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0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24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8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3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2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12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5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0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6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3C3C-BC9F-402E-90A6-90F215868D95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D423-972F-46DB-AF76-BF58B4382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3497580" y="2552700"/>
            <a:ext cx="160021" cy="388621"/>
          </a:xfrm>
          <a:custGeom>
            <a:avLst/>
            <a:gdLst/>
            <a:ahLst/>
            <a:cxnLst/>
            <a:rect l="0" t="0" r="0" b="0"/>
            <a:pathLst>
              <a:path w="160021" h="388621">
                <a:moveTo>
                  <a:pt x="160020" y="15240"/>
                </a:moveTo>
                <a:lnTo>
                  <a:pt x="160020" y="762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0"/>
                </a:lnTo>
                <a:lnTo>
                  <a:pt x="106680" y="0"/>
                </a:lnTo>
                <a:lnTo>
                  <a:pt x="83820" y="0"/>
                </a:lnTo>
                <a:lnTo>
                  <a:pt x="60960" y="7620"/>
                </a:lnTo>
                <a:lnTo>
                  <a:pt x="38100" y="15240"/>
                </a:lnTo>
                <a:lnTo>
                  <a:pt x="22860" y="30480"/>
                </a:lnTo>
                <a:lnTo>
                  <a:pt x="7620" y="45720"/>
                </a:lnTo>
                <a:lnTo>
                  <a:pt x="7620" y="60960"/>
                </a:lnTo>
                <a:lnTo>
                  <a:pt x="7620" y="83820"/>
                </a:lnTo>
                <a:lnTo>
                  <a:pt x="22860" y="106680"/>
                </a:lnTo>
                <a:lnTo>
                  <a:pt x="45720" y="121920"/>
                </a:lnTo>
                <a:lnTo>
                  <a:pt x="68580" y="144780"/>
                </a:lnTo>
                <a:lnTo>
                  <a:pt x="83820" y="175260"/>
                </a:lnTo>
                <a:lnTo>
                  <a:pt x="114300" y="198120"/>
                </a:lnTo>
                <a:lnTo>
                  <a:pt x="129540" y="228600"/>
                </a:lnTo>
                <a:lnTo>
                  <a:pt x="144780" y="251460"/>
                </a:lnTo>
                <a:lnTo>
                  <a:pt x="152400" y="281940"/>
                </a:lnTo>
                <a:lnTo>
                  <a:pt x="152400" y="312420"/>
                </a:lnTo>
                <a:lnTo>
                  <a:pt x="152400" y="335280"/>
                </a:lnTo>
                <a:lnTo>
                  <a:pt x="144780" y="350520"/>
                </a:lnTo>
                <a:lnTo>
                  <a:pt x="129540" y="365760"/>
                </a:lnTo>
                <a:lnTo>
                  <a:pt x="114300" y="381000"/>
                </a:lnTo>
                <a:lnTo>
                  <a:pt x="99060" y="388620"/>
                </a:lnTo>
                <a:lnTo>
                  <a:pt x="76200" y="388620"/>
                </a:lnTo>
                <a:lnTo>
                  <a:pt x="53340" y="388620"/>
                </a:lnTo>
                <a:lnTo>
                  <a:pt x="30480" y="381000"/>
                </a:lnTo>
                <a:lnTo>
                  <a:pt x="15240" y="365760"/>
                </a:lnTo>
                <a:lnTo>
                  <a:pt x="0" y="350520"/>
                </a:lnTo>
                <a:lnTo>
                  <a:pt x="0" y="350520"/>
                </a:lnTo>
                <a:lnTo>
                  <a:pt x="0" y="350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741420" y="2590800"/>
            <a:ext cx="1" cy="312421"/>
          </a:xfrm>
          <a:custGeom>
            <a:avLst/>
            <a:gdLst/>
            <a:ahLst/>
            <a:cxnLst/>
            <a:rect l="0" t="0" r="0" b="0"/>
            <a:pathLst>
              <a:path w="1" h="312421">
                <a:moveTo>
                  <a:pt x="0" y="0"/>
                </a:moveTo>
                <a:lnTo>
                  <a:pt x="0" y="7620"/>
                </a:lnTo>
                <a:lnTo>
                  <a:pt x="0" y="22860"/>
                </a:lnTo>
                <a:lnTo>
                  <a:pt x="0" y="30480"/>
                </a:lnTo>
                <a:lnTo>
                  <a:pt x="0" y="53340"/>
                </a:lnTo>
                <a:lnTo>
                  <a:pt x="0" y="91440"/>
                </a:lnTo>
                <a:lnTo>
                  <a:pt x="0" y="121920"/>
                </a:lnTo>
                <a:lnTo>
                  <a:pt x="0" y="160020"/>
                </a:lnTo>
                <a:lnTo>
                  <a:pt x="0" y="198120"/>
                </a:lnTo>
                <a:lnTo>
                  <a:pt x="0" y="228600"/>
                </a:lnTo>
                <a:lnTo>
                  <a:pt x="0" y="251460"/>
                </a:lnTo>
                <a:lnTo>
                  <a:pt x="0" y="274320"/>
                </a:lnTo>
                <a:lnTo>
                  <a:pt x="0" y="297180"/>
                </a:lnTo>
                <a:lnTo>
                  <a:pt x="0" y="304800"/>
                </a:lnTo>
                <a:lnTo>
                  <a:pt x="0" y="31242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03320" y="2705100"/>
            <a:ext cx="175261" cy="15241"/>
          </a:xfrm>
          <a:custGeom>
            <a:avLst/>
            <a:gdLst/>
            <a:ahLst/>
            <a:cxnLst/>
            <a:rect l="0" t="0" r="0" b="0"/>
            <a:pathLst>
              <a:path w="175261" h="15241">
                <a:moveTo>
                  <a:pt x="175260" y="0"/>
                </a:moveTo>
                <a:lnTo>
                  <a:pt x="175260" y="0"/>
                </a:lnTo>
                <a:lnTo>
                  <a:pt x="160020" y="0"/>
                </a:lnTo>
                <a:lnTo>
                  <a:pt x="160020" y="0"/>
                </a:lnTo>
                <a:lnTo>
                  <a:pt x="144780" y="0"/>
                </a:lnTo>
                <a:lnTo>
                  <a:pt x="121920" y="0"/>
                </a:lnTo>
                <a:lnTo>
                  <a:pt x="91440" y="7620"/>
                </a:lnTo>
                <a:lnTo>
                  <a:pt x="60960" y="7620"/>
                </a:lnTo>
                <a:lnTo>
                  <a:pt x="38100" y="7620"/>
                </a:lnTo>
                <a:lnTo>
                  <a:pt x="15240" y="7620"/>
                </a:lnTo>
                <a:lnTo>
                  <a:pt x="0" y="15240"/>
                </a:lnTo>
                <a:lnTo>
                  <a:pt x="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93820" y="2644140"/>
            <a:ext cx="121921" cy="228601"/>
          </a:xfrm>
          <a:custGeom>
            <a:avLst/>
            <a:gdLst/>
            <a:ahLst/>
            <a:cxnLst/>
            <a:rect l="0" t="0" r="0" b="0"/>
            <a:pathLst>
              <a:path w="121921" h="228601">
                <a:moveTo>
                  <a:pt x="0" y="30480"/>
                </a:moveTo>
                <a:lnTo>
                  <a:pt x="0" y="45720"/>
                </a:lnTo>
                <a:lnTo>
                  <a:pt x="0" y="60960"/>
                </a:lnTo>
                <a:lnTo>
                  <a:pt x="0" y="68580"/>
                </a:lnTo>
                <a:lnTo>
                  <a:pt x="0" y="99060"/>
                </a:lnTo>
                <a:lnTo>
                  <a:pt x="0" y="121920"/>
                </a:lnTo>
                <a:lnTo>
                  <a:pt x="0" y="152400"/>
                </a:lnTo>
                <a:lnTo>
                  <a:pt x="7620" y="182880"/>
                </a:lnTo>
                <a:lnTo>
                  <a:pt x="7620" y="205740"/>
                </a:lnTo>
                <a:lnTo>
                  <a:pt x="7620" y="220980"/>
                </a:lnTo>
                <a:lnTo>
                  <a:pt x="7620" y="228600"/>
                </a:lnTo>
                <a:lnTo>
                  <a:pt x="7620" y="228600"/>
                </a:lnTo>
                <a:lnTo>
                  <a:pt x="7620" y="228600"/>
                </a:lnTo>
                <a:lnTo>
                  <a:pt x="0" y="220980"/>
                </a:lnTo>
                <a:lnTo>
                  <a:pt x="7620" y="198120"/>
                </a:lnTo>
                <a:lnTo>
                  <a:pt x="7620" y="175260"/>
                </a:lnTo>
                <a:lnTo>
                  <a:pt x="7620" y="144780"/>
                </a:lnTo>
                <a:lnTo>
                  <a:pt x="15240" y="114300"/>
                </a:lnTo>
                <a:lnTo>
                  <a:pt x="22860" y="83820"/>
                </a:lnTo>
                <a:lnTo>
                  <a:pt x="30480" y="53340"/>
                </a:lnTo>
                <a:lnTo>
                  <a:pt x="45720" y="30480"/>
                </a:lnTo>
                <a:lnTo>
                  <a:pt x="60960" y="15240"/>
                </a:lnTo>
                <a:lnTo>
                  <a:pt x="76200" y="0"/>
                </a:lnTo>
                <a:lnTo>
                  <a:pt x="91440" y="0"/>
                </a:lnTo>
                <a:lnTo>
                  <a:pt x="106680" y="7620"/>
                </a:lnTo>
                <a:lnTo>
                  <a:pt x="114300" y="7620"/>
                </a:lnTo>
                <a:lnTo>
                  <a:pt x="121920" y="15240"/>
                </a:lnTo>
                <a:lnTo>
                  <a:pt x="12192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046220" y="2644140"/>
            <a:ext cx="198121" cy="243841"/>
          </a:xfrm>
          <a:custGeom>
            <a:avLst/>
            <a:gdLst/>
            <a:ahLst/>
            <a:cxnLst/>
            <a:rect l="0" t="0" r="0" b="0"/>
            <a:pathLst>
              <a:path w="198121" h="243841">
                <a:moveTo>
                  <a:pt x="22860" y="15240"/>
                </a:moveTo>
                <a:lnTo>
                  <a:pt x="22860" y="22860"/>
                </a:lnTo>
                <a:lnTo>
                  <a:pt x="22860" y="38100"/>
                </a:lnTo>
                <a:lnTo>
                  <a:pt x="15240" y="45720"/>
                </a:lnTo>
                <a:lnTo>
                  <a:pt x="15240" y="76200"/>
                </a:lnTo>
                <a:lnTo>
                  <a:pt x="7620" y="106680"/>
                </a:lnTo>
                <a:lnTo>
                  <a:pt x="0" y="137160"/>
                </a:lnTo>
                <a:lnTo>
                  <a:pt x="0" y="167640"/>
                </a:lnTo>
                <a:lnTo>
                  <a:pt x="0" y="198120"/>
                </a:lnTo>
                <a:lnTo>
                  <a:pt x="7620" y="220980"/>
                </a:lnTo>
                <a:lnTo>
                  <a:pt x="15240" y="236220"/>
                </a:lnTo>
                <a:lnTo>
                  <a:pt x="30480" y="243840"/>
                </a:lnTo>
                <a:lnTo>
                  <a:pt x="53340" y="243840"/>
                </a:lnTo>
                <a:lnTo>
                  <a:pt x="76200" y="236220"/>
                </a:lnTo>
                <a:lnTo>
                  <a:pt x="99060" y="220980"/>
                </a:lnTo>
                <a:lnTo>
                  <a:pt x="121920" y="198120"/>
                </a:lnTo>
                <a:lnTo>
                  <a:pt x="152400" y="175260"/>
                </a:lnTo>
                <a:lnTo>
                  <a:pt x="167640" y="144780"/>
                </a:lnTo>
                <a:lnTo>
                  <a:pt x="182880" y="114300"/>
                </a:lnTo>
                <a:lnTo>
                  <a:pt x="190500" y="83820"/>
                </a:lnTo>
                <a:lnTo>
                  <a:pt x="198120" y="53340"/>
                </a:lnTo>
                <a:lnTo>
                  <a:pt x="190500" y="30480"/>
                </a:lnTo>
                <a:lnTo>
                  <a:pt x="190500" y="15240"/>
                </a:lnTo>
                <a:lnTo>
                  <a:pt x="182880" y="7620"/>
                </a:lnTo>
                <a:lnTo>
                  <a:pt x="175260" y="0"/>
                </a:lnTo>
                <a:lnTo>
                  <a:pt x="167640" y="0"/>
                </a:lnTo>
                <a:lnTo>
                  <a:pt x="1676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282440" y="2644140"/>
            <a:ext cx="144781" cy="220981"/>
          </a:xfrm>
          <a:custGeom>
            <a:avLst/>
            <a:gdLst/>
            <a:ahLst/>
            <a:cxnLst/>
            <a:rect l="0" t="0" r="0" b="0"/>
            <a:pathLst>
              <a:path w="144781" h="220981">
                <a:moveTo>
                  <a:pt x="144780" y="7620"/>
                </a:moveTo>
                <a:lnTo>
                  <a:pt x="137160" y="7620"/>
                </a:lnTo>
                <a:lnTo>
                  <a:pt x="129540" y="0"/>
                </a:lnTo>
                <a:lnTo>
                  <a:pt x="114300" y="0"/>
                </a:lnTo>
                <a:lnTo>
                  <a:pt x="99060" y="7620"/>
                </a:lnTo>
                <a:lnTo>
                  <a:pt x="76200" y="22860"/>
                </a:lnTo>
                <a:lnTo>
                  <a:pt x="53340" y="45720"/>
                </a:lnTo>
                <a:lnTo>
                  <a:pt x="38100" y="68580"/>
                </a:lnTo>
                <a:lnTo>
                  <a:pt x="15240" y="91440"/>
                </a:lnTo>
                <a:lnTo>
                  <a:pt x="7620" y="121920"/>
                </a:lnTo>
                <a:lnTo>
                  <a:pt x="0" y="152400"/>
                </a:lnTo>
                <a:lnTo>
                  <a:pt x="0" y="175260"/>
                </a:lnTo>
                <a:lnTo>
                  <a:pt x="7620" y="190500"/>
                </a:lnTo>
                <a:lnTo>
                  <a:pt x="15240" y="205740"/>
                </a:lnTo>
                <a:lnTo>
                  <a:pt x="30480" y="213360"/>
                </a:lnTo>
                <a:lnTo>
                  <a:pt x="45720" y="220980"/>
                </a:lnTo>
                <a:lnTo>
                  <a:pt x="68580" y="220980"/>
                </a:lnTo>
                <a:lnTo>
                  <a:pt x="68580" y="220980"/>
                </a:lnTo>
                <a:lnTo>
                  <a:pt x="6858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480560" y="2590800"/>
            <a:ext cx="22861" cy="274321"/>
          </a:xfrm>
          <a:custGeom>
            <a:avLst/>
            <a:gdLst/>
            <a:ahLst/>
            <a:cxnLst/>
            <a:rect l="0" t="0" r="0" b="0"/>
            <a:pathLst>
              <a:path w="22861" h="274321">
                <a:moveTo>
                  <a:pt x="22860" y="0"/>
                </a:moveTo>
                <a:lnTo>
                  <a:pt x="22860" y="7620"/>
                </a:lnTo>
                <a:lnTo>
                  <a:pt x="15240" y="30480"/>
                </a:lnTo>
                <a:lnTo>
                  <a:pt x="15240" y="45720"/>
                </a:lnTo>
                <a:lnTo>
                  <a:pt x="15240" y="76200"/>
                </a:lnTo>
                <a:lnTo>
                  <a:pt x="7620" y="114300"/>
                </a:lnTo>
                <a:lnTo>
                  <a:pt x="0" y="160020"/>
                </a:lnTo>
                <a:lnTo>
                  <a:pt x="0" y="190500"/>
                </a:lnTo>
                <a:lnTo>
                  <a:pt x="0" y="220980"/>
                </a:lnTo>
                <a:lnTo>
                  <a:pt x="0" y="251460"/>
                </a:lnTo>
                <a:lnTo>
                  <a:pt x="0" y="266700"/>
                </a:lnTo>
                <a:lnTo>
                  <a:pt x="0" y="274320"/>
                </a:lnTo>
                <a:lnTo>
                  <a:pt x="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442460" y="2689860"/>
            <a:ext cx="198121" cy="15241"/>
          </a:xfrm>
          <a:custGeom>
            <a:avLst/>
            <a:gdLst/>
            <a:ahLst/>
            <a:cxnLst/>
            <a:rect l="0" t="0" r="0" b="0"/>
            <a:pathLst>
              <a:path w="198121" h="15241">
                <a:moveTo>
                  <a:pt x="198120" y="0"/>
                </a:moveTo>
                <a:lnTo>
                  <a:pt x="198120" y="0"/>
                </a:lnTo>
                <a:lnTo>
                  <a:pt x="182880" y="0"/>
                </a:lnTo>
                <a:lnTo>
                  <a:pt x="175260" y="0"/>
                </a:lnTo>
                <a:lnTo>
                  <a:pt x="160020" y="0"/>
                </a:lnTo>
                <a:lnTo>
                  <a:pt x="129540" y="0"/>
                </a:lnTo>
                <a:lnTo>
                  <a:pt x="99060" y="7620"/>
                </a:lnTo>
                <a:lnTo>
                  <a:pt x="60960" y="7620"/>
                </a:lnTo>
                <a:lnTo>
                  <a:pt x="38100" y="15240"/>
                </a:lnTo>
                <a:lnTo>
                  <a:pt x="15240" y="15240"/>
                </a:lnTo>
                <a:lnTo>
                  <a:pt x="0" y="15240"/>
                </a:lnTo>
                <a:lnTo>
                  <a:pt x="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25340" y="2590800"/>
            <a:ext cx="205741" cy="251461"/>
          </a:xfrm>
          <a:custGeom>
            <a:avLst/>
            <a:gdLst/>
            <a:ahLst/>
            <a:cxnLst/>
            <a:rect l="0" t="0" r="0" b="0"/>
            <a:pathLst>
              <a:path w="205741" h="251461">
                <a:moveTo>
                  <a:pt x="22860" y="45720"/>
                </a:moveTo>
                <a:lnTo>
                  <a:pt x="22860" y="53340"/>
                </a:lnTo>
                <a:lnTo>
                  <a:pt x="22860" y="68580"/>
                </a:lnTo>
                <a:lnTo>
                  <a:pt x="15240" y="76200"/>
                </a:lnTo>
                <a:lnTo>
                  <a:pt x="15240" y="99060"/>
                </a:lnTo>
                <a:lnTo>
                  <a:pt x="7620" y="129540"/>
                </a:lnTo>
                <a:lnTo>
                  <a:pt x="7620" y="160020"/>
                </a:lnTo>
                <a:lnTo>
                  <a:pt x="0" y="182880"/>
                </a:lnTo>
                <a:lnTo>
                  <a:pt x="7620" y="213360"/>
                </a:lnTo>
                <a:lnTo>
                  <a:pt x="7620" y="228600"/>
                </a:lnTo>
                <a:lnTo>
                  <a:pt x="22860" y="243840"/>
                </a:lnTo>
                <a:lnTo>
                  <a:pt x="30480" y="251460"/>
                </a:lnTo>
                <a:lnTo>
                  <a:pt x="53340" y="251460"/>
                </a:lnTo>
                <a:lnTo>
                  <a:pt x="76200" y="236220"/>
                </a:lnTo>
                <a:lnTo>
                  <a:pt x="99060" y="228600"/>
                </a:lnTo>
                <a:lnTo>
                  <a:pt x="121920" y="213360"/>
                </a:lnTo>
                <a:lnTo>
                  <a:pt x="152400" y="190500"/>
                </a:lnTo>
                <a:lnTo>
                  <a:pt x="167640" y="160020"/>
                </a:lnTo>
                <a:lnTo>
                  <a:pt x="182880" y="129540"/>
                </a:lnTo>
                <a:lnTo>
                  <a:pt x="198120" y="91440"/>
                </a:lnTo>
                <a:lnTo>
                  <a:pt x="205740" y="60960"/>
                </a:lnTo>
                <a:lnTo>
                  <a:pt x="205740" y="38100"/>
                </a:lnTo>
                <a:lnTo>
                  <a:pt x="205740" y="15240"/>
                </a:lnTo>
                <a:lnTo>
                  <a:pt x="198120" y="7620"/>
                </a:lnTo>
                <a:lnTo>
                  <a:pt x="182880" y="0"/>
                </a:lnTo>
                <a:lnTo>
                  <a:pt x="182880" y="0"/>
                </a:lnTo>
                <a:lnTo>
                  <a:pt x="1828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861560" y="2598420"/>
            <a:ext cx="167641" cy="213361"/>
          </a:xfrm>
          <a:custGeom>
            <a:avLst/>
            <a:gdLst/>
            <a:ahLst/>
            <a:cxnLst/>
            <a:rect l="0" t="0" r="0" b="0"/>
            <a:pathLst>
              <a:path w="167641" h="213361">
                <a:moveTo>
                  <a:pt x="0" y="38100"/>
                </a:moveTo>
                <a:lnTo>
                  <a:pt x="7620" y="38100"/>
                </a:lnTo>
                <a:lnTo>
                  <a:pt x="7620" y="53340"/>
                </a:lnTo>
                <a:lnTo>
                  <a:pt x="7620" y="53340"/>
                </a:lnTo>
                <a:lnTo>
                  <a:pt x="15240" y="76200"/>
                </a:lnTo>
                <a:lnTo>
                  <a:pt x="15240" y="99060"/>
                </a:lnTo>
                <a:lnTo>
                  <a:pt x="22860" y="121920"/>
                </a:lnTo>
                <a:lnTo>
                  <a:pt x="30480" y="152400"/>
                </a:lnTo>
                <a:lnTo>
                  <a:pt x="30480" y="175260"/>
                </a:lnTo>
                <a:lnTo>
                  <a:pt x="38100" y="190500"/>
                </a:lnTo>
                <a:lnTo>
                  <a:pt x="38100" y="205740"/>
                </a:lnTo>
                <a:lnTo>
                  <a:pt x="38100" y="213360"/>
                </a:lnTo>
                <a:lnTo>
                  <a:pt x="38100" y="213360"/>
                </a:lnTo>
                <a:lnTo>
                  <a:pt x="30480" y="205740"/>
                </a:lnTo>
                <a:lnTo>
                  <a:pt x="30480" y="198120"/>
                </a:lnTo>
                <a:lnTo>
                  <a:pt x="30480" y="182880"/>
                </a:lnTo>
                <a:lnTo>
                  <a:pt x="30480" y="160020"/>
                </a:lnTo>
                <a:lnTo>
                  <a:pt x="38100" y="137160"/>
                </a:lnTo>
                <a:lnTo>
                  <a:pt x="38100" y="106680"/>
                </a:lnTo>
                <a:lnTo>
                  <a:pt x="53340" y="76200"/>
                </a:lnTo>
                <a:lnTo>
                  <a:pt x="68580" y="45720"/>
                </a:lnTo>
                <a:lnTo>
                  <a:pt x="83820" y="22860"/>
                </a:lnTo>
                <a:lnTo>
                  <a:pt x="106680" y="7620"/>
                </a:lnTo>
                <a:lnTo>
                  <a:pt x="129540" y="0"/>
                </a:lnTo>
                <a:lnTo>
                  <a:pt x="144780" y="0"/>
                </a:lnTo>
                <a:lnTo>
                  <a:pt x="160020" y="0"/>
                </a:lnTo>
                <a:lnTo>
                  <a:pt x="167640" y="0"/>
                </a:lnTo>
                <a:lnTo>
                  <a:pt x="1676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082540" y="2628900"/>
            <a:ext cx="243841" cy="228601"/>
          </a:xfrm>
          <a:custGeom>
            <a:avLst/>
            <a:gdLst/>
            <a:ahLst/>
            <a:cxnLst/>
            <a:rect l="0" t="0" r="0" b="0"/>
            <a:pathLst>
              <a:path w="243841" h="228601">
                <a:moveTo>
                  <a:pt x="0" y="121920"/>
                </a:moveTo>
                <a:lnTo>
                  <a:pt x="7620" y="121920"/>
                </a:lnTo>
                <a:lnTo>
                  <a:pt x="15240" y="121920"/>
                </a:lnTo>
                <a:lnTo>
                  <a:pt x="22860" y="121920"/>
                </a:lnTo>
                <a:lnTo>
                  <a:pt x="38100" y="121920"/>
                </a:lnTo>
                <a:lnTo>
                  <a:pt x="60960" y="114300"/>
                </a:lnTo>
                <a:lnTo>
                  <a:pt x="91440" y="106680"/>
                </a:lnTo>
                <a:lnTo>
                  <a:pt x="121920" y="91440"/>
                </a:lnTo>
                <a:lnTo>
                  <a:pt x="152400" y="83820"/>
                </a:lnTo>
                <a:lnTo>
                  <a:pt x="182880" y="60960"/>
                </a:lnTo>
                <a:lnTo>
                  <a:pt x="198120" y="45720"/>
                </a:lnTo>
                <a:lnTo>
                  <a:pt x="205740" y="30480"/>
                </a:lnTo>
                <a:lnTo>
                  <a:pt x="213360" y="15240"/>
                </a:lnTo>
                <a:lnTo>
                  <a:pt x="205740" y="7620"/>
                </a:lnTo>
                <a:lnTo>
                  <a:pt x="198120" y="0"/>
                </a:lnTo>
                <a:lnTo>
                  <a:pt x="182880" y="0"/>
                </a:lnTo>
                <a:lnTo>
                  <a:pt x="160020" y="7620"/>
                </a:lnTo>
                <a:lnTo>
                  <a:pt x="137160" y="15240"/>
                </a:lnTo>
                <a:lnTo>
                  <a:pt x="114300" y="38100"/>
                </a:lnTo>
                <a:lnTo>
                  <a:pt x="99060" y="53340"/>
                </a:lnTo>
                <a:lnTo>
                  <a:pt x="83820" y="76200"/>
                </a:lnTo>
                <a:lnTo>
                  <a:pt x="76200" y="99060"/>
                </a:lnTo>
                <a:lnTo>
                  <a:pt x="83820" y="121920"/>
                </a:lnTo>
                <a:lnTo>
                  <a:pt x="91440" y="144780"/>
                </a:lnTo>
                <a:lnTo>
                  <a:pt x="114300" y="160020"/>
                </a:lnTo>
                <a:lnTo>
                  <a:pt x="137160" y="182880"/>
                </a:lnTo>
                <a:lnTo>
                  <a:pt x="175260" y="198120"/>
                </a:lnTo>
                <a:lnTo>
                  <a:pt x="205740" y="213360"/>
                </a:lnTo>
                <a:lnTo>
                  <a:pt x="243840" y="228600"/>
                </a:lnTo>
                <a:lnTo>
                  <a:pt x="243840" y="228600"/>
                </a:lnTo>
                <a:lnTo>
                  <a:pt x="24384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802380" y="2971800"/>
            <a:ext cx="38101" cy="289561"/>
          </a:xfrm>
          <a:custGeom>
            <a:avLst/>
            <a:gdLst/>
            <a:ahLst/>
            <a:cxnLst/>
            <a:rect l="0" t="0" r="0" b="0"/>
            <a:pathLst>
              <a:path w="38101" h="289561">
                <a:moveTo>
                  <a:pt x="30480" y="7620"/>
                </a:moveTo>
                <a:lnTo>
                  <a:pt x="30480" y="0"/>
                </a:lnTo>
                <a:lnTo>
                  <a:pt x="30480" y="7620"/>
                </a:lnTo>
                <a:lnTo>
                  <a:pt x="30480" y="7620"/>
                </a:lnTo>
                <a:lnTo>
                  <a:pt x="30480" y="22860"/>
                </a:lnTo>
                <a:lnTo>
                  <a:pt x="30480" y="38100"/>
                </a:lnTo>
                <a:lnTo>
                  <a:pt x="38100" y="60960"/>
                </a:lnTo>
                <a:lnTo>
                  <a:pt x="38100" y="91440"/>
                </a:lnTo>
                <a:lnTo>
                  <a:pt x="38100" y="121920"/>
                </a:lnTo>
                <a:lnTo>
                  <a:pt x="30480" y="160020"/>
                </a:lnTo>
                <a:lnTo>
                  <a:pt x="30480" y="182880"/>
                </a:lnTo>
                <a:lnTo>
                  <a:pt x="22860" y="213360"/>
                </a:lnTo>
                <a:lnTo>
                  <a:pt x="15240" y="236220"/>
                </a:lnTo>
                <a:lnTo>
                  <a:pt x="15240" y="259080"/>
                </a:lnTo>
                <a:lnTo>
                  <a:pt x="7620" y="274320"/>
                </a:lnTo>
                <a:lnTo>
                  <a:pt x="0" y="289560"/>
                </a:lnTo>
                <a:lnTo>
                  <a:pt x="0" y="289560"/>
                </a:lnTo>
                <a:lnTo>
                  <a:pt x="0" y="289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80460" y="3048000"/>
            <a:ext cx="266701" cy="53341"/>
          </a:xfrm>
          <a:custGeom>
            <a:avLst/>
            <a:gdLst/>
            <a:ahLst/>
            <a:cxnLst/>
            <a:rect l="0" t="0" r="0" b="0"/>
            <a:pathLst>
              <a:path w="266701" h="53341">
                <a:moveTo>
                  <a:pt x="266700" y="7620"/>
                </a:moveTo>
                <a:lnTo>
                  <a:pt x="266700" y="0"/>
                </a:lnTo>
                <a:lnTo>
                  <a:pt x="259080" y="0"/>
                </a:lnTo>
                <a:lnTo>
                  <a:pt x="251460" y="0"/>
                </a:lnTo>
                <a:lnTo>
                  <a:pt x="236220" y="0"/>
                </a:lnTo>
                <a:lnTo>
                  <a:pt x="213360" y="7620"/>
                </a:lnTo>
                <a:lnTo>
                  <a:pt x="182880" y="15240"/>
                </a:lnTo>
                <a:lnTo>
                  <a:pt x="152400" y="22860"/>
                </a:lnTo>
                <a:lnTo>
                  <a:pt x="121920" y="30480"/>
                </a:lnTo>
                <a:lnTo>
                  <a:pt x="83820" y="45720"/>
                </a:lnTo>
                <a:lnTo>
                  <a:pt x="60960" y="45720"/>
                </a:lnTo>
                <a:lnTo>
                  <a:pt x="30480" y="53340"/>
                </a:lnTo>
                <a:lnTo>
                  <a:pt x="15240" y="53340"/>
                </a:lnTo>
                <a:lnTo>
                  <a:pt x="0" y="5334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939540" y="2971800"/>
            <a:ext cx="289561" cy="426721"/>
          </a:xfrm>
          <a:custGeom>
            <a:avLst/>
            <a:gdLst/>
            <a:ahLst/>
            <a:cxnLst/>
            <a:rect l="0" t="0" r="0" b="0"/>
            <a:pathLst>
              <a:path w="289561" h="426721">
                <a:moveTo>
                  <a:pt x="289560" y="15240"/>
                </a:moveTo>
                <a:lnTo>
                  <a:pt x="289560" y="7620"/>
                </a:lnTo>
                <a:lnTo>
                  <a:pt x="281940" y="7620"/>
                </a:lnTo>
                <a:lnTo>
                  <a:pt x="274320" y="7620"/>
                </a:lnTo>
                <a:lnTo>
                  <a:pt x="259080" y="0"/>
                </a:lnTo>
                <a:lnTo>
                  <a:pt x="228600" y="0"/>
                </a:lnTo>
                <a:lnTo>
                  <a:pt x="205740" y="7620"/>
                </a:lnTo>
                <a:lnTo>
                  <a:pt x="175260" y="30480"/>
                </a:lnTo>
                <a:lnTo>
                  <a:pt x="152400" y="45720"/>
                </a:lnTo>
                <a:lnTo>
                  <a:pt x="137160" y="76200"/>
                </a:lnTo>
                <a:lnTo>
                  <a:pt x="121920" y="106680"/>
                </a:lnTo>
                <a:lnTo>
                  <a:pt x="114300" y="137160"/>
                </a:lnTo>
                <a:lnTo>
                  <a:pt x="114300" y="167640"/>
                </a:lnTo>
                <a:lnTo>
                  <a:pt x="121920" y="205740"/>
                </a:lnTo>
                <a:lnTo>
                  <a:pt x="129540" y="243840"/>
                </a:lnTo>
                <a:lnTo>
                  <a:pt x="137160" y="274320"/>
                </a:lnTo>
                <a:lnTo>
                  <a:pt x="152400" y="304800"/>
                </a:lnTo>
                <a:lnTo>
                  <a:pt x="160020" y="327660"/>
                </a:lnTo>
                <a:lnTo>
                  <a:pt x="167640" y="350520"/>
                </a:lnTo>
                <a:lnTo>
                  <a:pt x="175260" y="373380"/>
                </a:lnTo>
                <a:lnTo>
                  <a:pt x="175260" y="388620"/>
                </a:lnTo>
                <a:lnTo>
                  <a:pt x="175260" y="403860"/>
                </a:lnTo>
                <a:lnTo>
                  <a:pt x="167640" y="411480"/>
                </a:lnTo>
                <a:lnTo>
                  <a:pt x="152400" y="419100"/>
                </a:lnTo>
                <a:lnTo>
                  <a:pt x="129540" y="426720"/>
                </a:lnTo>
                <a:lnTo>
                  <a:pt x="114300" y="426720"/>
                </a:lnTo>
                <a:lnTo>
                  <a:pt x="83820" y="419100"/>
                </a:lnTo>
                <a:lnTo>
                  <a:pt x="60960" y="411480"/>
                </a:lnTo>
                <a:lnTo>
                  <a:pt x="30480" y="403860"/>
                </a:lnTo>
                <a:lnTo>
                  <a:pt x="15240" y="396240"/>
                </a:lnTo>
                <a:lnTo>
                  <a:pt x="0" y="388620"/>
                </a:lnTo>
                <a:lnTo>
                  <a:pt x="0" y="388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023360" y="3101340"/>
            <a:ext cx="236221" cy="7621"/>
          </a:xfrm>
          <a:custGeom>
            <a:avLst/>
            <a:gdLst/>
            <a:ahLst/>
            <a:cxnLst/>
            <a:rect l="0" t="0" r="0" b="0"/>
            <a:pathLst>
              <a:path w="236221" h="7621">
                <a:moveTo>
                  <a:pt x="236220" y="7620"/>
                </a:moveTo>
                <a:lnTo>
                  <a:pt x="236220" y="0"/>
                </a:lnTo>
                <a:lnTo>
                  <a:pt x="220980" y="0"/>
                </a:lnTo>
                <a:lnTo>
                  <a:pt x="213360" y="0"/>
                </a:lnTo>
                <a:lnTo>
                  <a:pt x="190500" y="0"/>
                </a:lnTo>
                <a:lnTo>
                  <a:pt x="167640" y="0"/>
                </a:lnTo>
                <a:lnTo>
                  <a:pt x="129540" y="0"/>
                </a:lnTo>
                <a:lnTo>
                  <a:pt x="91440" y="0"/>
                </a:lnTo>
                <a:lnTo>
                  <a:pt x="60960" y="0"/>
                </a:lnTo>
                <a:lnTo>
                  <a:pt x="3048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236720" y="2964180"/>
            <a:ext cx="373381" cy="220981"/>
          </a:xfrm>
          <a:custGeom>
            <a:avLst/>
            <a:gdLst/>
            <a:ahLst/>
            <a:cxnLst/>
            <a:rect l="0" t="0" r="0" b="0"/>
            <a:pathLst>
              <a:path w="373381" h="220981">
                <a:moveTo>
                  <a:pt x="167640" y="45720"/>
                </a:moveTo>
                <a:lnTo>
                  <a:pt x="160020" y="45720"/>
                </a:lnTo>
                <a:lnTo>
                  <a:pt x="152400" y="45720"/>
                </a:lnTo>
                <a:lnTo>
                  <a:pt x="152400" y="53340"/>
                </a:lnTo>
                <a:lnTo>
                  <a:pt x="129540" y="68580"/>
                </a:lnTo>
                <a:lnTo>
                  <a:pt x="106680" y="83820"/>
                </a:lnTo>
                <a:lnTo>
                  <a:pt x="76200" y="106680"/>
                </a:lnTo>
                <a:lnTo>
                  <a:pt x="45720" y="129540"/>
                </a:lnTo>
                <a:lnTo>
                  <a:pt x="22860" y="152400"/>
                </a:lnTo>
                <a:lnTo>
                  <a:pt x="7620" y="175260"/>
                </a:lnTo>
                <a:lnTo>
                  <a:pt x="0" y="190500"/>
                </a:lnTo>
                <a:lnTo>
                  <a:pt x="0" y="205740"/>
                </a:lnTo>
                <a:lnTo>
                  <a:pt x="0" y="213360"/>
                </a:lnTo>
                <a:lnTo>
                  <a:pt x="15240" y="220980"/>
                </a:lnTo>
                <a:lnTo>
                  <a:pt x="38100" y="213360"/>
                </a:lnTo>
                <a:lnTo>
                  <a:pt x="60960" y="205740"/>
                </a:lnTo>
                <a:lnTo>
                  <a:pt x="83820" y="190500"/>
                </a:lnTo>
                <a:lnTo>
                  <a:pt x="106680" y="167640"/>
                </a:lnTo>
                <a:lnTo>
                  <a:pt x="129540" y="152400"/>
                </a:lnTo>
                <a:lnTo>
                  <a:pt x="152400" y="129540"/>
                </a:lnTo>
                <a:lnTo>
                  <a:pt x="160020" y="106680"/>
                </a:lnTo>
                <a:lnTo>
                  <a:pt x="175260" y="83820"/>
                </a:lnTo>
                <a:lnTo>
                  <a:pt x="175260" y="60960"/>
                </a:lnTo>
                <a:lnTo>
                  <a:pt x="182880" y="45720"/>
                </a:lnTo>
                <a:lnTo>
                  <a:pt x="182880" y="38100"/>
                </a:lnTo>
                <a:lnTo>
                  <a:pt x="182880" y="38100"/>
                </a:lnTo>
                <a:lnTo>
                  <a:pt x="190500" y="45720"/>
                </a:lnTo>
                <a:lnTo>
                  <a:pt x="190500" y="60960"/>
                </a:lnTo>
                <a:lnTo>
                  <a:pt x="198120" y="83820"/>
                </a:lnTo>
                <a:lnTo>
                  <a:pt x="198120" y="106680"/>
                </a:lnTo>
                <a:lnTo>
                  <a:pt x="205740" y="129540"/>
                </a:lnTo>
                <a:lnTo>
                  <a:pt x="205740" y="160020"/>
                </a:lnTo>
                <a:lnTo>
                  <a:pt x="213360" y="175260"/>
                </a:lnTo>
                <a:lnTo>
                  <a:pt x="213360" y="198120"/>
                </a:lnTo>
                <a:lnTo>
                  <a:pt x="213360" y="205740"/>
                </a:lnTo>
                <a:lnTo>
                  <a:pt x="213360" y="213360"/>
                </a:lnTo>
                <a:lnTo>
                  <a:pt x="213360" y="213360"/>
                </a:lnTo>
                <a:lnTo>
                  <a:pt x="213360" y="198120"/>
                </a:lnTo>
                <a:lnTo>
                  <a:pt x="220980" y="182880"/>
                </a:lnTo>
                <a:lnTo>
                  <a:pt x="228600" y="167640"/>
                </a:lnTo>
                <a:lnTo>
                  <a:pt x="236220" y="137160"/>
                </a:lnTo>
                <a:lnTo>
                  <a:pt x="243840" y="114300"/>
                </a:lnTo>
                <a:lnTo>
                  <a:pt x="259080" y="83820"/>
                </a:lnTo>
                <a:lnTo>
                  <a:pt x="274320" y="53340"/>
                </a:lnTo>
                <a:lnTo>
                  <a:pt x="297180" y="30480"/>
                </a:lnTo>
                <a:lnTo>
                  <a:pt x="320040" y="15240"/>
                </a:lnTo>
                <a:lnTo>
                  <a:pt x="335280" y="0"/>
                </a:lnTo>
                <a:lnTo>
                  <a:pt x="350520" y="0"/>
                </a:lnTo>
                <a:lnTo>
                  <a:pt x="365760" y="0"/>
                </a:lnTo>
                <a:lnTo>
                  <a:pt x="373380" y="7620"/>
                </a:lnTo>
                <a:lnTo>
                  <a:pt x="373380" y="7620"/>
                </a:lnTo>
                <a:lnTo>
                  <a:pt x="37338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625340" y="2964180"/>
            <a:ext cx="426721" cy="228601"/>
          </a:xfrm>
          <a:custGeom>
            <a:avLst/>
            <a:gdLst/>
            <a:ahLst/>
            <a:cxnLst/>
            <a:rect l="0" t="0" r="0" b="0"/>
            <a:pathLst>
              <a:path w="426721" h="228601">
                <a:moveTo>
                  <a:pt x="22860" y="30480"/>
                </a:moveTo>
                <a:lnTo>
                  <a:pt x="15240" y="45720"/>
                </a:lnTo>
                <a:lnTo>
                  <a:pt x="15240" y="60960"/>
                </a:lnTo>
                <a:lnTo>
                  <a:pt x="15240" y="68580"/>
                </a:lnTo>
                <a:lnTo>
                  <a:pt x="7620" y="91440"/>
                </a:lnTo>
                <a:lnTo>
                  <a:pt x="7620" y="114300"/>
                </a:lnTo>
                <a:lnTo>
                  <a:pt x="0" y="137160"/>
                </a:lnTo>
                <a:lnTo>
                  <a:pt x="0" y="160020"/>
                </a:lnTo>
                <a:lnTo>
                  <a:pt x="0" y="175260"/>
                </a:lnTo>
                <a:lnTo>
                  <a:pt x="0" y="182880"/>
                </a:lnTo>
                <a:lnTo>
                  <a:pt x="0" y="182880"/>
                </a:lnTo>
                <a:lnTo>
                  <a:pt x="7620" y="175260"/>
                </a:lnTo>
                <a:lnTo>
                  <a:pt x="7620" y="167640"/>
                </a:lnTo>
                <a:lnTo>
                  <a:pt x="22860" y="144780"/>
                </a:lnTo>
                <a:lnTo>
                  <a:pt x="30480" y="121920"/>
                </a:lnTo>
                <a:lnTo>
                  <a:pt x="53340" y="99060"/>
                </a:lnTo>
                <a:lnTo>
                  <a:pt x="68580" y="68580"/>
                </a:lnTo>
                <a:lnTo>
                  <a:pt x="83820" y="45720"/>
                </a:lnTo>
                <a:lnTo>
                  <a:pt x="99060" y="22860"/>
                </a:lnTo>
                <a:lnTo>
                  <a:pt x="106680" y="15240"/>
                </a:lnTo>
                <a:lnTo>
                  <a:pt x="114300" y="7620"/>
                </a:lnTo>
                <a:lnTo>
                  <a:pt x="121920" y="7620"/>
                </a:lnTo>
                <a:lnTo>
                  <a:pt x="129540" y="15240"/>
                </a:lnTo>
                <a:lnTo>
                  <a:pt x="137160" y="38100"/>
                </a:lnTo>
                <a:lnTo>
                  <a:pt x="144780" y="60960"/>
                </a:lnTo>
                <a:lnTo>
                  <a:pt x="144780" y="83820"/>
                </a:lnTo>
                <a:lnTo>
                  <a:pt x="152400" y="114300"/>
                </a:lnTo>
                <a:lnTo>
                  <a:pt x="152400" y="137160"/>
                </a:lnTo>
                <a:lnTo>
                  <a:pt x="152400" y="152400"/>
                </a:lnTo>
                <a:lnTo>
                  <a:pt x="160020" y="167640"/>
                </a:lnTo>
                <a:lnTo>
                  <a:pt x="167640" y="175260"/>
                </a:lnTo>
                <a:lnTo>
                  <a:pt x="175260" y="175260"/>
                </a:lnTo>
                <a:lnTo>
                  <a:pt x="190500" y="167640"/>
                </a:lnTo>
                <a:lnTo>
                  <a:pt x="205740" y="160020"/>
                </a:lnTo>
                <a:lnTo>
                  <a:pt x="228600" y="137160"/>
                </a:lnTo>
                <a:lnTo>
                  <a:pt x="251460" y="114300"/>
                </a:lnTo>
                <a:lnTo>
                  <a:pt x="266700" y="91440"/>
                </a:lnTo>
                <a:lnTo>
                  <a:pt x="289560" y="60960"/>
                </a:lnTo>
                <a:lnTo>
                  <a:pt x="312420" y="38100"/>
                </a:lnTo>
                <a:lnTo>
                  <a:pt x="327660" y="15240"/>
                </a:lnTo>
                <a:lnTo>
                  <a:pt x="342900" y="7620"/>
                </a:lnTo>
                <a:lnTo>
                  <a:pt x="350520" y="0"/>
                </a:lnTo>
                <a:lnTo>
                  <a:pt x="358140" y="7620"/>
                </a:lnTo>
                <a:lnTo>
                  <a:pt x="365760" y="22860"/>
                </a:lnTo>
                <a:lnTo>
                  <a:pt x="373380" y="38100"/>
                </a:lnTo>
                <a:lnTo>
                  <a:pt x="388620" y="60960"/>
                </a:lnTo>
                <a:lnTo>
                  <a:pt x="396240" y="91440"/>
                </a:lnTo>
                <a:lnTo>
                  <a:pt x="403860" y="121920"/>
                </a:lnTo>
                <a:lnTo>
                  <a:pt x="411480" y="144780"/>
                </a:lnTo>
                <a:lnTo>
                  <a:pt x="411480" y="167640"/>
                </a:lnTo>
                <a:lnTo>
                  <a:pt x="419100" y="198120"/>
                </a:lnTo>
                <a:lnTo>
                  <a:pt x="419100" y="213360"/>
                </a:lnTo>
                <a:lnTo>
                  <a:pt x="426720" y="228600"/>
                </a:lnTo>
                <a:lnTo>
                  <a:pt x="426720" y="228600"/>
                </a:lnTo>
                <a:lnTo>
                  <a:pt x="42672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177540" y="2247900"/>
            <a:ext cx="2377441" cy="1440181"/>
          </a:xfrm>
          <a:custGeom>
            <a:avLst/>
            <a:gdLst/>
            <a:ahLst/>
            <a:cxnLst/>
            <a:rect l="0" t="0" r="0" b="0"/>
            <a:pathLst>
              <a:path w="2377441" h="1440181">
                <a:moveTo>
                  <a:pt x="1668780" y="160020"/>
                </a:moveTo>
                <a:lnTo>
                  <a:pt x="1668780" y="152400"/>
                </a:lnTo>
                <a:lnTo>
                  <a:pt x="1661160" y="137160"/>
                </a:lnTo>
                <a:lnTo>
                  <a:pt x="1668780" y="137160"/>
                </a:lnTo>
                <a:lnTo>
                  <a:pt x="1668780" y="121920"/>
                </a:lnTo>
                <a:lnTo>
                  <a:pt x="1676400" y="106680"/>
                </a:lnTo>
                <a:lnTo>
                  <a:pt x="1699260" y="91440"/>
                </a:lnTo>
                <a:lnTo>
                  <a:pt x="1714500" y="76200"/>
                </a:lnTo>
                <a:lnTo>
                  <a:pt x="1744980" y="60960"/>
                </a:lnTo>
                <a:lnTo>
                  <a:pt x="1783080" y="45720"/>
                </a:lnTo>
                <a:lnTo>
                  <a:pt x="1821180" y="38100"/>
                </a:lnTo>
                <a:lnTo>
                  <a:pt x="1874520" y="30480"/>
                </a:lnTo>
                <a:lnTo>
                  <a:pt x="1935480" y="22860"/>
                </a:lnTo>
                <a:lnTo>
                  <a:pt x="1996440" y="30480"/>
                </a:lnTo>
                <a:lnTo>
                  <a:pt x="2057400" y="30480"/>
                </a:lnTo>
                <a:lnTo>
                  <a:pt x="2118360" y="53340"/>
                </a:lnTo>
                <a:lnTo>
                  <a:pt x="2164080" y="76200"/>
                </a:lnTo>
                <a:lnTo>
                  <a:pt x="2209800" y="106680"/>
                </a:lnTo>
                <a:lnTo>
                  <a:pt x="2232660" y="137160"/>
                </a:lnTo>
                <a:lnTo>
                  <a:pt x="2247900" y="175260"/>
                </a:lnTo>
                <a:lnTo>
                  <a:pt x="2255520" y="213360"/>
                </a:lnTo>
                <a:lnTo>
                  <a:pt x="2255520" y="251460"/>
                </a:lnTo>
                <a:lnTo>
                  <a:pt x="2247900" y="289560"/>
                </a:lnTo>
                <a:lnTo>
                  <a:pt x="2232660" y="320040"/>
                </a:lnTo>
                <a:lnTo>
                  <a:pt x="2202180" y="350520"/>
                </a:lnTo>
                <a:lnTo>
                  <a:pt x="2179320" y="381000"/>
                </a:lnTo>
                <a:lnTo>
                  <a:pt x="2156460" y="403860"/>
                </a:lnTo>
                <a:lnTo>
                  <a:pt x="2141220" y="426720"/>
                </a:lnTo>
                <a:lnTo>
                  <a:pt x="2125980" y="449580"/>
                </a:lnTo>
                <a:lnTo>
                  <a:pt x="2125980" y="472440"/>
                </a:lnTo>
                <a:lnTo>
                  <a:pt x="2133600" y="487680"/>
                </a:lnTo>
                <a:lnTo>
                  <a:pt x="2148840" y="510540"/>
                </a:lnTo>
                <a:lnTo>
                  <a:pt x="2171700" y="533400"/>
                </a:lnTo>
                <a:lnTo>
                  <a:pt x="2202180" y="556260"/>
                </a:lnTo>
                <a:lnTo>
                  <a:pt x="2240280" y="579120"/>
                </a:lnTo>
                <a:lnTo>
                  <a:pt x="2278380" y="609600"/>
                </a:lnTo>
                <a:lnTo>
                  <a:pt x="2308860" y="640080"/>
                </a:lnTo>
                <a:lnTo>
                  <a:pt x="2339340" y="678180"/>
                </a:lnTo>
                <a:lnTo>
                  <a:pt x="2354580" y="716280"/>
                </a:lnTo>
                <a:lnTo>
                  <a:pt x="2369820" y="762000"/>
                </a:lnTo>
                <a:lnTo>
                  <a:pt x="2377440" y="807720"/>
                </a:lnTo>
                <a:lnTo>
                  <a:pt x="2377440" y="853440"/>
                </a:lnTo>
                <a:lnTo>
                  <a:pt x="2362200" y="899160"/>
                </a:lnTo>
                <a:lnTo>
                  <a:pt x="2354580" y="952500"/>
                </a:lnTo>
                <a:lnTo>
                  <a:pt x="2339340" y="998220"/>
                </a:lnTo>
                <a:lnTo>
                  <a:pt x="2324100" y="1043940"/>
                </a:lnTo>
                <a:lnTo>
                  <a:pt x="2301240" y="1082040"/>
                </a:lnTo>
                <a:lnTo>
                  <a:pt x="2286000" y="1120140"/>
                </a:lnTo>
                <a:lnTo>
                  <a:pt x="2263140" y="1158240"/>
                </a:lnTo>
                <a:lnTo>
                  <a:pt x="2232660" y="1188720"/>
                </a:lnTo>
                <a:lnTo>
                  <a:pt x="2194560" y="1219200"/>
                </a:lnTo>
                <a:lnTo>
                  <a:pt x="2148840" y="1242060"/>
                </a:lnTo>
                <a:lnTo>
                  <a:pt x="2103120" y="1264920"/>
                </a:lnTo>
                <a:lnTo>
                  <a:pt x="2042160" y="1287780"/>
                </a:lnTo>
                <a:lnTo>
                  <a:pt x="1988820" y="1303020"/>
                </a:lnTo>
                <a:lnTo>
                  <a:pt x="1927860" y="1318260"/>
                </a:lnTo>
                <a:lnTo>
                  <a:pt x="1866900" y="1333500"/>
                </a:lnTo>
                <a:lnTo>
                  <a:pt x="1805940" y="1348740"/>
                </a:lnTo>
                <a:lnTo>
                  <a:pt x="1752600" y="1363980"/>
                </a:lnTo>
                <a:lnTo>
                  <a:pt x="1691640" y="1371600"/>
                </a:lnTo>
                <a:lnTo>
                  <a:pt x="1645920" y="1371600"/>
                </a:lnTo>
                <a:lnTo>
                  <a:pt x="1600200" y="1379220"/>
                </a:lnTo>
                <a:lnTo>
                  <a:pt x="1562100" y="1379220"/>
                </a:lnTo>
                <a:lnTo>
                  <a:pt x="1531620" y="1379220"/>
                </a:lnTo>
                <a:lnTo>
                  <a:pt x="1516380" y="1371600"/>
                </a:lnTo>
                <a:lnTo>
                  <a:pt x="1508760" y="1371600"/>
                </a:lnTo>
                <a:lnTo>
                  <a:pt x="1508760" y="1363980"/>
                </a:lnTo>
                <a:lnTo>
                  <a:pt x="1508760" y="1356360"/>
                </a:lnTo>
                <a:lnTo>
                  <a:pt x="1508760" y="1356360"/>
                </a:lnTo>
                <a:lnTo>
                  <a:pt x="1508760" y="1356360"/>
                </a:lnTo>
                <a:lnTo>
                  <a:pt x="1508760" y="1356360"/>
                </a:lnTo>
                <a:lnTo>
                  <a:pt x="1485900" y="1356360"/>
                </a:lnTo>
                <a:lnTo>
                  <a:pt x="1463040" y="1356360"/>
                </a:lnTo>
                <a:lnTo>
                  <a:pt x="1424940" y="1363980"/>
                </a:lnTo>
                <a:lnTo>
                  <a:pt x="1371600" y="1379220"/>
                </a:lnTo>
                <a:lnTo>
                  <a:pt x="1318260" y="1386840"/>
                </a:lnTo>
                <a:lnTo>
                  <a:pt x="1257300" y="1402080"/>
                </a:lnTo>
                <a:lnTo>
                  <a:pt x="1188720" y="1409700"/>
                </a:lnTo>
                <a:lnTo>
                  <a:pt x="1127760" y="1424940"/>
                </a:lnTo>
                <a:lnTo>
                  <a:pt x="1059180" y="1432560"/>
                </a:lnTo>
                <a:lnTo>
                  <a:pt x="998220" y="1440180"/>
                </a:lnTo>
                <a:lnTo>
                  <a:pt x="929640" y="1440180"/>
                </a:lnTo>
                <a:lnTo>
                  <a:pt x="868680" y="1432560"/>
                </a:lnTo>
                <a:lnTo>
                  <a:pt x="807720" y="1417320"/>
                </a:lnTo>
                <a:lnTo>
                  <a:pt x="746760" y="1394460"/>
                </a:lnTo>
                <a:lnTo>
                  <a:pt x="693420" y="1371600"/>
                </a:lnTo>
                <a:lnTo>
                  <a:pt x="640080" y="1333500"/>
                </a:lnTo>
                <a:lnTo>
                  <a:pt x="594360" y="1295400"/>
                </a:lnTo>
                <a:lnTo>
                  <a:pt x="548640" y="1249680"/>
                </a:lnTo>
                <a:lnTo>
                  <a:pt x="510540" y="1203960"/>
                </a:lnTo>
                <a:lnTo>
                  <a:pt x="480060" y="1150620"/>
                </a:lnTo>
                <a:lnTo>
                  <a:pt x="464820" y="1104900"/>
                </a:lnTo>
                <a:lnTo>
                  <a:pt x="449580" y="1059180"/>
                </a:lnTo>
                <a:lnTo>
                  <a:pt x="441960" y="1013460"/>
                </a:lnTo>
                <a:lnTo>
                  <a:pt x="449580" y="982980"/>
                </a:lnTo>
                <a:lnTo>
                  <a:pt x="457200" y="952500"/>
                </a:lnTo>
                <a:lnTo>
                  <a:pt x="464820" y="937260"/>
                </a:lnTo>
                <a:lnTo>
                  <a:pt x="472440" y="929640"/>
                </a:lnTo>
                <a:lnTo>
                  <a:pt x="472440" y="929640"/>
                </a:lnTo>
                <a:lnTo>
                  <a:pt x="472440" y="929640"/>
                </a:lnTo>
                <a:lnTo>
                  <a:pt x="457200" y="937260"/>
                </a:lnTo>
                <a:lnTo>
                  <a:pt x="441960" y="944880"/>
                </a:lnTo>
                <a:lnTo>
                  <a:pt x="403860" y="952500"/>
                </a:lnTo>
                <a:lnTo>
                  <a:pt x="373380" y="960120"/>
                </a:lnTo>
                <a:lnTo>
                  <a:pt x="327660" y="960120"/>
                </a:lnTo>
                <a:lnTo>
                  <a:pt x="274320" y="952500"/>
                </a:lnTo>
                <a:lnTo>
                  <a:pt x="228600" y="944880"/>
                </a:lnTo>
                <a:lnTo>
                  <a:pt x="182880" y="929640"/>
                </a:lnTo>
                <a:lnTo>
                  <a:pt x="137160" y="906780"/>
                </a:lnTo>
                <a:lnTo>
                  <a:pt x="99060" y="868680"/>
                </a:lnTo>
                <a:lnTo>
                  <a:pt x="68580" y="822960"/>
                </a:lnTo>
                <a:lnTo>
                  <a:pt x="38100" y="769620"/>
                </a:lnTo>
                <a:lnTo>
                  <a:pt x="15240" y="708660"/>
                </a:lnTo>
                <a:lnTo>
                  <a:pt x="0" y="647700"/>
                </a:lnTo>
                <a:lnTo>
                  <a:pt x="0" y="586740"/>
                </a:lnTo>
                <a:lnTo>
                  <a:pt x="0" y="525780"/>
                </a:lnTo>
                <a:lnTo>
                  <a:pt x="15240" y="464820"/>
                </a:lnTo>
                <a:lnTo>
                  <a:pt x="45720" y="411480"/>
                </a:lnTo>
                <a:lnTo>
                  <a:pt x="76200" y="358140"/>
                </a:lnTo>
                <a:lnTo>
                  <a:pt x="106680" y="320040"/>
                </a:lnTo>
                <a:lnTo>
                  <a:pt x="144780" y="281940"/>
                </a:lnTo>
                <a:lnTo>
                  <a:pt x="190500" y="259080"/>
                </a:lnTo>
                <a:lnTo>
                  <a:pt x="228600" y="236220"/>
                </a:lnTo>
                <a:lnTo>
                  <a:pt x="259080" y="220980"/>
                </a:lnTo>
                <a:lnTo>
                  <a:pt x="289560" y="213360"/>
                </a:lnTo>
                <a:lnTo>
                  <a:pt x="304800" y="205740"/>
                </a:lnTo>
                <a:lnTo>
                  <a:pt x="320040" y="205740"/>
                </a:lnTo>
                <a:lnTo>
                  <a:pt x="327660" y="205740"/>
                </a:lnTo>
                <a:lnTo>
                  <a:pt x="335280" y="205740"/>
                </a:lnTo>
                <a:lnTo>
                  <a:pt x="335280" y="205740"/>
                </a:lnTo>
                <a:lnTo>
                  <a:pt x="335280" y="198120"/>
                </a:lnTo>
                <a:lnTo>
                  <a:pt x="342900" y="182880"/>
                </a:lnTo>
                <a:lnTo>
                  <a:pt x="358140" y="167640"/>
                </a:lnTo>
                <a:lnTo>
                  <a:pt x="381000" y="144780"/>
                </a:lnTo>
                <a:lnTo>
                  <a:pt x="403860" y="114300"/>
                </a:lnTo>
                <a:lnTo>
                  <a:pt x="441960" y="83820"/>
                </a:lnTo>
                <a:lnTo>
                  <a:pt x="480060" y="60960"/>
                </a:lnTo>
                <a:lnTo>
                  <a:pt x="533400" y="38100"/>
                </a:lnTo>
                <a:lnTo>
                  <a:pt x="586740" y="22860"/>
                </a:lnTo>
                <a:lnTo>
                  <a:pt x="640080" y="7620"/>
                </a:lnTo>
                <a:lnTo>
                  <a:pt x="693420" y="0"/>
                </a:lnTo>
                <a:lnTo>
                  <a:pt x="746760" y="7620"/>
                </a:lnTo>
                <a:lnTo>
                  <a:pt x="792480" y="15240"/>
                </a:lnTo>
                <a:lnTo>
                  <a:pt x="830580" y="22860"/>
                </a:lnTo>
                <a:lnTo>
                  <a:pt x="868680" y="45720"/>
                </a:lnTo>
                <a:lnTo>
                  <a:pt x="899160" y="60960"/>
                </a:lnTo>
                <a:lnTo>
                  <a:pt x="914400" y="76200"/>
                </a:lnTo>
                <a:lnTo>
                  <a:pt x="929640" y="91440"/>
                </a:lnTo>
                <a:lnTo>
                  <a:pt x="944880" y="99060"/>
                </a:lnTo>
                <a:lnTo>
                  <a:pt x="960120" y="106680"/>
                </a:lnTo>
                <a:lnTo>
                  <a:pt x="975360" y="106680"/>
                </a:lnTo>
                <a:lnTo>
                  <a:pt x="990600" y="114300"/>
                </a:lnTo>
                <a:lnTo>
                  <a:pt x="1005840" y="106680"/>
                </a:lnTo>
                <a:lnTo>
                  <a:pt x="1036320" y="99060"/>
                </a:lnTo>
                <a:lnTo>
                  <a:pt x="1066800" y="83820"/>
                </a:lnTo>
                <a:lnTo>
                  <a:pt x="1097280" y="68580"/>
                </a:lnTo>
                <a:lnTo>
                  <a:pt x="1135380" y="53340"/>
                </a:lnTo>
                <a:lnTo>
                  <a:pt x="1181100" y="38100"/>
                </a:lnTo>
                <a:lnTo>
                  <a:pt x="1234440" y="30480"/>
                </a:lnTo>
                <a:lnTo>
                  <a:pt x="1287780" y="22860"/>
                </a:lnTo>
                <a:lnTo>
                  <a:pt x="1341120" y="22860"/>
                </a:lnTo>
                <a:lnTo>
                  <a:pt x="1394460" y="22860"/>
                </a:lnTo>
                <a:lnTo>
                  <a:pt x="1447800" y="38100"/>
                </a:lnTo>
                <a:lnTo>
                  <a:pt x="1493520" y="45720"/>
                </a:lnTo>
                <a:lnTo>
                  <a:pt x="1531620" y="68580"/>
                </a:lnTo>
                <a:lnTo>
                  <a:pt x="1569720" y="83820"/>
                </a:lnTo>
                <a:lnTo>
                  <a:pt x="1600200" y="99060"/>
                </a:lnTo>
                <a:lnTo>
                  <a:pt x="1630680" y="121920"/>
                </a:lnTo>
                <a:lnTo>
                  <a:pt x="1645920" y="137160"/>
                </a:lnTo>
                <a:lnTo>
                  <a:pt x="1661160" y="144780"/>
                </a:lnTo>
                <a:lnTo>
                  <a:pt x="166116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743200" y="2095500"/>
            <a:ext cx="693421" cy="373381"/>
          </a:xfrm>
          <a:custGeom>
            <a:avLst/>
            <a:gdLst/>
            <a:ahLst/>
            <a:cxnLst/>
            <a:rect l="0" t="0" r="0" b="0"/>
            <a:pathLst>
              <a:path w="693421" h="373381">
                <a:moveTo>
                  <a:pt x="693420" y="373380"/>
                </a:moveTo>
                <a:lnTo>
                  <a:pt x="685800" y="365760"/>
                </a:lnTo>
                <a:lnTo>
                  <a:pt x="670560" y="350520"/>
                </a:lnTo>
                <a:lnTo>
                  <a:pt x="662940" y="350520"/>
                </a:lnTo>
                <a:lnTo>
                  <a:pt x="632460" y="327660"/>
                </a:lnTo>
                <a:lnTo>
                  <a:pt x="594360" y="304800"/>
                </a:lnTo>
                <a:lnTo>
                  <a:pt x="556260" y="281940"/>
                </a:lnTo>
                <a:lnTo>
                  <a:pt x="502920" y="251460"/>
                </a:lnTo>
                <a:lnTo>
                  <a:pt x="449580" y="220980"/>
                </a:lnTo>
                <a:lnTo>
                  <a:pt x="388620" y="190500"/>
                </a:lnTo>
                <a:lnTo>
                  <a:pt x="335280" y="167640"/>
                </a:lnTo>
                <a:lnTo>
                  <a:pt x="281940" y="137160"/>
                </a:lnTo>
                <a:lnTo>
                  <a:pt x="236220" y="114300"/>
                </a:lnTo>
                <a:lnTo>
                  <a:pt x="190500" y="91440"/>
                </a:lnTo>
                <a:lnTo>
                  <a:pt x="152400" y="76200"/>
                </a:lnTo>
                <a:lnTo>
                  <a:pt x="114300" y="60960"/>
                </a:lnTo>
                <a:lnTo>
                  <a:pt x="83820" y="45720"/>
                </a:lnTo>
                <a:lnTo>
                  <a:pt x="53340" y="30480"/>
                </a:lnTo>
                <a:lnTo>
                  <a:pt x="38100" y="22860"/>
                </a:lnTo>
                <a:lnTo>
                  <a:pt x="22860" y="15240"/>
                </a:lnTo>
                <a:lnTo>
                  <a:pt x="15240" y="7620"/>
                </a:ln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562100" y="1623060"/>
            <a:ext cx="175261" cy="457201"/>
          </a:xfrm>
          <a:custGeom>
            <a:avLst/>
            <a:gdLst/>
            <a:ahLst/>
            <a:cxnLst/>
            <a:rect l="0" t="0" r="0" b="0"/>
            <a:pathLst>
              <a:path w="175261" h="457201">
                <a:moveTo>
                  <a:pt x="22860" y="53340"/>
                </a:moveTo>
                <a:lnTo>
                  <a:pt x="22860" y="60960"/>
                </a:lnTo>
                <a:lnTo>
                  <a:pt x="15240" y="68580"/>
                </a:lnTo>
                <a:lnTo>
                  <a:pt x="15240" y="76200"/>
                </a:lnTo>
                <a:lnTo>
                  <a:pt x="15240" y="106680"/>
                </a:lnTo>
                <a:lnTo>
                  <a:pt x="15240" y="129540"/>
                </a:lnTo>
                <a:lnTo>
                  <a:pt x="22860" y="167640"/>
                </a:lnTo>
                <a:lnTo>
                  <a:pt x="30480" y="205740"/>
                </a:lnTo>
                <a:lnTo>
                  <a:pt x="38100" y="243840"/>
                </a:lnTo>
                <a:lnTo>
                  <a:pt x="45720" y="289560"/>
                </a:lnTo>
                <a:lnTo>
                  <a:pt x="53340" y="327660"/>
                </a:lnTo>
                <a:lnTo>
                  <a:pt x="60960" y="365760"/>
                </a:lnTo>
                <a:lnTo>
                  <a:pt x="68580" y="396240"/>
                </a:lnTo>
                <a:lnTo>
                  <a:pt x="68580" y="426720"/>
                </a:lnTo>
                <a:lnTo>
                  <a:pt x="68580" y="441960"/>
                </a:lnTo>
                <a:lnTo>
                  <a:pt x="60960" y="457200"/>
                </a:lnTo>
                <a:lnTo>
                  <a:pt x="60960" y="457200"/>
                </a:lnTo>
                <a:lnTo>
                  <a:pt x="53340" y="457200"/>
                </a:lnTo>
                <a:lnTo>
                  <a:pt x="45720" y="449580"/>
                </a:lnTo>
                <a:lnTo>
                  <a:pt x="38100" y="426720"/>
                </a:lnTo>
                <a:lnTo>
                  <a:pt x="30480" y="396240"/>
                </a:lnTo>
                <a:lnTo>
                  <a:pt x="22860" y="358140"/>
                </a:lnTo>
                <a:lnTo>
                  <a:pt x="15240" y="312420"/>
                </a:lnTo>
                <a:lnTo>
                  <a:pt x="7620" y="259080"/>
                </a:lnTo>
                <a:lnTo>
                  <a:pt x="0" y="213360"/>
                </a:lnTo>
                <a:lnTo>
                  <a:pt x="7620" y="167640"/>
                </a:lnTo>
                <a:lnTo>
                  <a:pt x="7620" y="129540"/>
                </a:lnTo>
                <a:lnTo>
                  <a:pt x="7620" y="99060"/>
                </a:lnTo>
                <a:lnTo>
                  <a:pt x="7620" y="68580"/>
                </a:lnTo>
                <a:lnTo>
                  <a:pt x="15240" y="45720"/>
                </a:lnTo>
                <a:lnTo>
                  <a:pt x="22860" y="30480"/>
                </a:lnTo>
                <a:lnTo>
                  <a:pt x="30480" y="15240"/>
                </a:lnTo>
                <a:lnTo>
                  <a:pt x="38100" y="0"/>
                </a:lnTo>
                <a:lnTo>
                  <a:pt x="53340" y="0"/>
                </a:lnTo>
                <a:lnTo>
                  <a:pt x="76200" y="0"/>
                </a:lnTo>
                <a:lnTo>
                  <a:pt x="91440" y="7620"/>
                </a:lnTo>
                <a:lnTo>
                  <a:pt x="121920" y="22860"/>
                </a:lnTo>
                <a:lnTo>
                  <a:pt x="144780" y="45720"/>
                </a:lnTo>
                <a:lnTo>
                  <a:pt x="160020" y="68580"/>
                </a:lnTo>
                <a:lnTo>
                  <a:pt x="167640" y="91440"/>
                </a:lnTo>
                <a:lnTo>
                  <a:pt x="175260" y="114300"/>
                </a:lnTo>
                <a:lnTo>
                  <a:pt x="167640" y="129540"/>
                </a:lnTo>
                <a:lnTo>
                  <a:pt x="160020" y="152400"/>
                </a:lnTo>
                <a:lnTo>
                  <a:pt x="137160" y="167640"/>
                </a:lnTo>
                <a:lnTo>
                  <a:pt x="121920" y="182880"/>
                </a:lnTo>
                <a:lnTo>
                  <a:pt x="99060" y="198120"/>
                </a:lnTo>
                <a:lnTo>
                  <a:pt x="76200" y="198120"/>
                </a:lnTo>
                <a:lnTo>
                  <a:pt x="68580" y="198120"/>
                </a:lnTo>
                <a:lnTo>
                  <a:pt x="53340" y="198120"/>
                </a:lnTo>
                <a:lnTo>
                  <a:pt x="45720" y="190500"/>
                </a:lnTo>
                <a:lnTo>
                  <a:pt x="4572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851660" y="1569720"/>
            <a:ext cx="205741" cy="175261"/>
          </a:xfrm>
          <a:custGeom>
            <a:avLst/>
            <a:gdLst/>
            <a:ahLst/>
            <a:cxnLst/>
            <a:rect l="0" t="0" r="0" b="0"/>
            <a:pathLst>
              <a:path w="205741" h="175261">
                <a:moveTo>
                  <a:pt x="144780" y="7620"/>
                </a:moveTo>
                <a:lnTo>
                  <a:pt x="144780" y="7620"/>
                </a:lnTo>
                <a:lnTo>
                  <a:pt x="137160" y="0"/>
                </a:lnTo>
                <a:lnTo>
                  <a:pt x="129540" y="0"/>
                </a:lnTo>
                <a:lnTo>
                  <a:pt x="114300" y="7620"/>
                </a:lnTo>
                <a:lnTo>
                  <a:pt x="99060" y="15240"/>
                </a:lnTo>
                <a:lnTo>
                  <a:pt x="76200" y="30480"/>
                </a:lnTo>
                <a:lnTo>
                  <a:pt x="45720" y="53340"/>
                </a:lnTo>
                <a:lnTo>
                  <a:pt x="30480" y="83820"/>
                </a:lnTo>
                <a:lnTo>
                  <a:pt x="15240" y="106680"/>
                </a:lnTo>
                <a:lnTo>
                  <a:pt x="0" y="129540"/>
                </a:lnTo>
                <a:lnTo>
                  <a:pt x="0" y="152400"/>
                </a:lnTo>
                <a:lnTo>
                  <a:pt x="0" y="167640"/>
                </a:lnTo>
                <a:lnTo>
                  <a:pt x="7620" y="175260"/>
                </a:lnTo>
                <a:lnTo>
                  <a:pt x="15240" y="175260"/>
                </a:lnTo>
                <a:lnTo>
                  <a:pt x="30480" y="175260"/>
                </a:lnTo>
                <a:lnTo>
                  <a:pt x="53340" y="167640"/>
                </a:lnTo>
                <a:lnTo>
                  <a:pt x="76200" y="160020"/>
                </a:lnTo>
                <a:lnTo>
                  <a:pt x="91440" y="144780"/>
                </a:lnTo>
                <a:lnTo>
                  <a:pt x="114300" y="121920"/>
                </a:lnTo>
                <a:lnTo>
                  <a:pt x="137160" y="99060"/>
                </a:lnTo>
                <a:lnTo>
                  <a:pt x="160020" y="68580"/>
                </a:lnTo>
                <a:lnTo>
                  <a:pt x="175260" y="45720"/>
                </a:lnTo>
                <a:lnTo>
                  <a:pt x="182880" y="30480"/>
                </a:lnTo>
                <a:lnTo>
                  <a:pt x="182880" y="15240"/>
                </a:lnTo>
                <a:lnTo>
                  <a:pt x="182880" y="15240"/>
                </a:lnTo>
                <a:lnTo>
                  <a:pt x="182880" y="15240"/>
                </a:lnTo>
                <a:lnTo>
                  <a:pt x="182880" y="22860"/>
                </a:lnTo>
                <a:lnTo>
                  <a:pt x="190500" y="38100"/>
                </a:lnTo>
                <a:lnTo>
                  <a:pt x="182880" y="53340"/>
                </a:lnTo>
                <a:lnTo>
                  <a:pt x="190500" y="68580"/>
                </a:lnTo>
                <a:lnTo>
                  <a:pt x="190500" y="91440"/>
                </a:lnTo>
                <a:lnTo>
                  <a:pt x="190500" y="114300"/>
                </a:lnTo>
                <a:lnTo>
                  <a:pt x="198120" y="129540"/>
                </a:lnTo>
                <a:lnTo>
                  <a:pt x="205740" y="137160"/>
                </a:lnTo>
                <a:lnTo>
                  <a:pt x="205740" y="144780"/>
                </a:lnTo>
                <a:lnTo>
                  <a:pt x="205740" y="152400"/>
                </a:lnTo>
                <a:lnTo>
                  <a:pt x="2057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110740" y="1478280"/>
            <a:ext cx="114301" cy="228601"/>
          </a:xfrm>
          <a:custGeom>
            <a:avLst/>
            <a:gdLst/>
            <a:ahLst/>
            <a:cxnLst/>
            <a:rect l="0" t="0" r="0" b="0"/>
            <a:pathLst>
              <a:path w="114301" h="228601">
                <a:moveTo>
                  <a:pt x="0" y="91440"/>
                </a:moveTo>
                <a:lnTo>
                  <a:pt x="7620" y="99060"/>
                </a:lnTo>
                <a:lnTo>
                  <a:pt x="15240" y="106680"/>
                </a:lnTo>
                <a:lnTo>
                  <a:pt x="15240" y="114300"/>
                </a:lnTo>
                <a:lnTo>
                  <a:pt x="22860" y="137160"/>
                </a:lnTo>
                <a:lnTo>
                  <a:pt x="22860" y="160020"/>
                </a:lnTo>
                <a:lnTo>
                  <a:pt x="30480" y="182880"/>
                </a:lnTo>
                <a:lnTo>
                  <a:pt x="38100" y="198120"/>
                </a:lnTo>
                <a:lnTo>
                  <a:pt x="45720" y="213360"/>
                </a:lnTo>
                <a:lnTo>
                  <a:pt x="45720" y="220980"/>
                </a:lnTo>
                <a:lnTo>
                  <a:pt x="45720" y="228600"/>
                </a:lnTo>
                <a:lnTo>
                  <a:pt x="45720" y="228600"/>
                </a:lnTo>
                <a:lnTo>
                  <a:pt x="45720" y="220980"/>
                </a:lnTo>
                <a:lnTo>
                  <a:pt x="45720" y="198120"/>
                </a:lnTo>
                <a:lnTo>
                  <a:pt x="45720" y="175260"/>
                </a:lnTo>
                <a:lnTo>
                  <a:pt x="45720" y="144780"/>
                </a:lnTo>
                <a:lnTo>
                  <a:pt x="53340" y="106680"/>
                </a:lnTo>
                <a:lnTo>
                  <a:pt x="60960" y="76200"/>
                </a:lnTo>
                <a:lnTo>
                  <a:pt x="68580" y="45720"/>
                </a:lnTo>
                <a:lnTo>
                  <a:pt x="76200" y="22860"/>
                </a:lnTo>
                <a:lnTo>
                  <a:pt x="83820" y="7620"/>
                </a:lnTo>
                <a:lnTo>
                  <a:pt x="99060" y="0"/>
                </a:lnTo>
                <a:lnTo>
                  <a:pt x="10668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324100" y="1493520"/>
            <a:ext cx="182881" cy="182881"/>
          </a:xfrm>
          <a:custGeom>
            <a:avLst/>
            <a:gdLst/>
            <a:ahLst/>
            <a:cxnLst/>
            <a:rect l="0" t="0" r="0" b="0"/>
            <a:pathLst>
              <a:path w="182881" h="182881">
                <a:moveTo>
                  <a:pt x="106680" y="7620"/>
                </a:moveTo>
                <a:lnTo>
                  <a:pt x="106680" y="7620"/>
                </a:lnTo>
                <a:lnTo>
                  <a:pt x="99060" y="0"/>
                </a:lnTo>
                <a:lnTo>
                  <a:pt x="91440" y="0"/>
                </a:lnTo>
                <a:lnTo>
                  <a:pt x="83820" y="0"/>
                </a:lnTo>
                <a:lnTo>
                  <a:pt x="68580" y="0"/>
                </a:lnTo>
                <a:lnTo>
                  <a:pt x="53340" y="0"/>
                </a:lnTo>
                <a:lnTo>
                  <a:pt x="38100" y="7620"/>
                </a:lnTo>
                <a:lnTo>
                  <a:pt x="22860" y="7620"/>
                </a:lnTo>
                <a:lnTo>
                  <a:pt x="15240" y="15240"/>
                </a:lnTo>
                <a:lnTo>
                  <a:pt x="15240" y="22860"/>
                </a:lnTo>
                <a:lnTo>
                  <a:pt x="7620" y="30480"/>
                </a:lnTo>
                <a:lnTo>
                  <a:pt x="7620" y="38100"/>
                </a:lnTo>
                <a:lnTo>
                  <a:pt x="7620" y="53340"/>
                </a:lnTo>
                <a:lnTo>
                  <a:pt x="0" y="68580"/>
                </a:lnTo>
                <a:lnTo>
                  <a:pt x="0" y="91440"/>
                </a:lnTo>
                <a:lnTo>
                  <a:pt x="0" y="114300"/>
                </a:lnTo>
                <a:lnTo>
                  <a:pt x="0" y="137160"/>
                </a:lnTo>
                <a:lnTo>
                  <a:pt x="7620" y="152400"/>
                </a:lnTo>
                <a:lnTo>
                  <a:pt x="7620" y="160020"/>
                </a:lnTo>
                <a:lnTo>
                  <a:pt x="15240" y="167640"/>
                </a:lnTo>
                <a:lnTo>
                  <a:pt x="30480" y="167640"/>
                </a:lnTo>
                <a:lnTo>
                  <a:pt x="38100" y="160020"/>
                </a:lnTo>
                <a:lnTo>
                  <a:pt x="45720" y="152400"/>
                </a:lnTo>
                <a:lnTo>
                  <a:pt x="60960" y="137160"/>
                </a:lnTo>
                <a:lnTo>
                  <a:pt x="68580" y="114300"/>
                </a:lnTo>
                <a:lnTo>
                  <a:pt x="76200" y="91440"/>
                </a:lnTo>
                <a:lnTo>
                  <a:pt x="91440" y="68580"/>
                </a:lnTo>
                <a:lnTo>
                  <a:pt x="99060" y="53340"/>
                </a:lnTo>
                <a:lnTo>
                  <a:pt x="106680" y="38100"/>
                </a:lnTo>
                <a:lnTo>
                  <a:pt x="106680" y="30480"/>
                </a:lnTo>
                <a:lnTo>
                  <a:pt x="106680" y="30480"/>
                </a:lnTo>
                <a:lnTo>
                  <a:pt x="114300" y="38100"/>
                </a:lnTo>
                <a:lnTo>
                  <a:pt x="114300" y="53340"/>
                </a:lnTo>
                <a:lnTo>
                  <a:pt x="114300" y="76200"/>
                </a:lnTo>
                <a:lnTo>
                  <a:pt x="121920" y="99060"/>
                </a:lnTo>
                <a:lnTo>
                  <a:pt x="129540" y="121920"/>
                </a:lnTo>
                <a:lnTo>
                  <a:pt x="137160" y="137160"/>
                </a:lnTo>
                <a:lnTo>
                  <a:pt x="152400" y="152400"/>
                </a:lnTo>
                <a:lnTo>
                  <a:pt x="160020" y="167640"/>
                </a:lnTo>
                <a:lnTo>
                  <a:pt x="167640" y="175260"/>
                </a:lnTo>
                <a:lnTo>
                  <a:pt x="175260" y="175260"/>
                </a:lnTo>
                <a:lnTo>
                  <a:pt x="175260" y="182880"/>
                </a:lnTo>
                <a:lnTo>
                  <a:pt x="182880" y="175260"/>
                </a:lnTo>
                <a:lnTo>
                  <a:pt x="18288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560320" y="1501140"/>
            <a:ext cx="38101" cy="30481"/>
          </a:xfrm>
          <a:custGeom>
            <a:avLst/>
            <a:gdLst/>
            <a:ahLst/>
            <a:cxnLst/>
            <a:rect l="0" t="0" r="0" b="0"/>
            <a:pathLst>
              <a:path w="38101" h="30481">
                <a:moveTo>
                  <a:pt x="0" y="30480"/>
                </a:moveTo>
                <a:lnTo>
                  <a:pt x="0" y="30480"/>
                </a:lnTo>
                <a:lnTo>
                  <a:pt x="0" y="22860"/>
                </a:lnTo>
                <a:lnTo>
                  <a:pt x="7620" y="22860"/>
                </a:lnTo>
                <a:lnTo>
                  <a:pt x="15240" y="15240"/>
                </a:lnTo>
                <a:lnTo>
                  <a:pt x="22860" y="7620"/>
                </a:lnTo>
                <a:lnTo>
                  <a:pt x="30480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805940" y="1836420"/>
            <a:ext cx="129541" cy="243841"/>
          </a:xfrm>
          <a:custGeom>
            <a:avLst/>
            <a:gdLst/>
            <a:ahLst/>
            <a:cxnLst/>
            <a:rect l="0" t="0" r="0" b="0"/>
            <a:pathLst>
              <a:path w="129541" h="243841">
                <a:moveTo>
                  <a:pt x="7620" y="22860"/>
                </a:moveTo>
                <a:lnTo>
                  <a:pt x="7620" y="22860"/>
                </a:lnTo>
                <a:lnTo>
                  <a:pt x="7620" y="30480"/>
                </a:lnTo>
                <a:lnTo>
                  <a:pt x="7620" y="30480"/>
                </a:lnTo>
                <a:lnTo>
                  <a:pt x="0" y="45720"/>
                </a:lnTo>
                <a:lnTo>
                  <a:pt x="7620" y="68580"/>
                </a:lnTo>
                <a:lnTo>
                  <a:pt x="7620" y="91440"/>
                </a:lnTo>
                <a:lnTo>
                  <a:pt x="15240" y="114300"/>
                </a:lnTo>
                <a:lnTo>
                  <a:pt x="22860" y="144780"/>
                </a:lnTo>
                <a:lnTo>
                  <a:pt x="38100" y="167640"/>
                </a:lnTo>
                <a:lnTo>
                  <a:pt x="38100" y="190500"/>
                </a:lnTo>
                <a:lnTo>
                  <a:pt x="45720" y="213360"/>
                </a:lnTo>
                <a:lnTo>
                  <a:pt x="45720" y="228600"/>
                </a:lnTo>
                <a:lnTo>
                  <a:pt x="45720" y="243840"/>
                </a:lnTo>
                <a:lnTo>
                  <a:pt x="45720" y="243840"/>
                </a:lnTo>
                <a:lnTo>
                  <a:pt x="45720" y="243840"/>
                </a:lnTo>
                <a:lnTo>
                  <a:pt x="45720" y="243840"/>
                </a:lnTo>
                <a:lnTo>
                  <a:pt x="38100" y="228600"/>
                </a:lnTo>
                <a:lnTo>
                  <a:pt x="38100" y="205740"/>
                </a:lnTo>
                <a:lnTo>
                  <a:pt x="38100" y="182880"/>
                </a:lnTo>
                <a:lnTo>
                  <a:pt x="38100" y="152400"/>
                </a:lnTo>
                <a:lnTo>
                  <a:pt x="38100" y="114300"/>
                </a:lnTo>
                <a:lnTo>
                  <a:pt x="38100" y="83820"/>
                </a:lnTo>
                <a:lnTo>
                  <a:pt x="45720" y="60960"/>
                </a:lnTo>
                <a:lnTo>
                  <a:pt x="53340" y="38100"/>
                </a:lnTo>
                <a:lnTo>
                  <a:pt x="60960" y="22860"/>
                </a:lnTo>
                <a:lnTo>
                  <a:pt x="76200" y="15240"/>
                </a:lnTo>
                <a:lnTo>
                  <a:pt x="83820" y="7620"/>
                </a:lnTo>
                <a:lnTo>
                  <a:pt x="99060" y="0"/>
                </a:lnTo>
                <a:lnTo>
                  <a:pt x="106680" y="7620"/>
                </a:lnTo>
                <a:lnTo>
                  <a:pt x="121920" y="7620"/>
                </a:lnTo>
                <a:lnTo>
                  <a:pt x="129540" y="7620"/>
                </a:lnTo>
                <a:lnTo>
                  <a:pt x="12954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965960" y="1752600"/>
            <a:ext cx="175261" cy="220981"/>
          </a:xfrm>
          <a:custGeom>
            <a:avLst/>
            <a:gdLst/>
            <a:ahLst/>
            <a:cxnLst/>
            <a:rect l="0" t="0" r="0" b="0"/>
            <a:pathLst>
              <a:path w="175261" h="220981">
                <a:moveTo>
                  <a:pt x="0" y="0"/>
                </a:moveTo>
                <a:lnTo>
                  <a:pt x="0" y="0"/>
                </a:lnTo>
                <a:lnTo>
                  <a:pt x="7620" y="15240"/>
                </a:lnTo>
                <a:lnTo>
                  <a:pt x="7620" y="22860"/>
                </a:lnTo>
                <a:lnTo>
                  <a:pt x="15240" y="38100"/>
                </a:lnTo>
                <a:lnTo>
                  <a:pt x="22860" y="68580"/>
                </a:lnTo>
                <a:lnTo>
                  <a:pt x="30480" y="99060"/>
                </a:lnTo>
                <a:lnTo>
                  <a:pt x="38100" y="129540"/>
                </a:lnTo>
                <a:lnTo>
                  <a:pt x="45720" y="160020"/>
                </a:lnTo>
                <a:lnTo>
                  <a:pt x="53340" y="182880"/>
                </a:lnTo>
                <a:lnTo>
                  <a:pt x="53340" y="198120"/>
                </a:lnTo>
                <a:lnTo>
                  <a:pt x="53340" y="213360"/>
                </a:lnTo>
                <a:lnTo>
                  <a:pt x="53340" y="220980"/>
                </a:lnTo>
                <a:lnTo>
                  <a:pt x="53340" y="220980"/>
                </a:lnTo>
                <a:lnTo>
                  <a:pt x="53340" y="220980"/>
                </a:lnTo>
                <a:lnTo>
                  <a:pt x="53340" y="205740"/>
                </a:lnTo>
                <a:lnTo>
                  <a:pt x="60960" y="190500"/>
                </a:lnTo>
                <a:lnTo>
                  <a:pt x="60960" y="167640"/>
                </a:lnTo>
                <a:lnTo>
                  <a:pt x="68580" y="137160"/>
                </a:lnTo>
                <a:lnTo>
                  <a:pt x="76200" y="106680"/>
                </a:lnTo>
                <a:lnTo>
                  <a:pt x="91440" y="91440"/>
                </a:lnTo>
                <a:lnTo>
                  <a:pt x="99060" y="76200"/>
                </a:lnTo>
                <a:lnTo>
                  <a:pt x="106680" y="68580"/>
                </a:lnTo>
                <a:lnTo>
                  <a:pt x="114300" y="68580"/>
                </a:lnTo>
                <a:lnTo>
                  <a:pt x="121920" y="76200"/>
                </a:lnTo>
                <a:lnTo>
                  <a:pt x="129540" y="83820"/>
                </a:lnTo>
                <a:lnTo>
                  <a:pt x="137160" y="106680"/>
                </a:lnTo>
                <a:lnTo>
                  <a:pt x="152400" y="121920"/>
                </a:lnTo>
                <a:lnTo>
                  <a:pt x="160020" y="137160"/>
                </a:lnTo>
                <a:lnTo>
                  <a:pt x="167640" y="152400"/>
                </a:lnTo>
                <a:lnTo>
                  <a:pt x="175260" y="160020"/>
                </a:lnTo>
                <a:lnTo>
                  <a:pt x="175260" y="167640"/>
                </a:lnTo>
                <a:lnTo>
                  <a:pt x="175260" y="175260"/>
                </a:lnTo>
                <a:lnTo>
                  <a:pt x="17526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194560" y="1775460"/>
            <a:ext cx="228601" cy="335281"/>
          </a:xfrm>
          <a:custGeom>
            <a:avLst/>
            <a:gdLst/>
            <a:ahLst/>
            <a:cxnLst/>
            <a:rect l="0" t="0" r="0" b="0"/>
            <a:pathLst>
              <a:path w="228601" h="335281">
                <a:moveTo>
                  <a:pt x="7620" y="7620"/>
                </a:moveTo>
                <a:lnTo>
                  <a:pt x="7620" y="15240"/>
                </a:lnTo>
                <a:lnTo>
                  <a:pt x="7620" y="15240"/>
                </a:lnTo>
                <a:lnTo>
                  <a:pt x="7620" y="22860"/>
                </a:lnTo>
                <a:lnTo>
                  <a:pt x="7620" y="38100"/>
                </a:lnTo>
                <a:lnTo>
                  <a:pt x="0" y="60960"/>
                </a:lnTo>
                <a:lnTo>
                  <a:pt x="7620" y="76200"/>
                </a:lnTo>
                <a:lnTo>
                  <a:pt x="7620" y="99060"/>
                </a:lnTo>
                <a:lnTo>
                  <a:pt x="15240" y="114300"/>
                </a:lnTo>
                <a:lnTo>
                  <a:pt x="30480" y="121920"/>
                </a:lnTo>
                <a:lnTo>
                  <a:pt x="38100" y="129540"/>
                </a:lnTo>
                <a:lnTo>
                  <a:pt x="53340" y="129540"/>
                </a:lnTo>
                <a:lnTo>
                  <a:pt x="68580" y="121920"/>
                </a:lnTo>
                <a:lnTo>
                  <a:pt x="83820" y="114300"/>
                </a:lnTo>
                <a:lnTo>
                  <a:pt x="99060" y="99060"/>
                </a:lnTo>
                <a:lnTo>
                  <a:pt x="114300" y="83820"/>
                </a:lnTo>
                <a:lnTo>
                  <a:pt x="129540" y="68580"/>
                </a:lnTo>
                <a:lnTo>
                  <a:pt x="144780" y="45720"/>
                </a:lnTo>
                <a:lnTo>
                  <a:pt x="152400" y="30480"/>
                </a:lnTo>
                <a:lnTo>
                  <a:pt x="160020" y="15240"/>
                </a:lnTo>
                <a:lnTo>
                  <a:pt x="167640" y="7620"/>
                </a:lnTo>
                <a:lnTo>
                  <a:pt x="175260" y="0"/>
                </a:lnTo>
                <a:lnTo>
                  <a:pt x="175260" y="7620"/>
                </a:lnTo>
                <a:lnTo>
                  <a:pt x="175260" y="15240"/>
                </a:lnTo>
                <a:lnTo>
                  <a:pt x="175260" y="30480"/>
                </a:lnTo>
                <a:lnTo>
                  <a:pt x="175260" y="53340"/>
                </a:lnTo>
                <a:lnTo>
                  <a:pt x="182880" y="83820"/>
                </a:lnTo>
                <a:lnTo>
                  <a:pt x="182880" y="114300"/>
                </a:lnTo>
                <a:lnTo>
                  <a:pt x="190500" y="137160"/>
                </a:lnTo>
                <a:lnTo>
                  <a:pt x="198120" y="167640"/>
                </a:lnTo>
                <a:lnTo>
                  <a:pt x="205740" y="190500"/>
                </a:lnTo>
                <a:lnTo>
                  <a:pt x="213360" y="220980"/>
                </a:lnTo>
                <a:lnTo>
                  <a:pt x="220980" y="243840"/>
                </a:lnTo>
                <a:lnTo>
                  <a:pt x="220980" y="266700"/>
                </a:lnTo>
                <a:lnTo>
                  <a:pt x="228600" y="281940"/>
                </a:lnTo>
                <a:lnTo>
                  <a:pt x="220980" y="297180"/>
                </a:lnTo>
                <a:lnTo>
                  <a:pt x="213360" y="312420"/>
                </a:lnTo>
                <a:lnTo>
                  <a:pt x="205740" y="320040"/>
                </a:lnTo>
                <a:lnTo>
                  <a:pt x="190500" y="327660"/>
                </a:lnTo>
                <a:lnTo>
                  <a:pt x="182880" y="335280"/>
                </a:lnTo>
                <a:lnTo>
                  <a:pt x="167640" y="335280"/>
                </a:lnTo>
                <a:lnTo>
                  <a:pt x="144780" y="327660"/>
                </a:lnTo>
                <a:lnTo>
                  <a:pt x="129540" y="312420"/>
                </a:lnTo>
                <a:lnTo>
                  <a:pt x="114300" y="304800"/>
                </a:lnTo>
                <a:lnTo>
                  <a:pt x="106680" y="297180"/>
                </a:lnTo>
                <a:lnTo>
                  <a:pt x="106680" y="297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461260" y="1645920"/>
            <a:ext cx="541021" cy="243841"/>
          </a:xfrm>
          <a:custGeom>
            <a:avLst/>
            <a:gdLst/>
            <a:ahLst/>
            <a:cxnLst/>
            <a:rect l="0" t="0" r="0" b="0"/>
            <a:pathLst>
              <a:path w="541021" h="243841">
                <a:moveTo>
                  <a:pt x="0" y="106680"/>
                </a:moveTo>
                <a:lnTo>
                  <a:pt x="0" y="106680"/>
                </a:lnTo>
                <a:lnTo>
                  <a:pt x="0" y="106680"/>
                </a:lnTo>
                <a:lnTo>
                  <a:pt x="0" y="114300"/>
                </a:lnTo>
                <a:lnTo>
                  <a:pt x="7620" y="121920"/>
                </a:lnTo>
                <a:lnTo>
                  <a:pt x="7620" y="144780"/>
                </a:lnTo>
                <a:lnTo>
                  <a:pt x="7620" y="167640"/>
                </a:lnTo>
                <a:lnTo>
                  <a:pt x="7620" y="190500"/>
                </a:lnTo>
                <a:lnTo>
                  <a:pt x="15240" y="213360"/>
                </a:lnTo>
                <a:lnTo>
                  <a:pt x="15240" y="228600"/>
                </a:lnTo>
                <a:lnTo>
                  <a:pt x="15240" y="236220"/>
                </a:lnTo>
                <a:lnTo>
                  <a:pt x="15240" y="243840"/>
                </a:lnTo>
                <a:lnTo>
                  <a:pt x="15240" y="243840"/>
                </a:lnTo>
                <a:lnTo>
                  <a:pt x="15240" y="236220"/>
                </a:lnTo>
                <a:lnTo>
                  <a:pt x="15240" y="220980"/>
                </a:lnTo>
                <a:lnTo>
                  <a:pt x="15240" y="198120"/>
                </a:lnTo>
                <a:lnTo>
                  <a:pt x="22860" y="167640"/>
                </a:lnTo>
                <a:lnTo>
                  <a:pt x="30480" y="137160"/>
                </a:lnTo>
                <a:lnTo>
                  <a:pt x="38100" y="106680"/>
                </a:lnTo>
                <a:lnTo>
                  <a:pt x="53340" y="83820"/>
                </a:lnTo>
                <a:lnTo>
                  <a:pt x="60960" y="68580"/>
                </a:lnTo>
                <a:lnTo>
                  <a:pt x="68580" y="60960"/>
                </a:lnTo>
                <a:lnTo>
                  <a:pt x="83820" y="60960"/>
                </a:lnTo>
                <a:lnTo>
                  <a:pt x="91440" y="68580"/>
                </a:lnTo>
                <a:lnTo>
                  <a:pt x="106680" y="83820"/>
                </a:lnTo>
                <a:lnTo>
                  <a:pt x="114300" y="106680"/>
                </a:lnTo>
                <a:lnTo>
                  <a:pt x="129540" y="129540"/>
                </a:lnTo>
                <a:lnTo>
                  <a:pt x="137160" y="152400"/>
                </a:lnTo>
                <a:lnTo>
                  <a:pt x="137160" y="167640"/>
                </a:lnTo>
                <a:lnTo>
                  <a:pt x="144780" y="182880"/>
                </a:lnTo>
                <a:lnTo>
                  <a:pt x="152400" y="190500"/>
                </a:lnTo>
                <a:lnTo>
                  <a:pt x="152400" y="198120"/>
                </a:lnTo>
                <a:lnTo>
                  <a:pt x="152400" y="190500"/>
                </a:lnTo>
                <a:lnTo>
                  <a:pt x="152400" y="182880"/>
                </a:lnTo>
                <a:lnTo>
                  <a:pt x="160020" y="167640"/>
                </a:lnTo>
                <a:lnTo>
                  <a:pt x="160020" y="144780"/>
                </a:lnTo>
                <a:lnTo>
                  <a:pt x="167640" y="121920"/>
                </a:lnTo>
                <a:lnTo>
                  <a:pt x="182880" y="91440"/>
                </a:lnTo>
                <a:lnTo>
                  <a:pt x="190500" y="68580"/>
                </a:lnTo>
                <a:lnTo>
                  <a:pt x="198120" y="45720"/>
                </a:lnTo>
                <a:lnTo>
                  <a:pt x="205740" y="38100"/>
                </a:lnTo>
                <a:lnTo>
                  <a:pt x="205740" y="30480"/>
                </a:lnTo>
                <a:lnTo>
                  <a:pt x="213360" y="30480"/>
                </a:lnTo>
                <a:lnTo>
                  <a:pt x="220980" y="38100"/>
                </a:lnTo>
                <a:lnTo>
                  <a:pt x="228600" y="53340"/>
                </a:lnTo>
                <a:lnTo>
                  <a:pt x="236220" y="68580"/>
                </a:lnTo>
                <a:lnTo>
                  <a:pt x="251460" y="91440"/>
                </a:lnTo>
                <a:lnTo>
                  <a:pt x="266700" y="106680"/>
                </a:lnTo>
                <a:lnTo>
                  <a:pt x="266700" y="129540"/>
                </a:lnTo>
                <a:lnTo>
                  <a:pt x="274320" y="144780"/>
                </a:lnTo>
                <a:lnTo>
                  <a:pt x="281940" y="160020"/>
                </a:lnTo>
                <a:lnTo>
                  <a:pt x="289560" y="167640"/>
                </a:lnTo>
                <a:lnTo>
                  <a:pt x="304800" y="167640"/>
                </a:lnTo>
                <a:lnTo>
                  <a:pt x="312420" y="167640"/>
                </a:lnTo>
                <a:lnTo>
                  <a:pt x="327660" y="167640"/>
                </a:lnTo>
                <a:lnTo>
                  <a:pt x="350520" y="160020"/>
                </a:lnTo>
                <a:lnTo>
                  <a:pt x="365760" y="152400"/>
                </a:lnTo>
                <a:lnTo>
                  <a:pt x="381000" y="137160"/>
                </a:lnTo>
                <a:lnTo>
                  <a:pt x="403860" y="121920"/>
                </a:lnTo>
                <a:lnTo>
                  <a:pt x="419100" y="106680"/>
                </a:lnTo>
                <a:lnTo>
                  <a:pt x="434340" y="83820"/>
                </a:lnTo>
                <a:lnTo>
                  <a:pt x="449580" y="60960"/>
                </a:lnTo>
                <a:lnTo>
                  <a:pt x="457200" y="38100"/>
                </a:lnTo>
                <a:lnTo>
                  <a:pt x="457200" y="22860"/>
                </a:lnTo>
                <a:lnTo>
                  <a:pt x="457200" y="7620"/>
                </a:lnTo>
                <a:lnTo>
                  <a:pt x="449580" y="0"/>
                </a:lnTo>
                <a:lnTo>
                  <a:pt x="434340" y="0"/>
                </a:lnTo>
                <a:lnTo>
                  <a:pt x="419100" y="0"/>
                </a:lnTo>
                <a:lnTo>
                  <a:pt x="403860" y="15240"/>
                </a:lnTo>
                <a:lnTo>
                  <a:pt x="388620" y="30480"/>
                </a:lnTo>
                <a:lnTo>
                  <a:pt x="373380" y="45720"/>
                </a:lnTo>
                <a:lnTo>
                  <a:pt x="365760" y="68580"/>
                </a:lnTo>
                <a:lnTo>
                  <a:pt x="365760" y="91440"/>
                </a:lnTo>
                <a:lnTo>
                  <a:pt x="373380" y="106680"/>
                </a:lnTo>
                <a:lnTo>
                  <a:pt x="388620" y="121920"/>
                </a:lnTo>
                <a:lnTo>
                  <a:pt x="403860" y="137160"/>
                </a:lnTo>
                <a:lnTo>
                  <a:pt x="426720" y="152400"/>
                </a:lnTo>
                <a:lnTo>
                  <a:pt x="449580" y="160020"/>
                </a:lnTo>
                <a:lnTo>
                  <a:pt x="480060" y="167640"/>
                </a:lnTo>
                <a:lnTo>
                  <a:pt x="502920" y="175260"/>
                </a:lnTo>
                <a:lnTo>
                  <a:pt x="525780" y="175260"/>
                </a:lnTo>
                <a:lnTo>
                  <a:pt x="541020" y="175260"/>
                </a:lnTo>
                <a:lnTo>
                  <a:pt x="54102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2567940" y="1409700"/>
            <a:ext cx="160021" cy="60961"/>
          </a:xfrm>
          <a:custGeom>
            <a:avLst/>
            <a:gdLst/>
            <a:ahLst/>
            <a:cxnLst/>
            <a:rect l="0" t="0" r="0" b="0"/>
            <a:pathLst>
              <a:path w="160021" h="60961">
                <a:moveTo>
                  <a:pt x="0" y="60960"/>
                </a:moveTo>
                <a:lnTo>
                  <a:pt x="0" y="60960"/>
                </a:lnTo>
                <a:lnTo>
                  <a:pt x="0" y="60960"/>
                </a:lnTo>
                <a:lnTo>
                  <a:pt x="0" y="53340"/>
                </a:lnTo>
                <a:lnTo>
                  <a:pt x="7620" y="53340"/>
                </a:lnTo>
                <a:lnTo>
                  <a:pt x="15240" y="45720"/>
                </a:lnTo>
                <a:lnTo>
                  <a:pt x="30480" y="38100"/>
                </a:lnTo>
                <a:lnTo>
                  <a:pt x="53340" y="30480"/>
                </a:lnTo>
                <a:lnTo>
                  <a:pt x="83820" y="22860"/>
                </a:lnTo>
                <a:lnTo>
                  <a:pt x="114300" y="7620"/>
                </a:lnTo>
                <a:lnTo>
                  <a:pt x="137160" y="7620"/>
                </a:lnTo>
                <a:lnTo>
                  <a:pt x="16002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737360" y="1074420"/>
            <a:ext cx="320041" cy="320041"/>
          </a:xfrm>
          <a:custGeom>
            <a:avLst/>
            <a:gdLst/>
            <a:ahLst/>
            <a:cxnLst/>
            <a:rect l="0" t="0" r="0" b="0"/>
            <a:pathLst>
              <a:path w="320041" h="320041">
                <a:moveTo>
                  <a:pt x="320040" y="320040"/>
                </a:moveTo>
                <a:lnTo>
                  <a:pt x="320040" y="312420"/>
                </a:lnTo>
                <a:lnTo>
                  <a:pt x="312420" y="312420"/>
                </a:lnTo>
                <a:lnTo>
                  <a:pt x="312420" y="304800"/>
                </a:lnTo>
                <a:lnTo>
                  <a:pt x="304800" y="304800"/>
                </a:lnTo>
                <a:lnTo>
                  <a:pt x="297180" y="297180"/>
                </a:lnTo>
                <a:lnTo>
                  <a:pt x="289560" y="281940"/>
                </a:lnTo>
                <a:lnTo>
                  <a:pt x="274320" y="266700"/>
                </a:lnTo>
                <a:lnTo>
                  <a:pt x="259080" y="251460"/>
                </a:lnTo>
                <a:lnTo>
                  <a:pt x="243840" y="228600"/>
                </a:lnTo>
                <a:lnTo>
                  <a:pt x="220980" y="198120"/>
                </a:lnTo>
                <a:lnTo>
                  <a:pt x="198120" y="167640"/>
                </a:lnTo>
                <a:lnTo>
                  <a:pt x="175260" y="144780"/>
                </a:lnTo>
                <a:lnTo>
                  <a:pt x="144780" y="121920"/>
                </a:lnTo>
                <a:lnTo>
                  <a:pt x="121920" y="99060"/>
                </a:lnTo>
                <a:lnTo>
                  <a:pt x="99060" y="76200"/>
                </a:lnTo>
                <a:lnTo>
                  <a:pt x="76200" y="53340"/>
                </a:lnTo>
                <a:lnTo>
                  <a:pt x="53340" y="38100"/>
                </a:lnTo>
                <a:lnTo>
                  <a:pt x="30480" y="30480"/>
                </a:lnTo>
                <a:lnTo>
                  <a:pt x="22860" y="15240"/>
                </a:lnTo>
                <a:lnTo>
                  <a:pt x="15240" y="15240"/>
                </a:lnTo>
                <a:lnTo>
                  <a:pt x="7620" y="7620"/>
                </a:ln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55320" y="754380"/>
            <a:ext cx="198121" cy="198121"/>
          </a:xfrm>
          <a:custGeom>
            <a:avLst/>
            <a:gdLst/>
            <a:ahLst/>
            <a:cxnLst/>
            <a:rect l="0" t="0" r="0" b="0"/>
            <a:pathLst>
              <a:path w="198121" h="198121">
                <a:moveTo>
                  <a:pt x="160020" y="38100"/>
                </a:moveTo>
                <a:lnTo>
                  <a:pt x="152400" y="30480"/>
                </a:lnTo>
                <a:lnTo>
                  <a:pt x="152400" y="22860"/>
                </a:lnTo>
                <a:lnTo>
                  <a:pt x="152400" y="22860"/>
                </a:lnTo>
                <a:lnTo>
                  <a:pt x="144780" y="15240"/>
                </a:lnTo>
                <a:lnTo>
                  <a:pt x="144780" y="7620"/>
                </a:lnTo>
                <a:lnTo>
                  <a:pt x="137160" y="0"/>
                </a:lnTo>
                <a:lnTo>
                  <a:pt x="121920" y="0"/>
                </a:lnTo>
                <a:lnTo>
                  <a:pt x="106680" y="0"/>
                </a:lnTo>
                <a:lnTo>
                  <a:pt x="83820" y="7620"/>
                </a:lnTo>
                <a:lnTo>
                  <a:pt x="60960" y="15240"/>
                </a:lnTo>
                <a:lnTo>
                  <a:pt x="38100" y="30480"/>
                </a:lnTo>
                <a:lnTo>
                  <a:pt x="15240" y="53340"/>
                </a:lnTo>
                <a:lnTo>
                  <a:pt x="7620" y="83820"/>
                </a:lnTo>
                <a:lnTo>
                  <a:pt x="0" y="106680"/>
                </a:lnTo>
                <a:lnTo>
                  <a:pt x="0" y="137160"/>
                </a:lnTo>
                <a:lnTo>
                  <a:pt x="7620" y="160020"/>
                </a:lnTo>
                <a:lnTo>
                  <a:pt x="15240" y="182880"/>
                </a:lnTo>
                <a:lnTo>
                  <a:pt x="30480" y="198120"/>
                </a:lnTo>
                <a:lnTo>
                  <a:pt x="38100" y="198120"/>
                </a:lnTo>
                <a:lnTo>
                  <a:pt x="53340" y="198120"/>
                </a:lnTo>
                <a:lnTo>
                  <a:pt x="68580" y="190500"/>
                </a:lnTo>
                <a:lnTo>
                  <a:pt x="83820" y="182880"/>
                </a:lnTo>
                <a:lnTo>
                  <a:pt x="91440" y="167640"/>
                </a:lnTo>
                <a:lnTo>
                  <a:pt x="106680" y="144780"/>
                </a:lnTo>
                <a:lnTo>
                  <a:pt x="121920" y="129540"/>
                </a:lnTo>
                <a:lnTo>
                  <a:pt x="129540" y="106680"/>
                </a:lnTo>
                <a:lnTo>
                  <a:pt x="152400" y="76200"/>
                </a:lnTo>
                <a:lnTo>
                  <a:pt x="160020" y="60960"/>
                </a:lnTo>
                <a:lnTo>
                  <a:pt x="160020" y="38100"/>
                </a:lnTo>
                <a:lnTo>
                  <a:pt x="160020" y="30480"/>
                </a:lnTo>
                <a:lnTo>
                  <a:pt x="160020" y="22860"/>
                </a:lnTo>
                <a:lnTo>
                  <a:pt x="160020" y="22860"/>
                </a:lnTo>
                <a:lnTo>
                  <a:pt x="160020" y="30480"/>
                </a:lnTo>
                <a:lnTo>
                  <a:pt x="160020" y="45720"/>
                </a:lnTo>
                <a:lnTo>
                  <a:pt x="160020" y="60960"/>
                </a:lnTo>
                <a:lnTo>
                  <a:pt x="160020" y="91440"/>
                </a:lnTo>
                <a:lnTo>
                  <a:pt x="167640" y="114300"/>
                </a:lnTo>
                <a:lnTo>
                  <a:pt x="175260" y="137160"/>
                </a:lnTo>
                <a:lnTo>
                  <a:pt x="175260" y="152400"/>
                </a:lnTo>
                <a:lnTo>
                  <a:pt x="182880" y="167640"/>
                </a:lnTo>
                <a:lnTo>
                  <a:pt x="190500" y="175260"/>
                </a:lnTo>
                <a:lnTo>
                  <a:pt x="198120" y="175260"/>
                </a:lnTo>
                <a:lnTo>
                  <a:pt x="198120" y="175260"/>
                </a:lnTo>
                <a:lnTo>
                  <a:pt x="19812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906780" y="716280"/>
            <a:ext cx="205741" cy="160021"/>
          </a:xfrm>
          <a:custGeom>
            <a:avLst/>
            <a:gdLst/>
            <a:ahLst/>
            <a:cxnLst/>
            <a:rect l="0" t="0" r="0" b="0"/>
            <a:pathLst>
              <a:path w="205741" h="160021">
                <a:moveTo>
                  <a:pt x="7620" y="0"/>
                </a:moveTo>
                <a:lnTo>
                  <a:pt x="7620" y="0"/>
                </a:lnTo>
                <a:lnTo>
                  <a:pt x="7620" y="15240"/>
                </a:lnTo>
                <a:lnTo>
                  <a:pt x="7620" y="22860"/>
                </a:lnTo>
                <a:lnTo>
                  <a:pt x="0" y="38100"/>
                </a:lnTo>
                <a:lnTo>
                  <a:pt x="7620" y="60960"/>
                </a:lnTo>
                <a:lnTo>
                  <a:pt x="7620" y="91440"/>
                </a:lnTo>
                <a:lnTo>
                  <a:pt x="15240" y="114300"/>
                </a:lnTo>
                <a:lnTo>
                  <a:pt x="22860" y="137160"/>
                </a:lnTo>
                <a:lnTo>
                  <a:pt x="30480" y="152400"/>
                </a:lnTo>
                <a:lnTo>
                  <a:pt x="45720" y="160020"/>
                </a:lnTo>
                <a:lnTo>
                  <a:pt x="53340" y="160020"/>
                </a:lnTo>
                <a:lnTo>
                  <a:pt x="60960" y="160020"/>
                </a:lnTo>
                <a:lnTo>
                  <a:pt x="68580" y="152400"/>
                </a:lnTo>
                <a:lnTo>
                  <a:pt x="76200" y="137160"/>
                </a:lnTo>
                <a:lnTo>
                  <a:pt x="83820" y="121920"/>
                </a:lnTo>
                <a:lnTo>
                  <a:pt x="91440" y="99060"/>
                </a:lnTo>
                <a:lnTo>
                  <a:pt x="91440" y="76200"/>
                </a:lnTo>
                <a:lnTo>
                  <a:pt x="91440" y="53340"/>
                </a:lnTo>
                <a:lnTo>
                  <a:pt x="91440" y="38100"/>
                </a:lnTo>
                <a:lnTo>
                  <a:pt x="83820" y="30480"/>
                </a:lnTo>
                <a:lnTo>
                  <a:pt x="83820" y="38100"/>
                </a:lnTo>
                <a:lnTo>
                  <a:pt x="76200" y="53340"/>
                </a:lnTo>
                <a:lnTo>
                  <a:pt x="83820" y="68580"/>
                </a:lnTo>
                <a:lnTo>
                  <a:pt x="99060" y="99060"/>
                </a:lnTo>
                <a:lnTo>
                  <a:pt x="106680" y="121920"/>
                </a:lnTo>
                <a:lnTo>
                  <a:pt x="114300" y="137160"/>
                </a:lnTo>
                <a:lnTo>
                  <a:pt x="129540" y="144780"/>
                </a:lnTo>
                <a:lnTo>
                  <a:pt x="152400" y="152400"/>
                </a:lnTo>
                <a:lnTo>
                  <a:pt x="160020" y="152400"/>
                </a:lnTo>
                <a:lnTo>
                  <a:pt x="175260" y="144780"/>
                </a:lnTo>
                <a:lnTo>
                  <a:pt x="182880" y="137160"/>
                </a:lnTo>
                <a:lnTo>
                  <a:pt x="190500" y="114300"/>
                </a:lnTo>
                <a:lnTo>
                  <a:pt x="198120" y="91440"/>
                </a:lnTo>
                <a:lnTo>
                  <a:pt x="205740" y="68580"/>
                </a:lnTo>
                <a:lnTo>
                  <a:pt x="205740" y="38100"/>
                </a:lnTo>
                <a:lnTo>
                  <a:pt x="205740" y="22860"/>
                </a:lnTo>
                <a:lnTo>
                  <a:pt x="198120" y="762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188720" y="594360"/>
            <a:ext cx="152401" cy="251461"/>
          </a:xfrm>
          <a:custGeom>
            <a:avLst/>
            <a:gdLst/>
            <a:ahLst/>
            <a:cxnLst/>
            <a:rect l="0" t="0" r="0" b="0"/>
            <a:pathLst>
              <a:path w="152401" h="251461">
                <a:moveTo>
                  <a:pt x="7620" y="0"/>
                </a:moveTo>
                <a:lnTo>
                  <a:pt x="7620" y="7620"/>
                </a:lnTo>
                <a:lnTo>
                  <a:pt x="0" y="22860"/>
                </a:lnTo>
                <a:lnTo>
                  <a:pt x="0" y="38100"/>
                </a:lnTo>
                <a:lnTo>
                  <a:pt x="0" y="68580"/>
                </a:lnTo>
                <a:lnTo>
                  <a:pt x="7620" y="99060"/>
                </a:lnTo>
                <a:lnTo>
                  <a:pt x="7620" y="144780"/>
                </a:lnTo>
                <a:lnTo>
                  <a:pt x="15240" y="175260"/>
                </a:lnTo>
                <a:lnTo>
                  <a:pt x="15240" y="205740"/>
                </a:lnTo>
                <a:lnTo>
                  <a:pt x="15240" y="220980"/>
                </a:lnTo>
                <a:lnTo>
                  <a:pt x="15240" y="228600"/>
                </a:lnTo>
                <a:lnTo>
                  <a:pt x="15240" y="236220"/>
                </a:lnTo>
                <a:lnTo>
                  <a:pt x="15240" y="236220"/>
                </a:lnTo>
                <a:lnTo>
                  <a:pt x="22860" y="236220"/>
                </a:lnTo>
                <a:lnTo>
                  <a:pt x="22860" y="228600"/>
                </a:lnTo>
                <a:lnTo>
                  <a:pt x="22860" y="213360"/>
                </a:lnTo>
                <a:lnTo>
                  <a:pt x="15240" y="190500"/>
                </a:lnTo>
                <a:lnTo>
                  <a:pt x="15240" y="167640"/>
                </a:lnTo>
                <a:lnTo>
                  <a:pt x="15240" y="144780"/>
                </a:lnTo>
                <a:lnTo>
                  <a:pt x="7620" y="129540"/>
                </a:lnTo>
                <a:lnTo>
                  <a:pt x="0" y="129540"/>
                </a:lnTo>
                <a:lnTo>
                  <a:pt x="7620" y="137160"/>
                </a:lnTo>
                <a:lnTo>
                  <a:pt x="7620" y="144780"/>
                </a:lnTo>
                <a:lnTo>
                  <a:pt x="15240" y="167640"/>
                </a:lnTo>
                <a:lnTo>
                  <a:pt x="30480" y="182880"/>
                </a:lnTo>
                <a:lnTo>
                  <a:pt x="45720" y="205740"/>
                </a:lnTo>
                <a:lnTo>
                  <a:pt x="68580" y="220980"/>
                </a:lnTo>
                <a:lnTo>
                  <a:pt x="91440" y="228600"/>
                </a:lnTo>
                <a:lnTo>
                  <a:pt x="114300" y="236220"/>
                </a:lnTo>
                <a:lnTo>
                  <a:pt x="129540" y="243840"/>
                </a:lnTo>
                <a:lnTo>
                  <a:pt x="144780" y="243840"/>
                </a:lnTo>
                <a:lnTo>
                  <a:pt x="152400" y="251460"/>
                </a:lnTo>
                <a:lnTo>
                  <a:pt x="152400" y="251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211580" y="632460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114300" y="0"/>
                </a:moveTo>
                <a:lnTo>
                  <a:pt x="106680" y="7620"/>
                </a:lnTo>
                <a:lnTo>
                  <a:pt x="91440" y="15240"/>
                </a:lnTo>
                <a:lnTo>
                  <a:pt x="91440" y="22860"/>
                </a:lnTo>
                <a:lnTo>
                  <a:pt x="68580" y="38100"/>
                </a:lnTo>
                <a:lnTo>
                  <a:pt x="53340" y="60960"/>
                </a:lnTo>
                <a:lnTo>
                  <a:pt x="38100" y="76200"/>
                </a:lnTo>
                <a:lnTo>
                  <a:pt x="22860" y="91440"/>
                </a:lnTo>
                <a:lnTo>
                  <a:pt x="15240" y="99060"/>
                </a:lnTo>
                <a:lnTo>
                  <a:pt x="7620" y="10668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394460" y="609600"/>
            <a:ext cx="220981" cy="182881"/>
          </a:xfrm>
          <a:custGeom>
            <a:avLst/>
            <a:gdLst/>
            <a:ahLst/>
            <a:cxnLst/>
            <a:rect l="0" t="0" r="0" b="0"/>
            <a:pathLst>
              <a:path w="220981" h="182881">
                <a:moveTo>
                  <a:pt x="7620" y="0"/>
                </a:moveTo>
                <a:lnTo>
                  <a:pt x="7620" y="0"/>
                </a:lnTo>
                <a:lnTo>
                  <a:pt x="7620" y="15240"/>
                </a:lnTo>
                <a:lnTo>
                  <a:pt x="7620" y="22860"/>
                </a:lnTo>
                <a:lnTo>
                  <a:pt x="7620" y="45720"/>
                </a:lnTo>
                <a:lnTo>
                  <a:pt x="0" y="76200"/>
                </a:lnTo>
                <a:lnTo>
                  <a:pt x="7620" y="106680"/>
                </a:lnTo>
                <a:lnTo>
                  <a:pt x="7620" y="129540"/>
                </a:lnTo>
                <a:lnTo>
                  <a:pt x="15240" y="160020"/>
                </a:lnTo>
                <a:lnTo>
                  <a:pt x="22860" y="175260"/>
                </a:lnTo>
                <a:lnTo>
                  <a:pt x="22860" y="182880"/>
                </a:lnTo>
                <a:lnTo>
                  <a:pt x="30480" y="182880"/>
                </a:lnTo>
                <a:lnTo>
                  <a:pt x="38100" y="175260"/>
                </a:lnTo>
                <a:lnTo>
                  <a:pt x="53340" y="160020"/>
                </a:lnTo>
                <a:lnTo>
                  <a:pt x="60960" y="144780"/>
                </a:lnTo>
                <a:lnTo>
                  <a:pt x="68580" y="121920"/>
                </a:lnTo>
                <a:lnTo>
                  <a:pt x="68580" y="99060"/>
                </a:lnTo>
                <a:lnTo>
                  <a:pt x="76200" y="68580"/>
                </a:lnTo>
                <a:lnTo>
                  <a:pt x="83820" y="53340"/>
                </a:lnTo>
                <a:lnTo>
                  <a:pt x="91440" y="38100"/>
                </a:lnTo>
                <a:lnTo>
                  <a:pt x="83820" y="38100"/>
                </a:lnTo>
                <a:lnTo>
                  <a:pt x="83820" y="45720"/>
                </a:lnTo>
                <a:lnTo>
                  <a:pt x="91440" y="60960"/>
                </a:lnTo>
                <a:lnTo>
                  <a:pt x="91440" y="83820"/>
                </a:lnTo>
                <a:lnTo>
                  <a:pt x="106680" y="106680"/>
                </a:lnTo>
                <a:lnTo>
                  <a:pt x="121920" y="137160"/>
                </a:lnTo>
                <a:lnTo>
                  <a:pt x="129540" y="160020"/>
                </a:lnTo>
                <a:lnTo>
                  <a:pt x="152400" y="175260"/>
                </a:lnTo>
                <a:lnTo>
                  <a:pt x="167640" y="182880"/>
                </a:lnTo>
                <a:lnTo>
                  <a:pt x="175260" y="182880"/>
                </a:lnTo>
                <a:lnTo>
                  <a:pt x="190500" y="182880"/>
                </a:lnTo>
                <a:lnTo>
                  <a:pt x="190500" y="167640"/>
                </a:lnTo>
                <a:lnTo>
                  <a:pt x="198120" y="152400"/>
                </a:lnTo>
                <a:lnTo>
                  <a:pt x="205740" y="121920"/>
                </a:lnTo>
                <a:lnTo>
                  <a:pt x="213360" y="91440"/>
                </a:lnTo>
                <a:lnTo>
                  <a:pt x="220980" y="60960"/>
                </a:lnTo>
                <a:lnTo>
                  <a:pt x="220980" y="38100"/>
                </a:lnTo>
                <a:lnTo>
                  <a:pt x="213360" y="15240"/>
                </a:lnTo>
                <a:lnTo>
                  <a:pt x="213360" y="7620"/>
                </a:lnTo>
                <a:lnTo>
                  <a:pt x="205740" y="0"/>
                </a:lnTo>
                <a:lnTo>
                  <a:pt x="205740" y="7620"/>
                </a:lnTo>
                <a:lnTo>
                  <a:pt x="205740" y="7620"/>
                </a:lnTo>
                <a:lnTo>
                  <a:pt x="205740" y="7620"/>
                </a:lnTo>
                <a:lnTo>
                  <a:pt x="20574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706880" y="571500"/>
            <a:ext cx="144781" cy="160021"/>
          </a:xfrm>
          <a:custGeom>
            <a:avLst/>
            <a:gdLst/>
            <a:ahLst/>
            <a:cxnLst/>
            <a:rect l="0" t="0" r="0" b="0"/>
            <a:pathLst>
              <a:path w="144781" h="160021">
                <a:moveTo>
                  <a:pt x="99060" y="22860"/>
                </a:moveTo>
                <a:lnTo>
                  <a:pt x="99060" y="15240"/>
                </a:lnTo>
                <a:lnTo>
                  <a:pt x="99060" y="7620"/>
                </a:lnTo>
                <a:lnTo>
                  <a:pt x="91440" y="7620"/>
                </a:lnTo>
                <a:lnTo>
                  <a:pt x="83820" y="0"/>
                </a:lnTo>
                <a:lnTo>
                  <a:pt x="76200" y="0"/>
                </a:lnTo>
                <a:lnTo>
                  <a:pt x="60960" y="7620"/>
                </a:lnTo>
                <a:lnTo>
                  <a:pt x="38100" y="22860"/>
                </a:lnTo>
                <a:lnTo>
                  <a:pt x="22860" y="45720"/>
                </a:lnTo>
                <a:lnTo>
                  <a:pt x="7620" y="68580"/>
                </a:lnTo>
                <a:lnTo>
                  <a:pt x="0" y="91440"/>
                </a:lnTo>
                <a:lnTo>
                  <a:pt x="0" y="114300"/>
                </a:lnTo>
                <a:lnTo>
                  <a:pt x="7620" y="129540"/>
                </a:lnTo>
                <a:lnTo>
                  <a:pt x="15240" y="129540"/>
                </a:lnTo>
                <a:lnTo>
                  <a:pt x="22860" y="137160"/>
                </a:lnTo>
                <a:lnTo>
                  <a:pt x="38100" y="137160"/>
                </a:lnTo>
                <a:lnTo>
                  <a:pt x="45720" y="129540"/>
                </a:lnTo>
                <a:lnTo>
                  <a:pt x="60960" y="114300"/>
                </a:lnTo>
                <a:lnTo>
                  <a:pt x="76200" y="106680"/>
                </a:lnTo>
                <a:lnTo>
                  <a:pt x="91440" y="91440"/>
                </a:lnTo>
                <a:lnTo>
                  <a:pt x="99060" y="68580"/>
                </a:lnTo>
                <a:lnTo>
                  <a:pt x="106680" y="53340"/>
                </a:lnTo>
                <a:lnTo>
                  <a:pt x="114300" y="30480"/>
                </a:lnTo>
                <a:lnTo>
                  <a:pt x="121920" y="22860"/>
                </a:lnTo>
                <a:lnTo>
                  <a:pt x="121920" y="22860"/>
                </a:lnTo>
                <a:lnTo>
                  <a:pt x="121920" y="22860"/>
                </a:lnTo>
                <a:lnTo>
                  <a:pt x="121920" y="38100"/>
                </a:lnTo>
                <a:lnTo>
                  <a:pt x="121920" y="53340"/>
                </a:lnTo>
                <a:lnTo>
                  <a:pt x="121920" y="76200"/>
                </a:lnTo>
                <a:lnTo>
                  <a:pt x="121920" y="99060"/>
                </a:lnTo>
                <a:lnTo>
                  <a:pt x="129540" y="129540"/>
                </a:lnTo>
                <a:lnTo>
                  <a:pt x="137160" y="144780"/>
                </a:lnTo>
                <a:lnTo>
                  <a:pt x="144780" y="152400"/>
                </a:lnTo>
                <a:lnTo>
                  <a:pt x="144780" y="160020"/>
                </a:lnTo>
                <a:lnTo>
                  <a:pt x="14478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1889760" y="541020"/>
            <a:ext cx="91441" cy="175261"/>
          </a:xfrm>
          <a:custGeom>
            <a:avLst/>
            <a:gdLst/>
            <a:ahLst/>
            <a:cxnLst/>
            <a:rect l="0" t="0" r="0" b="0"/>
            <a:pathLst>
              <a:path w="91441" h="175261">
                <a:moveTo>
                  <a:pt x="0" y="53340"/>
                </a:moveTo>
                <a:lnTo>
                  <a:pt x="0" y="53340"/>
                </a:lnTo>
                <a:lnTo>
                  <a:pt x="0" y="60960"/>
                </a:lnTo>
                <a:lnTo>
                  <a:pt x="0" y="60960"/>
                </a:lnTo>
                <a:lnTo>
                  <a:pt x="0" y="76200"/>
                </a:lnTo>
                <a:lnTo>
                  <a:pt x="7620" y="99060"/>
                </a:lnTo>
                <a:lnTo>
                  <a:pt x="7620" y="121920"/>
                </a:lnTo>
                <a:lnTo>
                  <a:pt x="15240" y="137160"/>
                </a:lnTo>
                <a:lnTo>
                  <a:pt x="15240" y="160020"/>
                </a:lnTo>
                <a:lnTo>
                  <a:pt x="22860" y="167640"/>
                </a:lnTo>
                <a:lnTo>
                  <a:pt x="22860" y="175260"/>
                </a:lnTo>
                <a:lnTo>
                  <a:pt x="30480" y="175260"/>
                </a:lnTo>
                <a:lnTo>
                  <a:pt x="30480" y="175260"/>
                </a:lnTo>
                <a:lnTo>
                  <a:pt x="38100" y="167640"/>
                </a:lnTo>
                <a:lnTo>
                  <a:pt x="38100" y="144780"/>
                </a:lnTo>
                <a:lnTo>
                  <a:pt x="38100" y="121920"/>
                </a:lnTo>
                <a:lnTo>
                  <a:pt x="45720" y="91440"/>
                </a:lnTo>
                <a:lnTo>
                  <a:pt x="45720" y="60960"/>
                </a:lnTo>
                <a:lnTo>
                  <a:pt x="53340" y="38100"/>
                </a:lnTo>
                <a:lnTo>
                  <a:pt x="60960" y="15240"/>
                </a:lnTo>
                <a:lnTo>
                  <a:pt x="60960" y="7620"/>
                </a:lnTo>
                <a:lnTo>
                  <a:pt x="68580" y="0"/>
                </a:lnTo>
                <a:lnTo>
                  <a:pt x="76200" y="0"/>
                </a:lnTo>
                <a:lnTo>
                  <a:pt x="83820" y="0"/>
                </a:lnTo>
                <a:lnTo>
                  <a:pt x="91440" y="7620"/>
                </a:lnTo>
                <a:lnTo>
                  <a:pt x="9144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2057400" y="533400"/>
            <a:ext cx="114301" cy="144781"/>
          </a:xfrm>
          <a:custGeom>
            <a:avLst/>
            <a:gdLst/>
            <a:ahLst/>
            <a:cxnLst/>
            <a:rect l="0" t="0" r="0" b="0"/>
            <a:pathLst>
              <a:path w="114301" h="144781">
                <a:moveTo>
                  <a:pt x="106680" y="15240"/>
                </a:moveTo>
                <a:lnTo>
                  <a:pt x="114300" y="7620"/>
                </a:lnTo>
                <a:lnTo>
                  <a:pt x="99060" y="0"/>
                </a:lnTo>
                <a:lnTo>
                  <a:pt x="99060" y="0"/>
                </a:lnTo>
                <a:lnTo>
                  <a:pt x="83820" y="0"/>
                </a:lnTo>
                <a:lnTo>
                  <a:pt x="68580" y="0"/>
                </a:lnTo>
                <a:lnTo>
                  <a:pt x="53340" y="7620"/>
                </a:lnTo>
                <a:lnTo>
                  <a:pt x="30480" y="22860"/>
                </a:lnTo>
                <a:lnTo>
                  <a:pt x="15240" y="45720"/>
                </a:lnTo>
                <a:lnTo>
                  <a:pt x="0" y="68580"/>
                </a:lnTo>
                <a:lnTo>
                  <a:pt x="0" y="91440"/>
                </a:lnTo>
                <a:lnTo>
                  <a:pt x="0" y="114300"/>
                </a:lnTo>
                <a:lnTo>
                  <a:pt x="7620" y="129540"/>
                </a:lnTo>
                <a:lnTo>
                  <a:pt x="15240" y="137160"/>
                </a:lnTo>
                <a:lnTo>
                  <a:pt x="30480" y="144780"/>
                </a:lnTo>
                <a:lnTo>
                  <a:pt x="45720" y="144780"/>
                </a:lnTo>
                <a:lnTo>
                  <a:pt x="60960" y="144780"/>
                </a:lnTo>
                <a:lnTo>
                  <a:pt x="76200" y="137160"/>
                </a:lnTo>
                <a:lnTo>
                  <a:pt x="83820" y="129540"/>
                </a:lnTo>
                <a:lnTo>
                  <a:pt x="83820" y="129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164080" y="304800"/>
            <a:ext cx="38101" cy="350521"/>
          </a:xfrm>
          <a:custGeom>
            <a:avLst/>
            <a:gdLst/>
            <a:ahLst/>
            <a:cxnLst/>
            <a:rect l="0" t="0" r="0" b="0"/>
            <a:pathLst>
              <a:path w="38101" h="350521">
                <a:moveTo>
                  <a:pt x="15240" y="0"/>
                </a:moveTo>
                <a:lnTo>
                  <a:pt x="15240" y="7620"/>
                </a:lnTo>
                <a:lnTo>
                  <a:pt x="7620" y="15240"/>
                </a:lnTo>
                <a:lnTo>
                  <a:pt x="7620" y="22860"/>
                </a:lnTo>
                <a:lnTo>
                  <a:pt x="7620" y="38100"/>
                </a:lnTo>
                <a:lnTo>
                  <a:pt x="0" y="60960"/>
                </a:lnTo>
                <a:lnTo>
                  <a:pt x="0" y="91440"/>
                </a:lnTo>
                <a:lnTo>
                  <a:pt x="0" y="137160"/>
                </a:lnTo>
                <a:lnTo>
                  <a:pt x="7620" y="167640"/>
                </a:lnTo>
                <a:lnTo>
                  <a:pt x="7620" y="205740"/>
                </a:lnTo>
                <a:lnTo>
                  <a:pt x="15240" y="236220"/>
                </a:lnTo>
                <a:lnTo>
                  <a:pt x="15240" y="266700"/>
                </a:lnTo>
                <a:lnTo>
                  <a:pt x="22860" y="289560"/>
                </a:lnTo>
                <a:lnTo>
                  <a:pt x="22860" y="312420"/>
                </a:lnTo>
                <a:lnTo>
                  <a:pt x="30480" y="335280"/>
                </a:lnTo>
                <a:lnTo>
                  <a:pt x="38100" y="342900"/>
                </a:lnTo>
                <a:lnTo>
                  <a:pt x="38100" y="350520"/>
                </a:lnTo>
                <a:lnTo>
                  <a:pt x="38100" y="350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2400300" y="327660"/>
            <a:ext cx="129541" cy="495301"/>
          </a:xfrm>
          <a:custGeom>
            <a:avLst/>
            <a:gdLst/>
            <a:ahLst/>
            <a:cxnLst/>
            <a:rect l="0" t="0" r="0" b="0"/>
            <a:pathLst>
              <a:path w="129541" h="495301">
                <a:moveTo>
                  <a:pt x="121920" y="30480"/>
                </a:moveTo>
                <a:lnTo>
                  <a:pt x="129540" y="22860"/>
                </a:lnTo>
                <a:lnTo>
                  <a:pt x="121920" y="15240"/>
                </a:lnTo>
                <a:lnTo>
                  <a:pt x="121920" y="7620"/>
                </a:lnTo>
                <a:lnTo>
                  <a:pt x="106680" y="0"/>
                </a:lnTo>
                <a:lnTo>
                  <a:pt x="91440" y="7620"/>
                </a:lnTo>
                <a:lnTo>
                  <a:pt x="68580" y="15240"/>
                </a:lnTo>
                <a:lnTo>
                  <a:pt x="38100" y="30480"/>
                </a:lnTo>
                <a:lnTo>
                  <a:pt x="22860" y="53340"/>
                </a:lnTo>
                <a:lnTo>
                  <a:pt x="7620" y="83820"/>
                </a:lnTo>
                <a:lnTo>
                  <a:pt x="0" y="121920"/>
                </a:lnTo>
                <a:lnTo>
                  <a:pt x="0" y="160020"/>
                </a:lnTo>
                <a:lnTo>
                  <a:pt x="7620" y="205740"/>
                </a:lnTo>
                <a:lnTo>
                  <a:pt x="22860" y="243840"/>
                </a:lnTo>
                <a:lnTo>
                  <a:pt x="30480" y="281940"/>
                </a:lnTo>
                <a:lnTo>
                  <a:pt x="38100" y="320040"/>
                </a:lnTo>
                <a:lnTo>
                  <a:pt x="38100" y="358140"/>
                </a:lnTo>
                <a:lnTo>
                  <a:pt x="38100" y="388620"/>
                </a:lnTo>
                <a:lnTo>
                  <a:pt x="38100" y="411480"/>
                </a:lnTo>
                <a:lnTo>
                  <a:pt x="38100" y="441960"/>
                </a:lnTo>
                <a:lnTo>
                  <a:pt x="38100" y="457200"/>
                </a:lnTo>
                <a:lnTo>
                  <a:pt x="30480" y="472440"/>
                </a:lnTo>
                <a:lnTo>
                  <a:pt x="30480" y="487680"/>
                </a:lnTo>
                <a:lnTo>
                  <a:pt x="30480" y="495300"/>
                </a:lnTo>
                <a:lnTo>
                  <a:pt x="22860" y="495300"/>
                </a:lnTo>
                <a:lnTo>
                  <a:pt x="22860" y="495300"/>
                </a:lnTo>
                <a:lnTo>
                  <a:pt x="22860" y="495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385060" y="502920"/>
            <a:ext cx="160021" cy="38101"/>
          </a:xfrm>
          <a:custGeom>
            <a:avLst/>
            <a:gdLst/>
            <a:ahLst/>
            <a:cxnLst/>
            <a:rect l="0" t="0" r="0" b="0"/>
            <a:pathLst>
              <a:path w="160021" h="38101">
                <a:moveTo>
                  <a:pt x="160020" y="0"/>
                </a:moveTo>
                <a:lnTo>
                  <a:pt x="160020" y="0"/>
                </a:lnTo>
                <a:lnTo>
                  <a:pt x="152400" y="7620"/>
                </a:lnTo>
                <a:lnTo>
                  <a:pt x="152400" y="7620"/>
                </a:lnTo>
                <a:lnTo>
                  <a:pt x="137160" y="15240"/>
                </a:lnTo>
                <a:lnTo>
                  <a:pt x="121920" y="22860"/>
                </a:lnTo>
                <a:lnTo>
                  <a:pt x="99060" y="30480"/>
                </a:lnTo>
                <a:lnTo>
                  <a:pt x="76200" y="30480"/>
                </a:lnTo>
                <a:lnTo>
                  <a:pt x="53340" y="38100"/>
                </a:lnTo>
                <a:lnTo>
                  <a:pt x="38100" y="38100"/>
                </a:lnTo>
                <a:lnTo>
                  <a:pt x="15240" y="38100"/>
                </a:lnTo>
                <a:lnTo>
                  <a:pt x="7620" y="3810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2537460" y="396240"/>
            <a:ext cx="160021" cy="167641"/>
          </a:xfrm>
          <a:custGeom>
            <a:avLst/>
            <a:gdLst/>
            <a:ahLst/>
            <a:cxnLst/>
            <a:rect l="0" t="0" r="0" b="0"/>
            <a:pathLst>
              <a:path w="160021" h="167641">
                <a:moveTo>
                  <a:pt x="0" y="99060"/>
                </a:moveTo>
                <a:lnTo>
                  <a:pt x="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22860" y="99060"/>
                </a:lnTo>
                <a:lnTo>
                  <a:pt x="30480" y="99060"/>
                </a:lnTo>
                <a:lnTo>
                  <a:pt x="53340" y="99060"/>
                </a:lnTo>
                <a:lnTo>
                  <a:pt x="68580" y="91440"/>
                </a:lnTo>
                <a:lnTo>
                  <a:pt x="91440" y="83820"/>
                </a:lnTo>
                <a:lnTo>
                  <a:pt x="106680" y="76200"/>
                </a:lnTo>
                <a:lnTo>
                  <a:pt x="129540" y="60960"/>
                </a:lnTo>
                <a:lnTo>
                  <a:pt x="144780" y="53340"/>
                </a:lnTo>
                <a:lnTo>
                  <a:pt x="160020" y="38100"/>
                </a:lnTo>
                <a:lnTo>
                  <a:pt x="160020" y="22860"/>
                </a:lnTo>
                <a:lnTo>
                  <a:pt x="160020" y="15240"/>
                </a:lnTo>
                <a:lnTo>
                  <a:pt x="160020" y="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7620"/>
                </a:lnTo>
                <a:lnTo>
                  <a:pt x="106680" y="22860"/>
                </a:lnTo>
                <a:lnTo>
                  <a:pt x="91440" y="38100"/>
                </a:lnTo>
                <a:lnTo>
                  <a:pt x="83820" y="53340"/>
                </a:lnTo>
                <a:lnTo>
                  <a:pt x="68580" y="76200"/>
                </a:lnTo>
                <a:lnTo>
                  <a:pt x="68580" y="91440"/>
                </a:lnTo>
                <a:lnTo>
                  <a:pt x="68580" y="114300"/>
                </a:lnTo>
                <a:lnTo>
                  <a:pt x="68580" y="129540"/>
                </a:lnTo>
                <a:lnTo>
                  <a:pt x="76200" y="144780"/>
                </a:lnTo>
                <a:lnTo>
                  <a:pt x="91440" y="152400"/>
                </a:lnTo>
                <a:lnTo>
                  <a:pt x="99060" y="160020"/>
                </a:lnTo>
                <a:lnTo>
                  <a:pt x="114300" y="167640"/>
                </a:lnTo>
                <a:lnTo>
                  <a:pt x="129540" y="167640"/>
                </a:lnTo>
                <a:lnTo>
                  <a:pt x="12954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2773680" y="411480"/>
            <a:ext cx="198121" cy="137161"/>
          </a:xfrm>
          <a:custGeom>
            <a:avLst/>
            <a:gdLst/>
            <a:ahLst/>
            <a:cxnLst/>
            <a:rect l="0" t="0" r="0" b="0"/>
            <a:pathLst>
              <a:path w="198121" h="137161">
                <a:moveTo>
                  <a:pt x="0" y="83820"/>
                </a:move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91440"/>
                </a:lnTo>
                <a:lnTo>
                  <a:pt x="0" y="91440"/>
                </a:lnTo>
                <a:lnTo>
                  <a:pt x="15240" y="91440"/>
                </a:lnTo>
                <a:lnTo>
                  <a:pt x="30480" y="91440"/>
                </a:lnTo>
                <a:lnTo>
                  <a:pt x="53340" y="83820"/>
                </a:lnTo>
                <a:lnTo>
                  <a:pt x="68580" y="76200"/>
                </a:lnTo>
                <a:lnTo>
                  <a:pt x="99060" y="68580"/>
                </a:lnTo>
                <a:lnTo>
                  <a:pt x="114300" y="53340"/>
                </a:lnTo>
                <a:lnTo>
                  <a:pt x="137160" y="38100"/>
                </a:lnTo>
                <a:lnTo>
                  <a:pt x="144780" y="30480"/>
                </a:lnTo>
                <a:lnTo>
                  <a:pt x="152400" y="15240"/>
                </a:lnTo>
                <a:lnTo>
                  <a:pt x="152400" y="7620"/>
                </a:lnTo>
                <a:lnTo>
                  <a:pt x="144780" y="0"/>
                </a:lnTo>
                <a:lnTo>
                  <a:pt x="129540" y="0"/>
                </a:lnTo>
                <a:lnTo>
                  <a:pt x="121920" y="0"/>
                </a:lnTo>
                <a:lnTo>
                  <a:pt x="106680" y="7620"/>
                </a:lnTo>
                <a:lnTo>
                  <a:pt x="83820" y="15240"/>
                </a:lnTo>
                <a:lnTo>
                  <a:pt x="68580" y="30480"/>
                </a:lnTo>
                <a:lnTo>
                  <a:pt x="53340" y="45720"/>
                </a:lnTo>
                <a:lnTo>
                  <a:pt x="45720" y="60960"/>
                </a:lnTo>
                <a:lnTo>
                  <a:pt x="45720" y="83820"/>
                </a:lnTo>
                <a:lnTo>
                  <a:pt x="38100" y="99060"/>
                </a:lnTo>
                <a:lnTo>
                  <a:pt x="45720" y="106680"/>
                </a:lnTo>
                <a:lnTo>
                  <a:pt x="45720" y="121920"/>
                </a:lnTo>
                <a:lnTo>
                  <a:pt x="53340" y="121920"/>
                </a:lnTo>
                <a:lnTo>
                  <a:pt x="68580" y="129540"/>
                </a:lnTo>
                <a:lnTo>
                  <a:pt x="83820" y="129540"/>
                </a:lnTo>
                <a:lnTo>
                  <a:pt x="106680" y="137160"/>
                </a:lnTo>
                <a:lnTo>
                  <a:pt x="129540" y="129540"/>
                </a:lnTo>
                <a:lnTo>
                  <a:pt x="160020" y="129540"/>
                </a:lnTo>
                <a:lnTo>
                  <a:pt x="198120" y="121920"/>
                </a:lnTo>
                <a:lnTo>
                  <a:pt x="198120" y="121920"/>
                </a:lnTo>
                <a:lnTo>
                  <a:pt x="198120" y="121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3025140" y="167640"/>
            <a:ext cx="30481" cy="449581"/>
          </a:xfrm>
          <a:custGeom>
            <a:avLst/>
            <a:gdLst/>
            <a:ahLst/>
            <a:cxnLst/>
            <a:rect l="0" t="0" r="0" b="0"/>
            <a:pathLst>
              <a:path w="30481" h="449581">
                <a:moveTo>
                  <a:pt x="30480" y="0"/>
                </a:moveTo>
                <a:lnTo>
                  <a:pt x="30480" y="7620"/>
                </a:lnTo>
                <a:lnTo>
                  <a:pt x="30480" y="15240"/>
                </a:lnTo>
                <a:lnTo>
                  <a:pt x="22860" y="22860"/>
                </a:lnTo>
                <a:lnTo>
                  <a:pt x="15240" y="38100"/>
                </a:lnTo>
                <a:lnTo>
                  <a:pt x="7620" y="68580"/>
                </a:lnTo>
                <a:lnTo>
                  <a:pt x="7620" y="106680"/>
                </a:lnTo>
                <a:lnTo>
                  <a:pt x="0" y="144780"/>
                </a:lnTo>
                <a:lnTo>
                  <a:pt x="0" y="190500"/>
                </a:lnTo>
                <a:lnTo>
                  <a:pt x="0" y="228600"/>
                </a:lnTo>
                <a:lnTo>
                  <a:pt x="0" y="266700"/>
                </a:lnTo>
                <a:lnTo>
                  <a:pt x="0" y="304800"/>
                </a:lnTo>
                <a:lnTo>
                  <a:pt x="7620" y="342900"/>
                </a:lnTo>
                <a:lnTo>
                  <a:pt x="7620" y="373380"/>
                </a:lnTo>
                <a:lnTo>
                  <a:pt x="15240" y="411480"/>
                </a:lnTo>
                <a:lnTo>
                  <a:pt x="15240" y="434340"/>
                </a:lnTo>
                <a:lnTo>
                  <a:pt x="15240" y="449580"/>
                </a:lnTo>
                <a:lnTo>
                  <a:pt x="15240" y="449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929640" y="350520"/>
            <a:ext cx="198121" cy="91441"/>
          </a:xfrm>
          <a:custGeom>
            <a:avLst/>
            <a:gdLst/>
            <a:ahLst/>
            <a:cxnLst/>
            <a:rect l="0" t="0" r="0" b="0"/>
            <a:pathLst>
              <a:path w="198121" h="91441">
                <a:moveTo>
                  <a:pt x="198120" y="91440"/>
                </a:moveTo>
                <a:lnTo>
                  <a:pt x="198120" y="91440"/>
                </a:lnTo>
                <a:lnTo>
                  <a:pt x="190500" y="91440"/>
                </a:lnTo>
                <a:lnTo>
                  <a:pt x="190500" y="91440"/>
                </a:lnTo>
                <a:lnTo>
                  <a:pt x="182880" y="76200"/>
                </a:lnTo>
                <a:lnTo>
                  <a:pt x="167640" y="68580"/>
                </a:lnTo>
                <a:lnTo>
                  <a:pt x="152400" y="60960"/>
                </a:lnTo>
                <a:lnTo>
                  <a:pt x="129540" y="45720"/>
                </a:lnTo>
                <a:lnTo>
                  <a:pt x="106680" y="38100"/>
                </a:lnTo>
                <a:lnTo>
                  <a:pt x="83820" y="30480"/>
                </a:lnTo>
                <a:lnTo>
                  <a:pt x="60960" y="22860"/>
                </a:lnTo>
                <a:lnTo>
                  <a:pt x="45720" y="15240"/>
                </a:lnTo>
                <a:lnTo>
                  <a:pt x="30480" y="7620"/>
                </a:lnTo>
                <a:lnTo>
                  <a:pt x="15240" y="0"/>
                </a:ln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68580" y="0"/>
            <a:ext cx="251461" cy="205741"/>
          </a:xfrm>
          <a:custGeom>
            <a:avLst/>
            <a:gdLst/>
            <a:ahLst/>
            <a:cxnLst/>
            <a:rect l="0" t="0" r="0" b="0"/>
            <a:pathLst>
              <a:path w="251461" h="205741">
                <a:moveTo>
                  <a:pt x="45720" y="0"/>
                </a:moveTo>
                <a:lnTo>
                  <a:pt x="45720" y="0"/>
                </a:lnTo>
                <a:lnTo>
                  <a:pt x="45720" y="0"/>
                </a:lnTo>
                <a:lnTo>
                  <a:pt x="45720" y="0"/>
                </a:lnTo>
                <a:lnTo>
                  <a:pt x="38100" y="0"/>
                </a:lnTo>
                <a:lnTo>
                  <a:pt x="38100" y="0"/>
                </a:lnTo>
                <a:lnTo>
                  <a:pt x="30480" y="0"/>
                </a:lnTo>
                <a:lnTo>
                  <a:pt x="22860" y="22860"/>
                </a:lnTo>
                <a:lnTo>
                  <a:pt x="22860" y="53340"/>
                </a:lnTo>
                <a:lnTo>
                  <a:pt x="22860" y="83820"/>
                </a:lnTo>
                <a:lnTo>
                  <a:pt x="15240" y="114300"/>
                </a:lnTo>
                <a:lnTo>
                  <a:pt x="15240" y="144780"/>
                </a:lnTo>
                <a:lnTo>
                  <a:pt x="15240" y="167640"/>
                </a:lnTo>
                <a:lnTo>
                  <a:pt x="7620" y="182880"/>
                </a:lnTo>
                <a:lnTo>
                  <a:pt x="7620" y="198120"/>
                </a:lnTo>
                <a:lnTo>
                  <a:pt x="7620" y="205740"/>
                </a:lnTo>
                <a:lnTo>
                  <a:pt x="7620" y="205740"/>
                </a:lnTo>
                <a:lnTo>
                  <a:pt x="7620" y="205740"/>
                </a:lnTo>
                <a:lnTo>
                  <a:pt x="0" y="198120"/>
                </a:lnTo>
                <a:lnTo>
                  <a:pt x="0" y="190500"/>
                </a:lnTo>
                <a:lnTo>
                  <a:pt x="7620" y="175260"/>
                </a:lnTo>
                <a:lnTo>
                  <a:pt x="7620" y="144780"/>
                </a:lnTo>
                <a:lnTo>
                  <a:pt x="15240" y="121920"/>
                </a:lnTo>
                <a:lnTo>
                  <a:pt x="22860" y="99060"/>
                </a:lnTo>
                <a:lnTo>
                  <a:pt x="22860" y="83820"/>
                </a:lnTo>
                <a:lnTo>
                  <a:pt x="30480" y="76200"/>
                </a:lnTo>
                <a:lnTo>
                  <a:pt x="30480" y="76200"/>
                </a:lnTo>
                <a:lnTo>
                  <a:pt x="30480" y="76200"/>
                </a:lnTo>
                <a:lnTo>
                  <a:pt x="38100" y="76200"/>
                </a:lnTo>
                <a:lnTo>
                  <a:pt x="45720" y="83820"/>
                </a:lnTo>
                <a:lnTo>
                  <a:pt x="53340" y="99060"/>
                </a:lnTo>
                <a:lnTo>
                  <a:pt x="68580" y="106680"/>
                </a:lnTo>
                <a:lnTo>
                  <a:pt x="83820" y="121920"/>
                </a:lnTo>
                <a:lnTo>
                  <a:pt x="106680" y="137160"/>
                </a:lnTo>
                <a:lnTo>
                  <a:pt x="129540" y="152400"/>
                </a:lnTo>
                <a:lnTo>
                  <a:pt x="152400" y="160020"/>
                </a:lnTo>
                <a:lnTo>
                  <a:pt x="167640" y="175260"/>
                </a:lnTo>
                <a:lnTo>
                  <a:pt x="182880" y="182880"/>
                </a:lnTo>
                <a:lnTo>
                  <a:pt x="205740" y="190500"/>
                </a:lnTo>
                <a:lnTo>
                  <a:pt x="220980" y="190500"/>
                </a:lnTo>
                <a:lnTo>
                  <a:pt x="251460" y="198120"/>
                </a:lnTo>
                <a:lnTo>
                  <a:pt x="251460" y="198120"/>
                </a:lnTo>
                <a:lnTo>
                  <a:pt x="25146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137160" y="38100"/>
            <a:ext cx="175261" cy="60961"/>
          </a:xfrm>
          <a:custGeom>
            <a:avLst/>
            <a:gdLst/>
            <a:ahLst/>
            <a:cxnLst/>
            <a:rect l="0" t="0" r="0" b="0"/>
            <a:pathLst>
              <a:path w="175261" h="60961">
                <a:moveTo>
                  <a:pt x="175260" y="0"/>
                </a:moveTo>
                <a:lnTo>
                  <a:pt x="160020" y="0"/>
                </a:lnTo>
                <a:lnTo>
                  <a:pt x="152400" y="0"/>
                </a:lnTo>
                <a:lnTo>
                  <a:pt x="152400" y="0"/>
                </a:lnTo>
                <a:lnTo>
                  <a:pt x="129540" y="7620"/>
                </a:lnTo>
                <a:lnTo>
                  <a:pt x="106680" y="15240"/>
                </a:lnTo>
                <a:lnTo>
                  <a:pt x="91440" y="22860"/>
                </a:lnTo>
                <a:lnTo>
                  <a:pt x="68580" y="38100"/>
                </a:lnTo>
                <a:lnTo>
                  <a:pt x="45720" y="38100"/>
                </a:lnTo>
                <a:lnTo>
                  <a:pt x="30480" y="45720"/>
                </a:lnTo>
                <a:lnTo>
                  <a:pt x="15240" y="53340"/>
                </a:lnTo>
                <a:lnTo>
                  <a:pt x="0" y="60960"/>
                </a:lnTo>
                <a:lnTo>
                  <a:pt x="0" y="60960"/>
                </a:lnTo>
                <a:lnTo>
                  <a:pt x="0" y="60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304800" y="0"/>
            <a:ext cx="167641" cy="167641"/>
          </a:xfrm>
          <a:custGeom>
            <a:avLst/>
            <a:gdLst/>
            <a:ahLst/>
            <a:cxnLst/>
            <a:rect l="0" t="0" r="0" b="0"/>
            <a:pathLst>
              <a:path w="167641" h="167641">
                <a:moveTo>
                  <a:pt x="762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7620"/>
                </a:lnTo>
                <a:lnTo>
                  <a:pt x="0" y="30480"/>
                </a:lnTo>
                <a:lnTo>
                  <a:pt x="0" y="53340"/>
                </a:lnTo>
                <a:lnTo>
                  <a:pt x="0" y="76200"/>
                </a:lnTo>
                <a:lnTo>
                  <a:pt x="0" y="91440"/>
                </a:lnTo>
                <a:lnTo>
                  <a:pt x="7620" y="114300"/>
                </a:lnTo>
                <a:lnTo>
                  <a:pt x="7620" y="129540"/>
                </a:lnTo>
                <a:lnTo>
                  <a:pt x="7620" y="137160"/>
                </a:lnTo>
                <a:lnTo>
                  <a:pt x="7620" y="144780"/>
                </a:lnTo>
                <a:lnTo>
                  <a:pt x="7620" y="144780"/>
                </a:lnTo>
                <a:lnTo>
                  <a:pt x="7620" y="144780"/>
                </a:lnTo>
                <a:lnTo>
                  <a:pt x="7620" y="137160"/>
                </a:lnTo>
                <a:lnTo>
                  <a:pt x="7620" y="121920"/>
                </a:lnTo>
                <a:lnTo>
                  <a:pt x="15240" y="99060"/>
                </a:lnTo>
                <a:lnTo>
                  <a:pt x="22860" y="68580"/>
                </a:lnTo>
                <a:lnTo>
                  <a:pt x="38100" y="45720"/>
                </a:lnTo>
                <a:lnTo>
                  <a:pt x="60960" y="22860"/>
                </a:lnTo>
                <a:lnTo>
                  <a:pt x="68580" y="0"/>
                </a:lnTo>
                <a:lnTo>
                  <a:pt x="83820" y="0"/>
                </a:lnTo>
                <a:lnTo>
                  <a:pt x="91440" y="0"/>
                </a:lnTo>
                <a:lnTo>
                  <a:pt x="106680" y="0"/>
                </a:lnTo>
                <a:lnTo>
                  <a:pt x="121920" y="7620"/>
                </a:lnTo>
                <a:lnTo>
                  <a:pt x="129540" y="22860"/>
                </a:lnTo>
                <a:lnTo>
                  <a:pt x="137160" y="45720"/>
                </a:lnTo>
                <a:lnTo>
                  <a:pt x="152400" y="60960"/>
                </a:lnTo>
                <a:lnTo>
                  <a:pt x="160020" y="83820"/>
                </a:lnTo>
                <a:lnTo>
                  <a:pt x="160020" y="99060"/>
                </a:lnTo>
                <a:lnTo>
                  <a:pt x="160020" y="114300"/>
                </a:lnTo>
                <a:lnTo>
                  <a:pt x="160020" y="129540"/>
                </a:lnTo>
                <a:lnTo>
                  <a:pt x="160020" y="144780"/>
                </a:lnTo>
                <a:lnTo>
                  <a:pt x="167640" y="152400"/>
                </a:lnTo>
                <a:lnTo>
                  <a:pt x="167640" y="160020"/>
                </a:lnTo>
                <a:lnTo>
                  <a:pt x="167640" y="160020"/>
                </a:lnTo>
                <a:lnTo>
                  <a:pt x="167640" y="167640"/>
                </a:lnTo>
                <a:lnTo>
                  <a:pt x="16764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556260" y="7620"/>
            <a:ext cx="15241" cy="198121"/>
          </a:xfrm>
          <a:custGeom>
            <a:avLst/>
            <a:gdLst/>
            <a:ahLst/>
            <a:cxnLst/>
            <a:rect l="0" t="0" r="0" b="0"/>
            <a:pathLst>
              <a:path w="15241" h="198121">
                <a:moveTo>
                  <a:pt x="0" y="0"/>
                </a:move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38100"/>
                </a:lnTo>
                <a:lnTo>
                  <a:pt x="7620" y="60960"/>
                </a:lnTo>
                <a:lnTo>
                  <a:pt x="7620" y="83820"/>
                </a:lnTo>
                <a:lnTo>
                  <a:pt x="15240" y="106680"/>
                </a:lnTo>
                <a:lnTo>
                  <a:pt x="15240" y="129540"/>
                </a:lnTo>
                <a:lnTo>
                  <a:pt x="15240" y="152400"/>
                </a:lnTo>
                <a:lnTo>
                  <a:pt x="15240" y="167640"/>
                </a:lnTo>
                <a:lnTo>
                  <a:pt x="15240" y="175260"/>
                </a:lnTo>
                <a:lnTo>
                  <a:pt x="15240" y="190500"/>
                </a:lnTo>
                <a:lnTo>
                  <a:pt x="15240" y="190500"/>
                </a:lnTo>
                <a:lnTo>
                  <a:pt x="15240" y="198120"/>
                </a:lnTo>
                <a:lnTo>
                  <a:pt x="1524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640080" y="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7620" y="0"/>
                </a:lnTo>
                <a:lnTo>
                  <a:pt x="76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739140" y="0"/>
            <a:ext cx="121921" cy="342901"/>
          </a:xfrm>
          <a:custGeom>
            <a:avLst/>
            <a:gdLst/>
            <a:ahLst/>
            <a:cxnLst/>
            <a:rect l="0" t="0" r="0" b="0"/>
            <a:pathLst>
              <a:path w="121921" h="342901">
                <a:moveTo>
                  <a:pt x="121920" y="15240"/>
                </a:moveTo>
                <a:lnTo>
                  <a:pt x="121920" y="7620"/>
                </a:lnTo>
                <a:lnTo>
                  <a:pt x="121920" y="0"/>
                </a:lnTo>
                <a:lnTo>
                  <a:pt x="114300" y="0"/>
                </a:lnTo>
                <a:lnTo>
                  <a:pt x="106680" y="0"/>
                </a:lnTo>
                <a:lnTo>
                  <a:pt x="91440" y="0"/>
                </a:lnTo>
                <a:lnTo>
                  <a:pt x="76200" y="0"/>
                </a:lnTo>
                <a:lnTo>
                  <a:pt x="60960" y="0"/>
                </a:lnTo>
                <a:lnTo>
                  <a:pt x="45720" y="0"/>
                </a:lnTo>
                <a:lnTo>
                  <a:pt x="30480" y="15240"/>
                </a:lnTo>
                <a:lnTo>
                  <a:pt x="22860" y="38100"/>
                </a:lnTo>
                <a:lnTo>
                  <a:pt x="15240" y="60960"/>
                </a:lnTo>
                <a:lnTo>
                  <a:pt x="15240" y="99060"/>
                </a:lnTo>
                <a:lnTo>
                  <a:pt x="22860" y="137160"/>
                </a:lnTo>
                <a:lnTo>
                  <a:pt x="22860" y="175260"/>
                </a:lnTo>
                <a:lnTo>
                  <a:pt x="22860" y="205740"/>
                </a:lnTo>
                <a:lnTo>
                  <a:pt x="22860" y="243840"/>
                </a:lnTo>
                <a:lnTo>
                  <a:pt x="22860" y="266700"/>
                </a:lnTo>
                <a:lnTo>
                  <a:pt x="22860" y="289560"/>
                </a:lnTo>
                <a:lnTo>
                  <a:pt x="22860" y="297180"/>
                </a:lnTo>
                <a:lnTo>
                  <a:pt x="15240" y="312420"/>
                </a:lnTo>
                <a:lnTo>
                  <a:pt x="15240" y="327660"/>
                </a:lnTo>
                <a:lnTo>
                  <a:pt x="7620" y="33528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31520" y="91440"/>
            <a:ext cx="152401" cy="15241"/>
          </a:xfrm>
          <a:custGeom>
            <a:avLst/>
            <a:gdLst/>
            <a:ahLst/>
            <a:cxnLst/>
            <a:rect l="0" t="0" r="0" b="0"/>
            <a:pathLst>
              <a:path w="152401" h="15241">
                <a:moveTo>
                  <a:pt x="152400" y="762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0"/>
                </a:lnTo>
                <a:lnTo>
                  <a:pt x="106680" y="7620"/>
                </a:lnTo>
                <a:lnTo>
                  <a:pt x="83820" y="7620"/>
                </a:lnTo>
                <a:lnTo>
                  <a:pt x="60960" y="15240"/>
                </a:lnTo>
                <a:lnTo>
                  <a:pt x="45720" y="15240"/>
                </a:lnTo>
                <a:lnTo>
                  <a:pt x="30480" y="15240"/>
                </a:lnTo>
                <a:lnTo>
                  <a:pt x="15240" y="15240"/>
                </a:lnTo>
                <a:lnTo>
                  <a:pt x="7620" y="15240"/>
                </a:lnTo>
                <a:lnTo>
                  <a:pt x="0" y="7620"/>
                </a:ln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861060" y="0"/>
            <a:ext cx="175261" cy="137161"/>
          </a:xfrm>
          <a:custGeom>
            <a:avLst/>
            <a:gdLst/>
            <a:ahLst/>
            <a:cxnLst/>
            <a:rect l="0" t="0" r="0" b="0"/>
            <a:pathLst>
              <a:path w="175261" h="137161">
                <a:moveTo>
                  <a:pt x="0" y="76200"/>
                </a:moveTo>
                <a:lnTo>
                  <a:pt x="0" y="76200"/>
                </a:lnTo>
                <a:lnTo>
                  <a:pt x="7620" y="76200"/>
                </a:lnTo>
                <a:lnTo>
                  <a:pt x="15240" y="76200"/>
                </a:lnTo>
                <a:lnTo>
                  <a:pt x="30480" y="76200"/>
                </a:lnTo>
                <a:lnTo>
                  <a:pt x="45720" y="76200"/>
                </a:lnTo>
                <a:lnTo>
                  <a:pt x="68580" y="68580"/>
                </a:lnTo>
                <a:lnTo>
                  <a:pt x="91440" y="68580"/>
                </a:lnTo>
                <a:lnTo>
                  <a:pt x="106680" y="53340"/>
                </a:lnTo>
                <a:lnTo>
                  <a:pt x="129540" y="45720"/>
                </a:lnTo>
                <a:lnTo>
                  <a:pt x="152400" y="38100"/>
                </a:lnTo>
                <a:lnTo>
                  <a:pt x="167640" y="22860"/>
                </a:lnTo>
                <a:lnTo>
                  <a:pt x="175260" y="15240"/>
                </a:lnTo>
                <a:lnTo>
                  <a:pt x="175260" y="7620"/>
                </a:lnTo>
                <a:lnTo>
                  <a:pt x="175260" y="0"/>
                </a:lnTo>
                <a:lnTo>
                  <a:pt x="175260" y="0"/>
                </a:lnTo>
                <a:lnTo>
                  <a:pt x="167640" y="7620"/>
                </a:lnTo>
                <a:lnTo>
                  <a:pt x="152400" y="7620"/>
                </a:lnTo>
                <a:lnTo>
                  <a:pt x="137160" y="22860"/>
                </a:lnTo>
                <a:lnTo>
                  <a:pt x="121920" y="38100"/>
                </a:lnTo>
                <a:lnTo>
                  <a:pt x="106680" y="53340"/>
                </a:lnTo>
                <a:lnTo>
                  <a:pt x="99060" y="68580"/>
                </a:lnTo>
                <a:lnTo>
                  <a:pt x="91440" y="83820"/>
                </a:lnTo>
                <a:lnTo>
                  <a:pt x="91440" y="99060"/>
                </a:lnTo>
                <a:lnTo>
                  <a:pt x="99060" y="114300"/>
                </a:lnTo>
                <a:lnTo>
                  <a:pt x="106680" y="121920"/>
                </a:lnTo>
                <a:lnTo>
                  <a:pt x="121920" y="129540"/>
                </a:lnTo>
                <a:lnTo>
                  <a:pt x="137160" y="137160"/>
                </a:lnTo>
                <a:lnTo>
                  <a:pt x="152400" y="137160"/>
                </a:lnTo>
                <a:lnTo>
                  <a:pt x="160020" y="137160"/>
                </a:lnTo>
                <a:lnTo>
                  <a:pt x="16002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1211580" y="0"/>
            <a:ext cx="152401" cy="137161"/>
          </a:xfrm>
          <a:custGeom>
            <a:avLst/>
            <a:gdLst/>
            <a:ahLst/>
            <a:cxnLst/>
            <a:rect l="0" t="0" r="0" b="0"/>
            <a:pathLst>
              <a:path w="152401" h="137161">
                <a:moveTo>
                  <a:pt x="15240" y="0"/>
                </a:moveTo>
                <a:lnTo>
                  <a:pt x="15240" y="0"/>
                </a:lnTo>
                <a:lnTo>
                  <a:pt x="0" y="7620"/>
                </a:lnTo>
                <a:lnTo>
                  <a:pt x="7620" y="15240"/>
                </a:lnTo>
                <a:lnTo>
                  <a:pt x="0" y="30480"/>
                </a:lnTo>
                <a:lnTo>
                  <a:pt x="0" y="53340"/>
                </a:lnTo>
                <a:lnTo>
                  <a:pt x="0" y="76200"/>
                </a:lnTo>
                <a:lnTo>
                  <a:pt x="0" y="91440"/>
                </a:lnTo>
                <a:lnTo>
                  <a:pt x="0" y="106680"/>
                </a:lnTo>
                <a:lnTo>
                  <a:pt x="7620" y="121920"/>
                </a:lnTo>
                <a:lnTo>
                  <a:pt x="15240" y="129540"/>
                </a:lnTo>
                <a:lnTo>
                  <a:pt x="30480" y="129540"/>
                </a:lnTo>
                <a:lnTo>
                  <a:pt x="45720" y="137160"/>
                </a:lnTo>
                <a:lnTo>
                  <a:pt x="68580" y="137160"/>
                </a:lnTo>
                <a:lnTo>
                  <a:pt x="83820" y="137160"/>
                </a:lnTo>
                <a:lnTo>
                  <a:pt x="99060" y="129540"/>
                </a:lnTo>
                <a:lnTo>
                  <a:pt x="121920" y="121920"/>
                </a:lnTo>
                <a:lnTo>
                  <a:pt x="129540" y="106680"/>
                </a:lnTo>
                <a:lnTo>
                  <a:pt x="144780" y="99060"/>
                </a:lnTo>
                <a:lnTo>
                  <a:pt x="152400" y="76200"/>
                </a:lnTo>
                <a:lnTo>
                  <a:pt x="152400" y="60960"/>
                </a:lnTo>
                <a:lnTo>
                  <a:pt x="152400" y="38100"/>
                </a:lnTo>
                <a:lnTo>
                  <a:pt x="144780" y="22860"/>
                </a:lnTo>
                <a:lnTo>
                  <a:pt x="137160" y="15240"/>
                </a:lnTo>
                <a:lnTo>
                  <a:pt x="137160" y="15240"/>
                </a:lnTo>
                <a:lnTo>
                  <a:pt x="129540" y="15240"/>
                </a:lnTo>
                <a:lnTo>
                  <a:pt x="12954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1440180" y="0"/>
            <a:ext cx="106681" cy="182881"/>
          </a:xfrm>
          <a:custGeom>
            <a:avLst/>
            <a:gdLst/>
            <a:ahLst/>
            <a:cxnLst/>
            <a:rect l="0" t="0" r="0" b="0"/>
            <a:pathLst>
              <a:path w="106681" h="182881">
                <a:moveTo>
                  <a:pt x="76200" y="0"/>
                </a:moveTo>
                <a:lnTo>
                  <a:pt x="68580" y="0"/>
                </a:lnTo>
                <a:lnTo>
                  <a:pt x="53340" y="0"/>
                </a:lnTo>
                <a:lnTo>
                  <a:pt x="53340" y="0"/>
                </a:lnTo>
                <a:lnTo>
                  <a:pt x="45720" y="0"/>
                </a:lnTo>
                <a:lnTo>
                  <a:pt x="30480" y="7620"/>
                </a:lnTo>
                <a:lnTo>
                  <a:pt x="22860" y="15240"/>
                </a:lnTo>
                <a:lnTo>
                  <a:pt x="22860" y="22860"/>
                </a:lnTo>
                <a:lnTo>
                  <a:pt x="15240" y="38100"/>
                </a:lnTo>
                <a:lnTo>
                  <a:pt x="22860" y="45720"/>
                </a:lnTo>
                <a:lnTo>
                  <a:pt x="30480" y="53340"/>
                </a:lnTo>
                <a:lnTo>
                  <a:pt x="45720" y="60960"/>
                </a:lnTo>
                <a:lnTo>
                  <a:pt x="53340" y="76200"/>
                </a:lnTo>
                <a:lnTo>
                  <a:pt x="68580" y="83820"/>
                </a:lnTo>
                <a:lnTo>
                  <a:pt x="83820" y="91440"/>
                </a:lnTo>
                <a:lnTo>
                  <a:pt x="99060" y="106680"/>
                </a:lnTo>
                <a:lnTo>
                  <a:pt x="99060" y="114300"/>
                </a:lnTo>
                <a:lnTo>
                  <a:pt x="106680" y="129540"/>
                </a:lnTo>
                <a:lnTo>
                  <a:pt x="106680" y="144780"/>
                </a:lnTo>
                <a:lnTo>
                  <a:pt x="99060" y="152400"/>
                </a:lnTo>
                <a:lnTo>
                  <a:pt x="83820" y="167640"/>
                </a:lnTo>
                <a:lnTo>
                  <a:pt x="76200" y="175260"/>
                </a:lnTo>
                <a:lnTo>
                  <a:pt x="53340" y="182880"/>
                </a:lnTo>
                <a:lnTo>
                  <a:pt x="30480" y="175260"/>
                </a:lnTo>
                <a:lnTo>
                  <a:pt x="15240" y="175260"/>
                </a:lnTo>
                <a:lnTo>
                  <a:pt x="0" y="167640"/>
                </a:lnTo>
                <a:lnTo>
                  <a:pt x="0" y="167640"/>
                </a:lnTo>
                <a:lnTo>
                  <a:pt x="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1165860" y="121920"/>
            <a:ext cx="91441" cy="205741"/>
          </a:xfrm>
          <a:custGeom>
            <a:avLst/>
            <a:gdLst/>
            <a:ahLst/>
            <a:cxnLst/>
            <a:rect l="0" t="0" r="0" b="0"/>
            <a:pathLst>
              <a:path w="91441" h="205741">
                <a:moveTo>
                  <a:pt x="45720" y="0"/>
                </a:moveTo>
                <a:lnTo>
                  <a:pt x="30480" y="0"/>
                </a:lnTo>
                <a:lnTo>
                  <a:pt x="30480" y="0"/>
                </a:lnTo>
                <a:lnTo>
                  <a:pt x="30480" y="0"/>
                </a:lnTo>
                <a:lnTo>
                  <a:pt x="15240" y="7620"/>
                </a:lnTo>
                <a:lnTo>
                  <a:pt x="15240" y="15240"/>
                </a:lnTo>
                <a:lnTo>
                  <a:pt x="15240" y="22860"/>
                </a:lnTo>
                <a:lnTo>
                  <a:pt x="15240" y="45720"/>
                </a:lnTo>
                <a:lnTo>
                  <a:pt x="15240" y="68580"/>
                </a:lnTo>
                <a:lnTo>
                  <a:pt x="15240" y="99060"/>
                </a:lnTo>
                <a:lnTo>
                  <a:pt x="15240" y="129540"/>
                </a:lnTo>
                <a:lnTo>
                  <a:pt x="15240" y="152400"/>
                </a:lnTo>
                <a:lnTo>
                  <a:pt x="7620" y="175260"/>
                </a:lnTo>
                <a:lnTo>
                  <a:pt x="7620" y="190500"/>
                </a:lnTo>
                <a:lnTo>
                  <a:pt x="7620" y="205740"/>
                </a:lnTo>
                <a:lnTo>
                  <a:pt x="0" y="205740"/>
                </a:lnTo>
                <a:lnTo>
                  <a:pt x="0" y="205740"/>
                </a:lnTo>
                <a:lnTo>
                  <a:pt x="0" y="205740"/>
                </a:lnTo>
                <a:lnTo>
                  <a:pt x="0" y="198120"/>
                </a:lnTo>
                <a:lnTo>
                  <a:pt x="0" y="182880"/>
                </a:lnTo>
                <a:lnTo>
                  <a:pt x="0" y="160020"/>
                </a:lnTo>
                <a:lnTo>
                  <a:pt x="7620" y="137160"/>
                </a:lnTo>
                <a:lnTo>
                  <a:pt x="7620" y="106680"/>
                </a:lnTo>
                <a:lnTo>
                  <a:pt x="15240" y="76200"/>
                </a:lnTo>
                <a:lnTo>
                  <a:pt x="15240" y="53340"/>
                </a:lnTo>
                <a:lnTo>
                  <a:pt x="30480" y="45720"/>
                </a:lnTo>
                <a:lnTo>
                  <a:pt x="45720" y="38100"/>
                </a:lnTo>
                <a:lnTo>
                  <a:pt x="53340" y="38100"/>
                </a:lnTo>
                <a:lnTo>
                  <a:pt x="60960" y="45720"/>
                </a:lnTo>
                <a:lnTo>
                  <a:pt x="60960" y="53340"/>
                </a:lnTo>
                <a:lnTo>
                  <a:pt x="68580" y="76200"/>
                </a:lnTo>
                <a:lnTo>
                  <a:pt x="76200" y="99060"/>
                </a:lnTo>
                <a:lnTo>
                  <a:pt x="83820" y="114300"/>
                </a:lnTo>
                <a:lnTo>
                  <a:pt x="83820" y="137160"/>
                </a:lnTo>
                <a:lnTo>
                  <a:pt x="91440" y="152400"/>
                </a:lnTo>
                <a:lnTo>
                  <a:pt x="91440" y="167640"/>
                </a:lnTo>
                <a:lnTo>
                  <a:pt x="91440" y="175260"/>
                </a:lnTo>
                <a:lnTo>
                  <a:pt x="91440" y="182880"/>
                </a:lnTo>
                <a:lnTo>
                  <a:pt x="91440" y="190500"/>
                </a:lnTo>
                <a:lnTo>
                  <a:pt x="9144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1310640" y="152400"/>
            <a:ext cx="205741" cy="152401"/>
          </a:xfrm>
          <a:custGeom>
            <a:avLst/>
            <a:gdLst/>
            <a:ahLst/>
            <a:cxnLst/>
            <a:rect l="0" t="0" r="0" b="0"/>
            <a:pathLst>
              <a:path w="205741" h="152401">
                <a:moveTo>
                  <a:pt x="0" y="76200"/>
                </a:moveTo>
                <a:lnTo>
                  <a:pt x="0" y="76200"/>
                </a:lnTo>
                <a:lnTo>
                  <a:pt x="0" y="83820"/>
                </a:lnTo>
                <a:lnTo>
                  <a:pt x="0" y="83820"/>
                </a:lnTo>
                <a:lnTo>
                  <a:pt x="7620" y="91440"/>
                </a:lnTo>
                <a:lnTo>
                  <a:pt x="15240" y="99060"/>
                </a:lnTo>
                <a:lnTo>
                  <a:pt x="22860" y="99060"/>
                </a:lnTo>
                <a:lnTo>
                  <a:pt x="38100" y="91440"/>
                </a:lnTo>
                <a:lnTo>
                  <a:pt x="45720" y="91440"/>
                </a:lnTo>
                <a:lnTo>
                  <a:pt x="60960" y="83820"/>
                </a:lnTo>
                <a:lnTo>
                  <a:pt x="83820" y="76200"/>
                </a:lnTo>
                <a:lnTo>
                  <a:pt x="91440" y="60960"/>
                </a:lnTo>
                <a:lnTo>
                  <a:pt x="99060" y="53340"/>
                </a:lnTo>
                <a:lnTo>
                  <a:pt x="114300" y="38100"/>
                </a:lnTo>
                <a:lnTo>
                  <a:pt x="114300" y="22860"/>
                </a:lnTo>
                <a:lnTo>
                  <a:pt x="121920" y="7620"/>
                </a:lnTo>
                <a:lnTo>
                  <a:pt x="114300" y="0"/>
                </a:lnTo>
                <a:lnTo>
                  <a:pt x="106680" y="0"/>
                </a:lnTo>
                <a:lnTo>
                  <a:pt x="99060" y="0"/>
                </a:lnTo>
                <a:lnTo>
                  <a:pt x="83820" y="7620"/>
                </a:lnTo>
                <a:lnTo>
                  <a:pt x="68580" y="15240"/>
                </a:lnTo>
                <a:lnTo>
                  <a:pt x="53340" y="30480"/>
                </a:lnTo>
                <a:lnTo>
                  <a:pt x="45720" y="45720"/>
                </a:lnTo>
                <a:lnTo>
                  <a:pt x="38100" y="68580"/>
                </a:lnTo>
                <a:lnTo>
                  <a:pt x="38100" y="91440"/>
                </a:lnTo>
                <a:lnTo>
                  <a:pt x="45720" y="106680"/>
                </a:lnTo>
                <a:lnTo>
                  <a:pt x="45720" y="121920"/>
                </a:lnTo>
                <a:lnTo>
                  <a:pt x="45720" y="129540"/>
                </a:lnTo>
                <a:lnTo>
                  <a:pt x="53340" y="129540"/>
                </a:lnTo>
                <a:lnTo>
                  <a:pt x="68580" y="129540"/>
                </a:lnTo>
                <a:lnTo>
                  <a:pt x="76200" y="129540"/>
                </a:lnTo>
                <a:lnTo>
                  <a:pt x="91440" y="121920"/>
                </a:lnTo>
                <a:lnTo>
                  <a:pt x="106680" y="106680"/>
                </a:lnTo>
                <a:lnTo>
                  <a:pt x="121920" y="99060"/>
                </a:lnTo>
                <a:lnTo>
                  <a:pt x="137160" y="83820"/>
                </a:lnTo>
                <a:lnTo>
                  <a:pt x="137160" y="68580"/>
                </a:lnTo>
                <a:lnTo>
                  <a:pt x="144780" y="53340"/>
                </a:lnTo>
                <a:lnTo>
                  <a:pt x="152400" y="53340"/>
                </a:lnTo>
                <a:lnTo>
                  <a:pt x="144780" y="45720"/>
                </a:lnTo>
                <a:lnTo>
                  <a:pt x="144780" y="53340"/>
                </a:lnTo>
                <a:lnTo>
                  <a:pt x="144780" y="60960"/>
                </a:lnTo>
                <a:lnTo>
                  <a:pt x="144780" y="76200"/>
                </a:lnTo>
                <a:lnTo>
                  <a:pt x="144780" y="99060"/>
                </a:lnTo>
                <a:lnTo>
                  <a:pt x="144780" y="114300"/>
                </a:lnTo>
                <a:lnTo>
                  <a:pt x="144780" y="137160"/>
                </a:lnTo>
                <a:lnTo>
                  <a:pt x="144780" y="144780"/>
                </a:lnTo>
                <a:lnTo>
                  <a:pt x="137160" y="152400"/>
                </a:lnTo>
                <a:lnTo>
                  <a:pt x="137160" y="152400"/>
                </a:lnTo>
                <a:lnTo>
                  <a:pt x="137160" y="152400"/>
                </a:lnTo>
                <a:lnTo>
                  <a:pt x="137160" y="144780"/>
                </a:lnTo>
                <a:lnTo>
                  <a:pt x="137160" y="137160"/>
                </a:lnTo>
                <a:lnTo>
                  <a:pt x="137160" y="114300"/>
                </a:lnTo>
                <a:lnTo>
                  <a:pt x="144780" y="99060"/>
                </a:lnTo>
                <a:lnTo>
                  <a:pt x="152400" y="76200"/>
                </a:lnTo>
                <a:lnTo>
                  <a:pt x="152400" y="53340"/>
                </a:lnTo>
                <a:lnTo>
                  <a:pt x="160020" y="38100"/>
                </a:lnTo>
                <a:lnTo>
                  <a:pt x="167640" y="22860"/>
                </a:lnTo>
                <a:lnTo>
                  <a:pt x="175260" y="22860"/>
                </a:lnTo>
                <a:lnTo>
                  <a:pt x="175260" y="15240"/>
                </a:lnTo>
                <a:lnTo>
                  <a:pt x="182880" y="15240"/>
                </a:lnTo>
                <a:lnTo>
                  <a:pt x="182880" y="15240"/>
                </a:lnTo>
                <a:lnTo>
                  <a:pt x="182880" y="15240"/>
                </a:lnTo>
                <a:lnTo>
                  <a:pt x="190500" y="15240"/>
                </a:lnTo>
                <a:lnTo>
                  <a:pt x="198120" y="22860"/>
                </a:lnTo>
                <a:lnTo>
                  <a:pt x="205740" y="22860"/>
                </a:lnTo>
                <a:lnTo>
                  <a:pt x="20574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1524000" y="144780"/>
            <a:ext cx="83821" cy="144781"/>
          </a:xfrm>
          <a:custGeom>
            <a:avLst/>
            <a:gdLst/>
            <a:ahLst/>
            <a:cxnLst/>
            <a:rect l="0" t="0" r="0" b="0"/>
            <a:pathLst>
              <a:path w="83821" h="144781">
                <a:moveTo>
                  <a:pt x="15240" y="22860"/>
                </a:moveTo>
                <a:lnTo>
                  <a:pt x="0" y="30480"/>
                </a:lnTo>
                <a:lnTo>
                  <a:pt x="7620" y="45720"/>
                </a:lnTo>
                <a:lnTo>
                  <a:pt x="7620" y="53340"/>
                </a:lnTo>
                <a:lnTo>
                  <a:pt x="15240" y="76200"/>
                </a:lnTo>
                <a:lnTo>
                  <a:pt x="22860" y="99060"/>
                </a:lnTo>
                <a:lnTo>
                  <a:pt x="30480" y="114300"/>
                </a:lnTo>
                <a:lnTo>
                  <a:pt x="30480" y="129540"/>
                </a:lnTo>
                <a:lnTo>
                  <a:pt x="38100" y="137160"/>
                </a:lnTo>
                <a:lnTo>
                  <a:pt x="45720" y="144780"/>
                </a:lnTo>
                <a:lnTo>
                  <a:pt x="45720" y="144780"/>
                </a:lnTo>
                <a:lnTo>
                  <a:pt x="45720" y="144780"/>
                </a:lnTo>
                <a:lnTo>
                  <a:pt x="45720" y="137160"/>
                </a:lnTo>
                <a:lnTo>
                  <a:pt x="45720" y="129540"/>
                </a:lnTo>
                <a:lnTo>
                  <a:pt x="53340" y="114300"/>
                </a:lnTo>
                <a:lnTo>
                  <a:pt x="53340" y="99060"/>
                </a:lnTo>
                <a:lnTo>
                  <a:pt x="60960" y="76200"/>
                </a:lnTo>
                <a:lnTo>
                  <a:pt x="68580" y="53340"/>
                </a:lnTo>
                <a:lnTo>
                  <a:pt x="68580" y="30480"/>
                </a:lnTo>
                <a:lnTo>
                  <a:pt x="76200" y="15240"/>
                </a:lnTo>
                <a:lnTo>
                  <a:pt x="76200" y="7620"/>
                </a:lnTo>
                <a:lnTo>
                  <a:pt x="83820" y="0"/>
                </a:lnTo>
                <a:lnTo>
                  <a:pt x="83820" y="0"/>
                </a:lnTo>
                <a:lnTo>
                  <a:pt x="83820" y="0"/>
                </a:lnTo>
                <a:lnTo>
                  <a:pt x="83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1653540" y="121920"/>
            <a:ext cx="198121" cy="152401"/>
          </a:xfrm>
          <a:custGeom>
            <a:avLst/>
            <a:gdLst/>
            <a:ahLst/>
            <a:cxnLst/>
            <a:rect l="0" t="0" r="0" b="0"/>
            <a:pathLst>
              <a:path w="198121" h="152401">
                <a:moveTo>
                  <a:pt x="83820" y="0"/>
                </a:moveTo>
                <a:lnTo>
                  <a:pt x="83820" y="0"/>
                </a:lnTo>
                <a:lnTo>
                  <a:pt x="76200" y="0"/>
                </a:lnTo>
                <a:lnTo>
                  <a:pt x="68580" y="7620"/>
                </a:lnTo>
                <a:lnTo>
                  <a:pt x="53340" y="15240"/>
                </a:lnTo>
                <a:lnTo>
                  <a:pt x="45720" y="30480"/>
                </a:lnTo>
                <a:lnTo>
                  <a:pt x="30480" y="53340"/>
                </a:lnTo>
                <a:lnTo>
                  <a:pt x="15240" y="76200"/>
                </a:lnTo>
                <a:lnTo>
                  <a:pt x="7620" y="99060"/>
                </a:lnTo>
                <a:lnTo>
                  <a:pt x="7620" y="121920"/>
                </a:lnTo>
                <a:lnTo>
                  <a:pt x="0" y="137160"/>
                </a:lnTo>
                <a:lnTo>
                  <a:pt x="7620" y="144780"/>
                </a:lnTo>
                <a:lnTo>
                  <a:pt x="7620" y="152400"/>
                </a:lnTo>
                <a:lnTo>
                  <a:pt x="15240" y="152400"/>
                </a:lnTo>
                <a:lnTo>
                  <a:pt x="22860" y="152400"/>
                </a:lnTo>
                <a:lnTo>
                  <a:pt x="30480" y="144780"/>
                </a:lnTo>
                <a:lnTo>
                  <a:pt x="38100" y="137160"/>
                </a:lnTo>
                <a:lnTo>
                  <a:pt x="53340" y="121920"/>
                </a:lnTo>
                <a:lnTo>
                  <a:pt x="60960" y="106680"/>
                </a:lnTo>
                <a:lnTo>
                  <a:pt x="68580" y="91440"/>
                </a:lnTo>
                <a:lnTo>
                  <a:pt x="83820" y="68580"/>
                </a:lnTo>
                <a:lnTo>
                  <a:pt x="91440" y="45720"/>
                </a:lnTo>
                <a:lnTo>
                  <a:pt x="99060" y="30480"/>
                </a:lnTo>
                <a:lnTo>
                  <a:pt x="99060" y="15240"/>
                </a:lnTo>
                <a:lnTo>
                  <a:pt x="99060" y="7620"/>
                </a:lnTo>
                <a:lnTo>
                  <a:pt x="99060" y="7620"/>
                </a:lnTo>
                <a:lnTo>
                  <a:pt x="99060" y="7620"/>
                </a:lnTo>
                <a:lnTo>
                  <a:pt x="99060" y="15240"/>
                </a:lnTo>
                <a:lnTo>
                  <a:pt x="106680" y="30480"/>
                </a:lnTo>
                <a:lnTo>
                  <a:pt x="106680" y="53340"/>
                </a:lnTo>
                <a:lnTo>
                  <a:pt x="106680" y="76200"/>
                </a:lnTo>
                <a:lnTo>
                  <a:pt x="106680" y="99060"/>
                </a:lnTo>
                <a:lnTo>
                  <a:pt x="106680" y="106680"/>
                </a:lnTo>
                <a:lnTo>
                  <a:pt x="106680" y="121920"/>
                </a:lnTo>
                <a:lnTo>
                  <a:pt x="114300" y="129540"/>
                </a:lnTo>
                <a:lnTo>
                  <a:pt x="114300" y="129540"/>
                </a:lnTo>
                <a:lnTo>
                  <a:pt x="121920" y="129540"/>
                </a:lnTo>
                <a:lnTo>
                  <a:pt x="129540" y="129540"/>
                </a:lnTo>
                <a:lnTo>
                  <a:pt x="144780" y="121920"/>
                </a:lnTo>
                <a:lnTo>
                  <a:pt x="152400" y="106680"/>
                </a:lnTo>
                <a:lnTo>
                  <a:pt x="167640" y="99060"/>
                </a:lnTo>
                <a:lnTo>
                  <a:pt x="182880" y="83820"/>
                </a:lnTo>
                <a:lnTo>
                  <a:pt x="190500" y="68580"/>
                </a:lnTo>
                <a:lnTo>
                  <a:pt x="198120" y="45720"/>
                </a:lnTo>
                <a:lnTo>
                  <a:pt x="198120" y="30480"/>
                </a:lnTo>
                <a:lnTo>
                  <a:pt x="198120" y="15240"/>
                </a:lnTo>
                <a:lnTo>
                  <a:pt x="198120" y="7620"/>
                </a:ln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1851660" y="76200"/>
            <a:ext cx="91441" cy="198121"/>
          </a:xfrm>
          <a:custGeom>
            <a:avLst/>
            <a:gdLst/>
            <a:ahLst/>
            <a:cxnLst/>
            <a:rect l="0" t="0" r="0" b="0"/>
            <a:pathLst>
              <a:path w="91441" h="198121">
                <a:moveTo>
                  <a:pt x="91440" y="0"/>
                </a:moveTo>
                <a:lnTo>
                  <a:pt x="91440" y="0"/>
                </a:lnTo>
                <a:lnTo>
                  <a:pt x="83820" y="0"/>
                </a:lnTo>
                <a:lnTo>
                  <a:pt x="76200" y="0"/>
                </a:lnTo>
                <a:lnTo>
                  <a:pt x="68580" y="7620"/>
                </a:lnTo>
                <a:lnTo>
                  <a:pt x="60960" y="15240"/>
                </a:lnTo>
                <a:lnTo>
                  <a:pt x="53340" y="22860"/>
                </a:lnTo>
                <a:lnTo>
                  <a:pt x="45720" y="38100"/>
                </a:lnTo>
                <a:lnTo>
                  <a:pt x="38100" y="45720"/>
                </a:lnTo>
                <a:lnTo>
                  <a:pt x="38100" y="60960"/>
                </a:lnTo>
                <a:lnTo>
                  <a:pt x="45720" y="76200"/>
                </a:lnTo>
                <a:lnTo>
                  <a:pt x="53340" y="83820"/>
                </a:lnTo>
                <a:lnTo>
                  <a:pt x="60960" y="99060"/>
                </a:lnTo>
                <a:lnTo>
                  <a:pt x="68580" y="114300"/>
                </a:lnTo>
                <a:lnTo>
                  <a:pt x="76200" y="129540"/>
                </a:lnTo>
                <a:lnTo>
                  <a:pt x="83820" y="144780"/>
                </a:lnTo>
                <a:lnTo>
                  <a:pt x="83820" y="152400"/>
                </a:lnTo>
                <a:lnTo>
                  <a:pt x="91440" y="167640"/>
                </a:lnTo>
                <a:lnTo>
                  <a:pt x="91440" y="182880"/>
                </a:lnTo>
                <a:lnTo>
                  <a:pt x="83820" y="190500"/>
                </a:lnTo>
                <a:lnTo>
                  <a:pt x="68580" y="198120"/>
                </a:lnTo>
                <a:lnTo>
                  <a:pt x="53340" y="198120"/>
                </a:lnTo>
                <a:lnTo>
                  <a:pt x="38100" y="198120"/>
                </a:lnTo>
                <a:lnTo>
                  <a:pt x="22860" y="198120"/>
                </a:lnTo>
                <a:lnTo>
                  <a:pt x="7620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2042160" y="60960"/>
            <a:ext cx="7621" cy="60961"/>
          </a:xfrm>
          <a:custGeom>
            <a:avLst/>
            <a:gdLst/>
            <a:ahLst/>
            <a:cxnLst/>
            <a:rect l="0" t="0" r="0" b="0"/>
            <a:pathLst>
              <a:path w="7621" h="60961">
                <a:moveTo>
                  <a:pt x="7620" y="0"/>
                </a:moveTo>
                <a:lnTo>
                  <a:pt x="7620" y="762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45720"/>
                </a:lnTo>
                <a:lnTo>
                  <a:pt x="0" y="60960"/>
                </a:lnTo>
                <a:lnTo>
                  <a:pt x="0" y="60960"/>
                </a:lnTo>
                <a:lnTo>
                  <a:pt x="0" y="60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2103120" y="53340"/>
            <a:ext cx="15241" cy="53341"/>
          </a:xfrm>
          <a:custGeom>
            <a:avLst/>
            <a:gdLst/>
            <a:ahLst/>
            <a:cxnLst/>
            <a:rect l="0" t="0" r="0" b="0"/>
            <a:pathLst>
              <a:path w="15241" h="53341">
                <a:moveTo>
                  <a:pt x="0" y="0"/>
                </a:moveTo>
                <a:lnTo>
                  <a:pt x="7620" y="15240"/>
                </a:lnTo>
                <a:lnTo>
                  <a:pt x="7620" y="30480"/>
                </a:lnTo>
                <a:lnTo>
                  <a:pt x="7620" y="30480"/>
                </a:lnTo>
                <a:lnTo>
                  <a:pt x="15240" y="53340"/>
                </a:lnTo>
                <a:lnTo>
                  <a:pt x="15240" y="53340"/>
                </a:lnTo>
                <a:lnTo>
                  <a:pt x="1524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4518660" y="1813560"/>
            <a:ext cx="632461" cy="419101"/>
          </a:xfrm>
          <a:custGeom>
            <a:avLst/>
            <a:gdLst/>
            <a:ahLst/>
            <a:cxnLst/>
            <a:rect l="0" t="0" r="0" b="0"/>
            <a:pathLst>
              <a:path w="632461" h="419101">
                <a:moveTo>
                  <a:pt x="22860" y="419100"/>
                </a:moveTo>
                <a:lnTo>
                  <a:pt x="15240" y="411480"/>
                </a:lnTo>
                <a:lnTo>
                  <a:pt x="7620" y="396240"/>
                </a:lnTo>
                <a:lnTo>
                  <a:pt x="7620" y="396240"/>
                </a:lnTo>
                <a:lnTo>
                  <a:pt x="0" y="388620"/>
                </a:lnTo>
                <a:lnTo>
                  <a:pt x="0" y="373380"/>
                </a:lnTo>
                <a:lnTo>
                  <a:pt x="0" y="358140"/>
                </a:lnTo>
                <a:lnTo>
                  <a:pt x="7620" y="342900"/>
                </a:lnTo>
                <a:lnTo>
                  <a:pt x="15240" y="320040"/>
                </a:lnTo>
                <a:lnTo>
                  <a:pt x="30480" y="297180"/>
                </a:lnTo>
                <a:lnTo>
                  <a:pt x="53340" y="274320"/>
                </a:lnTo>
                <a:lnTo>
                  <a:pt x="76200" y="251460"/>
                </a:lnTo>
                <a:lnTo>
                  <a:pt x="106680" y="220980"/>
                </a:lnTo>
                <a:lnTo>
                  <a:pt x="137160" y="190500"/>
                </a:lnTo>
                <a:lnTo>
                  <a:pt x="182880" y="160020"/>
                </a:lnTo>
                <a:lnTo>
                  <a:pt x="228600" y="121920"/>
                </a:lnTo>
                <a:lnTo>
                  <a:pt x="281940" y="99060"/>
                </a:lnTo>
                <a:lnTo>
                  <a:pt x="335280" y="68580"/>
                </a:lnTo>
                <a:lnTo>
                  <a:pt x="381000" y="45720"/>
                </a:lnTo>
                <a:lnTo>
                  <a:pt x="426720" y="30480"/>
                </a:lnTo>
                <a:lnTo>
                  <a:pt x="472440" y="22860"/>
                </a:lnTo>
                <a:lnTo>
                  <a:pt x="510540" y="15240"/>
                </a:lnTo>
                <a:lnTo>
                  <a:pt x="548640" y="7620"/>
                </a:lnTo>
                <a:lnTo>
                  <a:pt x="579120" y="7620"/>
                </a:lnTo>
                <a:lnTo>
                  <a:pt x="601980" y="0"/>
                </a:lnTo>
                <a:lnTo>
                  <a:pt x="624840" y="0"/>
                </a:lnTo>
                <a:lnTo>
                  <a:pt x="632460" y="0"/>
                </a:lnTo>
                <a:lnTo>
                  <a:pt x="6324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5067300" y="1455420"/>
            <a:ext cx="144781" cy="297181"/>
          </a:xfrm>
          <a:custGeom>
            <a:avLst/>
            <a:gdLst/>
            <a:ahLst/>
            <a:cxnLst/>
            <a:rect l="0" t="0" r="0" b="0"/>
            <a:pathLst>
              <a:path w="144781" h="297181">
                <a:moveTo>
                  <a:pt x="7620" y="22860"/>
                </a:moveTo>
                <a:lnTo>
                  <a:pt x="0" y="30480"/>
                </a:lnTo>
                <a:lnTo>
                  <a:pt x="0" y="53340"/>
                </a:lnTo>
                <a:lnTo>
                  <a:pt x="0" y="60960"/>
                </a:lnTo>
                <a:lnTo>
                  <a:pt x="0" y="91440"/>
                </a:lnTo>
                <a:lnTo>
                  <a:pt x="0" y="121920"/>
                </a:lnTo>
                <a:lnTo>
                  <a:pt x="7620" y="160020"/>
                </a:lnTo>
                <a:lnTo>
                  <a:pt x="15240" y="198120"/>
                </a:lnTo>
                <a:lnTo>
                  <a:pt x="22860" y="228600"/>
                </a:lnTo>
                <a:lnTo>
                  <a:pt x="22860" y="251460"/>
                </a:lnTo>
                <a:lnTo>
                  <a:pt x="22860" y="274320"/>
                </a:lnTo>
                <a:lnTo>
                  <a:pt x="22860" y="289560"/>
                </a:lnTo>
                <a:lnTo>
                  <a:pt x="22860" y="297180"/>
                </a:lnTo>
                <a:lnTo>
                  <a:pt x="15240" y="297180"/>
                </a:lnTo>
                <a:lnTo>
                  <a:pt x="15240" y="297180"/>
                </a:lnTo>
                <a:lnTo>
                  <a:pt x="15240" y="289560"/>
                </a:lnTo>
                <a:lnTo>
                  <a:pt x="15240" y="281940"/>
                </a:lnTo>
                <a:lnTo>
                  <a:pt x="15240" y="259080"/>
                </a:lnTo>
                <a:lnTo>
                  <a:pt x="15240" y="228600"/>
                </a:lnTo>
                <a:lnTo>
                  <a:pt x="22860" y="190500"/>
                </a:lnTo>
                <a:lnTo>
                  <a:pt x="30480" y="152400"/>
                </a:lnTo>
                <a:lnTo>
                  <a:pt x="30480" y="114300"/>
                </a:lnTo>
                <a:lnTo>
                  <a:pt x="45720" y="76200"/>
                </a:lnTo>
                <a:lnTo>
                  <a:pt x="53340" y="53340"/>
                </a:lnTo>
                <a:lnTo>
                  <a:pt x="60960" y="30480"/>
                </a:lnTo>
                <a:lnTo>
                  <a:pt x="68580" y="15240"/>
                </a:lnTo>
                <a:lnTo>
                  <a:pt x="76200" y="7620"/>
                </a:lnTo>
                <a:lnTo>
                  <a:pt x="91440" y="7620"/>
                </a:lnTo>
                <a:lnTo>
                  <a:pt x="106680" y="0"/>
                </a:lnTo>
                <a:lnTo>
                  <a:pt x="121920" y="7620"/>
                </a:lnTo>
                <a:lnTo>
                  <a:pt x="129540" y="7620"/>
                </a:lnTo>
                <a:lnTo>
                  <a:pt x="144780" y="15240"/>
                </a:lnTo>
                <a:lnTo>
                  <a:pt x="14478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5181600" y="1501140"/>
            <a:ext cx="251461" cy="198121"/>
          </a:xfrm>
          <a:custGeom>
            <a:avLst/>
            <a:gdLst/>
            <a:ahLst/>
            <a:cxnLst/>
            <a:rect l="0" t="0" r="0" b="0"/>
            <a:pathLst>
              <a:path w="251461" h="198121">
                <a:moveTo>
                  <a:pt x="0" y="68580"/>
                </a:moveTo>
                <a:lnTo>
                  <a:pt x="0" y="68580"/>
                </a:lnTo>
                <a:lnTo>
                  <a:pt x="0" y="83820"/>
                </a:lnTo>
                <a:lnTo>
                  <a:pt x="7620" y="83820"/>
                </a:lnTo>
                <a:lnTo>
                  <a:pt x="15240" y="99060"/>
                </a:lnTo>
                <a:lnTo>
                  <a:pt x="38100" y="106680"/>
                </a:lnTo>
                <a:lnTo>
                  <a:pt x="53340" y="106680"/>
                </a:lnTo>
                <a:lnTo>
                  <a:pt x="83820" y="106680"/>
                </a:lnTo>
                <a:lnTo>
                  <a:pt x="114300" y="99060"/>
                </a:lnTo>
                <a:lnTo>
                  <a:pt x="144780" y="91440"/>
                </a:lnTo>
                <a:lnTo>
                  <a:pt x="175260" y="83820"/>
                </a:lnTo>
                <a:lnTo>
                  <a:pt x="198120" y="68580"/>
                </a:lnTo>
                <a:lnTo>
                  <a:pt x="220980" y="53340"/>
                </a:lnTo>
                <a:lnTo>
                  <a:pt x="236220" y="38100"/>
                </a:lnTo>
                <a:lnTo>
                  <a:pt x="243840" y="22860"/>
                </a:lnTo>
                <a:lnTo>
                  <a:pt x="251460" y="7620"/>
                </a:lnTo>
                <a:lnTo>
                  <a:pt x="243840" y="0"/>
                </a:lnTo>
                <a:lnTo>
                  <a:pt x="236220" y="0"/>
                </a:lnTo>
                <a:lnTo>
                  <a:pt x="213360" y="0"/>
                </a:lnTo>
                <a:lnTo>
                  <a:pt x="198120" y="15240"/>
                </a:lnTo>
                <a:lnTo>
                  <a:pt x="175260" y="30480"/>
                </a:lnTo>
                <a:lnTo>
                  <a:pt x="152400" y="53340"/>
                </a:lnTo>
                <a:lnTo>
                  <a:pt x="137160" y="76200"/>
                </a:lnTo>
                <a:lnTo>
                  <a:pt x="129540" y="106680"/>
                </a:lnTo>
                <a:lnTo>
                  <a:pt x="121920" y="129540"/>
                </a:lnTo>
                <a:lnTo>
                  <a:pt x="129540" y="152400"/>
                </a:lnTo>
                <a:lnTo>
                  <a:pt x="137160" y="167640"/>
                </a:lnTo>
                <a:lnTo>
                  <a:pt x="152400" y="182880"/>
                </a:lnTo>
                <a:lnTo>
                  <a:pt x="182880" y="190500"/>
                </a:lnTo>
                <a:lnTo>
                  <a:pt x="198120" y="198120"/>
                </a:lnTo>
                <a:lnTo>
                  <a:pt x="205740" y="198120"/>
                </a:lnTo>
                <a:lnTo>
                  <a:pt x="20574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5532120" y="1478280"/>
            <a:ext cx="228601" cy="419101"/>
          </a:xfrm>
          <a:custGeom>
            <a:avLst/>
            <a:gdLst/>
            <a:ahLst/>
            <a:cxnLst/>
            <a:rect l="0" t="0" r="0" b="0"/>
            <a:pathLst>
              <a:path w="228601" h="419101">
                <a:moveTo>
                  <a:pt x="0" y="53340"/>
                </a:moveTo>
                <a:lnTo>
                  <a:pt x="0" y="60960"/>
                </a:lnTo>
                <a:lnTo>
                  <a:pt x="0" y="76200"/>
                </a:lnTo>
                <a:lnTo>
                  <a:pt x="0" y="83820"/>
                </a:lnTo>
                <a:lnTo>
                  <a:pt x="0" y="106680"/>
                </a:lnTo>
                <a:lnTo>
                  <a:pt x="0" y="152400"/>
                </a:lnTo>
                <a:lnTo>
                  <a:pt x="7620" y="190500"/>
                </a:lnTo>
                <a:lnTo>
                  <a:pt x="15240" y="236220"/>
                </a:lnTo>
                <a:lnTo>
                  <a:pt x="22860" y="281940"/>
                </a:lnTo>
                <a:lnTo>
                  <a:pt x="22860" y="327660"/>
                </a:lnTo>
                <a:lnTo>
                  <a:pt x="22860" y="358140"/>
                </a:lnTo>
                <a:lnTo>
                  <a:pt x="22860" y="388620"/>
                </a:lnTo>
                <a:lnTo>
                  <a:pt x="15240" y="403860"/>
                </a:lnTo>
                <a:lnTo>
                  <a:pt x="7620" y="419100"/>
                </a:lnTo>
                <a:lnTo>
                  <a:pt x="7620" y="419100"/>
                </a:lnTo>
                <a:lnTo>
                  <a:pt x="0" y="403860"/>
                </a:lnTo>
                <a:lnTo>
                  <a:pt x="0" y="388620"/>
                </a:lnTo>
                <a:lnTo>
                  <a:pt x="0" y="358140"/>
                </a:lnTo>
                <a:lnTo>
                  <a:pt x="0" y="320040"/>
                </a:lnTo>
                <a:lnTo>
                  <a:pt x="0" y="274320"/>
                </a:lnTo>
                <a:lnTo>
                  <a:pt x="7620" y="228600"/>
                </a:lnTo>
                <a:lnTo>
                  <a:pt x="15240" y="182880"/>
                </a:lnTo>
                <a:lnTo>
                  <a:pt x="22860" y="137160"/>
                </a:lnTo>
                <a:lnTo>
                  <a:pt x="30480" y="106680"/>
                </a:lnTo>
                <a:lnTo>
                  <a:pt x="38100" y="68580"/>
                </a:lnTo>
                <a:lnTo>
                  <a:pt x="45720" y="45720"/>
                </a:lnTo>
                <a:lnTo>
                  <a:pt x="60960" y="22860"/>
                </a:lnTo>
                <a:lnTo>
                  <a:pt x="76200" y="7620"/>
                </a:lnTo>
                <a:lnTo>
                  <a:pt x="91440" y="0"/>
                </a:lnTo>
                <a:lnTo>
                  <a:pt x="121920" y="0"/>
                </a:lnTo>
                <a:lnTo>
                  <a:pt x="144780" y="0"/>
                </a:lnTo>
                <a:lnTo>
                  <a:pt x="175260" y="15240"/>
                </a:lnTo>
                <a:lnTo>
                  <a:pt x="198120" y="38100"/>
                </a:lnTo>
                <a:lnTo>
                  <a:pt x="220980" y="53340"/>
                </a:lnTo>
                <a:lnTo>
                  <a:pt x="228600" y="83820"/>
                </a:lnTo>
                <a:lnTo>
                  <a:pt x="228600" y="106680"/>
                </a:lnTo>
                <a:lnTo>
                  <a:pt x="220980" y="137160"/>
                </a:lnTo>
                <a:lnTo>
                  <a:pt x="198120" y="152400"/>
                </a:lnTo>
                <a:lnTo>
                  <a:pt x="175260" y="175260"/>
                </a:lnTo>
                <a:lnTo>
                  <a:pt x="144780" y="182880"/>
                </a:lnTo>
                <a:lnTo>
                  <a:pt x="114300" y="190500"/>
                </a:lnTo>
                <a:lnTo>
                  <a:pt x="83820" y="198120"/>
                </a:lnTo>
                <a:lnTo>
                  <a:pt x="53340" y="198120"/>
                </a:lnTo>
                <a:lnTo>
                  <a:pt x="38100" y="198120"/>
                </a:lnTo>
                <a:lnTo>
                  <a:pt x="30480" y="190500"/>
                </a:lnTo>
                <a:lnTo>
                  <a:pt x="3048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5814060" y="1470660"/>
            <a:ext cx="243841" cy="198121"/>
          </a:xfrm>
          <a:custGeom>
            <a:avLst/>
            <a:gdLst/>
            <a:ahLst/>
            <a:cxnLst/>
            <a:rect l="0" t="0" r="0" b="0"/>
            <a:pathLst>
              <a:path w="243841" h="198121">
                <a:moveTo>
                  <a:pt x="0" y="106680"/>
                </a:moveTo>
                <a:lnTo>
                  <a:pt x="7620" y="106680"/>
                </a:lnTo>
                <a:lnTo>
                  <a:pt x="15240" y="106680"/>
                </a:lnTo>
                <a:lnTo>
                  <a:pt x="22860" y="106680"/>
                </a:lnTo>
                <a:lnTo>
                  <a:pt x="45720" y="106680"/>
                </a:lnTo>
                <a:lnTo>
                  <a:pt x="60960" y="106680"/>
                </a:lnTo>
                <a:lnTo>
                  <a:pt x="83820" y="99060"/>
                </a:lnTo>
                <a:lnTo>
                  <a:pt x="114300" y="91440"/>
                </a:lnTo>
                <a:lnTo>
                  <a:pt x="137160" y="83820"/>
                </a:lnTo>
                <a:lnTo>
                  <a:pt x="167640" y="68580"/>
                </a:lnTo>
                <a:lnTo>
                  <a:pt x="190500" y="53340"/>
                </a:lnTo>
                <a:lnTo>
                  <a:pt x="198120" y="38100"/>
                </a:lnTo>
                <a:lnTo>
                  <a:pt x="205740" y="22860"/>
                </a:lnTo>
                <a:lnTo>
                  <a:pt x="205740" y="7620"/>
                </a:lnTo>
                <a:lnTo>
                  <a:pt x="198120" y="7620"/>
                </a:lnTo>
                <a:lnTo>
                  <a:pt x="190500" y="0"/>
                </a:lnTo>
                <a:lnTo>
                  <a:pt x="167640" y="7620"/>
                </a:lnTo>
                <a:lnTo>
                  <a:pt x="144780" y="22860"/>
                </a:lnTo>
                <a:lnTo>
                  <a:pt x="129540" y="38100"/>
                </a:lnTo>
                <a:lnTo>
                  <a:pt x="106680" y="60960"/>
                </a:lnTo>
                <a:lnTo>
                  <a:pt x="91440" y="91440"/>
                </a:lnTo>
                <a:lnTo>
                  <a:pt x="76200" y="114300"/>
                </a:lnTo>
                <a:lnTo>
                  <a:pt x="76200" y="144780"/>
                </a:lnTo>
                <a:lnTo>
                  <a:pt x="91440" y="167640"/>
                </a:lnTo>
                <a:lnTo>
                  <a:pt x="106680" y="182880"/>
                </a:lnTo>
                <a:lnTo>
                  <a:pt x="129540" y="198120"/>
                </a:lnTo>
                <a:lnTo>
                  <a:pt x="152400" y="198120"/>
                </a:lnTo>
                <a:lnTo>
                  <a:pt x="182880" y="198120"/>
                </a:lnTo>
                <a:lnTo>
                  <a:pt x="205740" y="198120"/>
                </a:lnTo>
                <a:lnTo>
                  <a:pt x="228600" y="190500"/>
                </a:lnTo>
                <a:lnTo>
                  <a:pt x="243840" y="190500"/>
                </a:lnTo>
                <a:lnTo>
                  <a:pt x="24384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6156960" y="1348740"/>
            <a:ext cx="83821" cy="327661"/>
          </a:xfrm>
          <a:custGeom>
            <a:avLst/>
            <a:gdLst/>
            <a:ahLst/>
            <a:cxnLst/>
            <a:rect l="0" t="0" r="0" b="0"/>
            <a:pathLst>
              <a:path w="83821" h="327661">
                <a:moveTo>
                  <a:pt x="15240" y="0"/>
                </a:moveTo>
                <a:lnTo>
                  <a:pt x="15240" y="762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60960"/>
                </a:lnTo>
                <a:lnTo>
                  <a:pt x="0" y="99060"/>
                </a:lnTo>
                <a:lnTo>
                  <a:pt x="0" y="137160"/>
                </a:lnTo>
                <a:lnTo>
                  <a:pt x="0" y="182880"/>
                </a:lnTo>
                <a:lnTo>
                  <a:pt x="0" y="213360"/>
                </a:lnTo>
                <a:lnTo>
                  <a:pt x="7620" y="243840"/>
                </a:lnTo>
                <a:lnTo>
                  <a:pt x="7620" y="274320"/>
                </a:lnTo>
                <a:lnTo>
                  <a:pt x="15240" y="289560"/>
                </a:lnTo>
                <a:lnTo>
                  <a:pt x="15240" y="312420"/>
                </a:lnTo>
                <a:lnTo>
                  <a:pt x="22860" y="320040"/>
                </a:lnTo>
                <a:lnTo>
                  <a:pt x="38100" y="327660"/>
                </a:lnTo>
                <a:lnTo>
                  <a:pt x="53340" y="327660"/>
                </a:lnTo>
                <a:lnTo>
                  <a:pt x="68580" y="320040"/>
                </a:lnTo>
                <a:lnTo>
                  <a:pt x="83820" y="320040"/>
                </a:lnTo>
                <a:lnTo>
                  <a:pt x="83820" y="320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6126480" y="1440180"/>
            <a:ext cx="289561" cy="228601"/>
          </a:xfrm>
          <a:custGeom>
            <a:avLst/>
            <a:gdLst/>
            <a:ahLst/>
            <a:cxnLst/>
            <a:rect l="0" t="0" r="0" b="0"/>
            <a:pathLst>
              <a:path w="289561" h="228601">
                <a:moveTo>
                  <a:pt x="7620" y="53340"/>
                </a:moveTo>
                <a:lnTo>
                  <a:pt x="762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7620" y="45720"/>
                </a:lnTo>
                <a:lnTo>
                  <a:pt x="22860" y="45720"/>
                </a:lnTo>
                <a:lnTo>
                  <a:pt x="45720" y="38100"/>
                </a:lnTo>
                <a:lnTo>
                  <a:pt x="76200" y="30480"/>
                </a:lnTo>
                <a:lnTo>
                  <a:pt x="106680" y="22860"/>
                </a:lnTo>
                <a:lnTo>
                  <a:pt x="137160" y="15240"/>
                </a:lnTo>
                <a:lnTo>
                  <a:pt x="175260" y="7620"/>
                </a:lnTo>
                <a:lnTo>
                  <a:pt x="198120" y="0"/>
                </a:lnTo>
                <a:lnTo>
                  <a:pt x="220980" y="0"/>
                </a:lnTo>
                <a:lnTo>
                  <a:pt x="236220" y="7620"/>
                </a:lnTo>
                <a:lnTo>
                  <a:pt x="251460" y="15240"/>
                </a:lnTo>
                <a:lnTo>
                  <a:pt x="259080" y="22860"/>
                </a:lnTo>
                <a:lnTo>
                  <a:pt x="266700" y="45720"/>
                </a:lnTo>
                <a:lnTo>
                  <a:pt x="274320" y="60960"/>
                </a:lnTo>
                <a:lnTo>
                  <a:pt x="281940" y="91440"/>
                </a:lnTo>
                <a:lnTo>
                  <a:pt x="289560" y="114300"/>
                </a:lnTo>
                <a:lnTo>
                  <a:pt x="289560" y="137160"/>
                </a:lnTo>
                <a:lnTo>
                  <a:pt x="289560" y="160020"/>
                </a:lnTo>
                <a:lnTo>
                  <a:pt x="289560" y="182880"/>
                </a:lnTo>
                <a:lnTo>
                  <a:pt x="289560" y="198120"/>
                </a:lnTo>
                <a:lnTo>
                  <a:pt x="289560" y="213360"/>
                </a:lnTo>
                <a:lnTo>
                  <a:pt x="281940" y="220980"/>
                </a:lnTo>
                <a:lnTo>
                  <a:pt x="281940" y="220980"/>
                </a:lnTo>
                <a:lnTo>
                  <a:pt x="281940" y="228600"/>
                </a:lnTo>
                <a:lnTo>
                  <a:pt x="281940" y="228600"/>
                </a:lnTo>
                <a:lnTo>
                  <a:pt x="28194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6477000" y="1325880"/>
            <a:ext cx="15241" cy="1"/>
          </a:xfrm>
          <a:custGeom>
            <a:avLst/>
            <a:gdLst/>
            <a:ahLst/>
            <a:cxnLst/>
            <a:rect l="0" t="0" r="0" b="0"/>
            <a:pathLst>
              <a:path w="15241" h="1">
                <a:moveTo>
                  <a:pt x="1524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6560820" y="1432560"/>
            <a:ext cx="556261" cy="243841"/>
          </a:xfrm>
          <a:custGeom>
            <a:avLst/>
            <a:gdLst/>
            <a:ahLst/>
            <a:cxnLst/>
            <a:rect l="0" t="0" r="0" b="0"/>
            <a:pathLst>
              <a:path w="556261" h="243841">
                <a:moveTo>
                  <a:pt x="144780" y="76200"/>
                </a:moveTo>
                <a:lnTo>
                  <a:pt x="144780" y="68580"/>
                </a:lnTo>
                <a:lnTo>
                  <a:pt x="144780" y="68580"/>
                </a:lnTo>
                <a:lnTo>
                  <a:pt x="144780" y="68580"/>
                </a:lnTo>
                <a:lnTo>
                  <a:pt x="137160" y="60960"/>
                </a:lnTo>
                <a:lnTo>
                  <a:pt x="121920" y="60960"/>
                </a:lnTo>
                <a:lnTo>
                  <a:pt x="106680" y="68580"/>
                </a:lnTo>
                <a:lnTo>
                  <a:pt x="83820" y="76200"/>
                </a:lnTo>
                <a:lnTo>
                  <a:pt x="53341" y="99060"/>
                </a:lnTo>
                <a:lnTo>
                  <a:pt x="38100" y="121920"/>
                </a:lnTo>
                <a:lnTo>
                  <a:pt x="15241" y="152400"/>
                </a:lnTo>
                <a:lnTo>
                  <a:pt x="0" y="175260"/>
                </a:lnTo>
                <a:lnTo>
                  <a:pt x="0" y="198120"/>
                </a:lnTo>
                <a:lnTo>
                  <a:pt x="0" y="220980"/>
                </a:lnTo>
                <a:lnTo>
                  <a:pt x="7620" y="236220"/>
                </a:lnTo>
                <a:lnTo>
                  <a:pt x="22860" y="243840"/>
                </a:lnTo>
                <a:lnTo>
                  <a:pt x="38100" y="243840"/>
                </a:lnTo>
                <a:lnTo>
                  <a:pt x="53341" y="243840"/>
                </a:lnTo>
                <a:lnTo>
                  <a:pt x="76200" y="236220"/>
                </a:lnTo>
                <a:lnTo>
                  <a:pt x="99060" y="220980"/>
                </a:lnTo>
                <a:lnTo>
                  <a:pt x="121920" y="205740"/>
                </a:lnTo>
                <a:lnTo>
                  <a:pt x="129541" y="190500"/>
                </a:lnTo>
                <a:lnTo>
                  <a:pt x="144780" y="167640"/>
                </a:lnTo>
                <a:lnTo>
                  <a:pt x="152400" y="137160"/>
                </a:lnTo>
                <a:lnTo>
                  <a:pt x="152400" y="114300"/>
                </a:lnTo>
                <a:lnTo>
                  <a:pt x="152400" y="83820"/>
                </a:lnTo>
                <a:lnTo>
                  <a:pt x="152400" y="53340"/>
                </a:lnTo>
                <a:lnTo>
                  <a:pt x="152400" y="38100"/>
                </a:lnTo>
                <a:lnTo>
                  <a:pt x="160020" y="22860"/>
                </a:lnTo>
                <a:lnTo>
                  <a:pt x="167641" y="7620"/>
                </a:lnTo>
                <a:lnTo>
                  <a:pt x="182880" y="0"/>
                </a:lnTo>
                <a:lnTo>
                  <a:pt x="198120" y="0"/>
                </a:lnTo>
                <a:lnTo>
                  <a:pt x="213360" y="0"/>
                </a:lnTo>
                <a:lnTo>
                  <a:pt x="228600" y="7620"/>
                </a:lnTo>
                <a:lnTo>
                  <a:pt x="243841" y="22860"/>
                </a:lnTo>
                <a:lnTo>
                  <a:pt x="266700" y="45720"/>
                </a:lnTo>
                <a:lnTo>
                  <a:pt x="274320" y="68580"/>
                </a:lnTo>
                <a:lnTo>
                  <a:pt x="289560" y="99060"/>
                </a:lnTo>
                <a:lnTo>
                  <a:pt x="297180" y="121920"/>
                </a:lnTo>
                <a:lnTo>
                  <a:pt x="289560" y="144780"/>
                </a:lnTo>
                <a:lnTo>
                  <a:pt x="289560" y="167640"/>
                </a:lnTo>
                <a:lnTo>
                  <a:pt x="289560" y="190500"/>
                </a:lnTo>
                <a:lnTo>
                  <a:pt x="281941" y="198120"/>
                </a:lnTo>
                <a:lnTo>
                  <a:pt x="281941" y="205740"/>
                </a:lnTo>
                <a:lnTo>
                  <a:pt x="281941" y="213360"/>
                </a:lnTo>
                <a:lnTo>
                  <a:pt x="289560" y="213360"/>
                </a:lnTo>
                <a:lnTo>
                  <a:pt x="297180" y="205740"/>
                </a:lnTo>
                <a:lnTo>
                  <a:pt x="304800" y="198120"/>
                </a:lnTo>
                <a:lnTo>
                  <a:pt x="320041" y="182880"/>
                </a:lnTo>
                <a:lnTo>
                  <a:pt x="342900" y="152400"/>
                </a:lnTo>
                <a:lnTo>
                  <a:pt x="358141" y="129540"/>
                </a:lnTo>
                <a:lnTo>
                  <a:pt x="381000" y="106680"/>
                </a:lnTo>
                <a:lnTo>
                  <a:pt x="396241" y="83820"/>
                </a:lnTo>
                <a:lnTo>
                  <a:pt x="411480" y="68580"/>
                </a:lnTo>
                <a:lnTo>
                  <a:pt x="419100" y="53340"/>
                </a:lnTo>
                <a:lnTo>
                  <a:pt x="426720" y="45720"/>
                </a:lnTo>
                <a:lnTo>
                  <a:pt x="434341" y="45720"/>
                </a:lnTo>
                <a:lnTo>
                  <a:pt x="441960" y="45720"/>
                </a:lnTo>
                <a:lnTo>
                  <a:pt x="449580" y="53340"/>
                </a:lnTo>
                <a:lnTo>
                  <a:pt x="464820" y="68580"/>
                </a:lnTo>
                <a:lnTo>
                  <a:pt x="472441" y="83820"/>
                </a:lnTo>
                <a:lnTo>
                  <a:pt x="487680" y="99060"/>
                </a:lnTo>
                <a:lnTo>
                  <a:pt x="495300" y="114300"/>
                </a:lnTo>
                <a:lnTo>
                  <a:pt x="510541" y="137160"/>
                </a:lnTo>
                <a:lnTo>
                  <a:pt x="518160" y="152400"/>
                </a:lnTo>
                <a:lnTo>
                  <a:pt x="533400" y="167640"/>
                </a:lnTo>
                <a:lnTo>
                  <a:pt x="556260" y="190500"/>
                </a:lnTo>
                <a:lnTo>
                  <a:pt x="556260" y="190500"/>
                </a:lnTo>
                <a:lnTo>
                  <a:pt x="55626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5486400" y="1150620"/>
            <a:ext cx="144781" cy="144781"/>
          </a:xfrm>
          <a:custGeom>
            <a:avLst/>
            <a:gdLst/>
            <a:ahLst/>
            <a:cxnLst/>
            <a:rect l="0" t="0" r="0" b="0"/>
            <a:pathLst>
              <a:path w="144781" h="144781">
                <a:moveTo>
                  <a:pt x="0" y="144780"/>
                </a:moveTo>
                <a:lnTo>
                  <a:pt x="0" y="137160"/>
                </a:lnTo>
                <a:lnTo>
                  <a:pt x="0" y="121920"/>
                </a:lnTo>
                <a:lnTo>
                  <a:pt x="7620" y="121920"/>
                </a:lnTo>
                <a:lnTo>
                  <a:pt x="7620" y="106680"/>
                </a:lnTo>
                <a:lnTo>
                  <a:pt x="22860" y="83820"/>
                </a:lnTo>
                <a:lnTo>
                  <a:pt x="30480" y="68580"/>
                </a:lnTo>
                <a:lnTo>
                  <a:pt x="45720" y="53340"/>
                </a:lnTo>
                <a:lnTo>
                  <a:pt x="60960" y="38100"/>
                </a:lnTo>
                <a:lnTo>
                  <a:pt x="76200" y="22860"/>
                </a:lnTo>
                <a:lnTo>
                  <a:pt x="99060" y="15240"/>
                </a:lnTo>
                <a:lnTo>
                  <a:pt x="121920" y="7620"/>
                </a:lnTo>
                <a:lnTo>
                  <a:pt x="137160" y="0"/>
                </a:lnTo>
                <a:lnTo>
                  <a:pt x="144780" y="0"/>
                </a:lnTo>
                <a:lnTo>
                  <a:pt x="1447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4975860" y="563880"/>
            <a:ext cx="53341" cy="144781"/>
          </a:xfrm>
          <a:custGeom>
            <a:avLst/>
            <a:gdLst/>
            <a:ahLst/>
            <a:cxnLst/>
            <a:rect l="0" t="0" r="0" b="0"/>
            <a:pathLst>
              <a:path w="53341" h="144781">
                <a:moveTo>
                  <a:pt x="53340" y="7620"/>
                </a:moveTo>
                <a:lnTo>
                  <a:pt x="53340" y="0"/>
                </a:lnTo>
                <a:lnTo>
                  <a:pt x="45720" y="0"/>
                </a:lnTo>
                <a:lnTo>
                  <a:pt x="45720" y="0"/>
                </a:lnTo>
                <a:lnTo>
                  <a:pt x="45720" y="7620"/>
                </a:lnTo>
                <a:lnTo>
                  <a:pt x="38100" y="15240"/>
                </a:lnTo>
                <a:lnTo>
                  <a:pt x="38100" y="38100"/>
                </a:lnTo>
                <a:lnTo>
                  <a:pt x="30480" y="60960"/>
                </a:lnTo>
                <a:lnTo>
                  <a:pt x="22860" y="83820"/>
                </a:lnTo>
                <a:lnTo>
                  <a:pt x="15240" y="106680"/>
                </a:lnTo>
                <a:lnTo>
                  <a:pt x="7620" y="121920"/>
                </a:lnTo>
                <a:lnTo>
                  <a:pt x="0" y="137160"/>
                </a:lnTo>
                <a:lnTo>
                  <a:pt x="0" y="144780"/>
                </a:lnTo>
                <a:lnTo>
                  <a:pt x="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5059680" y="579120"/>
            <a:ext cx="7621" cy="137161"/>
          </a:xfrm>
          <a:custGeom>
            <a:avLst/>
            <a:gdLst/>
            <a:ahLst/>
            <a:cxnLst/>
            <a:rect l="0" t="0" r="0" b="0"/>
            <a:pathLst>
              <a:path w="7621" h="137161">
                <a:moveTo>
                  <a:pt x="0" y="0"/>
                </a:moveTo>
                <a:lnTo>
                  <a:pt x="0" y="0"/>
                </a:lnTo>
                <a:lnTo>
                  <a:pt x="0" y="15240"/>
                </a:lnTo>
                <a:lnTo>
                  <a:pt x="0" y="15240"/>
                </a:lnTo>
                <a:lnTo>
                  <a:pt x="0" y="30480"/>
                </a:lnTo>
                <a:lnTo>
                  <a:pt x="7620" y="53340"/>
                </a:lnTo>
                <a:lnTo>
                  <a:pt x="7620" y="76200"/>
                </a:lnTo>
                <a:lnTo>
                  <a:pt x="7620" y="99060"/>
                </a:lnTo>
                <a:lnTo>
                  <a:pt x="7620" y="114300"/>
                </a:lnTo>
                <a:lnTo>
                  <a:pt x="0" y="129540"/>
                </a:lnTo>
                <a:lnTo>
                  <a:pt x="0" y="137160"/>
                </a:lnTo>
                <a:lnTo>
                  <a:pt x="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5135880" y="617220"/>
            <a:ext cx="152401" cy="213361"/>
          </a:xfrm>
          <a:custGeom>
            <a:avLst/>
            <a:gdLst/>
            <a:ahLst/>
            <a:cxnLst/>
            <a:rect l="0" t="0" r="0" b="0"/>
            <a:pathLst>
              <a:path w="152401" h="213361">
                <a:moveTo>
                  <a:pt x="45720" y="45720"/>
                </a:moveTo>
                <a:lnTo>
                  <a:pt x="38100" y="45720"/>
                </a:lnTo>
                <a:lnTo>
                  <a:pt x="38100" y="60960"/>
                </a:lnTo>
                <a:lnTo>
                  <a:pt x="38100" y="68580"/>
                </a:lnTo>
                <a:lnTo>
                  <a:pt x="38100" y="91440"/>
                </a:lnTo>
                <a:lnTo>
                  <a:pt x="30480" y="121920"/>
                </a:lnTo>
                <a:lnTo>
                  <a:pt x="30480" y="152400"/>
                </a:lnTo>
                <a:lnTo>
                  <a:pt x="22860" y="175260"/>
                </a:lnTo>
                <a:lnTo>
                  <a:pt x="15240" y="198120"/>
                </a:lnTo>
                <a:lnTo>
                  <a:pt x="7620" y="205740"/>
                </a:lnTo>
                <a:lnTo>
                  <a:pt x="7620" y="213360"/>
                </a:lnTo>
                <a:lnTo>
                  <a:pt x="7620" y="213360"/>
                </a:lnTo>
                <a:lnTo>
                  <a:pt x="0" y="205740"/>
                </a:lnTo>
                <a:lnTo>
                  <a:pt x="0" y="190500"/>
                </a:lnTo>
                <a:lnTo>
                  <a:pt x="0" y="160020"/>
                </a:lnTo>
                <a:lnTo>
                  <a:pt x="7620" y="129540"/>
                </a:lnTo>
                <a:lnTo>
                  <a:pt x="15240" y="99060"/>
                </a:lnTo>
                <a:lnTo>
                  <a:pt x="30480" y="60960"/>
                </a:lnTo>
                <a:lnTo>
                  <a:pt x="45720" y="30480"/>
                </a:lnTo>
                <a:lnTo>
                  <a:pt x="53340" y="15240"/>
                </a:lnTo>
                <a:lnTo>
                  <a:pt x="68580" y="0"/>
                </a:lnTo>
                <a:lnTo>
                  <a:pt x="76200" y="0"/>
                </a:lnTo>
                <a:lnTo>
                  <a:pt x="91440" y="7620"/>
                </a:lnTo>
                <a:lnTo>
                  <a:pt x="99060" y="15240"/>
                </a:lnTo>
                <a:lnTo>
                  <a:pt x="114300" y="38100"/>
                </a:lnTo>
                <a:lnTo>
                  <a:pt x="129540" y="60960"/>
                </a:lnTo>
                <a:lnTo>
                  <a:pt x="137160" y="83820"/>
                </a:lnTo>
                <a:lnTo>
                  <a:pt x="144780" y="106680"/>
                </a:lnTo>
                <a:lnTo>
                  <a:pt x="152400" y="129540"/>
                </a:lnTo>
                <a:lnTo>
                  <a:pt x="152400" y="144780"/>
                </a:lnTo>
                <a:lnTo>
                  <a:pt x="144780" y="160020"/>
                </a:lnTo>
                <a:lnTo>
                  <a:pt x="144780" y="167640"/>
                </a:lnTo>
                <a:lnTo>
                  <a:pt x="137160" y="175260"/>
                </a:lnTo>
                <a:lnTo>
                  <a:pt x="137160" y="182880"/>
                </a:lnTo>
                <a:lnTo>
                  <a:pt x="137160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5341620" y="632460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83820" y="0"/>
                </a:moveTo>
                <a:lnTo>
                  <a:pt x="83820" y="0"/>
                </a:lnTo>
                <a:lnTo>
                  <a:pt x="76200" y="7620"/>
                </a:lnTo>
                <a:lnTo>
                  <a:pt x="68580" y="15240"/>
                </a:lnTo>
                <a:lnTo>
                  <a:pt x="53340" y="22860"/>
                </a:lnTo>
                <a:lnTo>
                  <a:pt x="38100" y="45720"/>
                </a:lnTo>
                <a:lnTo>
                  <a:pt x="22860" y="68580"/>
                </a:lnTo>
                <a:lnTo>
                  <a:pt x="15240" y="99060"/>
                </a:lnTo>
                <a:lnTo>
                  <a:pt x="0" y="121920"/>
                </a:lnTo>
                <a:lnTo>
                  <a:pt x="0" y="137160"/>
                </a:lnTo>
                <a:lnTo>
                  <a:pt x="0" y="144780"/>
                </a:lnTo>
                <a:lnTo>
                  <a:pt x="7620" y="152400"/>
                </a:lnTo>
                <a:lnTo>
                  <a:pt x="15240" y="152400"/>
                </a:lnTo>
                <a:lnTo>
                  <a:pt x="30480" y="144780"/>
                </a:lnTo>
                <a:lnTo>
                  <a:pt x="38100" y="137160"/>
                </a:lnTo>
                <a:lnTo>
                  <a:pt x="53340" y="129540"/>
                </a:lnTo>
                <a:lnTo>
                  <a:pt x="76200" y="114300"/>
                </a:lnTo>
                <a:lnTo>
                  <a:pt x="83820" y="99060"/>
                </a:lnTo>
                <a:lnTo>
                  <a:pt x="99060" y="76200"/>
                </a:lnTo>
                <a:lnTo>
                  <a:pt x="106680" y="60960"/>
                </a:lnTo>
                <a:lnTo>
                  <a:pt x="114300" y="38100"/>
                </a:lnTo>
                <a:lnTo>
                  <a:pt x="114300" y="30480"/>
                </a:lnTo>
                <a:lnTo>
                  <a:pt x="114300" y="22860"/>
                </a:lnTo>
                <a:lnTo>
                  <a:pt x="114300" y="22860"/>
                </a:lnTo>
                <a:lnTo>
                  <a:pt x="11430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5554980" y="579120"/>
            <a:ext cx="7621" cy="220981"/>
          </a:xfrm>
          <a:custGeom>
            <a:avLst/>
            <a:gdLst/>
            <a:ahLst/>
            <a:cxnLst/>
            <a:rect l="0" t="0" r="0" b="0"/>
            <a:pathLst>
              <a:path w="7621" h="220981">
                <a:moveTo>
                  <a:pt x="7620" y="0"/>
                </a:moveTo>
                <a:lnTo>
                  <a:pt x="7620" y="762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60960"/>
                </a:lnTo>
                <a:lnTo>
                  <a:pt x="0" y="83820"/>
                </a:lnTo>
                <a:lnTo>
                  <a:pt x="0" y="121920"/>
                </a:lnTo>
                <a:lnTo>
                  <a:pt x="0" y="144780"/>
                </a:lnTo>
                <a:lnTo>
                  <a:pt x="0" y="175260"/>
                </a:lnTo>
                <a:lnTo>
                  <a:pt x="0" y="190500"/>
                </a:lnTo>
                <a:lnTo>
                  <a:pt x="0" y="205740"/>
                </a:lnTo>
                <a:lnTo>
                  <a:pt x="0" y="213360"/>
                </a:lnTo>
                <a:lnTo>
                  <a:pt x="0" y="220980"/>
                </a:lnTo>
                <a:lnTo>
                  <a:pt x="0" y="220980"/>
                </a:lnTo>
                <a:lnTo>
                  <a:pt x="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5524500" y="678180"/>
            <a:ext cx="152401" cy="15241"/>
          </a:xfrm>
          <a:custGeom>
            <a:avLst/>
            <a:gdLst/>
            <a:ahLst/>
            <a:cxnLst/>
            <a:rect l="0" t="0" r="0" b="0"/>
            <a:pathLst>
              <a:path w="152401" h="15241">
                <a:moveTo>
                  <a:pt x="152400" y="7620"/>
                </a:moveTo>
                <a:lnTo>
                  <a:pt x="152400" y="762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7620"/>
                </a:lnTo>
                <a:lnTo>
                  <a:pt x="106680" y="7620"/>
                </a:lnTo>
                <a:lnTo>
                  <a:pt x="83820" y="15240"/>
                </a:lnTo>
                <a:lnTo>
                  <a:pt x="60960" y="15240"/>
                </a:lnTo>
                <a:lnTo>
                  <a:pt x="38100" y="15240"/>
                </a:lnTo>
                <a:lnTo>
                  <a:pt x="22860" y="15240"/>
                </a:lnTo>
                <a:lnTo>
                  <a:pt x="7620" y="15240"/>
                </a:lnTo>
                <a:lnTo>
                  <a:pt x="0" y="7620"/>
                </a:ln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5646420" y="533400"/>
            <a:ext cx="152401" cy="251461"/>
          </a:xfrm>
          <a:custGeom>
            <a:avLst/>
            <a:gdLst/>
            <a:ahLst/>
            <a:cxnLst/>
            <a:rect l="0" t="0" r="0" b="0"/>
            <a:pathLst>
              <a:path w="152401" h="251461">
                <a:moveTo>
                  <a:pt x="0" y="0"/>
                </a:moveTo>
                <a:lnTo>
                  <a:pt x="7620" y="0"/>
                </a:lnTo>
                <a:lnTo>
                  <a:pt x="15240" y="0"/>
                </a:lnTo>
                <a:lnTo>
                  <a:pt x="15240" y="7620"/>
                </a:lnTo>
                <a:lnTo>
                  <a:pt x="22860" y="22860"/>
                </a:lnTo>
                <a:lnTo>
                  <a:pt x="22860" y="45720"/>
                </a:lnTo>
                <a:lnTo>
                  <a:pt x="22860" y="68580"/>
                </a:lnTo>
                <a:lnTo>
                  <a:pt x="22860" y="99060"/>
                </a:lnTo>
                <a:lnTo>
                  <a:pt x="22860" y="129540"/>
                </a:lnTo>
                <a:lnTo>
                  <a:pt x="22860" y="160020"/>
                </a:lnTo>
                <a:lnTo>
                  <a:pt x="22860" y="182880"/>
                </a:lnTo>
                <a:lnTo>
                  <a:pt x="22860" y="205740"/>
                </a:lnTo>
                <a:lnTo>
                  <a:pt x="22860" y="220980"/>
                </a:lnTo>
                <a:lnTo>
                  <a:pt x="22860" y="220980"/>
                </a:lnTo>
                <a:lnTo>
                  <a:pt x="22860" y="220980"/>
                </a:lnTo>
                <a:lnTo>
                  <a:pt x="30480" y="220980"/>
                </a:lnTo>
                <a:lnTo>
                  <a:pt x="38100" y="205740"/>
                </a:lnTo>
                <a:lnTo>
                  <a:pt x="53340" y="182880"/>
                </a:lnTo>
                <a:lnTo>
                  <a:pt x="68580" y="160020"/>
                </a:lnTo>
                <a:lnTo>
                  <a:pt x="83820" y="137160"/>
                </a:lnTo>
                <a:lnTo>
                  <a:pt x="99060" y="114300"/>
                </a:lnTo>
                <a:lnTo>
                  <a:pt x="106680" y="99060"/>
                </a:lnTo>
                <a:lnTo>
                  <a:pt x="114300" y="99060"/>
                </a:lnTo>
                <a:lnTo>
                  <a:pt x="121920" y="99060"/>
                </a:lnTo>
                <a:lnTo>
                  <a:pt x="121920" y="114300"/>
                </a:lnTo>
                <a:lnTo>
                  <a:pt x="129540" y="137160"/>
                </a:lnTo>
                <a:lnTo>
                  <a:pt x="137160" y="160020"/>
                </a:lnTo>
                <a:lnTo>
                  <a:pt x="137160" y="182880"/>
                </a:lnTo>
                <a:lnTo>
                  <a:pt x="144780" y="213360"/>
                </a:lnTo>
                <a:lnTo>
                  <a:pt x="152400" y="236220"/>
                </a:lnTo>
                <a:lnTo>
                  <a:pt x="152400" y="243840"/>
                </a:lnTo>
                <a:lnTo>
                  <a:pt x="152400" y="251460"/>
                </a:lnTo>
                <a:lnTo>
                  <a:pt x="152400" y="251460"/>
                </a:lnTo>
                <a:lnTo>
                  <a:pt x="152400" y="251460"/>
                </a:lnTo>
                <a:lnTo>
                  <a:pt x="152400" y="251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5882640" y="670560"/>
            <a:ext cx="7621" cy="137161"/>
          </a:xfrm>
          <a:custGeom>
            <a:avLst/>
            <a:gdLst/>
            <a:ahLst/>
            <a:cxnLst/>
            <a:rect l="0" t="0" r="0" b="0"/>
            <a:pathLst>
              <a:path w="7621" h="137161">
                <a:moveTo>
                  <a:pt x="0" y="0"/>
                </a:moveTo>
                <a:lnTo>
                  <a:pt x="0" y="7620"/>
                </a:lnTo>
                <a:lnTo>
                  <a:pt x="0" y="30480"/>
                </a:lnTo>
                <a:lnTo>
                  <a:pt x="0" y="30480"/>
                </a:lnTo>
                <a:lnTo>
                  <a:pt x="0" y="53340"/>
                </a:lnTo>
                <a:lnTo>
                  <a:pt x="0" y="76200"/>
                </a:lnTo>
                <a:lnTo>
                  <a:pt x="0" y="99060"/>
                </a:lnTo>
                <a:lnTo>
                  <a:pt x="7620" y="114300"/>
                </a:lnTo>
                <a:lnTo>
                  <a:pt x="7620" y="129540"/>
                </a:lnTo>
                <a:lnTo>
                  <a:pt x="7620" y="137160"/>
                </a:lnTo>
                <a:lnTo>
                  <a:pt x="762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5920740" y="617220"/>
            <a:ext cx="7621" cy="15241"/>
          </a:xfrm>
          <a:custGeom>
            <a:avLst/>
            <a:gdLst/>
            <a:ahLst/>
            <a:cxnLst/>
            <a:rect l="0" t="0" r="0" b="0"/>
            <a:pathLst>
              <a:path w="7621" h="1524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7620" y="15240"/>
                </a:lnTo>
                <a:lnTo>
                  <a:pt x="762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6012180" y="647700"/>
            <a:ext cx="121921" cy="144781"/>
          </a:xfrm>
          <a:custGeom>
            <a:avLst/>
            <a:gdLst/>
            <a:ahLst/>
            <a:cxnLst/>
            <a:rect l="0" t="0" r="0" b="0"/>
            <a:pathLst>
              <a:path w="121921" h="144781">
                <a:moveTo>
                  <a:pt x="0" y="0"/>
                </a:moveTo>
                <a:lnTo>
                  <a:pt x="0" y="7620"/>
                </a:lnTo>
                <a:lnTo>
                  <a:pt x="0" y="22860"/>
                </a:lnTo>
                <a:lnTo>
                  <a:pt x="0" y="22860"/>
                </a:lnTo>
                <a:lnTo>
                  <a:pt x="0" y="45720"/>
                </a:lnTo>
                <a:lnTo>
                  <a:pt x="0" y="76200"/>
                </a:lnTo>
                <a:lnTo>
                  <a:pt x="0" y="99060"/>
                </a:lnTo>
                <a:lnTo>
                  <a:pt x="0" y="121920"/>
                </a:lnTo>
                <a:lnTo>
                  <a:pt x="0" y="129540"/>
                </a:lnTo>
                <a:lnTo>
                  <a:pt x="0" y="137160"/>
                </a:lnTo>
                <a:lnTo>
                  <a:pt x="0" y="144780"/>
                </a:lnTo>
                <a:lnTo>
                  <a:pt x="0" y="137160"/>
                </a:lnTo>
                <a:lnTo>
                  <a:pt x="0" y="129540"/>
                </a:lnTo>
                <a:lnTo>
                  <a:pt x="7620" y="114300"/>
                </a:lnTo>
                <a:lnTo>
                  <a:pt x="15240" y="99060"/>
                </a:lnTo>
                <a:lnTo>
                  <a:pt x="22860" y="68580"/>
                </a:lnTo>
                <a:lnTo>
                  <a:pt x="38100" y="45720"/>
                </a:lnTo>
                <a:lnTo>
                  <a:pt x="45720" y="22860"/>
                </a:lnTo>
                <a:lnTo>
                  <a:pt x="60960" y="15240"/>
                </a:lnTo>
                <a:lnTo>
                  <a:pt x="68580" y="7620"/>
                </a:lnTo>
                <a:lnTo>
                  <a:pt x="83820" y="7620"/>
                </a:lnTo>
                <a:lnTo>
                  <a:pt x="91440" y="22860"/>
                </a:lnTo>
                <a:lnTo>
                  <a:pt x="99060" y="30480"/>
                </a:lnTo>
                <a:lnTo>
                  <a:pt x="106680" y="45720"/>
                </a:lnTo>
                <a:lnTo>
                  <a:pt x="114300" y="68580"/>
                </a:lnTo>
                <a:lnTo>
                  <a:pt x="114300" y="83820"/>
                </a:lnTo>
                <a:lnTo>
                  <a:pt x="121920" y="99060"/>
                </a:lnTo>
                <a:lnTo>
                  <a:pt x="121920" y="106680"/>
                </a:lnTo>
                <a:lnTo>
                  <a:pt x="121920" y="121920"/>
                </a:lnTo>
                <a:lnTo>
                  <a:pt x="121920" y="121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6164580" y="640080"/>
            <a:ext cx="175261" cy="441961"/>
          </a:xfrm>
          <a:custGeom>
            <a:avLst/>
            <a:gdLst/>
            <a:ahLst/>
            <a:cxnLst/>
            <a:rect l="0" t="0" r="0" b="0"/>
            <a:pathLst>
              <a:path w="175261" h="441961">
                <a:moveTo>
                  <a:pt x="106680" y="0"/>
                </a:moveTo>
                <a:lnTo>
                  <a:pt x="106680" y="0"/>
                </a:lnTo>
                <a:lnTo>
                  <a:pt x="106680" y="0"/>
                </a:lnTo>
                <a:lnTo>
                  <a:pt x="106680" y="0"/>
                </a:lnTo>
                <a:lnTo>
                  <a:pt x="99060" y="7620"/>
                </a:lnTo>
                <a:lnTo>
                  <a:pt x="83820" y="22860"/>
                </a:lnTo>
                <a:lnTo>
                  <a:pt x="60960" y="38100"/>
                </a:lnTo>
                <a:lnTo>
                  <a:pt x="45720" y="60960"/>
                </a:lnTo>
                <a:lnTo>
                  <a:pt x="30480" y="91440"/>
                </a:lnTo>
                <a:lnTo>
                  <a:pt x="15240" y="106680"/>
                </a:lnTo>
                <a:lnTo>
                  <a:pt x="7620" y="121920"/>
                </a:lnTo>
                <a:lnTo>
                  <a:pt x="7620" y="129540"/>
                </a:lnTo>
                <a:lnTo>
                  <a:pt x="15240" y="137160"/>
                </a:lnTo>
                <a:lnTo>
                  <a:pt x="30480" y="137160"/>
                </a:lnTo>
                <a:lnTo>
                  <a:pt x="45720" y="137160"/>
                </a:lnTo>
                <a:lnTo>
                  <a:pt x="60960" y="129540"/>
                </a:lnTo>
                <a:lnTo>
                  <a:pt x="83820" y="114300"/>
                </a:lnTo>
                <a:lnTo>
                  <a:pt x="106680" y="106680"/>
                </a:lnTo>
                <a:lnTo>
                  <a:pt x="129540" y="91440"/>
                </a:lnTo>
                <a:lnTo>
                  <a:pt x="144780" y="68580"/>
                </a:lnTo>
                <a:lnTo>
                  <a:pt x="160020" y="60960"/>
                </a:lnTo>
                <a:lnTo>
                  <a:pt x="167640" y="45720"/>
                </a:lnTo>
                <a:lnTo>
                  <a:pt x="175260" y="45720"/>
                </a:lnTo>
                <a:lnTo>
                  <a:pt x="175260" y="45720"/>
                </a:lnTo>
                <a:lnTo>
                  <a:pt x="175260" y="60960"/>
                </a:lnTo>
                <a:lnTo>
                  <a:pt x="167640" y="83820"/>
                </a:lnTo>
                <a:lnTo>
                  <a:pt x="167640" y="114300"/>
                </a:lnTo>
                <a:lnTo>
                  <a:pt x="160020" y="152400"/>
                </a:lnTo>
                <a:lnTo>
                  <a:pt x="160020" y="190500"/>
                </a:lnTo>
                <a:lnTo>
                  <a:pt x="167640" y="228600"/>
                </a:lnTo>
                <a:lnTo>
                  <a:pt x="167640" y="274320"/>
                </a:lnTo>
                <a:lnTo>
                  <a:pt x="175260" y="312420"/>
                </a:lnTo>
                <a:lnTo>
                  <a:pt x="175260" y="350520"/>
                </a:lnTo>
                <a:lnTo>
                  <a:pt x="167640" y="381000"/>
                </a:lnTo>
                <a:lnTo>
                  <a:pt x="160020" y="403860"/>
                </a:lnTo>
                <a:lnTo>
                  <a:pt x="144780" y="426720"/>
                </a:lnTo>
                <a:lnTo>
                  <a:pt x="129540" y="434340"/>
                </a:lnTo>
                <a:lnTo>
                  <a:pt x="106680" y="441960"/>
                </a:lnTo>
                <a:lnTo>
                  <a:pt x="83820" y="441960"/>
                </a:lnTo>
                <a:lnTo>
                  <a:pt x="60960" y="434340"/>
                </a:lnTo>
                <a:lnTo>
                  <a:pt x="45720" y="426720"/>
                </a:lnTo>
                <a:lnTo>
                  <a:pt x="22860" y="411480"/>
                </a:lnTo>
                <a:lnTo>
                  <a:pt x="7620" y="39624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6507480" y="487680"/>
            <a:ext cx="152401" cy="320041"/>
          </a:xfrm>
          <a:custGeom>
            <a:avLst/>
            <a:gdLst/>
            <a:ahLst/>
            <a:cxnLst/>
            <a:rect l="0" t="0" r="0" b="0"/>
            <a:pathLst>
              <a:path w="152401" h="320041">
                <a:moveTo>
                  <a:pt x="22860" y="0"/>
                </a:moveTo>
                <a:lnTo>
                  <a:pt x="22860" y="0"/>
                </a:lnTo>
                <a:lnTo>
                  <a:pt x="15240" y="7620"/>
                </a:lnTo>
                <a:lnTo>
                  <a:pt x="15240" y="15240"/>
                </a:lnTo>
                <a:lnTo>
                  <a:pt x="15240" y="30480"/>
                </a:lnTo>
                <a:lnTo>
                  <a:pt x="15240" y="60960"/>
                </a:lnTo>
                <a:lnTo>
                  <a:pt x="15240" y="99060"/>
                </a:lnTo>
                <a:lnTo>
                  <a:pt x="7620" y="137160"/>
                </a:lnTo>
                <a:lnTo>
                  <a:pt x="7620" y="175260"/>
                </a:lnTo>
                <a:lnTo>
                  <a:pt x="7620" y="213360"/>
                </a:lnTo>
                <a:lnTo>
                  <a:pt x="7620" y="243840"/>
                </a:lnTo>
                <a:lnTo>
                  <a:pt x="7620" y="266700"/>
                </a:lnTo>
                <a:lnTo>
                  <a:pt x="0" y="289560"/>
                </a:lnTo>
                <a:lnTo>
                  <a:pt x="0" y="297180"/>
                </a:lnTo>
                <a:lnTo>
                  <a:pt x="0" y="304800"/>
                </a:lnTo>
                <a:lnTo>
                  <a:pt x="0" y="312420"/>
                </a:lnTo>
                <a:lnTo>
                  <a:pt x="0" y="304800"/>
                </a:lnTo>
                <a:lnTo>
                  <a:pt x="7620" y="297180"/>
                </a:lnTo>
                <a:lnTo>
                  <a:pt x="15240" y="281940"/>
                </a:lnTo>
                <a:lnTo>
                  <a:pt x="30481" y="251460"/>
                </a:lnTo>
                <a:lnTo>
                  <a:pt x="53340" y="228600"/>
                </a:lnTo>
                <a:lnTo>
                  <a:pt x="68581" y="198120"/>
                </a:lnTo>
                <a:lnTo>
                  <a:pt x="83820" y="167640"/>
                </a:lnTo>
                <a:lnTo>
                  <a:pt x="99060" y="152400"/>
                </a:lnTo>
                <a:lnTo>
                  <a:pt x="106681" y="152400"/>
                </a:lnTo>
                <a:lnTo>
                  <a:pt x="106681" y="160020"/>
                </a:lnTo>
                <a:lnTo>
                  <a:pt x="114300" y="167640"/>
                </a:lnTo>
                <a:lnTo>
                  <a:pt x="121920" y="190500"/>
                </a:lnTo>
                <a:lnTo>
                  <a:pt x="129540" y="213360"/>
                </a:lnTo>
                <a:lnTo>
                  <a:pt x="129540" y="243840"/>
                </a:lnTo>
                <a:lnTo>
                  <a:pt x="137160" y="266700"/>
                </a:lnTo>
                <a:lnTo>
                  <a:pt x="137160" y="289560"/>
                </a:lnTo>
                <a:lnTo>
                  <a:pt x="144781" y="304800"/>
                </a:lnTo>
                <a:lnTo>
                  <a:pt x="144781" y="312420"/>
                </a:lnTo>
                <a:lnTo>
                  <a:pt x="144781" y="320040"/>
                </a:lnTo>
                <a:lnTo>
                  <a:pt x="152400" y="320040"/>
                </a:lnTo>
                <a:lnTo>
                  <a:pt x="152400" y="320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705600" y="640080"/>
            <a:ext cx="144781" cy="144781"/>
          </a:xfrm>
          <a:custGeom>
            <a:avLst/>
            <a:gdLst/>
            <a:ahLst/>
            <a:cxnLst/>
            <a:rect l="0" t="0" r="0" b="0"/>
            <a:pathLst>
              <a:path w="144781" h="144781">
                <a:moveTo>
                  <a:pt x="106680" y="7620"/>
                </a:moveTo>
                <a:lnTo>
                  <a:pt x="106680" y="0"/>
                </a:lnTo>
                <a:lnTo>
                  <a:pt x="106680" y="0"/>
                </a:lnTo>
                <a:lnTo>
                  <a:pt x="106680" y="0"/>
                </a:lnTo>
                <a:lnTo>
                  <a:pt x="99061" y="7620"/>
                </a:lnTo>
                <a:lnTo>
                  <a:pt x="83820" y="15240"/>
                </a:lnTo>
                <a:lnTo>
                  <a:pt x="60961" y="30480"/>
                </a:lnTo>
                <a:lnTo>
                  <a:pt x="45720" y="53340"/>
                </a:lnTo>
                <a:lnTo>
                  <a:pt x="30480" y="76200"/>
                </a:lnTo>
                <a:lnTo>
                  <a:pt x="15240" y="106680"/>
                </a:lnTo>
                <a:lnTo>
                  <a:pt x="0" y="121920"/>
                </a:lnTo>
                <a:lnTo>
                  <a:pt x="0" y="137160"/>
                </a:lnTo>
                <a:lnTo>
                  <a:pt x="7620" y="144780"/>
                </a:lnTo>
                <a:lnTo>
                  <a:pt x="7620" y="144780"/>
                </a:lnTo>
                <a:lnTo>
                  <a:pt x="22861" y="144780"/>
                </a:lnTo>
                <a:lnTo>
                  <a:pt x="38100" y="137160"/>
                </a:lnTo>
                <a:lnTo>
                  <a:pt x="53340" y="129540"/>
                </a:lnTo>
                <a:lnTo>
                  <a:pt x="76200" y="114300"/>
                </a:lnTo>
                <a:lnTo>
                  <a:pt x="91440" y="106680"/>
                </a:lnTo>
                <a:lnTo>
                  <a:pt x="106680" y="83820"/>
                </a:lnTo>
                <a:lnTo>
                  <a:pt x="121920" y="68580"/>
                </a:lnTo>
                <a:lnTo>
                  <a:pt x="137161" y="53340"/>
                </a:lnTo>
                <a:lnTo>
                  <a:pt x="137161" y="45720"/>
                </a:lnTo>
                <a:lnTo>
                  <a:pt x="144780" y="38100"/>
                </a:lnTo>
                <a:lnTo>
                  <a:pt x="144780" y="45720"/>
                </a:lnTo>
                <a:lnTo>
                  <a:pt x="137161" y="60960"/>
                </a:lnTo>
                <a:lnTo>
                  <a:pt x="137161" y="76200"/>
                </a:lnTo>
                <a:lnTo>
                  <a:pt x="137161" y="91440"/>
                </a:lnTo>
                <a:lnTo>
                  <a:pt x="129540" y="114300"/>
                </a:lnTo>
                <a:lnTo>
                  <a:pt x="137161" y="129540"/>
                </a:lnTo>
                <a:lnTo>
                  <a:pt x="137161" y="144780"/>
                </a:lnTo>
                <a:lnTo>
                  <a:pt x="137161" y="144780"/>
                </a:lnTo>
                <a:lnTo>
                  <a:pt x="137161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6918961" y="647700"/>
            <a:ext cx="190501" cy="396241"/>
          </a:xfrm>
          <a:custGeom>
            <a:avLst/>
            <a:gdLst/>
            <a:ahLst/>
            <a:cxnLst/>
            <a:rect l="0" t="0" r="0" b="0"/>
            <a:pathLst>
              <a:path w="190501" h="396241">
                <a:moveTo>
                  <a:pt x="30479" y="22860"/>
                </a:moveTo>
                <a:lnTo>
                  <a:pt x="30479" y="30480"/>
                </a:lnTo>
                <a:lnTo>
                  <a:pt x="22859" y="38100"/>
                </a:lnTo>
                <a:lnTo>
                  <a:pt x="22859" y="45720"/>
                </a:lnTo>
                <a:lnTo>
                  <a:pt x="22859" y="68580"/>
                </a:lnTo>
                <a:lnTo>
                  <a:pt x="22859" y="91440"/>
                </a:lnTo>
                <a:lnTo>
                  <a:pt x="22859" y="129540"/>
                </a:lnTo>
                <a:lnTo>
                  <a:pt x="22859" y="167640"/>
                </a:lnTo>
                <a:lnTo>
                  <a:pt x="22859" y="205740"/>
                </a:lnTo>
                <a:lnTo>
                  <a:pt x="22859" y="243840"/>
                </a:lnTo>
                <a:lnTo>
                  <a:pt x="15239" y="281940"/>
                </a:lnTo>
                <a:lnTo>
                  <a:pt x="15239" y="320040"/>
                </a:lnTo>
                <a:lnTo>
                  <a:pt x="15239" y="342900"/>
                </a:lnTo>
                <a:lnTo>
                  <a:pt x="15239" y="373380"/>
                </a:lnTo>
                <a:lnTo>
                  <a:pt x="7619" y="388620"/>
                </a:lnTo>
                <a:lnTo>
                  <a:pt x="7619" y="396240"/>
                </a:lnTo>
                <a:lnTo>
                  <a:pt x="7619" y="396240"/>
                </a:lnTo>
                <a:lnTo>
                  <a:pt x="7619" y="396240"/>
                </a:lnTo>
                <a:lnTo>
                  <a:pt x="7619" y="388620"/>
                </a:lnTo>
                <a:lnTo>
                  <a:pt x="7619" y="358140"/>
                </a:lnTo>
                <a:lnTo>
                  <a:pt x="7619" y="320040"/>
                </a:lnTo>
                <a:lnTo>
                  <a:pt x="0" y="274320"/>
                </a:lnTo>
                <a:lnTo>
                  <a:pt x="7619" y="213360"/>
                </a:lnTo>
                <a:lnTo>
                  <a:pt x="7619" y="160020"/>
                </a:lnTo>
                <a:lnTo>
                  <a:pt x="15239" y="106680"/>
                </a:lnTo>
                <a:lnTo>
                  <a:pt x="30479" y="68580"/>
                </a:lnTo>
                <a:lnTo>
                  <a:pt x="38100" y="38100"/>
                </a:lnTo>
                <a:lnTo>
                  <a:pt x="53339" y="15240"/>
                </a:lnTo>
                <a:lnTo>
                  <a:pt x="60959" y="7620"/>
                </a:lnTo>
                <a:lnTo>
                  <a:pt x="68579" y="0"/>
                </a:lnTo>
                <a:lnTo>
                  <a:pt x="83819" y="0"/>
                </a:lnTo>
                <a:lnTo>
                  <a:pt x="106679" y="0"/>
                </a:lnTo>
                <a:lnTo>
                  <a:pt x="121919" y="7620"/>
                </a:lnTo>
                <a:lnTo>
                  <a:pt x="144779" y="15240"/>
                </a:lnTo>
                <a:lnTo>
                  <a:pt x="167639" y="30480"/>
                </a:lnTo>
                <a:lnTo>
                  <a:pt x="175259" y="38100"/>
                </a:lnTo>
                <a:lnTo>
                  <a:pt x="182879" y="53340"/>
                </a:lnTo>
                <a:lnTo>
                  <a:pt x="190500" y="68580"/>
                </a:lnTo>
                <a:lnTo>
                  <a:pt x="182879" y="83820"/>
                </a:lnTo>
                <a:lnTo>
                  <a:pt x="175259" y="106680"/>
                </a:lnTo>
                <a:lnTo>
                  <a:pt x="167639" y="121920"/>
                </a:lnTo>
                <a:lnTo>
                  <a:pt x="152400" y="129540"/>
                </a:lnTo>
                <a:lnTo>
                  <a:pt x="129539" y="137160"/>
                </a:lnTo>
                <a:lnTo>
                  <a:pt x="114300" y="144780"/>
                </a:lnTo>
                <a:lnTo>
                  <a:pt x="91439" y="144780"/>
                </a:lnTo>
                <a:lnTo>
                  <a:pt x="68579" y="144780"/>
                </a:lnTo>
                <a:lnTo>
                  <a:pt x="68579" y="144780"/>
                </a:lnTo>
                <a:lnTo>
                  <a:pt x="68579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7132320" y="655320"/>
            <a:ext cx="594361" cy="342901"/>
          </a:xfrm>
          <a:custGeom>
            <a:avLst/>
            <a:gdLst/>
            <a:ahLst/>
            <a:cxnLst/>
            <a:rect l="0" t="0" r="0" b="0"/>
            <a:pathLst>
              <a:path w="594361" h="342901">
                <a:moveTo>
                  <a:pt x="45720" y="0"/>
                </a:moveTo>
                <a:lnTo>
                  <a:pt x="45720" y="0"/>
                </a:lnTo>
                <a:lnTo>
                  <a:pt x="45720" y="15240"/>
                </a:lnTo>
                <a:lnTo>
                  <a:pt x="45720" y="15240"/>
                </a:lnTo>
                <a:lnTo>
                  <a:pt x="45720" y="38100"/>
                </a:lnTo>
                <a:lnTo>
                  <a:pt x="45720" y="68580"/>
                </a:lnTo>
                <a:lnTo>
                  <a:pt x="45720" y="99060"/>
                </a:lnTo>
                <a:lnTo>
                  <a:pt x="45720" y="144780"/>
                </a:lnTo>
                <a:lnTo>
                  <a:pt x="38100" y="182880"/>
                </a:lnTo>
                <a:lnTo>
                  <a:pt x="38100" y="228600"/>
                </a:lnTo>
                <a:lnTo>
                  <a:pt x="30480" y="259080"/>
                </a:lnTo>
                <a:lnTo>
                  <a:pt x="22860" y="289560"/>
                </a:lnTo>
                <a:lnTo>
                  <a:pt x="22860" y="312420"/>
                </a:lnTo>
                <a:lnTo>
                  <a:pt x="15241" y="327660"/>
                </a:lnTo>
                <a:lnTo>
                  <a:pt x="15241" y="335280"/>
                </a:lnTo>
                <a:lnTo>
                  <a:pt x="7620" y="342900"/>
                </a:lnTo>
                <a:lnTo>
                  <a:pt x="7620" y="342900"/>
                </a:lnTo>
                <a:lnTo>
                  <a:pt x="7620" y="335280"/>
                </a:lnTo>
                <a:lnTo>
                  <a:pt x="0" y="320040"/>
                </a:lnTo>
                <a:lnTo>
                  <a:pt x="0" y="297180"/>
                </a:lnTo>
                <a:lnTo>
                  <a:pt x="0" y="259080"/>
                </a:lnTo>
                <a:lnTo>
                  <a:pt x="7620" y="213360"/>
                </a:lnTo>
                <a:lnTo>
                  <a:pt x="7620" y="160020"/>
                </a:lnTo>
                <a:lnTo>
                  <a:pt x="15241" y="106680"/>
                </a:lnTo>
                <a:lnTo>
                  <a:pt x="22860" y="68580"/>
                </a:lnTo>
                <a:lnTo>
                  <a:pt x="38100" y="38100"/>
                </a:lnTo>
                <a:lnTo>
                  <a:pt x="45720" y="15240"/>
                </a:lnTo>
                <a:lnTo>
                  <a:pt x="53341" y="7620"/>
                </a:lnTo>
                <a:lnTo>
                  <a:pt x="60960" y="0"/>
                </a:lnTo>
                <a:lnTo>
                  <a:pt x="76200" y="0"/>
                </a:lnTo>
                <a:lnTo>
                  <a:pt x="91441" y="0"/>
                </a:lnTo>
                <a:lnTo>
                  <a:pt x="106680" y="0"/>
                </a:lnTo>
                <a:lnTo>
                  <a:pt x="114300" y="7620"/>
                </a:lnTo>
                <a:lnTo>
                  <a:pt x="129541" y="15240"/>
                </a:lnTo>
                <a:lnTo>
                  <a:pt x="144780" y="30480"/>
                </a:lnTo>
                <a:lnTo>
                  <a:pt x="152400" y="53340"/>
                </a:lnTo>
                <a:lnTo>
                  <a:pt x="152400" y="76200"/>
                </a:lnTo>
                <a:lnTo>
                  <a:pt x="152400" y="91440"/>
                </a:lnTo>
                <a:lnTo>
                  <a:pt x="137160" y="114300"/>
                </a:lnTo>
                <a:lnTo>
                  <a:pt x="121920" y="129540"/>
                </a:lnTo>
                <a:lnTo>
                  <a:pt x="106680" y="144780"/>
                </a:lnTo>
                <a:lnTo>
                  <a:pt x="91441" y="160020"/>
                </a:lnTo>
                <a:lnTo>
                  <a:pt x="83820" y="167640"/>
                </a:lnTo>
                <a:lnTo>
                  <a:pt x="68580" y="167640"/>
                </a:lnTo>
                <a:lnTo>
                  <a:pt x="60960" y="167640"/>
                </a:lnTo>
                <a:lnTo>
                  <a:pt x="60960" y="167640"/>
                </a:lnTo>
                <a:lnTo>
                  <a:pt x="60960" y="167640"/>
                </a:lnTo>
                <a:lnTo>
                  <a:pt x="68580" y="167640"/>
                </a:lnTo>
                <a:lnTo>
                  <a:pt x="76200" y="167640"/>
                </a:lnTo>
                <a:lnTo>
                  <a:pt x="91441" y="167640"/>
                </a:lnTo>
                <a:lnTo>
                  <a:pt x="106680" y="167640"/>
                </a:lnTo>
                <a:lnTo>
                  <a:pt x="137160" y="160020"/>
                </a:lnTo>
                <a:lnTo>
                  <a:pt x="160020" y="160020"/>
                </a:lnTo>
                <a:lnTo>
                  <a:pt x="190500" y="152400"/>
                </a:lnTo>
                <a:lnTo>
                  <a:pt x="220980" y="152400"/>
                </a:lnTo>
                <a:lnTo>
                  <a:pt x="243841" y="137160"/>
                </a:lnTo>
                <a:lnTo>
                  <a:pt x="274320" y="121920"/>
                </a:lnTo>
                <a:lnTo>
                  <a:pt x="297180" y="106680"/>
                </a:lnTo>
                <a:lnTo>
                  <a:pt x="312420" y="91440"/>
                </a:lnTo>
                <a:lnTo>
                  <a:pt x="335280" y="68580"/>
                </a:lnTo>
                <a:lnTo>
                  <a:pt x="342900" y="45720"/>
                </a:lnTo>
                <a:lnTo>
                  <a:pt x="350520" y="30480"/>
                </a:lnTo>
                <a:lnTo>
                  <a:pt x="358141" y="22860"/>
                </a:lnTo>
                <a:lnTo>
                  <a:pt x="350520" y="15240"/>
                </a:lnTo>
                <a:lnTo>
                  <a:pt x="342900" y="22860"/>
                </a:lnTo>
                <a:lnTo>
                  <a:pt x="335280" y="30480"/>
                </a:lnTo>
                <a:lnTo>
                  <a:pt x="320041" y="45720"/>
                </a:lnTo>
                <a:lnTo>
                  <a:pt x="312420" y="60960"/>
                </a:lnTo>
                <a:lnTo>
                  <a:pt x="297180" y="91440"/>
                </a:lnTo>
                <a:lnTo>
                  <a:pt x="289560" y="121920"/>
                </a:lnTo>
                <a:lnTo>
                  <a:pt x="281941" y="144780"/>
                </a:lnTo>
                <a:lnTo>
                  <a:pt x="274320" y="167640"/>
                </a:lnTo>
                <a:lnTo>
                  <a:pt x="274320" y="182880"/>
                </a:lnTo>
                <a:lnTo>
                  <a:pt x="274320" y="198120"/>
                </a:lnTo>
                <a:lnTo>
                  <a:pt x="281941" y="198120"/>
                </a:lnTo>
                <a:lnTo>
                  <a:pt x="281941" y="198120"/>
                </a:lnTo>
                <a:lnTo>
                  <a:pt x="289560" y="198120"/>
                </a:lnTo>
                <a:lnTo>
                  <a:pt x="304800" y="182880"/>
                </a:lnTo>
                <a:lnTo>
                  <a:pt x="327660" y="167640"/>
                </a:lnTo>
                <a:lnTo>
                  <a:pt x="342900" y="152400"/>
                </a:lnTo>
                <a:lnTo>
                  <a:pt x="365760" y="121920"/>
                </a:lnTo>
                <a:lnTo>
                  <a:pt x="388620" y="99060"/>
                </a:lnTo>
                <a:lnTo>
                  <a:pt x="396241" y="76200"/>
                </a:lnTo>
                <a:lnTo>
                  <a:pt x="411480" y="60960"/>
                </a:lnTo>
                <a:lnTo>
                  <a:pt x="419100" y="53340"/>
                </a:lnTo>
                <a:lnTo>
                  <a:pt x="419100" y="53340"/>
                </a:lnTo>
                <a:lnTo>
                  <a:pt x="419100" y="60960"/>
                </a:lnTo>
                <a:lnTo>
                  <a:pt x="419100" y="76200"/>
                </a:lnTo>
                <a:lnTo>
                  <a:pt x="419100" y="99060"/>
                </a:lnTo>
                <a:lnTo>
                  <a:pt x="419100" y="129540"/>
                </a:lnTo>
                <a:lnTo>
                  <a:pt x="419100" y="152400"/>
                </a:lnTo>
                <a:lnTo>
                  <a:pt x="419100" y="175260"/>
                </a:lnTo>
                <a:lnTo>
                  <a:pt x="426720" y="190500"/>
                </a:lnTo>
                <a:lnTo>
                  <a:pt x="426720" y="198120"/>
                </a:lnTo>
                <a:lnTo>
                  <a:pt x="434341" y="205740"/>
                </a:lnTo>
                <a:lnTo>
                  <a:pt x="434341" y="205740"/>
                </a:lnTo>
                <a:lnTo>
                  <a:pt x="449580" y="198120"/>
                </a:lnTo>
                <a:lnTo>
                  <a:pt x="457200" y="190500"/>
                </a:lnTo>
                <a:lnTo>
                  <a:pt x="472441" y="175260"/>
                </a:lnTo>
                <a:lnTo>
                  <a:pt x="495300" y="160020"/>
                </a:lnTo>
                <a:lnTo>
                  <a:pt x="510541" y="137160"/>
                </a:lnTo>
                <a:lnTo>
                  <a:pt x="533400" y="114300"/>
                </a:lnTo>
                <a:lnTo>
                  <a:pt x="541020" y="99060"/>
                </a:lnTo>
                <a:lnTo>
                  <a:pt x="548641" y="91440"/>
                </a:lnTo>
                <a:lnTo>
                  <a:pt x="556260" y="83820"/>
                </a:lnTo>
                <a:lnTo>
                  <a:pt x="556260" y="99060"/>
                </a:lnTo>
                <a:lnTo>
                  <a:pt x="556260" y="106680"/>
                </a:lnTo>
                <a:lnTo>
                  <a:pt x="556260" y="129540"/>
                </a:lnTo>
                <a:lnTo>
                  <a:pt x="563880" y="144780"/>
                </a:lnTo>
                <a:lnTo>
                  <a:pt x="563880" y="167640"/>
                </a:lnTo>
                <a:lnTo>
                  <a:pt x="571500" y="190500"/>
                </a:lnTo>
                <a:lnTo>
                  <a:pt x="579120" y="205740"/>
                </a:lnTo>
                <a:lnTo>
                  <a:pt x="586741" y="213360"/>
                </a:lnTo>
                <a:lnTo>
                  <a:pt x="594360" y="228600"/>
                </a:lnTo>
                <a:lnTo>
                  <a:pt x="594360" y="228600"/>
                </a:lnTo>
                <a:lnTo>
                  <a:pt x="59436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7795261" y="731520"/>
            <a:ext cx="99060" cy="175261"/>
          </a:xfrm>
          <a:custGeom>
            <a:avLst/>
            <a:gdLst/>
            <a:ahLst/>
            <a:cxnLst/>
            <a:rect l="0" t="0" r="0" b="0"/>
            <a:pathLst>
              <a:path w="99060" h="175261">
                <a:moveTo>
                  <a:pt x="91439" y="15240"/>
                </a:moveTo>
                <a:lnTo>
                  <a:pt x="91439" y="7620"/>
                </a:lnTo>
                <a:lnTo>
                  <a:pt x="91439" y="0"/>
                </a:lnTo>
                <a:lnTo>
                  <a:pt x="83819" y="0"/>
                </a:lnTo>
                <a:lnTo>
                  <a:pt x="76200" y="0"/>
                </a:lnTo>
                <a:lnTo>
                  <a:pt x="60959" y="0"/>
                </a:lnTo>
                <a:lnTo>
                  <a:pt x="45719" y="0"/>
                </a:lnTo>
                <a:lnTo>
                  <a:pt x="22859" y="0"/>
                </a:lnTo>
                <a:lnTo>
                  <a:pt x="7619" y="762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7619" y="22860"/>
                </a:lnTo>
                <a:lnTo>
                  <a:pt x="15239" y="30480"/>
                </a:lnTo>
                <a:lnTo>
                  <a:pt x="30479" y="45720"/>
                </a:lnTo>
                <a:lnTo>
                  <a:pt x="45719" y="53340"/>
                </a:lnTo>
                <a:lnTo>
                  <a:pt x="60959" y="68580"/>
                </a:lnTo>
                <a:lnTo>
                  <a:pt x="76200" y="91440"/>
                </a:lnTo>
                <a:lnTo>
                  <a:pt x="91439" y="106680"/>
                </a:lnTo>
                <a:lnTo>
                  <a:pt x="99059" y="129540"/>
                </a:lnTo>
                <a:lnTo>
                  <a:pt x="99059" y="144780"/>
                </a:lnTo>
                <a:lnTo>
                  <a:pt x="91439" y="160020"/>
                </a:lnTo>
                <a:lnTo>
                  <a:pt x="83819" y="167640"/>
                </a:lnTo>
                <a:lnTo>
                  <a:pt x="68579" y="175260"/>
                </a:lnTo>
                <a:lnTo>
                  <a:pt x="45719" y="175260"/>
                </a:lnTo>
                <a:lnTo>
                  <a:pt x="30479" y="175260"/>
                </a:lnTo>
                <a:lnTo>
                  <a:pt x="15239" y="175260"/>
                </a:lnTo>
                <a:lnTo>
                  <a:pt x="15239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8008620" y="601980"/>
            <a:ext cx="7621" cy="68581"/>
          </a:xfrm>
          <a:custGeom>
            <a:avLst/>
            <a:gdLst/>
            <a:ahLst/>
            <a:cxnLst/>
            <a:rect l="0" t="0" r="0" b="0"/>
            <a:pathLst>
              <a:path w="7621" h="68581">
                <a:moveTo>
                  <a:pt x="0" y="0"/>
                </a:moveTo>
                <a:lnTo>
                  <a:pt x="0" y="7620"/>
                </a:lnTo>
                <a:lnTo>
                  <a:pt x="0" y="15240"/>
                </a:lnTo>
                <a:lnTo>
                  <a:pt x="0" y="15240"/>
                </a:lnTo>
                <a:lnTo>
                  <a:pt x="7620" y="30480"/>
                </a:lnTo>
                <a:lnTo>
                  <a:pt x="7620" y="45720"/>
                </a:lnTo>
                <a:lnTo>
                  <a:pt x="7620" y="60960"/>
                </a:lnTo>
                <a:lnTo>
                  <a:pt x="7620" y="68580"/>
                </a:lnTo>
                <a:lnTo>
                  <a:pt x="7620" y="68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8100061" y="632460"/>
            <a:ext cx="7620" cy="53341"/>
          </a:xfrm>
          <a:custGeom>
            <a:avLst/>
            <a:gdLst/>
            <a:ahLst/>
            <a:cxnLst/>
            <a:rect l="0" t="0" r="0" b="0"/>
            <a:pathLst>
              <a:path w="7620" h="53341">
                <a:moveTo>
                  <a:pt x="0" y="0"/>
                </a:moveTo>
                <a:lnTo>
                  <a:pt x="0" y="0"/>
                </a:lnTo>
                <a:lnTo>
                  <a:pt x="0" y="15240"/>
                </a:lnTo>
                <a:lnTo>
                  <a:pt x="7619" y="22860"/>
                </a:lnTo>
                <a:lnTo>
                  <a:pt x="7619" y="38100"/>
                </a:lnTo>
                <a:lnTo>
                  <a:pt x="7619" y="53340"/>
                </a:lnTo>
                <a:lnTo>
                  <a:pt x="7619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4" name="Freeform 93"/>
          <p:cNvSpPr/>
          <p:nvPr/>
        </p:nvSpPr>
        <p:spPr>
          <a:xfrm>
            <a:off x="6156960" y="243840"/>
            <a:ext cx="266701" cy="160021"/>
          </a:xfrm>
          <a:custGeom>
            <a:avLst/>
            <a:gdLst/>
            <a:ahLst/>
            <a:cxnLst/>
            <a:rect l="0" t="0" r="0" b="0"/>
            <a:pathLst>
              <a:path w="266701" h="160021">
                <a:moveTo>
                  <a:pt x="0" y="160020"/>
                </a:moveTo>
                <a:lnTo>
                  <a:pt x="0" y="152400"/>
                </a:lnTo>
                <a:lnTo>
                  <a:pt x="0" y="152400"/>
                </a:lnTo>
                <a:lnTo>
                  <a:pt x="7620" y="144780"/>
                </a:lnTo>
                <a:lnTo>
                  <a:pt x="15240" y="137160"/>
                </a:lnTo>
                <a:lnTo>
                  <a:pt x="22860" y="121920"/>
                </a:lnTo>
                <a:lnTo>
                  <a:pt x="38100" y="106680"/>
                </a:lnTo>
                <a:lnTo>
                  <a:pt x="53340" y="91440"/>
                </a:lnTo>
                <a:lnTo>
                  <a:pt x="68580" y="76200"/>
                </a:lnTo>
                <a:lnTo>
                  <a:pt x="99060" y="60960"/>
                </a:lnTo>
                <a:lnTo>
                  <a:pt x="121920" y="45720"/>
                </a:lnTo>
                <a:lnTo>
                  <a:pt x="144780" y="30480"/>
                </a:lnTo>
                <a:lnTo>
                  <a:pt x="175260" y="15240"/>
                </a:lnTo>
                <a:lnTo>
                  <a:pt x="205740" y="7620"/>
                </a:lnTo>
                <a:lnTo>
                  <a:pt x="228600" y="0"/>
                </a:lnTo>
                <a:lnTo>
                  <a:pt x="251460" y="0"/>
                </a:lnTo>
                <a:lnTo>
                  <a:pt x="25908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6560820" y="129540"/>
            <a:ext cx="7621" cy="190501"/>
          </a:xfrm>
          <a:custGeom>
            <a:avLst/>
            <a:gdLst/>
            <a:ahLst/>
            <a:cxnLst/>
            <a:rect l="0" t="0" r="0" b="0"/>
            <a:pathLst>
              <a:path w="7621" h="19050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22860"/>
                </a:lnTo>
                <a:lnTo>
                  <a:pt x="0" y="38100"/>
                </a:lnTo>
                <a:lnTo>
                  <a:pt x="7620" y="60960"/>
                </a:lnTo>
                <a:lnTo>
                  <a:pt x="7620" y="83820"/>
                </a:lnTo>
                <a:lnTo>
                  <a:pt x="7620" y="106680"/>
                </a:lnTo>
                <a:lnTo>
                  <a:pt x="7620" y="129540"/>
                </a:lnTo>
                <a:lnTo>
                  <a:pt x="7620" y="144780"/>
                </a:lnTo>
                <a:lnTo>
                  <a:pt x="7620" y="160020"/>
                </a:lnTo>
                <a:lnTo>
                  <a:pt x="7620" y="175260"/>
                </a:lnTo>
                <a:lnTo>
                  <a:pt x="7620" y="18288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6" name="Freeform 95"/>
          <p:cNvSpPr/>
          <p:nvPr/>
        </p:nvSpPr>
        <p:spPr>
          <a:xfrm>
            <a:off x="6644640" y="160020"/>
            <a:ext cx="68581" cy="152401"/>
          </a:xfrm>
          <a:custGeom>
            <a:avLst/>
            <a:gdLst/>
            <a:ahLst/>
            <a:cxnLst/>
            <a:rect l="0" t="0" r="0" b="0"/>
            <a:pathLst>
              <a:path w="68581" h="152401">
                <a:moveTo>
                  <a:pt x="7621" y="38100"/>
                </a:moveTo>
                <a:lnTo>
                  <a:pt x="7621" y="45720"/>
                </a:lnTo>
                <a:lnTo>
                  <a:pt x="0" y="60960"/>
                </a:lnTo>
                <a:lnTo>
                  <a:pt x="0" y="60960"/>
                </a:lnTo>
                <a:lnTo>
                  <a:pt x="0" y="83820"/>
                </a:lnTo>
                <a:lnTo>
                  <a:pt x="0" y="99060"/>
                </a:lnTo>
                <a:lnTo>
                  <a:pt x="0" y="121920"/>
                </a:lnTo>
                <a:lnTo>
                  <a:pt x="7621" y="137160"/>
                </a:lnTo>
                <a:lnTo>
                  <a:pt x="7621" y="144780"/>
                </a:lnTo>
                <a:lnTo>
                  <a:pt x="7621" y="152400"/>
                </a:lnTo>
                <a:lnTo>
                  <a:pt x="7621" y="152400"/>
                </a:lnTo>
                <a:lnTo>
                  <a:pt x="7621" y="152400"/>
                </a:lnTo>
                <a:lnTo>
                  <a:pt x="0" y="144780"/>
                </a:lnTo>
                <a:lnTo>
                  <a:pt x="0" y="137160"/>
                </a:lnTo>
                <a:lnTo>
                  <a:pt x="0" y="121920"/>
                </a:lnTo>
                <a:lnTo>
                  <a:pt x="0" y="99060"/>
                </a:lnTo>
                <a:lnTo>
                  <a:pt x="0" y="68580"/>
                </a:lnTo>
                <a:lnTo>
                  <a:pt x="7621" y="45720"/>
                </a:lnTo>
                <a:lnTo>
                  <a:pt x="15240" y="22860"/>
                </a:lnTo>
                <a:lnTo>
                  <a:pt x="22860" y="7620"/>
                </a:lnTo>
                <a:lnTo>
                  <a:pt x="30480" y="0"/>
                </a:lnTo>
                <a:lnTo>
                  <a:pt x="38100" y="0"/>
                </a:lnTo>
                <a:lnTo>
                  <a:pt x="53340" y="0"/>
                </a:lnTo>
                <a:lnTo>
                  <a:pt x="60960" y="0"/>
                </a:lnTo>
                <a:lnTo>
                  <a:pt x="68580" y="0"/>
                </a:lnTo>
                <a:lnTo>
                  <a:pt x="685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6758940" y="144780"/>
            <a:ext cx="441961" cy="160021"/>
          </a:xfrm>
          <a:custGeom>
            <a:avLst/>
            <a:gdLst/>
            <a:ahLst/>
            <a:cxnLst/>
            <a:rect l="0" t="0" r="0" b="0"/>
            <a:pathLst>
              <a:path w="441961" h="160021">
                <a:moveTo>
                  <a:pt x="114300" y="30480"/>
                </a:moveTo>
                <a:lnTo>
                  <a:pt x="114300" y="30480"/>
                </a:lnTo>
                <a:lnTo>
                  <a:pt x="106680" y="22860"/>
                </a:lnTo>
                <a:lnTo>
                  <a:pt x="106680" y="22860"/>
                </a:lnTo>
                <a:lnTo>
                  <a:pt x="99060" y="22860"/>
                </a:lnTo>
                <a:lnTo>
                  <a:pt x="91440" y="22860"/>
                </a:lnTo>
                <a:lnTo>
                  <a:pt x="76200" y="22860"/>
                </a:lnTo>
                <a:lnTo>
                  <a:pt x="60960" y="30480"/>
                </a:lnTo>
                <a:lnTo>
                  <a:pt x="38100" y="45720"/>
                </a:lnTo>
                <a:lnTo>
                  <a:pt x="22860" y="68580"/>
                </a:lnTo>
                <a:lnTo>
                  <a:pt x="7621" y="83820"/>
                </a:lnTo>
                <a:lnTo>
                  <a:pt x="0" y="106680"/>
                </a:lnTo>
                <a:lnTo>
                  <a:pt x="0" y="129540"/>
                </a:lnTo>
                <a:lnTo>
                  <a:pt x="7621" y="144780"/>
                </a:lnTo>
                <a:lnTo>
                  <a:pt x="15240" y="152400"/>
                </a:lnTo>
                <a:lnTo>
                  <a:pt x="30480" y="160020"/>
                </a:lnTo>
                <a:lnTo>
                  <a:pt x="45721" y="160020"/>
                </a:lnTo>
                <a:lnTo>
                  <a:pt x="53340" y="160020"/>
                </a:lnTo>
                <a:lnTo>
                  <a:pt x="68580" y="152400"/>
                </a:lnTo>
                <a:lnTo>
                  <a:pt x="83821" y="144780"/>
                </a:lnTo>
                <a:lnTo>
                  <a:pt x="99060" y="129540"/>
                </a:lnTo>
                <a:lnTo>
                  <a:pt x="114300" y="114300"/>
                </a:lnTo>
                <a:lnTo>
                  <a:pt x="121921" y="99060"/>
                </a:lnTo>
                <a:lnTo>
                  <a:pt x="121921" y="76200"/>
                </a:lnTo>
                <a:lnTo>
                  <a:pt x="129540" y="60960"/>
                </a:lnTo>
                <a:lnTo>
                  <a:pt x="121921" y="38100"/>
                </a:lnTo>
                <a:lnTo>
                  <a:pt x="121921" y="30480"/>
                </a:lnTo>
                <a:lnTo>
                  <a:pt x="121921" y="15240"/>
                </a:lnTo>
                <a:lnTo>
                  <a:pt x="121921" y="7620"/>
                </a:lnTo>
                <a:lnTo>
                  <a:pt x="129540" y="7620"/>
                </a:lnTo>
                <a:lnTo>
                  <a:pt x="137160" y="0"/>
                </a:lnTo>
                <a:lnTo>
                  <a:pt x="144780" y="7620"/>
                </a:lnTo>
                <a:lnTo>
                  <a:pt x="160021" y="7620"/>
                </a:lnTo>
                <a:lnTo>
                  <a:pt x="167640" y="22860"/>
                </a:lnTo>
                <a:lnTo>
                  <a:pt x="175260" y="30480"/>
                </a:lnTo>
                <a:lnTo>
                  <a:pt x="182880" y="45720"/>
                </a:lnTo>
                <a:lnTo>
                  <a:pt x="190500" y="68580"/>
                </a:lnTo>
                <a:lnTo>
                  <a:pt x="190500" y="83820"/>
                </a:lnTo>
                <a:lnTo>
                  <a:pt x="190500" y="106680"/>
                </a:lnTo>
                <a:lnTo>
                  <a:pt x="182880" y="121920"/>
                </a:lnTo>
                <a:lnTo>
                  <a:pt x="175260" y="137160"/>
                </a:lnTo>
                <a:lnTo>
                  <a:pt x="175260" y="144780"/>
                </a:lnTo>
                <a:lnTo>
                  <a:pt x="175260" y="144780"/>
                </a:lnTo>
                <a:lnTo>
                  <a:pt x="175260" y="144780"/>
                </a:lnTo>
                <a:lnTo>
                  <a:pt x="175260" y="144780"/>
                </a:lnTo>
                <a:lnTo>
                  <a:pt x="175260" y="137160"/>
                </a:lnTo>
                <a:lnTo>
                  <a:pt x="182880" y="129540"/>
                </a:lnTo>
                <a:lnTo>
                  <a:pt x="198121" y="114300"/>
                </a:lnTo>
                <a:lnTo>
                  <a:pt x="213360" y="91440"/>
                </a:lnTo>
                <a:lnTo>
                  <a:pt x="220980" y="76200"/>
                </a:lnTo>
                <a:lnTo>
                  <a:pt x="236221" y="60960"/>
                </a:lnTo>
                <a:lnTo>
                  <a:pt x="251460" y="45720"/>
                </a:lnTo>
                <a:lnTo>
                  <a:pt x="266700" y="38100"/>
                </a:lnTo>
                <a:lnTo>
                  <a:pt x="274321" y="38100"/>
                </a:lnTo>
                <a:lnTo>
                  <a:pt x="281940" y="45720"/>
                </a:lnTo>
                <a:lnTo>
                  <a:pt x="289560" y="53340"/>
                </a:lnTo>
                <a:lnTo>
                  <a:pt x="297180" y="60960"/>
                </a:lnTo>
                <a:lnTo>
                  <a:pt x="304800" y="76200"/>
                </a:lnTo>
                <a:lnTo>
                  <a:pt x="312421" y="91440"/>
                </a:lnTo>
                <a:lnTo>
                  <a:pt x="312421" y="106680"/>
                </a:lnTo>
                <a:lnTo>
                  <a:pt x="320040" y="121920"/>
                </a:lnTo>
                <a:lnTo>
                  <a:pt x="327660" y="129540"/>
                </a:lnTo>
                <a:lnTo>
                  <a:pt x="335280" y="137160"/>
                </a:lnTo>
                <a:lnTo>
                  <a:pt x="350521" y="137160"/>
                </a:lnTo>
                <a:lnTo>
                  <a:pt x="358140" y="129540"/>
                </a:lnTo>
                <a:lnTo>
                  <a:pt x="373380" y="129540"/>
                </a:lnTo>
                <a:lnTo>
                  <a:pt x="388621" y="114300"/>
                </a:lnTo>
                <a:lnTo>
                  <a:pt x="396240" y="99060"/>
                </a:lnTo>
                <a:lnTo>
                  <a:pt x="411480" y="83820"/>
                </a:lnTo>
                <a:lnTo>
                  <a:pt x="419100" y="68580"/>
                </a:lnTo>
                <a:lnTo>
                  <a:pt x="426721" y="53340"/>
                </a:lnTo>
                <a:lnTo>
                  <a:pt x="434340" y="45720"/>
                </a:lnTo>
                <a:lnTo>
                  <a:pt x="441960" y="38100"/>
                </a:lnTo>
                <a:lnTo>
                  <a:pt x="441960" y="45720"/>
                </a:lnTo>
                <a:lnTo>
                  <a:pt x="441960" y="53340"/>
                </a:lnTo>
                <a:lnTo>
                  <a:pt x="441960" y="60960"/>
                </a:lnTo>
                <a:lnTo>
                  <a:pt x="441960" y="83820"/>
                </a:lnTo>
                <a:lnTo>
                  <a:pt x="441960" y="99060"/>
                </a:lnTo>
                <a:lnTo>
                  <a:pt x="434340" y="114300"/>
                </a:lnTo>
                <a:lnTo>
                  <a:pt x="434340" y="129540"/>
                </a:lnTo>
                <a:lnTo>
                  <a:pt x="434340" y="144780"/>
                </a:lnTo>
                <a:lnTo>
                  <a:pt x="434340" y="152400"/>
                </a:lnTo>
                <a:lnTo>
                  <a:pt x="434340" y="152400"/>
                </a:lnTo>
                <a:lnTo>
                  <a:pt x="4343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7261861" y="114300"/>
            <a:ext cx="7620" cy="7621"/>
          </a:xfrm>
          <a:custGeom>
            <a:avLst/>
            <a:gdLst/>
            <a:ahLst/>
            <a:cxnLst/>
            <a:rect l="0" t="0" r="0" b="0"/>
            <a:pathLst>
              <a:path w="7620" h="7621">
                <a:moveTo>
                  <a:pt x="7619" y="7620"/>
                </a:moveTo>
                <a:lnTo>
                  <a:pt x="7619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7315200" y="175260"/>
            <a:ext cx="99062" cy="137161"/>
          </a:xfrm>
          <a:custGeom>
            <a:avLst/>
            <a:gdLst/>
            <a:ahLst/>
            <a:cxnLst/>
            <a:rect l="0" t="0" r="0" b="0"/>
            <a:pathLst>
              <a:path w="99062" h="137161">
                <a:moveTo>
                  <a:pt x="99061" y="15240"/>
                </a:moveTo>
                <a:lnTo>
                  <a:pt x="99061" y="7620"/>
                </a:lnTo>
                <a:lnTo>
                  <a:pt x="99061" y="7620"/>
                </a:lnTo>
                <a:lnTo>
                  <a:pt x="91440" y="7620"/>
                </a:lnTo>
                <a:lnTo>
                  <a:pt x="83820" y="0"/>
                </a:lnTo>
                <a:lnTo>
                  <a:pt x="68580" y="0"/>
                </a:lnTo>
                <a:lnTo>
                  <a:pt x="53340" y="7620"/>
                </a:lnTo>
                <a:lnTo>
                  <a:pt x="38100" y="22860"/>
                </a:lnTo>
                <a:lnTo>
                  <a:pt x="22861" y="45720"/>
                </a:lnTo>
                <a:lnTo>
                  <a:pt x="7620" y="60960"/>
                </a:lnTo>
                <a:lnTo>
                  <a:pt x="0" y="83820"/>
                </a:lnTo>
                <a:lnTo>
                  <a:pt x="0" y="99060"/>
                </a:lnTo>
                <a:lnTo>
                  <a:pt x="0" y="106680"/>
                </a:lnTo>
                <a:lnTo>
                  <a:pt x="7620" y="114300"/>
                </a:lnTo>
                <a:lnTo>
                  <a:pt x="30480" y="121920"/>
                </a:lnTo>
                <a:lnTo>
                  <a:pt x="45720" y="129540"/>
                </a:lnTo>
                <a:lnTo>
                  <a:pt x="68580" y="129540"/>
                </a:lnTo>
                <a:lnTo>
                  <a:pt x="83820" y="137160"/>
                </a:lnTo>
                <a:lnTo>
                  <a:pt x="99061" y="137160"/>
                </a:lnTo>
                <a:lnTo>
                  <a:pt x="99061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7597140" y="259080"/>
            <a:ext cx="853441" cy="1417321"/>
          </a:xfrm>
          <a:custGeom>
            <a:avLst/>
            <a:gdLst/>
            <a:ahLst/>
            <a:cxnLst/>
            <a:rect l="0" t="0" r="0" b="0"/>
            <a:pathLst>
              <a:path w="853441" h="1417321">
                <a:moveTo>
                  <a:pt x="7621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1" y="0"/>
                </a:lnTo>
                <a:lnTo>
                  <a:pt x="22860" y="7620"/>
                </a:lnTo>
                <a:lnTo>
                  <a:pt x="45721" y="15240"/>
                </a:lnTo>
                <a:lnTo>
                  <a:pt x="76200" y="22860"/>
                </a:lnTo>
                <a:lnTo>
                  <a:pt x="106680" y="30480"/>
                </a:lnTo>
                <a:lnTo>
                  <a:pt x="144780" y="30480"/>
                </a:lnTo>
                <a:lnTo>
                  <a:pt x="190500" y="38100"/>
                </a:lnTo>
                <a:lnTo>
                  <a:pt x="236221" y="45720"/>
                </a:lnTo>
                <a:lnTo>
                  <a:pt x="289560" y="45720"/>
                </a:lnTo>
                <a:lnTo>
                  <a:pt x="342900" y="53340"/>
                </a:lnTo>
                <a:lnTo>
                  <a:pt x="396240" y="60960"/>
                </a:lnTo>
                <a:lnTo>
                  <a:pt x="449580" y="76200"/>
                </a:lnTo>
                <a:lnTo>
                  <a:pt x="502921" y="83820"/>
                </a:lnTo>
                <a:lnTo>
                  <a:pt x="563880" y="91440"/>
                </a:lnTo>
                <a:lnTo>
                  <a:pt x="609600" y="99060"/>
                </a:lnTo>
                <a:lnTo>
                  <a:pt x="647700" y="114300"/>
                </a:lnTo>
                <a:lnTo>
                  <a:pt x="685800" y="121920"/>
                </a:lnTo>
                <a:lnTo>
                  <a:pt x="708660" y="137160"/>
                </a:lnTo>
                <a:lnTo>
                  <a:pt x="731521" y="152400"/>
                </a:lnTo>
                <a:lnTo>
                  <a:pt x="754380" y="175260"/>
                </a:lnTo>
                <a:lnTo>
                  <a:pt x="769621" y="205740"/>
                </a:lnTo>
                <a:lnTo>
                  <a:pt x="784860" y="236220"/>
                </a:lnTo>
                <a:lnTo>
                  <a:pt x="800100" y="281940"/>
                </a:lnTo>
                <a:lnTo>
                  <a:pt x="807721" y="320040"/>
                </a:lnTo>
                <a:lnTo>
                  <a:pt x="807721" y="373380"/>
                </a:lnTo>
                <a:lnTo>
                  <a:pt x="815340" y="426720"/>
                </a:lnTo>
                <a:lnTo>
                  <a:pt x="815340" y="487680"/>
                </a:lnTo>
                <a:lnTo>
                  <a:pt x="822960" y="548640"/>
                </a:lnTo>
                <a:lnTo>
                  <a:pt x="822960" y="617220"/>
                </a:lnTo>
                <a:lnTo>
                  <a:pt x="822960" y="685800"/>
                </a:lnTo>
                <a:lnTo>
                  <a:pt x="830580" y="754380"/>
                </a:lnTo>
                <a:lnTo>
                  <a:pt x="830580" y="830580"/>
                </a:lnTo>
                <a:lnTo>
                  <a:pt x="830580" y="891540"/>
                </a:lnTo>
                <a:lnTo>
                  <a:pt x="830580" y="960120"/>
                </a:lnTo>
                <a:lnTo>
                  <a:pt x="830580" y="1021080"/>
                </a:lnTo>
                <a:lnTo>
                  <a:pt x="830580" y="1082040"/>
                </a:lnTo>
                <a:lnTo>
                  <a:pt x="830580" y="1143000"/>
                </a:lnTo>
                <a:lnTo>
                  <a:pt x="838200" y="1203960"/>
                </a:lnTo>
                <a:lnTo>
                  <a:pt x="838200" y="1257300"/>
                </a:lnTo>
                <a:lnTo>
                  <a:pt x="838200" y="1303020"/>
                </a:lnTo>
                <a:lnTo>
                  <a:pt x="845821" y="1341120"/>
                </a:lnTo>
                <a:lnTo>
                  <a:pt x="853440" y="1371600"/>
                </a:lnTo>
                <a:lnTo>
                  <a:pt x="853440" y="1386840"/>
                </a:lnTo>
                <a:lnTo>
                  <a:pt x="853440" y="1402080"/>
                </a:lnTo>
                <a:lnTo>
                  <a:pt x="853440" y="1417320"/>
                </a:lnTo>
                <a:lnTo>
                  <a:pt x="853440" y="1417320"/>
                </a:lnTo>
                <a:lnTo>
                  <a:pt x="853440" y="1417320"/>
                </a:lnTo>
                <a:lnTo>
                  <a:pt x="853440" y="1417320"/>
                </a:lnTo>
                <a:lnTo>
                  <a:pt x="853440" y="1417320"/>
                </a:lnTo>
                <a:lnTo>
                  <a:pt x="853440" y="1417320"/>
                </a:lnTo>
                <a:lnTo>
                  <a:pt x="853440" y="1417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8221980" y="1508760"/>
            <a:ext cx="487682" cy="434341"/>
          </a:xfrm>
          <a:custGeom>
            <a:avLst/>
            <a:gdLst/>
            <a:ahLst/>
            <a:cxnLst/>
            <a:rect l="0" t="0" r="0" b="0"/>
            <a:pathLst>
              <a:path w="487682" h="434341">
                <a:moveTo>
                  <a:pt x="487681" y="38100"/>
                </a:moveTo>
                <a:lnTo>
                  <a:pt x="487681" y="45720"/>
                </a:lnTo>
                <a:lnTo>
                  <a:pt x="480060" y="60960"/>
                </a:lnTo>
                <a:lnTo>
                  <a:pt x="480060" y="60960"/>
                </a:lnTo>
                <a:lnTo>
                  <a:pt x="472440" y="91440"/>
                </a:lnTo>
                <a:lnTo>
                  <a:pt x="464820" y="121920"/>
                </a:lnTo>
                <a:lnTo>
                  <a:pt x="457200" y="167640"/>
                </a:lnTo>
                <a:lnTo>
                  <a:pt x="441960" y="213360"/>
                </a:lnTo>
                <a:lnTo>
                  <a:pt x="426720" y="251460"/>
                </a:lnTo>
                <a:lnTo>
                  <a:pt x="411481" y="289560"/>
                </a:lnTo>
                <a:lnTo>
                  <a:pt x="396240" y="327660"/>
                </a:lnTo>
                <a:lnTo>
                  <a:pt x="381000" y="358140"/>
                </a:lnTo>
                <a:lnTo>
                  <a:pt x="365760" y="388620"/>
                </a:lnTo>
                <a:lnTo>
                  <a:pt x="350520" y="411480"/>
                </a:lnTo>
                <a:lnTo>
                  <a:pt x="335281" y="426720"/>
                </a:lnTo>
                <a:lnTo>
                  <a:pt x="312420" y="434340"/>
                </a:lnTo>
                <a:lnTo>
                  <a:pt x="289560" y="434340"/>
                </a:lnTo>
                <a:lnTo>
                  <a:pt x="274320" y="434340"/>
                </a:lnTo>
                <a:lnTo>
                  <a:pt x="251460" y="426720"/>
                </a:lnTo>
                <a:lnTo>
                  <a:pt x="236220" y="411480"/>
                </a:lnTo>
                <a:lnTo>
                  <a:pt x="228600" y="381000"/>
                </a:lnTo>
                <a:lnTo>
                  <a:pt x="205740" y="350520"/>
                </a:lnTo>
                <a:lnTo>
                  <a:pt x="190500" y="312420"/>
                </a:lnTo>
                <a:lnTo>
                  <a:pt x="175260" y="266700"/>
                </a:lnTo>
                <a:lnTo>
                  <a:pt x="144781" y="228600"/>
                </a:lnTo>
                <a:lnTo>
                  <a:pt x="121920" y="182880"/>
                </a:lnTo>
                <a:lnTo>
                  <a:pt x="99060" y="144780"/>
                </a:lnTo>
                <a:lnTo>
                  <a:pt x="76200" y="106680"/>
                </a:lnTo>
                <a:lnTo>
                  <a:pt x="53340" y="76200"/>
                </a:lnTo>
                <a:lnTo>
                  <a:pt x="38100" y="53340"/>
                </a:lnTo>
                <a:lnTo>
                  <a:pt x="30481" y="30480"/>
                </a:lnTo>
                <a:lnTo>
                  <a:pt x="15240" y="15240"/>
                </a:lnTo>
                <a:lnTo>
                  <a:pt x="7620" y="762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2" name="Freeform 101"/>
          <p:cNvSpPr/>
          <p:nvPr/>
        </p:nvSpPr>
        <p:spPr>
          <a:xfrm>
            <a:off x="7757161" y="1912620"/>
            <a:ext cx="853440" cy="266701"/>
          </a:xfrm>
          <a:custGeom>
            <a:avLst/>
            <a:gdLst/>
            <a:ahLst/>
            <a:cxnLst/>
            <a:rect l="0" t="0" r="0" b="0"/>
            <a:pathLst>
              <a:path w="853440" h="266701">
                <a:moveTo>
                  <a:pt x="7619" y="7620"/>
                </a:moveTo>
                <a:lnTo>
                  <a:pt x="7619" y="7620"/>
                </a:lnTo>
                <a:lnTo>
                  <a:pt x="0" y="15240"/>
                </a:lnTo>
                <a:lnTo>
                  <a:pt x="7619" y="15240"/>
                </a:lnTo>
                <a:lnTo>
                  <a:pt x="7619" y="30480"/>
                </a:lnTo>
                <a:lnTo>
                  <a:pt x="7619" y="45720"/>
                </a:lnTo>
                <a:lnTo>
                  <a:pt x="7619" y="83820"/>
                </a:lnTo>
                <a:lnTo>
                  <a:pt x="15239" y="114300"/>
                </a:lnTo>
                <a:lnTo>
                  <a:pt x="22859" y="152400"/>
                </a:lnTo>
                <a:lnTo>
                  <a:pt x="22859" y="175260"/>
                </a:lnTo>
                <a:lnTo>
                  <a:pt x="22859" y="198120"/>
                </a:lnTo>
                <a:lnTo>
                  <a:pt x="15239" y="213360"/>
                </a:lnTo>
                <a:lnTo>
                  <a:pt x="15239" y="213360"/>
                </a:lnTo>
                <a:lnTo>
                  <a:pt x="15239" y="213360"/>
                </a:lnTo>
                <a:lnTo>
                  <a:pt x="7619" y="198120"/>
                </a:lnTo>
                <a:lnTo>
                  <a:pt x="7619" y="175260"/>
                </a:lnTo>
                <a:lnTo>
                  <a:pt x="7619" y="144780"/>
                </a:lnTo>
                <a:lnTo>
                  <a:pt x="7619" y="114300"/>
                </a:lnTo>
                <a:lnTo>
                  <a:pt x="15239" y="76200"/>
                </a:lnTo>
                <a:lnTo>
                  <a:pt x="22859" y="45720"/>
                </a:lnTo>
                <a:lnTo>
                  <a:pt x="30479" y="15240"/>
                </a:lnTo>
                <a:lnTo>
                  <a:pt x="53339" y="0"/>
                </a:lnTo>
                <a:lnTo>
                  <a:pt x="60959" y="0"/>
                </a:lnTo>
                <a:lnTo>
                  <a:pt x="76200" y="0"/>
                </a:lnTo>
                <a:lnTo>
                  <a:pt x="83819" y="15240"/>
                </a:lnTo>
                <a:lnTo>
                  <a:pt x="99059" y="38100"/>
                </a:lnTo>
                <a:lnTo>
                  <a:pt x="121919" y="60960"/>
                </a:lnTo>
                <a:lnTo>
                  <a:pt x="137159" y="91440"/>
                </a:lnTo>
                <a:lnTo>
                  <a:pt x="152400" y="121920"/>
                </a:lnTo>
                <a:lnTo>
                  <a:pt x="160019" y="144780"/>
                </a:lnTo>
                <a:lnTo>
                  <a:pt x="167639" y="160020"/>
                </a:lnTo>
                <a:lnTo>
                  <a:pt x="167639" y="175260"/>
                </a:lnTo>
                <a:lnTo>
                  <a:pt x="175259" y="182880"/>
                </a:lnTo>
                <a:lnTo>
                  <a:pt x="175259" y="175260"/>
                </a:lnTo>
                <a:lnTo>
                  <a:pt x="175259" y="167640"/>
                </a:lnTo>
                <a:lnTo>
                  <a:pt x="182879" y="152400"/>
                </a:lnTo>
                <a:lnTo>
                  <a:pt x="182879" y="129540"/>
                </a:lnTo>
                <a:lnTo>
                  <a:pt x="198119" y="99060"/>
                </a:lnTo>
                <a:lnTo>
                  <a:pt x="205739" y="76200"/>
                </a:lnTo>
                <a:lnTo>
                  <a:pt x="205739" y="53340"/>
                </a:lnTo>
                <a:lnTo>
                  <a:pt x="213359" y="38100"/>
                </a:lnTo>
                <a:lnTo>
                  <a:pt x="213359" y="22860"/>
                </a:lnTo>
                <a:lnTo>
                  <a:pt x="220979" y="22860"/>
                </a:lnTo>
                <a:lnTo>
                  <a:pt x="228600" y="22860"/>
                </a:lnTo>
                <a:lnTo>
                  <a:pt x="228600" y="30480"/>
                </a:lnTo>
                <a:lnTo>
                  <a:pt x="236219" y="45720"/>
                </a:lnTo>
                <a:lnTo>
                  <a:pt x="243839" y="68580"/>
                </a:lnTo>
                <a:lnTo>
                  <a:pt x="251459" y="91440"/>
                </a:lnTo>
                <a:lnTo>
                  <a:pt x="259079" y="114300"/>
                </a:lnTo>
                <a:lnTo>
                  <a:pt x="266700" y="137160"/>
                </a:lnTo>
                <a:lnTo>
                  <a:pt x="281939" y="160020"/>
                </a:lnTo>
                <a:lnTo>
                  <a:pt x="297179" y="175260"/>
                </a:lnTo>
                <a:lnTo>
                  <a:pt x="320039" y="182880"/>
                </a:lnTo>
                <a:lnTo>
                  <a:pt x="342900" y="190500"/>
                </a:lnTo>
                <a:lnTo>
                  <a:pt x="373379" y="190500"/>
                </a:lnTo>
                <a:lnTo>
                  <a:pt x="403859" y="190500"/>
                </a:lnTo>
                <a:lnTo>
                  <a:pt x="434339" y="182880"/>
                </a:lnTo>
                <a:lnTo>
                  <a:pt x="457200" y="167640"/>
                </a:lnTo>
                <a:lnTo>
                  <a:pt x="472439" y="152400"/>
                </a:lnTo>
                <a:lnTo>
                  <a:pt x="487679" y="137160"/>
                </a:lnTo>
                <a:lnTo>
                  <a:pt x="495300" y="114300"/>
                </a:lnTo>
                <a:lnTo>
                  <a:pt x="502919" y="99060"/>
                </a:lnTo>
                <a:lnTo>
                  <a:pt x="495300" y="91440"/>
                </a:lnTo>
                <a:lnTo>
                  <a:pt x="487679" y="76200"/>
                </a:lnTo>
                <a:lnTo>
                  <a:pt x="472439" y="76200"/>
                </a:lnTo>
                <a:lnTo>
                  <a:pt x="457200" y="83820"/>
                </a:lnTo>
                <a:lnTo>
                  <a:pt x="434339" y="91440"/>
                </a:lnTo>
                <a:lnTo>
                  <a:pt x="419100" y="114300"/>
                </a:lnTo>
                <a:lnTo>
                  <a:pt x="403859" y="137160"/>
                </a:lnTo>
                <a:lnTo>
                  <a:pt x="396239" y="160020"/>
                </a:lnTo>
                <a:lnTo>
                  <a:pt x="396239" y="175260"/>
                </a:lnTo>
                <a:lnTo>
                  <a:pt x="396239" y="198120"/>
                </a:lnTo>
                <a:lnTo>
                  <a:pt x="411479" y="205740"/>
                </a:lnTo>
                <a:lnTo>
                  <a:pt x="426719" y="213360"/>
                </a:lnTo>
                <a:lnTo>
                  <a:pt x="449579" y="213360"/>
                </a:lnTo>
                <a:lnTo>
                  <a:pt x="472439" y="205740"/>
                </a:lnTo>
                <a:lnTo>
                  <a:pt x="502919" y="190500"/>
                </a:lnTo>
                <a:lnTo>
                  <a:pt x="525779" y="175260"/>
                </a:lnTo>
                <a:lnTo>
                  <a:pt x="556259" y="160020"/>
                </a:lnTo>
                <a:lnTo>
                  <a:pt x="571500" y="137160"/>
                </a:lnTo>
                <a:lnTo>
                  <a:pt x="586739" y="121920"/>
                </a:lnTo>
                <a:lnTo>
                  <a:pt x="601979" y="106680"/>
                </a:lnTo>
                <a:lnTo>
                  <a:pt x="609600" y="99060"/>
                </a:lnTo>
                <a:lnTo>
                  <a:pt x="609600" y="99060"/>
                </a:lnTo>
                <a:lnTo>
                  <a:pt x="609600" y="99060"/>
                </a:lnTo>
                <a:lnTo>
                  <a:pt x="601979" y="114300"/>
                </a:lnTo>
                <a:lnTo>
                  <a:pt x="601979" y="137160"/>
                </a:lnTo>
                <a:lnTo>
                  <a:pt x="601979" y="160020"/>
                </a:lnTo>
                <a:lnTo>
                  <a:pt x="601979" y="182880"/>
                </a:lnTo>
                <a:lnTo>
                  <a:pt x="609600" y="213360"/>
                </a:lnTo>
                <a:lnTo>
                  <a:pt x="617219" y="228600"/>
                </a:lnTo>
                <a:lnTo>
                  <a:pt x="617219" y="236220"/>
                </a:lnTo>
                <a:lnTo>
                  <a:pt x="632459" y="243840"/>
                </a:lnTo>
                <a:lnTo>
                  <a:pt x="640079" y="243840"/>
                </a:lnTo>
                <a:lnTo>
                  <a:pt x="655319" y="228600"/>
                </a:lnTo>
                <a:lnTo>
                  <a:pt x="678179" y="213360"/>
                </a:lnTo>
                <a:lnTo>
                  <a:pt x="693419" y="190500"/>
                </a:lnTo>
                <a:lnTo>
                  <a:pt x="716279" y="167640"/>
                </a:lnTo>
                <a:lnTo>
                  <a:pt x="739139" y="144780"/>
                </a:lnTo>
                <a:lnTo>
                  <a:pt x="754379" y="129540"/>
                </a:lnTo>
                <a:lnTo>
                  <a:pt x="762000" y="114300"/>
                </a:lnTo>
                <a:lnTo>
                  <a:pt x="769619" y="106680"/>
                </a:lnTo>
                <a:lnTo>
                  <a:pt x="769619" y="106680"/>
                </a:lnTo>
                <a:lnTo>
                  <a:pt x="777239" y="114300"/>
                </a:lnTo>
                <a:lnTo>
                  <a:pt x="777239" y="129540"/>
                </a:lnTo>
                <a:lnTo>
                  <a:pt x="784859" y="144780"/>
                </a:lnTo>
                <a:lnTo>
                  <a:pt x="792479" y="167640"/>
                </a:lnTo>
                <a:lnTo>
                  <a:pt x="807719" y="190500"/>
                </a:lnTo>
                <a:lnTo>
                  <a:pt x="815339" y="213360"/>
                </a:lnTo>
                <a:lnTo>
                  <a:pt x="830579" y="236220"/>
                </a:lnTo>
                <a:lnTo>
                  <a:pt x="845819" y="251460"/>
                </a:lnTo>
                <a:lnTo>
                  <a:pt x="853439" y="266700"/>
                </a:lnTo>
                <a:lnTo>
                  <a:pt x="853439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3" name="Freeform 102"/>
          <p:cNvSpPr/>
          <p:nvPr/>
        </p:nvSpPr>
        <p:spPr>
          <a:xfrm>
            <a:off x="7330440" y="2324100"/>
            <a:ext cx="175261" cy="228601"/>
          </a:xfrm>
          <a:custGeom>
            <a:avLst/>
            <a:gdLst/>
            <a:ahLst/>
            <a:cxnLst/>
            <a:rect l="0" t="0" r="0" b="0"/>
            <a:pathLst>
              <a:path w="175261" h="228601">
                <a:moveTo>
                  <a:pt x="175260" y="0"/>
                </a:moveTo>
                <a:lnTo>
                  <a:pt x="160021" y="7620"/>
                </a:lnTo>
                <a:lnTo>
                  <a:pt x="137160" y="22860"/>
                </a:lnTo>
                <a:lnTo>
                  <a:pt x="129540" y="30480"/>
                </a:lnTo>
                <a:lnTo>
                  <a:pt x="91440" y="53340"/>
                </a:lnTo>
                <a:lnTo>
                  <a:pt x="60960" y="76200"/>
                </a:lnTo>
                <a:lnTo>
                  <a:pt x="38100" y="106680"/>
                </a:lnTo>
                <a:lnTo>
                  <a:pt x="22860" y="137160"/>
                </a:lnTo>
                <a:lnTo>
                  <a:pt x="7621" y="160020"/>
                </a:lnTo>
                <a:lnTo>
                  <a:pt x="0" y="182880"/>
                </a:lnTo>
                <a:lnTo>
                  <a:pt x="0" y="205740"/>
                </a:lnTo>
                <a:lnTo>
                  <a:pt x="7621" y="220980"/>
                </a:lnTo>
                <a:lnTo>
                  <a:pt x="7621" y="228600"/>
                </a:lnTo>
                <a:lnTo>
                  <a:pt x="22860" y="228600"/>
                </a:lnTo>
                <a:lnTo>
                  <a:pt x="38100" y="228600"/>
                </a:lnTo>
                <a:lnTo>
                  <a:pt x="60960" y="213360"/>
                </a:lnTo>
                <a:lnTo>
                  <a:pt x="91440" y="198120"/>
                </a:lnTo>
                <a:lnTo>
                  <a:pt x="114300" y="175260"/>
                </a:lnTo>
                <a:lnTo>
                  <a:pt x="160021" y="137160"/>
                </a:lnTo>
                <a:lnTo>
                  <a:pt x="160021" y="137160"/>
                </a:lnTo>
                <a:lnTo>
                  <a:pt x="160021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4" name="Freeform 103"/>
          <p:cNvSpPr/>
          <p:nvPr/>
        </p:nvSpPr>
        <p:spPr>
          <a:xfrm>
            <a:off x="7520940" y="2156460"/>
            <a:ext cx="53341" cy="320041"/>
          </a:xfrm>
          <a:custGeom>
            <a:avLst/>
            <a:gdLst/>
            <a:ahLst/>
            <a:cxnLst/>
            <a:rect l="0" t="0" r="0" b="0"/>
            <a:pathLst>
              <a:path w="53341" h="320041">
                <a:moveTo>
                  <a:pt x="53340" y="7620"/>
                </a:moveTo>
                <a:lnTo>
                  <a:pt x="53340" y="0"/>
                </a:lnTo>
                <a:lnTo>
                  <a:pt x="53340" y="0"/>
                </a:lnTo>
                <a:lnTo>
                  <a:pt x="53340" y="0"/>
                </a:lnTo>
                <a:lnTo>
                  <a:pt x="45721" y="0"/>
                </a:lnTo>
                <a:lnTo>
                  <a:pt x="45721" y="15240"/>
                </a:lnTo>
                <a:lnTo>
                  <a:pt x="38100" y="30480"/>
                </a:lnTo>
                <a:lnTo>
                  <a:pt x="30480" y="53340"/>
                </a:lnTo>
                <a:lnTo>
                  <a:pt x="22860" y="91440"/>
                </a:lnTo>
                <a:lnTo>
                  <a:pt x="15240" y="121920"/>
                </a:lnTo>
                <a:lnTo>
                  <a:pt x="15240" y="160020"/>
                </a:lnTo>
                <a:lnTo>
                  <a:pt x="7621" y="198120"/>
                </a:lnTo>
                <a:lnTo>
                  <a:pt x="0" y="228600"/>
                </a:lnTo>
                <a:lnTo>
                  <a:pt x="0" y="259080"/>
                </a:lnTo>
                <a:lnTo>
                  <a:pt x="0" y="281940"/>
                </a:lnTo>
                <a:lnTo>
                  <a:pt x="7621" y="297180"/>
                </a:lnTo>
                <a:lnTo>
                  <a:pt x="15240" y="320040"/>
                </a:lnTo>
                <a:lnTo>
                  <a:pt x="15240" y="320040"/>
                </a:lnTo>
                <a:lnTo>
                  <a:pt x="15240" y="320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5" name="Freeform 104"/>
          <p:cNvSpPr/>
          <p:nvPr/>
        </p:nvSpPr>
        <p:spPr>
          <a:xfrm>
            <a:off x="7635240" y="2293620"/>
            <a:ext cx="350522" cy="190501"/>
          </a:xfrm>
          <a:custGeom>
            <a:avLst/>
            <a:gdLst/>
            <a:ahLst/>
            <a:cxnLst/>
            <a:rect l="0" t="0" r="0" b="0"/>
            <a:pathLst>
              <a:path w="350522" h="190501">
                <a:moveTo>
                  <a:pt x="137160" y="15240"/>
                </a:moveTo>
                <a:lnTo>
                  <a:pt x="137160" y="7620"/>
                </a:lnTo>
                <a:lnTo>
                  <a:pt x="129540" y="0"/>
                </a:lnTo>
                <a:lnTo>
                  <a:pt x="129540" y="0"/>
                </a:lnTo>
                <a:lnTo>
                  <a:pt x="121921" y="0"/>
                </a:lnTo>
                <a:lnTo>
                  <a:pt x="106680" y="7620"/>
                </a:lnTo>
                <a:lnTo>
                  <a:pt x="91440" y="15240"/>
                </a:lnTo>
                <a:lnTo>
                  <a:pt x="76200" y="30480"/>
                </a:lnTo>
                <a:lnTo>
                  <a:pt x="53340" y="53340"/>
                </a:lnTo>
                <a:lnTo>
                  <a:pt x="38100" y="83820"/>
                </a:lnTo>
                <a:lnTo>
                  <a:pt x="22860" y="106680"/>
                </a:lnTo>
                <a:lnTo>
                  <a:pt x="7621" y="129540"/>
                </a:lnTo>
                <a:lnTo>
                  <a:pt x="0" y="144780"/>
                </a:lnTo>
                <a:lnTo>
                  <a:pt x="0" y="160020"/>
                </a:lnTo>
                <a:lnTo>
                  <a:pt x="7621" y="167640"/>
                </a:lnTo>
                <a:lnTo>
                  <a:pt x="22860" y="175260"/>
                </a:lnTo>
                <a:lnTo>
                  <a:pt x="38100" y="167640"/>
                </a:lnTo>
                <a:lnTo>
                  <a:pt x="53340" y="160020"/>
                </a:lnTo>
                <a:lnTo>
                  <a:pt x="83821" y="137160"/>
                </a:lnTo>
                <a:lnTo>
                  <a:pt x="99060" y="114300"/>
                </a:lnTo>
                <a:lnTo>
                  <a:pt x="121921" y="83820"/>
                </a:lnTo>
                <a:lnTo>
                  <a:pt x="137160" y="60960"/>
                </a:lnTo>
                <a:lnTo>
                  <a:pt x="144780" y="38100"/>
                </a:lnTo>
                <a:lnTo>
                  <a:pt x="160021" y="15240"/>
                </a:lnTo>
                <a:lnTo>
                  <a:pt x="167640" y="7620"/>
                </a:lnTo>
                <a:lnTo>
                  <a:pt x="175260" y="7620"/>
                </a:lnTo>
                <a:lnTo>
                  <a:pt x="182880" y="7620"/>
                </a:lnTo>
                <a:lnTo>
                  <a:pt x="182880" y="22860"/>
                </a:lnTo>
                <a:lnTo>
                  <a:pt x="190500" y="38100"/>
                </a:lnTo>
                <a:lnTo>
                  <a:pt x="198121" y="60960"/>
                </a:lnTo>
                <a:lnTo>
                  <a:pt x="198121" y="83820"/>
                </a:lnTo>
                <a:lnTo>
                  <a:pt x="205740" y="106680"/>
                </a:lnTo>
                <a:lnTo>
                  <a:pt x="205740" y="129540"/>
                </a:lnTo>
                <a:lnTo>
                  <a:pt x="213360" y="144780"/>
                </a:lnTo>
                <a:lnTo>
                  <a:pt x="220980" y="152400"/>
                </a:lnTo>
                <a:lnTo>
                  <a:pt x="220980" y="160020"/>
                </a:lnTo>
                <a:lnTo>
                  <a:pt x="228600" y="160020"/>
                </a:lnTo>
                <a:lnTo>
                  <a:pt x="236221" y="160020"/>
                </a:lnTo>
                <a:lnTo>
                  <a:pt x="243840" y="152400"/>
                </a:lnTo>
                <a:lnTo>
                  <a:pt x="259080" y="137160"/>
                </a:lnTo>
                <a:lnTo>
                  <a:pt x="281940" y="106680"/>
                </a:lnTo>
                <a:lnTo>
                  <a:pt x="297180" y="83820"/>
                </a:lnTo>
                <a:lnTo>
                  <a:pt x="304800" y="53340"/>
                </a:lnTo>
                <a:lnTo>
                  <a:pt x="320040" y="30480"/>
                </a:lnTo>
                <a:lnTo>
                  <a:pt x="327660" y="15240"/>
                </a:lnTo>
                <a:lnTo>
                  <a:pt x="327660" y="0"/>
                </a:lnTo>
                <a:lnTo>
                  <a:pt x="335280" y="0"/>
                </a:lnTo>
                <a:lnTo>
                  <a:pt x="335280" y="0"/>
                </a:lnTo>
                <a:lnTo>
                  <a:pt x="335280" y="15240"/>
                </a:lnTo>
                <a:lnTo>
                  <a:pt x="342900" y="30480"/>
                </a:lnTo>
                <a:lnTo>
                  <a:pt x="342900" y="60960"/>
                </a:lnTo>
                <a:lnTo>
                  <a:pt x="350521" y="83820"/>
                </a:lnTo>
                <a:lnTo>
                  <a:pt x="350521" y="114300"/>
                </a:lnTo>
                <a:lnTo>
                  <a:pt x="350521" y="144780"/>
                </a:lnTo>
                <a:lnTo>
                  <a:pt x="342900" y="160020"/>
                </a:lnTo>
                <a:lnTo>
                  <a:pt x="342900" y="175260"/>
                </a:lnTo>
                <a:lnTo>
                  <a:pt x="342900" y="182880"/>
                </a:lnTo>
                <a:lnTo>
                  <a:pt x="342900" y="190500"/>
                </a:lnTo>
                <a:lnTo>
                  <a:pt x="34290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8130540" y="223266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8237220" y="2278380"/>
            <a:ext cx="30481" cy="259081"/>
          </a:xfrm>
          <a:custGeom>
            <a:avLst/>
            <a:gdLst/>
            <a:ahLst/>
            <a:cxnLst/>
            <a:rect l="0" t="0" r="0" b="0"/>
            <a:pathLst>
              <a:path w="30481" h="259081">
                <a:moveTo>
                  <a:pt x="30480" y="0"/>
                </a:moveTo>
                <a:lnTo>
                  <a:pt x="30480" y="15240"/>
                </a:lnTo>
                <a:lnTo>
                  <a:pt x="22860" y="30480"/>
                </a:lnTo>
                <a:lnTo>
                  <a:pt x="22860" y="38100"/>
                </a:lnTo>
                <a:lnTo>
                  <a:pt x="15241" y="68580"/>
                </a:lnTo>
                <a:lnTo>
                  <a:pt x="15241" y="106680"/>
                </a:lnTo>
                <a:lnTo>
                  <a:pt x="15241" y="137160"/>
                </a:lnTo>
                <a:lnTo>
                  <a:pt x="15241" y="167640"/>
                </a:lnTo>
                <a:lnTo>
                  <a:pt x="15241" y="190500"/>
                </a:lnTo>
                <a:lnTo>
                  <a:pt x="7620" y="213360"/>
                </a:lnTo>
                <a:lnTo>
                  <a:pt x="0" y="228600"/>
                </a:lnTo>
                <a:lnTo>
                  <a:pt x="0" y="243840"/>
                </a:lnTo>
                <a:lnTo>
                  <a:pt x="0" y="259080"/>
                </a:lnTo>
                <a:lnTo>
                  <a:pt x="0" y="25908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8" name="Freeform 107"/>
          <p:cNvSpPr/>
          <p:nvPr/>
        </p:nvSpPr>
        <p:spPr>
          <a:xfrm>
            <a:off x="8191500" y="2377440"/>
            <a:ext cx="213362" cy="38101"/>
          </a:xfrm>
          <a:custGeom>
            <a:avLst/>
            <a:gdLst/>
            <a:ahLst/>
            <a:cxnLst/>
            <a:rect l="0" t="0" r="0" b="0"/>
            <a:pathLst>
              <a:path w="213362" h="38101">
                <a:moveTo>
                  <a:pt x="213361" y="7620"/>
                </a:moveTo>
                <a:lnTo>
                  <a:pt x="213361" y="0"/>
                </a:lnTo>
                <a:lnTo>
                  <a:pt x="198120" y="7620"/>
                </a:lnTo>
                <a:lnTo>
                  <a:pt x="190500" y="7620"/>
                </a:lnTo>
                <a:lnTo>
                  <a:pt x="167640" y="7620"/>
                </a:lnTo>
                <a:lnTo>
                  <a:pt x="137161" y="15240"/>
                </a:lnTo>
                <a:lnTo>
                  <a:pt x="99061" y="22860"/>
                </a:lnTo>
                <a:lnTo>
                  <a:pt x="60961" y="22860"/>
                </a:lnTo>
                <a:lnTo>
                  <a:pt x="22861" y="3048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6972300" y="2613660"/>
            <a:ext cx="182881" cy="304801"/>
          </a:xfrm>
          <a:custGeom>
            <a:avLst/>
            <a:gdLst/>
            <a:ahLst/>
            <a:cxnLst/>
            <a:rect l="0" t="0" r="0" b="0"/>
            <a:pathLst>
              <a:path w="182881" h="304801">
                <a:moveTo>
                  <a:pt x="76200" y="22860"/>
                </a:moveTo>
                <a:lnTo>
                  <a:pt x="76200" y="30480"/>
                </a:lnTo>
                <a:lnTo>
                  <a:pt x="68580" y="38100"/>
                </a:lnTo>
                <a:lnTo>
                  <a:pt x="60961" y="45720"/>
                </a:lnTo>
                <a:lnTo>
                  <a:pt x="60961" y="68580"/>
                </a:lnTo>
                <a:lnTo>
                  <a:pt x="53340" y="106680"/>
                </a:lnTo>
                <a:lnTo>
                  <a:pt x="53340" y="137160"/>
                </a:lnTo>
                <a:lnTo>
                  <a:pt x="53340" y="182880"/>
                </a:lnTo>
                <a:lnTo>
                  <a:pt x="60961" y="213360"/>
                </a:lnTo>
                <a:lnTo>
                  <a:pt x="60961" y="243840"/>
                </a:lnTo>
                <a:lnTo>
                  <a:pt x="53340" y="274320"/>
                </a:lnTo>
                <a:lnTo>
                  <a:pt x="53340" y="289560"/>
                </a:lnTo>
                <a:lnTo>
                  <a:pt x="38100" y="297180"/>
                </a:lnTo>
                <a:lnTo>
                  <a:pt x="30480" y="304800"/>
                </a:lnTo>
                <a:lnTo>
                  <a:pt x="22861" y="304800"/>
                </a:lnTo>
                <a:lnTo>
                  <a:pt x="7620" y="297180"/>
                </a:lnTo>
                <a:lnTo>
                  <a:pt x="7620" y="281940"/>
                </a:lnTo>
                <a:lnTo>
                  <a:pt x="0" y="259080"/>
                </a:lnTo>
                <a:lnTo>
                  <a:pt x="0" y="228600"/>
                </a:lnTo>
                <a:lnTo>
                  <a:pt x="0" y="190500"/>
                </a:lnTo>
                <a:lnTo>
                  <a:pt x="0" y="152400"/>
                </a:lnTo>
                <a:lnTo>
                  <a:pt x="15240" y="121920"/>
                </a:lnTo>
                <a:lnTo>
                  <a:pt x="22861" y="91440"/>
                </a:lnTo>
                <a:lnTo>
                  <a:pt x="45720" y="68580"/>
                </a:lnTo>
                <a:lnTo>
                  <a:pt x="68580" y="45720"/>
                </a:lnTo>
                <a:lnTo>
                  <a:pt x="91440" y="22860"/>
                </a:lnTo>
                <a:lnTo>
                  <a:pt x="114300" y="7620"/>
                </a:lnTo>
                <a:lnTo>
                  <a:pt x="137161" y="0"/>
                </a:lnTo>
                <a:lnTo>
                  <a:pt x="152400" y="0"/>
                </a:lnTo>
                <a:lnTo>
                  <a:pt x="167640" y="0"/>
                </a:lnTo>
                <a:lnTo>
                  <a:pt x="182880" y="7620"/>
                </a:lnTo>
                <a:lnTo>
                  <a:pt x="182880" y="7620"/>
                </a:lnTo>
                <a:lnTo>
                  <a:pt x="18288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>
            <a:off x="7185661" y="2636520"/>
            <a:ext cx="167640" cy="213361"/>
          </a:xfrm>
          <a:custGeom>
            <a:avLst/>
            <a:gdLst/>
            <a:ahLst/>
            <a:cxnLst/>
            <a:rect l="0" t="0" r="0" b="0"/>
            <a:pathLst>
              <a:path w="167640" h="213361">
                <a:moveTo>
                  <a:pt x="0" y="129540"/>
                </a:moveTo>
                <a:lnTo>
                  <a:pt x="0" y="137160"/>
                </a:lnTo>
                <a:lnTo>
                  <a:pt x="0" y="137160"/>
                </a:lnTo>
                <a:lnTo>
                  <a:pt x="7619" y="137160"/>
                </a:lnTo>
                <a:lnTo>
                  <a:pt x="15239" y="144780"/>
                </a:lnTo>
                <a:lnTo>
                  <a:pt x="30479" y="137160"/>
                </a:lnTo>
                <a:lnTo>
                  <a:pt x="53339" y="121920"/>
                </a:lnTo>
                <a:lnTo>
                  <a:pt x="68579" y="114300"/>
                </a:lnTo>
                <a:lnTo>
                  <a:pt x="99059" y="99060"/>
                </a:lnTo>
                <a:lnTo>
                  <a:pt x="114300" y="76200"/>
                </a:lnTo>
                <a:lnTo>
                  <a:pt x="137159" y="60960"/>
                </a:lnTo>
                <a:lnTo>
                  <a:pt x="152400" y="38100"/>
                </a:lnTo>
                <a:lnTo>
                  <a:pt x="160019" y="22860"/>
                </a:lnTo>
                <a:lnTo>
                  <a:pt x="167639" y="15240"/>
                </a:lnTo>
                <a:lnTo>
                  <a:pt x="167639" y="0"/>
                </a:lnTo>
                <a:lnTo>
                  <a:pt x="160019" y="0"/>
                </a:lnTo>
                <a:lnTo>
                  <a:pt x="144779" y="7620"/>
                </a:lnTo>
                <a:lnTo>
                  <a:pt x="129539" y="15240"/>
                </a:lnTo>
                <a:lnTo>
                  <a:pt x="106679" y="38100"/>
                </a:lnTo>
                <a:lnTo>
                  <a:pt x="91439" y="60960"/>
                </a:lnTo>
                <a:lnTo>
                  <a:pt x="76200" y="83820"/>
                </a:lnTo>
                <a:lnTo>
                  <a:pt x="68579" y="106680"/>
                </a:lnTo>
                <a:lnTo>
                  <a:pt x="60959" y="137160"/>
                </a:lnTo>
                <a:lnTo>
                  <a:pt x="53339" y="160020"/>
                </a:lnTo>
                <a:lnTo>
                  <a:pt x="60959" y="182880"/>
                </a:lnTo>
                <a:lnTo>
                  <a:pt x="68579" y="198120"/>
                </a:lnTo>
                <a:lnTo>
                  <a:pt x="83819" y="205740"/>
                </a:lnTo>
                <a:lnTo>
                  <a:pt x="91439" y="213360"/>
                </a:lnTo>
                <a:lnTo>
                  <a:pt x="99059" y="213360"/>
                </a:lnTo>
                <a:lnTo>
                  <a:pt x="99059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1" name="Freeform 110"/>
          <p:cNvSpPr/>
          <p:nvPr/>
        </p:nvSpPr>
        <p:spPr>
          <a:xfrm>
            <a:off x="7391400" y="2682240"/>
            <a:ext cx="190501" cy="190501"/>
          </a:xfrm>
          <a:custGeom>
            <a:avLst/>
            <a:gdLst/>
            <a:ahLst/>
            <a:cxnLst/>
            <a:rect l="0" t="0" r="0" b="0"/>
            <a:pathLst>
              <a:path w="190501" h="190501">
                <a:moveTo>
                  <a:pt x="114300" y="0"/>
                </a:moveTo>
                <a:lnTo>
                  <a:pt x="106680" y="0"/>
                </a:lnTo>
                <a:lnTo>
                  <a:pt x="99061" y="0"/>
                </a:lnTo>
                <a:lnTo>
                  <a:pt x="91440" y="7620"/>
                </a:lnTo>
                <a:lnTo>
                  <a:pt x="76200" y="22860"/>
                </a:lnTo>
                <a:lnTo>
                  <a:pt x="53340" y="38100"/>
                </a:lnTo>
                <a:lnTo>
                  <a:pt x="30480" y="60960"/>
                </a:lnTo>
                <a:lnTo>
                  <a:pt x="15240" y="91440"/>
                </a:lnTo>
                <a:lnTo>
                  <a:pt x="0" y="114300"/>
                </a:lnTo>
                <a:lnTo>
                  <a:pt x="0" y="137160"/>
                </a:lnTo>
                <a:lnTo>
                  <a:pt x="0" y="152400"/>
                </a:lnTo>
                <a:lnTo>
                  <a:pt x="7620" y="160020"/>
                </a:lnTo>
                <a:lnTo>
                  <a:pt x="22861" y="160020"/>
                </a:lnTo>
                <a:lnTo>
                  <a:pt x="38100" y="152400"/>
                </a:lnTo>
                <a:lnTo>
                  <a:pt x="53340" y="144780"/>
                </a:lnTo>
                <a:lnTo>
                  <a:pt x="83820" y="129540"/>
                </a:lnTo>
                <a:lnTo>
                  <a:pt x="106680" y="106680"/>
                </a:lnTo>
                <a:lnTo>
                  <a:pt x="129540" y="76200"/>
                </a:lnTo>
                <a:lnTo>
                  <a:pt x="152400" y="60960"/>
                </a:lnTo>
                <a:lnTo>
                  <a:pt x="167640" y="38100"/>
                </a:lnTo>
                <a:lnTo>
                  <a:pt x="182880" y="22860"/>
                </a:lnTo>
                <a:lnTo>
                  <a:pt x="182880" y="15240"/>
                </a:lnTo>
                <a:lnTo>
                  <a:pt x="190500" y="15240"/>
                </a:lnTo>
                <a:lnTo>
                  <a:pt x="190500" y="22860"/>
                </a:lnTo>
                <a:lnTo>
                  <a:pt x="182880" y="38100"/>
                </a:lnTo>
                <a:lnTo>
                  <a:pt x="182880" y="53340"/>
                </a:lnTo>
                <a:lnTo>
                  <a:pt x="175261" y="76200"/>
                </a:lnTo>
                <a:lnTo>
                  <a:pt x="175261" y="106680"/>
                </a:lnTo>
                <a:lnTo>
                  <a:pt x="175261" y="129540"/>
                </a:lnTo>
                <a:lnTo>
                  <a:pt x="175261" y="144780"/>
                </a:lnTo>
                <a:lnTo>
                  <a:pt x="175261" y="167640"/>
                </a:lnTo>
                <a:lnTo>
                  <a:pt x="182880" y="175260"/>
                </a:lnTo>
                <a:lnTo>
                  <a:pt x="182880" y="182880"/>
                </a:lnTo>
                <a:lnTo>
                  <a:pt x="190500" y="190500"/>
                </a:lnTo>
                <a:lnTo>
                  <a:pt x="190500" y="190500"/>
                </a:lnTo>
                <a:lnTo>
                  <a:pt x="19050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2" name="Freeform 111"/>
          <p:cNvSpPr/>
          <p:nvPr/>
        </p:nvSpPr>
        <p:spPr>
          <a:xfrm>
            <a:off x="7688580" y="2552700"/>
            <a:ext cx="7621" cy="289561"/>
          </a:xfrm>
          <a:custGeom>
            <a:avLst/>
            <a:gdLst/>
            <a:ahLst/>
            <a:cxnLst/>
            <a:rect l="0" t="0" r="0" b="0"/>
            <a:pathLst>
              <a:path w="7621" h="2895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22860"/>
                </a:lnTo>
                <a:lnTo>
                  <a:pt x="7620" y="38100"/>
                </a:lnTo>
                <a:lnTo>
                  <a:pt x="7620" y="68580"/>
                </a:lnTo>
                <a:lnTo>
                  <a:pt x="7620" y="99060"/>
                </a:lnTo>
                <a:lnTo>
                  <a:pt x="7620" y="137160"/>
                </a:lnTo>
                <a:lnTo>
                  <a:pt x="7620" y="167640"/>
                </a:lnTo>
                <a:lnTo>
                  <a:pt x="0" y="198120"/>
                </a:lnTo>
                <a:lnTo>
                  <a:pt x="0" y="220980"/>
                </a:lnTo>
                <a:lnTo>
                  <a:pt x="0" y="243840"/>
                </a:lnTo>
                <a:lnTo>
                  <a:pt x="0" y="259080"/>
                </a:lnTo>
                <a:lnTo>
                  <a:pt x="0" y="274320"/>
                </a:lnTo>
                <a:lnTo>
                  <a:pt x="0" y="281940"/>
                </a:lnTo>
                <a:lnTo>
                  <a:pt x="0" y="289560"/>
                </a:lnTo>
                <a:lnTo>
                  <a:pt x="0" y="289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7795261" y="2651760"/>
            <a:ext cx="30480" cy="190501"/>
          </a:xfrm>
          <a:custGeom>
            <a:avLst/>
            <a:gdLst/>
            <a:ahLst/>
            <a:cxnLst/>
            <a:rect l="0" t="0" r="0" b="0"/>
            <a:pathLst>
              <a:path w="30480" h="190501">
                <a:moveTo>
                  <a:pt x="30479" y="0"/>
                </a:moveTo>
                <a:lnTo>
                  <a:pt x="30479" y="0"/>
                </a:lnTo>
                <a:lnTo>
                  <a:pt x="22859" y="0"/>
                </a:lnTo>
                <a:lnTo>
                  <a:pt x="22859" y="7620"/>
                </a:lnTo>
                <a:lnTo>
                  <a:pt x="22859" y="15240"/>
                </a:lnTo>
                <a:lnTo>
                  <a:pt x="22859" y="30480"/>
                </a:lnTo>
                <a:lnTo>
                  <a:pt x="22859" y="53340"/>
                </a:lnTo>
                <a:lnTo>
                  <a:pt x="15239" y="83820"/>
                </a:lnTo>
                <a:lnTo>
                  <a:pt x="15239" y="106680"/>
                </a:lnTo>
                <a:lnTo>
                  <a:pt x="7619" y="129540"/>
                </a:lnTo>
                <a:lnTo>
                  <a:pt x="7619" y="152400"/>
                </a:lnTo>
                <a:lnTo>
                  <a:pt x="0" y="167640"/>
                </a:lnTo>
                <a:lnTo>
                  <a:pt x="0" y="18288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7917180" y="2567940"/>
            <a:ext cx="7621" cy="22861"/>
          </a:xfrm>
          <a:custGeom>
            <a:avLst/>
            <a:gdLst/>
            <a:ahLst/>
            <a:cxnLst/>
            <a:rect l="0" t="0" r="0" b="0"/>
            <a:pathLst>
              <a:path w="7621" h="22861">
                <a:moveTo>
                  <a:pt x="7620" y="0"/>
                </a:moveTo>
                <a:lnTo>
                  <a:pt x="7620" y="0"/>
                </a:ln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5" name="Freeform 114"/>
          <p:cNvSpPr/>
          <p:nvPr/>
        </p:nvSpPr>
        <p:spPr>
          <a:xfrm>
            <a:off x="7901940" y="2628900"/>
            <a:ext cx="175261" cy="259081"/>
          </a:xfrm>
          <a:custGeom>
            <a:avLst/>
            <a:gdLst/>
            <a:ahLst/>
            <a:cxnLst/>
            <a:rect l="0" t="0" r="0" b="0"/>
            <a:pathLst>
              <a:path w="175261" h="259081">
                <a:moveTo>
                  <a:pt x="175260" y="7620"/>
                </a:moveTo>
                <a:lnTo>
                  <a:pt x="175260" y="7620"/>
                </a:lnTo>
                <a:lnTo>
                  <a:pt x="167640" y="0"/>
                </a:lnTo>
                <a:lnTo>
                  <a:pt x="160021" y="7620"/>
                </a:lnTo>
                <a:lnTo>
                  <a:pt x="137160" y="7620"/>
                </a:lnTo>
                <a:lnTo>
                  <a:pt x="121921" y="15240"/>
                </a:lnTo>
                <a:lnTo>
                  <a:pt x="99060" y="22860"/>
                </a:lnTo>
                <a:lnTo>
                  <a:pt x="76200" y="30480"/>
                </a:lnTo>
                <a:lnTo>
                  <a:pt x="60960" y="38100"/>
                </a:lnTo>
                <a:lnTo>
                  <a:pt x="53340" y="45720"/>
                </a:lnTo>
                <a:lnTo>
                  <a:pt x="53340" y="53340"/>
                </a:lnTo>
                <a:lnTo>
                  <a:pt x="53340" y="68580"/>
                </a:lnTo>
                <a:lnTo>
                  <a:pt x="68580" y="83820"/>
                </a:lnTo>
                <a:lnTo>
                  <a:pt x="83821" y="99060"/>
                </a:lnTo>
                <a:lnTo>
                  <a:pt x="99060" y="114300"/>
                </a:lnTo>
                <a:lnTo>
                  <a:pt x="114300" y="137160"/>
                </a:lnTo>
                <a:lnTo>
                  <a:pt x="129540" y="152400"/>
                </a:lnTo>
                <a:lnTo>
                  <a:pt x="137160" y="167640"/>
                </a:lnTo>
                <a:lnTo>
                  <a:pt x="144780" y="190500"/>
                </a:lnTo>
                <a:lnTo>
                  <a:pt x="137160" y="205740"/>
                </a:lnTo>
                <a:lnTo>
                  <a:pt x="129540" y="228600"/>
                </a:lnTo>
                <a:lnTo>
                  <a:pt x="114300" y="243840"/>
                </a:lnTo>
                <a:lnTo>
                  <a:pt x="91440" y="251460"/>
                </a:lnTo>
                <a:lnTo>
                  <a:pt x="60960" y="259080"/>
                </a:lnTo>
                <a:lnTo>
                  <a:pt x="30480" y="259080"/>
                </a:lnTo>
                <a:lnTo>
                  <a:pt x="15240" y="259080"/>
                </a:lnTo>
                <a:lnTo>
                  <a:pt x="0" y="25908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8122920" y="2674620"/>
            <a:ext cx="205742" cy="213361"/>
          </a:xfrm>
          <a:custGeom>
            <a:avLst/>
            <a:gdLst/>
            <a:ahLst/>
            <a:cxnLst/>
            <a:rect l="0" t="0" r="0" b="0"/>
            <a:pathLst>
              <a:path w="205742" h="213361">
                <a:moveTo>
                  <a:pt x="0" y="83820"/>
                </a:moveTo>
                <a:lnTo>
                  <a:pt x="7620" y="83820"/>
                </a:lnTo>
                <a:lnTo>
                  <a:pt x="15241" y="83820"/>
                </a:lnTo>
                <a:lnTo>
                  <a:pt x="15241" y="83820"/>
                </a:lnTo>
                <a:lnTo>
                  <a:pt x="30480" y="83820"/>
                </a:lnTo>
                <a:lnTo>
                  <a:pt x="38100" y="83820"/>
                </a:lnTo>
                <a:lnTo>
                  <a:pt x="53341" y="83820"/>
                </a:lnTo>
                <a:lnTo>
                  <a:pt x="76200" y="83820"/>
                </a:lnTo>
                <a:lnTo>
                  <a:pt x="99060" y="76200"/>
                </a:lnTo>
                <a:lnTo>
                  <a:pt x="121920" y="76200"/>
                </a:lnTo>
                <a:lnTo>
                  <a:pt x="144780" y="60960"/>
                </a:lnTo>
                <a:lnTo>
                  <a:pt x="167641" y="53340"/>
                </a:lnTo>
                <a:lnTo>
                  <a:pt x="190500" y="38100"/>
                </a:lnTo>
                <a:lnTo>
                  <a:pt x="198120" y="30480"/>
                </a:lnTo>
                <a:lnTo>
                  <a:pt x="205741" y="15240"/>
                </a:lnTo>
                <a:lnTo>
                  <a:pt x="198120" y="7620"/>
                </a:lnTo>
                <a:lnTo>
                  <a:pt x="190500" y="0"/>
                </a:lnTo>
                <a:lnTo>
                  <a:pt x="167641" y="0"/>
                </a:lnTo>
                <a:lnTo>
                  <a:pt x="144780" y="15240"/>
                </a:lnTo>
                <a:lnTo>
                  <a:pt x="121920" y="30480"/>
                </a:lnTo>
                <a:lnTo>
                  <a:pt x="99060" y="45720"/>
                </a:lnTo>
                <a:lnTo>
                  <a:pt x="76200" y="76200"/>
                </a:lnTo>
                <a:lnTo>
                  <a:pt x="60960" y="99060"/>
                </a:lnTo>
                <a:lnTo>
                  <a:pt x="53341" y="121920"/>
                </a:lnTo>
                <a:lnTo>
                  <a:pt x="45720" y="137160"/>
                </a:lnTo>
                <a:lnTo>
                  <a:pt x="53341" y="152400"/>
                </a:lnTo>
                <a:lnTo>
                  <a:pt x="68580" y="167640"/>
                </a:lnTo>
                <a:lnTo>
                  <a:pt x="83820" y="182880"/>
                </a:lnTo>
                <a:lnTo>
                  <a:pt x="114300" y="198120"/>
                </a:lnTo>
                <a:lnTo>
                  <a:pt x="137160" y="205740"/>
                </a:lnTo>
                <a:lnTo>
                  <a:pt x="152400" y="213360"/>
                </a:lnTo>
                <a:lnTo>
                  <a:pt x="152400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7" name="Freeform 116"/>
          <p:cNvSpPr/>
          <p:nvPr/>
        </p:nvSpPr>
        <p:spPr>
          <a:xfrm>
            <a:off x="6728461" y="2979420"/>
            <a:ext cx="68580" cy="388621"/>
          </a:xfrm>
          <a:custGeom>
            <a:avLst/>
            <a:gdLst/>
            <a:ahLst/>
            <a:cxnLst/>
            <a:rect l="0" t="0" r="0" b="0"/>
            <a:pathLst>
              <a:path w="68580" h="388621">
                <a:moveTo>
                  <a:pt x="68579" y="0"/>
                </a:moveTo>
                <a:lnTo>
                  <a:pt x="60959" y="15240"/>
                </a:lnTo>
                <a:lnTo>
                  <a:pt x="53339" y="45720"/>
                </a:lnTo>
                <a:lnTo>
                  <a:pt x="53339" y="53340"/>
                </a:lnTo>
                <a:lnTo>
                  <a:pt x="53339" y="91440"/>
                </a:lnTo>
                <a:lnTo>
                  <a:pt x="45719" y="137160"/>
                </a:lnTo>
                <a:lnTo>
                  <a:pt x="45719" y="190500"/>
                </a:lnTo>
                <a:lnTo>
                  <a:pt x="45719" y="236220"/>
                </a:lnTo>
                <a:lnTo>
                  <a:pt x="45719" y="274320"/>
                </a:lnTo>
                <a:lnTo>
                  <a:pt x="38100" y="312420"/>
                </a:lnTo>
                <a:lnTo>
                  <a:pt x="30479" y="342900"/>
                </a:lnTo>
                <a:lnTo>
                  <a:pt x="22859" y="365760"/>
                </a:lnTo>
                <a:lnTo>
                  <a:pt x="15239" y="373380"/>
                </a:lnTo>
                <a:lnTo>
                  <a:pt x="7619" y="381000"/>
                </a:lnTo>
                <a:lnTo>
                  <a:pt x="0" y="388620"/>
                </a:lnTo>
                <a:lnTo>
                  <a:pt x="0" y="388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6713220" y="3116580"/>
            <a:ext cx="274321" cy="60961"/>
          </a:xfrm>
          <a:custGeom>
            <a:avLst/>
            <a:gdLst/>
            <a:ahLst/>
            <a:cxnLst/>
            <a:rect l="0" t="0" r="0" b="0"/>
            <a:pathLst>
              <a:path w="274321" h="60961">
                <a:moveTo>
                  <a:pt x="274320" y="0"/>
                </a:moveTo>
                <a:lnTo>
                  <a:pt x="274320" y="0"/>
                </a:lnTo>
                <a:lnTo>
                  <a:pt x="259080" y="0"/>
                </a:lnTo>
                <a:lnTo>
                  <a:pt x="251460" y="0"/>
                </a:lnTo>
                <a:lnTo>
                  <a:pt x="228600" y="7620"/>
                </a:lnTo>
                <a:lnTo>
                  <a:pt x="190500" y="15240"/>
                </a:lnTo>
                <a:lnTo>
                  <a:pt x="152400" y="30480"/>
                </a:lnTo>
                <a:lnTo>
                  <a:pt x="114300" y="38100"/>
                </a:lnTo>
                <a:lnTo>
                  <a:pt x="76200" y="45720"/>
                </a:lnTo>
                <a:lnTo>
                  <a:pt x="38100" y="53340"/>
                </a:lnTo>
                <a:lnTo>
                  <a:pt x="15241" y="60960"/>
                </a:lnTo>
                <a:lnTo>
                  <a:pt x="0" y="60960"/>
                </a:lnTo>
                <a:lnTo>
                  <a:pt x="0" y="60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6934200" y="2964180"/>
            <a:ext cx="647701" cy="556261"/>
          </a:xfrm>
          <a:custGeom>
            <a:avLst/>
            <a:gdLst/>
            <a:ahLst/>
            <a:cxnLst/>
            <a:rect l="0" t="0" r="0" b="0"/>
            <a:pathLst>
              <a:path w="647701" h="556261">
                <a:moveTo>
                  <a:pt x="15240" y="0"/>
                </a:moveTo>
                <a:lnTo>
                  <a:pt x="15240" y="7620"/>
                </a:lnTo>
                <a:lnTo>
                  <a:pt x="15240" y="30480"/>
                </a:lnTo>
                <a:lnTo>
                  <a:pt x="15240" y="30480"/>
                </a:lnTo>
                <a:lnTo>
                  <a:pt x="15240" y="60960"/>
                </a:lnTo>
                <a:lnTo>
                  <a:pt x="15240" y="91440"/>
                </a:lnTo>
                <a:lnTo>
                  <a:pt x="15240" y="129540"/>
                </a:lnTo>
                <a:lnTo>
                  <a:pt x="7620" y="167640"/>
                </a:lnTo>
                <a:lnTo>
                  <a:pt x="7620" y="205740"/>
                </a:lnTo>
                <a:lnTo>
                  <a:pt x="7620" y="236220"/>
                </a:lnTo>
                <a:lnTo>
                  <a:pt x="0" y="259080"/>
                </a:lnTo>
                <a:lnTo>
                  <a:pt x="0" y="281940"/>
                </a:lnTo>
                <a:lnTo>
                  <a:pt x="7620" y="289560"/>
                </a:lnTo>
                <a:lnTo>
                  <a:pt x="7620" y="289560"/>
                </a:lnTo>
                <a:lnTo>
                  <a:pt x="15240" y="289560"/>
                </a:lnTo>
                <a:lnTo>
                  <a:pt x="22861" y="274320"/>
                </a:lnTo>
                <a:lnTo>
                  <a:pt x="38100" y="251460"/>
                </a:lnTo>
                <a:lnTo>
                  <a:pt x="53340" y="228600"/>
                </a:lnTo>
                <a:lnTo>
                  <a:pt x="68580" y="198120"/>
                </a:lnTo>
                <a:lnTo>
                  <a:pt x="83820" y="167640"/>
                </a:lnTo>
                <a:lnTo>
                  <a:pt x="99061" y="152400"/>
                </a:lnTo>
                <a:lnTo>
                  <a:pt x="106680" y="137160"/>
                </a:lnTo>
                <a:lnTo>
                  <a:pt x="114300" y="129540"/>
                </a:lnTo>
                <a:lnTo>
                  <a:pt x="121920" y="121920"/>
                </a:lnTo>
                <a:lnTo>
                  <a:pt x="129540" y="129540"/>
                </a:lnTo>
                <a:lnTo>
                  <a:pt x="137161" y="137160"/>
                </a:lnTo>
                <a:lnTo>
                  <a:pt x="137161" y="152400"/>
                </a:lnTo>
                <a:lnTo>
                  <a:pt x="144780" y="175260"/>
                </a:lnTo>
                <a:lnTo>
                  <a:pt x="152400" y="205740"/>
                </a:lnTo>
                <a:lnTo>
                  <a:pt x="160020" y="228600"/>
                </a:lnTo>
                <a:lnTo>
                  <a:pt x="167640" y="243840"/>
                </a:lnTo>
                <a:lnTo>
                  <a:pt x="175261" y="259080"/>
                </a:lnTo>
                <a:lnTo>
                  <a:pt x="190500" y="266700"/>
                </a:lnTo>
                <a:lnTo>
                  <a:pt x="205740" y="259080"/>
                </a:lnTo>
                <a:lnTo>
                  <a:pt x="228600" y="251460"/>
                </a:lnTo>
                <a:lnTo>
                  <a:pt x="251461" y="243840"/>
                </a:lnTo>
                <a:lnTo>
                  <a:pt x="274320" y="228600"/>
                </a:lnTo>
                <a:lnTo>
                  <a:pt x="297180" y="205740"/>
                </a:lnTo>
                <a:lnTo>
                  <a:pt x="312420" y="182880"/>
                </a:lnTo>
                <a:lnTo>
                  <a:pt x="335280" y="160020"/>
                </a:lnTo>
                <a:lnTo>
                  <a:pt x="350520" y="129540"/>
                </a:lnTo>
                <a:lnTo>
                  <a:pt x="358140" y="114300"/>
                </a:lnTo>
                <a:lnTo>
                  <a:pt x="365761" y="99060"/>
                </a:lnTo>
                <a:lnTo>
                  <a:pt x="358140" y="91440"/>
                </a:lnTo>
                <a:lnTo>
                  <a:pt x="350520" y="91440"/>
                </a:lnTo>
                <a:lnTo>
                  <a:pt x="342900" y="99060"/>
                </a:lnTo>
                <a:lnTo>
                  <a:pt x="327661" y="106680"/>
                </a:lnTo>
                <a:lnTo>
                  <a:pt x="312420" y="129540"/>
                </a:lnTo>
                <a:lnTo>
                  <a:pt x="297180" y="152400"/>
                </a:lnTo>
                <a:lnTo>
                  <a:pt x="289561" y="175260"/>
                </a:lnTo>
                <a:lnTo>
                  <a:pt x="281940" y="205740"/>
                </a:lnTo>
                <a:lnTo>
                  <a:pt x="274320" y="220980"/>
                </a:lnTo>
                <a:lnTo>
                  <a:pt x="281940" y="236220"/>
                </a:lnTo>
                <a:lnTo>
                  <a:pt x="289561" y="243840"/>
                </a:lnTo>
                <a:lnTo>
                  <a:pt x="297180" y="243840"/>
                </a:lnTo>
                <a:lnTo>
                  <a:pt x="312420" y="243840"/>
                </a:lnTo>
                <a:lnTo>
                  <a:pt x="327661" y="236220"/>
                </a:lnTo>
                <a:lnTo>
                  <a:pt x="350520" y="220980"/>
                </a:lnTo>
                <a:lnTo>
                  <a:pt x="373380" y="205740"/>
                </a:lnTo>
                <a:lnTo>
                  <a:pt x="396240" y="182880"/>
                </a:lnTo>
                <a:lnTo>
                  <a:pt x="411480" y="160020"/>
                </a:lnTo>
                <a:lnTo>
                  <a:pt x="434340" y="137160"/>
                </a:lnTo>
                <a:lnTo>
                  <a:pt x="441961" y="121920"/>
                </a:lnTo>
                <a:lnTo>
                  <a:pt x="449580" y="106680"/>
                </a:lnTo>
                <a:lnTo>
                  <a:pt x="457200" y="99060"/>
                </a:lnTo>
                <a:lnTo>
                  <a:pt x="457200" y="99060"/>
                </a:lnTo>
                <a:lnTo>
                  <a:pt x="457200" y="99060"/>
                </a:lnTo>
                <a:lnTo>
                  <a:pt x="457200" y="114300"/>
                </a:lnTo>
                <a:lnTo>
                  <a:pt x="449580" y="129540"/>
                </a:lnTo>
                <a:lnTo>
                  <a:pt x="449580" y="144780"/>
                </a:lnTo>
                <a:lnTo>
                  <a:pt x="449580" y="167640"/>
                </a:lnTo>
                <a:lnTo>
                  <a:pt x="449580" y="190500"/>
                </a:lnTo>
                <a:lnTo>
                  <a:pt x="457200" y="213360"/>
                </a:lnTo>
                <a:lnTo>
                  <a:pt x="464820" y="220980"/>
                </a:lnTo>
                <a:lnTo>
                  <a:pt x="480061" y="228600"/>
                </a:lnTo>
                <a:lnTo>
                  <a:pt x="495300" y="228600"/>
                </a:lnTo>
                <a:lnTo>
                  <a:pt x="510540" y="228600"/>
                </a:lnTo>
                <a:lnTo>
                  <a:pt x="533400" y="220980"/>
                </a:lnTo>
                <a:lnTo>
                  <a:pt x="548640" y="205740"/>
                </a:lnTo>
                <a:lnTo>
                  <a:pt x="563880" y="190500"/>
                </a:lnTo>
                <a:lnTo>
                  <a:pt x="579120" y="167640"/>
                </a:lnTo>
                <a:lnTo>
                  <a:pt x="601980" y="144780"/>
                </a:lnTo>
                <a:lnTo>
                  <a:pt x="609600" y="129540"/>
                </a:lnTo>
                <a:lnTo>
                  <a:pt x="617220" y="114300"/>
                </a:lnTo>
                <a:lnTo>
                  <a:pt x="617220" y="99060"/>
                </a:lnTo>
                <a:lnTo>
                  <a:pt x="624840" y="99060"/>
                </a:lnTo>
                <a:lnTo>
                  <a:pt x="617220" y="106680"/>
                </a:lnTo>
                <a:lnTo>
                  <a:pt x="617220" y="114300"/>
                </a:lnTo>
                <a:lnTo>
                  <a:pt x="617220" y="137160"/>
                </a:lnTo>
                <a:lnTo>
                  <a:pt x="617220" y="167640"/>
                </a:lnTo>
                <a:lnTo>
                  <a:pt x="624840" y="205740"/>
                </a:lnTo>
                <a:lnTo>
                  <a:pt x="632461" y="243840"/>
                </a:lnTo>
                <a:lnTo>
                  <a:pt x="640080" y="289560"/>
                </a:lnTo>
                <a:lnTo>
                  <a:pt x="647700" y="335280"/>
                </a:lnTo>
                <a:lnTo>
                  <a:pt x="647700" y="381000"/>
                </a:lnTo>
                <a:lnTo>
                  <a:pt x="647700" y="419100"/>
                </a:lnTo>
                <a:lnTo>
                  <a:pt x="640080" y="457200"/>
                </a:lnTo>
                <a:lnTo>
                  <a:pt x="632461" y="487680"/>
                </a:lnTo>
                <a:lnTo>
                  <a:pt x="609600" y="510540"/>
                </a:lnTo>
                <a:lnTo>
                  <a:pt x="586740" y="525780"/>
                </a:lnTo>
                <a:lnTo>
                  <a:pt x="556261" y="541020"/>
                </a:lnTo>
                <a:lnTo>
                  <a:pt x="525780" y="548640"/>
                </a:lnTo>
                <a:lnTo>
                  <a:pt x="487680" y="556260"/>
                </a:lnTo>
                <a:lnTo>
                  <a:pt x="457200" y="548640"/>
                </a:lnTo>
                <a:lnTo>
                  <a:pt x="419100" y="548640"/>
                </a:lnTo>
                <a:lnTo>
                  <a:pt x="396240" y="541020"/>
                </a:lnTo>
                <a:lnTo>
                  <a:pt x="373380" y="525780"/>
                </a:lnTo>
                <a:lnTo>
                  <a:pt x="358140" y="510540"/>
                </a:lnTo>
                <a:lnTo>
                  <a:pt x="350520" y="502920"/>
                </a:lnTo>
                <a:lnTo>
                  <a:pt x="350520" y="502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7772400" y="3055620"/>
            <a:ext cx="533401" cy="190501"/>
          </a:xfrm>
          <a:custGeom>
            <a:avLst/>
            <a:gdLst/>
            <a:ahLst/>
            <a:cxnLst/>
            <a:rect l="0" t="0" r="0" b="0"/>
            <a:pathLst>
              <a:path w="533401" h="190501">
                <a:moveTo>
                  <a:pt x="160020" y="15240"/>
                </a:moveTo>
                <a:lnTo>
                  <a:pt x="160020" y="7620"/>
                </a:lnTo>
                <a:lnTo>
                  <a:pt x="152400" y="0"/>
                </a:lnTo>
                <a:lnTo>
                  <a:pt x="152400" y="7620"/>
                </a:lnTo>
                <a:lnTo>
                  <a:pt x="144780" y="0"/>
                </a:lnTo>
                <a:lnTo>
                  <a:pt x="129540" y="7620"/>
                </a:lnTo>
                <a:lnTo>
                  <a:pt x="114300" y="22860"/>
                </a:lnTo>
                <a:lnTo>
                  <a:pt x="91440" y="38100"/>
                </a:lnTo>
                <a:lnTo>
                  <a:pt x="60961" y="60960"/>
                </a:lnTo>
                <a:lnTo>
                  <a:pt x="45720" y="91440"/>
                </a:lnTo>
                <a:lnTo>
                  <a:pt x="22861" y="114300"/>
                </a:lnTo>
                <a:lnTo>
                  <a:pt x="7620" y="137160"/>
                </a:lnTo>
                <a:lnTo>
                  <a:pt x="7620" y="160020"/>
                </a:lnTo>
                <a:lnTo>
                  <a:pt x="0" y="167640"/>
                </a:lnTo>
                <a:lnTo>
                  <a:pt x="7620" y="175260"/>
                </a:lnTo>
                <a:lnTo>
                  <a:pt x="22861" y="175260"/>
                </a:lnTo>
                <a:lnTo>
                  <a:pt x="38100" y="175260"/>
                </a:lnTo>
                <a:lnTo>
                  <a:pt x="60961" y="160020"/>
                </a:lnTo>
                <a:lnTo>
                  <a:pt x="83820" y="144780"/>
                </a:lnTo>
                <a:lnTo>
                  <a:pt x="106680" y="121920"/>
                </a:lnTo>
                <a:lnTo>
                  <a:pt x="137161" y="91440"/>
                </a:lnTo>
                <a:lnTo>
                  <a:pt x="152400" y="76200"/>
                </a:lnTo>
                <a:lnTo>
                  <a:pt x="167640" y="53340"/>
                </a:lnTo>
                <a:lnTo>
                  <a:pt x="175261" y="38100"/>
                </a:lnTo>
                <a:lnTo>
                  <a:pt x="182880" y="38100"/>
                </a:lnTo>
                <a:lnTo>
                  <a:pt x="182880" y="38100"/>
                </a:lnTo>
                <a:lnTo>
                  <a:pt x="182880" y="38100"/>
                </a:lnTo>
                <a:lnTo>
                  <a:pt x="175261" y="53340"/>
                </a:lnTo>
                <a:lnTo>
                  <a:pt x="175261" y="76200"/>
                </a:lnTo>
                <a:lnTo>
                  <a:pt x="167640" y="99060"/>
                </a:lnTo>
                <a:lnTo>
                  <a:pt x="167640" y="121920"/>
                </a:lnTo>
                <a:lnTo>
                  <a:pt x="182880" y="144780"/>
                </a:lnTo>
                <a:lnTo>
                  <a:pt x="182880" y="160020"/>
                </a:lnTo>
                <a:lnTo>
                  <a:pt x="198120" y="175260"/>
                </a:lnTo>
                <a:lnTo>
                  <a:pt x="213361" y="182880"/>
                </a:lnTo>
                <a:lnTo>
                  <a:pt x="228600" y="190500"/>
                </a:lnTo>
                <a:lnTo>
                  <a:pt x="243840" y="182880"/>
                </a:lnTo>
                <a:lnTo>
                  <a:pt x="266700" y="175260"/>
                </a:lnTo>
                <a:lnTo>
                  <a:pt x="289561" y="160020"/>
                </a:lnTo>
                <a:lnTo>
                  <a:pt x="304800" y="137160"/>
                </a:lnTo>
                <a:lnTo>
                  <a:pt x="327661" y="121920"/>
                </a:lnTo>
                <a:lnTo>
                  <a:pt x="342900" y="91440"/>
                </a:lnTo>
                <a:lnTo>
                  <a:pt x="358140" y="76200"/>
                </a:lnTo>
                <a:lnTo>
                  <a:pt x="365761" y="53340"/>
                </a:lnTo>
                <a:lnTo>
                  <a:pt x="373380" y="45720"/>
                </a:lnTo>
                <a:lnTo>
                  <a:pt x="381000" y="38100"/>
                </a:lnTo>
                <a:lnTo>
                  <a:pt x="381000" y="45720"/>
                </a:lnTo>
                <a:lnTo>
                  <a:pt x="388620" y="53340"/>
                </a:lnTo>
                <a:lnTo>
                  <a:pt x="396240" y="76200"/>
                </a:lnTo>
                <a:lnTo>
                  <a:pt x="403861" y="91440"/>
                </a:lnTo>
                <a:lnTo>
                  <a:pt x="403861" y="121920"/>
                </a:lnTo>
                <a:lnTo>
                  <a:pt x="411480" y="144780"/>
                </a:lnTo>
                <a:lnTo>
                  <a:pt x="411480" y="160020"/>
                </a:lnTo>
                <a:lnTo>
                  <a:pt x="419100" y="175260"/>
                </a:lnTo>
                <a:lnTo>
                  <a:pt x="419100" y="190500"/>
                </a:lnTo>
                <a:lnTo>
                  <a:pt x="411480" y="190500"/>
                </a:lnTo>
                <a:lnTo>
                  <a:pt x="411480" y="182880"/>
                </a:lnTo>
                <a:lnTo>
                  <a:pt x="411480" y="175260"/>
                </a:lnTo>
                <a:lnTo>
                  <a:pt x="403861" y="160020"/>
                </a:lnTo>
                <a:lnTo>
                  <a:pt x="403861" y="137160"/>
                </a:lnTo>
                <a:lnTo>
                  <a:pt x="403861" y="106680"/>
                </a:lnTo>
                <a:lnTo>
                  <a:pt x="403861" y="76200"/>
                </a:lnTo>
                <a:lnTo>
                  <a:pt x="411480" y="53340"/>
                </a:lnTo>
                <a:lnTo>
                  <a:pt x="426720" y="38100"/>
                </a:lnTo>
                <a:lnTo>
                  <a:pt x="449580" y="22860"/>
                </a:lnTo>
                <a:lnTo>
                  <a:pt x="464820" y="7620"/>
                </a:lnTo>
                <a:lnTo>
                  <a:pt x="487680" y="0"/>
                </a:lnTo>
                <a:lnTo>
                  <a:pt x="510540" y="0"/>
                </a:lnTo>
                <a:lnTo>
                  <a:pt x="525780" y="0"/>
                </a:lnTo>
                <a:lnTo>
                  <a:pt x="533400" y="0"/>
                </a:lnTo>
                <a:lnTo>
                  <a:pt x="533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1" name="Freeform 120"/>
          <p:cNvSpPr/>
          <p:nvPr/>
        </p:nvSpPr>
        <p:spPr>
          <a:xfrm>
            <a:off x="8343900" y="3048000"/>
            <a:ext cx="236221" cy="236221"/>
          </a:xfrm>
          <a:custGeom>
            <a:avLst/>
            <a:gdLst/>
            <a:ahLst/>
            <a:cxnLst/>
            <a:rect l="0" t="0" r="0" b="0"/>
            <a:pathLst>
              <a:path w="236221" h="236221">
                <a:moveTo>
                  <a:pt x="0" y="129540"/>
                </a:moveTo>
                <a:lnTo>
                  <a:pt x="7620" y="137160"/>
                </a:lnTo>
                <a:lnTo>
                  <a:pt x="15240" y="144780"/>
                </a:lnTo>
                <a:lnTo>
                  <a:pt x="15240" y="144780"/>
                </a:lnTo>
                <a:lnTo>
                  <a:pt x="38100" y="144780"/>
                </a:lnTo>
                <a:lnTo>
                  <a:pt x="60961" y="144780"/>
                </a:lnTo>
                <a:lnTo>
                  <a:pt x="83820" y="137160"/>
                </a:lnTo>
                <a:lnTo>
                  <a:pt x="121920" y="121920"/>
                </a:lnTo>
                <a:lnTo>
                  <a:pt x="144780" y="106680"/>
                </a:lnTo>
                <a:lnTo>
                  <a:pt x="175261" y="91440"/>
                </a:lnTo>
                <a:lnTo>
                  <a:pt x="205740" y="68580"/>
                </a:lnTo>
                <a:lnTo>
                  <a:pt x="220980" y="45720"/>
                </a:lnTo>
                <a:lnTo>
                  <a:pt x="236220" y="30480"/>
                </a:lnTo>
                <a:lnTo>
                  <a:pt x="236220" y="15240"/>
                </a:lnTo>
                <a:lnTo>
                  <a:pt x="236220" y="7620"/>
                </a:lnTo>
                <a:lnTo>
                  <a:pt x="220980" y="0"/>
                </a:lnTo>
                <a:lnTo>
                  <a:pt x="205740" y="7620"/>
                </a:lnTo>
                <a:lnTo>
                  <a:pt x="182880" y="15240"/>
                </a:lnTo>
                <a:lnTo>
                  <a:pt x="160020" y="30480"/>
                </a:lnTo>
                <a:lnTo>
                  <a:pt x="137161" y="53340"/>
                </a:lnTo>
                <a:lnTo>
                  <a:pt x="114300" y="76200"/>
                </a:lnTo>
                <a:lnTo>
                  <a:pt x="99061" y="99060"/>
                </a:lnTo>
                <a:lnTo>
                  <a:pt x="91440" y="129540"/>
                </a:lnTo>
                <a:lnTo>
                  <a:pt x="99061" y="152400"/>
                </a:lnTo>
                <a:lnTo>
                  <a:pt x="106680" y="167640"/>
                </a:lnTo>
                <a:lnTo>
                  <a:pt x="121920" y="182880"/>
                </a:lnTo>
                <a:lnTo>
                  <a:pt x="152400" y="198120"/>
                </a:lnTo>
                <a:lnTo>
                  <a:pt x="175261" y="213360"/>
                </a:lnTo>
                <a:lnTo>
                  <a:pt x="205740" y="220980"/>
                </a:lnTo>
                <a:lnTo>
                  <a:pt x="220980" y="228600"/>
                </a:lnTo>
                <a:lnTo>
                  <a:pt x="236220" y="236220"/>
                </a:lnTo>
                <a:lnTo>
                  <a:pt x="236220" y="236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6858000" y="3573780"/>
            <a:ext cx="175262" cy="228601"/>
          </a:xfrm>
          <a:custGeom>
            <a:avLst/>
            <a:gdLst/>
            <a:ahLst/>
            <a:cxnLst/>
            <a:rect l="0" t="0" r="0" b="0"/>
            <a:pathLst>
              <a:path w="175262" h="228601">
                <a:moveTo>
                  <a:pt x="175261" y="7620"/>
                </a:moveTo>
                <a:lnTo>
                  <a:pt x="175261" y="0"/>
                </a:lnTo>
                <a:lnTo>
                  <a:pt x="160020" y="0"/>
                </a:lnTo>
                <a:lnTo>
                  <a:pt x="152400" y="0"/>
                </a:lnTo>
                <a:lnTo>
                  <a:pt x="137161" y="0"/>
                </a:lnTo>
                <a:lnTo>
                  <a:pt x="114300" y="15240"/>
                </a:lnTo>
                <a:lnTo>
                  <a:pt x="91440" y="22860"/>
                </a:lnTo>
                <a:lnTo>
                  <a:pt x="68580" y="45720"/>
                </a:lnTo>
                <a:lnTo>
                  <a:pt x="45720" y="68580"/>
                </a:lnTo>
                <a:lnTo>
                  <a:pt x="30480" y="91440"/>
                </a:lnTo>
                <a:lnTo>
                  <a:pt x="15240" y="121920"/>
                </a:lnTo>
                <a:lnTo>
                  <a:pt x="7620" y="152400"/>
                </a:lnTo>
                <a:lnTo>
                  <a:pt x="0" y="175260"/>
                </a:lnTo>
                <a:lnTo>
                  <a:pt x="7620" y="198120"/>
                </a:lnTo>
                <a:lnTo>
                  <a:pt x="7620" y="213360"/>
                </a:lnTo>
                <a:lnTo>
                  <a:pt x="22861" y="220980"/>
                </a:lnTo>
                <a:lnTo>
                  <a:pt x="38100" y="228600"/>
                </a:lnTo>
                <a:lnTo>
                  <a:pt x="60961" y="228600"/>
                </a:lnTo>
                <a:lnTo>
                  <a:pt x="83820" y="220980"/>
                </a:lnTo>
                <a:lnTo>
                  <a:pt x="114300" y="205740"/>
                </a:lnTo>
                <a:lnTo>
                  <a:pt x="137161" y="182880"/>
                </a:lnTo>
                <a:lnTo>
                  <a:pt x="152400" y="167640"/>
                </a:lnTo>
                <a:lnTo>
                  <a:pt x="167640" y="152400"/>
                </a:lnTo>
                <a:lnTo>
                  <a:pt x="1676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7048500" y="3375660"/>
            <a:ext cx="38101" cy="381001"/>
          </a:xfrm>
          <a:custGeom>
            <a:avLst/>
            <a:gdLst/>
            <a:ahLst/>
            <a:cxnLst/>
            <a:rect l="0" t="0" r="0" b="0"/>
            <a:pathLst>
              <a:path w="38101" h="381001">
                <a:moveTo>
                  <a:pt x="38100" y="0"/>
                </a:moveTo>
                <a:lnTo>
                  <a:pt x="38100" y="7620"/>
                </a:lnTo>
                <a:lnTo>
                  <a:pt x="30480" y="22860"/>
                </a:lnTo>
                <a:lnTo>
                  <a:pt x="30480" y="30480"/>
                </a:lnTo>
                <a:lnTo>
                  <a:pt x="30480" y="60960"/>
                </a:lnTo>
                <a:lnTo>
                  <a:pt x="30480" y="99060"/>
                </a:lnTo>
                <a:lnTo>
                  <a:pt x="22861" y="137160"/>
                </a:lnTo>
                <a:lnTo>
                  <a:pt x="15240" y="182880"/>
                </a:lnTo>
                <a:lnTo>
                  <a:pt x="15240" y="228600"/>
                </a:lnTo>
                <a:lnTo>
                  <a:pt x="7620" y="274320"/>
                </a:lnTo>
                <a:lnTo>
                  <a:pt x="7620" y="304800"/>
                </a:lnTo>
                <a:lnTo>
                  <a:pt x="0" y="335280"/>
                </a:lnTo>
                <a:lnTo>
                  <a:pt x="7620" y="358140"/>
                </a:lnTo>
                <a:lnTo>
                  <a:pt x="7620" y="373380"/>
                </a:lnTo>
                <a:lnTo>
                  <a:pt x="7620" y="381000"/>
                </a:lnTo>
                <a:lnTo>
                  <a:pt x="762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7193280" y="3528060"/>
            <a:ext cx="251461" cy="548641"/>
          </a:xfrm>
          <a:custGeom>
            <a:avLst/>
            <a:gdLst/>
            <a:ahLst/>
            <a:cxnLst/>
            <a:rect l="0" t="0" r="0" b="0"/>
            <a:pathLst>
              <a:path w="251461" h="548641">
                <a:moveTo>
                  <a:pt x="15240" y="30480"/>
                </a:moveTo>
                <a:lnTo>
                  <a:pt x="15240" y="30480"/>
                </a:lnTo>
                <a:lnTo>
                  <a:pt x="7620" y="38100"/>
                </a:lnTo>
                <a:lnTo>
                  <a:pt x="15240" y="45720"/>
                </a:lnTo>
                <a:lnTo>
                  <a:pt x="15240" y="60960"/>
                </a:lnTo>
                <a:lnTo>
                  <a:pt x="15240" y="83820"/>
                </a:lnTo>
                <a:lnTo>
                  <a:pt x="15240" y="106680"/>
                </a:lnTo>
                <a:lnTo>
                  <a:pt x="15240" y="129540"/>
                </a:lnTo>
                <a:lnTo>
                  <a:pt x="30481" y="152400"/>
                </a:lnTo>
                <a:lnTo>
                  <a:pt x="38100" y="175260"/>
                </a:lnTo>
                <a:lnTo>
                  <a:pt x="45720" y="182880"/>
                </a:lnTo>
                <a:lnTo>
                  <a:pt x="60960" y="182880"/>
                </a:lnTo>
                <a:lnTo>
                  <a:pt x="83820" y="175260"/>
                </a:lnTo>
                <a:lnTo>
                  <a:pt x="106681" y="167640"/>
                </a:lnTo>
                <a:lnTo>
                  <a:pt x="137160" y="144780"/>
                </a:lnTo>
                <a:lnTo>
                  <a:pt x="152400" y="121920"/>
                </a:lnTo>
                <a:lnTo>
                  <a:pt x="175260" y="99060"/>
                </a:lnTo>
                <a:lnTo>
                  <a:pt x="198120" y="68580"/>
                </a:lnTo>
                <a:lnTo>
                  <a:pt x="205740" y="45720"/>
                </a:lnTo>
                <a:lnTo>
                  <a:pt x="220981" y="22860"/>
                </a:lnTo>
                <a:lnTo>
                  <a:pt x="228600" y="7620"/>
                </a:lnTo>
                <a:lnTo>
                  <a:pt x="228600" y="0"/>
                </a:lnTo>
                <a:lnTo>
                  <a:pt x="236220" y="7620"/>
                </a:lnTo>
                <a:lnTo>
                  <a:pt x="236220" y="15240"/>
                </a:lnTo>
                <a:lnTo>
                  <a:pt x="236220" y="38100"/>
                </a:lnTo>
                <a:lnTo>
                  <a:pt x="236220" y="68580"/>
                </a:lnTo>
                <a:lnTo>
                  <a:pt x="236220" y="106680"/>
                </a:lnTo>
                <a:lnTo>
                  <a:pt x="243840" y="152400"/>
                </a:lnTo>
                <a:lnTo>
                  <a:pt x="243840" y="198120"/>
                </a:lnTo>
                <a:lnTo>
                  <a:pt x="251460" y="251460"/>
                </a:lnTo>
                <a:lnTo>
                  <a:pt x="251460" y="297180"/>
                </a:lnTo>
                <a:lnTo>
                  <a:pt x="251460" y="350520"/>
                </a:lnTo>
                <a:lnTo>
                  <a:pt x="251460" y="396240"/>
                </a:lnTo>
                <a:lnTo>
                  <a:pt x="243840" y="441960"/>
                </a:lnTo>
                <a:lnTo>
                  <a:pt x="228600" y="480060"/>
                </a:lnTo>
                <a:lnTo>
                  <a:pt x="205740" y="502920"/>
                </a:lnTo>
                <a:lnTo>
                  <a:pt x="182881" y="525780"/>
                </a:lnTo>
                <a:lnTo>
                  <a:pt x="160020" y="541020"/>
                </a:lnTo>
                <a:lnTo>
                  <a:pt x="129540" y="548640"/>
                </a:lnTo>
                <a:lnTo>
                  <a:pt x="99060" y="548640"/>
                </a:lnTo>
                <a:lnTo>
                  <a:pt x="76200" y="541020"/>
                </a:lnTo>
                <a:lnTo>
                  <a:pt x="45720" y="533400"/>
                </a:lnTo>
                <a:lnTo>
                  <a:pt x="22860" y="502920"/>
                </a:lnTo>
                <a:lnTo>
                  <a:pt x="7620" y="480060"/>
                </a:lnTo>
                <a:lnTo>
                  <a:pt x="0" y="449580"/>
                </a:lnTo>
                <a:lnTo>
                  <a:pt x="0" y="419100"/>
                </a:lnTo>
                <a:lnTo>
                  <a:pt x="0" y="403860"/>
                </a:lnTo>
                <a:lnTo>
                  <a:pt x="0" y="403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7559040" y="3535680"/>
            <a:ext cx="15241" cy="137161"/>
          </a:xfrm>
          <a:custGeom>
            <a:avLst/>
            <a:gdLst/>
            <a:ahLst/>
            <a:cxnLst/>
            <a:rect l="0" t="0" r="0" b="0"/>
            <a:pathLst>
              <a:path w="15241" h="137161">
                <a:moveTo>
                  <a:pt x="0" y="0"/>
                </a:moveTo>
                <a:lnTo>
                  <a:pt x="0" y="0"/>
                </a:lnTo>
                <a:lnTo>
                  <a:pt x="0" y="15240"/>
                </a:lnTo>
                <a:lnTo>
                  <a:pt x="0" y="15240"/>
                </a:lnTo>
                <a:lnTo>
                  <a:pt x="0" y="30480"/>
                </a:lnTo>
                <a:lnTo>
                  <a:pt x="0" y="53340"/>
                </a:lnTo>
                <a:lnTo>
                  <a:pt x="0" y="76200"/>
                </a:lnTo>
                <a:lnTo>
                  <a:pt x="7621" y="99060"/>
                </a:lnTo>
                <a:lnTo>
                  <a:pt x="7621" y="114300"/>
                </a:lnTo>
                <a:lnTo>
                  <a:pt x="7621" y="121920"/>
                </a:lnTo>
                <a:lnTo>
                  <a:pt x="7621" y="129540"/>
                </a:lnTo>
                <a:lnTo>
                  <a:pt x="7621" y="137160"/>
                </a:lnTo>
                <a:lnTo>
                  <a:pt x="15240" y="137160"/>
                </a:lnTo>
                <a:lnTo>
                  <a:pt x="1524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7635240" y="3436620"/>
            <a:ext cx="7622" cy="15241"/>
          </a:xfrm>
          <a:custGeom>
            <a:avLst/>
            <a:gdLst/>
            <a:ahLst/>
            <a:cxnLst/>
            <a:rect l="0" t="0" r="0" b="0"/>
            <a:pathLst>
              <a:path w="7622" h="1524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1" y="15240"/>
                </a:lnTo>
                <a:lnTo>
                  <a:pt x="7621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7688580" y="3459480"/>
            <a:ext cx="175261" cy="190501"/>
          </a:xfrm>
          <a:custGeom>
            <a:avLst/>
            <a:gdLst/>
            <a:ahLst/>
            <a:cxnLst/>
            <a:rect l="0" t="0" r="0" b="0"/>
            <a:pathLst>
              <a:path w="175261" h="190501">
                <a:moveTo>
                  <a:pt x="7620" y="68580"/>
                </a:moveTo>
                <a:lnTo>
                  <a:pt x="0" y="68580"/>
                </a:lnTo>
                <a:lnTo>
                  <a:pt x="7620" y="76200"/>
                </a:lnTo>
                <a:lnTo>
                  <a:pt x="0" y="76200"/>
                </a:lnTo>
                <a:lnTo>
                  <a:pt x="0" y="91440"/>
                </a:lnTo>
                <a:lnTo>
                  <a:pt x="0" y="106680"/>
                </a:lnTo>
                <a:lnTo>
                  <a:pt x="0" y="121920"/>
                </a:lnTo>
                <a:lnTo>
                  <a:pt x="0" y="137160"/>
                </a:lnTo>
                <a:lnTo>
                  <a:pt x="0" y="152400"/>
                </a:lnTo>
                <a:lnTo>
                  <a:pt x="0" y="167640"/>
                </a:lnTo>
                <a:lnTo>
                  <a:pt x="0" y="182880"/>
                </a:lnTo>
                <a:lnTo>
                  <a:pt x="0" y="190500"/>
                </a:lnTo>
                <a:lnTo>
                  <a:pt x="7620" y="190500"/>
                </a:lnTo>
                <a:lnTo>
                  <a:pt x="7620" y="175260"/>
                </a:lnTo>
                <a:lnTo>
                  <a:pt x="15240" y="167640"/>
                </a:lnTo>
                <a:lnTo>
                  <a:pt x="30481" y="144780"/>
                </a:lnTo>
                <a:lnTo>
                  <a:pt x="38100" y="114300"/>
                </a:lnTo>
                <a:lnTo>
                  <a:pt x="45720" y="91440"/>
                </a:lnTo>
                <a:lnTo>
                  <a:pt x="68581" y="60960"/>
                </a:lnTo>
                <a:lnTo>
                  <a:pt x="83820" y="38100"/>
                </a:lnTo>
                <a:lnTo>
                  <a:pt x="99060" y="15240"/>
                </a:lnTo>
                <a:lnTo>
                  <a:pt x="114300" y="7620"/>
                </a:lnTo>
                <a:lnTo>
                  <a:pt x="129540" y="0"/>
                </a:lnTo>
                <a:lnTo>
                  <a:pt x="144781" y="0"/>
                </a:lnTo>
                <a:lnTo>
                  <a:pt x="160020" y="7620"/>
                </a:lnTo>
                <a:lnTo>
                  <a:pt x="167640" y="15240"/>
                </a:lnTo>
                <a:lnTo>
                  <a:pt x="175260" y="38100"/>
                </a:lnTo>
                <a:lnTo>
                  <a:pt x="175260" y="53340"/>
                </a:lnTo>
                <a:lnTo>
                  <a:pt x="175260" y="76200"/>
                </a:lnTo>
                <a:lnTo>
                  <a:pt x="175260" y="99060"/>
                </a:lnTo>
                <a:lnTo>
                  <a:pt x="175260" y="114300"/>
                </a:lnTo>
                <a:lnTo>
                  <a:pt x="175260" y="121920"/>
                </a:lnTo>
                <a:lnTo>
                  <a:pt x="175260" y="121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7909561" y="3474720"/>
            <a:ext cx="205740" cy="426721"/>
          </a:xfrm>
          <a:custGeom>
            <a:avLst/>
            <a:gdLst/>
            <a:ahLst/>
            <a:cxnLst/>
            <a:rect l="0" t="0" r="0" b="0"/>
            <a:pathLst>
              <a:path w="205740" h="426721">
                <a:moveTo>
                  <a:pt x="160019" y="15240"/>
                </a:moveTo>
                <a:lnTo>
                  <a:pt x="160019" y="15240"/>
                </a:lnTo>
                <a:lnTo>
                  <a:pt x="152400" y="15240"/>
                </a:lnTo>
                <a:lnTo>
                  <a:pt x="144779" y="15240"/>
                </a:lnTo>
                <a:lnTo>
                  <a:pt x="129539" y="22860"/>
                </a:lnTo>
                <a:lnTo>
                  <a:pt x="114300" y="30480"/>
                </a:lnTo>
                <a:lnTo>
                  <a:pt x="91439" y="53340"/>
                </a:lnTo>
                <a:lnTo>
                  <a:pt x="68579" y="68580"/>
                </a:lnTo>
                <a:lnTo>
                  <a:pt x="53339" y="91440"/>
                </a:lnTo>
                <a:lnTo>
                  <a:pt x="45719" y="99060"/>
                </a:lnTo>
                <a:lnTo>
                  <a:pt x="45719" y="114300"/>
                </a:lnTo>
                <a:lnTo>
                  <a:pt x="45719" y="121920"/>
                </a:lnTo>
                <a:lnTo>
                  <a:pt x="53339" y="129540"/>
                </a:lnTo>
                <a:lnTo>
                  <a:pt x="60959" y="121920"/>
                </a:lnTo>
                <a:lnTo>
                  <a:pt x="76200" y="114300"/>
                </a:lnTo>
                <a:lnTo>
                  <a:pt x="99059" y="99060"/>
                </a:lnTo>
                <a:lnTo>
                  <a:pt x="114300" y="83820"/>
                </a:lnTo>
                <a:lnTo>
                  <a:pt x="129539" y="68580"/>
                </a:lnTo>
                <a:lnTo>
                  <a:pt x="152400" y="45720"/>
                </a:lnTo>
                <a:lnTo>
                  <a:pt x="160019" y="30480"/>
                </a:lnTo>
                <a:lnTo>
                  <a:pt x="167639" y="15240"/>
                </a:lnTo>
                <a:lnTo>
                  <a:pt x="175259" y="0"/>
                </a:lnTo>
                <a:lnTo>
                  <a:pt x="182879" y="0"/>
                </a:lnTo>
                <a:lnTo>
                  <a:pt x="182879" y="7620"/>
                </a:lnTo>
                <a:lnTo>
                  <a:pt x="182879" y="22860"/>
                </a:lnTo>
                <a:lnTo>
                  <a:pt x="182879" y="45720"/>
                </a:lnTo>
                <a:lnTo>
                  <a:pt x="190500" y="76200"/>
                </a:lnTo>
                <a:lnTo>
                  <a:pt x="190500" y="121920"/>
                </a:lnTo>
                <a:lnTo>
                  <a:pt x="198119" y="167640"/>
                </a:lnTo>
                <a:lnTo>
                  <a:pt x="205739" y="213360"/>
                </a:lnTo>
                <a:lnTo>
                  <a:pt x="205739" y="251460"/>
                </a:lnTo>
                <a:lnTo>
                  <a:pt x="205739" y="297180"/>
                </a:lnTo>
                <a:lnTo>
                  <a:pt x="198119" y="327660"/>
                </a:lnTo>
                <a:lnTo>
                  <a:pt x="190500" y="358140"/>
                </a:lnTo>
                <a:lnTo>
                  <a:pt x="175259" y="388620"/>
                </a:lnTo>
                <a:lnTo>
                  <a:pt x="160019" y="403860"/>
                </a:lnTo>
                <a:lnTo>
                  <a:pt x="144779" y="419100"/>
                </a:lnTo>
                <a:lnTo>
                  <a:pt x="121919" y="426720"/>
                </a:lnTo>
                <a:lnTo>
                  <a:pt x="99059" y="419100"/>
                </a:lnTo>
                <a:lnTo>
                  <a:pt x="76200" y="419100"/>
                </a:lnTo>
                <a:lnTo>
                  <a:pt x="53339" y="403860"/>
                </a:lnTo>
                <a:lnTo>
                  <a:pt x="38100" y="388620"/>
                </a:lnTo>
                <a:lnTo>
                  <a:pt x="15239" y="365760"/>
                </a:lnTo>
                <a:lnTo>
                  <a:pt x="7619" y="342900"/>
                </a:lnTo>
                <a:lnTo>
                  <a:pt x="0" y="327660"/>
                </a:lnTo>
                <a:lnTo>
                  <a:pt x="0" y="327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8298180" y="3459480"/>
            <a:ext cx="419101" cy="160021"/>
          </a:xfrm>
          <a:custGeom>
            <a:avLst/>
            <a:gdLst/>
            <a:ahLst/>
            <a:cxnLst/>
            <a:rect l="0" t="0" r="0" b="0"/>
            <a:pathLst>
              <a:path w="419101" h="160021">
                <a:moveTo>
                  <a:pt x="144781" y="38100"/>
                </a:moveTo>
                <a:lnTo>
                  <a:pt x="144781" y="30480"/>
                </a:lnTo>
                <a:lnTo>
                  <a:pt x="144781" y="30480"/>
                </a:lnTo>
                <a:lnTo>
                  <a:pt x="144781" y="30480"/>
                </a:lnTo>
                <a:lnTo>
                  <a:pt x="129540" y="30480"/>
                </a:lnTo>
                <a:lnTo>
                  <a:pt x="121920" y="30480"/>
                </a:lnTo>
                <a:lnTo>
                  <a:pt x="99060" y="38100"/>
                </a:lnTo>
                <a:lnTo>
                  <a:pt x="76200" y="53340"/>
                </a:lnTo>
                <a:lnTo>
                  <a:pt x="53340" y="68580"/>
                </a:lnTo>
                <a:lnTo>
                  <a:pt x="30481" y="91440"/>
                </a:lnTo>
                <a:lnTo>
                  <a:pt x="15240" y="114300"/>
                </a:lnTo>
                <a:lnTo>
                  <a:pt x="0" y="129540"/>
                </a:lnTo>
                <a:lnTo>
                  <a:pt x="0" y="144780"/>
                </a:lnTo>
                <a:lnTo>
                  <a:pt x="0" y="152400"/>
                </a:lnTo>
                <a:lnTo>
                  <a:pt x="7620" y="152400"/>
                </a:lnTo>
                <a:lnTo>
                  <a:pt x="15240" y="152400"/>
                </a:lnTo>
                <a:lnTo>
                  <a:pt x="38100" y="144780"/>
                </a:lnTo>
                <a:lnTo>
                  <a:pt x="60960" y="129540"/>
                </a:lnTo>
                <a:lnTo>
                  <a:pt x="83820" y="114300"/>
                </a:lnTo>
                <a:lnTo>
                  <a:pt x="114300" y="91440"/>
                </a:lnTo>
                <a:lnTo>
                  <a:pt x="137160" y="76200"/>
                </a:lnTo>
                <a:lnTo>
                  <a:pt x="152400" y="53340"/>
                </a:lnTo>
                <a:lnTo>
                  <a:pt x="167640" y="38100"/>
                </a:lnTo>
                <a:lnTo>
                  <a:pt x="175260" y="22860"/>
                </a:lnTo>
                <a:lnTo>
                  <a:pt x="175260" y="22860"/>
                </a:lnTo>
                <a:lnTo>
                  <a:pt x="182881" y="22860"/>
                </a:lnTo>
                <a:lnTo>
                  <a:pt x="182881" y="38100"/>
                </a:lnTo>
                <a:lnTo>
                  <a:pt x="175260" y="53340"/>
                </a:lnTo>
                <a:lnTo>
                  <a:pt x="175260" y="76200"/>
                </a:lnTo>
                <a:lnTo>
                  <a:pt x="175260" y="99060"/>
                </a:lnTo>
                <a:lnTo>
                  <a:pt x="182881" y="121920"/>
                </a:lnTo>
                <a:lnTo>
                  <a:pt x="182881" y="137160"/>
                </a:lnTo>
                <a:lnTo>
                  <a:pt x="198120" y="152400"/>
                </a:lnTo>
                <a:lnTo>
                  <a:pt x="205740" y="160020"/>
                </a:lnTo>
                <a:lnTo>
                  <a:pt x="220981" y="160020"/>
                </a:lnTo>
                <a:lnTo>
                  <a:pt x="243840" y="160020"/>
                </a:lnTo>
                <a:lnTo>
                  <a:pt x="266700" y="152400"/>
                </a:lnTo>
                <a:lnTo>
                  <a:pt x="289560" y="137160"/>
                </a:lnTo>
                <a:lnTo>
                  <a:pt x="312420" y="121920"/>
                </a:lnTo>
                <a:lnTo>
                  <a:pt x="342900" y="91440"/>
                </a:lnTo>
                <a:lnTo>
                  <a:pt x="365760" y="68580"/>
                </a:lnTo>
                <a:lnTo>
                  <a:pt x="381000" y="45720"/>
                </a:lnTo>
                <a:lnTo>
                  <a:pt x="396240" y="22860"/>
                </a:lnTo>
                <a:lnTo>
                  <a:pt x="411481" y="7620"/>
                </a:lnTo>
                <a:lnTo>
                  <a:pt x="411481" y="0"/>
                </a:lnTo>
                <a:lnTo>
                  <a:pt x="419100" y="7620"/>
                </a:lnTo>
                <a:lnTo>
                  <a:pt x="419100" y="7620"/>
                </a:lnTo>
                <a:lnTo>
                  <a:pt x="419100" y="22860"/>
                </a:lnTo>
                <a:lnTo>
                  <a:pt x="419100" y="45720"/>
                </a:lnTo>
                <a:lnTo>
                  <a:pt x="419100" y="76200"/>
                </a:lnTo>
                <a:lnTo>
                  <a:pt x="419100" y="99060"/>
                </a:lnTo>
                <a:lnTo>
                  <a:pt x="419100" y="121920"/>
                </a:lnTo>
                <a:lnTo>
                  <a:pt x="419100" y="137160"/>
                </a:lnTo>
                <a:lnTo>
                  <a:pt x="419100" y="152400"/>
                </a:lnTo>
                <a:lnTo>
                  <a:pt x="4191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Freeform 129"/>
          <p:cNvSpPr/>
          <p:nvPr/>
        </p:nvSpPr>
        <p:spPr>
          <a:xfrm>
            <a:off x="8747761" y="3543300"/>
            <a:ext cx="144780" cy="15241"/>
          </a:xfrm>
          <a:custGeom>
            <a:avLst/>
            <a:gdLst/>
            <a:ahLst/>
            <a:cxnLst/>
            <a:rect l="0" t="0" r="0" b="0"/>
            <a:pathLst>
              <a:path w="144780" h="15241">
                <a:moveTo>
                  <a:pt x="144779" y="15240"/>
                </a:moveTo>
                <a:lnTo>
                  <a:pt x="144779" y="15240"/>
                </a:lnTo>
                <a:lnTo>
                  <a:pt x="137159" y="7620"/>
                </a:lnTo>
                <a:lnTo>
                  <a:pt x="129539" y="7620"/>
                </a:lnTo>
                <a:lnTo>
                  <a:pt x="106679" y="0"/>
                </a:lnTo>
                <a:lnTo>
                  <a:pt x="83819" y="0"/>
                </a:lnTo>
                <a:lnTo>
                  <a:pt x="53339" y="0"/>
                </a:lnTo>
                <a:lnTo>
                  <a:pt x="2285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7642861" y="3855720"/>
            <a:ext cx="396240" cy="579121"/>
          </a:xfrm>
          <a:custGeom>
            <a:avLst/>
            <a:gdLst/>
            <a:ahLst/>
            <a:cxnLst/>
            <a:rect l="0" t="0" r="0" b="0"/>
            <a:pathLst>
              <a:path w="396240" h="579121">
                <a:moveTo>
                  <a:pt x="259079" y="0"/>
                </a:moveTo>
                <a:lnTo>
                  <a:pt x="251459" y="0"/>
                </a:lnTo>
                <a:lnTo>
                  <a:pt x="236219" y="0"/>
                </a:lnTo>
                <a:lnTo>
                  <a:pt x="236219" y="0"/>
                </a:lnTo>
                <a:lnTo>
                  <a:pt x="213359" y="15240"/>
                </a:lnTo>
                <a:lnTo>
                  <a:pt x="190500" y="30480"/>
                </a:lnTo>
                <a:lnTo>
                  <a:pt x="175259" y="53340"/>
                </a:lnTo>
                <a:lnTo>
                  <a:pt x="152400" y="83820"/>
                </a:lnTo>
                <a:lnTo>
                  <a:pt x="144779" y="121920"/>
                </a:lnTo>
                <a:lnTo>
                  <a:pt x="129539" y="167640"/>
                </a:lnTo>
                <a:lnTo>
                  <a:pt x="129539" y="213360"/>
                </a:lnTo>
                <a:lnTo>
                  <a:pt x="129539" y="259080"/>
                </a:lnTo>
                <a:lnTo>
                  <a:pt x="137159" y="312420"/>
                </a:lnTo>
                <a:lnTo>
                  <a:pt x="144779" y="358140"/>
                </a:lnTo>
                <a:lnTo>
                  <a:pt x="152400" y="403860"/>
                </a:lnTo>
                <a:lnTo>
                  <a:pt x="160019" y="449580"/>
                </a:lnTo>
                <a:lnTo>
                  <a:pt x="167639" y="480060"/>
                </a:lnTo>
                <a:lnTo>
                  <a:pt x="167639" y="518160"/>
                </a:lnTo>
                <a:lnTo>
                  <a:pt x="167639" y="548640"/>
                </a:lnTo>
                <a:lnTo>
                  <a:pt x="152400" y="563880"/>
                </a:lnTo>
                <a:lnTo>
                  <a:pt x="137159" y="579120"/>
                </a:lnTo>
                <a:lnTo>
                  <a:pt x="121919" y="579120"/>
                </a:lnTo>
                <a:lnTo>
                  <a:pt x="99059" y="571500"/>
                </a:lnTo>
                <a:lnTo>
                  <a:pt x="76200" y="563880"/>
                </a:lnTo>
                <a:lnTo>
                  <a:pt x="53339" y="541020"/>
                </a:lnTo>
                <a:lnTo>
                  <a:pt x="30479" y="518160"/>
                </a:lnTo>
                <a:lnTo>
                  <a:pt x="22859" y="495300"/>
                </a:lnTo>
                <a:lnTo>
                  <a:pt x="7619" y="472440"/>
                </a:lnTo>
                <a:lnTo>
                  <a:pt x="0" y="449580"/>
                </a:lnTo>
                <a:lnTo>
                  <a:pt x="0" y="426720"/>
                </a:lnTo>
                <a:lnTo>
                  <a:pt x="0" y="396240"/>
                </a:lnTo>
                <a:lnTo>
                  <a:pt x="15239" y="373380"/>
                </a:lnTo>
                <a:lnTo>
                  <a:pt x="30479" y="350520"/>
                </a:lnTo>
                <a:lnTo>
                  <a:pt x="45719" y="320040"/>
                </a:lnTo>
                <a:lnTo>
                  <a:pt x="76200" y="297180"/>
                </a:lnTo>
                <a:lnTo>
                  <a:pt x="106679" y="281940"/>
                </a:lnTo>
                <a:lnTo>
                  <a:pt x="137159" y="259080"/>
                </a:lnTo>
                <a:lnTo>
                  <a:pt x="167639" y="243840"/>
                </a:lnTo>
                <a:lnTo>
                  <a:pt x="198119" y="236220"/>
                </a:lnTo>
                <a:lnTo>
                  <a:pt x="228600" y="228600"/>
                </a:lnTo>
                <a:lnTo>
                  <a:pt x="251459" y="220980"/>
                </a:lnTo>
                <a:lnTo>
                  <a:pt x="281939" y="220980"/>
                </a:lnTo>
                <a:lnTo>
                  <a:pt x="304800" y="228600"/>
                </a:lnTo>
                <a:lnTo>
                  <a:pt x="327659" y="236220"/>
                </a:lnTo>
                <a:lnTo>
                  <a:pt x="342900" y="243840"/>
                </a:lnTo>
                <a:lnTo>
                  <a:pt x="365759" y="259080"/>
                </a:lnTo>
                <a:lnTo>
                  <a:pt x="373379" y="274320"/>
                </a:lnTo>
                <a:lnTo>
                  <a:pt x="381000" y="289560"/>
                </a:lnTo>
                <a:lnTo>
                  <a:pt x="388619" y="304800"/>
                </a:lnTo>
                <a:lnTo>
                  <a:pt x="388619" y="320040"/>
                </a:lnTo>
                <a:lnTo>
                  <a:pt x="396239" y="327660"/>
                </a:lnTo>
                <a:lnTo>
                  <a:pt x="396239" y="335280"/>
                </a:lnTo>
                <a:lnTo>
                  <a:pt x="396239" y="335280"/>
                </a:lnTo>
                <a:lnTo>
                  <a:pt x="396239" y="335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2" name="Freeform 131"/>
          <p:cNvSpPr/>
          <p:nvPr/>
        </p:nvSpPr>
        <p:spPr>
          <a:xfrm>
            <a:off x="8069580" y="392430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7620"/>
                </a:moveTo>
                <a:lnTo>
                  <a:pt x="0" y="762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3" name="Freeform 132"/>
          <p:cNvSpPr/>
          <p:nvPr/>
        </p:nvSpPr>
        <p:spPr>
          <a:xfrm>
            <a:off x="8138161" y="3924300"/>
            <a:ext cx="114301" cy="220981"/>
          </a:xfrm>
          <a:custGeom>
            <a:avLst/>
            <a:gdLst/>
            <a:ahLst/>
            <a:cxnLst/>
            <a:rect l="0" t="0" r="0" b="0"/>
            <a:pathLst>
              <a:path w="114301" h="220981">
                <a:moveTo>
                  <a:pt x="7619" y="83820"/>
                </a:moveTo>
                <a:lnTo>
                  <a:pt x="7619" y="83820"/>
                </a:lnTo>
                <a:lnTo>
                  <a:pt x="7619" y="99060"/>
                </a:lnTo>
                <a:lnTo>
                  <a:pt x="0" y="99060"/>
                </a:lnTo>
                <a:lnTo>
                  <a:pt x="0" y="121920"/>
                </a:lnTo>
                <a:lnTo>
                  <a:pt x="0" y="137160"/>
                </a:lnTo>
                <a:lnTo>
                  <a:pt x="0" y="160020"/>
                </a:lnTo>
                <a:lnTo>
                  <a:pt x="0" y="182880"/>
                </a:lnTo>
                <a:lnTo>
                  <a:pt x="7619" y="198120"/>
                </a:lnTo>
                <a:lnTo>
                  <a:pt x="15239" y="213360"/>
                </a:lnTo>
                <a:lnTo>
                  <a:pt x="15239" y="220980"/>
                </a:lnTo>
                <a:lnTo>
                  <a:pt x="15239" y="220980"/>
                </a:lnTo>
                <a:lnTo>
                  <a:pt x="15239" y="220980"/>
                </a:lnTo>
                <a:lnTo>
                  <a:pt x="15239" y="213360"/>
                </a:lnTo>
                <a:lnTo>
                  <a:pt x="15239" y="198120"/>
                </a:lnTo>
                <a:lnTo>
                  <a:pt x="15239" y="182880"/>
                </a:lnTo>
                <a:lnTo>
                  <a:pt x="15239" y="160020"/>
                </a:lnTo>
                <a:lnTo>
                  <a:pt x="15239" y="129540"/>
                </a:lnTo>
                <a:lnTo>
                  <a:pt x="22859" y="99060"/>
                </a:lnTo>
                <a:lnTo>
                  <a:pt x="30479" y="76200"/>
                </a:lnTo>
                <a:lnTo>
                  <a:pt x="38100" y="45720"/>
                </a:lnTo>
                <a:lnTo>
                  <a:pt x="45719" y="30480"/>
                </a:lnTo>
                <a:lnTo>
                  <a:pt x="60959" y="15240"/>
                </a:lnTo>
                <a:lnTo>
                  <a:pt x="76200" y="7620"/>
                </a:lnTo>
                <a:lnTo>
                  <a:pt x="91439" y="0"/>
                </a:lnTo>
                <a:lnTo>
                  <a:pt x="99059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4" name="Freeform 133"/>
          <p:cNvSpPr/>
          <p:nvPr/>
        </p:nvSpPr>
        <p:spPr>
          <a:xfrm>
            <a:off x="8313420" y="3893820"/>
            <a:ext cx="144781" cy="251461"/>
          </a:xfrm>
          <a:custGeom>
            <a:avLst/>
            <a:gdLst/>
            <a:ahLst/>
            <a:cxnLst/>
            <a:rect l="0" t="0" r="0" b="0"/>
            <a:pathLst>
              <a:path w="144781" h="251461">
                <a:moveTo>
                  <a:pt x="144780" y="0"/>
                </a:moveTo>
                <a:lnTo>
                  <a:pt x="137160" y="0"/>
                </a:lnTo>
                <a:lnTo>
                  <a:pt x="121920" y="0"/>
                </a:lnTo>
                <a:lnTo>
                  <a:pt x="121920" y="0"/>
                </a:lnTo>
                <a:lnTo>
                  <a:pt x="99060" y="7620"/>
                </a:lnTo>
                <a:lnTo>
                  <a:pt x="83820" y="15240"/>
                </a:lnTo>
                <a:lnTo>
                  <a:pt x="60960" y="22860"/>
                </a:lnTo>
                <a:lnTo>
                  <a:pt x="38100" y="38100"/>
                </a:lnTo>
                <a:lnTo>
                  <a:pt x="22860" y="45720"/>
                </a:lnTo>
                <a:lnTo>
                  <a:pt x="7620" y="60960"/>
                </a:lnTo>
                <a:lnTo>
                  <a:pt x="7620" y="76200"/>
                </a:lnTo>
                <a:lnTo>
                  <a:pt x="7620" y="91440"/>
                </a:lnTo>
                <a:lnTo>
                  <a:pt x="15241" y="99060"/>
                </a:lnTo>
                <a:lnTo>
                  <a:pt x="22860" y="114300"/>
                </a:lnTo>
                <a:lnTo>
                  <a:pt x="45720" y="129540"/>
                </a:lnTo>
                <a:lnTo>
                  <a:pt x="60960" y="137160"/>
                </a:lnTo>
                <a:lnTo>
                  <a:pt x="83820" y="152400"/>
                </a:lnTo>
                <a:lnTo>
                  <a:pt x="99060" y="167640"/>
                </a:lnTo>
                <a:lnTo>
                  <a:pt x="114300" y="182880"/>
                </a:lnTo>
                <a:lnTo>
                  <a:pt x="129541" y="198120"/>
                </a:lnTo>
                <a:lnTo>
                  <a:pt x="129541" y="205740"/>
                </a:lnTo>
                <a:lnTo>
                  <a:pt x="121920" y="220980"/>
                </a:lnTo>
                <a:lnTo>
                  <a:pt x="114300" y="236220"/>
                </a:lnTo>
                <a:lnTo>
                  <a:pt x="99060" y="243840"/>
                </a:lnTo>
                <a:lnTo>
                  <a:pt x="76200" y="251460"/>
                </a:lnTo>
                <a:lnTo>
                  <a:pt x="53341" y="251460"/>
                </a:lnTo>
                <a:lnTo>
                  <a:pt x="30480" y="251460"/>
                </a:lnTo>
                <a:lnTo>
                  <a:pt x="7620" y="243840"/>
                </a:lnTo>
                <a:lnTo>
                  <a:pt x="0" y="243840"/>
                </a:lnTo>
                <a:lnTo>
                  <a:pt x="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5" name="Freeform 134"/>
          <p:cNvSpPr/>
          <p:nvPr/>
        </p:nvSpPr>
        <p:spPr>
          <a:xfrm>
            <a:off x="8549640" y="3840480"/>
            <a:ext cx="91441" cy="266701"/>
          </a:xfrm>
          <a:custGeom>
            <a:avLst/>
            <a:gdLst/>
            <a:ahLst/>
            <a:cxnLst/>
            <a:rect l="0" t="0" r="0" b="0"/>
            <a:pathLst>
              <a:path w="91441" h="266701">
                <a:moveTo>
                  <a:pt x="15240" y="0"/>
                </a:moveTo>
                <a:lnTo>
                  <a:pt x="15240" y="7620"/>
                </a:lnTo>
                <a:lnTo>
                  <a:pt x="15240" y="15240"/>
                </a:lnTo>
                <a:lnTo>
                  <a:pt x="15240" y="22860"/>
                </a:lnTo>
                <a:lnTo>
                  <a:pt x="15240" y="38100"/>
                </a:lnTo>
                <a:lnTo>
                  <a:pt x="7621" y="68580"/>
                </a:lnTo>
                <a:lnTo>
                  <a:pt x="7621" y="99060"/>
                </a:lnTo>
                <a:lnTo>
                  <a:pt x="0" y="129540"/>
                </a:lnTo>
                <a:lnTo>
                  <a:pt x="0" y="160020"/>
                </a:lnTo>
                <a:lnTo>
                  <a:pt x="0" y="182880"/>
                </a:lnTo>
                <a:lnTo>
                  <a:pt x="0" y="205740"/>
                </a:lnTo>
                <a:lnTo>
                  <a:pt x="7621" y="228600"/>
                </a:lnTo>
                <a:lnTo>
                  <a:pt x="7621" y="243840"/>
                </a:lnTo>
                <a:lnTo>
                  <a:pt x="15240" y="259080"/>
                </a:lnTo>
                <a:lnTo>
                  <a:pt x="30480" y="266700"/>
                </a:lnTo>
                <a:lnTo>
                  <a:pt x="53340" y="266700"/>
                </a:lnTo>
                <a:lnTo>
                  <a:pt x="68580" y="266700"/>
                </a:lnTo>
                <a:lnTo>
                  <a:pt x="91440" y="259080"/>
                </a:lnTo>
                <a:lnTo>
                  <a:pt x="91440" y="259080"/>
                </a:lnTo>
                <a:lnTo>
                  <a:pt x="9144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8572500" y="3909060"/>
            <a:ext cx="190501" cy="15241"/>
          </a:xfrm>
          <a:custGeom>
            <a:avLst/>
            <a:gdLst/>
            <a:ahLst/>
            <a:cxnLst/>
            <a:rect l="0" t="0" r="0" b="0"/>
            <a:pathLst>
              <a:path w="190501" h="15241">
                <a:moveTo>
                  <a:pt x="190500" y="7620"/>
                </a:moveTo>
                <a:lnTo>
                  <a:pt x="182880" y="0"/>
                </a:lnTo>
                <a:lnTo>
                  <a:pt x="175261" y="0"/>
                </a:lnTo>
                <a:lnTo>
                  <a:pt x="167640" y="0"/>
                </a:lnTo>
                <a:lnTo>
                  <a:pt x="152400" y="0"/>
                </a:lnTo>
                <a:lnTo>
                  <a:pt x="129540" y="0"/>
                </a:lnTo>
                <a:lnTo>
                  <a:pt x="99061" y="0"/>
                </a:lnTo>
                <a:lnTo>
                  <a:pt x="76200" y="0"/>
                </a:lnTo>
                <a:lnTo>
                  <a:pt x="45720" y="7620"/>
                </a:lnTo>
                <a:lnTo>
                  <a:pt x="15240" y="15240"/>
                </a:lnTo>
                <a:lnTo>
                  <a:pt x="0" y="15240"/>
                </a:lnTo>
                <a:lnTo>
                  <a:pt x="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7" name="Freeform 136"/>
          <p:cNvSpPr/>
          <p:nvPr/>
        </p:nvSpPr>
        <p:spPr>
          <a:xfrm>
            <a:off x="2446020" y="3139440"/>
            <a:ext cx="899161" cy="365761"/>
          </a:xfrm>
          <a:custGeom>
            <a:avLst/>
            <a:gdLst/>
            <a:ahLst/>
            <a:cxnLst/>
            <a:rect l="0" t="0" r="0" b="0"/>
            <a:pathLst>
              <a:path w="899161" h="365761">
                <a:moveTo>
                  <a:pt x="899160" y="0"/>
                </a:moveTo>
                <a:lnTo>
                  <a:pt x="883920" y="7620"/>
                </a:lnTo>
                <a:lnTo>
                  <a:pt x="861060" y="15240"/>
                </a:lnTo>
                <a:lnTo>
                  <a:pt x="853440" y="22860"/>
                </a:lnTo>
                <a:lnTo>
                  <a:pt x="822960" y="45720"/>
                </a:lnTo>
                <a:lnTo>
                  <a:pt x="784860" y="60960"/>
                </a:lnTo>
                <a:lnTo>
                  <a:pt x="746760" y="91440"/>
                </a:lnTo>
                <a:lnTo>
                  <a:pt x="693420" y="114300"/>
                </a:lnTo>
                <a:lnTo>
                  <a:pt x="640080" y="137160"/>
                </a:lnTo>
                <a:lnTo>
                  <a:pt x="586740" y="167640"/>
                </a:lnTo>
                <a:lnTo>
                  <a:pt x="525780" y="190500"/>
                </a:lnTo>
                <a:lnTo>
                  <a:pt x="464820" y="213360"/>
                </a:lnTo>
                <a:lnTo>
                  <a:pt x="403860" y="236220"/>
                </a:lnTo>
                <a:lnTo>
                  <a:pt x="342900" y="259080"/>
                </a:lnTo>
                <a:lnTo>
                  <a:pt x="281940" y="274320"/>
                </a:lnTo>
                <a:lnTo>
                  <a:pt x="220980" y="297180"/>
                </a:lnTo>
                <a:lnTo>
                  <a:pt x="167640" y="312420"/>
                </a:lnTo>
                <a:lnTo>
                  <a:pt x="121920" y="327660"/>
                </a:lnTo>
                <a:lnTo>
                  <a:pt x="83820" y="342900"/>
                </a:lnTo>
                <a:lnTo>
                  <a:pt x="53340" y="350520"/>
                </a:lnTo>
                <a:lnTo>
                  <a:pt x="30480" y="358140"/>
                </a:lnTo>
                <a:lnTo>
                  <a:pt x="15240" y="358140"/>
                </a:lnTo>
                <a:lnTo>
                  <a:pt x="0" y="365760"/>
                </a:lnTo>
                <a:lnTo>
                  <a:pt x="0" y="36576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754380" y="3505200"/>
            <a:ext cx="60961" cy="495301"/>
          </a:xfrm>
          <a:custGeom>
            <a:avLst/>
            <a:gdLst/>
            <a:ahLst/>
            <a:cxnLst/>
            <a:rect l="0" t="0" r="0" b="0"/>
            <a:pathLst>
              <a:path w="60961" h="495301">
                <a:moveTo>
                  <a:pt x="22860" y="0"/>
                </a:moveTo>
                <a:lnTo>
                  <a:pt x="15240" y="762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53340"/>
                </a:lnTo>
                <a:lnTo>
                  <a:pt x="0" y="83820"/>
                </a:lnTo>
                <a:lnTo>
                  <a:pt x="0" y="129540"/>
                </a:lnTo>
                <a:lnTo>
                  <a:pt x="7620" y="167640"/>
                </a:lnTo>
                <a:lnTo>
                  <a:pt x="15240" y="213360"/>
                </a:lnTo>
                <a:lnTo>
                  <a:pt x="22860" y="266700"/>
                </a:lnTo>
                <a:lnTo>
                  <a:pt x="30480" y="304800"/>
                </a:lnTo>
                <a:lnTo>
                  <a:pt x="38100" y="350520"/>
                </a:lnTo>
                <a:lnTo>
                  <a:pt x="45720" y="388620"/>
                </a:lnTo>
                <a:lnTo>
                  <a:pt x="53340" y="426720"/>
                </a:lnTo>
                <a:lnTo>
                  <a:pt x="60960" y="457200"/>
                </a:lnTo>
                <a:lnTo>
                  <a:pt x="60960" y="472440"/>
                </a:lnTo>
                <a:lnTo>
                  <a:pt x="60960" y="487680"/>
                </a:lnTo>
                <a:lnTo>
                  <a:pt x="60960" y="495300"/>
                </a:lnTo>
                <a:lnTo>
                  <a:pt x="60960" y="495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9" name="Freeform 138"/>
          <p:cNvSpPr/>
          <p:nvPr/>
        </p:nvSpPr>
        <p:spPr>
          <a:xfrm>
            <a:off x="708660" y="3657600"/>
            <a:ext cx="251461" cy="137161"/>
          </a:xfrm>
          <a:custGeom>
            <a:avLst/>
            <a:gdLst/>
            <a:ahLst/>
            <a:cxnLst/>
            <a:rect l="0" t="0" r="0" b="0"/>
            <a:pathLst>
              <a:path w="251461" h="137161">
                <a:moveTo>
                  <a:pt x="251460" y="0"/>
                </a:moveTo>
                <a:lnTo>
                  <a:pt x="236220" y="7620"/>
                </a:lnTo>
                <a:lnTo>
                  <a:pt x="205740" y="15240"/>
                </a:lnTo>
                <a:lnTo>
                  <a:pt x="205740" y="22860"/>
                </a:lnTo>
                <a:lnTo>
                  <a:pt x="167640" y="45720"/>
                </a:lnTo>
                <a:lnTo>
                  <a:pt x="129540" y="68580"/>
                </a:lnTo>
                <a:lnTo>
                  <a:pt x="99060" y="83820"/>
                </a:lnTo>
                <a:lnTo>
                  <a:pt x="68580" y="106680"/>
                </a:lnTo>
                <a:lnTo>
                  <a:pt x="30480" y="121920"/>
                </a:lnTo>
                <a:lnTo>
                  <a:pt x="7620" y="129540"/>
                </a:lnTo>
                <a:lnTo>
                  <a:pt x="0" y="137160"/>
                </a:lnTo>
                <a:lnTo>
                  <a:pt x="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922020" y="3596640"/>
            <a:ext cx="182881" cy="266701"/>
          </a:xfrm>
          <a:custGeom>
            <a:avLst/>
            <a:gdLst/>
            <a:ahLst/>
            <a:cxnLst/>
            <a:rect l="0" t="0" r="0" b="0"/>
            <a:pathLst>
              <a:path w="182881" h="266701">
                <a:moveTo>
                  <a:pt x="0" y="30480"/>
                </a:moveTo>
                <a:lnTo>
                  <a:pt x="0" y="38100"/>
                </a:lnTo>
                <a:lnTo>
                  <a:pt x="0" y="53340"/>
                </a:lnTo>
                <a:lnTo>
                  <a:pt x="0" y="60960"/>
                </a:lnTo>
                <a:lnTo>
                  <a:pt x="0" y="91440"/>
                </a:lnTo>
                <a:lnTo>
                  <a:pt x="7620" y="121920"/>
                </a:lnTo>
                <a:lnTo>
                  <a:pt x="7620" y="160020"/>
                </a:lnTo>
                <a:lnTo>
                  <a:pt x="7620" y="198120"/>
                </a:lnTo>
                <a:lnTo>
                  <a:pt x="15240" y="236220"/>
                </a:lnTo>
                <a:lnTo>
                  <a:pt x="22860" y="259080"/>
                </a:lnTo>
                <a:lnTo>
                  <a:pt x="38100" y="266700"/>
                </a:lnTo>
                <a:lnTo>
                  <a:pt x="45720" y="266700"/>
                </a:lnTo>
                <a:lnTo>
                  <a:pt x="60960" y="251460"/>
                </a:lnTo>
                <a:lnTo>
                  <a:pt x="76200" y="236220"/>
                </a:lnTo>
                <a:lnTo>
                  <a:pt x="91440" y="213360"/>
                </a:lnTo>
                <a:lnTo>
                  <a:pt x="114300" y="182880"/>
                </a:lnTo>
                <a:lnTo>
                  <a:pt x="137160" y="152400"/>
                </a:lnTo>
                <a:lnTo>
                  <a:pt x="152400" y="114300"/>
                </a:lnTo>
                <a:lnTo>
                  <a:pt x="160020" y="76200"/>
                </a:lnTo>
                <a:lnTo>
                  <a:pt x="175260" y="45720"/>
                </a:lnTo>
                <a:lnTo>
                  <a:pt x="182880" y="22860"/>
                </a:lnTo>
                <a:lnTo>
                  <a:pt x="182880" y="7620"/>
                </a:lnTo>
                <a:lnTo>
                  <a:pt x="182880" y="0"/>
                </a:lnTo>
                <a:lnTo>
                  <a:pt x="175260" y="0"/>
                </a:lnTo>
                <a:lnTo>
                  <a:pt x="167640" y="7620"/>
                </a:lnTo>
                <a:lnTo>
                  <a:pt x="160020" y="22860"/>
                </a:lnTo>
                <a:lnTo>
                  <a:pt x="160020" y="30480"/>
                </a:lnTo>
                <a:lnTo>
                  <a:pt x="16002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1" name="Freeform 140"/>
          <p:cNvSpPr/>
          <p:nvPr/>
        </p:nvSpPr>
        <p:spPr>
          <a:xfrm>
            <a:off x="1165860" y="3543300"/>
            <a:ext cx="114301" cy="236221"/>
          </a:xfrm>
          <a:custGeom>
            <a:avLst/>
            <a:gdLst/>
            <a:ahLst/>
            <a:cxnLst/>
            <a:rect l="0" t="0" r="0" b="0"/>
            <a:pathLst>
              <a:path w="114301" h="236221">
                <a:moveTo>
                  <a:pt x="0" y="106680"/>
                </a:moveTo>
                <a:lnTo>
                  <a:pt x="7620" y="114300"/>
                </a:lnTo>
                <a:lnTo>
                  <a:pt x="7620" y="129540"/>
                </a:lnTo>
                <a:lnTo>
                  <a:pt x="15240" y="137160"/>
                </a:lnTo>
                <a:lnTo>
                  <a:pt x="22860" y="160020"/>
                </a:lnTo>
                <a:lnTo>
                  <a:pt x="30480" y="182880"/>
                </a:lnTo>
                <a:lnTo>
                  <a:pt x="30480" y="205740"/>
                </a:lnTo>
                <a:lnTo>
                  <a:pt x="30480" y="220980"/>
                </a:lnTo>
                <a:lnTo>
                  <a:pt x="30480" y="228600"/>
                </a:lnTo>
                <a:lnTo>
                  <a:pt x="30480" y="236220"/>
                </a:lnTo>
                <a:lnTo>
                  <a:pt x="30480" y="228600"/>
                </a:lnTo>
                <a:lnTo>
                  <a:pt x="38100" y="213360"/>
                </a:lnTo>
                <a:lnTo>
                  <a:pt x="38100" y="190500"/>
                </a:lnTo>
                <a:lnTo>
                  <a:pt x="38100" y="160020"/>
                </a:lnTo>
                <a:lnTo>
                  <a:pt x="45720" y="129540"/>
                </a:lnTo>
                <a:lnTo>
                  <a:pt x="53340" y="91440"/>
                </a:lnTo>
                <a:lnTo>
                  <a:pt x="60960" y="60960"/>
                </a:lnTo>
                <a:lnTo>
                  <a:pt x="60960" y="38100"/>
                </a:lnTo>
                <a:lnTo>
                  <a:pt x="76200" y="15240"/>
                </a:lnTo>
                <a:lnTo>
                  <a:pt x="91440" y="7620"/>
                </a:lnTo>
                <a:lnTo>
                  <a:pt x="99060" y="0"/>
                </a:lnTo>
                <a:lnTo>
                  <a:pt x="10668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2" name="Freeform 141"/>
          <p:cNvSpPr/>
          <p:nvPr/>
        </p:nvSpPr>
        <p:spPr>
          <a:xfrm>
            <a:off x="1371600" y="3528060"/>
            <a:ext cx="167641" cy="198121"/>
          </a:xfrm>
          <a:custGeom>
            <a:avLst/>
            <a:gdLst/>
            <a:ahLst/>
            <a:cxnLst/>
            <a:rect l="0" t="0" r="0" b="0"/>
            <a:pathLst>
              <a:path w="167641" h="198121">
                <a:moveTo>
                  <a:pt x="0" y="30480"/>
                </a:moveTo>
                <a:lnTo>
                  <a:pt x="0" y="38100"/>
                </a:lnTo>
                <a:lnTo>
                  <a:pt x="0" y="60960"/>
                </a:lnTo>
                <a:lnTo>
                  <a:pt x="7620" y="68580"/>
                </a:lnTo>
                <a:lnTo>
                  <a:pt x="7620" y="106680"/>
                </a:lnTo>
                <a:lnTo>
                  <a:pt x="7620" y="137160"/>
                </a:lnTo>
                <a:lnTo>
                  <a:pt x="7620" y="160020"/>
                </a:lnTo>
                <a:lnTo>
                  <a:pt x="7620" y="182880"/>
                </a:lnTo>
                <a:lnTo>
                  <a:pt x="7620" y="198120"/>
                </a:lnTo>
                <a:lnTo>
                  <a:pt x="7620" y="198120"/>
                </a:lnTo>
                <a:lnTo>
                  <a:pt x="15240" y="198120"/>
                </a:lnTo>
                <a:lnTo>
                  <a:pt x="15240" y="182880"/>
                </a:lnTo>
                <a:lnTo>
                  <a:pt x="22860" y="160020"/>
                </a:lnTo>
                <a:lnTo>
                  <a:pt x="30480" y="137160"/>
                </a:lnTo>
                <a:lnTo>
                  <a:pt x="38100" y="106680"/>
                </a:lnTo>
                <a:lnTo>
                  <a:pt x="45720" y="68580"/>
                </a:lnTo>
                <a:lnTo>
                  <a:pt x="53340" y="45720"/>
                </a:lnTo>
                <a:lnTo>
                  <a:pt x="60960" y="22860"/>
                </a:lnTo>
                <a:lnTo>
                  <a:pt x="76200" y="0"/>
                </a:lnTo>
                <a:lnTo>
                  <a:pt x="91440" y="0"/>
                </a:lnTo>
                <a:lnTo>
                  <a:pt x="99060" y="0"/>
                </a:lnTo>
                <a:lnTo>
                  <a:pt x="114300" y="7620"/>
                </a:lnTo>
                <a:lnTo>
                  <a:pt x="129540" y="15240"/>
                </a:lnTo>
                <a:lnTo>
                  <a:pt x="144780" y="38100"/>
                </a:lnTo>
                <a:lnTo>
                  <a:pt x="152400" y="53340"/>
                </a:lnTo>
                <a:lnTo>
                  <a:pt x="160020" y="76200"/>
                </a:lnTo>
                <a:lnTo>
                  <a:pt x="160020" y="106680"/>
                </a:lnTo>
                <a:lnTo>
                  <a:pt x="167640" y="121920"/>
                </a:lnTo>
                <a:lnTo>
                  <a:pt x="167640" y="137160"/>
                </a:lnTo>
                <a:lnTo>
                  <a:pt x="167640" y="144780"/>
                </a:lnTo>
                <a:lnTo>
                  <a:pt x="167640" y="152400"/>
                </a:lnTo>
                <a:lnTo>
                  <a:pt x="1676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3" name="Freeform 142"/>
          <p:cNvSpPr/>
          <p:nvPr/>
        </p:nvSpPr>
        <p:spPr>
          <a:xfrm>
            <a:off x="1623060" y="3505200"/>
            <a:ext cx="22861" cy="160021"/>
          </a:xfrm>
          <a:custGeom>
            <a:avLst/>
            <a:gdLst/>
            <a:ahLst/>
            <a:cxnLst/>
            <a:rect l="0" t="0" r="0" b="0"/>
            <a:pathLst>
              <a:path w="22861" h="160021">
                <a:moveTo>
                  <a:pt x="15240" y="0"/>
                </a:moveTo>
                <a:lnTo>
                  <a:pt x="0" y="7620"/>
                </a:lnTo>
                <a:lnTo>
                  <a:pt x="15240" y="30480"/>
                </a:lnTo>
                <a:lnTo>
                  <a:pt x="15240" y="30480"/>
                </a:lnTo>
                <a:lnTo>
                  <a:pt x="15240" y="60960"/>
                </a:lnTo>
                <a:lnTo>
                  <a:pt x="22860" y="83820"/>
                </a:lnTo>
                <a:lnTo>
                  <a:pt x="22860" y="114300"/>
                </a:lnTo>
                <a:lnTo>
                  <a:pt x="22860" y="137160"/>
                </a:lnTo>
                <a:lnTo>
                  <a:pt x="22860" y="152400"/>
                </a:lnTo>
                <a:lnTo>
                  <a:pt x="22860" y="160020"/>
                </a:lnTo>
                <a:lnTo>
                  <a:pt x="22860" y="160020"/>
                </a:lnTo>
                <a:lnTo>
                  <a:pt x="2286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4" name="Freeform 143"/>
          <p:cNvSpPr/>
          <p:nvPr/>
        </p:nvSpPr>
        <p:spPr>
          <a:xfrm>
            <a:off x="1653540" y="3375660"/>
            <a:ext cx="1" cy="15241"/>
          </a:xfrm>
          <a:custGeom>
            <a:avLst/>
            <a:gdLst/>
            <a:ahLst/>
            <a:cxnLst/>
            <a:rect l="0" t="0" r="0" b="0"/>
            <a:pathLst>
              <a:path w="1" h="1524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15240"/>
                </a:lnTo>
                <a:lnTo>
                  <a:pt x="0" y="15240"/>
                </a:lnTo>
                <a:lnTo>
                  <a:pt x="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1737360" y="3406140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7620" y="53340"/>
                </a:moveTo>
                <a:lnTo>
                  <a:pt x="7620" y="53340"/>
                </a:lnTo>
                <a:lnTo>
                  <a:pt x="0" y="60960"/>
                </a:lnTo>
                <a:lnTo>
                  <a:pt x="7620" y="60960"/>
                </a:lnTo>
                <a:lnTo>
                  <a:pt x="7620" y="76200"/>
                </a:lnTo>
                <a:lnTo>
                  <a:pt x="7620" y="91440"/>
                </a:lnTo>
                <a:lnTo>
                  <a:pt x="15240" y="114300"/>
                </a:lnTo>
                <a:lnTo>
                  <a:pt x="15240" y="137160"/>
                </a:lnTo>
                <a:lnTo>
                  <a:pt x="15240" y="160020"/>
                </a:lnTo>
                <a:lnTo>
                  <a:pt x="15240" y="167640"/>
                </a:lnTo>
                <a:lnTo>
                  <a:pt x="15240" y="182880"/>
                </a:lnTo>
                <a:lnTo>
                  <a:pt x="15240" y="190500"/>
                </a:lnTo>
                <a:lnTo>
                  <a:pt x="15240" y="190500"/>
                </a:lnTo>
                <a:lnTo>
                  <a:pt x="15240" y="182880"/>
                </a:lnTo>
                <a:lnTo>
                  <a:pt x="15240" y="167640"/>
                </a:lnTo>
                <a:lnTo>
                  <a:pt x="22860" y="144780"/>
                </a:lnTo>
                <a:lnTo>
                  <a:pt x="22860" y="121920"/>
                </a:lnTo>
                <a:lnTo>
                  <a:pt x="30480" y="91440"/>
                </a:lnTo>
                <a:lnTo>
                  <a:pt x="45720" y="60960"/>
                </a:lnTo>
                <a:lnTo>
                  <a:pt x="60960" y="38100"/>
                </a:lnTo>
                <a:lnTo>
                  <a:pt x="68580" y="22860"/>
                </a:lnTo>
                <a:lnTo>
                  <a:pt x="91440" y="7620"/>
                </a:lnTo>
                <a:lnTo>
                  <a:pt x="99060" y="0"/>
                </a:lnTo>
                <a:lnTo>
                  <a:pt x="114300" y="0"/>
                </a:lnTo>
                <a:lnTo>
                  <a:pt x="121920" y="7620"/>
                </a:lnTo>
                <a:lnTo>
                  <a:pt x="129540" y="15240"/>
                </a:lnTo>
                <a:lnTo>
                  <a:pt x="137160" y="30480"/>
                </a:lnTo>
                <a:lnTo>
                  <a:pt x="137160" y="45720"/>
                </a:lnTo>
                <a:lnTo>
                  <a:pt x="144780" y="60960"/>
                </a:lnTo>
                <a:lnTo>
                  <a:pt x="152400" y="83820"/>
                </a:lnTo>
                <a:lnTo>
                  <a:pt x="152400" y="99060"/>
                </a:lnTo>
                <a:lnTo>
                  <a:pt x="152400" y="99060"/>
                </a:lnTo>
                <a:lnTo>
                  <a:pt x="15240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2026920" y="3360420"/>
            <a:ext cx="144781" cy="426721"/>
          </a:xfrm>
          <a:custGeom>
            <a:avLst/>
            <a:gdLst/>
            <a:ahLst/>
            <a:cxnLst/>
            <a:rect l="0" t="0" r="0" b="0"/>
            <a:pathLst>
              <a:path w="144781" h="426721">
                <a:moveTo>
                  <a:pt x="121920" y="0"/>
                </a:moveTo>
                <a:lnTo>
                  <a:pt x="121920" y="0"/>
                </a:lnTo>
                <a:lnTo>
                  <a:pt x="106680" y="0"/>
                </a:lnTo>
                <a:lnTo>
                  <a:pt x="106680" y="7620"/>
                </a:lnTo>
                <a:lnTo>
                  <a:pt x="83820" y="15240"/>
                </a:lnTo>
                <a:lnTo>
                  <a:pt x="68580" y="30480"/>
                </a:lnTo>
                <a:lnTo>
                  <a:pt x="45720" y="53340"/>
                </a:lnTo>
                <a:lnTo>
                  <a:pt x="22860" y="68580"/>
                </a:lnTo>
                <a:lnTo>
                  <a:pt x="7620" y="91440"/>
                </a:lnTo>
                <a:lnTo>
                  <a:pt x="0" y="99060"/>
                </a:lnTo>
                <a:lnTo>
                  <a:pt x="0" y="106680"/>
                </a:lnTo>
                <a:lnTo>
                  <a:pt x="7620" y="114300"/>
                </a:lnTo>
                <a:lnTo>
                  <a:pt x="22860" y="114300"/>
                </a:lnTo>
                <a:lnTo>
                  <a:pt x="30480" y="106680"/>
                </a:lnTo>
                <a:lnTo>
                  <a:pt x="53340" y="91440"/>
                </a:lnTo>
                <a:lnTo>
                  <a:pt x="68580" y="76200"/>
                </a:lnTo>
                <a:lnTo>
                  <a:pt x="91440" y="60960"/>
                </a:lnTo>
                <a:lnTo>
                  <a:pt x="106680" y="45720"/>
                </a:lnTo>
                <a:lnTo>
                  <a:pt x="106680" y="30480"/>
                </a:lnTo>
                <a:lnTo>
                  <a:pt x="114300" y="22860"/>
                </a:lnTo>
                <a:lnTo>
                  <a:pt x="114300" y="7620"/>
                </a:lnTo>
                <a:lnTo>
                  <a:pt x="114300" y="7620"/>
                </a:lnTo>
                <a:lnTo>
                  <a:pt x="114300" y="7620"/>
                </a:lnTo>
                <a:lnTo>
                  <a:pt x="114300" y="15240"/>
                </a:lnTo>
                <a:lnTo>
                  <a:pt x="114300" y="30480"/>
                </a:lnTo>
                <a:lnTo>
                  <a:pt x="114300" y="53340"/>
                </a:lnTo>
                <a:lnTo>
                  <a:pt x="114300" y="76200"/>
                </a:lnTo>
                <a:lnTo>
                  <a:pt x="114300" y="114300"/>
                </a:lnTo>
                <a:lnTo>
                  <a:pt x="129540" y="152400"/>
                </a:lnTo>
                <a:lnTo>
                  <a:pt x="137160" y="182880"/>
                </a:lnTo>
                <a:lnTo>
                  <a:pt x="144780" y="220980"/>
                </a:lnTo>
                <a:lnTo>
                  <a:pt x="144780" y="251460"/>
                </a:lnTo>
                <a:lnTo>
                  <a:pt x="144780" y="281940"/>
                </a:lnTo>
                <a:lnTo>
                  <a:pt x="137160" y="312420"/>
                </a:lnTo>
                <a:lnTo>
                  <a:pt x="129540" y="335280"/>
                </a:lnTo>
                <a:lnTo>
                  <a:pt x="106680" y="365760"/>
                </a:lnTo>
                <a:lnTo>
                  <a:pt x="83820" y="381000"/>
                </a:lnTo>
                <a:lnTo>
                  <a:pt x="53340" y="403860"/>
                </a:lnTo>
                <a:lnTo>
                  <a:pt x="30480" y="419100"/>
                </a:lnTo>
                <a:lnTo>
                  <a:pt x="7620" y="426720"/>
                </a:lnTo>
                <a:lnTo>
                  <a:pt x="7620" y="426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7" name="Freeform 146"/>
          <p:cNvSpPr/>
          <p:nvPr/>
        </p:nvSpPr>
        <p:spPr>
          <a:xfrm>
            <a:off x="670560" y="4137660"/>
            <a:ext cx="144781" cy="541021"/>
          </a:xfrm>
          <a:custGeom>
            <a:avLst/>
            <a:gdLst/>
            <a:ahLst/>
            <a:cxnLst/>
            <a:rect l="0" t="0" r="0" b="0"/>
            <a:pathLst>
              <a:path w="144781" h="541021">
                <a:moveTo>
                  <a:pt x="22860" y="152400"/>
                </a:moveTo>
                <a:lnTo>
                  <a:pt x="22860" y="160020"/>
                </a:lnTo>
                <a:lnTo>
                  <a:pt x="22860" y="175260"/>
                </a:lnTo>
                <a:lnTo>
                  <a:pt x="22860" y="175260"/>
                </a:lnTo>
                <a:lnTo>
                  <a:pt x="22860" y="198120"/>
                </a:lnTo>
                <a:lnTo>
                  <a:pt x="30480" y="228600"/>
                </a:lnTo>
                <a:lnTo>
                  <a:pt x="38100" y="266700"/>
                </a:lnTo>
                <a:lnTo>
                  <a:pt x="53340" y="312420"/>
                </a:lnTo>
                <a:lnTo>
                  <a:pt x="60960" y="350520"/>
                </a:lnTo>
                <a:lnTo>
                  <a:pt x="68580" y="396240"/>
                </a:lnTo>
                <a:lnTo>
                  <a:pt x="76200" y="434340"/>
                </a:lnTo>
                <a:lnTo>
                  <a:pt x="83820" y="472440"/>
                </a:lnTo>
                <a:lnTo>
                  <a:pt x="83820" y="502920"/>
                </a:lnTo>
                <a:lnTo>
                  <a:pt x="83820" y="518160"/>
                </a:lnTo>
                <a:lnTo>
                  <a:pt x="76200" y="533400"/>
                </a:lnTo>
                <a:lnTo>
                  <a:pt x="68580" y="541020"/>
                </a:lnTo>
                <a:lnTo>
                  <a:pt x="60960" y="541020"/>
                </a:lnTo>
                <a:lnTo>
                  <a:pt x="53340" y="525780"/>
                </a:lnTo>
                <a:lnTo>
                  <a:pt x="53340" y="502920"/>
                </a:lnTo>
                <a:lnTo>
                  <a:pt x="38100" y="472440"/>
                </a:lnTo>
                <a:lnTo>
                  <a:pt x="22860" y="426720"/>
                </a:lnTo>
                <a:lnTo>
                  <a:pt x="15240" y="381000"/>
                </a:lnTo>
                <a:lnTo>
                  <a:pt x="7620" y="327660"/>
                </a:lnTo>
                <a:lnTo>
                  <a:pt x="0" y="274320"/>
                </a:lnTo>
                <a:lnTo>
                  <a:pt x="0" y="220980"/>
                </a:lnTo>
                <a:lnTo>
                  <a:pt x="7620" y="175260"/>
                </a:lnTo>
                <a:lnTo>
                  <a:pt x="15240" y="129540"/>
                </a:lnTo>
                <a:lnTo>
                  <a:pt x="30480" y="83820"/>
                </a:lnTo>
                <a:lnTo>
                  <a:pt x="45720" y="53340"/>
                </a:lnTo>
                <a:lnTo>
                  <a:pt x="60960" y="22860"/>
                </a:lnTo>
                <a:lnTo>
                  <a:pt x="83820" y="7620"/>
                </a:lnTo>
                <a:lnTo>
                  <a:pt x="106680" y="0"/>
                </a:lnTo>
                <a:lnTo>
                  <a:pt x="121920" y="7620"/>
                </a:lnTo>
                <a:lnTo>
                  <a:pt x="129540" y="15240"/>
                </a:lnTo>
                <a:lnTo>
                  <a:pt x="137160" y="30480"/>
                </a:lnTo>
                <a:lnTo>
                  <a:pt x="144780" y="60960"/>
                </a:lnTo>
                <a:lnTo>
                  <a:pt x="144780" y="91440"/>
                </a:lnTo>
                <a:lnTo>
                  <a:pt x="144780" y="129540"/>
                </a:lnTo>
                <a:lnTo>
                  <a:pt x="129540" y="167640"/>
                </a:lnTo>
                <a:lnTo>
                  <a:pt x="114300" y="198120"/>
                </a:lnTo>
                <a:lnTo>
                  <a:pt x="99060" y="228600"/>
                </a:lnTo>
                <a:lnTo>
                  <a:pt x="91440" y="251460"/>
                </a:lnTo>
                <a:lnTo>
                  <a:pt x="76200" y="266700"/>
                </a:lnTo>
                <a:lnTo>
                  <a:pt x="68580" y="281940"/>
                </a:lnTo>
                <a:lnTo>
                  <a:pt x="68580" y="2819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8" name="Freeform 147"/>
          <p:cNvSpPr/>
          <p:nvPr/>
        </p:nvSpPr>
        <p:spPr>
          <a:xfrm>
            <a:off x="929640" y="4053840"/>
            <a:ext cx="228601" cy="274321"/>
          </a:xfrm>
          <a:custGeom>
            <a:avLst/>
            <a:gdLst/>
            <a:ahLst/>
            <a:cxnLst/>
            <a:rect l="0" t="0" r="0" b="0"/>
            <a:pathLst>
              <a:path w="228601" h="274321">
                <a:moveTo>
                  <a:pt x="53340" y="68580"/>
                </a:moveTo>
                <a:lnTo>
                  <a:pt x="53340" y="68580"/>
                </a:lnTo>
                <a:lnTo>
                  <a:pt x="53340" y="76200"/>
                </a:lnTo>
                <a:lnTo>
                  <a:pt x="45720" y="83820"/>
                </a:lnTo>
                <a:lnTo>
                  <a:pt x="38100" y="106680"/>
                </a:lnTo>
                <a:lnTo>
                  <a:pt x="22860" y="137160"/>
                </a:lnTo>
                <a:lnTo>
                  <a:pt x="7620" y="167640"/>
                </a:lnTo>
                <a:lnTo>
                  <a:pt x="7620" y="205740"/>
                </a:lnTo>
                <a:lnTo>
                  <a:pt x="0" y="228600"/>
                </a:lnTo>
                <a:lnTo>
                  <a:pt x="7620" y="251460"/>
                </a:lnTo>
                <a:lnTo>
                  <a:pt x="7620" y="266700"/>
                </a:lnTo>
                <a:lnTo>
                  <a:pt x="22860" y="274320"/>
                </a:lnTo>
                <a:lnTo>
                  <a:pt x="38100" y="266700"/>
                </a:lnTo>
                <a:lnTo>
                  <a:pt x="45720" y="259080"/>
                </a:lnTo>
                <a:lnTo>
                  <a:pt x="68580" y="243840"/>
                </a:lnTo>
                <a:lnTo>
                  <a:pt x="83820" y="228600"/>
                </a:lnTo>
                <a:lnTo>
                  <a:pt x="99060" y="205740"/>
                </a:lnTo>
                <a:lnTo>
                  <a:pt x="114300" y="182880"/>
                </a:lnTo>
                <a:lnTo>
                  <a:pt x="121920" y="160020"/>
                </a:lnTo>
                <a:lnTo>
                  <a:pt x="121920" y="137160"/>
                </a:lnTo>
                <a:lnTo>
                  <a:pt x="114300" y="114300"/>
                </a:lnTo>
                <a:lnTo>
                  <a:pt x="106680" y="91440"/>
                </a:lnTo>
                <a:lnTo>
                  <a:pt x="99060" y="76200"/>
                </a:lnTo>
                <a:lnTo>
                  <a:pt x="91440" y="68580"/>
                </a:lnTo>
                <a:lnTo>
                  <a:pt x="76200" y="53340"/>
                </a:lnTo>
                <a:lnTo>
                  <a:pt x="76200" y="38100"/>
                </a:lnTo>
                <a:lnTo>
                  <a:pt x="68580" y="30480"/>
                </a:lnTo>
                <a:lnTo>
                  <a:pt x="76200" y="15240"/>
                </a:lnTo>
                <a:lnTo>
                  <a:pt x="83820" y="7620"/>
                </a:lnTo>
                <a:lnTo>
                  <a:pt x="99060" y="0"/>
                </a:lnTo>
                <a:lnTo>
                  <a:pt x="114300" y="0"/>
                </a:lnTo>
                <a:lnTo>
                  <a:pt x="129540" y="0"/>
                </a:lnTo>
                <a:lnTo>
                  <a:pt x="152400" y="0"/>
                </a:lnTo>
                <a:lnTo>
                  <a:pt x="167640" y="15240"/>
                </a:lnTo>
                <a:lnTo>
                  <a:pt x="182880" y="30480"/>
                </a:lnTo>
                <a:lnTo>
                  <a:pt x="198120" y="45720"/>
                </a:lnTo>
                <a:lnTo>
                  <a:pt x="205740" y="68580"/>
                </a:lnTo>
                <a:lnTo>
                  <a:pt x="213360" y="91440"/>
                </a:lnTo>
                <a:lnTo>
                  <a:pt x="220980" y="106680"/>
                </a:lnTo>
                <a:lnTo>
                  <a:pt x="220980" y="129540"/>
                </a:lnTo>
                <a:lnTo>
                  <a:pt x="228600" y="152400"/>
                </a:lnTo>
                <a:lnTo>
                  <a:pt x="228600" y="167640"/>
                </a:lnTo>
                <a:lnTo>
                  <a:pt x="228600" y="175260"/>
                </a:lnTo>
                <a:lnTo>
                  <a:pt x="228600" y="182880"/>
                </a:lnTo>
                <a:lnTo>
                  <a:pt x="228600" y="182880"/>
                </a:lnTo>
                <a:lnTo>
                  <a:pt x="220980" y="182880"/>
                </a:lnTo>
                <a:lnTo>
                  <a:pt x="220980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9" name="Freeform 148"/>
          <p:cNvSpPr/>
          <p:nvPr/>
        </p:nvSpPr>
        <p:spPr>
          <a:xfrm>
            <a:off x="1181100" y="3901440"/>
            <a:ext cx="1" cy="15241"/>
          </a:xfrm>
          <a:custGeom>
            <a:avLst/>
            <a:gdLst/>
            <a:ahLst/>
            <a:cxnLst/>
            <a:rect l="0" t="0" r="0" b="0"/>
            <a:pathLst>
              <a:path w="1" h="1524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0" name="Freeform 149"/>
          <p:cNvSpPr/>
          <p:nvPr/>
        </p:nvSpPr>
        <p:spPr>
          <a:xfrm>
            <a:off x="1295400" y="3924300"/>
            <a:ext cx="198121" cy="228601"/>
          </a:xfrm>
          <a:custGeom>
            <a:avLst/>
            <a:gdLst/>
            <a:ahLst/>
            <a:cxnLst/>
            <a:rect l="0" t="0" r="0" b="0"/>
            <a:pathLst>
              <a:path w="198121" h="228601">
                <a:moveTo>
                  <a:pt x="7620" y="60960"/>
                </a:moveTo>
                <a:lnTo>
                  <a:pt x="0" y="60960"/>
                </a:lnTo>
                <a:lnTo>
                  <a:pt x="0" y="68580"/>
                </a:lnTo>
                <a:lnTo>
                  <a:pt x="0" y="76200"/>
                </a:lnTo>
                <a:lnTo>
                  <a:pt x="0" y="99060"/>
                </a:lnTo>
                <a:lnTo>
                  <a:pt x="7620" y="121920"/>
                </a:lnTo>
                <a:lnTo>
                  <a:pt x="7620" y="144780"/>
                </a:lnTo>
                <a:lnTo>
                  <a:pt x="15240" y="175260"/>
                </a:lnTo>
                <a:lnTo>
                  <a:pt x="22860" y="198120"/>
                </a:lnTo>
                <a:lnTo>
                  <a:pt x="22860" y="213360"/>
                </a:lnTo>
                <a:lnTo>
                  <a:pt x="22860" y="220980"/>
                </a:lnTo>
                <a:lnTo>
                  <a:pt x="30480" y="228600"/>
                </a:lnTo>
                <a:lnTo>
                  <a:pt x="30480" y="228600"/>
                </a:lnTo>
                <a:lnTo>
                  <a:pt x="30480" y="220980"/>
                </a:lnTo>
                <a:lnTo>
                  <a:pt x="30480" y="213360"/>
                </a:lnTo>
                <a:lnTo>
                  <a:pt x="30480" y="190500"/>
                </a:lnTo>
                <a:lnTo>
                  <a:pt x="38100" y="152400"/>
                </a:lnTo>
                <a:lnTo>
                  <a:pt x="45720" y="121920"/>
                </a:lnTo>
                <a:lnTo>
                  <a:pt x="53340" y="83820"/>
                </a:lnTo>
                <a:lnTo>
                  <a:pt x="60960" y="53340"/>
                </a:lnTo>
                <a:lnTo>
                  <a:pt x="76200" y="22860"/>
                </a:lnTo>
                <a:lnTo>
                  <a:pt x="91440" y="15240"/>
                </a:lnTo>
                <a:lnTo>
                  <a:pt x="106680" y="7620"/>
                </a:lnTo>
                <a:lnTo>
                  <a:pt x="121920" y="0"/>
                </a:lnTo>
                <a:lnTo>
                  <a:pt x="137160" y="7620"/>
                </a:lnTo>
                <a:lnTo>
                  <a:pt x="152400" y="22860"/>
                </a:lnTo>
                <a:lnTo>
                  <a:pt x="160020" y="45720"/>
                </a:lnTo>
                <a:lnTo>
                  <a:pt x="175260" y="68580"/>
                </a:lnTo>
                <a:lnTo>
                  <a:pt x="182880" y="91440"/>
                </a:lnTo>
                <a:lnTo>
                  <a:pt x="190500" y="114300"/>
                </a:lnTo>
                <a:lnTo>
                  <a:pt x="190500" y="137160"/>
                </a:lnTo>
                <a:lnTo>
                  <a:pt x="198120" y="144780"/>
                </a:lnTo>
                <a:lnTo>
                  <a:pt x="198120" y="160020"/>
                </a:lnTo>
                <a:lnTo>
                  <a:pt x="198120" y="167640"/>
                </a:lnTo>
                <a:lnTo>
                  <a:pt x="19812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1" name="Freeform 150"/>
          <p:cNvSpPr/>
          <p:nvPr/>
        </p:nvSpPr>
        <p:spPr>
          <a:xfrm>
            <a:off x="1615440" y="3764280"/>
            <a:ext cx="53341" cy="289561"/>
          </a:xfrm>
          <a:custGeom>
            <a:avLst/>
            <a:gdLst/>
            <a:ahLst/>
            <a:cxnLst/>
            <a:rect l="0" t="0" r="0" b="0"/>
            <a:pathLst>
              <a:path w="53341" h="289561">
                <a:moveTo>
                  <a:pt x="0" y="0"/>
                </a:moveTo>
                <a:lnTo>
                  <a:pt x="0" y="7620"/>
                </a:lnTo>
                <a:lnTo>
                  <a:pt x="0" y="22860"/>
                </a:lnTo>
                <a:lnTo>
                  <a:pt x="0" y="30480"/>
                </a:lnTo>
                <a:lnTo>
                  <a:pt x="7620" y="53340"/>
                </a:lnTo>
                <a:lnTo>
                  <a:pt x="22860" y="83820"/>
                </a:lnTo>
                <a:lnTo>
                  <a:pt x="30480" y="121920"/>
                </a:lnTo>
                <a:lnTo>
                  <a:pt x="38100" y="160020"/>
                </a:lnTo>
                <a:lnTo>
                  <a:pt x="38100" y="190500"/>
                </a:lnTo>
                <a:lnTo>
                  <a:pt x="45720" y="220980"/>
                </a:lnTo>
                <a:lnTo>
                  <a:pt x="45720" y="251460"/>
                </a:lnTo>
                <a:lnTo>
                  <a:pt x="53340" y="266700"/>
                </a:lnTo>
                <a:lnTo>
                  <a:pt x="53340" y="281940"/>
                </a:lnTo>
                <a:lnTo>
                  <a:pt x="53340" y="289560"/>
                </a:lnTo>
                <a:lnTo>
                  <a:pt x="53340" y="289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2" name="Freeform 151"/>
          <p:cNvSpPr/>
          <p:nvPr/>
        </p:nvSpPr>
        <p:spPr>
          <a:xfrm>
            <a:off x="1645920" y="3832860"/>
            <a:ext cx="152401" cy="99061"/>
          </a:xfrm>
          <a:custGeom>
            <a:avLst/>
            <a:gdLst/>
            <a:ahLst/>
            <a:cxnLst/>
            <a:rect l="0" t="0" r="0" b="0"/>
            <a:pathLst>
              <a:path w="152401" h="99061">
                <a:moveTo>
                  <a:pt x="152400" y="0"/>
                </a:moveTo>
                <a:lnTo>
                  <a:pt x="152400" y="0"/>
                </a:lnTo>
                <a:lnTo>
                  <a:pt x="144780" y="0"/>
                </a:lnTo>
                <a:lnTo>
                  <a:pt x="144780" y="7620"/>
                </a:lnTo>
                <a:lnTo>
                  <a:pt x="129540" y="15240"/>
                </a:lnTo>
                <a:lnTo>
                  <a:pt x="106680" y="30480"/>
                </a:lnTo>
                <a:lnTo>
                  <a:pt x="76200" y="45720"/>
                </a:lnTo>
                <a:lnTo>
                  <a:pt x="45720" y="68580"/>
                </a:lnTo>
                <a:lnTo>
                  <a:pt x="15240" y="83820"/>
                </a:lnTo>
                <a:lnTo>
                  <a:pt x="0" y="9906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3" name="Freeform 152"/>
          <p:cNvSpPr/>
          <p:nvPr/>
        </p:nvSpPr>
        <p:spPr>
          <a:xfrm>
            <a:off x="1181100" y="4335780"/>
            <a:ext cx="152401" cy="289561"/>
          </a:xfrm>
          <a:custGeom>
            <a:avLst/>
            <a:gdLst/>
            <a:ahLst/>
            <a:cxnLst/>
            <a:rect l="0" t="0" r="0" b="0"/>
            <a:pathLst>
              <a:path w="152401" h="289561">
                <a:moveTo>
                  <a:pt x="7620" y="0"/>
                </a:move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15240" y="15240"/>
                </a:lnTo>
                <a:lnTo>
                  <a:pt x="22860" y="38100"/>
                </a:lnTo>
                <a:lnTo>
                  <a:pt x="38100" y="60960"/>
                </a:lnTo>
                <a:lnTo>
                  <a:pt x="60960" y="91440"/>
                </a:lnTo>
                <a:lnTo>
                  <a:pt x="76200" y="121920"/>
                </a:lnTo>
                <a:lnTo>
                  <a:pt x="91440" y="160020"/>
                </a:lnTo>
                <a:lnTo>
                  <a:pt x="106680" y="190500"/>
                </a:lnTo>
                <a:lnTo>
                  <a:pt x="114300" y="220980"/>
                </a:lnTo>
                <a:lnTo>
                  <a:pt x="129540" y="251460"/>
                </a:lnTo>
                <a:lnTo>
                  <a:pt x="137160" y="266700"/>
                </a:lnTo>
                <a:lnTo>
                  <a:pt x="144780" y="281940"/>
                </a:lnTo>
                <a:lnTo>
                  <a:pt x="152400" y="289560"/>
                </a:lnTo>
                <a:lnTo>
                  <a:pt x="152400" y="289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4" name="Freeform 153"/>
          <p:cNvSpPr/>
          <p:nvPr/>
        </p:nvSpPr>
        <p:spPr>
          <a:xfrm>
            <a:off x="1478280" y="4305300"/>
            <a:ext cx="15241" cy="167641"/>
          </a:xfrm>
          <a:custGeom>
            <a:avLst/>
            <a:gdLst/>
            <a:ahLst/>
            <a:cxnLst/>
            <a:rect l="0" t="0" r="0" b="0"/>
            <a:pathLst>
              <a:path w="15241" h="167641">
                <a:moveTo>
                  <a:pt x="15240" y="0"/>
                </a:moveTo>
                <a:lnTo>
                  <a:pt x="15240" y="7620"/>
                </a:lnTo>
                <a:lnTo>
                  <a:pt x="7620" y="22860"/>
                </a:lnTo>
                <a:lnTo>
                  <a:pt x="7620" y="30480"/>
                </a:lnTo>
                <a:lnTo>
                  <a:pt x="0" y="53340"/>
                </a:lnTo>
                <a:lnTo>
                  <a:pt x="0" y="76200"/>
                </a:lnTo>
                <a:lnTo>
                  <a:pt x="0" y="99060"/>
                </a:lnTo>
                <a:lnTo>
                  <a:pt x="0" y="129540"/>
                </a:lnTo>
                <a:lnTo>
                  <a:pt x="7620" y="144780"/>
                </a:lnTo>
                <a:lnTo>
                  <a:pt x="7620" y="160020"/>
                </a:lnTo>
                <a:lnTo>
                  <a:pt x="7620" y="167640"/>
                </a:lnTo>
                <a:lnTo>
                  <a:pt x="762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5" name="Freeform 154"/>
          <p:cNvSpPr/>
          <p:nvPr/>
        </p:nvSpPr>
        <p:spPr>
          <a:xfrm>
            <a:off x="1638300" y="4251960"/>
            <a:ext cx="7621" cy="137161"/>
          </a:xfrm>
          <a:custGeom>
            <a:avLst/>
            <a:gdLst/>
            <a:ahLst/>
            <a:cxnLst/>
            <a:rect l="0" t="0" r="0" b="0"/>
            <a:pathLst>
              <a:path w="7621" h="137161">
                <a:moveTo>
                  <a:pt x="0" y="0"/>
                </a:moveTo>
                <a:lnTo>
                  <a:pt x="0" y="0"/>
                </a:lnTo>
                <a:lnTo>
                  <a:pt x="7620" y="15240"/>
                </a:lnTo>
                <a:lnTo>
                  <a:pt x="7620" y="15240"/>
                </a:lnTo>
                <a:lnTo>
                  <a:pt x="0" y="38100"/>
                </a:lnTo>
                <a:lnTo>
                  <a:pt x="0" y="68580"/>
                </a:lnTo>
                <a:lnTo>
                  <a:pt x="0" y="99060"/>
                </a:lnTo>
                <a:lnTo>
                  <a:pt x="0" y="121920"/>
                </a:lnTo>
                <a:lnTo>
                  <a:pt x="7620" y="137160"/>
                </a:lnTo>
                <a:lnTo>
                  <a:pt x="762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6" name="Freeform 155"/>
          <p:cNvSpPr/>
          <p:nvPr/>
        </p:nvSpPr>
        <p:spPr>
          <a:xfrm>
            <a:off x="1882140" y="4244340"/>
            <a:ext cx="7621" cy="274321"/>
          </a:xfrm>
          <a:custGeom>
            <a:avLst/>
            <a:gdLst/>
            <a:ahLst/>
            <a:cxnLst/>
            <a:rect l="0" t="0" r="0" b="0"/>
            <a:pathLst>
              <a:path w="7621" h="274321">
                <a:moveTo>
                  <a:pt x="7620" y="0"/>
                </a:moveTo>
                <a:lnTo>
                  <a:pt x="7620" y="7620"/>
                </a:lnTo>
                <a:lnTo>
                  <a:pt x="7620" y="30480"/>
                </a:lnTo>
                <a:lnTo>
                  <a:pt x="7620" y="38100"/>
                </a:lnTo>
                <a:lnTo>
                  <a:pt x="7620" y="68580"/>
                </a:lnTo>
                <a:lnTo>
                  <a:pt x="7620" y="99060"/>
                </a:lnTo>
                <a:lnTo>
                  <a:pt x="0" y="137160"/>
                </a:lnTo>
                <a:lnTo>
                  <a:pt x="0" y="175260"/>
                </a:lnTo>
                <a:lnTo>
                  <a:pt x="0" y="205740"/>
                </a:lnTo>
                <a:lnTo>
                  <a:pt x="0" y="228600"/>
                </a:lnTo>
                <a:lnTo>
                  <a:pt x="0" y="251460"/>
                </a:lnTo>
                <a:lnTo>
                  <a:pt x="0" y="259080"/>
                </a:lnTo>
                <a:lnTo>
                  <a:pt x="7620" y="274320"/>
                </a:lnTo>
                <a:lnTo>
                  <a:pt x="7620" y="274320"/>
                </a:lnTo>
                <a:lnTo>
                  <a:pt x="7620" y="274320"/>
                </a:lnTo>
                <a:lnTo>
                  <a:pt x="762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1958340" y="4221480"/>
            <a:ext cx="152401" cy="297181"/>
          </a:xfrm>
          <a:custGeom>
            <a:avLst/>
            <a:gdLst/>
            <a:ahLst/>
            <a:cxnLst/>
            <a:rect l="0" t="0" r="0" b="0"/>
            <a:pathLst>
              <a:path w="152401" h="297181">
                <a:moveTo>
                  <a:pt x="144780" y="7620"/>
                </a:moveTo>
                <a:lnTo>
                  <a:pt x="137160" y="0"/>
                </a:lnTo>
                <a:lnTo>
                  <a:pt x="129540" y="0"/>
                </a:lnTo>
                <a:lnTo>
                  <a:pt x="129540" y="0"/>
                </a:lnTo>
                <a:lnTo>
                  <a:pt x="106680" y="7620"/>
                </a:lnTo>
                <a:lnTo>
                  <a:pt x="91440" y="22860"/>
                </a:lnTo>
                <a:lnTo>
                  <a:pt x="60960" y="38100"/>
                </a:lnTo>
                <a:lnTo>
                  <a:pt x="38100" y="60960"/>
                </a:lnTo>
                <a:lnTo>
                  <a:pt x="22860" y="76200"/>
                </a:lnTo>
                <a:lnTo>
                  <a:pt x="0" y="99060"/>
                </a:lnTo>
                <a:lnTo>
                  <a:pt x="0" y="114300"/>
                </a:lnTo>
                <a:lnTo>
                  <a:pt x="0" y="121920"/>
                </a:lnTo>
                <a:lnTo>
                  <a:pt x="7620" y="129540"/>
                </a:lnTo>
                <a:lnTo>
                  <a:pt x="30480" y="137160"/>
                </a:lnTo>
                <a:lnTo>
                  <a:pt x="53340" y="152400"/>
                </a:lnTo>
                <a:lnTo>
                  <a:pt x="83820" y="160020"/>
                </a:lnTo>
                <a:lnTo>
                  <a:pt x="106680" y="167640"/>
                </a:lnTo>
                <a:lnTo>
                  <a:pt x="129540" y="182880"/>
                </a:lnTo>
                <a:lnTo>
                  <a:pt x="144780" y="190500"/>
                </a:lnTo>
                <a:lnTo>
                  <a:pt x="152400" y="205740"/>
                </a:lnTo>
                <a:lnTo>
                  <a:pt x="152400" y="220980"/>
                </a:lnTo>
                <a:lnTo>
                  <a:pt x="144780" y="236220"/>
                </a:lnTo>
                <a:lnTo>
                  <a:pt x="137160" y="251460"/>
                </a:lnTo>
                <a:lnTo>
                  <a:pt x="121920" y="266700"/>
                </a:lnTo>
                <a:lnTo>
                  <a:pt x="99060" y="281940"/>
                </a:lnTo>
                <a:lnTo>
                  <a:pt x="76200" y="289560"/>
                </a:lnTo>
                <a:lnTo>
                  <a:pt x="53340" y="297180"/>
                </a:lnTo>
                <a:lnTo>
                  <a:pt x="30480" y="297180"/>
                </a:lnTo>
                <a:lnTo>
                  <a:pt x="22860" y="297180"/>
                </a:lnTo>
                <a:lnTo>
                  <a:pt x="22860" y="297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8" name="Freeform 157"/>
          <p:cNvSpPr/>
          <p:nvPr/>
        </p:nvSpPr>
        <p:spPr>
          <a:xfrm>
            <a:off x="2316480" y="4259580"/>
            <a:ext cx="7621" cy="190501"/>
          </a:xfrm>
          <a:custGeom>
            <a:avLst/>
            <a:gdLst/>
            <a:ahLst/>
            <a:cxnLst/>
            <a:rect l="0" t="0" r="0" b="0"/>
            <a:pathLst>
              <a:path w="7621" h="190501">
                <a:moveTo>
                  <a:pt x="0" y="0"/>
                </a:moveTo>
                <a:lnTo>
                  <a:pt x="7620" y="15240"/>
                </a:lnTo>
                <a:lnTo>
                  <a:pt x="7620" y="38100"/>
                </a:lnTo>
                <a:lnTo>
                  <a:pt x="7620" y="45720"/>
                </a:lnTo>
                <a:lnTo>
                  <a:pt x="7620" y="68580"/>
                </a:lnTo>
                <a:lnTo>
                  <a:pt x="7620" y="99060"/>
                </a:lnTo>
                <a:lnTo>
                  <a:pt x="7620" y="129540"/>
                </a:lnTo>
                <a:lnTo>
                  <a:pt x="7620" y="152400"/>
                </a:lnTo>
                <a:lnTo>
                  <a:pt x="7620" y="175260"/>
                </a:lnTo>
                <a:lnTo>
                  <a:pt x="7620" y="182880"/>
                </a:lnTo>
                <a:lnTo>
                  <a:pt x="7620" y="190500"/>
                </a:lnTo>
                <a:lnTo>
                  <a:pt x="7620" y="190500"/>
                </a:lnTo>
                <a:lnTo>
                  <a:pt x="762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Freeform 158"/>
          <p:cNvSpPr/>
          <p:nvPr/>
        </p:nvSpPr>
        <p:spPr>
          <a:xfrm>
            <a:off x="2392680" y="408432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0" name="Freeform 159"/>
          <p:cNvSpPr/>
          <p:nvPr/>
        </p:nvSpPr>
        <p:spPr>
          <a:xfrm>
            <a:off x="2484120" y="4160520"/>
            <a:ext cx="7621" cy="251461"/>
          </a:xfrm>
          <a:custGeom>
            <a:avLst/>
            <a:gdLst/>
            <a:ahLst/>
            <a:cxnLst/>
            <a:rect l="0" t="0" r="0" b="0"/>
            <a:pathLst>
              <a:path w="7621" h="251461">
                <a:moveTo>
                  <a:pt x="0" y="0"/>
                </a:moveTo>
                <a:lnTo>
                  <a:pt x="0" y="7620"/>
                </a:lnTo>
                <a:lnTo>
                  <a:pt x="0" y="30480"/>
                </a:lnTo>
                <a:lnTo>
                  <a:pt x="0" y="38100"/>
                </a:lnTo>
                <a:lnTo>
                  <a:pt x="0" y="68580"/>
                </a:lnTo>
                <a:lnTo>
                  <a:pt x="0" y="99060"/>
                </a:lnTo>
                <a:lnTo>
                  <a:pt x="0" y="137160"/>
                </a:lnTo>
                <a:lnTo>
                  <a:pt x="0" y="167640"/>
                </a:lnTo>
                <a:lnTo>
                  <a:pt x="7620" y="198120"/>
                </a:lnTo>
                <a:lnTo>
                  <a:pt x="0" y="220980"/>
                </a:lnTo>
                <a:lnTo>
                  <a:pt x="0" y="236220"/>
                </a:lnTo>
                <a:lnTo>
                  <a:pt x="7620" y="243840"/>
                </a:lnTo>
                <a:lnTo>
                  <a:pt x="7620" y="251460"/>
                </a:lnTo>
                <a:lnTo>
                  <a:pt x="7620" y="251460"/>
                </a:lnTo>
                <a:lnTo>
                  <a:pt x="7620" y="251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1" name="Freeform 160"/>
          <p:cNvSpPr/>
          <p:nvPr/>
        </p:nvSpPr>
        <p:spPr>
          <a:xfrm>
            <a:off x="2438400" y="4206240"/>
            <a:ext cx="175261" cy="30481"/>
          </a:xfrm>
          <a:custGeom>
            <a:avLst/>
            <a:gdLst/>
            <a:ahLst/>
            <a:cxnLst/>
            <a:rect l="0" t="0" r="0" b="0"/>
            <a:pathLst>
              <a:path w="175261" h="30481">
                <a:moveTo>
                  <a:pt x="175260" y="15240"/>
                </a:moveTo>
                <a:lnTo>
                  <a:pt x="175260" y="15240"/>
                </a:lnTo>
                <a:lnTo>
                  <a:pt x="160020" y="7620"/>
                </a:lnTo>
                <a:lnTo>
                  <a:pt x="160020" y="7620"/>
                </a:lnTo>
                <a:lnTo>
                  <a:pt x="144780" y="0"/>
                </a:lnTo>
                <a:lnTo>
                  <a:pt x="121920" y="7620"/>
                </a:lnTo>
                <a:lnTo>
                  <a:pt x="99060" y="7620"/>
                </a:lnTo>
                <a:lnTo>
                  <a:pt x="68580" y="15240"/>
                </a:lnTo>
                <a:lnTo>
                  <a:pt x="38100" y="22860"/>
                </a:lnTo>
                <a:lnTo>
                  <a:pt x="0" y="30480"/>
                </a:lnTo>
                <a:lnTo>
                  <a:pt x="0" y="30480"/>
                </a:lnTo>
                <a:lnTo>
                  <a:pt x="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2" name="Freeform 161"/>
          <p:cNvSpPr/>
          <p:nvPr/>
        </p:nvSpPr>
        <p:spPr>
          <a:xfrm>
            <a:off x="2766060" y="4107180"/>
            <a:ext cx="38101" cy="274321"/>
          </a:xfrm>
          <a:custGeom>
            <a:avLst/>
            <a:gdLst/>
            <a:ahLst/>
            <a:cxnLst/>
            <a:rect l="0" t="0" r="0" b="0"/>
            <a:pathLst>
              <a:path w="38101" h="274321">
                <a:moveTo>
                  <a:pt x="38100" y="0"/>
                </a:moveTo>
                <a:lnTo>
                  <a:pt x="30480" y="7620"/>
                </a:lnTo>
                <a:lnTo>
                  <a:pt x="30480" y="22860"/>
                </a:lnTo>
                <a:lnTo>
                  <a:pt x="22860" y="38100"/>
                </a:lnTo>
                <a:lnTo>
                  <a:pt x="22860" y="68580"/>
                </a:lnTo>
                <a:lnTo>
                  <a:pt x="15240" y="106680"/>
                </a:lnTo>
                <a:lnTo>
                  <a:pt x="7620" y="144780"/>
                </a:lnTo>
                <a:lnTo>
                  <a:pt x="0" y="182880"/>
                </a:lnTo>
                <a:lnTo>
                  <a:pt x="0" y="213360"/>
                </a:lnTo>
                <a:lnTo>
                  <a:pt x="0" y="243840"/>
                </a:lnTo>
                <a:lnTo>
                  <a:pt x="0" y="259080"/>
                </a:lnTo>
                <a:lnTo>
                  <a:pt x="0" y="274320"/>
                </a:lnTo>
                <a:lnTo>
                  <a:pt x="0" y="274320"/>
                </a:lnTo>
                <a:lnTo>
                  <a:pt x="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3" name="Freeform 162"/>
          <p:cNvSpPr/>
          <p:nvPr/>
        </p:nvSpPr>
        <p:spPr>
          <a:xfrm>
            <a:off x="2796540" y="4198620"/>
            <a:ext cx="167641" cy="60961"/>
          </a:xfrm>
          <a:custGeom>
            <a:avLst/>
            <a:gdLst/>
            <a:ahLst/>
            <a:cxnLst/>
            <a:rect l="0" t="0" r="0" b="0"/>
            <a:pathLst>
              <a:path w="167641" h="60961">
                <a:moveTo>
                  <a:pt x="167640" y="0"/>
                </a:moveTo>
                <a:lnTo>
                  <a:pt x="167640" y="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7620"/>
                </a:lnTo>
                <a:lnTo>
                  <a:pt x="99060" y="22860"/>
                </a:lnTo>
                <a:lnTo>
                  <a:pt x="68580" y="30480"/>
                </a:lnTo>
                <a:lnTo>
                  <a:pt x="38100" y="45720"/>
                </a:lnTo>
                <a:lnTo>
                  <a:pt x="15240" y="53340"/>
                </a:lnTo>
                <a:lnTo>
                  <a:pt x="0" y="60960"/>
                </a:lnTo>
                <a:lnTo>
                  <a:pt x="0" y="60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4" name="Freeform 163"/>
          <p:cNvSpPr/>
          <p:nvPr/>
        </p:nvSpPr>
        <p:spPr>
          <a:xfrm>
            <a:off x="2964180" y="4023360"/>
            <a:ext cx="175261" cy="251461"/>
          </a:xfrm>
          <a:custGeom>
            <a:avLst/>
            <a:gdLst/>
            <a:ahLst/>
            <a:cxnLst/>
            <a:rect l="0" t="0" r="0" b="0"/>
            <a:pathLst>
              <a:path w="175261" h="251461">
                <a:moveTo>
                  <a:pt x="0" y="0"/>
                </a:moveTo>
                <a:lnTo>
                  <a:pt x="0" y="7620"/>
                </a:lnTo>
                <a:lnTo>
                  <a:pt x="0" y="22860"/>
                </a:lnTo>
                <a:lnTo>
                  <a:pt x="7620" y="38100"/>
                </a:lnTo>
                <a:lnTo>
                  <a:pt x="7620" y="68580"/>
                </a:lnTo>
                <a:lnTo>
                  <a:pt x="7620" y="99060"/>
                </a:lnTo>
                <a:lnTo>
                  <a:pt x="7620" y="137160"/>
                </a:lnTo>
                <a:lnTo>
                  <a:pt x="7620" y="175260"/>
                </a:lnTo>
                <a:lnTo>
                  <a:pt x="7620" y="205740"/>
                </a:lnTo>
                <a:lnTo>
                  <a:pt x="7620" y="228600"/>
                </a:lnTo>
                <a:lnTo>
                  <a:pt x="7620" y="243840"/>
                </a:lnTo>
                <a:lnTo>
                  <a:pt x="15240" y="251460"/>
                </a:lnTo>
                <a:lnTo>
                  <a:pt x="22860" y="251460"/>
                </a:lnTo>
                <a:lnTo>
                  <a:pt x="38100" y="236220"/>
                </a:lnTo>
                <a:lnTo>
                  <a:pt x="45720" y="220980"/>
                </a:lnTo>
                <a:lnTo>
                  <a:pt x="60960" y="190500"/>
                </a:lnTo>
                <a:lnTo>
                  <a:pt x="83820" y="160020"/>
                </a:lnTo>
                <a:lnTo>
                  <a:pt x="99060" y="129540"/>
                </a:lnTo>
                <a:lnTo>
                  <a:pt x="114300" y="99060"/>
                </a:lnTo>
                <a:lnTo>
                  <a:pt x="129540" y="76200"/>
                </a:lnTo>
                <a:lnTo>
                  <a:pt x="144780" y="68580"/>
                </a:lnTo>
                <a:lnTo>
                  <a:pt x="152400" y="68580"/>
                </a:lnTo>
                <a:lnTo>
                  <a:pt x="160020" y="68580"/>
                </a:lnTo>
                <a:lnTo>
                  <a:pt x="167640" y="83820"/>
                </a:lnTo>
                <a:lnTo>
                  <a:pt x="167640" y="106680"/>
                </a:lnTo>
                <a:lnTo>
                  <a:pt x="175260" y="137160"/>
                </a:lnTo>
                <a:lnTo>
                  <a:pt x="175260" y="160020"/>
                </a:lnTo>
                <a:lnTo>
                  <a:pt x="175260" y="190500"/>
                </a:lnTo>
                <a:lnTo>
                  <a:pt x="175260" y="220980"/>
                </a:lnTo>
                <a:lnTo>
                  <a:pt x="167640" y="251460"/>
                </a:lnTo>
                <a:lnTo>
                  <a:pt x="167640" y="251460"/>
                </a:lnTo>
                <a:lnTo>
                  <a:pt x="167640" y="251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5" name="Freeform 164"/>
          <p:cNvSpPr/>
          <p:nvPr/>
        </p:nvSpPr>
        <p:spPr>
          <a:xfrm>
            <a:off x="3238500" y="4053840"/>
            <a:ext cx="403861" cy="213361"/>
          </a:xfrm>
          <a:custGeom>
            <a:avLst/>
            <a:gdLst/>
            <a:ahLst/>
            <a:cxnLst/>
            <a:rect l="0" t="0" r="0" b="0"/>
            <a:pathLst>
              <a:path w="403861" h="213361">
                <a:moveTo>
                  <a:pt x="121920" y="30480"/>
                </a:moveTo>
                <a:lnTo>
                  <a:pt x="114300" y="30480"/>
                </a:lnTo>
                <a:lnTo>
                  <a:pt x="99060" y="45720"/>
                </a:lnTo>
                <a:lnTo>
                  <a:pt x="91440" y="45720"/>
                </a:lnTo>
                <a:lnTo>
                  <a:pt x="76200" y="68580"/>
                </a:lnTo>
                <a:lnTo>
                  <a:pt x="45720" y="91440"/>
                </a:lnTo>
                <a:lnTo>
                  <a:pt x="22860" y="121920"/>
                </a:lnTo>
                <a:lnTo>
                  <a:pt x="15240" y="152400"/>
                </a:lnTo>
                <a:lnTo>
                  <a:pt x="0" y="182880"/>
                </a:lnTo>
                <a:lnTo>
                  <a:pt x="0" y="198120"/>
                </a:lnTo>
                <a:lnTo>
                  <a:pt x="0" y="213360"/>
                </a:lnTo>
                <a:lnTo>
                  <a:pt x="7620" y="213360"/>
                </a:lnTo>
                <a:lnTo>
                  <a:pt x="22860" y="205740"/>
                </a:lnTo>
                <a:lnTo>
                  <a:pt x="45720" y="190500"/>
                </a:lnTo>
                <a:lnTo>
                  <a:pt x="68580" y="167640"/>
                </a:lnTo>
                <a:lnTo>
                  <a:pt x="91440" y="144780"/>
                </a:lnTo>
                <a:lnTo>
                  <a:pt x="114300" y="114300"/>
                </a:lnTo>
                <a:lnTo>
                  <a:pt x="137160" y="91440"/>
                </a:lnTo>
                <a:lnTo>
                  <a:pt x="152400" y="68580"/>
                </a:lnTo>
                <a:lnTo>
                  <a:pt x="160020" y="45720"/>
                </a:lnTo>
                <a:lnTo>
                  <a:pt x="167640" y="38100"/>
                </a:lnTo>
                <a:lnTo>
                  <a:pt x="167640" y="38100"/>
                </a:lnTo>
                <a:lnTo>
                  <a:pt x="167640" y="38100"/>
                </a:lnTo>
                <a:lnTo>
                  <a:pt x="167640" y="53340"/>
                </a:lnTo>
                <a:lnTo>
                  <a:pt x="160020" y="76200"/>
                </a:lnTo>
                <a:lnTo>
                  <a:pt x="160020" y="99060"/>
                </a:lnTo>
                <a:lnTo>
                  <a:pt x="160020" y="129540"/>
                </a:lnTo>
                <a:lnTo>
                  <a:pt x="167640" y="152400"/>
                </a:lnTo>
                <a:lnTo>
                  <a:pt x="175260" y="175260"/>
                </a:lnTo>
                <a:lnTo>
                  <a:pt x="182880" y="190500"/>
                </a:lnTo>
                <a:lnTo>
                  <a:pt x="205740" y="198120"/>
                </a:lnTo>
                <a:lnTo>
                  <a:pt x="220980" y="190500"/>
                </a:lnTo>
                <a:lnTo>
                  <a:pt x="243840" y="182880"/>
                </a:lnTo>
                <a:lnTo>
                  <a:pt x="266700" y="175260"/>
                </a:lnTo>
                <a:lnTo>
                  <a:pt x="289560" y="152400"/>
                </a:lnTo>
                <a:lnTo>
                  <a:pt x="312420" y="121920"/>
                </a:lnTo>
                <a:lnTo>
                  <a:pt x="327660" y="91440"/>
                </a:lnTo>
                <a:lnTo>
                  <a:pt x="350520" y="60960"/>
                </a:lnTo>
                <a:lnTo>
                  <a:pt x="365760" y="38100"/>
                </a:lnTo>
                <a:lnTo>
                  <a:pt x="373380" y="22860"/>
                </a:lnTo>
                <a:lnTo>
                  <a:pt x="381000" y="7620"/>
                </a:lnTo>
                <a:lnTo>
                  <a:pt x="381000" y="0"/>
                </a:lnTo>
                <a:lnTo>
                  <a:pt x="381000" y="7620"/>
                </a:lnTo>
                <a:lnTo>
                  <a:pt x="381000" y="15240"/>
                </a:lnTo>
                <a:lnTo>
                  <a:pt x="381000" y="30480"/>
                </a:lnTo>
                <a:lnTo>
                  <a:pt x="381000" y="60960"/>
                </a:lnTo>
                <a:lnTo>
                  <a:pt x="381000" y="83820"/>
                </a:lnTo>
                <a:lnTo>
                  <a:pt x="381000" y="114300"/>
                </a:lnTo>
                <a:lnTo>
                  <a:pt x="388620" y="137160"/>
                </a:lnTo>
                <a:lnTo>
                  <a:pt x="396240" y="160020"/>
                </a:lnTo>
                <a:lnTo>
                  <a:pt x="396240" y="175260"/>
                </a:lnTo>
                <a:lnTo>
                  <a:pt x="403860" y="182880"/>
                </a:lnTo>
                <a:lnTo>
                  <a:pt x="403860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6" name="Freeform 165"/>
          <p:cNvSpPr/>
          <p:nvPr/>
        </p:nvSpPr>
        <p:spPr>
          <a:xfrm>
            <a:off x="3627120" y="4114800"/>
            <a:ext cx="190501" cy="30481"/>
          </a:xfrm>
          <a:custGeom>
            <a:avLst/>
            <a:gdLst/>
            <a:ahLst/>
            <a:cxnLst/>
            <a:rect l="0" t="0" r="0" b="0"/>
            <a:pathLst>
              <a:path w="190501" h="30481">
                <a:moveTo>
                  <a:pt x="190500" y="0"/>
                </a:moveTo>
                <a:lnTo>
                  <a:pt x="190500" y="0"/>
                </a:lnTo>
                <a:lnTo>
                  <a:pt x="175260" y="0"/>
                </a:lnTo>
                <a:lnTo>
                  <a:pt x="167640" y="0"/>
                </a:lnTo>
                <a:lnTo>
                  <a:pt x="137160" y="0"/>
                </a:lnTo>
                <a:lnTo>
                  <a:pt x="91440" y="7620"/>
                </a:lnTo>
                <a:lnTo>
                  <a:pt x="53340" y="15240"/>
                </a:lnTo>
                <a:lnTo>
                  <a:pt x="22860" y="22860"/>
                </a:lnTo>
                <a:lnTo>
                  <a:pt x="0" y="30480"/>
                </a:lnTo>
                <a:lnTo>
                  <a:pt x="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>
            <a:off x="1813560" y="4556760"/>
            <a:ext cx="510541" cy="335281"/>
          </a:xfrm>
          <a:custGeom>
            <a:avLst/>
            <a:gdLst/>
            <a:ahLst/>
            <a:cxnLst/>
            <a:rect l="0" t="0" r="0" b="0"/>
            <a:pathLst>
              <a:path w="510541" h="335281">
                <a:moveTo>
                  <a:pt x="38100" y="106680"/>
                </a:moveTo>
                <a:lnTo>
                  <a:pt x="30480" y="114300"/>
                </a:lnTo>
                <a:lnTo>
                  <a:pt x="22860" y="137160"/>
                </a:lnTo>
                <a:lnTo>
                  <a:pt x="15240" y="144780"/>
                </a:lnTo>
                <a:lnTo>
                  <a:pt x="7620" y="182880"/>
                </a:lnTo>
                <a:lnTo>
                  <a:pt x="0" y="213360"/>
                </a:lnTo>
                <a:lnTo>
                  <a:pt x="0" y="251460"/>
                </a:lnTo>
                <a:lnTo>
                  <a:pt x="0" y="281940"/>
                </a:lnTo>
                <a:lnTo>
                  <a:pt x="7620" y="312420"/>
                </a:lnTo>
                <a:lnTo>
                  <a:pt x="15240" y="327660"/>
                </a:lnTo>
                <a:lnTo>
                  <a:pt x="30480" y="335280"/>
                </a:lnTo>
                <a:lnTo>
                  <a:pt x="45720" y="335280"/>
                </a:lnTo>
                <a:lnTo>
                  <a:pt x="60960" y="320040"/>
                </a:lnTo>
                <a:lnTo>
                  <a:pt x="76200" y="304800"/>
                </a:lnTo>
                <a:lnTo>
                  <a:pt x="99060" y="274320"/>
                </a:lnTo>
                <a:lnTo>
                  <a:pt x="121920" y="243840"/>
                </a:lnTo>
                <a:lnTo>
                  <a:pt x="137160" y="213360"/>
                </a:lnTo>
                <a:lnTo>
                  <a:pt x="160020" y="175260"/>
                </a:lnTo>
                <a:lnTo>
                  <a:pt x="167640" y="152400"/>
                </a:lnTo>
                <a:lnTo>
                  <a:pt x="175260" y="129540"/>
                </a:lnTo>
                <a:lnTo>
                  <a:pt x="182880" y="114300"/>
                </a:lnTo>
                <a:lnTo>
                  <a:pt x="182880" y="106680"/>
                </a:lnTo>
                <a:lnTo>
                  <a:pt x="182880" y="106680"/>
                </a:lnTo>
                <a:lnTo>
                  <a:pt x="175260" y="121920"/>
                </a:lnTo>
                <a:lnTo>
                  <a:pt x="175260" y="137160"/>
                </a:lnTo>
                <a:lnTo>
                  <a:pt x="182880" y="160020"/>
                </a:lnTo>
                <a:lnTo>
                  <a:pt x="182880" y="190500"/>
                </a:lnTo>
                <a:lnTo>
                  <a:pt x="190500" y="220980"/>
                </a:lnTo>
                <a:lnTo>
                  <a:pt x="198120" y="251460"/>
                </a:lnTo>
                <a:lnTo>
                  <a:pt x="205740" y="266700"/>
                </a:lnTo>
                <a:lnTo>
                  <a:pt x="220980" y="281940"/>
                </a:lnTo>
                <a:lnTo>
                  <a:pt x="236220" y="289560"/>
                </a:lnTo>
                <a:lnTo>
                  <a:pt x="243840" y="281940"/>
                </a:lnTo>
                <a:lnTo>
                  <a:pt x="266700" y="274320"/>
                </a:lnTo>
                <a:lnTo>
                  <a:pt x="281940" y="259080"/>
                </a:lnTo>
                <a:lnTo>
                  <a:pt x="289560" y="236220"/>
                </a:lnTo>
                <a:lnTo>
                  <a:pt x="304800" y="213360"/>
                </a:lnTo>
                <a:lnTo>
                  <a:pt x="312420" y="182880"/>
                </a:lnTo>
                <a:lnTo>
                  <a:pt x="320040" y="160020"/>
                </a:lnTo>
                <a:lnTo>
                  <a:pt x="320040" y="137160"/>
                </a:lnTo>
                <a:lnTo>
                  <a:pt x="320040" y="114300"/>
                </a:lnTo>
                <a:lnTo>
                  <a:pt x="320040" y="99060"/>
                </a:lnTo>
                <a:lnTo>
                  <a:pt x="312420" y="91440"/>
                </a:lnTo>
                <a:lnTo>
                  <a:pt x="312420" y="83820"/>
                </a:lnTo>
                <a:lnTo>
                  <a:pt x="312420" y="91440"/>
                </a:lnTo>
                <a:lnTo>
                  <a:pt x="304800" y="99060"/>
                </a:lnTo>
                <a:lnTo>
                  <a:pt x="312420" y="106680"/>
                </a:lnTo>
                <a:lnTo>
                  <a:pt x="312420" y="121920"/>
                </a:lnTo>
                <a:lnTo>
                  <a:pt x="320040" y="137160"/>
                </a:lnTo>
                <a:lnTo>
                  <a:pt x="327660" y="152400"/>
                </a:lnTo>
                <a:lnTo>
                  <a:pt x="335280" y="167640"/>
                </a:lnTo>
                <a:lnTo>
                  <a:pt x="358140" y="175260"/>
                </a:lnTo>
                <a:lnTo>
                  <a:pt x="373380" y="175260"/>
                </a:lnTo>
                <a:lnTo>
                  <a:pt x="388620" y="175260"/>
                </a:lnTo>
                <a:lnTo>
                  <a:pt x="411480" y="167640"/>
                </a:lnTo>
                <a:lnTo>
                  <a:pt x="434340" y="152400"/>
                </a:lnTo>
                <a:lnTo>
                  <a:pt x="449580" y="137160"/>
                </a:lnTo>
                <a:lnTo>
                  <a:pt x="464820" y="114300"/>
                </a:lnTo>
                <a:lnTo>
                  <a:pt x="480060" y="99060"/>
                </a:lnTo>
                <a:lnTo>
                  <a:pt x="495300" y="76200"/>
                </a:lnTo>
                <a:lnTo>
                  <a:pt x="502920" y="53340"/>
                </a:lnTo>
                <a:lnTo>
                  <a:pt x="510540" y="30480"/>
                </a:lnTo>
                <a:lnTo>
                  <a:pt x="502920" y="15240"/>
                </a:lnTo>
                <a:lnTo>
                  <a:pt x="495300" y="7620"/>
                </a:lnTo>
                <a:lnTo>
                  <a:pt x="487680" y="0"/>
                </a:lnTo>
                <a:lnTo>
                  <a:pt x="472440" y="7620"/>
                </a:lnTo>
                <a:lnTo>
                  <a:pt x="457200" y="22860"/>
                </a:lnTo>
                <a:lnTo>
                  <a:pt x="434340" y="45720"/>
                </a:lnTo>
                <a:lnTo>
                  <a:pt x="419100" y="68580"/>
                </a:lnTo>
                <a:lnTo>
                  <a:pt x="403860" y="99060"/>
                </a:lnTo>
                <a:lnTo>
                  <a:pt x="388620" y="129540"/>
                </a:lnTo>
                <a:lnTo>
                  <a:pt x="381000" y="160020"/>
                </a:lnTo>
                <a:lnTo>
                  <a:pt x="381000" y="182880"/>
                </a:lnTo>
                <a:lnTo>
                  <a:pt x="388620" y="198120"/>
                </a:lnTo>
                <a:lnTo>
                  <a:pt x="403860" y="213360"/>
                </a:lnTo>
                <a:lnTo>
                  <a:pt x="419100" y="220980"/>
                </a:lnTo>
                <a:lnTo>
                  <a:pt x="434340" y="220980"/>
                </a:lnTo>
                <a:lnTo>
                  <a:pt x="457200" y="220980"/>
                </a:lnTo>
                <a:lnTo>
                  <a:pt x="472440" y="220980"/>
                </a:lnTo>
                <a:lnTo>
                  <a:pt x="47244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2499360" y="4488180"/>
            <a:ext cx="411481" cy="297181"/>
          </a:xfrm>
          <a:custGeom>
            <a:avLst/>
            <a:gdLst/>
            <a:ahLst/>
            <a:cxnLst/>
            <a:rect l="0" t="0" r="0" b="0"/>
            <a:pathLst>
              <a:path w="411481" h="297181">
                <a:moveTo>
                  <a:pt x="152400" y="68580"/>
                </a:moveTo>
                <a:lnTo>
                  <a:pt x="152400" y="60960"/>
                </a:lnTo>
                <a:lnTo>
                  <a:pt x="137160" y="60960"/>
                </a:lnTo>
                <a:lnTo>
                  <a:pt x="137160" y="60960"/>
                </a:lnTo>
                <a:lnTo>
                  <a:pt x="121920" y="60960"/>
                </a:lnTo>
                <a:lnTo>
                  <a:pt x="99060" y="68580"/>
                </a:lnTo>
                <a:lnTo>
                  <a:pt x="76200" y="76200"/>
                </a:lnTo>
                <a:lnTo>
                  <a:pt x="53340" y="99060"/>
                </a:lnTo>
                <a:lnTo>
                  <a:pt x="38100" y="129540"/>
                </a:lnTo>
                <a:lnTo>
                  <a:pt x="15240" y="152400"/>
                </a:lnTo>
                <a:lnTo>
                  <a:pt x="7620" y="190500"/>
                </a:lnTo>
                <a:lnTo>
                  <a:pt x="0" y="220980"/>
                </a:lnTo>
                <a:lnTo>
                  <a:pt x="0" y="251460"/>
                </a:lnTo>
                <a:lnTo>
                  <a:pt x="7620" y="274320"/>
                </a:lnTo>
                <a:lnTo>
                  <a:pt x="22860" y="289560"/>
                </a:lnTo>
                <a:lnTo>
                  <a:pt x="38100" y="297180"/>
                </a:lnTo>
                <a:lnTo>
                  <a:pt x="53340" y="289560"/>
                </a:lnTo>
                <a:lnTo>
                  <a:pt x="76200" y="281940"/>
                </a:lnTo>
                <a:lnTo>
                  <a:pt x="91440" y="266700"/>
                </a:lnTo>
                <a:lnTo>
                  <a:pt x="114300" y="251460"/>
                </a:lnTo>
                <a:lnTo>
                  <a:pt x="129540" y="220980"/>
                </a:lnTo>
                <a:lnTo>
                  <a:pt x="144780" y="198120"/>
                </a:lnTo>
                <a:lnTo>
                  <a:pt x="152400" y="167640"/>
                </a:lnTo>
                <a:lnTo>
                  <a:pt x="160020" y="144780"/>
                </a:lnTo>
                <a:lnTo>
                  <a:pt x="160020" y="121920"/>
                </a:lnTo>
                <a:lnTo>
                  <a:pt x="160020" y="114300"/>
                </a:lnTo>
                <a:lnTo>
                  <a:pt x="152400" y="106680"/>
                </a:lnTo>
                <a:lnTo>
                  <a:pt x="152400" y="106680"/>
                </a:lnTo>
                <a:lnTo>
                  <a:pt x="144780" y="106680"/>
                </a:lnTo>
                <a:lnTo>
                  <a:pt x="137160" y="121920"/>
                </a:lnTo>
                <a:lnTo>
                  <a:pt x="129540" y="144780"/>
                </a:lnTo>
                <a:lnTo>
                  <a:pt x="129540" y="167640"/>
                </a:lnTo>
                <a:lnTo>
                  <a:pt x="129540" y="198120"/>
                </a:lnTo>
                <a:lnTo>
                  <a:pt x="137160" y="220980"/>
                </a:lnTo>
                <a:lnTo>
                  <a:pt x="144780" y="236220"/>
                </a:lnTo>
                <a:lnTo>
                  <a:pt x="167640" y="251460"/>
                </a:lnTo>
                <a:lnTo>
                  <a:pt x="190500" y="251460"/>
                </a:lnTo>
                <a:lnTo>
                  <a:pt x="205740" y="251460"/>
                </a:lnTo>
                <a:lnTo>
                  <a:pt x="228600" y="243840"/>
                </a:lnTo>
                <a:lnTo>
                  <a:pt x="243840" y="228600"/>
                </a:lnTo>
                <a:lnTo>
                  <a:pt x="266700" y="205740"/>
                </a:lnTo>
                <a:lnTo>
                  <a:pt x="274320" y="190500"/>
                </a:lnTo>
                <a:lnTo>
                  <a:pt x="289560" y="167640"/>
                </a:lnTo>
                <a:lnTo>
                  <a:pt x="297180" y="144780"/>
                </a:lnTo>
                <a:lnTo>
                  <a:pt x="297180" y="121920"/>
                </a:lnTo>
                <a:lnTo>
                  <a:pt x="297180" y="106680"/>
                </a:lnTo>
                <a:lnTo>
                  <a:pt x="297180" y="91440"/>
                </a:lnTo>
                <a:lnTo>
                  <a:pt x="297180" y="83820"/>
                </a:lnTo>
                <a:lnTo>
                  <a:pt x="297180" y="83820"/>
                </a:lnTo>
                <a:lnTo>
                  <a:pt x="297180" y="91440"/>
                </a:lnTo>
                <a:lnTo>
                  <a:pt x="297180" y="106680"/>
                </a:lnTo>
                <a:lnTo>
                  <a:pt x="297180" y="129540"/>
                </a:lnTo>
                <a:lnTo>
                  <a:pt x="304800" y="152400"/>
                </a:lnTo>
                <a:lnTo>
                  <a:pt x="304800" y="175260"/>
                </a:lnTo>
                <a:lnTo>
                  <a:pt x="312420" y="198120"/>
                </a:lnTo>
                <a:lnTo>
                  <a:pt x="312420" y="220980"/>
                </a:lnTo>
                <a:lnTo>
                  <a:pt x="312420" y="236220"/>
                </a:lnTo>
                <a:lnTo>
                  <a:pt x="312420" y="243840"/>
                </a:lnTo>
                <a:lnTo>
                  <a:pt x="312420" y="251460"/>
                </a:lnTo>
                <a:lnTo>
                  <a:pt x="304800" y="251460"/>
                </a:lnTo>
                <a:lnTo>
                  <a:pt x="297180" y="236220"/>
                </a:lnTo>
                <a:lnTo>
                  <a:pt x="297180" y="220980"/>
                </a:lnTo>
                <a:lnTo>
                  <a:pt x="297180" y="198120"/>
                </a:lnTo>
                <a:lnTo>
                  <a:pt x="297180" y="167640"/>
                </a:lnTo>
                <a:lnTo>
                  <a:pt x="297180" y="137160"/>
                </a:lnTo>
                <a:lnTo>
                  <a:pt x="304800" y="99060"/>
                </a:lnTo>
                <a:lnTo>
                  <a:pt x="312420" y="68580"/>
                </a:lnTo>
                <a:lnTo>
                  <a:pt x="327660" y="45720"/>
                </a:lnTo>
                <a:lnTo>
                  <a:pt x="342900" y="22860"/>
                </a:lnTo>
                <a:lnTo>
                  <a:pt x="358140" y="7620"/>
                </a:lnTo>
                <a:lnTo>
                  <a:pt x="381000" y="0"/>
                </a:lnTo>
                <a:lnTo>
                  <a:pt x="388620" y="0"/>
                </a:lnTo>
                <a:lnTo>
                  <a:pt x="396240" y="0"/>
                </a:lnTo>
                <a:lnTo>
                  <a:pt x="411480" y="7620"/>
                </a:lnTo>
                <a:lnTo>
                  <a:pt x="41148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69" name="Freeform 168"/>
          <p:cNvSpPr/>
          <p:nvPr/>
        </p:nvSpPr>
        <p:spPr>
          <a:xfrm>
            <a:off x="2956560" y="448818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0" y="167640"/>
                </a:moveTo>
                <a:lnTo>
                  <a:pt x="0" y="167640"/>
                </a:lnTo>
                <a:lnTo>
                  <a:pt x="7620" y="167640"/>
                </a:lnTo>
                <a:lnTo>
                  <a:pt x="15240" y="167640"/>
                </a:lnTo>
                <a:lnTo>
                  <a:pt x="30480" y="160020"/>
                </a:lnTo>
                <a:lnTo>
                  <a:pt x="53340" y="152400"/>
                </a:lnTo>
                <a:lnTo>
                  <a:pt x="68580" y="137160"/>
                </a:lnTo>
                <a:lnTo>
                  <a:pt x="91440" y="129540"/>
                </a:lnTo>
                <a:lnTo>
                  <a:pt x="106680" y="106680"/>
                </a:lnTo>
                <a:lnTo>
                  <a:pt x="121920" y="91440"/>
                </a:lnTo>
                <a:lnTo>
                  <a:pt x="137160" y="68580"/>
                </a:lnTo>
                <a:lnTo>
                  <a:pt x="144780" y="45720"/>
                </a:lnTo>
                <a:lnTo>
                  <a:pt x="152400" y="30480"/>
                </a:lnTo>
                <a:lnTo>
                  <a:pt x="144780" y="15240"/>
                </a:lnTo>
                <a:lnTo>
                  <a:pt x="137160" y="0"/>
                </a:lnTo>
                <a:lnTo>
                  <a:pt x="121920" y="0"/>
                </a:lnTo>
                <a:lnTo>
                  <a:pt x="99060" y="0"/>
                </a:lnTo>
                <a:lnTo>
                  <a:pt x="76200" y="15240"/>
                </a:lnTo>
                <a:lnTo>
                  <a:pt x="60960" y="30480"/>
                </a:lnTo>
                <a:lnTo>
                  <a:pt x="38100" y="53340"/>
                </a:lnTo>
                <a:lnTo>
                  <a:pt x="15240" y="83820"/>
                </a:lnTo>
                <a:lnTo>
                  <a:pt x="7620" y="114300"/>
                </a:lnTo>
                <a:lnTo>
                  <a:pt x="0" y="137160"/>
                </a:lnTo>
                <a:lnTo>
                  <a:pt x="7620" y="167640"/>
                </a:lnTo>
                <a:lnTo>
                  <a:pt x="15240" y="190500"/>
                </a:lnTo>
                <a:lnTo>
                  <a:pt x="22860" y="205740"/>
                </a:lnTo>
                <a:lnTo>
                  <a:pt x="38100" y="213360"/>
                </a:lnTo>
                <a:lnTo>
                  <a:pt x="60960" y="220980"/>
                </a:lnTo>
                <a:lnTo>
                  <a:pt x="76200" y="228600"/>
                </a:lnTo>
                <a:lnTo>
                  <a:pt x="83820" y="228600"/>
                </a:lnTo>
                <a:lnTo>
                  <a:pt x="8382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0" name="Freeform 169"/>
          <p:cNvSpPr/>
          <p:nvPr/>
        </p:nvSpPr>
        <p:spPr>
          <a:xfrm>
            <a:off x="3230880" y="4511040"/>
            <a:ext cx="160021" cy="213361"/>
          </a:xfrm>
          <a:custGeom>
            <a:avLst/>
            <a:gdLst/>
            <a:ahLst/>
            <a:cxnLst/>
            <a:rect l="0" t="0" r="0" b="0"/>
            <a:pathLst>
              <a:path w="160021" h="213361">
                <a:moveTo>
                  <a:pt x="160020" y="0"/>
                </a:moveTo>
                <a:lnTo>
                  <a:pt x="160020" y="0"/>
                </a:lnTo>
                <a:lnTo>
                  <a:pt x="152400" y="0"/>
                </a:lnTo>
                <a:lnTo>
                  <a:pt x="152400" y="0"/>
                </a:lnTo>
                <a:lnTo>
                  <a:pt x="137160" y="0"/>
                </a:lnTo>
                <a:lnTo>
                  <a:pt x="121920" y="7620"/>
                </a:lnTo>
                <a:lnTo>
                  <a:pt x="99060" y="22860"/>
                </a:lnTo>
                <a:lnTo>
                  <a:pt x="76200" y="45720"/>
                </a:lnTo>
                <a:lnTo>
                  <a:pt x="53340" y="68580"/>
                </a:lnTo>
                <a:lnTo>
                  <a:pt x="30480" y="99060"/>
                </a:lnTo>
                <a:lnTo>
                  <a:pt x="15240" y="129540"/>
                </a:lnTo>
                <a:lnTo>
                  <a:pt x="7620" y="152400"/>
                </a:lnTo>
                <a:lnTo>
                  <a:pt x="0" y="175260"/>
                </a:lnTo>
                <a:lnTo>
                  <a:pt x="7620" y="198120"/>
                </a:lnTo>
                <a:lnTo>
                  <a:pt x="15240" y="205740"/>
                </a:lnTo>
                <a:lnTo>
                  <a:pt x="30480" y="213360"/>
                </a:lnTo>
                <a:lnTo>
                  <a:pt x="45720" y="213360"/>
                </a:lnTo>
                <a:lnTo>
                  <a:pt x="76200" y="198120"/>
                </a:lnTo>
                <a:lnTo>
                  <a:pt x="91440" y="182880"/>
                </a:lnTo>
                <a:lnTo>
                  <a:pt x="106680" y="175260"/>
                </a:lnTo>
                <a:lnTo>
                  <a:pt x="121920" y="160020"/>
                </a:lnTo>
                <a:lnTo>
                  <a:pt x="12192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1" name="Freeform 170"/>
          <p:cNvSpPr/>
          <p:nvPr/>
        </p:nvSpPr>
        <p:spPr>
          <a:xfrm>
            <a:off x="3368040" y="4343400"/>
            <a:ext cx="38101" cy="304801"/>
          </a:xfrm>
          <a:custGeom>
            <a:avLst/>
            <a:gdLst/>
            <a:ahLst/>
            <a:cxnLst/>
            <a:rect l="0" t="0" r="0" b="0"/>
            <a:pathLst>
              <a:path w="38101" h="304801">
                <a:moveTo>
                  <a:pt x="7620" y="0"/>
                </a:moveTo>
                <a:lnTo>
                  <a:pt x="7620" y="7620"/>
                </a:lnTo>
                <a:lnTo>
                  <a:pt x="7620" y="15240"/>
                </a:lnTo>
                <a:lnTo>
                  <a:pt x="7620" y="22860"/>
                </a:lnTo>
                <a:lnTo>
                  <a:pt x="7620" y="38100"/>
                </a:lnTo>
                <a:lnTo>
                  <a:pt x="0" y="68580"/>
                </a:lnTo>
                <a:lnTo>
                  <a:pt x="0" y="99060"/>
                </a:lnTo>
                <a:lnTo>
                  <a:pt x="0" y="137160"/>
                </a:lnTo>
                <a:lnTo>
                  <a:pt x="0" y="175260"/>
                </a:lnTo>
                <a:lnTo>
                  <a:pt x="7620" y="205740"/>
                </a:lnTo>
                <a:lnTo>
                  <a:pt x="7620" y="236220"/>
                </a:lnTo>
                <a:lnTo>
                  <a:pt x="15240" y="266700"/>
                </a:lnTo>
                <a:lnTo>
                  <a:pt x="15240" y="281940"/>
                </a:lnTo>
                <a:lnTo>
                  <a:pt x="22860" y="29718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2" name="Freeform 171"/>
          <p:cNvSpPr/>
          <p:nvPr/>
        </p:nvSpPr>
        <p:spPr>
          <a:xfrm>
            <a:off x="3474720" y="4442460"/>
            <a:ext cx="182881" cy="464821"/>
          </a:xfrm>
          <a:custGeom>
            <a:avLst/>
            <a:gdLst/>
            <a:ahLst/>
            <a:cxnLst/>
            <a:rect l="0" t="0" r="0" b="0"/>
            <a:pathLst>
              <a:path w="182881" h="464821">
                <a:moveTo>
                  <a:pt x="30480" y="0"/>
                </a:moveTo>
                <a:lnTo>
                  <a:pt x="30480" y="0"/>
                </a:lnTo>
                <a:lnTo>
                  <a:pt x="30480" y="0"/>
                </a:lnTo>
                <a:lnTo>
                  <a:pt x="30480" y="7620"/>
                </a:lnTo>
                <a:lnTo>
                  <a:pt x="30480" y="22860"/>
                </a:lnTo>
                <a:lnTo>
                  <a:pt x="22860" y="45720"/>
                </a:lnTo>
                <a:lnTo>
                  <a:pt x="22860" y="68580"/>
                </a:lnTo>
                <a:lnTo>
                  <a:pt x="22860" y="91440"/>
                </a:lnTo>
                <a:lnTo>
                  <a:pt x="30480" y="121920"/>
                </a:lnTo>
                <a:lnTo>
                  <a:pt x="38100" y="144780"/>
                </a:lnTo>
                <a:lnTo>
                  <a:pt x="38100" y="160020"/>
                </a:lnTo>
                <a:lnTo>
                  <a:pt x="53340" y="167640"/>
                </a:lnTo>
                <a:lnTo>
                  <a:pt x="68580" y="167640"/>
                </a:lnTo>
                <a:lnTo>
                  <a:pt x="83820" y="160020"/>
                </a:lnTo>
                <a:lnTo>
                  <a:pt x="99060" y="152400"/>
                </a:lnTo>
                <a:lnTo>
                  <a:pt x="121920" y="137160"/>
                </a:lnTo>
                <a:lnTo>
                  <a:pt x="137160" y="114300"/>
                </a:lnTo>
                <a:lnTo>
                  <a:pt x="144780" y="91440"/>
                </a:lnTo>
                <a:lnTo>
                  <a:pt x="152400" y="60960"/>
                </a:lnTo>
                <a:lnTo>
                  <a:pt x="167640" y="38100"/>
                </a:lnTo>
                <a:lnTo>
                  <a:pt x="167640" y="22860"/>
                </a:lnTo>
                <a:lnTo>
                  <a:pt x="167640" y="7620"/>
                </a:lnTo>
                <a:lnTo>
                  <a:pt x="167640" y="7620"/>
                </a:lnTo>
                <a:lnTo>
                  <a:pt x="167640" y="15240"/>
                </a:lnTo>
                <a:lnTo>
                  <a:pt x="167640" y="30480"/>
                </a:lnTo>
                <a:lnTo>
                  <a:pt x="160020" y="60960"/>
                </a:lnTo>
                <a:lnTo>
                  <a:pt x="160020" y="91440"/>
                </a:lnTo>
                <a:lnTo>
                  <a:pt x="167640" y="129540"/>
                </a:lnTo>
                <a:lnTo>
                  <a:pt x="167640" y="175260"/>
                </a:lnTo>
                <a:lnTo>
                  <a:pt x="175260" y="220980"/>
                </a:lnTo>
                <a:lnTo>
                  <a:pt x="175260" y="266700"/>
                </a:lnTo>
                <a:lnTo>
                  <a:pt x="182880" y="312420"/>
                </a:lnTo>
                <a:lnTo>
                  <a:pt x="182880" y="358140"/>
                </a:lnTo>
                <a:lnTo>
                  <a:pt x="175260" y="396240"/>
                </a:lnTo>
                <a:lnTo>
                  <a:pt x="167640" y="419100"/>
                </a:lnTo>
                <a:lnTo>
                  <a:pt x="160020" y="441960"/>
                </a:lnTo>
                <a:lnTo>
                  <a:pt x="144780" y="457200"/>
                </a:lnTo>
                <a:lnTo>
                  <a:pt x="129540" y="464820"/>
                </a:lnTo>
                <a:lnTo>
                  <a:pt x="114300" y="464820"/>
                </a:lnTo>
                <a:lnTo>
                  <a:pt x="91440" y="464820"/>
                </a:lnTo>
                <a:lnTo>
                  <a:pt x="76200" y="449580"/>
                </a:lnTo>
                <a:lnTo>
                  <a:pt x="53340" y="434340"/>
                </a:lnTo>
                <a:lnTo>
                  <a:pt x="38100" y="411480"/>
                </a:lnTo>
                <a:lnTo>
                  <a:pt x="15240" y="388620"/>
                </a:lnTo>
                <a:lnTo>
                  <a:pt x="7620" y="365760"/>
                </a:lnTo>
                <a:lnTo>
                  <a:pt x="0" y="342900"/>
                </a:lnTo>
                <a:lnTo>
                  <a:pt x="0" y="327660"/>
                </a:lnTo>
                <a:lnTo>
                  <a:pt x="0" y="327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3" name="Freeform 172"/>
          <p:cNvSpPr/>
          <p:nvPr/>
        </p:nvSpPr>
        <p:spPr>
          <a:xfrm>
            <a:off x="3741420" y="4457700"/>
            <a:ext cx="1" cy="167641"/>
          </a:xfrm>
          <a:custGeom>
            <a:avLst/>
            <a:gdLst/>
            <a:ahLst/>
            <a:cxnLst/>
            <a:rect l="0" t="0" r="0" b="0"/>
            <a:pathLst>
              <a:path w="1" h="167641">
                <a:moveTo>
                  <a:pt x="0" y="0"/>
                </a:moveTo>
                <a:lnTo>
                  <a:pt x="0" y="7620"/>
                </a:lnTo>
                <a:lnTo>
                  <a:pt x="0" y="22860"/>
                </a:lnTo>
                <a:lnTo>
                  <a:pt x="0" y="30480"/>
                </a:lnTo>
                <a:lnTo>
                  <a:pt x="0" y="45720"/>
                </a:lnTo>
                <a:lnTo>
                  <a:pt x="0" y="76200"/>
                </a:lnTo>
                <a:lnTo>
                  <a:pt x="0" y="99060"/>
                </a:lnTo>
                <a:lnTo>
                  <a:pt x="0" y="129540"/>
                </a:lnTo>
                <a:lnTo>
                  <a:pt x="0" y="144780"/>
                </a:lnTo>
                <a:lnTo>
                  <a:pt x="0" y="160020"/>
                </a:lnTo>
                <a:lnTo>
                  <a:pt x="0" y="167640"/>
                </a:lnTo>
                <a:lnTo>
                  <a:pt x="0" y="167640"/>
                </a:lnTo>
                <a:lnTo>
                  <a:pt x="0" y="167640"/>
                </a:lnTo>
                <a:lnTo>
                  <a:pt x="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4" name="Freeform 173"/>
          <p:cNvSpPr/>
          <p:nvPr/>
        </p:nvSpPr>
        <p:spPr>
          <a:xfrm>
            <a:off x="3771900" y="4335780"/>
            <a:ext cx="1" cy="15241"/>
          </a:xfrm>
          <a:custGeom>
            <a:avLst/>
            <a:gdLst/>
            <a:ahLst/>
            <a:cxnLst/>
            <a:rect l="0" t="0" r="0" b="0"/>
            <a:pathLst>
              <a:path w="1" h="1524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5" name="Freeform 174"/>
          <p:cNvSpPr/>
          <p:nvPr/>
        </p:nvSpPr>
        <p:spPr>
          <a:xfrm>
            <a:off x="3840480" y="4404360"/>
            <a:ext cx="152401" cy="198121"/>
          </a:xfrm>
          <a:custGeom>
            <a:avLst/>
            <a:gdLst/>
            <a:ahLst/>
            <a:cxnLst/>
            <a:rect l="0" t="0" r="0" b="0"/>
            <a:pathLst>
              <a:path w="152401" h="198121">
                <a:moveTo>
                  <a:pt x="7620" y="45720"/>
                </a:moveTo>
                <a:lnTo>
                  <a:pt x="7620" y="53340"/>
                </a:lnTo>
                <a:lnTo>
                  <a:pt x="0" y="68580"/>
                </a:lnTo>
                <a:lnTo>
                  <a:pt x="0" y="76200"/>
                </a:lnTo>
                <a:lnTo>
                  <a:pt x="0" y="99060"/>
                </a:lnTo>
                <a:lnTo>
                  <a:pt x="0" y="121920"/>
                </a:lnTo>
                <a:lnTo>
                  <a:pt x="0" y="144780"/>
                </a:lnTo>
                <a:lnTo>
                  <a:pt x="7620" y="167640"/>
                </a:lnTo>
                <a:lnTo>
                  <a:pt x="7620" y="182880"/>
                </a:lnTo>
                <a:lnTo>
                  <a:pt x="7620" y="190500"/>
                </a:lnTo>
                <a:lnTo>
                  <a:pt x="7620" y="198120"/>
                </a:lnTo>
                <a:lnTo>
                  <a:pt x="7620" y="198120"/>
                </a:lnTo>
                <a:lnTo>
                  <a:pt x="15240" y="190500"/>
                </a:lnTo>
                <a:lnTo>
                  <a:pt x="15240" y="175260"/>
                </a:lnTo>
                <a:lnTo>
                  <a:pt x="22860" y="152400"/>
                </a:lnTo>
                <a:lnTo>
                  <a:pt x="30480" y="129540"/>
                </a:lnTo>
                <a:lnTo>
                  <a:pt x="38100" y="106680"/>
                </a:lnTo>
                <a:lnTo>
                  <a:pt x="45720" y="68580"/>
                </a:lnTo>
                <a:lnTo>
                  <a:pt x="53340" y="45720"/>
                </a:lnTo>
                <a:lnTo>
                  <a:pt x="68580" y="22860"/>
                </a:lnTo>
                <a:lnTo>
                  <a:pt x="83820" y="7620"/>
                </a:lnTo>
                <a:lnTo>
                  <a:pt x="91440" y="0"/>
                </a:lnTo>
                <a:lnTo>
                  <a:pt x="106680" y="0"/>
                </a:lnTo>
                <a:lnTo>
                  <a:pt x="114300" y="7620"/>
                </a:lnTo>
                <a:lnTo>
                  <a:pt x="121920" y="15240"/>
                </a:lnTo>
                <a:lnTo>
                  <a:pt x="129540" y="30480"/>
                </a:lnTo>
                <a:lnTo>
                  <a:pt x="144780" y="53340"/>
                </a:lnTo>
                <a:lnTo>
                  <a:pt x="144780" y="76200"/>
                </a:lnTo>
                <a:lnTo>
                  <a:pt x="152400" y="99060"/>
                </a:lnTo>
                <a:lnTo>
                  <a:pt x="152400" y="121920"/>
                </a:lnTo>
                <a:lnTo>
                  <a:pt x="152400" y="137160"/>
                </a:lnTo>
                <a:lnTo>
                  <a:pt x="152400" y="144780"/>
                </a:lnTo>
                <a:lnTo>
                  <a:pt x="15240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6" name="Freeform 175"/>
          <p:cNvSpPr/>
          <p:nvPr/>
        </p:nvSpPr>
        <p:spPr>
          <a:xfrm>
            <a:off x="4015740" y="4419600"/>
            <a:ext cx="175261" cy="457201"/>
          </a:xfrm>
          <a:custGeom>
            <a:avLst/>
            <a:gdLst/>
            <a:ahLst/>
            <a:cxnLst/>
            <a:rect l="0" t="0" r="0" b="0"/>
            <a:pathLst>
              <a:path w="175261" h="457201">
                <a:moveTo>
                  <a:pt x="137160" y="15240"/>
                </a:moveTo>
                <a:lnTo>
                  <a:pt x="137160" y="7620"/>
                </a:lnTo>
                <a:lnTo>
                  <a:pt x="129540" y="0"/>
                </a:lnTo>
                <a:lnTo>
                  <a:pt x="121920" y="0"/>
                </a:lnTo>
                <a:lnTo>
                  <a:pt x="114300" y="0"/>
                </a:lnTo>
                <a:lnTo>
                  <a:pt x="91440" y="7620"/>
                </a:lnTo>
                <a:lnTo>
                  <a:pt x="76200" y="22860"/>
                </a:lnTo>
                <a:lnTo>
                  <a:pt x="53340" y="45720"/>
                </a:lnTo>
                <a:lnTo>
                  <a:pt x="30480" y="68580"/>
                </a:lnTo>
                <a:lnTo>
                  <a:pt x="22860" y="99060"/>
                </a:lnTo>
                <a:lnTo>
                  <a:pt x="7620" y="121920"/>
                </a:lnTo>
                <a:lnTo>
                  <a:pt x="0" y="144780"/>
                </a:lnTo>
                <a:lnTo>
                  <a:pt x="7620" y="152400"/>
                </a:lnTo>
                <a:lnTo>
                  <a:pt x="15240" y="160020"/>
                </a:lnTo>
                <a:lnTo>
                  <a:pt x="22860" y="160020"/>
                </a:lnTo>
                <a:lnTo>
                  <a:pt x="38100" y="152400"/>
                </a:lnTo>
                <a:lnTo>
                  <a:pt x="60960" y="144780"/>
                </a:lnTo>
                <a:lnTo>
                  <a:pt x="76200" y="121920"/>
                </a:lnTo>
                <a:lnTo>
                  <a:pt x="91440" y="99060"/>
                </a:lnTo>
                <a:lnTo>
                  <a:pt x="106680" y="76200"/>
                </a:lnTo>
                <a:lnTo>
                  <a:pt x="121920" y="53340"/>
                </a:lnTo>
                <a:lnTo>
                  <a:pt x="137160" y="30480"/>
                </a:lnTo>
                <a:lnTo>
                  <a:pt x="137160" y="15240"/>
                </a:lnTo>
                <a:lnTo>
                  <a:pt x="144780" y="7620"/>
                </a:lnTo>
                <a:lnTo>
                  <a:pt x="144780" y="0"/>
                </a:lnTo>
                <a:lnTo>
                  <a:pt x="144780" y="7620"/>
                </a:lnTo>
                <a:lnTo>
                  <a:pt x="144780" y="22860"/>
                </a:lnTo>
                <a:lnTo>
                  <a:pt x="144780" y="53340"/>
                </a:lnTo>
                <a:lnTo>
                  <a:pt x="144780" y="83820"/>
                </a:lnTo>
                <a:lnTo>
                  <a:pt x="144780" y="129540"/>
                </a:lnTo>
                <a:lnTo>
                  <a:pt x="152400" y="175260"/>
                </a:lnTo>
                <a:lnTo>
                  <a:pt x="167640" y="220980"/>
                </a:lnTo>
                <a:lnTo>
                  <a:pt x="175260" y="266700"/>
                </a:lnTo>
                <a:lnTo>
                  <a:pt x="175260" y="312420"/>
                </a:lnTo>
                <a:lnTo>
                  <a:pt x="175260" y="350520"/>
                </a:lnTo>
                <a:lnTo>
                  <a:pt x="167640" y="388620"/>
                </a:lnTo>
                <a:lnTo>
                  <a:pt x="160020" y="419100"/>
                </a:lnTo>
                <a:lnTo>
                  <a:pt x="144780" y="441960"/>
                </a:lnTo>
                <a:lnTo>
                  <a:pt x="129540" y="449580"/>
                </a:lnTo>
                <a:lnTo>
                  <a:pt x="114300" y="457200"/>
                </a:lnTo>
                <a:lnTo>
                  <a:pt x="99060" y="457200"/>
                </a:lnTo>
                <a:lnTo>
                  <a:pt x="83820" y="441960"/>
                </a:lnTo>
                <a:lnTo>
                  <a:pt x="68580" y="434340"/>
                </a:lnTo>
                <a:lnTo>
                  <a:pt x="60960" y="426720"/>
                </a:lnTo>
                <a:lnTo>
                  <a:pt x="60960" y="426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7" name="Freeform 176"/>
          <p:cNvSpPr/>
          <p:nvPr/>
        </p:nvSpPr>
        <p:spPr>
          <a:xfrm>
            <a:off x="4213860" y="4206240"/>
            <a:ext cx="160021" cy="205741"/>
          </a:xfrm>
          <a:custGeom>
            <a:avLst/>
            <a:gdLst/>
            <a:ahLst/>
            <a:cxnLst/>
            <a:rect l="0" t="0" r="0" b="0"/>
            <a:pathLst>
              <a:path w="160021" h="205741">
                <a:moveTo>
                  <a:pt x="15240" y="22860"/>
                </a:moveTo>
                <a:lnTo>
                  <a:pt x="15240" y="22860"/>
                </a:lnTo>
                <a:lnTo>
                  <a:pt x="7620" y="22860"/>
                </a:lnTo>
                <a:lnTo>
                  <a:pt x="7620" y="22860"/>
                </a:lnTo>
                <a:lnTo>
                  <a:pt x="0" y="15240"/>
                </a:lnTo>
                <a:lnTo>
                  <a:pt x="7620" y="7620"/>
                </a:lnTo>
                <a:lnTo>
                  <a:pt x="15240" y="7620"/>
                </a:lnTo>
                <a:lnTo>
                  <a:pt x="30480" y="7620"/>
                </a:lnTo>
                <a:lnTo>
                  <a:pt x="53340" y="0"/>
                </a:lnTo>
                <a:lnTo>
                  <a:pt x="76200" y="7620"/>
                </a:lnTo>
                <a:lnTo>
                  <a:pt x="99060" y="15240"/>
                </a:lnTo>
                <a:lnTo>
                  <a:pt x="121920" y="22860"/>
                </a:lnTo>
                <a:lnTo>
                  <a:pt x="137160" y="38100"/>
                </a:lnTo>
                <a:lnTo>
                  <a:pt x="152400" y="45720"/>
                </a:lnTo>
                <a:lnTo>
                  <a:pt x="160020" y="68580"/>
                </a:lnTo>
                <a:lnTo>
                  <a:pt x="160020" y="91440"/>
                </a:lnTo>
                <a:lnTo>
                  <a:pt x="160020" y="114300"/>
                </a:lnTo>
                <a:lnTo>
                  <a:pt x="152400" y="144780"/>
                </a:lnTo>
                <a:lnTo>
                  <a:pt x="137160" y="167640"/>
                </a:lnTo>
                <a:lnTo>
                  <a:pt x="129540" y="205740"/>
                </a:lnTo>
                <a:lnTo>
                  <a:pt x="129540" y="205740"/>
                </a:lnTo>
                <a:lnTo>
                  <a:pt x="12954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8" name="Freeform 177"/>
          <p:cNvSpPr/>
          <p:nvPr/>
        </p:nvSpPr>
        <p:spPr>
          <a:xfrm>
            <a:off x="4343400" y="4648200"/>
            <a:ext cx="15241" cy="22861"/>
          </a:xfrm>
          <a:custGeom>
            <a:avLst/>
            <a:gdLst/>
            <a:ahLst/>
            <a:cxnLst/>
            <a:rect l="0" t="0" r="0" b="0"/>
            <a:pathLst>
              <a:path w="15241" h="22861">
                <a:moveTo>
                  <a:pt x="15240" y="0"/>
                </a:moveTo>
                <a:lnTo>
                  <a:pt x="15240" y="7620"/>
                </a:lnTo>
                <a:lnTo>
                  <a:pt x="15240" y="7620"/>
                </a:lnTo>
                <a:lnTo>
                  <a:pt x="7620" y="7620"/>
                </a:lnTo>
                <a:lnTo>
                  <a:pt x="7620" y="15240"/>
                </a:lnTo>
                <a:lnTo>
                  <a:pt x="0" y="15240"/>
                </a:lnTo>
                <a:lnTo>
                  <a:pt x="0" y="22860"/>
                </a:lnTo>
                <a:lnTo>
                  <a:pt x="0" y="22860"/>
                </a:lnTo>
                <a:lnTo>
                  <a:pt x="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79" name="Freeform 178"/>
          <p:cNvSpPr/>
          <p:nvPr/>
        </p:nvSpPr>
        <p:spPr>
          <a:xfrm>
            <a:off x="4465320" y="4145280"/>
            <a:ext cx="30481" cy="106681"/>
          </a:xfrm>
          <a:custGeom>
            <a:avLst/>
            <a:gdLst/>
            <a:ahLst/>
            <a:cxnLst/>
            <a:rect l="0" t="0" r="0" b="0"/>
            <a:pathLst>
              <a:path w="30481" h="106681">
                <a:moveTo>
                  <a:pt x="0" y="0"/>
                </a:moveTo>
                <a:lnTo>
                  <a:pt x="7620" y="0"/>
                </a:lnTo>
                <a:lnTo>
                  <a:pt x="15240" y="0"/>
                </a:lnTo>
                <a:lnTo>
                  <a:pt x="15240" y="7620"/>
                </a:lnTo>
                <a:lnTo>
                  <a:pt x="22860" y="15240"/>
                </a:lnTo>
                <a:lnTo>
                  <a:pt x="22860" y="22860"/>
                </a:lnTo>
                <a:lnTo>
                  <a:pt x="30480" y="45720"/>
                </a:lnTo>
                <a:lnTo>
                  <a:pt x="30480" y="60960"/>
                </a:lnTo>
                <a:lnTo>
                  <a:pt x="22860" y="83820"/>
                </a:lnTo>
                <a:lnTo>
                  <a:pt x="15240" y="106680"/>
                </a:lnTo>
                <a:lnTo>
                  <a:pt x="15240" y="106680"/>
                </a:lnTo>
                <a:lnTo>
                  <a:pt x="15240" y="106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0" name="Freeform 179"/>
          <p:cNvSpPr/>
          <p:nvPr/>
        </p:nvSpPr>
        <p:spPr>
          <a:xfrm>
            <a:off x="4594860" y="4191000"/>
            <a:ext cx="1" cy="45721"/>
          </a:xfrm>
          <a:custGeom>
            <a:avLst/>
            <a:gdLst/>
            <a:ahLst/>
            <a:cxnLst/>
            <a:rect l="0" t="0" r="0" b="0"/>
            <a:pathLst>
              <a:path w="1" h="45721">
                <a:moveTo>
                  <a:pt x="0" y="0"/>
                </a:moveTo>
                <a:lnTo>
                  <a:pt x="0" y="15240"/>
                </a:lnTo>
                <a:lnTo>
                  <a:pt x="0" y="30480"/>
                </a:lnTo>
                <a:lnTo>
                  <a:pt x="0" y="4572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4991100" y="3550920"/>
            <a:ext cx="472441" cy="1318261"/>
          </a:xfrm>
          <a:custGeom>
            <a:avLst/>
            <a:gdLst/>
            <a:ahLst/>
            <a:cxnLst/>
            <a:rect l="0" t="0" r="0" b="0"/>
            <a:pathLst>
              <a:path w="472441" h="1318261">
                <a:moveTo>
                  <a:pt x="7620" y="0"/>
                </a:moveTo>
                <a:lnTo>
                  <a:pt x="7620" y="15240"/>
                </a:lnTo>
                <a:lnTo>
                  <a:pt x="0" y="30480"/>
                </a:lnTo>
                <a:lnTo>
                  <a:pt x="0" y="38100"/>
                </a:lnTo>
                <a:lnTo>
                  <a:pt x="7620" y="68580"/>
                </a:lnTo>
                <a:lnTo>
                  <a:pt x="7620" y="99060"/>
                </a:lnTo>
                <a:lnTo>
                  <a:pt x="15240" y="129540"/>
                </a:lnTo>
                <a:lnTo>
                  <a:pt x="30480" y="175260"/>
                </a:lnTo>
                <a:lnTo>
                  <a:pt x="45720" y="220980"/>
                </a:lnTo>
                <a:lnTo>
                  <a:pt x="60960" y="274320"/>
                </a:lnTo>
                <a:lnTo>
                  <a:pt x="76200" y="327660"/>
                </a:lnTo>
                <a:lnTo>
                  <a:pt x="99060" y="388620"/>
                </a:lnTo>
                <a:lnTo>
                  <a:pt x="121920" y="441960"/>
                </a:lnTo>
                <a:lnTo>
                  <a:pt x="144780" y="502920"/>
                </a:lnTo>
                <a:lnTo>
                  <a:pt x="175260" y="563880"/>
                </a:lnTo>
                <a:lnTo>
                  <a:pt x="198120" y="624840"/>
                </a:lnTo>
                <a:lnTo>
                  <a:pt x="228600" y="685800"/>
                </a:lnTo>
                <a:lnTo>
                  <a:pt x="251460" y="754380"/>
                </a:lnTo>
                <a:lnTo>
                  <a:pt x="281940" y="815340"/>
                </a:lnTo>
                <a:lnTo>
                  <a:pt x="297180" y="868680"/>
                </a:lnTo>
                <a:lnTo>
                  <a:pt x="327660" y="929640"/>
                </a:lnTo>
                <a:lnTo>
                  <a:pt x="342900" y="982980"/>
                </a:lnTo>
                <a:lnTo>
                  <a:pt x="365760" y="1036320"/>
                </a:lnTo>
                <a:lnTo>
                  <a:pt x="381000" y="1082040"/>
                </a:lnTo>
                <a:lnTo>
                  <a:pt x="396240" y="1127760"/>
                </a:lnTo>
                <a:lnTo>
                  <a:pt x="419100" y="1165860"/>
                </a:lnTo>
                <a:lnTo>
                  <a:pt x="426720" y="1196340"/>
                </a:lnTo>
                <a:lnTo>
                  <a:pt x="441960" y="1226820"/>
                </a:lnTo>
                <a:lnTo>
                  <a:pt x="449580" y="1257300"/>
                </a:lnTo>
                <a:lnTo>
                  <a:pt x="457200" y="1280160"/>
                </a:lnTo>
                <a:lnTo>
                  <a:pt x="464820" y="1295400"/>
                </a:lnTo>
                <a:lnTo>
                  <a:pt x="472440" y="1310640"/>
                </a:lnTo>
                <a:lnTo>
                  <a:pt x="472440" y="1318260"/>
                </a:lnTo>
                <a:lnTo>
                  <a:pt x="472440" y="1318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4114800" y="5128260"/>
            <a:ext cx="441961" cy="304801"/>
          </a:xfrm>
          <a:custGeom>
            <a:avLst/>
            <a:gdLst/>
            <a:ahLst/>
            <a:cxnLst/>
            <a:rect l="0" t="0" r="0" b="0"/>
            <a:pathLst>
              <a:path w="441961" h="304801">
                <a:moveTo>
                  <a:pt x="7620" y="167640"/>
                </a:moveTo>
                <a:lnTo>
                  <a:pt x="7620" y="167640"/>
                </a:lnTo>
                <a:lnTo>
                  <a:pt x="0" y="175260"/>
                </a:lnTo>
                <a:lnTo>
                  <a:pt x="0" y="175260"/>
                </a:lnTo>
                <a:lnTo>
                  <a:pt x="0" y="182880"/>
                </a:lnTo>
                <a:lnTo>
                  <a:pt x="0" y="198120"/>
                </a:lnTo>
                <a:lnTo>
                  <a:pt x="0" y="205740"/>
                </a:lnTo>
                <a:lnTo>
                  <a:pt x="0" y="213360"/>
                </a:lnTo>
                <a:lnTo>
                  <a:pt x="7620" y="220980"/>
                </a:lnTo>
                <a:lnTo>
                  <a:pt x="15240" y="228600"/>
                </a:lnTo>
                <a:lnTo>
                  <a:pt x="30480" y="228600"/>
                </a:lnTo>
                <a:lnTo>
                  <a:pt x="45720" y="228600"/>
                </a:lnTo>
                <a:lnTo>
                  <a:pt x="60960" y="228600"/>
                </a:lnTo>
                <a:lnTo>
                  <a:pt x="83820" y="220980"/>
                </a:lnTo>
                <a:lnTo>
                  <a:pt x="99060" y="213360"/>
                </a:lnTo>
                <a:lnTo>
                  <a:pt x="114300" y="205740"/>
                </a:lnTo>
                <a:lnTo>
                  <a:pt x="129540" y="190500"/>
                </a:lnTo>
                <a:lnTo>
                  <a:pt x="144780" y="182880"/>
                </a:lnTo>
                <a:lnTo>
                  <a:pt x="160020" y="167640"/>
                </a:lnTo>
                <a:lnTo>
                  <a:pt x="167640" y="152400"/>
                </a:lnTo>
                <a:lnTo>
                  <a:pt x="175260" y="137160"/>
                </a:lnTo>
                <a:lnTo>
                  <a:pt x="175260" y="121920"/>
                </a:lnTo>
                <a:lnTo>
                  <a:pt x="175260" y="106680"/>
                </a:lnTo>
                <a:lnTo>
                  <a:pt x="175260" y="91440"/>
                </a:lnTo>
                <a:lnTo>
                  <a:pt x="167640" y="83820"/>
                </a:lnTo>
                <a:lnTo>
                  <a:pt x="160020" y="76200"/>
                </a:lnTo>
                <a:lnTo>
                  <a:pt x="144780" y="76200"/>
                </a:lnTo>
                <a:lnTo>
                  <a:pt x="129540" y="83820"/>
                </a:lnTo>
                <a:lnTo>
                  <a:pt x="114300" y="91440"/>
                </a:lnTo>
                <a:lnTo>
                  <a:pt x="99060" y="106680"/>
                </a:lnTo>
                <a:lnTo>
                  <a:pt x="83820" y="129540"/>
                </a:lnTo>
                <a:lnTo>
                  <a:pt x="76200" y="160020"/>
                </a:lnTo>
                <a:lnTo>
                  <a:pt x="68580" y="190500"/>
                </a:lnTo>
                <a:lnTo>
                  <a:pt x="60960" y="213360"/>
                </a:lnTo>
                <a:lnTo>
                  <a:pt x="60960" y="243840"/>
                </a:lnTo>
                <a:lnTo>
                  <a:pt x="68580" y="266700"/>
                </a:lnTo>
                <a:lnTo>
                  <a:pt x="68580" y="289560"/>
                </a:lnTo>
                <a:lnTo>
                  <a:pt x="83820" y="297180"/>
                </a:lnTo>
                <a:lnTo>
                  <a:pt x="91440" y="304800"/>
                </a:lnTo>
                <a:lnTo>
                  <a:pt x="106680" y="297180"/>
                </a:lnTo>
                <a:lnTo>
                  <a:pt x="121920" y="281940"/>
                </a:lnTo>
                <a:lnTo>
                  <a:pt x="144780" y="259080"/>
                </a:lnTo>
                <a:lnTo>
                  <a:pt x="167640" y="243840"/>
                </a:lnTo>
                <a:lnTo>
                  <a:pt x="182880" y="213360"/>
                </a:lnTo>
                <a:lnTo>
                  <a:pt x="205740" y="182880"/>
                </a:lnTo>
                <a:lnTo>
                  <a:pt x="220980" y="152400"/>
                </a:lnTo>
                <a:lnTo>
                  <a:pt x="236220" y="121920"/>
                </a:lnTo>
                <a:lnTo>
                  <a:pt x="243840" y="99060"/>
                </a:lnTo>
                <a:lnTo>
                  <a:pt x="251460" y="83820"/>
                </a:lnTo>
                <a:lnTo>
                  <a:pt x="251460" y="68580"/>
                </a:lnTo>
                <a:lnTo>
                  <a:pt x="251460" y="68580"/>
                </a:lnTo>
                <a:lnTo>
                  <a:pt x="259080" y="68580"/>
                </a:lnTo>
                <a:lnTo>
                  <a:pt x="259080" y="76200"/>
                </a:lnTo>
                <a:lnTo>
                  <a:pt x="266700" y="91440"/>
                </a:lnTo>
                <a:lnTo>
                  <a:pt x="266700" y="114300"/>
                </a:lnTo>
                <a:lnTo>
                  <a:pt x="266700" y="137160"/>
                </a:lnTo>
                <a:lnTo>
                  <a:pt x="274320" y="152400"/>
                </a:lnTo>
                <a:lnTo>
                  <a:pt x="281940" y="167640"/>
                </a:lnTo>
                <a:lnTo>
                  <a:pt x="289560" y="182880"/>
                </a:lnTo>
                <a:lnTo>
                  <a:pt x="304800" y="190500"/>
                </a:lnTo>
                <a:lnTo>
                  <a:pt x="312420" y="190500"/>
                </a:lnTo>
                <a:lnTo>
                  <a:pt x="320040" y="182880"/>
                </a:lnTo>
                <a:lnTo>
                  <a:pt x="327660" y="167640"/>
                </a:lnTo>
                <a:lnTo>
                  <a:pt x="342900" y="152400"/>
                </a:lnTo>
                <a:lnTo>
                  <a:pt x="350520" y="121920"/>
                </a:lnTo>
                <a:lnTo>
                  <a:pt x="358140" y="99060"/>
                </a:lnTo>
                <a:lnTo>
                  <a:pt x="373380" y="68580"/>
                </a:lnTo>
                <a:lnTo>
                  <a:pt x="373380" y="45720"/>
                </a:lnTo>
                <a:lnTo>
                  <a:pt x="381000" y="22860"/>
                </a:lnTo>
                <a:lnTo>
                  <a:pt x="381000" y="7620"/>
                </a:lnTo>
                <a:lnTo>
                  <a:pt x="388620" y="0"/>
                </a:lnTo>
                <a:lnTo>
                  <a:pt x="388620" y="7620"/>
                </a:lnTo>
                <a:lnTo>
                  <a:pt x="388620" y="7620"/>
                </a:lnTo>
                <a:lnTo>
                  <a:pt x="396240" y="22860"/>
                </a:lnTo>
                <a:lnTo>
                  <a:pt x="403860" y="38100"/>
                </a:lnTo>
                <a:lnTo>
                  <a:pt x="411480" y="60960"/>
                </a:lnTo>
                <a:lnTo>
                  <a:pt x="419100" y="83820"/>
                </a:lnTo>
                <a:lnTo>
                  <a:pt x="419100" y="106680"/>
                </a:lnTo>
                <a:lnTo>
                  <a:pt x="426720" y="129540"/>
                </a:lnTo>
                <a:lnTo>
                  <a:pt x="434340" y="144780"/>
                </a:lnTo>
                <a:lnTo>
                  <a:pt x="441960" y="152400"/>
                </a:lnTo>
                <a:lnTo>
                  <a:pt x="441960" y="160020"/>
                </a:lnTo>
                <a:lnTo>
                  <a:pt x="44196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3" name="Freeform 182"/>
          <p:cNvSpPr/>
          <p:nvPr/>
        </p:nvSpPr>
        <p:spPr>
          <a:xfrm>
            <a:off x="4655820" y="4930140"/>
            <a:ext cx="358141" cy="327661"/>
          </a:xfrm>
          <a:custGeom>
            <a:avLst/>
            <a:gdLst/>
            <a:ahLst/>
            <a:cxnLst/>
            <a:rect l="0" t="0" r="0" b="0"/>
            <a:pathLst>
              <a:path w="358141" h="327661">
                <a:moveTo>
                  <a:pt x="144780" y="137160"/>
                </a:moveTo>
                <a:lnTo>
                  <a:pt x="144780" y="137160"/>
                </a:lnTo>
                <a:lnTo>
                  <a:pt x="137160" y="137160"/>
                </a:lnTo>
                <a:lnTo>
                  <a:pt x="137160" y="144780"/>
                </a:lnTo>
                <a:lnTo>
                  <a:pt x="121920" y="152400"/>
                </a:lnTo>
                <a:lnTo>
                  <a:pt x="99060" y="160020"/>
                </a:lnTo>
                <a:lnTo>
                  <a:pt x="83820" y="175260"/>
                </a:lnTo>
                <a:lnTo>
                  <a:pt x="60960" y="190500"/>
                </a:lnTo>
                <a:lnTo>
                  <a:pt x="38100" y="213360"/>
                </a:lnTo>
                <a:lnTo>
                  <a:pt x="22860" y="228600"/>
                </a:lnTo>
                <a:lnTo>
                  <a:pt x="7620" y="251460"/>
                </a:lnTo>
                <a:lnTo>
                  <a:pt x="0" y="281940"/>
                </a:lnTo>
                <a:lnTo>
                  <a:pt x="0" y="297180"/>
                </a:lnTo>
                <a:lnTo>
                  <a:pt x="0" y="312420"/>
                </a:lnTo>
                <a:lnTo>
                  <a:pt x="15240" y="327660"/>
                </a:lnTo>
                <a:lnTo>
                  <a:pt x="30480" y="327660"/>
                </a:lnTo>
                <a:lnTo>
                  <a:pt x="45720" y="327660"/>
                </a:lnTo>
                <a:lnTo>
                  <a:pt x="60960" y="312420"/>
                </a:lnTo>
                <a:lnTo>
                  <a:pt x="83820" y="289560"/>
                </a:lnTo>
                <a:lnTo>
                  <a:pt x="99060" y="266700"/>
                </a:lnTo>
                <a:lnTo>
                  <a:pt x="114300" y="236220"/>
                </a:lnTo>
                <a:lnTo>
                  <a:pt x="129540" y="198120"/>
                </a:lnTo>
                <a:lnTo>
                  <a:pt x="144780" y="160020"/>
                </a:lnTo>
                <a:lnTo>
                  <a:pt x="152400" y="121920"/>
                </a:lnTo>
                <a:lnTo>
                  <a:pt x="160020" y="83820"/>
                </a:lnTo>
                <a:lnTo>
                  <a:pt x="160020" y="53340"/>
                </a:lnTo>
                <a:lnTo>
                  <a:pt x="160020" y="30480"/>
                </a:lnTo>
                <a:lnTo>
                  <a:pt x="160020" y="762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7620"/>
                </a:lnTo>
                <a:lnTo>
                  <a:pt x="144780" y="22860"/>
                </a:lnTo>
                <a:lnTo>
                  <a:pt x="144780" y="45720"/>
                </a:lnTo>
                <a:lnTo>
                  <a:pt x="144780" y="76200"/>
                </a:lnTo>
                <a:lnTo>
                  <a:pt x="144780" y="114300"/>
                </a:lnTo>
                <a:lnTo>
                  <a:pt x="152400" y="144780"/>
                </a:lnTo>
                <a:lnTo>
                  <a:pt x="160020" y="175260"/>
                </a:lnTo>
                <a:lnTo>
                  <a:pt x="167640" y="205740"/>
                </a:lnTo>
                <a:lnTo>
                  <a:pt x="182880" y="220980"/>
                </a:lnTo>
                <a:lnTo>
                  <a:pt x="190500" y="228600"/>
                </a:lnTo>
                <a:lnTo>
                  <a:pt x="198120" y="236220"/>
                </a:lnTo>
                <a:lnTo>
                  <a:pt x="220980" y="236220"/>
                </a:lnTo>
                <a:lnTo>
                  <a:pt x="228600" y="228600"/>
                </a:lnTo>
                <a:lnTo>
                  <a:pt x="243840" y="213360"/>
                </a:lnTo>
                <a:lnTo>
                  <a:pt x="266700" y="198120"/>
                </a:lnTo>
                <a:lnTo>
                  <a:pt x="274320" y="175260"/>
                </a:lnTo>
                <a:lnTo>
                  <a:pt x="289560" y="144780"/>
                </a:lnTo>
                <a:lnTo>
                  <a:pt x="297180" y="121920"/>
                </a:lnTo>
                <a:lnTo>
                  <a:pt x="312420" y="99060"/>
                </a:lnTo>
                <a:lnTo>
                  <a:pt x="312420" y="83820"/>
                </a:lnTo>
                <a:lnTo>
                  <a:pt x="320040" y="68580"/>
                </a:lnTo>
                <a:lnTo>
                  <a:pt x="320040" y="60960"/>
                </a:lnTo>
                <a:lnTo>
                  <a:pt x="320040" y="60960"/>
                </a:lnTo>
                <a:lnTo>
                  <a:pt x="327660" y="68580"/>
                </a:lnTo>
                <a:lnTo>
                  <a:pt x="327660" y="76200"/>
                </a:lnTo>
                <a:lnTo>
                  <a:pt x="335280" y="91440"/>
                </a:lnTo>
                <a:lnTo>
                  <a:pt x="335280" y="114300"/>
                </a:lnTo>
                <a:lnTo>
                  <a:pt x="342900" y="137160"/>
                </a:lnTo>
                <a:lnTo>
                  <a:pt x="342900" y="152400"/>
                </a:lnTo>
                <a:lnTo>
                  <a:pt x="350520" y="175260"/>
                </a:lnTo>
                <a:lnTo>
                  <a:pt x="350520" y="190500"/>
                </a:lnTo>
                <a:lnTo>
                  <a:pt x="350520" y="198120"/>
                </a:lnTo>
                <a:lnTo>
                  <a:pt x="358140" y="205740"/>
                </a:lnTo>
                <a:lnTo>
                  <a:pt x="358140" y="213360"/>
                </a:lnTo>
                <a:lnTo>
                  <a:pt x="358140" y="213360"/>
                </a:lnTo>
                <a:lnTo>
                  <a:pt x="358140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4" name="Freeform 183"/>
          <p:cNvSpPr/>
          <p:nvPr/>
        </p:nvSpPr>
        <p:spPr>
          <a:xfrm>
            <a:off x="5029200" y="489204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5" name="Freeform 184"/>
          <p:cNvSpPr/>
          <p:nvPr/>
        </p:nvSpPr>
        <p:spPr>
          <a:xfrm>
            <a:off x="5090160" y="4945380"/>
            <a:ext cx="198121" cy="152401"/>
          </a:xfrm>
          <a:custGeom>
            <a:avLst/>
            <a:gdLst/>
            <a:ahLst/>
            <a:cxnLst/>
            <a:rect l="0" t="0" r="0" b="0"/>
            <a:pathLst>
              <a:path w="198121" h="152401">
                <a:moveTo>
                  <a:pt x="22860" y="38100"/>
                </a:moveTo>
                <a:lnTo>
                  <a:pt x="15240" y="38100"/>
                </a:lnTo>
                <a:lnTo>
                  <a:pt x="7620" y="38100"/>
                </a:lnTo>
                <a:lnTo>
                  <a:pt x="7620" y="38100"/>
                </a:lnTo>
                <a:lnTo>
                  <a:pt x="7620" y="38100"/>
                </a:lnTo>
                <a:lnTo>
                  <a:pt x="0" y="38100"/>
                </a:lnTo>
                <a:lnTo>
                  <a:pt x="0" y="53340"/>
                </a:lnTo>
                <a:lnTo>
                  <a:pt x="0" y="60960"/>
                </a:lnTo>
                <a:lnTo>
                  <a:pt x="7620" y="83820"/>
                </a:lnTo>
                <a:lnTo>
                  <a:pt x="7620" y="99060"/>
                </a:lnTo>
                <a:lnTo>
                  <a:pt x="15240" y="121920"/>
                </a:lnTo>
                <a:lnTo>
                  <a:pt x="22860" y="137160"/>
                </a:lnTo>
                <a:lnTo>
                  <a:pt x="22860" y="144780"/>
                </a:lnTo>
                <a:lnTo>
                  <a:pt x="30480" y="152400"/>
                </a:lnTo>
                <a:lnTo>
                  <a:pt x="30480" y="152400"/>
                </a:lnTo>
                <a:lnTo>
                  <a:pt x="30480" y="152400"/>
                </a:lnTo>
                <a:lnTo>
                  <a:pt x="30480" y="144780"/>
                </a:lnTo>
                <a:lnTo>
                  <a:pt x="38100" y="137160"/>
                </a:lnTo>
                <a:lnTo>
                  <a:pt x="38100" y="114300"/>
                </a:lnTo>
                <a:lnTo>
                  <a:pt x="45720" y="99060"/>
                </a:lnTo>
                <a:lnTo>
                  <a:pt x="45720" y="68580"/>
                </a:lnTo>
                <a:lnTo>
                  <a:pt x="53340" y="45720"/>
                </a:lnTo>
                <a:lnTo>
                  <a:pt x="60960" y="30480"/>
                </a:lnTo>
                <a:lnTo>
                  <a:pt x="68580" y="15240"/>
                </a:lnTo>
                <a:lnTo>
                  <a:pt x="83820" y="0"/>
                </a:lnTo>
                <a:lnTo>
                  <a:pt x="91440" y="0"/>
                </a:lnTo>
                <a:lnTo>
                  <a:pt x="99060" y="0"/>
                </a:lnTo>
                <a:lnTo>
                  <a:pt x="114300" y="7620"/>
                </a:lnTo>
                <a:lnTo>
                  <a:pt x="121920" y="22860"/>
                </a:lnTo>
                <a:lnTo>
                  <a:pt x="137160" y="38100"/>
                </a:lnTo>
                <a:lnTo>
                  <a:pt x="144780" y="53340"/>
                </a:lnTo>
                <a:lnTo>
                  <a:pt x="152400" y="76200"/>
                </a:lnTo>
                <a:lnTo>
                  <a:pt x="160020" y="91440"/>
                </a:lnTo>
                <a:lnTo>
                  <a:pt x="167640" y="114300"/>
                </a:lnTo>
                <a:lnTo>
                  <a:pt x="175260" y="121920"/>
                </a:lnTo>
                <a:lnTo>
                  <a:pt x="182880" y="129540"/>
                </a:lnTo>
                <a:lnTo>
                  <a:pt x="190500" y="137160"/>
                </a:lnTo>
                <a:lnTo>
                  <a:pt x="198120" y="137160"/>
                </a:lnTo>
                <a:lnTo>
                  <a:pt x="19812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6" name="Freeform 185"/>
          <p:cNvSpPr/>
          <p:nvPr/>
        </p:nvSpPr>
        <p:spPr>
          <a:xfrm>
            <a:off x="5257800" y="4899660"/>
            <a:ext cx="274321" cy="518161"/>
          </a:xfrm>
          <a:custGeom>
            <a:avLst/>
            <a:gdLst/>
            <a:ahLst/>
            <a:cxnLst/>
            <a:rect l="0" t="0" r="0" b="0"/>
            <a:pathLst>
              <a:path w="274321" h="518161">
                <a:moveTo>
                  <a:pt x="213360" y="0"/>
                </a:moveTo>
                <a:lnTo>
                  <a:pt x="213360" y="0"/>
                </a:lnTo>
                <a:lnTo>
                  <a:pt x="205740" y="0"/>
                </a:lnTo>
                <a:lnTo>
                  <a:pt x="205740" y="0"/>
                </a:lnTo>
                <a:lnTo>
                  <a:pt x="198120" y="7620"/>
                </a:lnTo>
                <a:lnTo>
                  <a:pt x="182880" y="22860"/>
                </a:lnTo>
                <a:lnTo>
                  <a:pt x="167640" y="38100"/>
                </a:lnTo>
                <a:lnTo>
                  <a:pt x="160020" y="60960"/>
                </a:lnTo>
                <a:lnTo>
                  <a:pt x="144780" y="91440"/>
                </a:lnTo>
                <a:lnTo>
                  <a:pt x="129540" y="121920"/>
                </a:lnTo>
                <a:lnTo>
                  <a:pt x="121920" y="144780"/>
                </a:lnTo>
                <a:lnTo>
                  <a:pt x="121920" y="160020"/>
                </a:lnTo>
                <a:lnTo>
                  <a:pt x="129540" y="167640"/>
                </a:lnTo>
                <a:lnTo>
                  <a:pt x="137160" y="175260"/>
                </a:lnTo>
                <a:lnTo>
                  <a:pt x="152400" y="167640"/>
                </a:lnTo>
                <a:lnTo>
                  <a:pt x="167640" y="160020"/>
                </a:lnTo>
                <a:lnTo>
                  <a:pt x="182880" y="144780"/>
                </a:lnTo>
                <a:lnTo>
                  <a:pt x="198120" y="121920"/>
                </a:lnTo>
                <a:lnTo>
                  <a:pt x="213360" y="99060"/>
                </a:lnTo>
                <a:lnTo>
                  <a:pt x="228600" y="76200"/>
                </a:lnTo>
                <a:lnTo>
                  <a:pt x="236220" y="45720"/>
                </a:lnTo>
                <a:lnTo>
                  <a:pt x="243840" y="30480"/>
                </a:lnTo>
                <a:lnTo>
                  <a:pt x="251460" y="15240"/>
                </a:lnTo>
                <a:lnTo>
                  <a:pt x="251460" y="7620"/>
                </a:lnTo>
                <a:lnTo>
                  <a:pt x="251460" y="7620"/>
                </a:lnTo>
                <a:lnTo>
                  <a:pt x="251460" y="7620"/>
                </a:lnTo>
                <a:lnTo>
                  <a:pt x="251460" y="15240"/>
                </a:lnTo>
                <a:lnTo>
                  <a:pt x="251460" y="38100"/>
                </a:lnTo>
                <a:lnTo>
                  <a:pt x="251460" y="60960"/>
                </a:lnTo>
                <a:lnTo>
                  <a:pt x="251460" y="99060"/>
                </a:lnTo>
                <a:lnTo>
                  <a:pt x="259080" y="129540"/>
                </a:lnTo>
                <a:lnTo>
                  <a:pt x="266700" y="167640"/>
                </a:lnTo>
                <a:lnTo>
                  <a:pt x="274320" y="198120"/>
                </a:lnTo>
                <a:lnTo>
                  <a:pt x="274320" y="236220"/>
                </a:lnTo>
                <a:lnTo>
                  <a:pt x="266700" y="266700"/>
                </a:lnTo>
                <a:lnTo>
                  <a:pt x="266700" y="297180"/>
                </a:lnTo>
                <a:lnTo>
                  <a:pt x="251460" y="327660"/>
                </a:lnTo>
                <a:lnTo>
                  <a:pt x="236220" y="358140"/>
                </a:lnTo>
                <a:lnTo>
                  <a:pt x="213360" y="381000"/>
                </a:lnTo>
                <a:lnTo>
                  <a:pt x="175260" y="411480"/>
                </a:lnTo>
                <a:lnTo>
                  <a:pt x="137160" y="434340"/>
                </a:lnTo>
                <a:lnTo>
                  <a:pt x="99060" y="464820"/>
                </a:lnTo>
                <a:lnTo>
                  <a:pt x="60960" y="487680"/>
                </a:lnTo>
                <a:lnTo>
                  <a:pt x="22860" y="510540"/>
                </a:lnTo>
                <a:lnTo>
                  <a:pt x="0" y="51816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3642360" y="5715000"/>
            <a:ext cx="38101" cy="175261"/>
          </a:xfrm>
          <a:custGeom>
            <a:avLst/>
            <a:gdLst/>
            <a:ahLst/>
            <a:cxnLst/>
            <a:rect l="0" t="0" r="0" b="0"/>
            <a:pathLst>
              <a:path w="38101" h="175261">
                <a:moveTo>
                  <a:pt x="38100" y="0"/>
                </a:moveTo>
                <a:lnTo>
                  <a:pt x="30480" y="15240"/>
                </a:lnTo>
                <a:lnTo>
                  <a:pt x="30480" y="30480"/>
                </a:lnTo>
                <a:lnTo>
                  <a:pt x="22860" y="38100"/>
                </a:lnTo>
                <a:lnTo>
                  <a:pt x="22860" y="60960"/>
                </a:lnTo>
                <a:lnTo>
                  <a:pt x="15240" y="91440"/>
                </a:lnTo>
                <a:lnTo>
                  <a:pt x="7620" y="121920"/>
                </a:lnTo>
                <a:lnTo>
                  <a:pt x="7620" y="144780"/>
                </a:lnTo>
                <a:lnTo>
                  <a:pt x="7620" y="160020"/>
                </a:lnTo>
                <a:lnTo>
                  <a:pt x="0" y="167640"/>
                </a:lnTo>
                <a:lnTo>
                  <a:pt x="0" y="175260"/>
                </a:lnTo>
                <a:lnTo>
                  <a:pt x="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3726180" y="5699760"/>
            <a:ext cx="22861" cy="114301"/>
          </a:xfrm>
          <a:custGeom>
            <a:avLst/>
            <a:gdLst/>
            <a:ahLst/>
            <a:cxnLst/>
            <a:rect l="0" t="0" r="0" b="0"/>
            <a:pathLst>
              <a:path w="22861" h="11430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22860"/>
                </a:lnTo>
                <a:lnTo>
                  <a:pt x="7620" y="38100"/>
                </a:lnTo>
                <a:lnTo>
                  <a:pt x="15240" y="60960"/>
                </a:lnTo>
                <a:lnTo>
                  <a:pt x="15240" y="83820"/>
                </a:lnTo>
                <a:lnTo>
                  <a:pt x="22860" y="106680"/>
                </a:lnTo>
                <a:lnTo>
                  <a:pt x="22860" y="114300"/>
                </a:lnTo>
                <a:lnTo>
                  <a:pt x="2286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3870960" y="5623560"/>
            <a:ext cx="198121" cy="320041"/>
          </a:xfrm>
          <a:custGeom>
            <a:avLst/>
            <a:gdLst/>
            <a:ahLst/>
            <a:cxnLst/>
            <a:rect l="0" t="0" r="0" b="0"/>
            <a:pathLst>
              <a:path w="198121" h="320041">
                <a:moveTo>
                  <a:pt x="0" y="68580"/>
                </a:moveTo>
                <a:lnTo>
                  <a:pt x="7620" y="76200"/>
                </a:lnTo>
                <a:lnTo>
                  <a:pt x="7620" y="91440"/>
                </a:lnTo>
                <a:lnTo>
                  <a:pt x="7620" y="99060"/>
                </a:lnTo>
                <a:lnTo>
                  <a:pt x="15240" y="121920"/>
                </a:lnTo>
                <a:lnTo>
                  <a:pt x="22860" y="152400"/>
                </a:lnTo>
                <a:lnTo>
                  <a:pt x="30480" y="182880"/>
                </a:lnTo>
                <a:lnTo>
                  <a:pt x="38100" y="213360"/>
                </a:lnTo>
                <a:lnTo>
                  <a:pt x="38100" y="243840"/>
                </a:lnTo>
                <a:lnTo>
                  <a:pt x="45720" y="266700"/>
                </a:lnTo>
                <a:lnTo>
                  <a:pt x="53340" y="289560"/>
                </a:lnTo>
                <a:lnTo>
                  <a:pt x="53340" y="304800"/>
                </a:lnTo>
                <a:lnTo>
                  <a:pt x="60960" y="312420"/>
                </a:lnTo>
                <a:lnTo>
                  <a:pt x="60960" y="312420"/>
                </a:lnTo>
                <a:lnTo>
                  <a:pt x="60960" y="312420"/>
                </a:lnTo>
                <a:lnTo>
                  <a:pt x="60960" y="304800"/>
                </a:lnTo>
                <a:lnTo>
                  <a:pt x="60960" y="281940"/>
                </a:lnTo>
                <a:lnTo>
                  <a:pt x="60960" y="259080"/>
                </a:lnTo>
                <a:lnTo>
                  <a:pt x="53340" y="220980"/>
                </a:lnTo>
                <a:lnTo>
                  <a:pt x="53340" y="190500"/>
                </a:lnTo>
                <a:lnTo>
                  <a:pt x="53340" y="152400"/>
                </a:lnTo>
                <a:lnTo>
                  <a:pt x="45720" y="121920"/>
                </a:lnTo>
                <a:lnTo>
                  <a:pt x="53340" y="83820"/>
                </a:lnTo>
                <a:lnTo>
                  <a:pt x="53340" y="53340"/>
                </a:lnTo>
                <a:lnTo>
                  <a:pt x="60960" y="30480"/>
                </a:lnTo>
                <a:lnTo>
                  <a:pt x="68580" y="762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3820" y="15240"/>
                </a:lnTo>
                <a:lnTo>
                  <a:pt x="83820" y="30480"/>
                </a:lnTo>
                <a:lnTo>
                  <a:pt x="83820" y="45720"/>
                </a:lnTo>
                <a:lnTo>
                  <a:pt x="83820" y="68580"/>
                </a:lnTo>
                <a:lnTo>
                  <a:pt x="83820" y="83820"/>
                </a:lnTo>
                <a:lnTo>
                  <a:pt x="83820" y="99060"/>
                </a:lnTo>
                <a:lnTo>
                  <a:pt x="91440" y="106680"/>
                </a:lnTo>
                <a:lnTo>
                  <a:pt x="106680" y="114300"/>
                </a:lnTo>
                <a:lnTo>
                  <a:pt x="121920" y="121920"/>
                </a:lnTo>
                <a:lnTo>
                  <a:pt x="137160" y="121920"/>
                </a:lnTo>
                <a:lnTo>
                  <a:pt x="152400" y="129540"/>
                </a:lnTo>
                <a:lnTo>
                  <a:pt x="167640" y="137160"/>
                </a:lnTo>
                <a:lnTo>
                  <a:pt x="182880" y="144780"/>
                </a:lnTo>
                <a:lnTo>
                  <a:pt x="190500" y="167640"/>
                </a:lnTo>
                <a:lnTo>
                  <a:pt x="198120" y="182880"/>
                </a:lnTo>
                <a:lnTo>
                  <a:pt x="198120" y="205740"/>
                </a:lnTo>
                <a:lnTo>
                  <a:pt x="190500" y="228600"/>
                </a:lnTo>
                <a:lnTo>
                  <a:pt x="182880" y="251460"/>
                </a:lnTo>
                <a:lnTo>
                  <a:pt x="175260" y="274320"/>
                </a:lnTo>
                <a:lnTo>
                  <a:pt x="152400" y="289560"/>
                </a:lnTo>
                <a:lnTo>
                  <a:pt x="137160" y="304800"/>
                </a:lnTo>
                <a:lnTo>
                  <a:pt x="129540" y="312420"/>
                </a:lnTo>
                <a:lnTo>
                  <a:pt x="121920" y="320040"/>
                </a:lnTo>
                <a:lnTo>
                  <a:pt x="121920" y="320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4099560" y="5638800"/>
            <a:ext cx="144781" cy="220981"/>
          </a:xfrm>
          <a:custGeom>
            <a:avLst/>
            <a:gdLst/>
            <a:ahLst/>
            <a:cxnLst/>
            <a:rect l="0" t="0" r="0" b="0"/>
            <a:pathLst>
              <a:path w="144781" h="220981">
                <a:moveTo>
                  <a:pt x="7620" y="45720"/>
                </a:moveTo>
                <a:lnTo>
                  <a:pt x="7620" y="53340"/>
                </a:lnTo>
                <a:lnTo>
                  <a:pt x="0" y="76200"/>
                </a:lnTo>
                <a:lnTo>
                  <a:pt x="0" y="83820"/>
                </a:lnTo>
                <a:lnTo>
                  <a:pt x="0" y="106680"/>
                </a:lnTo>
                <a:lnTo>
                  <a:pt x="0" y="137160"/>
                </a:lnTo>
                <a:lnTo>
                  <a:pt x="7620" y="160020"/>
                </a:lnTo>
                <a:lnTo>
                  <a:pt x="15240" y="190500"/>
                </a:lnTo>
                <a:lnTo>
                  <a:pt x="22860" y="205740"/>
                </a:lnTo>
                <a:lnTo>
                  <a:pt x="38100" y="220980"/>
                </a:lnTo>
                <a:lnTo>
                  <a:pt x="45720" y="220980"/>
                </a:lnTo>
                <a:lnTo>
                  <a:pt x="60960" y="213360"/>
                </a:lnTo>
                <a:lnTo>
                  <a:pt x="83820" y="190500"/>
                </a:lnTo>
                <a:lnTo>
                  <a:pt x="99060" y="167640"/>
                </a:lnTo>
                <a:lnTo>
                  <a:pt x="114300" y="137160"/>
                </a:lnTo>
                <a:lnTo>
                  <a:pt x="129540" y="106680"/>
                </a:lnTo>
                <a:lnTo>
                  <a:pt x="137160" y="83820"/>
                </a:lnTo>
                <a:lnTo>
                  <a:pt x="144780" y="53340"/>
                </a:lnTo>
                <a:lnTo>
                  <a:pt x="144780" y="30480"/>
                </a:lnTo>
                <a:lnTo>
                  <a:pt x="144780" y="15240"/>
                </a:lnTo>
                <a:lnTo>
                  <a:pt x="144780" y="7620"/>
                </a:lnTo>
                <a:lnTo>
                  <a:pt x="137160" y="0"/>
                </a:lnTo>
                <a:lnTo>
                  <a:pt x="129540" y="7620"/>
                </a:lnTo>
                <a:lnTo>
                  <a:pt x="114300" y="15240"/>
                </a:lnTo>
                <a:lnTo>
                  <a:pt x="106680" y="15240"/>
                </a:lnTo>
                <a:lnTo>
                  <a:pt x="106680" y="22860"/>
                </a:lnTo>
                <a:lnTo>
                  <a:pt x="10668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305300" y="5554980"/>
            <a:ext cx="45721" cy="220981"/>
          </a:xfrm>
          <a:custGeom>
            <a:avLst/>
            <a:gdLst/>
            <a:ahLst/>
            <a:cxnLst/>
            <a:rect l="0" t="0" r="0" b="0"/>
            <a:pathLst>
              <a:path w="45721" h="220981">
                <a:moveTo>
                  <a:pt x="0" y="0"/>
                </a:move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7620" y="45720"/>
                </a:lnTo>
                <a:lnTo>
                  <a:pt x="7620" y="76200"/>
                </a:lnTo>
                <a:lnTo>
                  <a:pt x="15240" y="106680"/>
                </a:lnTo>
                <a:lnTo>
                  <a:pt x="22860" y="137160"/>
                </a:lnTo>
                <a:lnTo>
                  <a:pt x="22860" y="167640"/>
                </a:lnTo>
                <a:lnTo>
                  <a:pt x="30480" y="182880"/>
                </a:lnTo>
                <a:lnTo>
                  <a:pt x="30480" y="205740"/>
                </a:lnTo>
                <a:lnTo>
                  <a:pt x="38100" y="213360"/>
                </a:lnTo>
                <a:lnTo>
                  <a:pt x="45720" y="220980"/>
                </a:lnTo>
                <a:lnTo>
                  <a:pt x="45720" y="220980"/>
                </a:lnTo>
                <a:lnTo>
                  <a:pt x="4572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282440" y="5570220"/>
            <a:ext cx="160021" cy="91441"/>
          </a:xfrm>
          <a:custGeom>
            <a:avLst/>
            <a:gdLst/>
            <a:ahLst/>
            <a:cxnLst/>
            <a:rect l="0" t="0" r="0" b="0"/>
            <a:pathLst>
              <a:path w="160021" h="91441">
                <a:moveTo>
                  <a:pt x="160020" y="7620"/>
                </a:moveTo>
                <a:lnTo>
                  <a:pt x="160020" y="0"/>
                </a:lnTo>
                <a:lnTo>
                  <a:pt x="152400" y="0"/>
                </a:lnTo>
                <a:lnTo>
                  <a:pt x="144780" y="7620"/>
                </a:lnTo>
                <a:lnTo>
                  <a:pt x="121920" y="15240"/>
                </a:lnTo>
                <a:lnTo>
                  <a:pt x="106680" y="30480"/>
                </a:lnTo>
                <a:lnTo>
                  <a:pt x="76200" y="45720"/>
                </a:lnTo>
                <a:lnTo>
                  <a:pt x="53340" y="60960"/>
                </a:lnTo>
                <a:lnTo>
                  <a:pt x="22860" y="76200"/>
                </a:lnTo>
                <a:lnTo>
                  <a:pt x="7620" y="83820"/>
                </a:lnTo>
                <a:lnTo>
                  <a:pt x="0" y="91440"/>
                </a:lnTo>
                <a:lnTo>
                  <a:pt x="0" y="91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511040" y="5524500"/>
            <a:ext cx="167641" cy="243841"/>
          </a:xfrm>
          <a:custGeom>
            <a:avLst/>
            <a:gdLst/>
            <a:ahLst/>
            <a:cxnLst/>
            <a:rect l="0" t="0" r="0" b="0"/>
            <a:pathLst>
              <a:path w="167641" h="243841">
                <a:moveTo>
                  <a:pt x="0" y="30480"/>
                </a:moveTo>
                <a:lnTo>
                  <a:pt x="0" y="38100"/>
                </a:lnTo>
                <a:lnTo>
                  <a:pt x="0" y="53340"/>
                </a:lnTo>
                <a:lnTo>
                  <a:pt x="7620" y="60960"/>
                </a:lnTo>
                <a:lnTo>
                  <a:pt x="7620" y="83820"/>
                </a:lnTo>
                <a:lnTo>
                  <a:pt x="15240" y="114300"/>
                </a:lnTo>
                <a:lnTo>
                  <a:pt x="22860" y="144780"/>
                </a:lnTo>
                <a:lnTo>
                  <a:pt x="30480" y="175260"/>
                </a:lnTo>
                <a:lnTo>
                  <a:pt x="38100" y="205740"/>
                </a:lnTo>
                <a:lnTo>
                  <a:pt x="45720" y="220980"/>
                </a:lnTo>
                <a:lnTo>
                  <a:pt x="53340" y="236220"/>
                </a:lnTo>
                <a:lnTo>
                  <a:pt x="60960" y="243840"/>
                </a:lnTo>
                <a:lnTo>
                  <a:pt x="60960" y="243840"/>
                </a:lnTo>
                <a:lnTo>
                  <a:pt x="60960" y="236220"/>
                </a:lnTo>
                <a:lnTo>
                  <a:pt x="60960" y="220980"/>
                </a:lnTo>
                <a:lnTo>
                  <a:pt x="53340" y="205740"/>
                </a:lnTo>
                <a:lnTo>
                  <a:pt x="53340" y="175260"/>
                </a:lnTo>
                <a:lnTo>
                  <a:pt x="45720" y="137160"/>
                </a:lnTo>
                <a:lnTo>
                  <a:pt x="45720" y="106680"/>
                </a:lnTo>
                <a:lnTo>
                  <a:pt x="53340" y="68580"/>
                </a:lnTo>
                <a:lnTo>
                  <a:pt x="60960" y="38100"/>
                </a:lnTo>
                <a:lnTo>
                  <a:pt x="68580" y="15240"/>
                </a:lnTo>
                <a:lnTo>
                  <a:pt x="76200" y="0"/>
                </a:lnTo>
                <a:lnTo>
                  <a:pt x="83820" y="0"/>
                </a:lnTo>
                <a:lnTo>
                  <a:pt x="99060" y="0"/>
                </a:lnTo>
                <a:lnTo>
                  <a:pt x="114300" y="7620"/>
                </a:lnTo>
                <a:lnTo>
                  <a:pt x="129540" y="30480"/>
                </a:lnTo>
                <a:lnTo>
                  <a:pt x="137160" y="53340"/>
                </a:lnTo>
                <a:lnTo>
                  <a:pt x="144780" y="76200"/>
                </a:lnTo>
                <a:lnTo>
                  <a:pt x="152400" y="106680"/>
                </a:lnTo>
                <a:lnTo>
                  <a:pt x="152400" y="129540"/>
                </a:lnTo>
                <a:lnTo>
                  <a:pt x="160020" y="144780"/>
                </a:lnTo>
                <a:lnTo>
                  <a:pt x="160020" y="160020"/>
                </a:lnTo>
                <a:lnTo>
                  <a:pt x="167640" y="167640"/>
                </a:lnTo>
                <a:lnTo>
                  <a:pt x="16764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4747260" y="5478780"/>
            <a:ext cx="121921" cy="175261"/>
          </a:xfrm>
          <a:custGeom>
            <a:avLst/>
            <a:gdLst/>
            <a:ahLst/>
            <a:cxnLst/>
            <a:rect l="0" t="0" r="0" b="0"/>
            <a:pathLst>
              <a:path w="121921" h="175261">
                <a:moveTo>
                  <a:pt x="45720" y="7620"/>
                </a:moveTo>
                <a:lnTo>
                  <a:pt x="45720" y="7620"/>
                </a:lnTo>
                <a:lnTo>
                  <a:pt x="38100" y="15240"/>
                </a:lnTo>
                <a:lnTo>
                  <a:pt x="38100" y="15240"/>
                </a:lnTo>
                <a:lnTo>
                  <a:pt x="22860" y="30480"/>
                </a:lnTo>
                <a:lnTo>
                  <a:pt x="7620" y="60960"/>
                </a:lnTo>
                <a:lnTo>
                  <a:pt x="0" y="83820"/>
                </a:lnTo>
                <a:lnTo>
                  <a:pt x="0" y="114300"/>
                </a:lnTo>
                <a:lnTo>
                  <a:pt x="0" y="144780"/>
                </a:lnTo>
                <a:lnTo>
                  <a:pt x="7620" y="160020"/>
                </a:lnTo>
                <a:lnTo>
                  <a:pt x="22860" y="175260"/>
                </a:lnTo>
                <a:lnTo>
                  <a:pt x="38100" y="175260"/>
                </a:lnTo>
                <a:lnTo>
                  <a:pt x="53340" y="167640"/>
                </a:lnTo>
                <a:lnTo>
                  <a:pt x="68580" y="152400"/>
                </a:lnTo>
                <a:lnTo>
                  <a:pt x="83820" y="137160"/>
                </a:lnTo>
                <a:lnTo>
                  <a:pt x="99060" y="114300"/>
                </a:lnTo>
                <a:lnTo>
                  <a:pt x="106680" y="91440"/>
                </a:lnTo>
                <a:lnTo>
                  <a:pt x="121920" y="60960"/>
                </a:lnTo>
                <a:lnTo>
                  <a:pt x="121920" y="38100"/>
                </a:lnTo>
                <a:lnTo>
                  <a:pt x="106680" y="22860"/>
                </a:lnTo>
                <a:lnTo>
                  <a:pt x="99060" y="7620"/>
                </a:lnTo>
                <a:lnTo>
                  <a:pt x="83820" y="0"/>
                </a:lnTo>
                <a:lnTo>
                  <a:pt x="68580" y="0"/>
                </a:lnTo>
                <a:lnTo>
                  <a:pt x="45720" y="7620"/>
                </a:lnTo>
                <a:lnTo>
                  <a:pt x="38100" y="15240"/>
                </a:lnTo>
                <a:lnTo>
                  <a:pt x="30480" y="22860"/>
                </a:lnTo>
                <a:lnTo>
                  <a:pt x="3048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4892040" y="5356860"/>
            <a:ext cx="53341" cy="243841"/>
          </a:xfrm>
          <a:custGeom>
            <a:avLst/>
            <a:gdLst/>
            <a:ahLst/>
            <a:cxnLst/>
            <a:rect l="0" t="0" r="0" b="0"/>
            <a:pathLst>
              <a:path w="53341" h="243841">
                <a:moveTo>
                  <a:pt x="0" y="0"/>
                </a:moveTo>
                <a:lnTo>
                  <a:pt x="0" y="7620"/>
                </a:lnTo>
                <a:lnTo>
                  <a:pt x="0" y="30480"/>
                </a:lnTo>
                <a:lnTo>
                  <a:pt x="0" y="30480"/>
                </a:lnTo>
                <a:lnTo>
                  <a:pt x="7620" y="60960"/>
                </a:lnTo>
                <a:lnTo>
                  <a:pt x="7620" y="91440"/>
                </a:lnTo>
                <a:lnTo>
                  <a:pt x="15240" y="121920"/>
                </a:lnTo>
                <a:lnTo>
                  <a:pt x="22860" y="152400"/>
                </a:lnTo>
                <a:lnTo>
                  <a:pt x="30480" y="182880"/>
                </a:lnTo>
                <a:lnTo>
                  <a:pt x="38100" y="213360"/>
                </a:lnTo>
                <a:lnTo>
                  <a:pt x="45720" y="228600"/>
                </a:lnTo>
                <a:lnTo>
                  <a:pt x="53340" y="243840"/>
                </a:lnTo>
                <a:lnTo>
                  <a:pt x="53340" y="243840"/>
                </a:lnTo>
                <a:lnTo>
                  <a:pt x="5334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4914900" y="5417820"/>
            <a:ext cx="129541" cy="76201"/>
          </a:xfrm>
          <a:custGeom>
            <a:avLst/>
            <a:gdLst/>
            <a:ahLst/>
            <a:cxnLst/>
            <a:rect l="0" t="0" r="0" b="0"/>
            <a:pathLst>
              <a:path w="129541" h="76201">
                <a:moveTo>
                  <a:pt x="129540" y="0"/>
                </a:moveTo>
                <a:lnTo>
                  <a:pt x="121920" y="0"/>
                </a:lnTo>
                <a:lnTo>
                  <a:pt x="106680" y="15240"/>
                </a:lnTo>
                <a:lnTo>
                  <a:pt x="99060" y="15240"/>
                </a:lnTo>
                <a:lnTo>
                  <a:pt x="76200" y="30480"/>
                </a:lnTo>
                <a:lnTo>
                  <a:pt x="53340" y="45720"/>
                </a:lnTo>
                <a:lnTo>
                  <a:pt x="30480" y="60960"/>
                </a:lnTo>
                <a:lnTo>
                  <a:pt x="7620" y="6858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4983480" y="5295900"/>
            <a:ext cx="350521" cy="251461"/>
          </a:xfrm>
          <a:custGeom>
            <a:avLst/>
            <a:gdLst/>
            <a:ahLst/>
            <a:cxnLst/>
            <a:rect l="0" t="0" r="0" b="0"/>
            <a:pathLst>
              <a:path w="350521" h="2514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15240"/>
                </a:lnTo>
                <a:lnTo>
                  <a:pt x="7620" y="30480"/>
                </a:lnTo>
                <a:lnTo>
                  <a:pt x="15240" y="60960"/>
                </a:lnTo>
                <a:lnTo>
                  <a:pt x="15240" y="99060"/>
                </a:lnTo>
                <a:lnTo>
                  <a:pt x="22860" y="137160"/>
                </a:lnTo>
                <a:lnTo>
                  <a:pt x="30480" y="175260"/>
                </a:lnTo>
                <a:lnTo>
                  <a:pt x="38100" y="205740"/>
                </a:lnTo>
                <a:lnTo>
                  <a:pt x="45720" y="228600"/>
                </a:lnTo>
                <a:lnTo>
                  <a:pt x="53340" y="251460"/>
                </a:lnTo>
                <a:lnTo>
                  <a:pt x="60960" y="251460"/>
                </a:lnTo>
                <a:lnTo>
                  <a:pt x="68580" y="251460"/>
                </a:lnTo>
                <a:lnTo>
                  <a:pt x="76200" y="236220"/>
                </a:lnTo>
                <a:lnTo>
                  <a:pt x="91440" y="213360"/>
                </a:lnTo>
                <a:lnTo>
                  <a:pt x="99060" y="190500"/>
                </a:lnTo>
                <a:lnTo>
                  <a:pt x="106680" y="152400"/>
                </a:lnTo>
                <a:lnTo>
                  <a:pt x="114300" y="121920"/>
                </a:lnTo>
                <a:lnTo>
                  <a:pt x="121920" y="91440"/>
                </a:lnTo>
                <a:lnTo>
                  <a:pt x="129540" y="68580"/>
                </a:lnTo>
                <a:lnTo>
                  <a:pt x="137160" y="53340"/>
                </a:lnTo>
                <a:lnTo>
                  <a:pt x="137160" y="53340"/>
                </a:lnTo>
                <a:lnTo>
                  <a:pt x="144780" y="53340"/>
                </a:lnTo>
                <a:lnTo>
                  <a:pt x="144780" y="68580"/>
                </a:lnTo>
                <a:lnTo>
                  <a:pt x="152400" y="83820"/>
                </a:lnTo>
                <a:lnTo>
                  <a:pt x="160020" y="106680"/>
                </a:lnTo>
                <a:lnTo>
                  <a:pt x="167640" y="137160"/>
                </a:lnTo>
                <a:lnTo>
                  <a:pt x="175260" y="160020"/>
                </a:lnTo>
                <a:lnTo>
                  <a:pt x="182880" y="182880"/>
                </a:lnTo>
                <a:lnTo>
                  <a:pt x="198120" y="190500"/>
                </a:lnTo>
                <a:lnTo>
                  <a:pt x="205740" y="198120"/>
                </a:lnTo>
                <a:lnTo>
                  <a:pt x="213360" y="198120"/>
                </a:lnTo>
                <a:lnTo>
                  <a:pt x="228600" y="190500"/>
                </a:lnTo>
                <a:lnTo>
                  <a:pt x="243840" y="175260"/>
                </a:lnTo>
                <a:lnTo>
                  <a:pt x="259080" y="152400"/>
                </a:lnTo>
                <a:lnTo>
                  <a:pt x="281940" y="129540"/>
                </a:lnTo>
                <a:lnTo>
                  <a:pt x="289560" y="106680"/>
                </a:lnTo>
                <a:lnTo>
                  <a:pt x="304800" y="83820"/>
                </a:lnTo>
                <a:lnTo>
                  <a:pt x="312420" y="68580"/>
                </a:lnTo>
                <a:lnTo>
                  <a:pt x="320040" y="60960"/>
                </a:lnTo>
                <a:lnTo>
                  <a:pt x="320040" y="53340"/>
                </a:lnTo>
                <a:lnTo>
                  <a:pt x="327660" y="60960"/>
                </a:lnTo>
                <a:lnTo>
                  <a:pt x="327660" y="68580"/>
                </a:lnTo>
                <a:lnTo>
                  <a:pt x="327660" y="83820"/>
                </a:lnTo>
                <a:lnTo>
                  <a:pt x="335280" y="99060"/>
                </a:lnTo>
                <a:lnTo>
                  <a:pt x="327660" y="121920"/>
                </a:lnTo>
                <a:lnTo>
                  <a:pt x="335280" y="144780"/>
                </a:lnTo>
                <a:lnTo>
                  <a:pt x="335280" y="160020"/>
                </a:lnTo>
                <a:lnTo>
                  <a:pt x="342900" y="175260"/>
                </a:lnTo>
                <a:lnTo>
                  <a:pt x="342900" y="182880"/>
                </a:lnTo>
                <a:lnTo>
                  <a:pt x="350520" y="190500"/>
                </a:lnTo>
                <a:lnTo>
                  <a:pt x="350520" y="190500"/>
                </a:lnTo>
                <a:lnTo>
                  <a:pt x="35052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5311140" y="5219700"/>
            <a:ext cx="7621" cy="45721"/>
          </a:xfrm>
          <a:custGeom>
            <a:avLst/>
            <a:gdLst/>
            <a:ahLst/>
            <a:cxnLst/>
            <a:rect l="0" t="0" r="0" b="0"/>
            <a:pathLst>
              <a:path w="7621" h="45721">
                <a:moveTo>
                  <a:pt x="7620" y="0"/>
                </a:moveTo>
                <a:lnTo>
                  <a:pt x="762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38100"/>
                </a:lnTo>
                <a:lnTo>
                  <a:pt x="0" y="4572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5387340" y="5234940"/>
            <a:ext cx="129541" cy="220981"/>
          </a:xfrm>
          <a:custGeom>
            <a:avLst/>
            <a:gdLst/>
            <a:ahLst/>
            <a:cxnLst/>
            <a:rect l="0" t="0" r="0" b="0"/>
            <a:pathLst>
              <a:path w="129541" h="220981">
                <a:moveTo>
                  <a:pt x="0" y="38100"/>
                </a:moveTo>
                <a:lnTo>
                  <a:pt x="0" y="45720"/>
                </a:lnTo>
                <a:lnTo>
                  <a:pt x="0" y="68580"/>
                </a:lnTo>
                <a:lnTo>
                  <a:pt x="0" y="68580"/>
                </a:lnTo>
                <a:lnTo>
                  <a:pt x="0" y="99060"/>
                </a:lnTo>
                <a:lnTo>
                  <a:pt x="7620" y="121920"/>
                </a:lnTo>
                <a:lnTo>
                  <a:pt x="7620" y="152400"/>
                </a:lnTo>
                <a:lnTo>
                  <a:pt x="7620" y="175260"/>
                </a:lnTo>
                <a:lnTo>
                  <a:pt x="15240" y="198120"/>
                </a:lnTo>
                <a:lnTo>
                  <a:pt x="15240" y="213360"/>
                </a:lnTo>
                <a:lnTo>
                  <a:pt x="15240" y="220980"/>
                </a:lnTo>
                <a:lnTo>
                  <a:pt x="15240" y="213360"/>
                </a:lnTo>
                <a:lnTo>
                  <a:pt x="15240" y="205740"/>
                </a:lnTo>
                <a:lnTo>
                  <a:pt x="22860" y="190500"/>
                </a:lnTo>
                <a:lnTo>
                  <a:pt x="22860" y="160020"/>
                </a:lnTo>
                <a:lnTo>
                  <a:pt x="30480" y="129540"/>
                </a:lnTo>
                <a:lnTo>
                  <a:pt x="38100" y="91440"/>
                </a:lnTo>
                <a:lnTo>
                  <a:pt x="45720" y="60960"/>
                </a:lnTo>
                <a:lnTo>
                  <a:pt x="53340" y="38100"/>
                </a:lnTo>
                <a:lnTo>
                  <a:pt x="60960" y="15240"/>
                </a:lnTo>
                <a:lnTo>
                  <a:pt x="76200" y="7620"/>
                </a:lnTo>
                <a:lnTo>
                  <a:pt x="83820" y="0"/>
                </a:lnTo>
                <a:lnTo>
                  <a:pt x="91440" y="7620"/>
                </a:lnTo>
                <a:lnTo>
                  <a:pt x="106680" y="22860"/>
                </a:lnTo>
                <a:lnTo>
                  <a:pt x="114300" y="38100"/>
                </a:lnTo>
                <a:lnTo>
                  <a:pt x="121920" y="60960"/>
                </a:lnTo>
                <a:lnTo>
                  <a:pt x="121920" y="83820"/>
                </a:lnTo>
                <a:lnTo>
                  <a:pt x="129540" y="114300"/>
                </a:lnTo>
                <a:lnTo>
                  <a:pt x="129540" y="129540"/>
                </a:lnTo>
                <a:lnTo>
                  <a:pt x="129540" y="137160"/>
                </a:lnTo>
                <a:lnTo>
                  <a:pt x="12954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0" name="Freeform 199"/>
          <p:cNvSpPr/>
          <p:nvPr/>
        </p:nvSpPr>
        <p:spPr>
          <a:xfrm>
            <a:off x="5570220" y="5204460"/>
            <a:ext cx="190501" cy="487681"/>
          </a:xfrm>
          <a:custGeom>
            <a:avLst/>
            <a:gdLst/>
            <a:ahLst/>
            <a:cxnLst/>
            <a:rect l="0" t="0" r="0" b="0"/>
            <a:pathLst>
              <a:path w="190501" h="487681">
                <a:moveTo>
                  <a:pt x="106680" y="22860"/>
                </a:moveTo>
                <a:lnTo>
                  <a:pt x="106680" y="15240"/>
                </a:lnTo>
                <a:lnTo>
                  <a:pt x="99060" y="15240"/>
                </a:lnTo>
                <a:lnTo>
                  <a:pt x="99060" y="15240"/>
                </a:lnTo>
                <a:lnTo>
                  <a:pt x="83820" y="15240"/>
                </a:lnTo>
                <a:lnTo>
                  <a:pt x="68580" y="22860"/>
                </a:lnTo>
                <a:lnTo>
                  <a:pt x="53340" y="38100"/>
                </a:lnTo>
                <a:lnTo>
                  <a:pt x="38100" y="60960"/>
                </a:lnTo>
                <a:lnTo>
                  <a:pt x="15240" y="91440"/>
                </a:lnTo>
                <a:lnTo>
                  <a:pt x="7620" y="121920"/>
                </a:lnTo>
                <a:lnTo>
                  <a:pt x="0" y="144780"/>
                </a:lnTo>
                <a:lnTo>
                  <a:pt x="0" y="167640"/>
                </a:lnTo>
                <a:lnTo>
                  <a:pt x="7620" y="182880"/>
                </a:lnTo>
                <a:lnTo>
                  <a:pt x="15240" y="182880"/>
                </a:lnTo>
                <a:lnTo>
                  <a:pt x="30480" y="182880"/>
                </a:lnTo>
                <a:lnTo>
                  <a:pt x="45720" y="167640"/>
                </a:lnTo>
                <a:lnTo>
                  <a:pt x="60960" y="152400"/>
                </a:lnTo>
                <a:lnTo>
                  <a:pt x="83820" y="121920"/>
                </a:lnTo>
                <a:lnTo>
                  <a:pt x="99060" y="99060"/>
                </a:lnTo>
                <a:lnTo>
                  <a:pt x="114300" y="68580"/>
                </a:lnTo>
                <a:lnTo>
                  <a:pt x="121920" y="45720"/>
                </a:lnTo>
                <a:lnTo>
                  <a:pt x="129540" y="22860"/>
                </a:lnTo>
                <a:lnTo>
                  <a:pt x="129540" y="7620"/>
                </a:lnTo>
                <a:lnTo>
                  <a:pt x="137160" y="0"/>
                </a:lnTo>
                <a:lnTo>
                  <a:pt x="137160" y="0"/>
                </a:lnTo>
                <a:lnTo>
                  <a:pt x="137160" y="15240"/>
                </a:lnTo>
                <a:lnTo>
                  <a:pt x="137160" y="38100"/>
                </a:lnTo>
                <a:lnTo>
                  <a:pt x="137160" y="68580"/>
                </a:lnTo>
                <a:lnTo>
                  <a:pt x="137160" y="106680"/>
                </a:lnTo>
                <a:lnTo>
                  <a:pt x="144780" y="152400"/>
                </a:lnTo>
                <a:lnTo>
                  <a:pt x="152400" y="198120"/>
                </a:lnTo>
                <a:lnTo>
                  <a:pt x="167640" y="251460"/>
                </a:lnTo>
                <a:lnTo>
                  <a:pt x="182880" y="297180"/>
                </a:lnTo>
                <a:lnTo>
                  <a:pt x="190500" y="350520"/>
                </a:lnTo>
                <a:lnTo>
                  <a:pt x="190500" y="388620"/>
                </a:lnTo>
                <a:lnTo>
                  <a:pt x="190500" y="419100"/>
                </a:lnTo>
                <a:lnTo>
                  <a:pt x="182880" y="449580"/>
                </a:lnTo>
                <a:lnTo>
                  <a:pt x="167640" y="464820"/>
                </a:lnTo>
                <a:lnTo>
                  <a:pt x="152400" y="480060"/>
                </a:lnTo>
                <a:lnTo>
                  <a:pt x="137160" y="487680"/>
                </a:lnTo>
                <a:lnTo>
                  <a:pt x="106680" y="487680"/>
                </a:lnTo>
                <a:lnTo>
                  <a:pt x="83820" y="487680"/>
                </a:lnTo>
                <a:lnTo>
                  <a:pt x="60960" y="472440"/>
                </a:lnTo>
                <a:lnTo>
                  <a:pt x="38100" y="449580"/>
                </a:lnTo>
                <a:lnTo>
                  <a:pt x="22860" y="434340"/>
                </a:lnTo>
                <a:lnTo>
                  <a:pt x="15240" y="419100"/>
                </a:lnTo>
                <a:lnTo>
                  <a:pt x="1524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1" name="Freeform 200"/>
          <p:cNvSpPr/>
          <p:nvPr/>
        </p:nvSpPr>
        <p:spPr>
          <a:xfrm>
            <a:off x="5829300" y="4991100"/>
            <a:ext cx="198121" cy="312421"/>
          </a:xfrm>
          <a:custGeom>
            <a:avLst/>
            <a:gdLst/>
            <a:ahLst/>
            <a:cxnLst/>
            <a:rect l="0" t="0" r="0" b="0"/>
            <a:pathLst>
              <a:path w="198121" h="312421">
                <a:moveTo>
                  <a:pt x="0" y="0"/>
                </a:moveTo>
                <a:lnTo>
                  <a:pt x="0" y="7620"/>
                </a:lnTo>
                <a:lnTo>
                  <a:pt x="0" y="30480"/>
                </a:lnTo>
                <a:lnTo>
                  <a:pt x="7620" y="38100"/>
                </a:lnTo>
                <a:lnTo>
                  <a:pt x="7620" y="76200"/>
                </a:lnTo>
                <a:lnTo>
                  <a:pt x="15240" y="106680"/>
                </a:lnTo>
                <a:lnTo>
                  <a:pt x="22860" y="152400"/>
                </a:lnTo>
                <a:lnTo>
                  <a:pt x="22860" y="198120"/>
                </a:lnTo>
                <a:lnTo>
                  <a:pt x="30480" y="236220"/>
                </a:lnTo>
                <a:lnTo>
                  <a:pt x="30480" y="266700"/>
                </a:lnTo>
                <a:lnTo>
                  <a:pt x="38100" y="289560"/>
                </a:lnTo>
                <a:lnTo>
                  <a:pt x="38100" y="304800"/>
                </a:lnTo>
                <a:lnTo>
                  <a:pt x="38100" y="312420"/>
                </a:lnTo>
                <a:lnTo>
                  <a:pt x="38100" y="312420"/>
                </a:lnTo>
                <a:lnTo>
                  <a:pt x="45720" y="297180"/>
                </a:lnTo>
                <a:lnTo>
                  <a:pt x="53340" y="281940"/>
                </a:lnTo>
                <a:lnTo>
                  <a:pt x="60960" y="251460"/>
                </a:lnTo>
                <a:lnTo>
                  <a:pt x="68580" y="213360"/>
                </a:lnTo>
                <a:lnTo>
                  <a:pt x="83820" y="182880"/>
                </a:lnTo>
                <a:lnTo>
                  <a:pt x="91440" y="152400"/>
                </a:lnTo>
                <a:lnTo>
                  <a:pt x="106680" y="137160"/>
                </a:lnTo>
                <a:lnTo>
                  <a:pt x="121920" y="121920"/>
                </a:lnTo>
                <a:lnTo>
                  <a:pt x="137160" y="121920"/>
                </a:lnTo>
                <a:lnTo>
                  <a:pt x="152400" y="121920"/>
                </a:lnTo>
                <a:lnTo>
                  <a:pt x="160020" y="137160"/>
                </a:lnTo>
                <a:lnTo>
                  <a:pt x="167640" y="152400"/>
                </a:lnTo>
                <a:lnTo>
                  <a:pt x="175260" y="175260"/>
                </a:lnTo>
                <a:lnTo>
                  <a:pt x="175260" y="198120"/>
                </a:lnTo>
                <a:lnTo>
                  <a:pt x="182880" y="220980"/>
                </a:lnTo>
                <a:lnTo>
                  <a:pt x="182880" y="243840"/>
                </a:lnTo>
                <a:lnTo>
                  <a:pt x="190500" y="259080"/>
                </a:lnTo>
                <a:lnTo>
                  <a:pt x="190500" y="266700"/>
                </a:lnTo>
                <a:lnTo>
                  <a:pt x="198120" y="266700"/>
                </a:lnTo>
                <a:lnTo>
                  <a:pt x="198120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2" name="Freeform 201"/>
          <p:cNvSpPr/>
          <p:nvPr/>
        </p:nvSpPr>
        <p:spPr>
          <a:xfrm>
            <a:off x="6096000" y="5052060"/>
            <a:ext cx="144781" cy="175261"/>
          </a:xfrm>
          <a:custGeom>
            <a:avLst/>
            <a:gdLst/>
            <a:ahLst/>
            <a:cxnLst/>
            <a:rect l="0" t="0" r="0" b="0"/>
            <a:pathLst>
              <a:path w="144781" h="175261">
                <a:moveTo>
                  <a:pt x="68580" y="0"/>
                </a:moveTo>
                <a:lnTo>
                  <a:pt x="68580" y="0"/>
                </a:lnTo>
                <a:lnTo>
                  <a:pt x="68580" y="0"/>
                </a:lnTo>
                <a:lnTo>
                  <a:pt x="60960" y="7620"/>
                </a:lnTo>
                <a:lnTo>
                  <a:pt x="53340" y="15240"/>
                </a:lnTo>
                <a:lnTo>
                  <a:pt x="38100" y="30480"/>
                </a:lnTo>
                <a:lnTo>
                  <a:pt x="22860" y="60960"/>
                </a:lnTo>
                <a:lnTo>
                  <a:pt x="7620" y="91440"/>
                </a:lnTo>
                <a:lnTo>
                  <a:pt x="0" y="114300"/>
                </a:lnTo>
                <a:lnTo>
                  <a:pt x="0" y="144780"/>
                </a:lnTo>
                <a:lnTo>
                  <a:pt x="0" y="160020"/>
                </a:lnTo>
                <a:lnTo>
                  <a:pt x="0" y="175260"/>
                </a:lnTo>
                <a:lnTo>
                  <a:pt x="15240" y="175260"/>
                </a:lnTo>
                <a:lnTo>
                  <a:pt x="22860" y="167640"/>
                </a:lnTo>
                <a:lnTo>
                  <a:pt x="45720" y="160020"/>
                </a:lnTo>
                <a:lnTo>
                  <a:pt x="60960" y="137160"/>
                </a:lnTo>
                <a:lnTo>
                  <a:pt x="76200" y="106680"/>
                </a:lnTo>
                <a:lnTo>
                  <a:pt x="91440" y="83820"/>
                </a:lnTo>
                <a:lnTo>
                  <a:pt x="106680" y="60960"/>
                </a:lnTo>
                <a:lnTo>
                  <a:pt x="114300" y="38100"/>
                </a:lnTo>
                <a:lnTo>
                  <a:pt x="121920" y="22860"/>
                </a:lnTo>
                <a:lnTo>
                  <a:pt x="121920" y="15240"/>
                </a:lnTo>
                <a:lnTo>
                  <a:pt x="121920" y="15240"/>
                </a:lnTo>
                <a:lnTo>
                  <a:pt x="121920" y="22860"/>
                </a:lnTo>
                <a:lnTo>
                  <a:pt x="121920" y="30480"/>
                </a:lnTo>
                <a:lnTo>
                  <a:pt x="121920" y="53340"/>
                </a:lnTo>
                <a:lnTo>
                  <a:pt x="121920" y="76200"/>
                </a:lnTo>
                <a:lnTo>
                  <a:pt x="121920" y="99060"/>
                </a:lnTo>
                <a:lnTo>
                  <a:pt x="121920" y="129540"/>
                </a:lnTo>
                <a:lnTo>
                  <a:pt x="129540" y="144780"/>
                </a:lnTo>
                <a:lnTo>
                  <a:pt x="129540" y="167640"/>
                </a:lnTo>
                <a:lnTo>
                  <a:pt x="137160" y="175260"/>
                </a:lnTo>
                <a:lnTo>
                  <a:pt x="144780" y="175260"/>
                </a:lnTo>
                <a:lnTo>
                  <a:pt x="144780" y="175260"/>
                </a:lnTo>
                <a:lnTo>
                  <a:pt x="14478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3" name="Freeform 202"/>
          <p:cNvSpPr/>
          <p:nvPr/>
        </p:nvSpPr>
        <p:spPr>
          <a:xfrm>
            <a:off x="6309360" y="4968240"/>
            <a:ext cx="114301" cy="441961"/>
          </a:xfrm>
          <a:custGeom>
            <a:avLst/>
            <a:gdLst/>
            <a:ahLst/>
            <a:cxnLst/>
            <a:rect l="0" t="0" r="0" b="0"/>
            <a:pathLst>
              <a:path w="114301" h="441961">
                <a:moveTo>
                  <a:pt x="7620" y="68580"/>
                </a:moveTo>
                <a:lnTo>
                  <a:pt x="7620" y="68580"/>
                </a:lnTo>
                <a:lnTo>
                  <a:pt x="7620" y="76200"/>
                </a:lnTo>
                <a:lnTo>
                  <a:pt x="7620" y="83820"/>
                </a:lnTo>
                <a:lnTo>
                  <a:pt x="7620" y="99060"/>
                </a:lnTo>
                <a:lnTo>
                  <a:pt x="7620" y="129540"/>
                </a:lnTo>
                <a:lnTo>
                  <a:pt x="15240" y="167640"/>
                </a:lnTo>
                <a:lnTo>
                  <a:pt x="15240" y="205740"/>
                </a:lnTo>
                <a:lnTo>
                  <a:pt x="22860" y="251460"/>
                </a:lnTo>
                <a:lnTo>
                  <a:pt x="30480" y="297180"/>
                </a:lnTo>
                <a:lnTo>
                  <a:pt x="30480" y="335280"/>
                </a:lnTo>
                <a:lnTo>
                  <a:pt x="30480" y="373380"/>
                </a:lnTo>
                <a:lnTo>
                  <a:pt x="30480" y="403860"/>
                </a:lnTo>
                <a:lnTo>
                  <a:pt x="30480" y="419100"/>
                </a:lnTo>
                <a:lnTo>
                  <a:pt x="38100" y="434340"/>
                </a:lnTo>
                <a:lnTo>
                  <a:pt x="38100" y="441960"/>
                </a:lnTo>
                <a:lnTo>
                  <a:pt x="38100" y="434340"/>
                </a:lnTo>
                <a:lnTo>
                  <a:pt x="38100" y="419100"/>
                </a:lnTo>
                <a:lnTo>
                  <a:pt x="38100" y="388620"/>
                </a:lnTo>
                <a:lnTo>
                  <a:pt x="30480" y="350520"/>
                </a:lnTo>
                <a:lnTo>
                  <a:pt x="22860" y="312420"/>
                </a:lnTo>
                <a:lnTo>
                  <a:pt x="15240" y="266700"/>
                </a:lnTo>
                <a:lnTo>
                  <a:pt x="7620" y="228600"/>
                </a:lnTo>
                <a:lnTo>
                  <a:pt x="0" y="182880"/>
                </a:lnTo>
                <a:lnTo>
                  <a:pt x="0" y="144780"/>
                </a:lnTo>
                <a:lnTo>
                  <a:pt x="0" y="106680"/>
                </a:lnTo>
                <a:lnTo>
                  <a:pt x="7620" y="76200"/>
                </a:lnTo>
                <a:lnTo>
                  <a:pt x="15240" y="45720"/>
                </a:lnTo>
                <a:lnTo>
                  <a:pt x="30480" y="22860"/>
                </a:lnTo>
                <a:lnTo>
                  <a:pt x="45720" y="7620"/>
                </a:lnTo>
                <a:lnTo>
                  <a:pt x="60960" y="0"/>
                </a:lnTo>
                <a:lnTo>
                  <a:pt x="76200" y="0"/>
                </a:lnTo>
                <a:lnTo>
                  <a:pt x="91440" y="7620"/>
                </a:lnTo>
                <a:lnTo>
                  <a:pt x="99060" y="22860"/>
                </a:lnTo>
                <a:lnTo>
                  <a:pt x="106680" y="45720"/>
                </a:lnTo>
                <a:lnTo>
                  <a:pt x="114300" y="68580"/>
                </a:lnTo>
                <a:lnTo>
                  <a:pt x="106680" y="91440"/>
                </a:lnTo>
                <a:lnTo>
                  <a:pt x="99060" y="121920"/>
                </a:lnTo>
                <a:lnTo>
                  <a:pt x="83820" y="144780"/>
                </a:lnTo>
                <a:lnTo>
                  <a:pt x="68580" y="175260"/>
                </a:lnTo>
                <a:lnTo>
                  <a:pt x="53340" y="190500"/>
                </a:lnTo>
                <a:lnTo>
                  <a:pt x="38100" y="205740"/>
                </a:lnTo>
                <a:lnTo>
                  <a:pt x="3810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4" name="Freeform 203"/>
          <p:cNvSpPr/>
          <p:nvPr/>
        </p:nvSpPr>
        <p:spPr>
          <a:xfrm>
            <a:off x="6339840" y="517398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5" name="Freeform 204"/>
          <p:cNvSpPr/>
          <p:nvPr/>
        </p:nvSpPr>
        <p:spPr>
          <a:xfrm>
            <a:off x="6461760" y="4892040"/>
            <a:ext cx="571502" cy="487681"/>
          </a:xfrm>
          <a:custGeom>
            <a:avLst/>
            <a:gdLst/>
            <a:ahLst/>
            <a:cxnLst/>
            <a:rect l="0" t="0" r="0" b="0"/>
            <a:pathLst>
              <a:path w="571502" h="487681">
                <a:moveTo>
                  <a:pt x="0" y="99060"/>
                </a:moveTo>
                <a:lnTo>
                  <a:pt x="0" y="106680"/>
                </a:lnTo>
                <a:lnTo>
                  <a:pt x="7620" y="129540"/>
                </a:lnTo>
                <a:lnTo>
                  <a:pt x="7620" y="144780"/>
                </a:lnTo>
                <a:lnTo>
                  <a:pt x="7620" y="182880"/>
                </a:lnTo>
                <a:lnTo>
                  <a:pt x="7620" y="220980"/>
                </a:lnTo>
                <a:lnTo>
                  <a:pt x="15240" y="274320"/>
                </a:lnTo>
                <a:lnTo>
                  <a:pt x="15240" y="320040"/>
                </a:lnTo>
                <a:lnTo>
                  <a:pt x="15240" y="365760"/>
                </a:lnTo>
                <a:lnTo>
                  <a:pt x="22860" y="403860"/>
                </a:lnTo>
                <a:lnTo>
                  <a:pt x="22860" y="434340"/>
                </a:lnTo>
                <a:lnTo>
                  <a:pt x="22860" y="464820"/>
                </a:lnTo>
                <a:lnTo>
                  <a:pt x="30480" y="480060"/>
                </a:lnTo>
                <a:lnTo>
                  <a:pt x="30480" y="487680"/>
                </a:lnTo>
                <a:lnTo>
                  <a:pt x="30480" y="487680"/>
                </a:lnTo>
                <a:lnTo>
                  <a:pt x="30480" y="472440"/>
                </a:lnTo>
                <a:lnTo>
                  <a:pt x="30480" y="449580"/>
                </a:lnTo>
                <a:lnTo>
                  <a:pt x="22860" y="411480"/>
                </a:lnTo>
                <a:lnTo>
                  <a:pt x="15240" y="365760"/>
                </a:lnTo>
                <a:lnTo>
                  <a:pt x="7620" y="320040"/>
                </a:lnTo>
                <a:lnTo>
                  <a:pt x="0" y="274320"/>
                </a:lnTo>
                <a:lnTo>
                  <a:pt x="0" y="220980"/>
                </a:lnTo>
                <a:lnTo>
                  <a:pt x="0" y="175260"/>
                </a:lnTo>
                <a:lnTo>
                  <a:pt x="0" y="144780"/>
                </a:lnTo>
                <a:lnTo>
                  <a:pt x="7620" y="114300"/>
                </a:lnTo>
                <a:lnTo>
                  <a:pt x="7620" y="91440"/>
                </a:lnTo>
                <a:lnTo>
                  <a:pt x="22860" y="83820"/>
                </a:lnTo>
                <a:lnTo>
                  <a:pt x="22860" y="76200"/>
                </a:lnTo>
                <a:lnTo>
                  <a:pt x="30480" y="76200"/>
                </a:lnTo>
                <a:lnTo>
                  <a:pt x="30480" y="83820"/>
                </a:lnTo>
                <a:lnTo>
                  <a:pt x="30480" y="99060"/>
                </a:lnTo>
                <a:lnTo>
                  <a:pt x="38100" y="121920"/>
                </a:lnTo>
                <a:lnTo>
                  <a:pt x="38100" y="152400"/>
                </a:lnTo>
                <a:lnTo>
                  <a:pt x="45720" y="175260"/>
                </a:lnTo>
                <a:lnTo>
                  <a:pt x="45720" y="205740"/>
                </a:lnTo>
                <a:lnTo>
                  <a:pt x="53340" y="228600"/>
                </a:lnTo>
                <a:lnTo>
                  <a:pt x="68580" y="243840"/>
                </a:lnTo>
                <a:lnTo>
                  <a:pt x="83820" y="251460"/>
                </a:lnTo>
                <a:lnTo>
                  <a:pt x="106680" y="251460"/>
                </a:lnTo>
                <a:lnTo>
                  <a:pt x="129540" y="236220"/>
                </a:lnTo>
                <a:lnTo>
                  <a:pt x="144780" y="220980"/>
                </a:lnTo>
                <a:lnTo>
                  <a:pt x="167640" y="190500"/>
                </a:lnTo>
                <a:lnTo>
                  <a:pt x="190501" y="167640"/>
                </a:lnTo>
                <a:lnTo>
                  <a:pt x="205740" y="129540"/>
                </a:lnTo>
                <a:lnTo>
                  <a:pt x="228601" y="99060"/>
                </a:lnTo>
                <a:lnTo>
                  <a:pt x="236220" y="68580"/>
                </a:lnTo>
                <a:lnTo>
                  <a:pt x="236220" y="45720"/>
                </a:lnTo>
                <a:lnTo>
                  <a:pt x="236220" y="38100"/>
                </a:lnTo>
                <a:lnTo>
                  <a:pt x="228601" y="30480"/>
                </a:lnTo>
                <a:lnTo>
                  <a:pt x="220980" y="30480"/>
                </a:lnTo>
                <a:lnTo>
                  <a:pt x="205740" y="45720"/>
                </a:lnTo>
                <a:lnTo>
                  <a:pt x="198120" y="60960"/>
                </a:lnTo>
                <a:lnTo>
                  <a:pt x="182880" y="91440"/>
                </a:lnTo>
                <a:lnTo>
                  <a:pt x="175260" y="121920"/>
                </a:lnTo>
                <a:lnTo>
                  <a:pt x="175260" y="152400"/>
                </a:lnTo>
                <a:lnTo>
                  <a:pt x="175260" y="175260"/>
                </a:lnTo>
                <a:lnTo>
                  <a:pt x="175260" y="198120"/>
                </a:lnTo>
                <a:lnTo>
                  <a:pt x="190501" y="213360"/>
                </a:lnTo>
                <a:lnTo>
                  <a:pt x="205740" y="220980"/>
                </a:lnTo>
                <a:lnTo>
                  <a:pt x="220980" y="213360"/>
                </a:lnTo>
                <a:lnTo>
                  <a:pt x="236220" y="205740"/>
                </a:lnTo>
                <a:lnTo>
                  <a:pt x="259080" y="182880"/>
                </a:lnTo>
                <a:lnTo>
                  <a:pt x="274320" y="160020"/>
                </a:lnTo>
                <a:lnTo>
                  <a:pt x="289560" y="129540"/>
                </a:lnTo>
                <a:lnTo>
                  <a:pt x="304801" y="106680"/>
                </a:lnTo>
                <a:lnTo>
                  <a:pt x="320040" y="83820"/>
                </a:lnTo>
                <a:lnTo>
                  <a:pt x="320040" y="60960"/>
                </a:lnTo>
                <a:lnTo>
                  <a:pt x="327660" y="45720"/>
                </a:lnTo>
                <a:lnTo>
                  <a:pt x="327660" y="38100"/>
                </a:lnTo>
                <a:lnTo>
                  <a:pt x="327660" y="45720"/>
                </a:lnTo>
                <a:lnTo>
                  <a:pt x="327660" y="53340"/>
                </a:lnTo>
                <a:lnTo>
                  <a:pt x="327660" y="68580"/>
                </a:lnTo>
                <a:lnTo>
                  <a:pt x="327660" y="91440"/>
                </a:lnTo>
                <a:lnTo>
                  <a:pt x="327660" y="114300"/>
                </a:lnTo>
                <a:lnTo>
                  <a:pt x="335280" y="137160"/>
                </a:lnTo>
                <a:lnTo>
                  <a:pt x="342901" y="152400"/>
                </a:lnTo>
                <a:lnTo>
                  <a:pt x="350520" y="167640"/>
                </a:lnTo>
                <a:lnTo>
                  <a:pt x="365760" y="182880"/>
                </a:lnTo>
                <a:lnTo>
                  <a:pt x="373380" y="182880"/>
                </a:lnTo>
                <a:lnTo>
                  <a:pt x="388620" y="175260"/>
                </a:lnTo>
                <a:lnTo>
                  <a:pt x="403860" y="160020"/>
                </a:lnTo>
                <a:lnTo>
                  <a:pt x="419101" y="137160"/>
                </a:lnTo>
                <a:lnTo>
                  <a:pt x="434340" y="114300"/>
                </a:lnTo>
                <a:lnTo>
                  <a:pt x="441960" y="83820"/>
                </a:lnTo>
                <a:lnTo>
                  <a:pt x="457201" y="53340"/>
                </a:lnTo>
                <a:lnTo>
                  <a:pt x="464820" y="30480"/>
                </a:lnTo>
                <a:lnTo>
                  <a:pt x="472440" y="7620"/>
                </a:lnTo>
                <a:lnTo>
                  <a:pt x="472440" y="0"/>
                </a:lnTo>
                <a:lnTo>
                  <a:pt x="480060" y="0"/>
                </a:lnTo>
                <a:lnTo>
                  <a:pt x="480060" y="0"/>
                </a:lnTo>
                <a:lnTo>
                  <a:pt x="487680" y="15240"/>
                </a:lnTo>
                <a:lnTo>
                  <a:pt x="487680" y="30480"/>
                </a:lnTo>
                <a:lnTo>
                  <a:pt x="487680" y="53340"/>
                </a:lnTo>
                <a:lnTo>
                  <a:pt x="495301" y="76200"/>
                </a:lnTo>
                <a:lnTo>
                  <a:pt x="502920" y="99060"/>
                </a:lnTo>
                <a:lnTo>
                  <a:pt x="510540" y="114300"/>
                </a:lnTo>
                <a:lnTo>
                  <a:pt x="518160" y="137160"/>
                </a:lnTo>
                <a:lnTo>
                  <a:pt x="533401" y="152400"/>
                </a:lnTo>
                <a:lnTo>
                  <a:pt x="541020" y="160020"/>
                </a:lnTo>
                <a:lnTo>
                  <a:pt x="556260" y="167640"/>
                </a:lnTo>
                <a:lnTo>
                  <a:pt x="563880" y="175260"/>
                </a:lnTo>
                <a:lnTo>
                  <a:pt x="571501" y="175260"/>
                </a:lnTo>
                <a:lnTo>
                  <a:pt x="571501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6" name="Freeform 205"/>
          <p:cNvSpPr/>
          <p:nvPr/>
        </p:nvSpPr>
        <p:spPr>
          <a:xfrm>
            <a:off x="7040880" y="4838700"/>
            <a:ext cx="129541" cy="198121"/>
          </a:xfrm>
          <a:custGeom>
            <a:avLst/>
            <a:gdLst/>
            <a:ahLst/>
            <a:cxnLst/>
            <a:rect l="0" t="0" r="0" b="0"/>
            <a:pathLst>
              <a:path w="129541" h="198121">
                <a:moveTo>
                  <a:pt x="121920" y="0"/>
                </a:moveTo>
                <a:lnTo>
                  <a:pt x="114300" y="0"/>
                </a:lnTo>
                <a:lnTo>
                  <a:pt x="99060" y="0"/>
                </a:lnTo>
                <a:lnTo>
                  <a:pt x="91440" y="7620"/>
                </a:lnTo>
                <a:lnTo>
                  <a:pt x="76200" y="7620"/>
                </a:lnTo>
                <a:lnTo>
                  <a:pt x="53340" y="15240"/>
                </a:lnTo>
                <a:lnTo>
                  <a:pt x="38100" y="30480"/>
                </a:lnTo>
                <a:lnTo>
                  <a:pt x="15240" y="38100"/>
                </a:lnTo>
                <a:lnTo>
                  <a:pt x="7620" y="53340"/>
                </a:lnTo>
                <a:lnTo>
                  <a:pt x="0" y="68580"/>
                </a:lnTo>
                <a:lnTo>
                  <a:pt x="7620" y="76200"/>
                </a:lnTo>
                <a:lnTo>
                  <a:pt x="15240" y="91440"/>
                </a:lnTo>
                <a:lnTo>
                  <a:pt x="30481" y="99060"/>
                </a:lnTo>
                <a:lnTo>
                  <a:pt x="53340" y="114300"/>
                </a:lnTo>
                <a:lnTo>
                  <a:pt x="76200" y="121920"/>
                </a:lnTo>
                <a:lnTo>
                  <a:pt x="99060" y="137160"/>
                </a:lnTo>
                <a:lnTo>
                  <a:pt x="114300" y="144780"/>
                </a:lnTo>
                <a:lnTo>
                  <a:pt x="121920" y="152400"/>
                </a:lnTo>
                <a:lnTo>
                  <a:pt x="129540" y="167640"/>
                </a:lnTo>
                <a:lnTo>
                  <a:pt x="121920" y="175260"/>
                </a:lnTo>
                <a:lnTo>
                  <a:pt x="114300" y="182880"/>
                </a:lnTo>
                <a:lnTo>
                  <a:pt x="99060" y="190500"/>
                </a:lnTo>
                <a:lnTo>
                  <a:pt x="83820" y="198120"/>
                </a:lnTo>
                <a:lnTo>
                  <a:pt x="68581" y="198120"/>
                </a:lnTo>
                <a:lnTo>
                  <a:pt x="53340" y="198120"/>
                </a:lnTo>
                <a:lnTo>
                  <a:pt x="38100" y="198120"/>
                </a:lnTo>
                <a:lnTo>
                  <a:pt x="30481" y="198120"/>
                </a:lnTo>
                <a:lnTo>
                  <a:pt x="30481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7" name="Freeform 206"/>
          <p:cNvSpPr/>
          <p:nvPr/>
        </p:nvSpPr>
        <p:spPr>
          <a:xfrm>
            <a:off x="7216140" y="4732020"/>
            <a:ext cx="7622" cy="68581"/>
          </a:xfrm>
          <a:custGeom>
            <a:avLst/>
            <a:gdLst/>
            <a:ahLst/>
            <a:cxnLst/>
            <a:rect l="0" t="0" r="0" b="0"/>
            <a:pathLst>
              <a:path w="7622" h="68581">
                <a:moveTo>
                  <a:pt x="7621" y="0"/>
                </a:moveTo>
                <a:lnTo>
                  <a:pt x="7621" y="0"/>
                </a:lnTo>
                <a:lnTo>
                  <a:pt x="7621" y="7620"/>
                </a:lnTo>
                <a:lnTo>
                  <a:pt x="7621" y="7620"/>
                </a:lnTo>
                <a:lnTo>
                  <a:pt x="7621" y="22860"/>
                </a:lnTo>
                <a:lnTo>
                  <a:pt x="7621" y="38100"/>
                </a:lnTo>
                <a:lnTo>
                  <a:pt x="7621" y="45720"/>
                </a:lnTo>
                <a:lnTo>
                  <a:pt x="0" y="60960"/>
                </a:lnTo>
                <a:lnTo>
                  <a:pt x="0" y="68580"/>
                </a:lnTo>
                <a:lnTo>
                  <a:pt x="0" y="68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8" name="Freeform 207"/>
          <p:cNvSpPr/>
          <p:nvPr/>
        </p:nvSpPr>
        <p:spPr>
          <a:xfrm>
            <a:off x="7307580" y="4739640"/>
            <a:ext cx="15241" cy="121921"/>
          </a:xfrm>
          <a:custGeom>
            <a:avLst/>
            <a:gdLst/>
            <a:ahLst/>
            <a:cxnLst/>
            <a:rect l="0" t="0" r="0" b="0"/>
            <a:pathLst>
              <a:path w="15241" h="121921">
                <a:moveTo>
                  <a:pt x="7620" y="0"/>
                </a:moveTo>
                <a:lnTo>
                  <a:pt x="15240" y="0"/>
                </a:lnTo>
                <a:lnTo>
                  <a:pt x="15240" y="15240"/>
                </a:lnTo>
                <a:lnTo>
                  <a:pt x="15240" y="15240"/>
                </a:lnTo>
                <a:lnTo>
                  <a:pt x="15240" y="30480"/>
                </a:lnTo>
                <a:lnTo>
                  <a:pt x="15240" y="45720"/>
                </a:lnTo>
                <a:lnTo>
                  <a:pt x="7620" y="68580"/>
                </a:lnTo>
                <a:lnTo>
                  <a:pt x="7620" y="91440"/>
                </a:lnTo>
                <a:lnTo>
                  <a:pt x="0" y="106680"/>
                </a:lnTo>
                <a:lnTo>
                  <a:pt x="0" y="121920"/>
                </a:lnTo>
                <a:lnTo>
                  <a:pt x="0" y="121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09" name="Freeform 208"/>
          <p:cNvSpPr/>
          <p:nvPr/>
        </p:nvSpPr>
        <p:spPr>
          <a:xfrm>
            <a:off x="4853940" y="5798820"/>
            <a:ext cx="30481" cy="358141"/>
          </a:xfrm>
          <a:custGeom>
            <a:avLst/>
            <a:gdLst/>
            <a:ahLst/>
            <a:cxnLst/>
            <a:rect l="0" t="0" r="0" b="0"/>
            <a:pathLst>
              <a:path w="30481" h="358141">
                <a:moveTo>
                  <a:pt x="7620" y="0"/>
                </a:moveTo>
                <a:lnTo>
                  <a:pt x="7620" y="0"/>
                </a:lnTo>
                <a:lnTo>
                  <a:pt x="0" y="15240"/>
                </a:lnTo>
                <a:lnTo>
                  <a:pt x="0" y="15240"/>
                </a:lnTo>
                <a:lnTo>
                  <a:pt x="0" y="30480"/>
                </a:lnTo>
                <a:lnTo>
                  <a:pt x="0" y="53340"/>
                </a:lnTo>
                <a:lnTo>
                  <a:pt x="7620" y="76200"/>
                </a:lnTo>
                <a:lnTo>
                  <a:pt x="15240" y="106680"/>
                </a:lnTo>
                <a:lnTo>
                  <a:pt x="15240" y="137160"/>
                </a:lnTo>
                <a:lnTo>
                  <a:pt x="22860" y="167640"/>
                </a:lnTo>
                <a:lnTo>
                  <a:pt x="30480" y="198120"/>
                </a:lnTo>
                <a:lnTo>
                  <a:pt x="30480" y="228600"/>
                </a:lnTo>
                <a:lnTo>
                  <a:pt x="30480" y="251460"/>
                </a:lnTo>
                <a:lnTo>
                  <a:pt x="30480" y="281940"/>
                </a:lnTo>
                <a:lnTo>
                  <a:pt x="30480" y="304800"/>
                </a:lnTo>
                <a:lnTo>
                  <a:pt x="30480" y="320040"/>
                </a:lnTo>
                <a:lnTo>
                  <a:pt x="22860" y="335280"/>
                </a:lnTo>
                <a:lnTo>
                  <a:pt x="22860" y="342900"/>
                </a:lnTo>
                <a:lnTo>
                  <a:pt x="22860" y="350520"/>
                </a:lnTo>
                <a:lnTo>
                  <a:pt x="22860" y="358140"/>
                </a:lnTo>
                <a:lnTo>
                  <a:pt x="22860" y="358140"/>
                </a:lnTo>
                <a:lnTo>
                  <a:pt x="2286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0" name="Freeform 209"/>
          <p:cNvSpPr/>
          <p:nvPr/>
        </p:nvSpPr>
        <p:spPr>
          <a:xfrm>
            <a:off x="4968240" y="6057900"/>
            <a:ext cx="251461" cy="45721"/>
          </a:xfrm>
          <a:custGeom>
            <a:avLst/>
            <a:gdLst/>
            <a:ahLst/>
            <a:cxnLst/>
            <a:rect l="0" t="0" r="0" b="0"/>
            <a:pathLst>
              <a:path w="251461" h="45721">
                <a:moveTo>
                  <a:pt x="0" y="45720"/>
                </a:moveTo>
                <a:lnTo>
                  <a:pt x="15240" y="38100"/>
                </a:lnTo>
                <a:lnTo>
                  <a:pt x="38100" y="22860"/>
                </a:lnTo>
                <a:lnTo>
                  <a:pt x="45720" y="22860"/>
                </a:lnTo>
                <a:lnTo>
                  <a:pt x="76200" y="15240"/>
                </a:lnTo>
                <a:lnTo>
                  <a:pt x="114300" y="7620"/>
                </a:lnTo>
                <a:lnTo>
                  <a:pt x="144780" y="0"/>
                </a:lnTo>
                <a:lnTo>
                  <a:pt x="167640" y="0"/>
                </a:lnTo>
                <a:lnTo>
                  <a:pt x="190500" y="0"/>
                </a:lnTo>
                <a:lnTo>
                  <a:pt x="213360" y="7620"/>
                </a:lnTo>
                <a:lnTo>
                  <a:pt x="228600" y="7620"/>
                </a:lnTo>
                <a:lnTo>
                  <a:pt x="243840" y="15240"/>
                </a:lnTo>
                <a:lnTo>
                  <a:pt x="251460" y="22860"/>
                </a:lnTo>
                <a:lnTo>
                  <a:pt x="25146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1" name="Freeform 210"/>
          <p:cNvSpPr/>
          <p:nvPr/>
        </p:nvSpPr>
        <p:spPr>
          <a:xfrm>
            <a:off x="5067300" y="5897880"/>
            <a:ext cx="335281" cy="358141"/>
          </a:xfrm>
          <a:custGeom>
            <a:avLst/>
            <a:gdLst/>
            <a:ahLst/>
            <a:cxnLst/>
            <a:rect l="0" t="0" r="0" b="0"/>
            <a:pathLst>
              <a:path w="335281" h="358141">
                <a:moveTo>
                  <a:pt x="7620" y="0"/>
                </a:moveTo>
                <a:lnTo>
                  <a:pt x="0" y="7620"/>
                </a:lnTo>
                <a:lnTo>
                  <a:pt x="7620" y="15240"/>
                </a:lnTo>
                <a:lnTo>
                  <a:pt x="7620" y="22860"/>
                </a:lnTo>
                <a:lnTo>
                  <a:pt x="15240" y="30480"/>
                </a:lnTo>
                <a:lnTo>
                  <a:pt x="22860" y="38100"/>
                </a:lnTo>
                <a:lnTo>
                  <a:pt x="45720" y="45720"/>
                </a:lnTo>
                <a:lnTo>
                  <a:pt x="68580" y="53340"/>
                </a:lnTo>
                <a:lnTo>
                  <a:pt x="99060" y="53340"/>
                </a:lnTo>
                <a:lnTo>
                  <a:pt x="137160" y="60960"/>
                </a:lnTo>
                <a:lnTo>
                  <a:pt x="167640" y="60960"/>
                </a:lnTo>
                <a:lnTo>
                  <a:pt x="205740" y="60960"/>
                </a:lnTo>
                <a:lnTo>
                  <a:pt x="236220" y="68580"/>
                </a:lnTo>
                <a:lnTo>
                  <a:pt x="266700" y="76200"/>
                </a:lnTo>
                <a:lnTo>
                  <a:pt x="297180" y="83820"/>
                </a:lnTo>
                <a:lnTo>
                  <a:pt x="320040" y="99060"/>
                </a:lnTo>
                <a:lnTo>
                  <a:pt x="327660" y="106680"/>
                </a:lnTo>
                <a:lnTo>
                  <a:pt x="335280" y="114300"/>
                </a:lnTo>
                <a:lnTo>
                  <a:pt x="335280" y="129540"/>
                </a:lnTo>
                <a:lnTo>
                  <a:pt x="327660" y="144780"/>
                </a:lnTo>
                <a:lnTo>
                  <a:pt x="312420" y="160020"/>
                </a:lnTo>
                <a:lnTo>
                  <a:pt x="297180" y="182880"/>
                </a:lnTo>
                <a:lnTo>
                  <a:pt x="266700" y="205740"/>
                </a:lnTo>
                <a:lnTo>
                  <a:pt x="236220" y="228600"/>
                </a:lnTo>
                <a:lnTo>
                  <a:pt x="205740" y="251460"/>
                </a:lnTo>
                <a:lnTo>
                  <a:pt x="175260" y="274320"/>
                </a:lnTo>
                <a:lnTo>
                  <a:pt x="144780" y="297180"/>
                </a:lnTo>
                <a:lnTo>
                  <a:pt x="114300" y="312420"/>
                </a:lnTo>
                <a:lnTo>
                  <a:pt x="91440" y="327660"/>
                </a:lnTo>
                <a:lnTo>
                  <a:pt x="76200" y="335280"/>
                </a:lnTo>
                <a:lnTo>
                  <a:pt x="68580" y="350520"/>
                </a:lnTo>
                <a:lnTo>
                  <a:pt x="60960" y="350520"/>
                </a:lnTo>
                <a:lnTo>
                  <a:pt x="60960" y="350520"/>
                </a:lnTo>
                <a:lnTo>
                  <a:pt x="68580" y="358140"/>
                </a:lnTo>
                <a:lnTo>
                  <a:pt x="6858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2" name="Freeform 211"/>
          <p:cNvSpPr/>
          <p:nvPr/>
        </p:nvSpPr>
        <p:spPr>
          <a:xfrm>
            <a:off x="5463540" y="5829300"/>
            <a:ext cx="30481" cy="243841"/>
          </a:xfrm>
          <a:custGeom>
            <a:avLst/>
            <a:gdLst/>
            <a:ahLst/>
            <a:cxnLst/>
            <a:rect l="0" t="0" r="0" b="0"/>
            <a:pathLst>
              <a:path w="30481" h="243841">
                <a:moveTo>
                  <a:pt x="7620" y="0"/>
                </a:moveTo>
                <a:lnTo>
                  <a:pt x="7620" y="0"/>
                </a:lnTo>
                <a:lnTo>
                  <a:pt x="0" y="15240"/>
                </a:lnTo>
                <a:lnTo>
                  <a:pt x="7620" y="22860"/>
                </a:lnTo>
                <a:lnTo>
                  <a:pt x="7620" y="45720"/>
                </a:lnTo>
                <a:lnTo>
                  <a:pt x="7620" y="68580"/>
                </a:lnTo>
                <a:lnTo>
                  <a:pt x="15240" y="106680"/>
                </a:lnTo>
                <a:lnTo>
                  <a:pt x="15240" y="137160"/>
                </a:lnTo>
                <a:lnTo>
                  <a:pt x="22860" y="175260"/>
                </a:lnTo>
                <a:lnTo>
                  <a:pt x="22860" y="198120"/>
                </a:lnTo>
                <a:lnTo>
                  <a:pt x="22860" y="220980"/>
                </a:lnTo>
                <a:lnTo>
                  <a:pt x="30480" y="236220"/>
                </a:lnTo>
                <a:lnTo>
                  <a:pt x="30480" y="243840"/>
                </a:lnTo>
                <a:lnTo>
                  <a:pt x="3048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3" name="Freeform 212"/>
          <p:cNvSpPr/>
          <p:nvPr/>
        </p:nvSpPr>
        <p:spPr>
          <a:xfrm>
            <a:off x="5600700" y="5730240"/>
            <a:ext cx="205741" cy="373381"/>
          </a:xfrm>
          <a:custGeom>
            <a:avLst/>
            <a:gdLst/>
            <a:ahLst/>
            <a:cxnLst/>
            <a:rect l="0" t="0" r="0" b="0"/>
            <a:pathLst>
              <a:path w="205741" h="373381">
                <a:moveTo>
                  <a:pt x="0" y="91440"/>
                </a:moveTo>
                <a:lnTo>
                  <a:pt x="7620" y="106680"/>
                </a:lnTo>
                <a:lnTo>
                  <a:pt x="7620" y="129540"/>
                </a:lnTo>
                <a:lnTo>
                  <a:pt x="15240" y="137160"/>
                </a:lnTo>
                <a:lnTo>
                  <a:pt x="22860" y="175260"/>
                </a:lnTo>
                <a:lnTo>
                  <a:pt x="22860" y="213360"/>
                </a:lnTo>
                <a:lnTo>
                  <a:pt x="30480" y="251460"/>
                </a:lnTo>
                <a:lnTo>
                  <a:pt x="38100" y="289560"/>
                </a:lnTo>
                <a:lnTo>
                  <a:pt x="38100" y="320040"/>
                </a:lnTo>
                <a:lnTo>
                  <a:pt x="38100" y="350520"/>
                </a:lnTo>
                <a:lnTo>
                  <a:pt x="45720" y="365760"/>
                </a:lnTo>
                <a:lnTo>
                  <a:pt x="45720" y="373380"/>
                </a:lnTo>
                <a:lnTo>
                  <a:pt x="45720" y="373380"/>
                </a:lnTo>
                <a:lnTo>
                  <a:pt x="45720" y="365760"/>
                </a:lnTo>
                <a:lnTo>
                  <a:pt x="38100" y="342900"/>
                </a:lnTo>
                <a:lnTo>
                  <a:pt x="38100" y="320040"/>
                </a:lnTo>
                <a:lnTo>
                  <a:pt x="38100" y="281940"/>
                </a:lnTo>
                <a:lnTo>
                  <a:pt x="30480" y="243840"/>
                </a:lnTo>
                <a:lnTo>
                  <a:pt x="30480" y="205740"/>
                </a:lnTo>
                <a:lnTo>
                  <a:pt x="30480" y="160020"/>
                </a:lnTo>
                <a:lnTo>
                  <a:pt x="30480" y="121920"/>
                </a:lnTo>
                <a:lnTo>
                  <a:pt x="38100" y="83820"/>
                </a:lnTo>
                <a:lnTo>
                  <a:pt x="53340" y="45720"/>
                </a:lnTo>
                <a:lnTo>
                  <a:pt x="68580" y="22860"/>
                </a:lnTo>
                <a:lnTo>
                  <a:pt x="76200" y="7620"/>
                </a:lnTo>
                <a:lnTo>
                  <a:pt x="91440" y="0"/>
                </a:lnTo>
                <a:lnTo>
                  <a:pt x="106680" y="0"/>
                </a:lnTo>
                <a:lnTo>
                  <a:pt x="114300" y="7620"/>
                </a:lnTo>
                <a:lnTo>
                  <a:pt x="121920" y="30480"/>
                </a:lnTo>
                <a:lnTo>
                  <a:pt x="129540" y="60960"/>
                </a:lnTo>
                <a:lnTo>
                  <a:pt x="129540" y="99060"/>
                </a:lnTo>
                <a:lnTo>
                  <a:pt x="129540" y="137160"/>
                </a:lnTo>
                <a:lnTo>
                  <a:pt x="121920" y="182880"/>
                </a:lnTo>
                <a:lnTo>
                  <a:pt x="121920" y="220980"/>
                </a:lnTo>
                <a:lnTo>
                  <a:pt x="121920" y="259080"/>
                </a:lnTo>
                <a:lnTo>
                  <a:pt x="121920" y="289560"/>
                </a:lnTo>
                <a:lnTo>
                  <a:pt x="121920" y="312420"/>
                </a:lnTo>
                <a:lnTo>
                  <a:pt x="121920" y="327660"/>
                </a:lnTo>
                <a:lnTo>
                  <a:pt x="129540" y="335280"/>
                </a:lnTo>
                <a:lnTo>
                  <a:pt x="144780" y="335280"/>
                </a:lnTo>
                <a:lnTo>
                  <a:pt x="160020" y="320040"/>
                </a:lnTo>
                <a:lnTo>
                  <a:pt x="175260" y="304800"/>
                </a:lnTo>
                <a:lnTo>
                  <a:pt x="190500" y="289560"/>
                </a:lnTo>
                <a:lnTo>
                  <a:pt x="205740" y="281940"/>
                </a:lnTo>
                <a:lnTo>
                  <a:pt x="205740" y="2819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4" name="Freeform 213"/>
          <p:cNvSpPr/>
          <p:nvPr/>
        </p:nvSpPr>
        <p:spPr>
          <a:xfrm>
            <a:off x="5867400" y="5745480"/>
            <a:ext cx="106681" cy="220981"/>
          </a:xfrm>
          <a:custGeom>
            <a:avLst/>
            <a:gdLst/>
            <a:ahLst/>
            <a:cxnLst/>
            <a:rect l="0" t="0" r="0" b="0"/>
            <a:pathLst>
              <a:path w="106681" h="220981">
                <a:moveTo>
                  <a:pt x="68580" y="0"/>
                </a:moveTo>
                <a:lnTo>
                  <a:pt x="60960" y="0"/>
                </a:lnTo>
                <a:lnTo>
                  <a:pt x="53340" y="15240"/>
                </a:lnTo>
                <a:lnTo>
                  <a:pt x="53340" y="15240"/>
                </a:lnTo>
                <a:lnTo>
                  <a:pt x="38100" y="38100"/>
                </a:lnTo>
                <a:lnTo>
                  <a:pt x="22860" y="68580"/>
                </a:lnTo>
                <a:lnTo>
                  <a:pt x="7620" y="99060"/>
                </a:lnTo>
                <a:lnTo>
                  <a:pt x="0" y="129540"/>
                </a:lnTo>
                <a:lnTo>
                  <a:pt x="0" y="167640"/>
                </a:lnTo>
                <a:lnTo>
                  <a:pt x="0" y="190500"/>
                </a:lnTo>
                <a:lnTo>
                  <a:pt x="0" y="213360"/>
                </a:lnTo>
                <a:lnTo>
                  <a:pt x="7620" y="220980"/>
                </a:lnTo>
                <a:lnTo>
                  <a:pt x="22860" y="220980"/>
                </a:lnTo>
                <a:lnTo>
                  <a:pt x="38100" y="205740"/>
                </a:lnTo>
                <a:lnTo>
                  <a:pt x="53340" y="190500"/>
                </a:lnTo>
                <a:lnTo>
                  <a:pt x="76200" y="167640"/>
                </a:lnTo>
                <a:lnTo>
                  <a:pt x="83820" y="137160"/>
                </a:lnTo>
                <a:lnTo>
                  <a:pt x="99060" y="114300"/>
                </a:lnTo>
                <a:lnTo>
                  <a:pt x="106680" y="83820"/>
                </a:lnTo>
                <a:lnTo>
                  <a:pt x="106680" y="60960"/>
                </a:lnTo>
                <a:lnTo>
                  <a:pt x="106680" y="38100"/>
                </a:lnTo>
                <a:lnTo>
                  <a:pt x="91440" y="15240"/>
                </a:lnTo>
                <a:lnTo>
                  <a:pt x="83820" y="7620"/>
                </a:lnTo>
                <a:lnTo>
                  <a:pt x="68580" y="0"/>
                </a:lnTo>
                <a:lnTo>
                  <a:pt x="53340" y="0"/>
                </a:lnTo>
                <a:lnTo>
                  <a:pt x="45720" y="7620"/>
                </a:lnTo>
                <a:lnTo>
                  <a:pt x="38100" y="15240"/>
                </a:lnTo>
                <a:lnTo>
                  <a:pt x="30480" y="22860"/>
                </a:lnTo>
                <a:lnTo>
                  <a:pt x="3048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5" name="Freeform 214"/>
          <p:cNvSpPr/>
          <p:nvPr/>
        </p:nvSpPr>
        <p:spPr>
          <a:xfrm>
            <a:off x="6057900" y="5615940"/>
            <a:ext cx="259081" cy="320041"/>
          </a:xfrm>
          <a:custGeom>
            <a:avLst/>
            <a:gdLst/>
            <a:ahLst/>
            <a:cxnLst/>
            <a:rect l="0" t="0" r="0" b="0"/>
            <a:pathLst>
              <a:path w="259081" h="320041">
                <a:moveTo>
                  <a:pt x="7620" y="76200"/>
                </a:moveTo>
                <a:lnTo>
                  <a:pt x="7620" y="91440"/>
                </a:lnTo>
                <a:lnTo>
                  <a:pt x="7620" y="106680"/>
                </a:lnTo>
                <a:lnTo>
                  <a:pt x="7620" y="114300"/>
                </a:lnTo>
                <a:lnTo>
                  <a:pt x="7620" y="144780"/>
                </a:lnTo>
                <a:lnTo>
                  <a:pt x="0" y="175260"/>
                </a:lnTo>
                <a:lnTo>
                  <a:pt x="0" y="213360"/>
                </a:lnTo>
                <a:lnTo>
                  <a:pt x="0" y="251460"/>
                </a:lnTo>
                <a:lnTo>
                  <a:pt x="0" y="281940"/>
                </a:lnTo>
                <a:lnTo>
                  <a:pt x="0" y="304800"/>
                </a:lnTo>
                <a:lnTo>
                  <a:pt x="0" y="320040"/>
                </a:lnTo>
                <a:lnTo>
                  <a:pt x="0" y="320040"/>
                </a:lnTo>
                <a:lnTo>
                  <a:pt x="7620" y="312420"/>
                </a:lnTo>
                <a:lnTo>
                  <a:pt x="7620" y="297180"/>
                </a:lnTo>
                <a:lnTo>
                  <a:pt x="15240" y="281940"/>
                </a:lnTo>
                <a:lnTo>
                  <a:pt x="22860" y="251460"/>
                </a:lnTo>
                <a:lnTo>
                  <a:pt x="22860" y="213360"/>
                </a:lnTo>
                <a:lnTo>
                  <a:pt x="30480" y="175260"/>
                </a:lnTo>
                <a:lnTo>
                  <a:pt x="30480" y="137160"/>
                </a:lnTo>
                <a:lnTo>
                  <a:pt x="30480" y="106680"/>
                </a:lnTo>
                <a:lnTo>
                  <a:pt x="30480" y="83820"/>
                </a:lnTo>
                <a:lnTo>
                  <a:pt x="30480" y="68580"/>
                </a:lnTo>
                <a:lnTo>
                  <a:pt x="30480" y="60960"/>
                </a:lnTo>
                <a:lnTo>
                  <a:pt x="30480" y="60960"/>
                </a:lnTo>
                <a:lnTo>
                  <a:pt x="38100" y="60960"/>
                </a:lnTo>
                <a:lnTo>
                  <a:pt x="38100" y="76200"/>
                </a:lnTo>
                <a:lnTo>
                  <a:pt x="45720" y="91440"/>
                </a:lnTo>
                <a:lnTo>
                  <a:pt x="60960" y="114300"/>
                </a:lnTo>
                <a:lnTo>
                  <a:pt x="68580" y="137160"/>
                </a:lnTo>
                <a:lnTo>
                  <a:pt x="83820" y="160020"/>
                </a:lnTo>
                <a:lnTo>
                  <a:pt x="99060" y="182880"/>
                </a:lnTo>
                <a:lnTo>
                  <a:pt x="121920" y="205740"/>
                </a:lnTo>
                <a:lnTo>
                  <a:pt x="144780" y="213360"/>
                </a:lnTo>
                <a:lnTo>
                  <a:pt x="167640" y="220980"/>
                </a:lnTo>
                <a:lnTo>
                  <a:pt x="190500" y="220980"/>
                </a:lnTo>
                <a:lnTo>
                  <a:pt x="213360" y="213360"/>
                </a:lnTo>
                <a:lnTo>
                  <a:pt x="228600" y="198120"/>
                </a:lnTo>
                <a:lnTo>
                  <a:pt x="243840" y="182880"/>
                </a:lnTo>
                <a:lnTo>
                  <a:pt x="251460" y="160020"/>
                </a:lnTo>
                <a:lnTo>
                  <a:pt x="259080" y="137160"/>
                </a:lnTo>
                <a:lnTo>
                  <a:pt x="259080" y="106680"/>
                </a:lnTo>
                <a:lnTo>
                  <a:pt x="251460" y="83820"/>
                </a:lnTo>
                <a:lnTo>
                  <a:pt x="243840" y="53340"/>
                </a:lnTo>
                <a:lnTo>
                  <a:pt x="228600" y="30480"/>
                </a:lnTo>
                <a:lnTo>
                  <a:pt x="213360" y="15240"/>
                </a:lnTo>
                <a:lnTo>
                  <a:pt x="198120" y="7620"/>
                </a:lnTo>
                <a:lnTo>
                  <a:pt x="182880" y="0"/>
                </a:lnTo>
                <a:lnTo>
                  <a:pt x="175260" y="0"/>
                </a:lnTo>
                <a:lnTo>
                  <a:pt x="167640" y="0"/>
                </a:lnTo>
                <a:lnTo>
                  <a:pt x="1676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6" name="Freeform 215"/>
          <p:cNvSpPr/>
          <p:nvPr/>
        </p:nvSpPr>
        <p:spPr>
          <a:xfrm>
            <a:off x="6370320" y="5570220"/>
            <a:ext cx="68581" cy="289561"/>
          </a:xfrm>
          <a:custGeom>
            <a:avLst/>
            <a:gdLst/>
            <a:ahLst/>
            <a:cxnLst/>
            <a:rect l="0" t="0" r="0" b="0"/>
            <a:pathLst>
              <a:path w="68581" h="289561">
                <a:moveTo>
                  <a:pt x="15240" y="0"/>
                </a:moveTo>
                <a:lnTo>
                  <a:pt x="15240" y="0"/>
                </a:lnTo>
                <a:lnTo>
                  <a:pt x="7620" y="7620"/>
                </a:lnTo>
                <a:lnTo>
                  <a:pt x="7620" y="15240"/>
                </a:lnTo>
                <a:lnTo>
                  <a:pt x="0" y="30480"/>
                </a:lnTo>
                <a:lnTo>
                  <a:pt x="0" y="53340"/>
                </a:lnTo>
                <a:lnTo>
                  <a:pt x="0" y="76200"/>
                </a:lnTo>
                <a:lnTo>
                  <a:pt x="0" y="106680"/>
                </a:lnTo>
                <a:lnTo>
                  <a:pt x="0" y="137160"/>
                </a:lnTo>
                <a:lnTo>
                  <a:pt x="0" y="167640"/>
                </a:lnTo>
                <a:lnTo>
                  <a:pt x="7620" y="198120"/>
                </a:lnTo>
                <a:lnTo>
                  <a:pt x="15240" y="228600"/>
                </a:lnTo>
                <a:lnTo>
                  <a:pt x="30480" y="251460"/>
                </a:lnTo>
                <a:lnTo>
                  <a:pt x="38100" y="266700"/>
                </a:lnTo>
                <a:lnTo>
                  <a:pt x="45720" y="274320"/>
                </a:lnTo>
                <a:lnTo>
                  <a:pt x="60960" y="289560"/>
                </a:lnTo>
                <a:lnTo>
                  <a:pt x="68580" y="289560"/>
                </a:lnTo>
                <a:lnTo>
                  <a:pt x="68580" y="289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7" name="Freeform 216"/>
          <p:cNvSpPr/>
          <p:nvPr/>
        </p:nvSpPr>
        <p:spPr>
          <a:xfrm>
            <a:off x="6499860" y="5539740"/>
            <a:ext cx="251461" cy="274321"/>
          </a:xfrm>
          <a:custGeom>
            <a:avLst/>
            <a:gdLst/>
            <a:ahLst/>
            <a:cxnLst/>
            <a:rect l="0" t="0" r="0" b="0"/>
            <a:pathLst>
              <a:path w="251461" h="274321">
                <a:moveTo>
                  <a:pt x="152401" y="7620"/>
                </a:moveTo>
                <a:lnTo>
                  <a:pt x="152401" y="7620"/>
                </a:lnTo>
                <a:lnTo>
                  <a:pt x="144780" y="0"/>
                </a:lnTo>
                <a:lnTo>
                  <a:pt x="144780" y="7620"/>
                </a:lnTo>
                <a:lnTo>
                  <a:pt x="137160" y="7620"/>
                </a:lnTo>
                <a:lnTo>
                  <a:pt x="114301" y="15240"/>
                </a:lnTo>
                <a:lnTo>
                  <a:pt x="99060" y="38100"/>
                </a:lnTo>
                <a:lnTo>
                  <a:pt x="68580" y="60960"/>
                </a:lnTo>
                <a:lnTo>
                  <a:pt x="45720" y="99060"/>
                </a:lnTo>
                <a:lnTo>
                  <a:pt x="22860" y="137160"/>
                </a:lnTo>
                <a:lnTo>
                  <a:pt x="7620" y="167640"/>
                </a:lnTo>
                <a:lnTo>
                  <a:pt x="0" y="198120"/>
                </a:lnTo>
                <a:lnTo>
                  <a:pt x="0" y="228600"/>
                </a:lnTo>
                <a:lnTo>
                  <a:pt x="15240" y="251460"/>
                </a:lnTo>
                <a:lnTo>
                  <a:pt x="38101" y="266700"/>
                </a:lnTo>
                <a:lnTo>
                  <a:pt x="60960" y="274320"/>
                </a:lnTo>
                <a:lnTo>
                  <a:pt x="91440" y="274320"/>
                </a:lnTo>
                <a:lnTo>
                  <a:pt x="121920" y="274320"/>
                </a:lnTo>
                <a:lnTo>
                  <a:pt x="152401" y="274320"/>
                </a:lnTo>
                <a:lnTo>
                  <a:pt x="190501" y="266700"/>
                </a:lnTo>
                <a:lnTo>
                  <a:pt x="220980" y="259080"/>
                </a:lnTo>
                <a:lnTo>
                  <a:pt x="243840" y="251460"/>
                </a:lnTo>
                <a:lnTo>
                  <a:pt x="251460" y="243840"/>
                </a:lnTo>
                <a:lnTo>
                  <a:pt x="25146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8" name="Freeform 217"/>
          <p:cNvSpPr/>
          <p:nvPr/>
        </p:nvSpPr>
        <p:spPr>
          <a:xfrm>
            <a:off x="5913120" y="6172200"/>
            <a:ext cx="381001" cy="45721"/>
          </a:xfrm>
          <a:custGeom>
            <a:avLst/>
            <a:gdLst/>
            <a:ahLst/>
            <a:cxnLst/>
            <a:rect l="0" t="0" r="0" b="0"/>
            <a:pathLst>
              <a:path w="381001" h="45721">
                <a:moveTo>
                  <a:pt x="15240" y="38100"/>
                </a:moveTo>
                <a:lnTo>
                  <a:pt x="7620" y="45720"/>
                </a:lnTo>
                <a:lnTo>
                  <a:pt x="7620" y="45720"/>
                </a:lnTo>
                <a:lnTo>
                  <a:pt x="7620" y="45720"/>
                </a:lnTo>
                <a:lnTo>
                  <a:pt x="0" y="45720"/>
                </a:lnTo>
                <a:lnTo>
                  <a:pt x="7620" y="38100"/>
                </a:lnTo>
                <a:lnTo>
                  <a:pt x="7620" y="38100"/>
                </a:lnTo>
                <a:lnTo>
                  <a:pt x="22860" y="30480"/>
                </a:lnTo>
                <a:lnTo>
                  <a:pt x="45720" y="22860"/>
                </a:lnTo>
                <a:lnTo>
                  <a:pt x="68580" y="15240"/>
                </a:lnTo>
                <a:lnTo>
                  <a:pt x="91440" y="15240"/>
                </a:lnTo>
                <a:lnTo>
                  <a:pt x="129540" y="7620"/>
                </a:lnTo>
                <a:lnTo>
                  <a:pt x="160020" y="7620"/>
                </a:lnTo>
                <a:lnTo>
                  <a:pt x="198120" y="7620"/>
                </a:lnTo>
                <a:lnTo>
                  <a:pt x="236220" y="0"/>
                </a:lnTo>
                <a:lnTo>
                  <a:pt x="266700" y="7620"/>
                </a:lnTo>
                <a:lnTo>
                  <a:pt x="297180" y="7620"/>
                </a:lnTo>
                <a:lnTo>
                  <a:pt x="327660" y="7620"/>
                </a:lnTo>
                <a:lnTo>
                  <a:pt x="342900" y="7620"/>
                </a:lnTo>
                <a:lnTo>
                  <a:pt x="365760" y="7620"/>
                </a:lnTo>
                <a:lnTo>
                  <a:pt x="373380" y="7620"/>
                </a:lnTo>
                <a:lnTo>
                  <a:pt x="381000" y="7620"/>
                </a:lnTo>
                <a:lnTo>
                  <a:pt x="38100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19" name="Freeform 218"/>
          <p:cNvSpPr/>
          <p:nvPr/>
        </p:nvSpPr>
        <p:spPr>
          <a:xfrm>
            <a:off x="5966460" y="6240780"/>
            <a:ext cx="350521" cy="53341"/>
          </a:xfrm>
          <a:custGeom>
            <a:avLst/>
            <a:gdLst/>
            <a:ahLst/>
            <a:cxnLst/>
            <a:rect l="0" t="0" r="0" b="0"/>
            <a:pathLst>
              <a:path w="350521" h="53341">
                <a:moveTo>
                  <a:pt x="0" y="53340"/>
                </a:moveTo>
                <a:lnTo>
                  <a:pt x="0" y="53340"/>
                </a:lnTo>
                <a:lnTo>
                  <a:pt x="0" y="53340"/>
                </a:lnTo>
                <a:lnTo>
                  <a:pt x="7620" y="53340"/>
                </a:lnTo>
                <a:lnTo>
                  <a:pt x="15240" y="53340"/>
                </a:lnTo>
                <a:lnTo>
                  <a:pt x="30480" y="53340"/>
                </a:lnTo>
                <a:lnTo>
                  <a:pt x="45720" y="53340"/>
                </a:lnTo>
                <a:lnTo>
                  <a:pt x="68580" y="53340"/>
                </a:lnTo>
                <a:lnTo>
                  <a:pt x="99060" y="45720"/>
                </a:lnTo>
                <a:lnTo>
                  <a:pt x="129540" y="45720"/>
                </a:lnTo>
                <a:lnTo>
                  <a:pt x="160020" y="38100"/>
                </a:lnTo>
                <a:lnTo>
                  <a:pt x="190500" y="38100"/>
                </a:lnTo>
                <a:lnTo>
                  <a:pt x="228600" y="30480"/>
                </a:lnTo>
                <a:lnTo>
                  <a:pt x="259080" y="30480"/>
                </a:lnTo>
                <a:lnTo>
                  <a:pt x="281940" y="22860"/>
                </a:lnTo>
                <a:lnTo>
                  <a:pt x="312420" y="15240"/>
                </a:lnTo>
                <a:lnTo>
                  <a:pt x="335280" y="15240"/>
                </a:lnTo>
                <a:lnTo>
                  <a:pt x="342900" y="7620"/>
                </a:lnTo>
                <a:lnTo>
                  <a:pt x="350520" y="0"/>
                </a:lnTo>
                <a:lnTo>
                  <a:pt x="3505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20" name="Freeform 219"/>
          <p:cNvSpPr/>
          <p:nvPr/>
        </p:nvSpPr>
        <p:spPr>
          <a:xfrm>
            <a:off x="6179820" y="5966460"/>
            <a:ext cx="419101" cy="457201"/>
          </a:xfrm>
          <a:custGeom>
            <a:avLst/>
            <a:gdLst/>
            <a:ahLst/>
            <a:cxnLst/>
            <a:rect l="0" t="0" r="0" b="0"/>
            <a:pathLst>
              <a:path w="419101" h="457201">
                <a:moveTo>
                  <a:pt x="7620" y="0"/>
                </a:move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7620" y="30480"/>
                </a:lnTo>
                <a:lnTo>
                  <a:pt x="15240" y="45720"/>
                </a:lnTo>
                <a:lnTo>
                  <a:pt x="38100" y="60960"/>
                </a:lnTo>
                <a:lnTo>
                  <a:pt x="68580" y="68580"/>
                </a:lnTo>
                <a:lnTo>
                  <a:pt x="91440" y="76200"/>
                </a:lnTo>
                <a:lnTo>
                  <a:pt x="129540" y="83820"/>
                </a:lnTo>
                <a:lnTo>
                  <a:pt x="175260" y="83820"/>
                </a:lnTo>
                <a:lnTo>
                  <a:pt x="213360" y="91440"/>
                </a:lnTo>
                <a:lnTo>
                  <a:pt x="251460" y="99060"/>
                </a:lnTo>
                <a:lnTo>
                  <a:pt x="289560" y="106680"/>
                </a:lnTo>
                <a:lnTo>
                  <a:pt x="327660" y="121920"/>
                </a:lnTo>
                <a:lnTo>
                  <a:pt x="365760" y="137160"/>
                </a:lnTo>
                <a:lnTo>
                  <a:pt x="388620" y="144780"/>
                </a:lnTo>
                <a:lnTo>
                  <a:pt x="411480" y="160020"/>
                </a:lnTo>
                <a:lnTo>
                  <a:pt x="419100" y="175260"/>
                </a:lnTo>
                <a:lnTo>
                  <a:pt x="419100" y="190500"/>
                </a:lnTo>
                <a:lnTo>
                  <a:pt x="419100" y="213360"/>
                </a:lnTo>
                <a:lnTo>
                  <a:pt x="403860" y="228600"/>
                </a:lnTo>
                <a:lnTo>
                  <a:pt x="381000" y="243840"/>
                </a:lnTo>
                <a:lnTo>
                  <a:pt x="358141" y="259080"/>
                </a:lnTo>
                <a:lnTo>
                  <a:pt x="327660" y="281940"/>
                </a:lnTo>
                <a:lnTo>
                  <a:pt x="289560" y="297180"/>
                </a:lnTo>
                <a:lnTo>
                  <a:pt x="251460" y="320040"/>
                </a:lnTo>
                <a:lnTo>
                  <a:pt x="213360" y="342900"/>
                </a:lnTo>
                <a:lnTo>
                  <a:pt x="175260" y="365760"/>
                </a:lnTo>
                <a:lnTo>
                  <a:pt x="137160" y="388620"/>
                </a:lnTo>
                <a:lnTo>
                  <a:pt x="114300" y="411480"/>
                </a:lnTo>
                <a:lnTo>
                  <a:pt x="83820" y="426720"/>
                </a:lnTo>
                <a:lnTo>
                  <a:pt x="60960" y="441960"/>
                </a:lnTo>
                <a:lnTo>
                  <a:pt x="45720" y="449580"/>
                </a:lnTo>
                <a:lnTo>
                  <a:pt x="38100" y="457200"/>
                </a:lnTo>
                <a:lnTo>
                  <a:pt x="3810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21" name="Freeform 220"/>
          <p:cNvSpPr/>
          <p:nvPr/>
        </p:nvSpPr>
        <p:spPr>
          <a:xfrm>
            <a:off x="6652261" y="5920740"/>
            <a:ext cx="297180" cy="91441"/>
          </a:xfrm>
          <a:custGeom>
            <a:avLst/>
            <a:gdLst/>
            <a:ahLst/>
            <a:cxnLst/>
            <a:rect l="0" t="0" r="0" b="0"/>
            <a:pathLst>
              <a:path w="297180" h="91441">
                <a:moveTo>
                  <a:pt x="297179" y="7620"/>
                </a:moveTo>
                <a:lnTo>
                  <a:pt x="297179" y="7620"/>
                </a:lnTo>
                <a:lnTo>
                  <a:pt x="289559" y="0"/>
                </a:lnTo>
                <a:lnTo>
                  <a:pt x="289559" y="0"/>
                </a:lnTo>
                <a:lnTo>
                  <a:pt x="281939" y="0"/>
                </a:lnTo>
                <a:lnTo>
                  <a:pt x="266700" y="0"/>
                </a:lnTo>
                <a:lnTo>
                  <a:pt x="251459" y="7620"/>
                </a:lnTo>
                <a:lnTo>
                  <a:pt x="220979" y="15240"/>
                </a:lnTo>
                <a:lnTo>
                  <a:pt x="190500" y="22860"/>
                </a:lnTo>
                <a:lnTo>
                  <a:pt x="160019" y="30480"/>
                </a:lnTo>
                <a:lnTo>
                  <a:pt x="129539" y="45720"/>
                </a:lnTo>
                <a:lnTo>
                  <a:pt x="91439" y="53340"/>
                </a:lnTo>
                <a:lnTo>
                  <a:pt x="60959" y="60960"/>
                </a:lnTo>
                <a:lnTo>
                  <a:pt x="38100" y="68580"/>
                </a:lnTo>
                <a:lnTo>
                  <a:pt x="22859" y="76200"/>
                </a:lnTo>
                <a:lnTo>
                  <a:pt x="7619" y="76200"/>
                </a:lnTo>
                <a:lnTo>
                  <a:pt x="0" y="8382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6812280" y="5935980"/>
            <a:ext cx="30482" cy="274321"/>
          </a:xfrm>
          <a:custGeom>
            <a:avLst/>
            <a:gdLst/>
            <a:ahLst/>
            <a:cxnLst/>
            <a:rect l="0" t="0" r="0" b="0"/>
            <a:pathLst>
              <a:path w="30482" h="274321">
                <a:moveTo>
                  <a:pt x="0" y="0"/>
                </a:moveTo>
                <a:lnTo>
                  <a:pt x="0" y="7620"/>
                </a:lnTo>
                <a:lnTo>
                  <a:pt x="0" y="15240"/>
                </a:lnTo>
                <a:lnTo>
                  <a:pt x="7620" y="22860"/>
                </a:lnTo>
                <a:lnTo>
                  <a:pt x="7620" y="38100"/>
                </a:lnTo>
                <a:lnTo>
                  <a:pt x="7620" y="60960"/>
                </a:lnTo>
                <a:lnTo>
                  <a:pt x="15240" y="91440"/>
                </a:lnTo>
                <a:lnTo>
                  <a:pt x="15240" y="121920"/>
                </a:lnTo>
                <a:lnTo>
                  <a:pt x="15240" y="152400"/>
                </a:lnTo>
                <a:lnTo>
                  <a:pt x="22860" y="182880"/>
                </a:lnTo>
                <a:lnTo>
                  <a:pt x="22860" y="205740"/>
                </a:lnTo>
                <a:lnTo>
                  <a:pt x="30481" y="228600"/>
                </a:lnTo>
                <a:lnTo>
                  <a:pt x="30481" y="251460"/>
                </a:lnTo>
                <a:lnTo>
                  <a:pt x="30481" y="266700"/>
                </a:lnTo>
                <a:lnTo>
                  <a:pt x="30481" y="266700"/>
                </a:lnTo>
                <a:lnTo>
                  <a:pt x="30481" y="274320"/>
                </a:lnTo>
                <a:lnTo>
                  <a:pt x="30481" y="274320"/>
                </a:lnTo>
                <a:lnTo>
                  <a:pt x="30481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23" name="Freeform 222"/>
          <p:cNvSpPr/>
          <p:nvPr/>
        </p:nvSpPr>
        <p:spPr>
          <a:xfrm>
            <a:off x="6911340" y="5775960"/>
            <a:ext cx="1112522" cy="403861"/>
          </a:xfrm>
          <a:custGeom>
            <a:avLst/>
            <a:gdLst/>
            <a:ahLst/>
            <a:cxnLst/>
            <a:rect l="0" t="0" r="0" b="0"/>
            <a:pathLst>
              <a:path w="1112522" h="403861">
                <a:moveTo>
                  <a:pt x="0" y="137160"/>
                </a:moveTo>
                <a:lnTo>
                  <a:pt x="7621" y="137160"/>
                </a:lnTo>
                <a:lnTo>
                  <a:pt x="7621" y="137160"/>
                </a:lnTo>
                <a:lnTo>
                  <a:pt x="15240" y="137160"/>
                </a:lnTo>
                <a:lnTo>
                  <a:pt x="22860" y="152400"/>
                </a:lnTo>
                <a:lnTo>
                  <a:pt x="30480" y="167640"/>
                </a:lnTo>
                <a:lnTo>
                  <a:pt x="38100" y="198120"/>
                </a:lnTo>
                <a:lnTo>
                  <a:pt x="38100" y="228600"/>
                </a:lnTo>
                <a:lnTo>
                  <a:pt x="45721" y="259080"/>
                </a:lnTo>
                <a:lnTo>
                  <a:pt x="60960" y="297180"/>
                </a:lnTo>
                <a:lnTo>
                  <a:pt x="60960" y="335280"/>
                </a:lnTo>
                <a:lnTo>
                  <a:pt x="68580" y="358140"/>
                </a:lnTo>
                <a:lnTo>
                  <a:pt x="76200" y="381000"/>
                </a:lnTo>
                <a:lnTo>
                  <a:pt x="76200" y="396240"/>
                </a:lnTo>
                <a:lnTo>
                  <a:pt x="83821" y="403860"/>
                </a:lnTo>
                <a:lnTo>
                  <a:pt x="83821" y="403860"/>
                </a:lnTo>
                <a:lnTo>
                  <a:pt x="91440" y="388620"/>
                </a:lnTo>
                <a:lnTo>
                  <a:pt x="91440" y="373380"/>
                </a:lnTo>
                <a:lnTo>
                  <a:pt x="91440" y="350520"/>
                </a:lnTo>
                <a:lnTo>
                  <a:pt x="99060" y="327660"/>
                </a:lnTo>
                <a:lnTo>
                  <a:pt x="99060" y="289560"/>
                </a:lnTo>
                <a:lnTo>
                  <a:pt x="99060" y="266700"/>
                </a:lnTo>
                <a:lnTo>
                  <a:pt x="106680" y="236220"/>
                </a:lnTo>
                <a:lnTo>
                  <a:pt x="114300" y="213360"/>
                </a:lnTo>
                <a:lnTo>
                  <a:pt x="121921" y="205740"/>
                </a:lnTo>
                <a:lnTo>
                  <a:pt x="129540" y="198120"/>
                </a:lnTo>
                <a:lnTo>
                  <a:pt x="137160" y="198120"/>
                </a:lnTo>
                <a:lnTo>
                  <a:pt x="144780" y="205740"/>
                </a:lnTo>
                <a:lnTo>
                  <a:pt x="152400" y="220980"/>
                </a:lnTo>
                <a:lnTo>
                  <a:pt x="160021" y="243840"/>
                </a:lnTo>
                <a:lnTo>
                  <a:pt x="167640" y="266700"/>
                </a:lnTo>
                <a:lnTo>
                  <a:pt x="175260" y="297180"/>
                </a:lnTo>
                <a:lnTo>
                  <a:pt x="182880" y="320040"/>
                </a:lnTo>
                <a:lnTo>
                  <a:pt x="190500" y="342900"/>
                </a:lnTo>
                <a:lnTo>
                  <a:pt x="205740" y="365760"/>
                </a:lnTo>
                <a:lnTo>
                  <a:pt x="228600" y="373380"/>
                </a:lnTo>
                <a:lnTo>
                  <a:pt x="236221" y="381000"/>
                </a:lnTo>
                <a:lnTo>
                  <a:pt x="259080" y="381000"/>
                </a:lnTo>
                <a:lnTo>
                  <a:pt x="274321" y="373380"/>
                </a:lnTo>
                <a:lnTo>
                  <a:pt x="289560" y="358140"/>
                </a:lnTo>
                <a:lnTo>
                  <a:pt x="312421" y="342900"/>
                </a:lnTo>
                <a:lnTo>
                  <a:pt x="327660" y="320040"/>
                </a:lnTo>
                <a:lnTo>
                  <a:pt x="350521" y="289560"/>
                </a:lnTo>
                <a:lnTo>
                  <a:pt x="365760" y="259080"/>
                </a:lnTo>
                <a:lnTo>
                  <a:pt x="381000" y="236220"/>
                </a:lnTo>
                <a:lnTo>
                  <a:pt x="388621" y="205740"/>
                </a:lnTo>
                <a:lnTo>
                  <a:pt x="388621" y="182880"/>
                </a:lnTo>
                <a:lnTo>
                  <a:pt x="396240" y="160020"/>
                </a:lnTo>
                <a:lnTo>
                  <a:pt x="388621" y="144780"/>
                </a:lnTo>
                <a:lnTo>
                  <a:pt x="388621" y="129540"/>
                </a:lnTo>
                <a:lnTo>
                  <a:pt x="381000" y="129540"/>
                </a:lnTo>
                <a:lnTo>
                  <a:pt x="373380" y="129540"/>
                </a:lnTo>
                <a:lnTo>
                  <a:pt x="358140" y="137160"/>
                </a:lnTo>
                <a:lnTo>
                  <a:pt x="342900" y="152400"/>
                </a:lnTo>
                <a:lnTo>
                  <a:pt x="335280" y="182880"/>
                </a:lnTo>
                <a:lnTo>
                  <a:pt x="320040" y="205740"/>
                </a:lnTo>
                <a:lnTo>
                  <a:pt x="312421" y="243840"/>
                </a:lnTo>
                <a:lnTo>
                  <a:pt x="312421" y="274320"/>
                </a:lnTo>
                <a:lnTo>
                  <a:pt x="312421" y="304800"/>
                </a:lnTo>
                <a:lnTo>
                  <a:pt x="312421" y="335280"/>
                </a:lnTo>
                <a:lnTo>
                  <a:pt x="327660" y="358140"/>
                </a:lnTo>
                <a:lnTo>
                  <a:pt x="342900" y="365760"/>
                </a:lnTo>
                <a:lnTo>
                  <a:pt x="358140" y="365760"/>
                </a:lnTo>
                <a:lnTo>
                  <a:pt x="373380" y="358140"/>
                </a:lnTo>
                <a:lnTo>
                  <a:pt x="396240" y="350520"/>
                </a:lnTo>
                <a:lnTo>
                  <a:pt x="411480" y="327660"/>
                </a:lnTo>
                <a:lnTo>
                  <a:pt x="426721" y="304800"/>
                </a:lnTo>
                <a:lnTo>
                  <a:pt x="441960" y="274320"/>
                </a:lnTo>
                <a:lnTo>
                  <a:pt x="457200" y="243840"/>
                </a:lnTo>
                <a:lnTo>
                  <a:pt x="464821" y="213360"/>
                </a:lnTo>
                <a:lnTo>
                  <a:pt x="472440" y="190500"/>
                </a:lnTo>
                <a:lnTo>
                  <a:pt x="472440" y="167640"/>
                </a:lnTo>
                <a:lnTo>
                  <a:pt x="472440" y="152400"/>
                </a:lnTo>
                <a:lnTo>
                  <a:pt x="472440" y="137160"/>
                </a:lnTo>
                <a:lnTo>
                  <a:pt x="472440" y="137160"/>
                </a:lnTo>
                <a:lnTo>
                  <a:pt x="472440" y="137160"/>
                </a:lnTo>
                <a:lnTo>
                  <a:pt x="472440" y="152400"/>
                </a:lnTo>
                <a:lnTo>
                  <a:pt x="472440" y="167640"/>
                </a:lnTo>
                <a:lnTo>
                  <a:pt x="472440" y="190500"/>
                </a:lnTo>
                <a:lnTo>
                  <a:pt x="480060" y="220980"/>
                </a:lnTo>
                <a:lnTo>
                  <a:pt x="487680" y="251460"/>
                </a:lnTo>
                <a:lnTo>
                  <a:pt x="487680" y="274320"/>
                </a:lnTo>
                <a:lnTo>
                  <a:pt x="502921" y="297180"/>
                </a:lnTo>
                <a:lnTo>
                  <a:pt x="502921" y="312420"/>
                </a:lnTo>
                <a:lnTo>
                  <a:pt x="510540" y="320040"/>
                </a:lnTo>
                <a:lnTo>
                  <a:pt x="510540" y="327660"/>
                </a:lnTo>
                <a:lnTo>
                  <a:pt x="518160" y="320040"/>
                </a:lnTo>
                <a:lnTo>
                  <a:pt x="518160" y="304800"/>
                </a:lnTo>
                <a:lnTo>
                  <a:pt x="525780" y="289560"/>
                </a:lnTo>
                <a:lnTo>
                  <a:pt x="525780" y="259080"/>
                </a:lnTo>
                <a:lnTo>
                  <a:pt x="533400" y="228600"/>
                </a:lnTo>
                <a:lnTo>
                  <a:pt x="541021" y="190500"/>
                </a:lnTo>
                <a:lnTo>
                  <a:pt x="541021" y="167640"/>
                </a:lnTo>
                <a:lnTo>
                  <a:pt x="541021" y="137160"/>
                </a:lnTo>
                <a:lnTo>
                  <a:pt x="548640" y="121920"/>
                </a:lnTo>
                <a:lnTo>
                  <a:pt x="556260" y="106680"/>
                </a:lnTo>
                <a:lnTo>
                  <a:pt x="563880" y="106680"/>
                </a:lnTo>
                <a:lnTo>
                  <a:pt x="571500" y="114300"/>
                </a:lnTo>
                <a:lnTo>
                  <a:pt x="579121" y="129540"/>
                </a:lnTo>
                <a:lnTo>
                  <a:pt x="586740" y="152400"/>
                </a:lnTo>
                <a:lnTo>
                  <a:pt x="601980" y="175260"/>
                </a:lnTo>
                <a:lnTo>
                  <a:pt x="609600" y="198120"/>
                </a:lnTo>
                <a:lnTo>
                  <a:pt x="617221" y="220980"/>
                </a:lnTo>
                <a:lnTo>
                  <a:pt x="624840" y="243840"/>
                </a:lnTo>
                <a:lnTo>
                  <a:pt x="632460" y="259080"/>
                </a:lnTo>
                <a:lnTo>
                  <a:pt x="640080" y="274320"/>
                </a:lnTo>
                <a:lnTo>
                  <a:pt x="647700" y="274320"/>
                </a:lnTo>
                <a:lnTo>
                  <a:pt x="647700" y="274320"/>
                </a:lnTo>
                <a:lnTo>
                  <a:pt x="655321" y="266700"/>
                </a:lnTo>
                <a:lnTo>
                  <a:pt x="655321" y="251460"/>
                </a:lnTo>
                <a:lnTo>
                  <a:pt x="655321" y="220980"/>
                </a:lnTo>
                <a:lnTo>
                  <a:pt x="662940" y="198120"/>
                </a:lnTo>
                <a:lnTo>
                  <a:pt x="662940" y="167640"/>
                </a:lnTo>
                <a:lnTo>
                  <a:pt x="662940" y="137160"/>
                </a:lnTo>
                <a:lnTo>
                  <a:pt x="662940" y="106680"/>
                </a:lnTo>
                <a:lnTo>
                  <a:pt x="670560" y="91440"/>
                </a:lnTo>
                <a:lnTo>
                  <a:pt x="670560" y="76200"/>
                </a:lnTo>
                <a:lnTo>
                  <a:pt x="678180" y="68580"/>
                </a:lnTo>
                <a:lnTo>
                  <a:pt x="685800" y="68580"/>
                </a:lnTo>
                <a:lnTo>
                  <a:pt x="693421" y="83820"/>
                </a:lnTo>
                <a:lnTo>
                  <a:pt x="701040" y="99060"/>
                </a:lnTo>
                <a:lnTo>
                  <a:pt x="708660" y="121920"/>
                </a:lnTo>
                <a:lnTo>
                  <a:pt x="716280" y="144780"/>
                </a:lnTo>
                <a:lnTo>
                  <a:pt x="723900" y="167640"/>
                </a:lnTo>
                <a:lnTo>
                  <a:pt x="731521" y="198120"/>
                </a:lnTo>
                <a:lnTo>
                  <a:pt x="746760" y="220980"/>
                </a:lnTo>
                <a:lnTo>
                  <a:pt x="762000" y="243840"/>
                </a:lnTo>
                <a:lnTo>
                  <a:pt x="769621" y="259080"/>
                </a:lnTo>
                <a:lnTo>
                  <a:pt x="784860" y="274320"/>
                </a:lnTo>
                <a:lnTo>
                  <a:pt x="807721" y="274320"/>
                </a:lnTo>
                <a:lnTo>
                  <a:pt x="822960" y="266700"/>
                </a:lnTo>
                <a:lnTo>
                  <a:pt x="845821" y="251460"/>
                </a:lnTo>
                <a:lnTo>
                  <a:pt x="868680" y="228600"/>
                </a:lnTo>
                <a:lnTo>
                  <a:pt x="883921" y="205740"/>
                </a:lnTo>
                <a:lnTo>
                  <a:pt x="906780" y="175260"/>
                </a:lnTo>
                <a:lnTo>
                  <a:pt x="922021" y="137160"/>
                </a:lnTo>
                <a:lnTo>
                  <a:pt x="944880" y="106680"/>
                </a:lnTo>
                <a:lnTo>
                  <a:pt x="952500" y="68580"/>
                </a:lnTo>
                <a:lnTo>
                  <a:pt x="960121" y="45720"/>
                </a:lnTo>
                <a:lnTo>
                  <a:pt x="960121" y="22860"/>
                </a:lnTo>
                <a:lnTo>
                  <a:pt x="960121" y="7620"/>
                </a:lnTo>
                <a:lnTo>
                  <a:pt x="952500" y="0"/>
                </a:lnTo>
                <a:lnTo>
                  <a:pt x="937260" y="0"/>
                </a:lnTo>
                <a:lnTo>
                  <a:pt x="922021" y="15240"/>
                </a:lnTo>
                <a:lnTo>
                  <a:pt x="914400" y="30480"/>
                </a:lnTo>
                <a:lnTo>
                  <a:pt x="899160" y="53340"/>
                </a:lnTo>
                <a:lnTo>
                  <a:pt x="891540" y="83820"/>
                </a:lnTo>
                <a:lnTo>
                  <a:pt x="883921" y="114300"/>
                </a:lnTo>
                <a:lnTo>
                  <a:pt x="883921" y="137160"/>
                </a:lnTo>
                <a:lnTo>
                  <a:pt x="883921" y="160020"/>
                </a:lnTo>
                <a:lnTo>
                  <a:pt x="899160" y="182880"/>
                </a:lnTo>
                <a:lnTo>
                  <a:pt x="914400" y="198120"/>
                </a:lnTo>
                <a:lnTo>
                  <a:pt x="937260" y="205740"/>
                </a:lnTo>
                <a:lnTo>
                  <a:pt x="967740" y="205740"/>
                </a:lnTo>
                <a:lnTo>
                  <a:pt x="998221" y="205740"/>
                </a:lnTo>
                <a:lnTo>
                  <a:pt x="1036321" y="205740"/>
                </a:lnTo>
                <a:lnTo>
                  <a:pt x="1066800" y="205740"/>
                </a:lnTo>
                <a:lnTo>
                  <a:pt x="1097280" y="198120"/>
                </a:lnTo>
                <a:lnTo>
                  <a:pt x="1112521" y="198120"/>
                </a:lnTo>
                <a:lnTo>
                  <a:pt x="1112521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ADonnellan</dc:creator>
  <cp:lastModifiedBy>ADonnellan</cp:lastModifiedBy>
  <cp:revision>1</cp:revision>
  <dcterms:created xsi:type="dcterms:W3CDTF">2015-10-01T11:54:29Z</dcterms:created>
  <dcterms:modified xsi:type="dcterms:W3CDTF">2015-10-01T11:54:56Z</dcterms:modified>
</cp:coreProperties>
</file>