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6" r:id="rId2"/>
    <p:sldId id="257" r:id="rId3"/>
    <p:sldId id="260"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76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0B79BA-E8EB-4AB5-BAFC-250D4A97BAA3}" type="datetimeFigureOut">
              <a:rPr lang="en-GB" smtClean="0"/>
              <a:t>18/02/2016</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FE40F7-C12E-4C1F-9349-1B93DC71CCFD}" type="slidenum">
              <a:rPr lang="en-GB" smtClean="0"/>
              <a:t>‹#›</a:t>
            </a:fld>
            <a:endParaRPr lang="en-GB" dirty="0"/>
          </a:p>
        </p:txBody>
      </p:sp>
    </p:spTree>
    <p:extLst>
      <p:ext uri="{BB962C8B-B14F-4D97-AF65-F5344CB8AC3E}">
        <p14:creationId xmlns:p14="http://schemas.microsoft.com/office/powerpoint/2010/main" val="2380003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9FE40F7-C12E-4C1F-9349-1B93DC71CCFD}" type="slidenum">
              <a:rPr lang="en-GB" smtClean="0"/>
              <a:t>2</a:t>
            </a:fld>
            <a:endParaRPr lang="en-GB" dirty="0"/>
          </a:p>
        </p:txBody>
      </p:sp>
    </p:spTree>
    <p:extLst>
      <p:ext uri="{BB962C8B-B14F-4D97-AF65-F5344CB8AC3E}">
        <p14:creationId xmlns:p14="http://schemas.microsoft.com/office/powerpoint/2010/main" val="2040504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F7BCD3-EFF4-4E10-8753-570C8493B2DB}" type="datetimeFigureOut">
              <a:rPr lang="en-GB" smtClean="0"/>
              <a:t>18/02/2016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2FF2317-079F-4026-8B3A-B5AD7F5CA217}" type="slidenum">
              <a:rPr lang="en-GB" smtClean="0"/>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F7BCD3-EFF4-4E10-8753-570C8493B2DB}" type="datetimeFigureOut">
              <a:rPr lang="en-GB" smtClean="0"/>
              <a:t>18/02/2016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2FF2317-079F-4026-8B3A-B5AD7F5CA217}"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F7BCD3-EFF4-4E10-8753-570C8493B2DB}" type="datetimeFigureOut">
              <a:rPr lang="en-GB" smtClean="0"/>
              <a:t>18/02/2016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2FF2317-079F-4026-8B3A-B5AD7F5CA217}"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F7BCD3-EFF4-4E10-8753-570C8493B2DB}" type="datetimeFigureOut">
              <a:rPr lang="en-GB" smtClean="0"/>
              <a:t>18/02/2016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2FF2317-079F-4026-8B3A-B5AD7F5CA217}"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F7BCD3-EFF4-4E10-8753-570C8493B2DB}" type="datetimeFigureOut">
              <a:rPr lang="en-GB" smtClean="0"/>
              <a:t>18/02/2016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2FF2317-079F-4026-8B3A-B5AD7F5CA217}" type="slidenum">
              <a:rPr lang="en-GB" smtClean="0"/>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F7BCD3-EFF4-4E10-8753-570C8493B2DB}" type="datetimeFigureOut">
              <a:rPr lang="en-GB" smtClean="0"/>
              <a:t>18/02/2016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2FF2317-079F-4026-8B3A-B5AD7F5CA217}"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F7BCD3-EFF4-4E10-8753-570C8493B2DB}" type="datetimeFigureOut">
              <a:rPr lang="en-GB" smtClean="0"/>
              <a:t>18/02/2016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2FF2317-079F-4026-8B3A-B5AD7F5CA217}"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F7BCD3-EFF4-4E10-8753-570C8493B2DB}" type="datetimeFigureOut">
              <a:rPr lang="en-GB" smtClean="0"/>
              <a:t>18/02/2016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2FF2317-079F-4026-8B3A-B5AD7F5CA217}"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F7BCD3-EFF4-4E10-8753-570C8493B2DB}" type="datetimeFigureOut">
              <a:rPr lang="en-GB" smtClean="0"/>
              <a:t>18/02/2016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2FF2317-079F-4026-8B3A-B5AD7F5CA217}"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F7BCD3-EFF4-4E10-8753-570C8493B2DB}" type="datetimeFigureOut">
              <a:rPr lang="en-GB" smtClean="0"/>
              <a:t>18/02/2016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2FF2317-079F-4026-8B3A-B5AD7F5CA217}"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F7BCD3-EFF4-4E10-8753-570C8493B2DB}" type="datetimeFigureOut">
              <a:rPr lang="en-GB" smtClean="0"/>
              <a:t>18/02/2016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2FF2317-079F-4026-8B3A-B5AD7F5CA217}" type="slidenum">
              <a:rPr lang="en-GB" smtClean="0"/>
              <a:t>‹#›</a:t>
            </a:fld>
            <a:endParaRPr lang="en-GB" dirty="0"/>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A0F7BCD3-EFF4-4E10-8753-570C8493B2DB}" type="datetimeFigureOut">
              <a:rPr lang="en-GB" smtClean="0"/>
              <a:t>18/02/2016</a:t>
            </a:fld>
            <a:endParaRPr lang="en-GB" dirty="0"/>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GB" dirty="0"/>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D2FF2317-079F-4026-8B3A-B5AD7F5CA217}"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Cone Gathers </a:t>
            </a:r>
            <a:endParaRPr lang="en-GB" dirty="0"/>
          </a:p>
        </p:txBody>
      </p:sp>
      <p:sp>
        <p:nvSpPr>
          <p:cNvPr id="3" name="Subtitle 2"/>
          <p:cNvSpPr>
            <a:spLocks noGrp="1"/>
          </p:cNvSpPr>
          <p:nvPr>
            <p:ph type="subTitle" idx="1"/>
          </p:nvPr>
        </p:nvSpPr>
        <p:spPr/>
        <p:txBody>
          <a:bodyPr/>
          <a:lstStyle/>
          <a:p>
            <a:r>
              <a:rPr lang="en-GB" dirty="0" smtClean="0"/>
              <a:t>Themes </a:t>
            </a:r>
            <a:endParaRPr lang="en-GB" dirty="0"/>
          </a:p>
        </p:txBody>
      </p:sp>
    </p:spTree>
    <p:extLst>
      <p:ext uri="{BB962C8B-B14F-4D97-AF65-F5344CB8AC3E}">
        <p14:creationId xmlns:p14="http://schemas.microsoft.com/office/powerpoint/2010/main" val="7470291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Main Themes </a:t>
            </a:r>
            <a:endParaRPr lang="en-GB" dirty="0"/>
          </a:p>
        </p:txBody>
      </p:sp>
      <p:sp>
        <p:nvSpPr>
          <p:cNvPr id="3" name="Content Placeholder 2"/>
          <p:cNvSpPr>
            <a:spLocks noGrp="1"/>
          </p:cNvSpPr>
          <p:nvPr>
            <p:ph idx="1"/>
          </p:nvPr>
        </p:nvSpPr>
        <p:spPr>
          <a:xfrm>
            <a:off x="1009443" y="2276872"/>
            <a:ext cx="7125112" cy="2088232"/>
          </a:xfrm>
        </p:spPr>
        <p:txBody>
          <a:bodyPr/>
          <a:lstStyle/>
          <a:p>
            <a:r>
              <a:rPr lang="en-GB" dirty="0"/>
              <a:t>War and Conflict </a:t>
            </a:r>
            <a:endParaRPr lang="en-GB" dirty="0" smtClean="0"/>
          </a:p>
          <a:p>
            <a:endParaRPr lang="en-GB" dirty="0" smtClean="0"/>
          </a:p>
          <a:p>
            <a:r>
              <a:rPr lang="en-GB" dirty="0" smtClean="0"/>
              <a:t>Social Classes (Lady Runcie-Campbell, Neil and Calum)</a:t>
            </a:r>
          </a:p>
          <a:p>
            <a:endParaRPr lang="en-GB" dirty="0" smtClean="0"/>
          </a:p>
          <a:p>
            <a:r>
              <a:rPr lang="en-GB" dirty="0" smtClean="0"/>
              <a:t>Good an Evil (Duror and Calum)</a:t>
            </a:r>
          </a:p>
        </p:txBody>
      </p:sp>
    </p:spTree>
    <p:extLst>
      <p:ext uri="{BB962C8B-B14F-4D97-AF65-F5344CB8AC3E}">
        <p14:creationId xmlns:p14="http://schemas.microsoft.com/office/powerpoint/2010/main" val="3201788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War and Conflict </a:t>
            </a:r>
            <a:endParaRPr lang="en-GB" dirty="0"/>
          </a:p>
        </p:txBody>
      </p:sp>
      <p:sp>
        <p:nvSpPr>
          <p:cNvPr id="3" name="Content Placeholder 2"/>
          <p:cNvSpPr>
            <a:spLocks noGrp="1"/>
          </p:cNvSpPr>
          <p:nvPr>
            <p:ph idx="1"/>
          </p:nvPr>
        </p:nvSpPr>
        <p:spPr/>
        <p:txBody>
          <a:bodyPr>
            <a:normAutofit fontScale="92500" lnSpcReduction="10000"/>
          </a:bodyPr>
          <a:lstStyle/>
          <a:p>
            <a:endParaRPr lang="en-GB" dirty="0" smtClean="0"/>
          </a:p>
          <a:p>
            <a:pPr marL="0" indent="0">
              <a:buNone/>
            </a:pPr>
            <a:endParaRPr lang="en-GB" dirty="0" smtClean="0"/>
          </a:p>
          <a:p>
            <a:pPr marL="0" indent="0">
              <a:buNone/>
            </a:pPr>
            <a:endParaRPr lang="en-GB" dirty="0"/>
          </a:p>
          <a:p>
            <a:pPr marL="0" indent="0">
              <a:buNone/>
            </a:pPr>
            <a:endParaRPr lang="en-GB" dirty="0" smtClean="0"/>
          </a:p>
          <a:p>
            <a:pPr marL="0" indent="0">
              <a:buNone/>
            </a:pPr>
            <a:r>
              <a:rPr lang="en-GB" dirty="0" smtClean="0"/>
              <a:t>The novel is set in the middle of World War 2</a:t>
            </a:r>
          </a:p>
          <a:p>
            <a:r>
              <a:rPr lang="en-GB" dirty="0" smtClean="0"/>
              <a:t>Give feeling of danger not being far away </a:t>
            </a:r>
          </a:p>
          <a:p>
            <a:pPr marL="0" indent="0">
              <a:buNone/>
            </a:pPr>
            <a:endParaRPr lang="en-GB" dirty="0"/>
          </a:p>
          <a:p>
            <a:r>
              <a:rPr lang="en-GB" dirty="0" smtClean="0"/>
              <a:t>Effects Characters</a:t>
            </a:r>
          </a:p>
          <a:p>
            <a:r>
              <a:rPr lang="en-GB" dirty="0" smtClean="0"/>
              <a:t>Lady Runcie-Campbell  - Having to take charge </a:t>
            </a:r>
          </a:p>
          <a:p>
            <a:r>
              <a:rPr lang="en-GB" dirty="0" smtClean="0"/>
              <a:t>Neil and Calum  -  being moved from other job</a:t>
            </a:r>
          </a:p>
          <a:p>
            <a:r>
              <a:rPr lang="en-GB" dirty="0" smtClean="0"/>
              <a:t>Duror- Looks at it as an escape</a:t>
            </a:r>
          </a:p>
          <a:p>
            <a:endParaRPr lang="en-GB" dirty="0"/>
          </a:p>
          <a:p>
            <a:endParaRPr lang="en-GB" dirty="0" smtClean="0"/>
          </a:p>
          <a:p>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1455177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Classes </a:t>
            </a:r>
            <a:endParaRPr lang="en-GB" dirty="0"/>
          </a:p>
        </p:txBody>
      </p:sp>
      <p:sp>
        <p:nvSpPr>
          <p:cNvPr id="3" name="Content Placeholder 2"/>
          <p:cNvSpPr>
            <a:spLocks noGrp="1"/>
          </p:cNvSpPr>
          <p:nvPr>
            <p:ph idx="1"/>
          </p:nvPr>
        </p:nvSpPr>
        <p:spPr/>
        <p:txBody>
          <a:bodyPr/>
          <a:lstStyle/>
          <a:p>
            <a:r>
              <a:rPr lang="en-GB" dirty="0" smtClean="0"/>
              <a:t>Lady Runcie-Campbell is higher class and owns the big house where Calum and Neil Work. Creates conflict with her Religion (Christianity).</a:t>
            </a:r>
          </a:p>
          <a:p>
            <a:r>
              <a:rPr lang="en-GB" dirty="0" smtClean="0"/>
              <a:t>“she gasped, and looked sharply at him, wondering if her words were deliberate quotation aimed against her faith…”</a:t>
            </a:r>
          </a:p>
          <a:p>
            <a:endParaRPr lang="en-GB" dirty="0" smtClean="0"/>
          </a:p>
          <a:p>
            <a:r>
              <a:rPr lang="en-GB" dirty="0" smtClean="0"/>
              <a:t>Neil and Calum are of the Low Class. Calum is not effected by it whereas Neil is. </a:t>
            </a:r>
          </a:p>
          <a:p>
            <a:pPr marL="0" indent="0">
              <a:buNone/>
            </a:pPr>
            <a:r>
              <a:rPr lang="en-GB" dirty="0" smtClean="0"/>
              <a:t>Neil reflected: ”He was sure Mr Tulloch had betrayed them: rather than displease the wealthy lady he had sacrificed them because they were humble and poor and homeless”</a:t>
            </a:r>
            <a:endParaRPr lang="en-GB" dirty="0"/>
          </a:p>
        </p:txBody>
      </p:sp>
    </p:spTree>
    <p:extLst>
      <p:ext uri="{BB962C8B-B14F-4D97-AF65-F5344CB8AC3E}">
        <p14:creationId xmlns:p14="http://schemas.microsoft.com/office/powerpoint/2010/main" val="3060843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Good and Evil</a:t>
            </a:r>
            <a:endParaRPr lang="en-GB" dirty="0"/>
          </a:p>
        </p:txBody>
      </p:sp>
      <p:sp>
        <p:nvSpPr>
          <p:cNvPr id="3" name="Content Placeholder 2"/>
          <p:cNvSpPr>
            <a:spLocks noGrp="1"/>
          </p:cNvSpPr>
          <p:nvPr>
            <p:ph idx="1"/>
          </p:nvPr>
        </p:nvSpPr>
        <p:spPr>
          <a:xfrm>
            <a:off x="1009443" y="1807361"/>
            <a:ext cx="7125112" cy="3205815"/>
          </a:xfrm>
        </p:spPr>
        <p:txBody>
          <a:bodyPr>
            <a:normAutofit fontScale="92500" lnSpcReduction="20000"/>
          </a:bodyPr>
          <a:lstStyle/>
          <a:p>
            <a:pPr marL="0" indent="0">
              <a:buNone/>
            </a:pPr>
            <a:endParaRPr lang="en-GB" dirty="0" smtClean="0"/>
          </a:p>
          <a:p>
            <a:r>
              <a:rPr lang="en-GB" dirty="0" smtClean="0"/>
              <a:t>Calum is innocent and pure like a little child and love nature and cannot stand to see any creature in pain. Representation of Jesus in the scene of his death. </a:t>
            </a:r>
          </a:p>
          <a:p>
            <a:pPr marL="0" indent="0">
              <a:buNone/>
            </a:pPr>
            <a:endParaRPr lang="en-GB" dirty="0" smtClean="0"/>
          </a:p>
          <a:p>
            <a:r>
              <a:rPr lang="en-GB" dirty="0" smtClean="0"/>
              <a:t>Duror is the complete opposite, his hatred grow throughout the play towards Calum as he cannot Stand anything that isn't perfect, like his wife. </a:t>
            </a:r>
          </a:p>
          <a:p>
            <a:pPr marL="0" indent="0">
              <a:buNone/>
            </a:pPr>
            <a:r>
              <a:rPr lang="en-GB" dirty="0" smtClean="0"/>
              <a:t>“if the crooked little imbecile was sent back now to the forest at Ardmore, he must live happily there whilst her in the wood Duror own torment continued. His going therefore must be destruction, an agony, a crucifixion”</a:t>
            </a:r>
          </a:p>
        </p:txBody>
      </p:sp>
    </p:spTree>
    <p:extLst>
      <p:ext uri="{BB962C8B-B14F-4D97-AF65-F5344CB8AC3E}">
        <p14:creationId xmlns:p14="http://schemas.microsoft.com/office/powerpoint/2010/main" val="3820085532"/>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TM02455596[[fn=Spring]]</Template>
  <TotalTime>32</TotalTime>
  <Words>281</Words>
  <Application>Microsoft Office PowerPoint</Application>
  <PresentationFormat>On-screen Show (4:3)</PresentationFormat>
  <Paragraphs>37</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Spring</vt:lpstr>
      <vt:lpstr>The Cone Gathers </vt:lpstr>
      <vt:lpstr>The Main Themes </vt:lpstr>
      <vt:lpstr>War and Conflict </vt:lpstr>
      <vt:lpstr>Social Classes </vt:lpstr>
      <vt:lpstr>Good and Evil</vt:lpstr>
    </vt:vector>
  </TitlesOfParts>
  <Company>Glasgow City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Cone Gathers</dc:title>
  <dc:creator>Leigh Wallace McCracken</dc:creator>
  <cp:lastModifiedBy>ADonnellan</cp:lastModifiedBy>
  <cp:revision>5</cp:revision>
  <dcterms:created xsi:type="dcterms:W3CDTF">2016-02-18T12:17:32Z</dcterms:created>
  <dcterms:modified xsi:type="dcterms:W3CDTF">2016-02-18T16:59:05Z</dcterms:modified>
</cp:coreProperties>
</file>