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72" r:id="rId4"/>
  </p:sldMasterIdLst>
  <p:notesMasterIdLst>
    <p:notesMasterId r:id="rId16"/>
  </p:notesMasterIdLst>
  <p:sldIdLst>
    <p:sldId id="281" r:id="rId5"/>
    <p:sldId id="284" r:id="rId6"/>
    <p:sldId id="271" r:id="rId7"/>
    <p:sldId id="272" r:id="rId8"/>
    <p:sldId id="273" r:id="rId9"/>
    <p:sldId id="285" r:id="rId10"/>
    <p:sldId id="282" r:id="rId11"/>
    <p:sldId id="276" r:id="rId12"/>
    <p:sldId id="277" r:id="rId13"/>
    <p:sldId id="278" r:id="rId14"/>
    <p:sldId id="279" r:id="rId15"/>
  </p:sldIdLst>
  <p:sldSz cx="10691813" cy="7559675"/>
  <p:notesSz cx="6805613" cy="9939338"/>
  <p:embeddedFontLst>
    <p:embeddedFont>
      <p:font typeface="Londrina Solid" panose="020B0604020202020204" charset="0"/>
      <p:regular r:id="rId17"/>
    </p:embeddedFont>
    <p:embeddedFont>
      <p:font typeface="Roboto Condensed" panose="02000000000000000000" pitchFamily="2" charset="0"/>
      <p:regular r:id="rId18"/>
      <p:bold r:id="rId19"/>
      <p:italic r:id="rId20"/>
      <p:boldItalic r:id="rId21"/>
    </p:embeddedFont>
    <p:embeddedFont>
      <p:font typeface="RobotoCondensed-Regular" panose="020B0604020202020204" charset="0"/>
      <p:regular r:id="rId2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810B"/>
    <a:srgbClr val="0C0C0C"/>
    <a:srgbClr val="323232"/>
    <a:srgbClr val="FF9900"/>
    <a:srgbClr val="C7924E"/>
    <a:srgbClr val="A6B23B"/>
    <a:srgbClr val="339966"/>
    <a:srgbClr val="3597A5"/>
    <a:srgbClr val="006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374" autoAdjust="0"/>
  </p:normalViewPr>
  <p:slideViewPr>
    <p:cSldViewPr snapToGrid="0">
      <p:cViewPr varScale="1">
        <p:scale>
          <a:sx n="57" d="100"/>
          <a:sy n="57" d="100"/>
        </p:scale>
        <p:origin x="12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099" cy="498693"/>
          </a:xfrm>
          <a:prstGeom prst="rect">
            <a:avLst/>
          </a:prstGeom>
        </p:spPr>
        <p:txBody>
          <a:bodyPr vert="horz" lIns="91115" tIns="45557" rIns="91115" bIns="4555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1115" tIns="45557" rIns="91115" bIns="45557" rtlCol="0"/>
          <a:lstStyle>
            <a:lvl1pPr algn="r">
              <a:defRPr sz="1200"/>
            </a:lvl1pPr>
          </a:lstStyle>
          <a:p>
            <a:fld id="{7953680F-9384-ED41-8857-C3985E42A7A3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31875" y="1243013"/>
            <a:ext cx="47418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15" tIns="45557" rIns="91115" bIns="4555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3307"/>
            <a:ext cx="5444490" cy="3913615"/>
          </a:xfrm>
          <a:prstGeom prst="rect">
            <a:avLst/>
          </a:prstGeom>
        </p:spPr>
        <p:txBody>
          <a:bodyPr vert="horz" lIns="91115" tIns="45557" rIns="91115" bIns="45557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0648"/>
            <a:ext cx="2949099" cy="498692"/>
          </a:xfrm>
          <a:prstGeom prst="rect">
            <a:avLst/>
          </a:prstGeom>
        </p:spPr>
        <p:txBody>
          <a:bodyPr vert="horz" lIns="91115" tIns="45557" rIns="91115" bIns="4555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0648"/>
            <a:ext cx="2949099" cy="498692"/>
          </a:xfrm>
          <a:prstGeom prst="rect">
            <a:avLst/>
          </a:prstGeom>
        </p:spPr>
        <p:txBody>
          <a:bodyPr vert="horz" lIns="91115" tIns="45557" rIns="91115" bIns="45557" rtlCol="0" anchor="b"/>
          <a:lstStyle>
            <a:lvl1pPr algn="r">
              <a:defRPr sz="1200"/>
            </a:lvl1pPr>
          </a:lstStyle>
          <a:p>
            <a:fld id="{3973D47B-5615-6F49-8F3B-6F0A22937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148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5622">
              <a:defRPr/>
            </a:pPr>
            <a:r>
              <a:rPr lang="en-GB" dirty="0"/>
              <a:t> </a:t>
            </a:r>
            <a:r>
              <a:rPr lang="en-US" b="1" dirty="0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5</a:t>
            </a:r>
            <a:r>
              <a:rPr lang="en-US" b="1" baseline="30000" dirty="0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th</a:t>
            </a:r>
            <a:r>
              <a:rPr lang="en-US" b="1" dirty="0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Aug – 11</a:t>
            </a:r>
            <a:r>
              <a:rPr lang="en-US" b="1" baseline="30000" dirty="0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th</a:t>
            </a:r>
            <a:r>
              <a:rPr lang="en-US" b="1" dirty="0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Aug: National Allotment Week for a visit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73D47B-5615-6F49-8F3B-6F0A229371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28001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4</a:t>
            </a:r>
            <a:r>
              <a:rPr lang="en-GB" baseline="30000" dirty="0"/>
              <a:t>th</a:t>
            </a:r>
            <a:r>
              <a:rPr lang="en-GB" dirty="0"/>
              <a:t> - </a:t>
            </a:r>
            <a:r>
              <a:rPr lang="en-GB" dirty="0">
                <a:solidFill>
                  <a:srgbClr val="323232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Star Wars Day</a:t>
            </a:r>
          </a:p>
          <a:p>
            <a:r>
              <a:rPr lang="en-GB" dirty="0"/>
              <a:t>7</a:t>
            </a:r>
            <a:r>
              <a:rPr lang="en-GB" baseline="30000" dirty="0"/>
              <a:t>th</a:t>
            </a:r>
            <a:r>
              <a:rPr lang="en-GB" dirty="0"/>
              <a:t> - </a:t>
            </a:r>
            <a:r>
              <a:rPr lang="en-GB" dirty="0">
                <a:solidFill>
                  <a:srgbClr val="323232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World Asthma Day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73D47B-5615-6F49-8F3B-6F0A229371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2658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13-</a:t>
            </a:r>
            <a:r>
              <a:rPr lang="en-US" dirty="0">
                <a:solidFill>
                  <a:srgbClr val="323232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Roald Dahl Story Day </a:t>
            </a:r>
          </a:p>
          <a:p>
            <a:r>
              <a:rPr lang="en-US" dirty="0">
                <a:solidFill>
                  <a:srgbClr val="323232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23-</a:t>
            </a:r>
            <a:r>
              <a:rPr lang="en-GB" dirty="0">
                <a:solidFill>
                  <a:srgbClr val="323232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International Day of Sign Languages</a:t>
            </a:r>
          </a:p>
          <a:p>
            <a:r>
              <a:rPr lang="en-GB" dirty="0">
                <a:solidFill>
                  <a:srgbClr val="323232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24 - </a:t>
            </a:r>
            <a:r>
              <a:rPr lang="en-US" dirty="0">
                <a:solidFill>
                  <a:srgbClr val="323232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World Rivers Day </a:t>
            </a:r>
          </a:p>
          <a:p>
            <a:r>
              <a:rPr lang="en-US" dirty="0">
                <a:solidFill>
                  <a:srgbClr val="323232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25-World Pharmacists’ Day</a:t>
            </a:r>
          </a:p>
          <a:p>
            <a:r>
              <a:rPr lang="en-US" dirty="0">
                <a:solidFill>
                  <a:srgbClr val="323232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26 -European Day of Languages</a:t>
            </a:r>
          </a:p>
          <a:p>
            <a:r>
              <a:rPr lang="en-US" dirty="0">
                <a:solidFill>
                  <a:srgbClr val="323232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29-</a:t>
            </a:r>
            <a:r>
              <a:rPr lang="en-GB" dirty="0">
                <a:solidFill>
                  <a:srgbClr val="323232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National Teaching Assistants’ Day</a:t>
            </a:r>
          </a:p>
          <a:p>
            <a:r>
              <a:rPr lang="en-GB" dirty="0">
                <a:solidFill>
                  <a:srgbClr val="323232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5 / 10 </a:t>
            </a:r>
            <a:r>
              <a:rPr lang="en-GB" dirty="0">
                <a:solidFill>
                  <a:srgbClr val="323232">
                    <a:alpha val="50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World Teachers’ Day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73D47B-5615-6F49-8F3B-6F0A229371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0924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5622">
              <a:defRPr/>
            </a:pPr>
            <a:r>
              <a:rPr lang="en-US" sz="2400" b="1" dirty="0">
                <a:solidFill>
                  <a:srgbClr val="F7AA58">
                    <a:lumMod val="75000"/>
                    <a:alpha val="50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29</a:t>
            </a:r>
            <a:r>
              <a:rPr lang="en-US" b="1" dirty="0">
                <a:solidFill>
                  <a:srgbClr val="F7AA58">
                    <a:lumMod val="75000"/>
                    <a:alpha val="50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GB" dirty="0">
                <a:solidFill>
                  <a:srgbClr val="323232">
                    <a:alpha val="50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National Teaching Assistants’ Day</a:t>
            </a:r>
            <a:endParaRPr lang="en-US" sz="2400" b="1" dirty="0">
              <a:solidFill>
                <a:srgbClr val="F7AA58">
                  <a:lumMod val="75000"/>
                  <a:alpha val="50000"/>
                </a:srgb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pPr defTabSz="905622">
              <a:defRPr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14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dirty="0">
                <a:solidFill>
                  <a:srgbClr val="323232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Bookshop Day</a:t>
            </a:r>
          </a:p>
          <a:p>
            <a:pPr defTabSz="905622">
              <a:defRPr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19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GB" dirty="0">
                <a:solidFill>
                  <a:srgbClr val="323232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World Values Day</a:t>
            </a:r>
            <a:endParaRPr lang="en-US" dirty="0">
              <a:solidFill>
                <a:srgbClr val="323232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73D47B-5615-6F49-8F3B-6F0A229371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468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5622">
              <a:defRPr/>
            </a:pPr>
            <a:r>
              <a:rPr lang="en-US" sz="2400" b="1" dirty="0">
                <a:solidFill>
                  <a:schemeClr val="accent2">
                    <a:lumMod val="75000"/>
                    <a:alpha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</a:t>
            </a:r>
            <a:r>
              <a:rPr lang="en-US" b="1" dirty="0">
                <a:solidFill>
                  <a:schemeClr val="accent2">
                    <a:lumMod val="75000"/>
                    <a:alpha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GB" dirty="0">
                <a:solidFill>
                  <a:srgbClr val="323232">
                    <a:alpha val="50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International Day of Persons with Disabilities</a:t>
            </a:r>
            <a:endParaRPr lang="en-US" dirty="0">
              <a:solidFill>
                <a:srgbClr val="323232">
                  <a:alpha val="50000"/>
                </a:srgb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73D47B-5615-6F49-8F3B-6F0A2293718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271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323232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3- International Day of Persons with Disabilities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73D47B-5615-6F49-8F3B-6F0A2293718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005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27</a:t>
            </a:r>
            <a:r>
              <a:rPr lang="en-US" b="1" baseline="30000" dirty="0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th</a:t>
            </a:r>
            <a:r>
              <a:rPr lang="en-US" b="1" dirty="0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Jan – 4</a:t>
            </a:r>
            <a:r>
              <a:rPr lang="en-US" b="1" baseline="30000" dirty="0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th</a:t>
            </a:r>
            <a:r>
              <a:rPr lang="en-US" b="1" dirty="0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Feb: National Storytelling Week</a:t>
            </a:r>
          </a:p>
          <a:p>
            <a:pPr defTabSz="905622">
              <a:defRPr/>
            </a:pP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15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GB" dirty="0">
                <a:solidFill>
                  <a:srgbClr val="323232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Martin Luther King Day</a:t>
            </a:r>
            <a:endParaRPr lang="en-US" dirty="0">
              <a:solidFill>
                <a:srgbClr val="323232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pPr defTabSz="905622">
              <a:defRPr/>
            </a:pP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23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GB" dirty="0">
                <a:solidFill>
                  <a:srgbClr val="323232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Handwriting Day</a:t>
            </a:r>
            <a:endParaRPr lang="en-US" dirty="0">
              <a:solidFill>
                <a:srgbClr val="323232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73D47B-5615-6F49-8F3B-6F0A229371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8614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5622">
              <a:defRPr/>
            </a:pPr>
            <a:r>
              <a:rPr lang="en-US" b="1" dirty="0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14</a:t>
            </a:r>
            <a:r>
              <a:rPr lang="en-US" b="1" baseline="30000" dirty="0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th</a:t>
            </a:r>
            <a:r>
              <a:rPr lang="en-US" b="1" dirty="0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Feb – 21</a:t>
            </a:r>
            <a:r>
              <a:rPr lang="en-US" b="1" baseline="30000" dirty="0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st </a:t>
            </a:r>
            <a:r>
              <a:rPr lang="en-US" b="1" dirty="0" err="1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Feb:Nest</a:t>
            </a:r>
            <a:r>
              <a:rPr lang="en-US" b="1" dirty="0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Box Week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73D47B-5615-6F49-8F3B-6F0A229371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8626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5622">
              <a:defRPr/>
            </a:pPr>
            <a:r>
              <a:rPr lang="en-US" sz="2400" b="1" dirty="0">
                <a:solidFill>
                  <a:srgbClr val="A6B13B">
                    <a:alpha val="50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28</a:t>
            </a:r>
            <a:r>
              <a:rPr lang="en-US" b="1" dirty="0">
                <a:solidFill>
                  <a:srgbClr val="A6B13B">
                    <a:alpha val="50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GB" dirty="0">
                <a:solidFill>
                  <a:srgbClr val="323232">
                    <a:alpha val="50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Piano Day</a:t>
            </a:r>
            <a:endParaRPr lang="en-US" dirty="0">
              <a:solidFill>
                <a:srgbClr val="323232">
                  <a:alpha val="50000"/>
                </a:srgb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r>
              <a:rPr lang="en-GB" b="1" dirty="0">
                <a:solidFill>
                  <a:srgbClr val="323232">
                    <a:alpha val="50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Bank Holiday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73D47B-5615-6F49-8F3B-6F0A229371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9342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5622">
              <a:defRPr/>
            </a:pPr>
            <a:r>
              <a:rPr lang="en-US" b="1" dirty="0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22 </a:t>
            </a:r>
            <a:r>
              <a:rPr lang="en-GB" dirty="0">
                <a:solidFill>
                  <a:srgbClr val="323232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Stephen Lawrence Day</a:t>
            </a:r>
            <a:endParaRPr lang="en-US" b="1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pPr defTabSz="905622">
              <a:defRPr/>
            </a:pPr>
            <a:r>
              <a:rPr lang="en-US" b="1" dirty="0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22</a:t>
            </a:r>
            <a:r>
              <a:rPr lang="en-US" b="1" baseline="30000" dirty="0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nd</a:t>
            </a:r>
            <a:r>
              <a:rPr lang="en-US" b="1" dirty="0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Apr – 28</a:t>
            </a:r>
            <a:r>
              <a:rPr lang="en-US" b="1" baseline="30000" dirty="0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th</a:t>
            </a:r>
            <a:r>
              <a:rPr lang="en-US" b="1" dirty="0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Apr:Allergy</a:t>
            </a:r>
            <a:r>
              <a:rPr lang="en-US" b="1" dirty="0">
                <a:solidFill>
                  <a:srgbClr val="FFFFFF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Awareness Week</a:t>
            </a:r>
          </a:p>
          <a:p>
            <a:pPr defTabSz="905622">
              <a:defRPr/>
            </a:pPr>
            <a:r>
              <a:rPr lang="en-US" sz="2400" b="1" dirty="0">
                <a:solidFill>
                  <a:srgbClr val="A6B13B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29</a:t>
            </a:r>
            <a:r>
              <a:rPr lang="en-US" b="1" dirty="0">
                <a:solidFill>
                  <a:srgbClr val="A6B13B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GB" dirty="0">
                <a:solidFill>
                  <a:srgbClr val="323232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International Dance Day</a:t>
            </a:r>
            <a:endParaRPr lang="en-US" dirty="0">
              <a:solidFill>
                <a:srgbClr val="323232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pPr defTabSz="905622">
              <a:defRPr/>
            </a:pPr>
            <a:endParaRPr lang="en-US" b="1" dirty="0">
              <a:solidFill>
                <a:srgbClr val="FFFFFF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73D47B-5615-6F49-8F3B-6F0A229371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925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526F-A470-7941-BF30-743865548936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8B8C2-3B8F-3842-8D0C-406B5B2DB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278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526F-A470-7941-BF30-743865548936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8B8C2-3B8F-3842-8D0C-406B5B2DB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301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526F-A470-7941-BF30-743865548936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8B8C2-3B8F-3842-8D0C-406B5B2DB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359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526F-A470-7941-BF30-743865548936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8B8C2-3B8F-3842-8D0C-406B5B2DB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781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526F-A470-7941-BF30-743865548936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8B8C2-3B8F-3842-8D0C-406B5B2DB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858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526F-A470-7941-BF30-743865548936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8B8C2-3B8F-3842-8D0C-406B5B2DB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090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526F-A470-7941-BF30-743865548936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8B8C2-3B8F-3842-8D0C-406B5B2DB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139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526F-A470-7941-BF30-743865548936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8B8C2-3B8F-3842-8D0C-406B5B2DB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663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526F-A470-7941-BF30-743865548936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8B8C2-3B8F-3842-8D0C-406B5B2DB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582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526F-A470-7941-BF30-743865548936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8B8C2-3B8F-3842-8D0C-406B5B2DB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44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526F-A470-7941-BF30-743865548936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8B8C2-3B8F-3842-8D0C-406B5B2DB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34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C526F-A470-7941-BF30-743865548936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8B8C2-3B8F-3842-8D0C-406B5B2DB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001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11" Type="http://schemas.openxmlformats.org/officeDocument/2006/relationships/image" Target="../media/image1.png"/><Relationship Id="rId5" Type="http://schemas.openxmlformats.org/officeDocument/2006/relationships/image" Target="../media/image7.sv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Freeform 94">
            <a:extLst>
              <a:ext uri="{FF2B5EF4-FFF2-40B4-BE49-F238E27FC236}">
                <a16:creationId xmlns:a16="http://schemas.microsoft.com/office/drawing/2014/main" id="{0C1F8911-BA1B-C7B0-C247-AAFEE63AEBBF}"/>
              </a:ext>
            </a:extLst>
          </p:cNvPr>
          <p:cNvSpPr/>
          <p:nvPr/>
        </p:nvSpPr>
        <p:spPr>
          <a:xfrm>
            <a:off x="3195995" y="7881"/>
            <a:ext cx="861102" cy="419026"/>
          </a:xfrm>
          <a:custGeom>
            <a:avLst/>
            <a:gdLst>
              <a:gd name="connsiteX0" fmla="*/ 451379 w 514194"/>
              <a:gd name="connsiteY0" fmla="*/ 142754 h 264857"/>
              <a:gd name="connsiteX1" fmla="*/ 451379 w 514194"/>
              <a:gd name="connsiteY1" fmla="*/ 140060 h 264857"/>
              <a:gd name="connsiteX2" fmla="*/ 388562 w 514194"/>
              <a:gd name="connsiteY2" fmla="*/ 78111 h 264857"/>
              <a:gd name="connsiteX3" fmla="*/ 371512 w 514194"/>
              <a:gd name="connsiteY3" fmla="*/ 79906 h 264857"/>
              <a:gd name="connsiteX4" fmla="*/ 308696 w 514194"/>
              <a:gd name="connsiteY4" fmla="*/ 21548 h 264857"/>
              <a:gd name="connsiteX5" fmla="*/ 269212 w 514194"/>
              <a:gd name="connsiteY5" fmla="*/ 35015 h 264857"/>
              <a:gd name="connsiteX6" fmla="*/ 191140 w 514194"/>
              <a:gd name="connsiteY6" fmla="*/ 0 h 264857"/>
              <a:gd name="connsiteX7" fmla="*/ 91532 w 514194"/>
              <a:gd name="connsiteY7" fmla="*/ 75417 h 264857"/>
              <a:gd name="connsiteX8" fmla="*/ 65508 w 514194"/>
              <a:gd name="connsiteY8" fmla="*/ 96965 h 264857"/>
              <a:gd name="connsiteX9" fmla="*/ 0 w 514194"/>
              <a:gd name="connsiteY9" fmla="*/ 179565 h 264857"/>
              <a:gd name="connsiteX10" fmla="*/ 87943 w 514194"/>
              <a:gd name="connsiteY10" fmla="*/ 264858 h 264857"/>
              <a:gd name="connsiteX11" fmla="*/ 450481 w 514194"/>
              <a:gd name="connsiteY11" fmla="*/ 264858 h 264857"/>
              <a:gd name="connsiteX12" fmla="*/ 450481 w 514194"/>
              <a:gd name="connsiteY12" fmla="*/ 264858 h 264857"/>
              <a:gd name="connsiteX13" fmla="*/ 514195 w 514194"/>
              <a:gd name="connsiteY13" fmla="*/ 202908 h 264857"/>
              <a:gd name="connsiteX14" fmla="*/ 451379 w 514194"/>
              <a:gd name="connsiteY14" fmla="*/ 142754 h 264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14194" h="264857">
                <a:moveTo>
                  <a:pt x="451379" y="142754"/>
                </a:moveTo>
                <a:cubicBezTo>
                  <a:pt x="451379" y="141856"/>
                  <a:pt x="451379" y="140958"/>
                  <a:pt x="451379" y="140060"/>
                </a:cubicBezTo>
                <a:cubicBezTo>
                  <a:pt x="451379" y="105943"/>
                  <a:pt x="423560" y="78111"/>
                  <a:pt x="388562" y="78111"/>
                </a:cubicBezTo>
                <a:cubicBezTo>
                  <a:pt x="382281" y="78111"/>
                  <a:pt x="376897" y="79009"/>
                  <a:pt x="371512" y="79906"/>
                </a:cubicBezTo>
                <a:cubicBezTo>
                  <a:pt x="369718" y="47585"/>
                  <a:pt x="341899" y="21548"/>
                  <a:pt x="308696" y="21548"/>
                </a:cubicBezTo>
                <a:cubicBezTo>
                  <a:pt x="293441" y="21548"/>
                  <a:pt x="279980" y="26935"/>
                  <a:pt x="269212" y="35015"/>
                </a:cubicBezTo>
                <a:cubicBezTo>
                  <a:pt x="250367" y="13467"/>
                  <a:pt x="222548" y="0"/>
                  <a:pt x="191140" y="0"/>
                </a:cubicBezTo>
                <a:cubicBezTo>
                  <a:pt x="142682" y="0"/>
                  <a:pt x="102301" y="32322"/>
                  <a:pt x="91532" y="75417"/>
                </a:cubicBezTo>
                <a:cubicBezTo>
                  <a:pt x="81661" y="80804"/>
                  <a:pt x="72687" y="88884"/>
                  <a:pt x="65508" y="96965"/>
                </a:cubicBezTo>
                <a:cubicBezTo>
                  <a:pt x="27819" y="106841"/>
                  <a:pt x="0" y="140060"/>
                  <a:pt x="0" y="179565"/>
                </a:cubicBezTo>
                <a:cubicBezTo>
                  <a:pt x="0" y="227149"/>
                  <a:pt x="39484" y="264858"/>
                  <a:pt x="87943" y="264858"/>
                </a:cubicBezTo>
                <a:lnTo>
                  <a:pt x="450481" y="264858"/>
                </a:lnTo>
                <a:lnTo>
                  <a:pt x="450481" y="264858"/>
                </a:lnTo>
                <a:cubicBezTo>
                  <a:pt x="495350" y="264858"/>
                  <a:pt x="514195" y="237025"/>
                  <a:pt x="514195" y="202908"/>
                </a:cubicBezTo>
                <a:cubicBezTo>
                  <a:pt x="513297" y="170586"/>
                  <a:pt x="486376" y="143652"/>
                  <a:pt x="451379" y="142754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 w="897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90" name="Group 1189">
            <a:extLst>
              <a:ext uri="{FF2B5EF4-FFF2-40B4-BE49-F238E27FC236}">
                <a16:creationId xmlns:a16="http://schemas.microsoft.com/office/drawing/2014/main" id="{5E2E3D3C-C4E7-216F-21E1-0F136BACCD03}"/>
              </a:ext>
            </a:extLst>
          </p:cNvPr>
          <p:cNvGrpSpPr/>
          <p:nvPr/>
        </p:nvGrpSpPr>
        <p:grpSpPr>
          <a:xfrm>
            <a:off x="3835088" y="-4438"/>
            <a:ext cx="1464578" cy="2764632"/>
            <a:chOff x="6434492" y="-3190"/>
            <a:chExt cx="1464578" cy="2978488"/>
          </a:xfrm>
        </p:grpSpPr>
        <p:grpSp>
          <p:nvGrpSpPr>
            <p:cNvPr id="34" name="Graphic 57">
              <a:extLst>
                <a:ext uri="{FF2B5EF4-FFF2-40B4-BE49-F238E27FC236}">
                  <a16:creationId xmlns:a16="http://schemas.microsoft.com/office/drawing/2014/main" id="{9A42634D-0CA9-9766-DC0E-001D9A71055A}"/>
                </a:ext>
              </a:extLst>
            </p:cNvPr>
            <p:cNvGrpSpPr/>
            <p:nvPr/>
          </p:nvGrpSpPr>
          <p:grpSpPr>
            <a:xfrm>
              <a:off x="6605228" y="1396439"/>
              <a:ext cx="1123206" cy="320246"/>
              <a:chOff x="6605228" y="1396439"/>
              <a:chExt cx="1123206" cy="320246"/>
            </a:xfrm>
            <a:solidFill>
              <a:srgbClr val="95C11F"/>
            </a:solidFill>
          </p:grpSpPr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B32A1E4F-6AEC-E0C8-982C-8C5100610720}"/>
                  </a:ext>
                </a:extLst>
              </p:cNvPr>
              <p:cNvSpPr/>
              <p:nvPr/>
            </p:nvSpPr>
            <p:spPr>
              <a:xfrm>
                <a:off x="7166831" y="1396439"/>
                <a:ext cx="561603" cy="320246"/>
              </a:xfrm>
              <a:custGeom>
                <a:avLst/>
                <a:gdLst>
                  <a:gd name="connsiteX0" fmla="*/ 561603 w 561603"/>
                  <a:gd name="connsiteY0" fmla="*/ 66047 h 320246"/>
                  <a:gd name="connsiteX1" fmla="*/ 329740 w 561603"/>
                  <a:gd name="connsiteY1" fmla="*/ 305513 h 320246"/>
                  <a:gd name="connsiteX2" fmla="*/ 0 w 561603"/>
                  <a:gd name="connsiteY2" fmla="*/ 254199 h 320246"/>
                  <a:gd name="connsiteX3" fmla="*/ 231863 w 561603"/>
                  <a:gd name="connsiteY3" fmla="*/ 14733 h 320246"/>
                  <a:gd name="connsiteX4" fmla="*/ 561603 w 561603"/>
                  <a:gd name="connsiteY4" fmla="*/ 66047 h 320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1603" h="320246">
                    <a:moveTo>
                      <a:pt x="561603" y="66047"/>
                    </a:moveTo>
                    <a:cubicBezTo>
                      <a:pt x="561603" y="66047"/>
                      <a:pt x="484632" y="253248"/>
                      <a:pt x="329740" y="305513"/>
                    </a:cubicBezTo>
                    <a:cubicBezTo>
                      <a:pt x="174848" y="357777"/>
                      <a:pt x="0" y="254199"/>
                      <a:pt x="0" y="254199"/>
                    </a:cubicBezTo>
                    <a:cubicBezTo>
                      <a:pt x="0" y="254199"/>
                      <a:pt x="76971" y="66998"/>
                      <a:pt x="231863" y="14733"/>
                    </a:cubicBezTo>
                    <a:cubicBezTo>
                      <a:pt x="387705" y="-37531"/>
                      <a:pt x="561603" y="66047"/>
                      <a:pt x="561603" y="66047"/>
                    </a:cubicBezTo>
                    <a:close/>
                  </a:path>
                </a:pathLst>
              </a:custGeom>
              <a:solidFill>
                <a:srgbClr val="95C11F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29679242-2EFF-CEAE-6BCC-69E7516E2690}"/>
                  </a:ext>
                </a:extLst>
              </p:cNvPr>
              <p:cNvSpPr/>
              <p:nvPr/>
            </p:nvSpPr>
            <p:spPr>
              <a:xfrm>
                <a:off x="6605228" y="1396439"/>
                <a:ext cx="561603" cy="320246"/>
              </a:xfrm>
              <a:custGeom>
                <a:avLst/>
                <a:gdLst>
                  <a:gd name="connsiteX0" fmla="*/ 0 w 561603"/>
                  <a:gd name="connsiteY0" fmla="*/ 66047 h 320246"/>
                  <a:gd name="connsiteX1" fmla="*/ 231863 w 561603"/>
                  <a:gd name="connsiteY1" fmla="*/ 305513 h 320246"/>
                  <a:gd name="connsiteX2" fmla="*/ 561603 w 561603"/>
                  <a:gd name="connsiteY2" fmla="*/ 254199 h 320246"/>
                  <a:gd name="connsiteX3" fmla="*/ 329740 w 561603"/>
                  <a:gd name="connsiteY3" fmla="*/ 14733 h 320246"/>
                  <a:gd name="connsiteX4" fmla="*/ 0 w 561603"/>
                  <a:gd name="connsiteY4" fmla="*/ 66047 h 320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1603" h="320246">
                    <a:moveTo>
                      <a:pt x="0" y="66047"/>
                    </a:moveTo>
                    <a:cubicBezTo>
                      <a:pt x="0" y="66047"/>
                      <a:pt x="76971" y="253248"/>
                      <a:pt x="231863" y="305513"/>
                    </a:cubicBezTo>
                    <a:cubicBezTo>
                      <a:pt x="386755" y="357777"/>
                      <a:pt x="561603" y="254199"/>
                      <a:pt x="561603" y="254199"/>
                    </a:cubicBezTo>
                    <a:cubicBezTo>
                      <a:pt x="561603" y="254199"/>
                      <a:pt x="484632" y="66998"/>
                      <a:pt x="329740" y="14733"/>
                    </a:cubicBezTo>
                    <a:cubicBezTo>
                      <a:pt x="174848" y="-37531"/>
                      <a:pt x="0" y="66047"/>
                      <a:pt x="0" y="66047"/>
                    </a:cubicBezTo>
                    <a:close/>
                  </a:path>
                </a:pathLst>
              </a:custGeom>
              <a:solidFill>
                <a:srgbClr val="95C11F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E05DB36-13F6-F373-7227-A17F525AE944}"/>
                </a:ext>
              </a:extLst>
            </p:cNvPr>
            <p:cNvSpPr/>
            <p:nvPr/>
          </p:nvSpPr>
          <p:spPr>
            <a:xfrm>
              <a:off x="7166831" y="726986"/>
              <a:ext cx="9502" cy="2248312"/>
            </a:xfrm>
            <a:custGeom>
              <a:avLst/>
              <a:gdLst>
                <a:gd name="connsiteX0" fmla="*/ 0 w 9502"/>
                <a:gd name="connsiteY0" fmla="*/ 0 h 2248312"/>
                <a:gd name="connsiteX1" fmla="*/ 0 w 9502"/>
                <a:gd name="connsiteY1" fmla="*/ 2248313 h 2248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02" h="2248312">
                  <a:moveTo>
                    <a:pt x="0" y="0"/>
                  </a:moveTo>
                  <a:lnTo>
                    <a:pt x="0" y="2248313"/>
                  </a:lnTo>
                </a:path>
              </a:pathLst>
            </a:custGeom>
            <a:ln w="60752" cap="flat">
              <a:solidFill>
                <a:srgbClr val="7FA41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9" name="Freeform 1188">
              <a:extLst>
                <a:ext uri="{FF2B5EF4-FFF2-40B4-BE49-F238E27FC236}">
                  <a16:creationId xmlns:a16="http://schemas.microsoft.com/office/drawing/2014/main" id="{1ACAB860-B828-B898-482F-1D3F62355EAF}"/>
                </a:ext>
              </a:extLst>
            </p:cNvPr>
            <p:cNvSpPr/>
            <p:nvPr/>
          </p:nvSpPr>
          <p:spPr>
            <a:xfrm>
              <a:off x="7181159" y="-3189"/>
              <a:ext cx="387930" cy="462685"/>
            </a:xfrm>
            <a:custGeom>
              <a:avLst/>
              <a:gdLst>
                <a:gd name="connsiteX0" fmla="*/ 208359 w 387930"/>
                <a:gd name="connsiteY0" fmla="*/ 0 h 462685"/>
                <a:gd name="connsiteX1" fmla="*/ 387930 w 387930"/>
                <a:gd name="connsiteY1" fmla="*/ 0 h 462685"/>
                <a:gd name="connsiteX2" fmla="*/ 347424 w 387930"/>
                <a:gd name="connsiteY2" fmla="*/ 98893 h 462685"/>
                <a:gd name="connsiteX3" fmla="*/ 281202 w 387930"/>
                <a:gd name="connsiteY3" fmla="*/ 216087 h 462685"/>
                <a:gd name="connsiteX4" fmla="*/ 16080 w 387930"/>
                <a:gd name="connsiteY4" fmla="*/ 458403 h 462685"/>
                <a:gd name="connsiteX5" fmla="*/ 124410 w 387930"/>
                <a:gd name="connsiteY5" fmla="*/ 116310 h 462685"/>
                <a:gd name="connsiteX6" fmla="*/ 202836 w 387930"/>
                <a:gd name="connsiteY6" fmla="*/ 6421 h 462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7930" h="462685">
                  <a:moveTo>
                    <a:pt x="208359" y="0"/>
                  </a:moveTo>
                  <a:lnTo>
                    <a:pt x="387930" y="0"/>
                  </a:lnTo>
                  <a:lnTo>
                    <a:pt x="347424" y="98893"/>
                  </a:lnTo>
                  <a:cubicBezTo>
                    <a:pt x="329131" y="136265"/>
                    <a:pt x="306859" y="175939"/>
                    <a:pt x="281202" y="216087"/>
                  </a:cubicBezTo>
                  <a:cubicBezTo>
                    <a:pt x="178574" y="377631"/>
                    <a:pt x="59792" y="485961"/>
                    <a:pt x="16080" y="458403"/>
                  </a:cubicBezTo>
                  <a:cubicBezTo>
                    <a:pt x="-27632" y="430846"/>
                    <a:pt x="20832" y="277854"/>
                    <a:pt x="124410" y="116310"/>
                  </a:cubicBezTo>
                  <a:cubicBezTo>
                    <a:pt x="150067" y="75924"/>
                    <a:pt x="176674" y="38864"/>
                    <a:pt x="202836" y="6421"/>
                  </a:cubicBezTo>
                  <a:close/>
                </a:path>
              </a:pathLst>
            </a:custGeom>
            <a:solidFill>
              <a:srgbClr val="F8AA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3E359761-BB18-C846-97FD-518F60901D45}"/>
                </a:ext>
              </a:extLst>
            </p:cNvPr>
            <p:cNvSpPr/>
            <p:nvPr/>
          </p:nvSpPr>
          <p:spPr>
            <a:xfrm>
              <a:off x="6747841" y="545956"/>
              <a:ext cx="405080" cy="592972"/>
            </a:xfrm>
            <a:custGeom>
              <a:avLst/>
              <a:gdLst>
                <a:gd name="connsiteX0" fmla="*/ 281202 w 405080"/>
                <a:gd name="connsiteY0" fmla="*/ 346375 h 592972"/>
                <a:gd name="connsiteX1" fmla="*/ 16080 w 405080"/>
                <a:gd name="connsiteY1" fmla="*/ 588691 h 592972"/>
                <a:gd name="connsiteX2" fmla="*/ 124410 w 405080"/>
                <a:gd name="connsiteY2" fmla="*/ 246598 h 592972"/>
                <a:gd name="connsiteX3" fmla="*/ 389532 w 405080"/>
                <a:gd name="connsiteY3" fmla="*/ 4282 h 592972"/>
                <a:gd name="connsiteX4" fmla="*/ 281202 w 405080"/>
                <a:gd name="connsiteY4" fmla="*/ 346375 h 592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5080" h="592972">
                  <a:moveTo>
                    <a:pt x="281202" y="346375"/>
                  </a:moveTo>
                  <a:cubicBezTo>
                    <a:pt x="178574" y="507919"/>
                    <a:pt x="59792" y="616249"/>
                    <a:pt x="16080" y="588691"/>
                  </a:cubicBezTo>
                  <a:cubicBezTo>
                    <a:pt x="-27632" y="561134"/>
                    <a:pt x="20831" y="408142"/>
                    <a:pt x="124410" y="246598"/>
                  </a:cubicBezTo>
                  <a:cubicBezTo>
                    <a:pt x="227038" y="85054"/>
                    <a:pt x="345820" y="-23276"/>
                    <a:pt x="389532" y="4282"/>
                  </a:cubicBezTo>
                  <a:cubicBezTo>
                    <a:pt x="432294" y="31839"/>
                    <a:pt x="383830" y="184831"/>
                    <a:pt x="281202" y="346375"/>
                  </a:cubicBezTo>
                  <a:close/>
                </a:path>
              </a:pathLst>
            </a:custGeom>
            <a:solidFill>
              <a:srgbClr val="F8AA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2945CFD-3D3D-9AC8-DA74-50FDF828F7A4}"/>
                </a:ext>
              </a:extLst>
            </p:cNvPr>
            <p:cNvSpPr/>
            <p:nvPr/>
          </p:nvSpPr>
          <p:spPr>
            <a:xfrm>
              <a:off x="7209112" y="516102"/>
              <a:ext cx="592972" cy="405211"/>
            </a:xfrm>
            <a:custGeom>
              <a:avLst/>
              <a:gdLst>
                <a:gd name="connsiteX0" fmla="*/ 246598 w 592972"/>
                <a:gd name="connsiteY0" fmla="*/ 281202 h 405211"/>
                <a:gd name="connsiteX1" fmla="*/ 4282 w 592972"/>
                <a:gd name="connsiteY1" fmla="*/ 16080 h 405211"/>
                <a:gd name="connsiteX2" fmla="*/ 346375 w 592972"/>
                <a:gd name="connsiteY2" fmla="*/ 124410 h 405211"/>
                <a:gd name="connsiteX3" fmla="*/ 588691 w 592972"/>
                <a:gd name="connsiteY3" fmla="*/ 389532 h 405211"/>
                <a:gd name="connsiteX4" fmla="*/ 246598 w 592972"/>
                <a:gd name="connsiteY4" fmla="*/ 281202 h 405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2972" h="405211">
                  <a:moveTo>
                    <a:pt x="246598" y="281202"/>
                  </a:moveTo>
                  <a:cubicBezTo>
                    <a:pt x="85054" y="178574"/>
                    <a:pt x="-23276" y="59792"/>
                    <a:pt x="4282" y="16080"/>
                  </a:cubicBezTo>
                  <a:cubicBezTo>
                    <a:pt x="31839" y="-27632"/>
                    <a:pt x="184831" y="20831"/>
                    <a:pt x="346375" y="124410"/>
                  </a:cubicBezTo>
                  <a:cubicBezTo>
                    <a:pt x="507919" y="227038"/>
                    <a:pt x="616249" y="345820"/>
                    <a:pt x="588691" y="389532"/>
                  </a:cubicBezTo>
                  <a:cubicBezTo>
                    <a:pt x="561134" y="432294"/>
                    <a:pt x="408142" y="384781"/>
                    <a:pt x="246598" y="281202"/>
                  </a:cubicBezTo>
                  <a:close/>
                </a:path>
              </a:pathLst>
            </a:custGeom>
            <a:solidFill>
              <a:srgbClr val="F8AA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778570A1-BCD6-1653-171E-B309260E3109}"/>
                </a:ext>
              </a:extLst>
            </p:cNvPr>
            <p:cNvSpPr/>
            <p:nvPr/>
          </p:nvSpPr>
          <p:spPr>
            <a:xfrm>
              <a:off x="6530627" y="82784"/>
              <a:ext cx="592972" cy="405612"/>
            </a:xfrm>
            <a:custGeom>
              <a:avLst/>
              <a:gdLst>
                <a:gd name="connsiteX0" fmla="*/ 246598 w 592972"/>
                <a:gd name="connsiteY0" fmla="*/ 281202 h 405612"/>
                <a:gd name="connsiteX1" fmla="*/ 4282 w 592972"/>
                <a:gd name="connsiteY1" fmla="*/ 16080 h 405612"/>
                <a:gd name="connsiteX2" fmla="*/ 346375 w 592972"/>
                <a:gd name="connsiteY2" fmla="*/ 124410 h 405612"/>
                <a:gd name="connsiteX3" fmla="*/ 588691 w 592972"/>
                <a:gd name="connsiteY3" fmla="*/ 389532 h 405612"/>
                <a:gd name="connsiteX4" fmla="*/ 246598 w 592972"/>
                <a:gd name="connsiteY4" fmla="*/ 281202 h 40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2972" h="405612">
                  <a:moveTo>
                    <a:pt x="246598" y="281202"/>
                  </a:moveTo>
                  <a:cubicBezTo>
                    <a:pt x="85054" y="178574"/>
                    <a:pt x="-23276" y="59792"/>
                    <a:pt x="4282" y="16080"/>
                  </a:cubicBezTo>
                  <a:cubicBezTo>
                    <a:pt x="31839" y="-27632"/>
                    <a:pt x="184831" y="20831"/>
                    <a:pt x="346375" y="124410"/>
                  </a:cubicBezTo>
                  <a:cubicBezTo>
                    <a:pt x="507919" y="227038"/>
                    <a:pt x="616249" y="345820"/>
                    <a:pt x="588691" y="389532"/>
                  </a:cubicBezTo>
                  <a:cubicBezTo>
                    <a:pt x="561134" y="433244"/>
                    <a:pt x="408142" y="384781"/>
                    <a:pt x="246598" y="281202"/>
                  </a:cubicBezTo>
                  <a:close/>
                </a:path>
              </a:pathLst>
            </a:custGeom>
            <a:solidFill>
              <a:srgbClr val="F8AA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4C1D82D3-909B-C0C9-76AE-903E1602153B}"/>
                </a:ext>
              </a:extLst>
            </p:cNvPr>
            <p:cNvSpPr/>
            <p:nvPr/>
          </p:nvSpPr>
          <p:spPr>
            <a:xfrm>
              <a:off x="7221307" y="298361"/>
              <a:ext cx="677763" cy="234830"/>
            </a:xfrm>
            <a:custGeom>
              <a:avLst/>
              <a:gdLst>
                <a:gd name="connsiteX0" fmla="*/ 358887 w 677763"/>
                <a:gd name="connsiteY0" fmla="*/ 208165 h 234830"/>
                <a:gd name="connsiteX1" fmla="*/ 639 w 677763"/>
                <a:gd name="connsiteY1" fmla="*/ 192011 h 234830"/>
                <a:gd name="connsiteX2" fmla="*/ 318976 w 677763"/>
                <a:gd name="connsiteY2" fmla="*/ 26666 h 234830"/>
                <a:gd name="connsiteX3" fmla="*/ 677224 w 677763"/>
                <a:gd name="connsiteY3" fmla="*/ 42820 h 234830"/>
                <a:gd name="connsiteX4" fmla="*/ 358887 w 677763"/>
                <a:gd name="connsiteY4" fmla="*/ 208165 h 2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7763" h="234830">
                  <a:moveTo>
                    <a:pt x="358887" y="208165"/>
                  </a:moveTo>
                  <a:cubicBezTo>
                    <a:pt x="171686" y="249026"/>
                    <a:pt x="12042" y="242374"/>
                    <a:pt x="639" y="192011"/>
                  </a:cubicBezTo>
                  <a:cubicBezTo>
                    <a:pt x="-10764" y="141647"/>
                    <a:pt x="131775" y="67527"/>
                    <a:pt x="318976" y="26666"/>
                  </a:cubicBezTo>
                  <a:cubicBezTo>
                    <a:pt x="506177" y="-14195"/>
                    <a:pt x="665820" y="-7544"/>
                    <a:pt x="677224" y="42820"/>
                  </a:cubicBezTo>
                  <a:cubicBezTo>
                    <a:pt x="687677" y="93184"/>
                    <a:pt x="545138" y="167304"/>
                    <a:pt x="358887" y="208165"/>
                  </a:cubicBezTo>
                  <a:close/>
                </a:path>
              </a:pathLst>
            </a:custGeom>
            <a:solidFill>
              <a:srgbClr val="F8AA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66F098A-4188-6419-EB97-B77CED1D2A6D}"/>
                </a:ext>
              </a:extLst>
            </p:cNvPr>
            <p:cNvSpPr/>
            <p:nvPr/>
          </p:nvSpPr>
          <p:spPr>
            <a:xfrm>
              <a:off x="6434492" y="472258"/>
              <a:ext cx="677862" cy="234830"/>
            </a:xfrm>
            <a:custGeom>
              <a:avLst/>
              <a:gdLst>
                <a:gd name="connsiteX0" fmla="*/ 358887 w 677862"/>
                <a:gd name="connsiteY0" fmla="*/ 208165 h 234830"/>
                <a:gd name="connsiteX1" fmla="*/ 639 w 677862"/>
                <a:gd name="connsiteY1" fmla="*/ 192011 h 234830"/>
                <a:gd name="connsiteX2" fmla="*/ 318976 w 677862"/>
                <a:gd name="connsiteY2" fmla="*/ 26666 h 234830"/>
                <a:gd name="connsiteX3" fmla="*/ 677223 w 677862"/>
                <a:gd name="connsiteY3" fmla="*/ 42820 h 234830"/>
                <a:gd name="connsiteX4" fmla="*/ 358887 w 677862"/>
                <a:gd name="connsiteY4" fmla="*/ 208165 h 2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7862" h="234830">
                  <a:moveTo>
                    <a:pt x="358887" y="208165"/>
                  </a:moveTo>
                  <a:cubicBezTo>
                    <a:pt x="171686" y="249026"/>
                    <a:pt x="12042" y="242374"/>
                    <a:pt x="639" y="192011"/>
                  </a:cubicBezTo>
                  <a:cubicBezTo>
                    <a:pt x="-10764" y="141647"/>
                    <a:pt x="131775" y="67527"/>
                    <a:pt x="318976" y="26666"/>
                  </a:cubicBezTo>
                  <a:cubicBezTo>
                    <a:pt x="506177" y="-14195"/>
                    <a:pt x="665820" y="-7544"/>
                    <a:pt x="677223" y="42820"/>
                  </a:cubicBezTo>
                  <a:cubicBezTo>
                    <a:pt x="688627" y="92234"/>
                    <a:pt x="546088" y="166354"/>
                    <a:pt x="358887" y="208165"/>
                  </a:cubicBezTo>
                  <a:close/>
                </a:path>
              </a:pathLst>
            </a:custGeom>
            <a:solidFill>
              <a:srgbClr val="F8AA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4" name="Freeform 1003">
              <a:extLst>
                <a:ext uri="{FF2B5EF4-FFF2-40B4-BE49-F238E27FC236}">
                  <a16:creationId xmlns:a16="http://schemas.microsoft.com/office/drawing/2014/main" id="{8DD4DB3B-BDFE-00B5-DA52-D139AC3D32B2}"/>
                </a:ext>
              </a:extLst>
            </p:cNvPr>
            <p:cNvSpPr/>
            <p:nvPr/>
          </p:nvSpPr>
          <p:spPr>
            <a:xfrm>
              <a:off x="7136364" y="557201"/>
              <a:ext cx="234830" cy="677763"/>
            </a:xfrm>
            <a:custGeom>
              <a:avLst/>
              <a:gdLst>
                <a:gd name="connsiteX0" fmla="*/ 26666 w 234830"/>
                <a:gd name="connsiteY0" fmla="*/ 358887 h 677763"/>
                <a:gd name="connsiteX1" fmla="*/ 42820 w 234830"/>
                <a:gd name="connsiteY1" fmla="*/ 639 h 677763"/>
                <a:gd name="connsiteX2" fmla="*/ 208165 w 234830"/>
                <a:gd name="connsiteY2" fmla="*/ 318976 h 677763"/>
                <a:gd name="connsiteX3" fmla="*/ 192011 w 234830"/>
                <a:gd name="connsiteY3" fmla="*/ 677223 h 677763"/>
                <a:gd name="connsiteX4" fmla="*/ 26666 w 234830"/>
                <a:gd name="connsiteY4" fmla="*/ 358887 h 677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4830" h="677763">
                  <a:moveTo>
                    <a:pt x="26666" y="358887"/>
                  </a:moveTo>
                  <a:cubicBezTo>
                    <a:pt x="-14195" y="171686"/>
                    <a:pt x="-7544" y="12042"/>
                    <a:pt x="42820" y="639"/>
                  </a:cubicBezTo>
                  <a:cubicBezTo>
                    <a:pt x="93184" y="-10764"/>
                    <a:pt x="167304" y="131775"/>
                    <a:pt x="208165" y="318976"/>
                  </a:cubicBezTo>
                  <a:cubicBezTo>
                    <a:pt x="249026" y="506177"/>
                    <a:pt x="242374" y="665820"/>
                    <a:pt x="192011" y="677223"/>
                  </a:cubicBezTo>
                  <a:cubicBezTo>
                    <a:pt x="141647" y="687676"/>
                    <a:pt x="67527" y="545138"/>
                    <a:pt x="26666" y="358887"/>
                  </a:cubicBezTo>
                  <a:close/>
                </a:path>
              </a:pathLst>
            </a:custGeom>
            <a:solidFill>
              <a:srgbClr val="F8AA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4" name="Freeform 1183">
              <a:extLst>
                <a:ext uri="{FF2B5EF4-FFF2-40B4-BE49-F238E27FC236}">
                  <a16:creationId xmlns:a16="http://schemas.microsoft.com/office/drawing/2014/main" id="{36563C66-B6A5-E3D4-C0B5-17A24BE1BCB4}"/>
                </a:ext>
              </a:extLst>
            </p:cNvPr>
            <p:cNvSpPr/>
            <p:nvPr/>
          </p:nvSpPr>
          <p:spPr>
            <a:xfrm>
              <a:off x="6967481" y="-3189"/>
              <a:ext cx="229816" cy="451439"/>
            </a:xfrm>
            <a:custGeom>
              <a:avLst/>
              <a:gdLst>
                <a:gd name="connsiteX0" fmla="*/ 0 w 229816"/>
                <a:gd name="connsiteY0" fmla="*/ 0 h 451439"/>
                <a:gd name="connsiteX1" fmla="*/ 177590 w 229816"/>
                <a:gd name="connsiteY1" fmla="*/ 0 h 451439"/>
                <a:gd name="connsiteX2" fmla="*/ 203151 w 229816"/>
                <a:gd name="connsiteY2" fmla="*/ 92553 h 451439"/>
                <a:gd name="connsiteX3" fmla="*/ 186997 w 229816"/>
                <a:gd name="connsiteY3" fmla="*/ 450800 h 451439"/>
                <a:gd name="connsiteX4" fmla="*/ 21652 w 229816"/>
                <a:gd name="connsiteY4" fmla="*/ 132464 h 451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816" h="451439">
                  <a:moveTo>
                    <a:pt x="0" y="0"/>
                  </a:moveTo>
                  <a:lnTo>
                    <a:pt x="177590" y="0"/>
                  </a:lnTo>
                  <a:lnTo>
                    <a:pt x="203151" y="92553"/>
                  </a:lnTo>
                  <a:cubicBezTo>
                    <a:pt x="244012" y="279754"/>
                    <a:pt x="237361" y="439397"/>
                    <a:pt x="186997" y="450800"/>
                  </a:cubicBezTo>
                  <a:cubicBezTo>
                    <a:pt x="136633" y="462204"/>
                    <a:pt x="62513" y="319665"/>
                    <a:pt x="21652" y="132464"/>
                  </a:cubicBezTo>
                  <a:close/>
                </a:path>
              </a:pathLst>
            </a:custGeom>
            <a:solidFill>
              <a:srgbClr val="F8AA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7" name="Freeform 1186">
              <a:extLst>
                <a:ext uri="{FF2B5EF4-FFF2-40B4-BE49-F238E27FC236}">
                  <a16:creationId xmlns:a16="http://schemas.microsoft.com/office/drawing/2014/main" id="{07614DF2-970C-69F2-55BA-41BB3904C07B}"/>
                </a:ext>
              </a:extLst>
            </p:cNvPr>
            <p:cNvSpPr/>
            <p:nvPr/>
          </p:nvSpPr>
          <p:spPr>
            <a:xfrm>
              <a:off x="7137248" y="-3190"/>
              <a:ext cx="233259" cy="451547"/>
            </a:xfrm>
            <a:custGeom>
              <a:avLst/>
              <a:gdLst>
                <a:gd name="connsiteX0" fmla="*/ 55195 w 233259"/>
                <a:gd name="connsiteY0" fmla="*/ 0 h 451547"/>
                <a:gd name="connsiteX1" fmla="*/ 233259 w 233259"/>
                <a:gd name="connsiteY1" fmla="*/ 0 h 451547"/>
                <a:gd name="connsiteX2" fmla="*/ 233177 w 233259"/>
                <a:gd name="connsiteY2" fmla="*/ 1017 h 451547"/>
                <a:gd name="connsiteX3" fmla="*/ 210133 w 233259"/>
                <a:gd name="connsiteY3" fmla="*/ 134365 h 451547"/>
                <a:gd name="connsiteX4" fmla="*/ 41937 w 233259"/>
                <a:gd name="connsiteY4" fmla="*/ 450801 h 451547"/>
                <a:gd name="connsiteX5" fmla="*/ 28633 w 233259"/>
                <a:gd name="connsiteY5" fmla="*/ 92553 h 451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3259" h="451547">
                  <a:moveTo>
                    <a:pt x="55195" y="0"/>
                  </a:moveTo>
                  <a:lnTo>
                    <a:pt x="233259" y="0"/>
                  </a:lnTo>
                  <a:lnTo>
                    <a:pt x="233177" y="1017"/>
                  </a:lnTo>
                  <a:cubicBezTo>
                    <a:pt x="228485" y="42487"/>
                    <a:pt x="220824" y="87565"/>
                    <a:pt x="210133" y="134365"/>
                  </a:cubicBezTo>
                  <a:cubicBezTo>
                    <a:pt x="167371" y="320615"/>
                    <a:pt x="92301" y="463154"/>
                    <a:pt x="41937" y="450801"/>
                  </a:cubicBezTo>
                  <a:cubicBezTo>
                    <a:pt x="-8427" y="439398"/>
                    <a:pt x="-14128" y="278804"/>
                    <a:pt x="28633" y="92553"/>
                  </a:cubicBezTo>
                  <a:close/>
                </a:path>
              </a:pathLst>
            </a:custGeom>
            <a:solidFill>
              <a:srgbClr val="FFD0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9" name="Freeform 1008">
              <a:extLst>
                <a:ext uri="{FF2B5EF4-FFF2-40B4-BE49-F238E27FC236}">
                  <a16:creationId xmlns:a16="http://schemas.microsoft.com/office/drawing/2014/main" id="{5B0286D9-F4B0-039D-4BB6-BB43F2F15B16}"/>
                </a:ext>
              </a:extLst>
            </p:cNvPr>
            <p:cNvSpPr/>
            <p:nvPr/>
          </p:nvSpPr>
          <p:spPr>
            <a:xfrm>
              <a:off x="6957648" y="557094"/>
              <a:ext cx="238450" cy="676176"/>
            </a:xfrm>
            <a:custGeom>
              <a:avLst/>
              <a:gdLst>
                <a:gd name="connsiteX0" fmla="*/ 210133 w 238450"/>
                <a:gd name="connsiteY0" fmla="*/ 358994 h 676176"/>
                <a:gd name="connsiteX1" fmla="*/ 41937 w 238450"/>
                <a:gd name="connsiteY1" fmla="*/ 675430 h 676176"/>
                <a:gd name="connsiteX2" fmla="*/ 28633 w 238450"/>
                <a:gd name="connsiteY2" fmla="*/ 317182 h 676176"/>
                <a:gd name="connsiteX3" fmla="*/ 196829 w 238450"/>
                <a:gd name="connsiteY3" fmla="*/ 746 h 676176"/>
                <a:gd name="connsiteX4" fmla="*/ 210133 w 238450"/>
                <a:gd name="connsiteY4" fmla="*/ 358994 h 67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450" h="676176">
                  <a:moveTo>
                    <a:pt x="210133" y="358994"/>
                  </a:moveTo>
                  <a:cubicBezTo>
                    <a:pt x="167371" y="545245"/>
                    <a:pt x="92301" y="687783"/>
                    <a:pt x="41937" y="675430"/>
                  </a:cubicBezTo>
                  <a:cubicBezTo>
                    <a:pt x="-8427" y="664027"/>
                    <a:pt x="-14128" y="503433"/>
                    <a:pt x="28633" y="317182"/>
                  </a:cubicBezTo>
                  <a:cubicBezTo>
                    <a:pt x="71395" y="130932"/>
                    <a:pt x="146465" y="-11607"/>
                    <a:pt x="196829" y="746"/>
                  </a:cubicBezTo>
                  <a:cubicBezTo>
                    <a:pt x="246243" y="12149"/>
                    <a:pt x="252894" y="171793"/>
                    <a:pt x="210133" y="358994"/>
                  </a:cubicBezTo>
                  <a:close/>
                </a:path>
              </a:pathLst>
            </a:custGeom>
            <a:solidFill>
              <a:srgbClr val="FFD0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1" name="Freeform 1010">
              <a:extLst>
                <a:ext uri="{FF2B5EF4-FFF2-40B4-BE49-F238E27FC236}">
                  <a16:creationId xmlns:a16="http://schemas.microsoft.com/office/drawing/2014/main" id="{A600EF82-FFB7-7E7B-2236-2865BC4C5541}"/>
                </a:ext>
              </a:extLst>
            </p:cNvPr>
            <p:cNvSpPr/>
            <p:nvPr/>
          </p:nvSpPr>
          <p:spPr>
            <a:xfrm>
              <a:off x="7221200" y="473141"/>
              <a:ext cx="676073" cy="238766"/>
            </a:xfrm>
            <a:custGeom>
              <a:avLst/>
              <a:gdLst>
                <a:gd name="connsiteX0" fmla="*/ 317182 w 676073"/>
                <a:gd name="connsiteY0" fmla="*/ 210133 h 238766"/>
                <a:gd name="connsiteX1" fmla="*/ 746 w 676073"/>
                <a:gd name="connsiteY1" fmla="*/ 41937 h 238766"/>
                <a:gd name="connsiteX2" fmla="*/ 358994 w 676073"/>
                <a:gd name="connsiteY2" fmla="*/ 28633 h 238766"/>
                <a:gd name="connsiteX3" fmla="*/ 675430 w 676073"/>
                <a:gd name="connsiteY3" fmla="*/ 196829 h 238766"/>
                <a:gd name="connsiteX4" fmla="*/ 317182 w 676073"/>
                <a:gd name="connsiteY4" fmla="*/ 210133 h 238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073" h="238766">
                  <a:moveTo>
                    <a:pt x="317182" y="210133"/>
                  </a:moveTo>
                  <a:cubicBezTo>
                    <a:pt x="130932" y="167371"/>
                    <a:pt x="-11607" y="92301"/>
                    <a:pt x="746" y="41937"/>
                  </a:cubicBezTo>
                  <a:cubicBezTo>
                    <a:pt x="12149" y="-8427"/>
                    <a:pt x="172743" y="-14128"/>
                    <a:pt x="358994" y="28633"/>
                  </a:cubicBezTo>
                  <a:cubicBezTo>
                    <a:pt x="545245" y="71395"/>
                    <a:pt x="686833" y="146465"/>
                    <a:pt x="675430" y="196829"/>
                  </a:cubicBezTo>
                  <a:cubicBezTo>
                    <a:pt x="664027" y="247193"/>
                    <a:pt x="503433" y="252894"/>
                    <a:pt x="317182" y="210133"/>
                  </a:cubicBezTo>
                  <a:close/>
                </a:path>
              </a:pathLst>
            </a:custGeom>
            <a:solidFill>
              <a:srgbClr val="FFD0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2" name="Freeform 1011">
              <a:extLst>
                <a:ext uri="{FF2B5EF4-FFF2-40B4-BE49-F238E27FC236}">
                  <a16:creationId xmlns:a16="http://schemas.microsoft.com/office/drawing/2014/main" id="{71F4EBBC-C9D1-1547-5833-ACF9D962FCBE}"/>
                </a:ext>
              </a:extLst>
            </p:cNvPr>
            <p:cNvSpPr/>
            <p:nvPr/>
          </p:nvSpPr>
          <p:spPr>
            <a:xfrm>
              <a:off x="6436286" y="293542"/>
              <a:ext cx="676176" cy="238450"/>
            </a:xfrm>
            <a:custGeom>
              <a:avLst/>
              <a:gdLst>
                <a:gd name="connsiteX0" fmla="*/ 317182 w 676176"/>
                <a:gd name="connsiteY0" fmla="*/ 210133 h 238450"/>
                <a:gd name="connsiteX1" fmla="*/ 746 w 676176"/>
                <a:gd name="connsiteY1" fmla="*/ 41937 h 238450"/>
                <a:gd name="connsiteX2" fmla="*/ 358994 w 676176"/>
                <a:gd name="connsiteY2" fmla="*/ 28633 h 238450"/>
                <a:gd name="connsiteX3" fmla="*/ 675430 w 676176"/>
                <a:gd name="connsiteY3" fmla="*/ 196829 h 238450"/>
                <a:gd name="connsiteX4" fmla="*/ 317182 w 676176"/>
                <a:gd name="connsiteY4" fmla="*/ 210133 h 23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176" h="238450">
                  <a:moveTo>
                    <a:pt x="317182" y="210133"/>
                  </a:moveTo>
                  <a:cubicBezTo>
                    <a:pt x="130932" y="167371"/>
                    <a:pt x="-11607" y="92301"/>
                    <a:pt x="746" y="41937"/>
                  </a:cubicBezTo>
                  <a:cubicBezTo>
                    <a:pt x="12149" y="-8427"/>
                    <a:pt x="172743" y="-14128"/>
                    <a:pt x="358994" y="28633"/>
                  </a:cubicBezTo>
                  <a:cubicBezTo>
                    <a:pt x="545245" y="71395"/>
                    <a:pt x="687783" y="146465"/>
                    <a:pt x="675430" y="196829"/>
                  </a:cubicBezTo>
                  <a:cubicBezTo>
                    <a:pt x="664027" y="246243"/>
                    <a:pt x="503433" y="252894"/>
                    <a:pt x="317182" y="210133"/>
                  </a:cubicBezTo>
                  <a:close/>
                </a:path>
              </a:pathLst>
            </a:custGeom>
            <a:solidFill>
              <a:srgbClr val="FFD0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4" name="Freeform 1013">
              <a:extLst>
                <a:ext uri="{FF2B5EF4-FFF2-40B4-BE49-F238E27FC236}">
                  <a16:creationId xmlns:a16="http://schemas.microsoft.com/office/drawing/2014/main" id="{EB8FE263-3611-E496-0931-03C7B4E901E0}"/>
                </a:ext>
              </a:extLst>
            </p:cNvPr>
            <p:cNvSpPr/>
            <p:nvPr/>
          </p:nvSpPr>
          <p:spPr>
            <a:xfrm>
              <a:off x="7210092" y="88306"/>
              <a:ext cx="595501" cy="401220"/>
            </a:xfrm>
            <a:custGeom>
              <a:avLst/>
              <a:gdLst>
                <a:gd name="connsiteX0" fmla="*/ 347295 w 595501"/>
                <a:gd name="connsiteY0" fmla="*/ 279482 h 401220"/>
                <a:gd name="connsiteX1" fmla="*/ 4252 w 595501"/>
                <a:gd name="connsiteY1" fmla="*/ 384960 h 401220"/>
                <a:gd name="connsiteX2" fmla="*/ 248468 w 595501"/>
                <a:gd name="connsiteY2" fmla="*/ 121739 h 401220"/>
                <a:gd name="connsiteX3" fmla="*/ 591512 w 595501"/>
                <a:gd name="connsiteY3" fmla="*/ 16260 h 401220"/>
                <a:gd name="connsiteX4" fmla="*/ 347295 w 595501"/>
                <a:gd name="connsiteY4" fmla="*/ 279482 h 401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501" h="401220">
                  <a:moveTo>
                    <a:pt x="347295" y="279482"/>
                  </a:moveTo>
                  <a:cubicBezTo>
                    <a:pt x="184801" y="381159"/>
                    <a:pt x="31809" y="428672"/>
                    <a:pt x="4252" y="384960"/>
                  </a:cubicBezTo>
                  <a:cubicBezTo>
                    <a:pt x="-23306" y="341248"/>
                    <a:pt x="85974" y="223416"/>
                    <a:pt x="248468" y="121739"/>
                  </a:cubicBezTo>
                  <a:cubicBezTo>
                    <a:pt x="410963" y="20061"/>
                    <a:pt x="563954" y="-27452"/>
                    <a:pt x="591512" y="16260"/>
                  </a:cubicBezTo>
                  <a:cubicBezTo>
                    <a:pt x="618119" y="59972"/>
                    <a:pt x="508839" y="177804"/>
                    <a:pt x="347295" y="279482"/>
                  </a:cubicBezTo>
                  <a:close/>
                </a:path>
              </a:pathLst>
            </a:custGeom>
            <a:solidFill>
              <a:srgbClr val="FFD0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5" name="Freeform 1014">
              <a:extLst>
                <a:ext uri="{FF2B5EF4-FFF2-40B4-BE49-F238E27FC236}">
                  <a16:creationId xmlns:a16="http://schemas.microsoft.com/office/drawing/2014/main" id="{BEF7387F-B5DC-54A1-21FC-AFD916DC4DB3}"/>
                </a:ext>
              </a:extLst>
            </p:cNvPr>
            <p:cNvSpPr/>
            <p:nvPr/>
          </p:nvSpPr>
          <p:spPr>
            <a:xfrm>
              <a:off x="6527806" y="515923"/>
              <a:ext cx="595763" cy="401220"/>
            </a:xfrm>
            <a:custGeom>
              <a:avLst/>
              <a:gdLst>
                <a:gd name="connsiteX0" fmla="*/ 347295 w 595763"/>
                <a:gd name="connsiteY0" fmla="*/ 279482 h 401220"/>
                <a:gd name="connsiteX1" fmla="*/ 4252 w 595763"/>
                <a:gd name="connsiteY1" fmla="*/ 384960 h 401220"/>
                <a:gd name="connsiteX2" fmla="*/ 248468 w 595763"/>
                <a:gd name="connsiteY2" fmla="*/ 121739 h 401220"/>
                <a:gd name="connsiteX3" fmla="*/ 591512 w 595763"/>
                <a:gd name="connsiteY3" fmla="*/ 16260 h 401220"/>
                <a:gd name="connsiteX4" fmla="*/ 347295 w 595763"/>
                <a:gd name="connsiteY4" fmla="*/ 279482 h 401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763" h="401220">
                  <a:moveTo>
                    <a:pt x="347295" y="279482"/>
                  </a:moveTo>
                  <a:cubicBezTo>
                    <a:pt x="184801" y="381159"/>
                    <a:pt x="31809" y="428672"/>
                    <a:pt x="4252" y="384960"/>
                  </a:cubicBezTo>
                  <a:cubicBezTo>
                    <a:pt x="-23306" y="341248"/>
                    <a:pt x="85974" y="223416"/>
                    <a:pt x="248468" y="121739"/>
                  </a:cubicBezTo>
                  <a:cubicBezTo>
                    <a:pt x="410012" y="20061"/>
                    <a:pt x="563954" y="-27452"/>
                    <a:pt x="591512" y="16260"/>
                  </a:cubicBezTo>
                  <a:cubicBezTo>
                    <a:pt x="619069" y="59972"/>
                    <a:pt x="509790" y="177804"/>
                    <a:pt x="347295" y="279482"/>
                  </a:cubicBezTo>
                  <a:close/>
                </a:path>
              </a:pathLst>
            </a:custGeom>
            <a:solidFill>
              <a:srgbClr val="FFD0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7" name="Freeform 1016">
              <a:extLst>
                <a:ext uri="{FF2B5EF4-FFF2-40B4-BE49-F238E27FC236}">
                  <a16:creationId xmlns:a16="http://schemas.microsoft.com/office/drawing/2014/main" id="{3C64A590-A959-5ED7-913F-CF426F8D41F2}"/>
                </a:ext>
              </a:extLst>
            </p:cNvPr>
            <p:cNvSpPr/>
            <p:nvPr/>
          </p:nvSpPr>
          <p:spPr>
            <a:xfrm>
              <a:off x="7180029" y="545986"/>
              <a:ext cx="401220" cy="595501"/>
            </a:xfrm>
            <a:custGeom>
              <a:avLst/>
              <a:gdLst>
                <a:gd name="connsiteX0" fmla="*/ 121739 w 401220"/>
                <a:gd name="connsiteY0" fmla="*/ 347295 h 595501"/>
                <a:gd name="connsiteX1" fmla="*/ 16260 w 401220"/>
                <a:gd name="connsiteY1" fmla="*/ 4252 h 595501"/>
                <a:gd name="connsiteX2" fmla="*/ 279482 w 401220"/>
                <a:gd name="connsiteY2" fmla="*/ 248468 h 595501"/>
                <a:gd name="connsiteX3" fmla="*/ 384960 w 401220"/>
                <a:gd name="connsiteY3" fmla="*/ 591512 h 595501"/>
                <a:gd name="connsiteX4" fmla="*/ 121739 w 401220"/>
                <a:gd name="connsiteY4" fmla="*/ 347295 h 595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1220" h="595501">
                  <a:moveTo>
                    <a:pt x="121739" y="347295"/>
                  </a:moveTo>
                  <a:cubicBezTo>
                    <a:pt x="20061" y="184801"/>
                    <a:pt x="-27452" y="31809"/>
                    <a:pt x="16260" y="4252"/>
                  </a:cubicBezTo>
                  <a:cubicBezTo>
                    <a:pt x="59972" y="-23306"/>
                    <a:pt x="177804" y="85974"/>
                    <a:pt x="279482" y="248468"/>
                  </a:cubicBezTo>
                  <a:cubicBezTo>
                    <a:pt x="381159" y="410012"/>
                    <a:pt x="428672" y="563954"/>
                    <a:pt x="384960" y="591512"/>
                  </a:cubicBezTo>
                  <a:cubicBezTo>
                    <a:pt x="341248" y="618119"/>
                    <a:pt x="223416" y="508839"/>
                    <a:pt x="121739" y="347295"/>
                  </a:cubicBezTo>
                  <a:close/>
                </a:path>
              </a:pathLst>
            </a:custGeom>
            <a:solidFill>
              <a:srgbClr val="FFD0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2" name="Freeform 1181">
              <a:extLst>
                <a:ext uri="{FF2B5EF4-FFF2-40B4-BE49-F238E27FC236}">
                  <a16:creationId xmlns:a16="http://schemas.microsoft.com/office/drawing/2014/main" id="{F05BB531-D5F3-1523-9889-59F07282E259}"/>
                </a:ext>
              </a:extLst>
            </p:cNvPr>
            <p:cNvSpPr/>
            <p:nvPr/>
          </p:nvSpPr>
          <p:spPr>
            <a:xfrm>
              <a:off x="6770081" y="-3190"/>
              <a:ext cx="383551" cy="462418"/>
            </a:xfrm>
            <a:custGeom>
              <a:avLst/>
              <a:gdLst>
                <a:gd name="connsiteX0" fmla="*/ 0 w 383551"/>
                <a:gd name="connsiteY0" fmla="*/ 0 h 462418"/>
                <a:gd name="connsiteX1" fmla="*/ 179880 w 383551"/>
                <a:gd name="connsiteY1" fmla="*/ 0 h 462418"/>
                <a:gd name="connsiteX2" fmla="*/ 183937 w 383551"/>
                <a:gd name="connsiteY2" fmla="*/ 4773 h 462418"/>
                <a:gd name="connsiteX3" fmla="*/ 261814 w 383551"/>
                <a:gd name="connsiteY3" fmla="*/ 115359 h 462418"/>
                <a:gd name="connsiteX4" fmla="*/ 367292 w 383551"/>
                <a:gd name="connsiteY4" fmla="*/ 458403 h 462418"/>
                <a:gd name="connsiteX5" fmla="*/ 104071 w 383551"/>
                <a:gd name="connsiteY5" fmla="*/ 214186 h 462418"/>
                <a:gd name="connsiteX6" fmla="*/ 38548 w 383551"/>
                <a:gd name="connsiteY6" fmla="*/ 95909 h 46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3551" h="462418">
                  <a:moveTo>
                    <a:pt x="0" y="0"/>
                  </a:moveTo>
                  <a:lnTo>
                    <a:pt x="179880" y="0"/>
                  </a:lnTo>
                  <a:lnTo>
                    <a:pt x="183937" y="4773"/>
                  </a:lnTo>
                  <a:cubicBezTo>
                    <a:pt x="209966" y="37438"/>
                    <a:pt x="236395" y="74736"/>
                    <a:pt x="261814" y="115359"/>
                  </a:cubicBezTo>
                  <a:cubicBezTo>
                    <a:pt x="363491" y="277854"/>
                    <a:pt x="411004" y="430845"/>
                    <a:pt x="367292" y="458403"/>
                  </a:cubicBezTo>
                  <a:cubicBezTo>
                    <a:pt x="323580" y="485010"/>
                    <a:pt x="205748" y="376681"/>
                    <a:pt x="104071" y="214186"/>
                  </a:cubicBezTo>
                  <a:cubicBezTo>
                    <a:pt x="78652" y="173563"/>
                    <a:pt x="56618" y="133533"/>
                    <a:pt x="38548" y="95909"/>
                  </a:cubicBezTo>
                  <a:close/>
                </a:path>
              </a:pathLst>
            </a:custGeom>
            <a:solidFill>
              <a:srgbClr val="FFD0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9" name="Freeform 1018">
              <a:extLst>
                <a:ext uri="{FF2B5EF4-FFF2-40B4-BE49-F238E27FC236}">
                  <a16:creationId xmlns:a16="http://schemas.microsoft.com/office/drawing/2014/main" id="{BB156C2A-1792-D69C-CA3A-F938548A000B}"/>
                </a:ext>
              </a:extLst>
            </p:cNvPr>
            <p:cNvSpPr/>
            <p:nvPr/>
          </p:nvSpPr>
          <p:spPr>
            <a:xfrm>
              <a:off x="6844022" y="179916"/>
              <a:ext cx="645617" cy="645617"/>
            </a:xfrm>
            <a:custGeom>
              <a:avLst/>
              <a:gdLst>
                <a:gd name="connsiteX0" fmla="*/ 637344 w 645617"/>
                <a:gd name="connsiteY0" fmla="*/ 395028 h 645617"/>
                <a:gd name="connsiteX1" fmla="*/ 250589 w 645617"/>
                <a:gd name="connsiteY1" fmla="*/ 637344 h 645617"/>
                <a:gd name="connsiteX2" fmla="*/ 8273 w 645617"/>
                <a:gd name="connsiteY2" fmla="*/ 250589 h 645617"/>
                <a:gd name="connsiteX3" fmla="*/ 395028 w 645617"/>
                <a:gd name="connsiteY3" fmla="*/ 8273 h 645617"/>
                <a:gd name="connsiteX4" fmla="*/ 637344 w 645617"/>
                <a:gd name="connsiteY4" fmla="*/ 395028 h 645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5617" h="645617">
                  <a:moveTo>
                    <a:pt x="637344" y="395028"/>
                  </a:moveTo>
                  <a:cubicBezTo>
                    <a:pt x="597433" y="568926"/>
                    <a:pt x="424486" y="677255"/>
                    <a:pt x="250589" y="637344"/>
                  </a:cubicBezTo>
                  <a:cubicBezTo>
                    <a:pt x="76691" y="597433"/>
                    <a:pt x="-31638" y="424486"/>
                    <a:pt x="8273" y="250589"/>
                  </a:cubicBezTo>
                  <a:cubicBezTo>
                    <a:pt x="48184" y="76692"/>
                    <a:pt x="221131" y="-31638"/>
                    <a:pt x="395028" y="8273"/>
                  </a:cubicBezTo>
                  <a:cubicBezTo>
                    <a:pt x="568926" y="47234"/>
                    <a:pt x="677255" y="221131"/>
                    <a:pt x="637344" y="395028"/>
                  </a:cubicBezTo>
                  <a:close/>
                </a:path>
              </a:pathLst>
            </a:custGeom>
            <a:solidFill>
              <a:srgbClr val="77200F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020" name="Graphic 57">
              <a:extLst>
                <a:ext uri="{FF2B5EF4-FFF2-40B4-BE49-F238E27FC236}">
                  <a16:creationId xmlns:a16="http://schemas.microsoft.com/office/drawing/2014/main" id="{CEDF9AAE-5AC6-5ABB-467B-C1BDA6941A32}"/>
                </a:ext>
              </a:extLst>
            </p:cNvPr>
            <p:cNvGrpSpPr/>
            <p:nvPr/>
          </p:nvGrpSpPr>
          <p:grpSpPr>
            <a:xfrm>
              <a:off x="6905510" y="218597"/>
              <a:ext cx="532144" cy="538796"/>
              <a:chOff x="6905510" y="218597"/>
              <a:chExt cx="532144" cy="538796"/>
            </a:xfrm>
            <a:solidFill>
              <a:srgbClr val="C77215"/>
            </a:solidFill>
          </p:grpSpPr>
          <p:sp>
            <p:nvSpPr>
              <p:cNvPr id="1021" name="Freeform 1020">
                <a:extLst>
                  <a:ext uri="{FF2B5EF4-FFF2-40B4-BE49-F238E27FC236}">
                    <a16:creationId xmlns:a16="http://schemas.microsoft.com/office/drawing/2014/main" id="{AEF0B384-B261-868E-1988-966F59B12D93}"/>
                  </a:ext>
                </a:extLst>
              </p:cNvPr>
              <p:cNvSpPr/>
              <p:nvPr/>
            </p:nvSpPr>
            <p:spPr>
              <a:xfrm>
                <a:off x="6905510" y="378241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2" name="Freeform 1021">
                <a:extLst>
                  <a:ext uri="{FF2B5EF4-FFF2-40B4-BE49-F238E27FC236}">
                    <a16:creationId xmlns:a16="http://schemas.microsoft.com/office/drawing/2014/main" id="{2A2F87AF-3829-027A-EDFD-B2FBD3EA966E}"/>
                  </a:ext>
                </a:extLst>
              </p:cNvPr>
              <p:cNvSpPr/>
              <p:nvPr/>
            </p:nvSpPr>
            <p:spPr>
              <a:xfrm>
                <a:off x="7147826" y="452361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950"/>
                      <a:pt x="38010" y="9503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3" name="Freeform 1022">
                <a:extLst>
                  <a:ext uri="{FF2B5EF4-FFF2-40B4-BE49-F238E27FC236}">
                    <a16:creationId xmlns:a16="http://schemas.microsoft.com/office/drawing/2014/main" id="{71102FF1-3E42-8889-CF3B-AE6DDC8CC28D}"/>
                  </a:ext>
                </a:extLst>
              </p:cNvPr>
              <p:cNvSpPr/>
              <p:nvPr/>
            </p:nvSpPr>
            <p:spPr>
              <a:xfrm>
                <a:off x="7093661" y="589198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4" name="Freeform 1023">
                <a:extLst>
                  <a:ext uri="{FF2B5EF4-FFF2-40B4-BE49-F238E27FC236}">
                    <a16:creationId xmlns:a16="http://schemas.microsoft.com/office/drawing/2014/main" id="{CA3263F0-A8EE-D957-C31A-99EF38EAEBF2}"/>
                  </a:ext>
                </a:extLst>
              </p:cNvPr>
              <p:cNvSpPr/>
              <p:nvPr/>
            </p:nvSpPr>
            <p:spPr>
              <a:xfrm>
                <a:off x="6977729" y="556889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5" name="Freeform 1024">
                <a:extLst>
                  <a:ext uri="{FF2B5EF4-FFF2-40B4-BE49-F238E27FC236}">
                    <a16:creationId xmlns:a16="http://schemas.microsoft.com/office/drawing/2014/main" id="{277E1481-A6C6-E85F-0ACD-E211CD30180C}"/>
                  </a:ext>
                </a:extLst>
              </p:cNvPr>
              <p:cNvSpPr/>
              <p:nvPr/>
            </p:nvSpPr>
            <p:spPr>
              <a:xfrm>
                <a:off x="7079407" y="359236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6" name="Freeform 1025">
                <a:extLst>
                  <a:ext uri="{FF2B5EF4-FFF2-40B4-BE49-F238E27FC236}">
                    <a16:creationId xmlns:a16="http://schemas.microsoft.com/office/drawing/2014/main" id="{1078F899-5D87-D14B-A415-B72716DEEEB9}"/>
                  </a:ext>
                </a:extLst>
              </p:cNvPr>
              <p:cNvSpPr/>
              <p:nvPr/>
            </p:nvSpPr>
            <p:spPr>
              <a:xfrm>
                <a:off x="7324574" y="440008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7" name="Freeform 1026">
                <a:extLst>
                  <a:ext uri="{FF2B5EF4-FFF2-40B4-BE49-F238E27FC236}">
                    <a16:creationId xmlns:a16="http://schemas.microsoft.com/office/drawing/2014/main" id="{78F88A36-3891-2A35-905E-1E91628D70E6}"/>
                  </a:ext>
                </a:extLst>
              </p:cNvPr>
              <p:cNvSpPr/>
              <p:nvPr/>
            </p:nvSpPr>
            <p:spPr>
              <a:xfrm>
                <a:off x="7291315" y="593950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95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8" name="Freeform 1027">
                <a:extLst>
                  <a:ext uri="{FF2B5EF4-FFF2-40B4-BE49-F238E27FC236}">
                    <a16:creationId xmlns:a16="http://schemas.microsoft.com/office/drawing/2014/main" id="{A336D02C-04EE-E8DA-A3A1-1A4070B1C9EF}"/>
                  </a:ext>
                </a:extLst>
              </p:cNvPr>
              <p:cNvSpPr/>
              <p:nvPr/>
            </p:nvSpPr>
            <p:spPr>
              <a:xfrm>
                <a:off x="7258056" y="298419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9" name="Freeform 1028">
                <a:extLst>
                  <a:ext uri="{FF2B5EF4-FFF2-40B4-BE49-F238E27FC236}">
                    <a16:creationId xmlns:a16="http://schemas.microsoft.com/office/drawing/2014/main" id="{BDA0A211-ADA9-6763-E483-61DA92CA623D}"/>
                  </a:ext>
                </a:extLst>
              </p:cNvPr>
              <p:cNvSpPr/>
              <p:nvPr/>
            </p:nvSpPr>
            <p:spPr>
              <a:xfrm>
                <a:off x="7093661" y="255657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0" name="Freeform 1029">
                <a:extLst>
                  <a:ext uri="{FF2B5EF4-FFF2-40B4-BE49-F238E27FC236}">
                    <a16:creationId xmlns:a16="http://schemas.microsoft.com/office/drawing/2014/main" id="{35D2A33B-99C3-4A38-262A-BF6F93AAF25A}"/>
                  </a:ext>
                </a:extLst>
              </p:cNvPr>
              <p:cNvSpPr/>
              <p:nvPr/>
            </p:nvSpPr>
            <p:spPr>
              <a:xfrm>
                <a:off x="7361634" y="359236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1" name="Freeform 1030">
                <a:extLst>
                  <a:ext uri="{FF2B5EF4-FFF2-40B4-BE49-F238E27FC236}">
                    <a16:creationId xmlns:a16="http://schemas.microsoft.com/office/drawing/2014/main" id="{DB598640-C9D9-299E-A478-EE58A25A2967}"/>
                  </a:ext>
                </a:extLst>
              </p:cNvPr>
              <p:cNvSpPr/>
              <p:nvPr/>
            </p:nvSpPr>
            <p:spPr>
              <a:xfrm>
                <a:off x="7399644" y="570193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2" name="Freeform 1031">
                <a:extLst>
                  <a:ext uri="{FF2B5EF4-FFF2-40B4-BE49-F238E27FC236}">
                    <a16:creationId xmlns:a16="http://schemas.microsoft.com/office/drawing/2014/main" id="{96307E05-DBB0-8AC6-16EC-F2B8362EAC5D}"/>
                  </a:ext>
                </a:extLst>
              </p:cNvPr>
              <p:cNvSpPr/>
              <p:nvPr/>
            </p:nvSpPr>
            <p:spPr>
              <a:xfrm>
                <a:off x="7190587" y="692776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3" name="Freeform 1032">
                <a:extLst>
                  <a:ext uri="{FF2B5EF4-FFF2-40B4-BE49-F238E27FC236}">
                    <a16:creationId xmlns:a16="http://schemas.microsoft.com/office/drawing/2014/main" id="{B3C2B764-7210-8DAA-B99B-D026F0C1909D}"/>
                  </a:ext>
                </a:extLst>
              </p:cNvPr>
              <p:cNvSpPr/>
              <p:nvPr/>
            </p:nvSpPr>
            <p:spPr>
              <a:xfrm>
                <a:off x="7209592" y="537884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4" name="Freeform 1033">
                <a:extLst>
                  <a:ext uri="{FF2B5EF4-FFF2-40B4-BE49-F238E27FC236}">
                    <a16:creationId xmlns:a16="http://schemas.microsoft.com/office/drawing/2014/main" id="{E44CEB6D-E60D-04AA-4A23-A9356BF8F171}"/>
                  </a:ext>
                </a:extLst>
              </p:cNvPr>
              <p:cNvSpPr/>
              <p:nvPr/>
            </p:nvSpPr>
            <p:spPr>
              <a:xfrm>
                <a:off x="7042347" y="719384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5" name="Freeform 1034">
                <a:extLst>
                  <a:ext uri="{FF2B5EF4-FFF2-40B4-BE49-F238E27FC236}">
                    <a16:creationId xmlns:a16="http://schemas.microsoft.com/office/drawing/2014/main" id="{9B32E1F2-5FFC-6A99-291F-1EEF1B41ED0E}"/>
                  </a:ext>
                </a:extLst>
              </p:cNvPr>
              <p:cNvSpPr/>
              <p:nvPr/>
            </p:nvSpPr>
            <p:spPr>
              <a:xfrm>
                <a:off x="7057551" y="478018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6" name="Freeform 1035">
                <a:extLst>
                  <a:ext uri="{FF2B5EF4-FFF2-40B4-BE49-F238E27FC236}">
                    <a16:creationId xmlns:a16="http://schemas.microsoft.com/office/drawing/2014/main" id="{27DA0987-88EC-F9B3-C54E-79C84FCDF559}"/>
                  </a:ext>
                </a:extLst>
              </p:cNvPr>
              <p:cNvSpPr/>
              <p:nvPr/>
            </p:nvSpPr>
            <p:spPr>
              <a:xfrm>
                <a:off x="6924515" y="488471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7" name="Freeform 1036">
                <a:extLst>
                  <a:ext uri="{FF2B5EF4-FFF2-40B4-BE49-F238E27FC236}">
                    <a16:creationId xmlns:a16="http://schemas.microsoft.com/office/drawing/2014/main" id="{8C105267-0386-EFD5-C55A-6B958D9F0653}"/>
                  </a:ext>
                </a:extLst>
              </p:cNvPr>
              <p:cNvSpPr/>
              <p:nvPr/>
            </p:nvSpPr>
            <p:spPr>
              <a:xfrm>
                <a:off x="6958724" y="631960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8" name="Freeform 1037">
                <a:extLst>
                  <a:ext uri="{FF2B5EF4-FFF2-40B4-BE49-F238E27FC236}">
                    <a16:creationId xmlns:a16="http://schemas.microsoft.com/office/drawing/2014/main" id="{870F2154-0302-6CCE-F901-BB19263164AB}"/>
                  </a:ext>
                </a:extLst>
              </p:cNvPr>
              <p:cNvSpPr/>
              <p:nvPr/>
            </p:nvSpPr>
            <p:spPr>
              <a:xfrm>
                <a:off x="7291315" y="688025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9" name="Freeform 1038">
                <a:extLst>
                  <a:ext uri="{FF2B5EF4-FFF2-40B4-BE49-F238E27FC236}">
                    <a16:creationId xmlns:a16="http://schemas.microsoft.com/office/drawing/2014/main" id="{1A5FB935-3DF7-C04E-D4D6-2291764E5A0D}"/>
                  </a:ext>
                </a:extLst>
              </p:cNvPr>
              <p:cNvSpPr/>
              <p:nvPr/>
            </p:nvSpPr>
            <p:spPr>
              <a:xfrm>
                <a:off x="7237150" y="412450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3040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0" name="Freeform 1039">
                <a:extLst>
                  <a:ext uri="{FF2B5EF4-FFF2-40B4-BE49-F238E27FC236}">
                    <a16:creationId xmlns:a16="http://schemas.microsoft.com/office/drawing/2014/main" id="{C8CABDA5-4FA2-C35D-FF03-362A962AEE76}"/>
                  </a:ext>
                </a:extLst>
              </p:cNvPr>
              <p:cNvSpPr/>
              <p:nvPr/>
            </p:nvSpPr>
            <p:spPr>
              <a:xfrm>
                <a:off x="6986282" y="316474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1" name="Freeform 1040">
                <a:extLst>
                  <a:ext uri="{FF2B5EF4-FFF2-40B4-BE49-F238E27FC236}">
                    <a16:creationId xmlns:a16="http://schemas.microsoft.com/office/drawing/2014/main" id="{246B7301-B8FE-8D27-1DAC-87EFF92B70F3}"/>
                  </a:ext>
                </a:extLst>
              </p:cNvPr>
              <p:cNvSpPr/>
              <p:nvPr/>
            </p:nvSpPr>
            <p:spPr>
              <a:xfrm>
                <a:off x="7201990" y="218597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2" name="Freeform 1041">
                <a:extLst>
                  <a:ext uri="{FF2B5EF4-FFF2-40B4-BE49-F238E27FC236}">
                    <a16:creationId xmlns:a16="http://schemas.microsoft.com/office/drawing/2014/main" id="{1DC86246-2D6F-A311-B6B6-6F52DA3EF718}"/>
                  </a:ext>
                </a:extLst>
              </p:cNvPr>
              <p:cNvSpPr/>
              <p:nvPr/>
            </p:nvSpPr>
            <p:spPr>
              <a:xfrm>
                <a:off x="7399644" y="469466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43" name="Graphic 57">
              <a:extLst>
                <a:ext uri="{FF2B5EF4-FFF2-40B4-BE49-F238E27FC236}">
                  <a16:creationId xmlns:a16="http://schemas.microsoft.com/office/drawing/2014/main" id="{03266314-1459-36FF-1AAC-85FF2BE36A4C}"/>
                </a:ext>
              </a:extLst>
            </p:cNvPr>
            <p:cNvGrpSpPr/>
            <p:nvPr/>
          </p:nvGrpSpPr>
          <p:grpSpPr>
            <a:xfrm>
              <a:off x="6874151" y="228100"/>
              <a:ext cx="532144" cy="531194"/>
              <a:chOff x="6874151" y="228100"/>
              <a:chExt cx="532144" cy="531194"/>
            </a:xfrm>
            <a:solidFill>
              <a:srgbClr val="C77215"/>
            </a:solidFill>
          </p:grpSpPr>
          <p:grpSp>
            <p:nvGrpSpPr>
              <p:cNvPr id="1044" name="Graphic 57">
                <a:extLst>
                  <a:ext uri="{FF2B5EF4-FFF2-40B4-BE49-F238E27FC236}">
                    <a16:creationId xmlns:a16="http://schemas.microsoft.com/office/drawing/2014/main" id="{D735952E-C67D-2B25-ABA1-5053AA071580}"/>
                  </a:ext>
                </a:extLst>
              </p:cNvPr>
              <p:cNvGrpSpPr/>
              <p:nvPr/>
            </p:nvGrpSpPr>
            <p:grpSpPr>
              <a:xfrm>
                <a:off x="6981530" y="228100"/>
                <a:ext cx="175797" cy="177698"/>
                <a:chOff x="6981530" y="228100"/>
                <a:chExt cx="175797" cy="177698"/>
              </a:xfrm>
              <a:solidFill>
                <a:srgbClr val="C77215"/>
              </a:solidFill>
            </p:grpSpPr>
            <p:sp>
              <p:nvSpPr>
                <p:cNvPr id="1045" name="Freeform 1044">
                  <a:extLst>
                    <a:ext uri="{FF2B5EF4-FFF2-40B4-BE49-F238E27FC236}">
                      <a16:creationId xmlns:a16="http://schemas.microsoft.com/office/drawing/2014/main" id="{00C54311-9CAB-33F9-862B-2B75194094FF}"/>
                    </a:ext>
                  </a:extLst>
                </p:cNvPr>
                <p:cNvSpPr/>
                <p:nvPr/>
              </p:nvSpPr>
              <p:spPr>
                <a:xfrm>
                  <a:off x="6981530" y="28036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46" name="Freeform 1045">
                  <a:extLst>
                    <a:ext uri="{FF2B5EF4-FFF2-40B4-BE49-F238E27FC236}">
                      <a16:creationId xmlns:a16="http://schemas.microsoft.com/office/drawing/2014/main" id="{EE122D5D-DFAC-315F-BF9D-2598B4F9E8AB}"/>
                    </a:ext>
                  </a:extLst>
                </p:cNvPr>
                <p:cNvSpPr/>
                <p:nvPr/>
              </p:nvSpPr>
              <p:spPr>
                <a:xfrm>
                  <a:off x="7061352" y="30507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47" name="Freeform 1046">
                  <a:extLst>
                    <a:ext uri="{FF2B5EF4-FFF2-40B4-BE49-F238E27FC236}">
                      <a16:creationId xmlns:a16="http://schemas.microsoft.com/office/drawing/2014/main" id="{27327F42-63E9-B9FE-EFDF-756960E64FA9}"/>
                    </a:ext>
                  </a:extLst>
                </p:cNvPr>
                <p:cNvSpPr/>
                <p:nvPr/>
              </p:nvSpPr>
              <p:spPr>
                <a:xfrm>
                  <a:off x="7043297" y="34973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48" name="Freeform 1047">
                  <a:extLst>
                    <a:ext uri="{FF2B5EF4-FFF2-40B4-BE49-F238E27FC236}">
                      <a16:creationId xmlns:a16="http://schemas.microsoft.com/office/drawing/2014/main" id="{09D3D216-CEB8-5281-B05D-C0432C5C2D05}"/>
                    </a:ext>
                  </a:extLst>
                </p:cNvPr>
                <p:cNvSpPr/>
                <p:nvPr/>
              </p:nvSpPr>
              <p:spPr>
                <a:xfrm>
                  <a:off x="7005287" y="33928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49" name="Freeform 1048">
                  <a:extLst>
                    <a:ext uri="{FF2B5EF4-FFF2-40B4-BE49-F238E27FC236}">
                      <a16:creationId xmlns:a16="http://schemas.microsoft.com/office/drawing/2014/main" id="{9227A918-CC72-95FC-BC0D-5CCC1FB72E3A}"/>
                    </a:ext>
                  </a:extLst>
                </p:cNvPr>
                <p:cNvSpPr/>
                <p:nvPr/>
              </p:nvSpPr>
              <p:spPr>
                <a:xfrm>
                  <a:off x="7038546" y="27466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50" name="Freeform 1049">
                  <a:extLst>
                    <a:ext uri="{FF2B5EF4-FFF2-40B4-BE49-F238E27FC236}">
                      <a16:creationId xmlns:a16="http://schemas.microsoft.com/office/drawing/2014/main" id="{82C3C388-FECD-661B-46F7-02A611B95127}"/>
                    </a:ext>
                  </a:extLst>
                </p:cNvPr>
                <p:cNvSpPr/>
                <p:nvPr/>
              </p:nvSpPr>
              <p:spPr>
                <a:xfrm>
                  <a:off x="7119318" y="30127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51" name="Freeform 1050">
                  <a:extLst>
                    <a:ext uri="{FF2B5EF4-FFF2-40B4-BE49-F238E27FC236}">
                      <a16:creationId xmlns:a16="http://schemas.microsoft.com/office/drawing/2014/main" id="{AD2B84BB-1110-8593-617B-3298A36E7076}"/>
                    </a:ext>
                  </a:extLst>
                </p:cNvPr>
                <p:cNvSpPr/>
                <p:nvPr/>
              </p:nvSpPr>
              <p:spPr>
                <a:xfrm>
                  <a:off x="7108865" y="35163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52" name="Freeform 1051">
                  <a:extLst>
                    <a:ext uri="{FF2B5EF4-FFF2-40B4-BE49-F238E27FC236}">
                      <a16:creationId xmlns:a16="http://schemas.microsoft.com/office/drawing/2014/main" id="{A1EBF718-D76C-745A-AA49-C8E09517750E}"/>
                    </a:ext>
                  </a:extLst>
                </p:cNvPr>
                <p:cNvSpPr/>
                <p:nvPr/>
              </p:nvSpPr>
              <p:spPr>
                <a:xfrm>
                  <a:off x="7097462" y="25375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53" name="Freeform 1052">
                  <a:extLst>
                    <a:ext uri="{FF2B5EF4-FFF2-40B4-BE49-F238E27FC236}">
                      <a16:creationId xmlns:a16="http://schemas.microsoft.com/office/drawing/2014/main" id="{348A1490-B64E-6221-27FA-C085E723521E}"/>
                    </a:ext>
                  </a:extLst>
                </p:cNvPr>
                <p:cNvSpPr/>
                <p:nvPr/>
              </p:nvSpPr>
              <p:spPr>
                <a:xfrm>
                  <a:off x="7043297" y="24045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54" name="Freeform 1053">
                  <a:extLst>
                    <a:ext uri="{FF2B5EF4-FFF2-40B4-BE49-F238E27FC236}">
                      <a16:creationId xmlns:a16="http://schemas.microsoft.com/office/drawing/2014/main" id="{1CFAAFB3-1BDF-B946-3777-A3322D10447A}"/>
                    </a:ext>
                  </a:extLst>
                </p:cNvPr>
                <p:cNvSpPr/>
                <p:nvPr/>
              </p:nvSpPr>
              <p:spPr>
                <a:xfrm>
                  <a:off x="7131671" y="27466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55" name="Freeform 1054">
                  <a:extLst>
                    <a:ext uri="{FF2B5EF4-FFF2-40B4-BE49-F238E27FC236}">
                      <a16:creationId xmlns:a16="http://schemas.microsoft.com/office/drawing/2014/main" id="{0999F7B3-0986-1C1A-CAD3-7AB91F4ACD2B}"/>
                    </a:ext>
                  </a:extLst>
                </p:cNvPr>
                <p:cNvSpPr/>
                <p:nvPr/>
              </p:nvSpPr>
              <p:spPr>
                <a:xfrm>
                  <a:off x="7144025" y="34403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56" name="Freeform 1055">
                  <a:extLst>
                    <a:ext uri="{FF2B5EF4-FFF2-40B4-BE49-F238E27FC236}">
                      <a16:creationId xmlns:a16="http://schemas.microsoft.com/office/drawing/2014/main" id="{AE736568-1A7A-40DA-4E72-AC6E61F0D1C3}"/>
                    </a:ext>
                  </a:extLst>
                </p:cNvPr>
                <p:cNvSpPr/>
                <p:nvPr/>
              </p:nvSpPr>
              <p:spPr>
                <a:xfrm>
                  <a:off x="7075606" y="38394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57" name="Freeform 1056">
                  <a:extLst>
                    <a:ext uri="{FF2B5EF4-FFF2-40B4-BE49-F238E27FC236}">
                      <a16:creationId xmlns:a16="http://schemas.microsoft.com/office/drawing/2014/main" id="{905E9960-FEE5-26A6-B0E6-29B9C56CEF24}"/>
                    </a:ext>
                  </a:extLst>
                </p:cNvPr>
                <p:cNvSpPr/>
                <p:nvPr/>
              </p:nvSpPr>
              <p:spPr>
                <a:xfrm>
                  <a:off x="7081308" y="33357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58" name="Freeform 1057">
                  <a:extLst>
                    <a:ext uri="{FF2B5EF4-FFF2-40B4-BE49-F238E27FC236}">
                      <a16:creationId xmlns:a16="http://schemas.microsoft.com/office/drawing/2014/main" id="{D36ACB11-856E-C436-A369-B87393EBE830}"/>
                    </a:ext>
                  </a:extLst>
                </p:cNvPr>
                <p:cNvSpPr/>
                <p:nvPr/>
              </p:nvSpPr>
              <p:spPr>
                <a:xfrm>
                  <a:off x="7026192" y="39249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59" name="Freeform 1058">
                  <a:extLst>
                    <a:ext uri="{FF2B5EF4-FFF2-40B4-BE49-F238E27FC236}">
                      <a16:creationId xmlns:a16="http://schemas.microsoft.com/office/drawing/2014/main" id="{2D4BDDD9-F9BD-97AE-7EB4-127D9CABBF99}"/>
                    </a:ext>
                  </a:extLst>
                </p:cNvPr>
                <p:cNvSpPr/>
                <p:nvPr/>
              </p:nvSpPr>
              <p:spPr>
                <a:xfrm>
                  <a:off x="7031894" y="31362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60" name="Freeform 1059">
                  <a:extLst>
                    <a:ext uri="{FF2B5EF4-FFF2-40B4-BE49-F238E27FC236}">
                      <a16:creationId xmlns:a16="http://schemas.microsoft.com/office/drawing/2014/main" id="{E90687CA-EAAA-1076-5509-347ABBB679A3}"/>
                    </a:ext>
                  </a:extLst>
                </p:cNvPr>
                <p:cNvSpPr/>
                <p:nvPr/>
              </p:nvSpPr>
              <p:spPr>
                <a:xfrm>
                  <a:off x="6988182" y="316474"/>
                  <a:ext cx="12353" cy="13303"/>
                </a:xfrm>
                <a:custGeom>
                  <a:avLst/>
                  <a:gdLst>
                    <a:gd name="connsiteX0" fmla="*/ 12353 w 12353"/>
                    <a:gd name="connsiteY0" fmla="*/ 6652 h 13303"/>
                    <a:gd name="connsiteX1" fmla="*/ 6652 w 12353"/>
                    <a:gd name="connsiteY1" fmla="*/ 13304 h 13303"/>
                    <a:gd name="connsiteX2" fmla="*/ 0 w 12353"/>
                    <a:gd name="connsiteY2" fmla="*/ 6652 h 13303"/>
                    <a:gd name="connsiteX3" fmla="*/ 6652 w 12353"/>
                    <a:gd name="connsiteY3" fmla="*/ 0 h 13303"/>
                    <a:gd name="connsiteX4" fmla="*/ 12353 w 1235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353" h="13303">
                      <a:moveTo>
                        <a:pt x="12353" y="6652"/>
                      </a:moveTo>
                      <a:cubicBezTo>
                        <a:pt x="12353" y="10453"/>
                        <a:pt x="950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9503" y="950"/>
                        <a:pt x="12353" y="3801"/>
                        <a:pt x="12353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61" name="Freeform 1060">
                  <a:extLst>
                    <a:ext uri="{FF2B5EF4-FFF2-40B4-BE49-F238E27FC236}">
                      <a16:creationId xmlns:a16="http://schemas.microsoft.com/office/drawing/2014/main" id="{E3E3E360-2937-9D76-8F87-11ED8C2B2807}"/>
                    </a:ext>
                  </a:extLst>
                </p:cNvPr>
                <p:cNvSpPr/>
                <p:nvPr/>
              </p:nvSpPr>
              <p:spPr>
                <a:xfrm>
                  <a:off x="6998635" y="36398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62" name="Freeform 1061">
                  <a:extLst>
                    <a:ext uri="{FF2B5EF4-FFF2-40B4-BE49-F238E27FC236}">
                      <a16:creationId xmlns:a16="http://schemas.microsoft.com/office/drawing/2014/main" id="{303A7656-8B47-9B69-6D6C-2497C1BBE400}"/>
                    </a:ext>
                  </a:extLst>
                </p:cNvPr>
                <p:cNvSpPr/>
                <p:nvPr/>
              </p:nvSpPr>
              <p:spPr>
                <a:xfrm>
                  <a:off x="7108865" y="38299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63" name="Freeform 1062">
                  <a:extLst>
                    <a:ext uri="{FF2B5EF4-FFF2-40B4-BE49-F238E27FC236}">
                      <a16:creationId xmlns:a16="http://schemas.microsoft.com/office/drawing/2014/main" id="{939E0F4C-C8E4-3954-4E92-83A4580C5074}"/>
                    </a:ext>
                  </a:extLst>
                </p:cNvPr>
                <p:cNvSpPr/>
                <p:nvPr/>
              </p:nvSpPr>
              <p:spPr>
                <a:xfrm>
                  <a:off x="7090810" y="29176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64" name="Freeform 1063">
                  <a:extLst>
                    <a:ext uri="{FF2B5EF4-FFF2-40B4-BE49-F238E27FC236}">
                      <a16:creationId xmlns:a16="http://schemas.microsoft.com/office/drawing/2014/main" id="{04F7B722-7DF7-23C2-B106-55CFAD93DE23}"/>
                    </a:ext>
                  </a:extLst>
                </p:cNvPr>
                <p:cNvSpPr/>
                <p:nvPr/>
              </p:nvSpPr>
              <p:spPr>
                <a:xfrm>
                  <a:off x="7008137" y="26040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65" name="Freeform 1064">
                  <a:extLst>
                    <a:ext uri="{FF2B5EF4-FFF2-40B4-BE49-F238E27FC236}">
                      <a16:creationId xmlns:a16="http://schemas.microsoft.com/office/drawing/2014/main" id="{9F367854-46CF-9C1F-F031-9A4CB7D8249A}"/>
                    </a:ext>
                  </a:extLst>
                </p:cNvPr>
                <p:cNvSpPr/>
                <p:nvPr/>
              </p:nvSpPr>
              <p:spPr>
                <a:xfrm>
                  <a:off x="7079407" y="22810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66" name="Freeform 1065">
                  <a:extLst>
                    <a:ext uri="{FF2B5EF4-FFF2-40B4-BE49-F238E27FC236}">
                      <a16:creationId xmlns:a16="http://schemas.microsoft.com/office/drawing/2014/main" id="{3E0A33B1-6D9F-6A0B-210D-DD6EE14F9C27}"/>
                    </a:ext>
                  </a:extLst>
                </p:cNvPr>
                <p:cNvSpPr/>
                <p:nvPr/>
              </p:nvSpPr>
              <p:spPr>
                <a:xfrm>
                  <a:off x="7144025" y="31077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067" name="Graphic 57">
                <a:extLst>
                  <a:ext uri="{FF2B5EF4-FFF2-40B4-BE49-F238E27FC236}">
                    <a16:creationId xmlns:a16="http://schemas.microsoft.com/office/drawing/2014/main" id="{1B00B169-6BC3-00B2-28D6-D4E1A7F318AB}"/>
                  </a:ext>
                </a:extLst>
              </p:cNvPr>
              <p:cNvGrpSpPr/>
              <p:nvPr/>
            </p:nvGrpSpPr>
            <p:grpSpPr>
              <a:xfrm>
                <a:off x="7207692" y="268011"/>
                <a:ext cx="175797" cy="178648"/>
                <a:chOff x="7207692" y="268011"/>
                <a:chExt cx="175797" cy="178648"/>
              </a:xfrm>
              <a:solidFill>
                <a:srgbClr val="C77215"/>
              </a:solidFill>
            </p:grpSpPr>
            <p:sp>
              <p:nvSpPr>
                <p:cNvPr id="1068" name="Freeform 1067">
                  <a:extLst>
                    <a:ext uri="{FF2B5EF4-FFF2-40B4-BE49-F238E27FC236}">
                      <a16:creationId xmlns:a16="http://schemas.microsoft.com/office/drawing/2014/main" id="{9A2D54B7-31EC-B615-56D0-546359E75427}"/>
                    </a:ext>
                  </a:extLst>
                </p:cNvPr>
                <p:cNvSpPr/>
                <p:nvPr/>
              </p:nvSpPr>
              <p:spPr>
                <a:xfrm>
                  <a:off x="7207692" y="32027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69" name="Freeform 1068">
                  <a:extLst>
                    <a:ext uri="{FF2B5EF4-FFF2-40B4-BE49-F238E27FC236}">
                      <a16:creationId xmlns:a16="http://schemas.microsoft.com/office/drawing/2014/main" id="{C2B3A29D-F396-D945-FA8C-F006E0E46E02}"/>
                    </a:ext>
                  </a:extLst>
                </p:cNvPr>
                <p:cNvSpPr/>
                <p:nvPr/>
              </p:nvSpPr>
              <p:spPr>
                <a:xfrm>
                  <a:off x="7287514" y="344982"/>
                  <a:ext cx="13303" cy="12353"/>
                </a:xfrm>
                <a:custGeom>
                  <a:avLst/>
                  <a:gdLst>
                    <a:gd name="connsiteX0" fmla="*/ 13304 w 13303"/>
                    <a:gd name="connsiteY0" fmla="*/ 6652 h 12353"/>
                    <a:gd name="connsiteX1" fmla="*/ 6652 w 13303"/>
                    <a:gd name="connsiteY1" fmla="*/ 12353 h 12353"/>
                    <a:gd name="connsiteX2" fmla="*/ 0 w 13303"/>
                    <a:gd name="connsiteY2" fmla="*/ 6652 h 12353"/>
                    <a:gd name="connsiteX3" fmla="*/ 6652 w 13303"/>
                    <a:gd name="connsiteY3" fmla="*/ 0 h 12353"/>
                    <a:gd name="connsiteX4" fmla="*/ 13304 w 13303"/>
                    <a:gd name="connsiteY4" fmla="*/ 6652 h 12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2353">
                      <a:moveTo>
                        <a:pt x="13304" y="6652"/>
                      </a:moveTo>
                      <a:cubicBezTo>
                        <a:pt x="13304" y="10453"/>
                        <a:pt x="10453" y="12353"/>
                        <a:pt x="6652" y="12353"/>
                      </a:cubicBezTo>
                      <a:cubicBezTo>
                        <a:pt x="2851" y="12353"/>
                        <a:pt x="0" y="950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70" name="Freeform 1069">
                  <a:extLst>
                    <a:ext uri="{FF2B5EF4-FFF2-40B4-BE49-F238E27FC236}">
                      <a16:creationId xmlns:a16="http://schemas.microsoft.com/office/drawing/2014/main" id="{4942EB0A-0A9E-6EA6-5B07-2579C8701024}"/>
                    </a:ext>
                  </a:extLst>
                </p:cNvPr>
                <p:cNvSpPr/>
                <p:nvPr/>
              </p:nvSpPr>
              <p:spPr>
                <a:xfrm>
                  <a:off x="7269459" y="38964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71" name="Freeform 1070">
                  <a:extLst>
                    <a:ext uri="{FF2B5EF4-FFF2-40B4-BE49-F238E27FC236}">
                      <a16:creationId xmlns:a16="http://schemas.microsoft.com/office/drawing/2014/main" id="{EF9B6DD1-2F5A-C661-A245-B95C8D554971}"/>
                    </a:ext>
                  </a:extLst>
                </p:cNvPr>
                <p:cNvSpPr/>
                <p:nvPr/>
              </p:nvSpPr>
              <p:spPr>
                <a:xfrm>
                  <a:off x="7231448" y="37919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72" name="Freeform 1071">
                  <a:extLst>
                    <a:ext uri="{FF2B5EF4-FFF2-40B4-BE49-F238E27FC236}">
                      <a16:creationId xmlns:a16="http://schemas.microsoft.com/office/drawing/2014/main" id="{BF877011-D633-6909-FB64-0BECE047E322}"/>
                    </a:ext>
                  </a:extLst>
                </p:cNvPr>
                <p:cNvSpPr/>
                <p:nvPr/>
              </p:nvSpPr>
              <p:spPr>
                <a:xfrm>
                  <a:off x="7264707" y="31457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73" name="Freeform 1072">
                  <a:extLst>
                    <a:ext uri="{FF2B5EF4-FFF2-40B4-BE49-F238E27FC236}">
                      <a16:creationId xmlns:a16="http://schemas.microsoft.com/office/drawing/2014/main" id="{EF585635-C37B-55C4-FA31-1542B34D6D29}"/>
                    </a:ext>
                  </a:extLst>
                </p:cNvPr>
                <p:cNvSpPr/>
                <p:nvPr/>
              </p:nvSpPr>
              <p:spPr>
                <a:xfrm>
                  <a:off x="7345479" y="34118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74" name="Freeform 1073">
                  <a:extLst>
                    <a:ext uri="{FF2B5EF4-FFF2-40B4-BE49-F238E27FC236}">
                      <a16:creationId xmlns:a16="http://schemas.microsoft.com/office/drawing/2014/main" id="{6C35DDBB-C953-9E97-5DAA-1F757AB0B17A}"/>
                    </a:ext>
                  </a:extLst>
                </p:cNvPr>
                <p:cNvSpPr/>
                <p:nvPr/>
              </p:nvSpPr>
              <p:spPr>
                <a:xfrm>
                  <a:off x="7335027" y="39154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75" name="Freeform 1074">
                  <a:extLst>
                    <a:ext uri="{FF2B5EF4-FFF2-40B4-BE49-F238E27FC236}">
                      <a16:creationId xmlns:a16="http://schemas.microsoft.com/office/drawing/2014/main" id="{63DB9064-37FB-5263-40F9-ABCAA8569302}"/>
                    </a:ext>
                  </a:extLst>
                </p:cNvPr>
                <p:cNvSpPr/>
                <p:nvPr/>
              </p:nvSpPr>
              <p:spPr>
                <a:xfrm>
                  <a:off x="7323624" y="29366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76" name="Freeform 1075">
                  <a:extLst>
                    <a:ext uri="{FF2B5EF4-FFF2-40B4-BE49-F238E27FC236}">
                      <a16:creationId xmlns:a16="http://schemas.microsoft.com/office/drawing/2014/main" id="{EA35B355-9C64-FD38-A3CB-B90C98537778}"/>
                    </a:ext>
                  </a:extLst>
                </p:cNvPr>
                <p:cNvSpPr/>
                <p:nvPr/>
              </p:nvSpPr>
              <p:spPr>
                <a:xfrm>
                  <a:off x="7269459" y="281130"/>
                  <a:ext cx="13303" cy="12537"/>
                </a:xfrm>
                <a:custGeom>
                  <a:avLst/>
                  <a:gdLst>
                    <a:gd name="connsiteX0" fmla="*/ 13304 w 13303"/>
                    <a:gd name="connsiteY0" fmla="*/ 5886 h 12537"/>
                    <a:gd name="connsiteX1" fmla="*/ 6652 w 13303"/>
                    <a:gd name="connsiteY1" fmla="*/ 12538 h 12537"/>
                    <a:gd name="connsiteX2" fmla="*/ 0 w 13303"/>
                    <a:gd name="connsiteY2" fmla="*/ 5886 h 12537"/>
                    <a:gd name="connsiteX3" fmla="*/ 6652 w 13303"/>
                    <a:gd name="connsiteY3" fmla="*/ 184 h 12537"/>
                    <a:gd name="connsiteX4" fmla="*/ 13304 w 13303"/>
                    <a:gd name="connsiteY4" fmla="*/ 5886 h 12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2537">
                      <a:moveTo>
                        <a:pt x="13304" y="5886"/>
                      </a:moveTo>
                      <a:cubicBezTo>
                        <a:pt x="13304" y="9687"/>
                        <a:pt x="10453" y="12538"/>
                        <a:pt x="6652" y="12538"/>
                      </a:cubicBezTo>
                      <a:cubicBezTo>
                        <a:pt x="2851" y="12538"/>
                        <a:pt x="0" y="9687"/>
                        <a:pt x="0" y="5886"/>
                      </a:cubicBezTo>
                      <a:cubicBezTo>
                        <a:pt x="0" y="2085"/>
                        <a:pt x="2851" y="184"/>
                        <a:pt x="6652" y="184"/>
                      </a:cubicBezTo>
                      <a:cubicBezTo>
                        <a:pt x="10453" y="-766"/>
                        <a:pt x="13304" y="2085"/>
                        <a:pt x="13304" y="5886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77" name="Freeform 1076">
                  <a:extLst>
                    <a:ext uri="{FF2B5EF4-FFF2-40B4-BE49-F238E27FC236}">
                      <a16:creationId xmlns:a16="http://schemas.microsoft.com/office/drawing/2014/main" id="{9A72440D-BDBB-65F0-AA4A-0564AC5B9B5C}"/>
                    </a:ext>
                  </a:extLst>
                </p:cNvPr>
                <p:cNvSpPr/>
                <p:nvPr/>
              </p:nvSpPr>
              <p:spPr>
                <a:xfrm>
                  <a:off x="7357833" y="31457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78" name="Freeform 1077">
                  <a:extLst>
                    <a:ext uri="{FF2B5EF4-FFF2-40B4-BE49-F238E27FC236}">
                      <a16:creationId xmlns:a16="http://schemas.microsoft.com/office/drawing/2014/main" id="{C62C2EE3-1A22-5DFE-C8A6-379F424D5DCA}"/>
                    </a:ext>
                  </a:extLst>
                </p:cNvPr>
                <p:cNvSpPr/>
                <p:nvPr/>
              </p:nvSpPr>
              <p:spPr>
                <a:xfrm>
                  <a:off x="7370186" y="38394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79" name="Freeform 1078">
                  <a:extLst>
                    <a:ext uri="{FF2B5EF4-FFF2-40B4-BE49-F238E27FC236}">
                      <a16:creationId xmlns:a16="http://schemas.microsoft.com/office/drawing/2014/main" id="{E45D8EDB-EAA9-C223-DB26-8029A9D2B5DE}"/>
                    </a:ext>
                  </a:extLst>
                </p:cNvPr>
                <p:cNvSpPr/>
                <p:nvPr/>
              </p:nvSpPr>
              <p:spPr>
                <a:xfrm>
                  <a:off x="7301768" y="42385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80" name="Freeform 1079">
                  <a:extLst>
                    <a:ext uri="{FF2B5EF4-FFF2-40B4-BE49-F238E27FC236}">
                      <a16:creationId xmlns:a16="http://schemas.microsoft.com/office/drawing/2014/main" id="{0451004A-5D31-10CB-35C1-C8BE8A868C43}"/>
                    </a:ext>
                  </a:extLst>
                </p:cNvPr>
                <p:cNvSpPr/>
                <p:nvPr/>
              </p:nvSpPr>
              <p:spPr>
                <a:xfrm>
                  <a:off x="7307469" y="37348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81" name="Freeform 1080">
                  <a:extLst>
                    <a:ext uri="{FF2B5EF4-FFF2-40B4-BE49-F238E27FC236}">
                      <a16:creationId xmlns:a16="http://schemas.microsoft.com/office/drawing/2014/main" id="{CDA2A201-E99D-7DC8-AE10-42D129656E6F}"/>
                    </a:ext>
                  </a:extLst>
                </p:cNvPr>
                <p:cNvSpPr/>
                <p:nvPr/>
              </p:nvSpPr>
              <p:spPr>
                <a:xfrm>
                  <a:off x="7252354" y="43335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82" name="Freeform 1081">
                  <a:extLst>
                    <a:ext uri="{FF2B5EF4-FFF2-40B4-BE49-F238E27FC236}">
                      <a16:creationId xmlns:a16="http://schemas.microsoft.com/office/drawing/2014/main" id="{02CE25CA-D830-AB12-C4AC-AD9FCDCE7438}"/>
                    </a:ext>
                  </a:extLst>
                </p:cNvPr>
                <p:cNvSpPr/>
                <p:nvPr/>
              </p:nvSpPr>
              <p:spPr>
                <a:xfrm>
                  <a:off x="7258056" y="35353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83" name="Freeform 1082">
                  <a:extLst>
                    <a:ext uri="{FF2B5EF4-FFF2-40B4-BE49-F238E27FC236}">
                      <a16:creationId xmlns:a16="http://schemas.microsoft.com/office/drawing/2014/main" id="{2C584C72-9A12-7F17-A645-D2EC6C0A3980}"/>
                    </a:ext>
                  </a:extLst>
                </p:cNvPr>
                <p:cNvSpPr/>
                <p:nvPr/>
              </p:nvSpPr>
              <p:spPr>
                <a:xfrm>
                  <a:off x="7213393" y="35733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84" name="Freeform 1083">
                  <a:extLst>
                    <a:ext uri="{FF2B5EF4-FFF2-40B4-BE49-F238E27FC236}">
                      <a16:creationId xmlns:a16="http://schemas.microsoft.com/office/drawing/2014/main" id="{ECFACDF3-6F5F-F001-858B-090138C6D230}"/>
                    </a:ext>
                  </a:extLst>
                </p:cNvPr>
                <p:cNvSpPr/>
                <p:nvPr/>
              </p:nvSpPr>
              <p:spPr>
                <a:xfrm>
                  <a:off x="7224797" y="40389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85" name="Freeform 1084">
                  <a:extLst>
                    <a:ext uri="{FF2B5EF4-FFF2-40B4-BE49-F238E27FC236}">
                      <a16:creationId xmlns:a16="http://schemas.microsoft.com/office/drawing/2014/main" id="{F8DC1AD4-FD39-51BD-4518-A9ED0B36A5F1}"/>
                    </a:ext>
                  </a:extLst>
                </p:cNvPr>
                <p:cNvSpPr/>
                <p:nvPr/>
              </p:nvSpPr>
              <p:spPr>
                <a:xfrm>
                  <a:off x="7335027" y="42290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86" name="Freeform 1085">
                  <a:extLst>
                    <a:ext uri="{FF2B5EF4-FFF2-40B4-BE49-F238E27FC236}">
                      <a16:creationId xmlns:a16="http://schemas.microsoft.com/office/drawing/2014/main" id="{95A53397-D07D-B309-F2CB-AFB6E419CFCB}"/>
                    </a:ext>
                  </a:extLst>
                </p:cNvPr>
                <p:cNvSpPr/>
                <p:nvPr/>
              </p:nvSpPr>
              <p:spPr>
                <a:xfrm>
                  <a:off x="7317922" y="331678"/>
                  <a:ext cx="12353" cy="13303"/>
                </a:xfrm>
                <a:custGeom>
                  <a:avLst/>
                  <a:gdLst>
                    <a:gd name="connsiteX0" fmla="*/ 12353 w 12353"/>
                    <a:gd name="connsiteY0" fmla="*/ 6652 h 13303"/>
                    <a:gd name="connsiteX1" fmla="*/ 6652 w 12353"/>
                    <a:gd name="connsiteY1" fmla="*/ 13304 h 13303"/>
                    <a:gd name="connsiteX2" fmla="*/ 0 w 12353"/>
                    <a:gd name="connsiteY2" fmla="*/ 6652 h 13303"/>
                    <a:gd name="connsiteX3" fmla="*/ 6652 w 12353"/>
                    <a:gd name="connsiteY3" fmla="*/ 0 h 13303"/>
                    <a:gd name="connsiteX4" fmla="*/ 12353 w 1235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353" h="13303">
                      <a:moveTo>
                        <a:pt x="12353" y="6652"/>
                      </a:moveTo>
                      <a:cubicBezTo>
                        <a:pt x="12353" y="10453"/>
                        <a:pt x="950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9503" y="950"/>
                        <a:pt x="12353" y="3801"/>
                        <a:pt x="12353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87" name="Freeform 1086">
                  <a:extLst>
                    <a:ext uri="{FF2B5EF4-FFF2-40B4-BE49-F238E27FC236}">
                      <a16:creationId xmlns:a16="http://schemas.microsoft.com/office/drawing/2014/main" id="{68BFFDF1-D1AC-66E3-597B-D24749AD879C}"/>
                    </a:ext>
                  </a:extLst>
                </p:cNvPr>
                <p:cNvSpPr/>
                <p:nvPr/>
              </p:nvSpPr>
              <p:spPr>
                <a:xfrm>
                  <a:off x="7234299" y="30032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88" name="Freeform 1087">
                  <a:extLst>
                    <a:ext uri="{FF2B5EF4-FFF2-40B4-BE49-F238E27FC236}">
                      <a16:creationId xmlns:a16="http://schemas.microsoft.com/office/drawing/2014/main" id="{11879734-CE47-E7A1-DA2C-DC0D803CC161}"/>
                    </a:ext>
                  </a:extLst>
                </p:cNvPr>
                <p:cNvSpPr/>
                <p:nvPr/>
              </p:nvSpPr>
              <p:spPr>
                <a:xfrm>
                  <a:off x="7305569" y="26801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89" name="Freeform 1088">
                  <a:extLst>
                    <a:ext uri="{FF2B5EF4-FFF2-40B4-BE49-F238E27FC236}">
                      <a16:creationId xmlns:a16="http://schemas.microsoft.com/office/drawing/2014/main" id="{89640E13-A021-8ADE-5BC7-953AF8B46FA5}"/>
                    </a:ext>
                  </a:extLst>
                </p:cNvPr>
                <p:cNvSpPr/>
                <p:nvPr/>
              </p:nvSpPr>
              <p:spPr>
                <a:xfrm>
                  <a:off x="7370186" y="35068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090" name="Graphic 57">
                <a:extLst>
                  <a:ext uri="{FF2B5EF4-FFF2-40B4-BE49-F238E27FC236}">
                    <a16:creationId xmlns:a16="http://schemas.microsoft.com/office/drawing/2014/main" id="{860BE381-53D7-D974-1FE4-061E3EBC9147}"/>
                  </a:ext>
                </a:extLst>
              </p:cNvPr>
              <p:cNvGrpSpPr/>
              <p:nvPr/>
            </p:nvGrpSpPr>
            <p:grpSpPr>
              <a:xfrm>
                <a:off x="7229548" y="486570"/>
                <a:ext cx="176748" cy="178648"/>
                <a:chOff x="7229548" y="486570"/>
                <a:chExt cx="176748" cy="178648"/>
              </a:xfrm>
              <a:solidFill>
                <a:srgbClr val="C77215"/>
              </a:solidFill>
            </p:grpSpPr>
            <p:sp>
              <p:nvSpPr>
                <p:cNvPr id="1091" name="Freeform 1090">
                  <a:extLst>
                    <a:ext uri="{FF2B5EF4-FFF2-40B4-BE49-F238E27FC236}">
                      <a16:creationId xmlns:a16="http://schemas.microsoft.com/office/drawing/2014/main" id="{2DCF5A0B-5681-E737-77A5-3833B6A08193}"/>
                    </a:ext>
                  </a:extLst>
                </p:cNvPr>
                <p:cNvSpPr/>
                <p:nvPr/>
              </p:nvSpPr>
              <p:spPr>
                <a:xfrm>
                  <a:off x="7229548" y="53883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140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92" name="Freeform 1091">
                  <a:extLst>
                    <a:ext uri="{FF2B5EF4-FFF2-40B4-BE49-F238E27FC236}">
                      <a16:creationId xmlns:a16="http://schemas.microsoft.com/office/drawing/2014/main" id="{CBA349B8-733A-D02D-B60F-0754116C1561}"/>
                    </a:ext>
                  </a:extLst>
                </p:cNvPr>
                <p:cNvSpPr/>
                <p:nvPr/>
              </p:nvSpPr>
              <p:spPr>
                <a:xfrm>
                  <a:off x="7310320" y="56354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93" name="Freeform 1092">
                  <a:extLst>
                    <a:ext uri="{FF2B5EF4-FFF2-40B4-BE49-F238E27FC236}">
                      <a16:creationId xmlns:a16="http://schemas.microsoft.com/office/drawing/2014/main" id="{6329E111-788F-5618-B819-F92BFADDE9DE}"/>
                    </a:ext>
                  </a:extLst>
                </p:cNvPr>
                <p:cNvSpPr/>
                <p:nvPr/>
              </p:nvSpPr>
              <p:spPr>
                <a:xfrm>
                  <a:off x="7292265" y="609920"/>
                  <a:ext cx="13303" cy="12537"/>
                </a:xfrm>
                <a:custGeom>
                  <a:avLst/>
                  <a:gdLst>
                    <a:gd name="connsiteX0" fmla="*/ 13304 w 13303"/>
                    <a:gd name="connsiteY0" fmla="*/ 5886 h 12537"/>
                    <a:gd name="connsiteX1" fmla="*/ 6652 w 13303"/>
                    <a:gd name="connsiteY1" fmla="*/ 12538 h 12537"/>
                    <a:gd name="connsiteX2" fmla="*/ 0 w 13303"/>
                    <a:gd name="connsiteY2" fmla="*/ 5886 h 12537"/>
                    <a:gd name="connsiteX3" fmla="*/ 6652 w 13303"/>
                    <a:gd name="connsiteY3" fmla="*/ 184 h 12537"/>
                    <a:gd name="connsiteX4" fmla="*/ 13304 w 13303"/>
                    <a:gd name="connsiteY4" fmla="*/ 5886 h 12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2537">
                      <a:moveTo>
                        <a:pt x="13304" y="5886"/>
                      </a:moveTo>
                      <a:cubicBezTo>
                        <a:pt x="13304" y="9687"/>
                        <a:pt x="10453" y="12538"/>
                        <a:pt x="6652" y="12538"/>
                      </a:cubicBezTo>
                      <a:cubicBezTo>
                        <a:pt x="2851" y="12538"/>
                        <a:pt x="0" y="9687"/>
                        <a:pt x="0" y="5886"/>
                      </a:cubicBezTo>
                      <a:cubicBezTo>
                        <a:pt x="0" y="2085"/>
                        <a:pt x="2851" y="184"/>
                        <a:pt x="6652" y="184"/>
                      </a:cubicBezTo>
                      <a:cubicBezTo>
                        <a:pt x="10453" y="-766"/>
                        <a:pt x="13304" y="2085"/>
                        <a:pt x="13304" y="5886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94" name="Freeform 1093">
                  <a:extLst>
                    <a:ext uri="{FF2B5EF4-FFF2-40B4-BE49-F238E27FC236}">
                      <a16:creationId xmlns:a16="http://schemas.microsoft.com/office/drawing/2014/main" id="{52BF6C92-5E34-954F-D3D2-AB4A59EE200C}"/>
                    </a:ext>
                  </a:extLst>
                </p:cNvPr>
                <p:cNvSpPr/>
                <p:nvPr/>
              </p:nvSpPr>
              <p:spPr>
                <a:xfrm>
                  <a:off x="7254255" y="59775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95" name="Freeform 1094">
                  <a:extLst>
                    <a:ext uri="{FF2B5EF4-FFF2-40B4-BE49-F238E27FC236}">
                      <a16:creationId xmlns:a16="http://schemas.microsoft.com/office/drawing/2014/main" id="{3F1682A7-1487-2BCD-4443-4A4FF02140BA}"/>
                    </a:ext>
                  </a:extLst>
                </p:cNvPr>
                <p:cNvSpPr/>
                <p:nvPr/>
              </p:nvSpPr>
              <p:spPr>
                <a:xfrm>
                  <a:off x="7287514" y="53313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96" name="Freeform 1095">
                  <a:extLst>
                    <a:ext uri="{FF2B5EF4-FFF2-40B4-BE49-F238E27FC236}">
                      <a16:creationId xmlns:a16="http://schemas.microsoft.com/office/drawing/2014/main" id="{D7BFF223-1FC0-2734-517D-B47F64AA3A56}"/>
                    </a:ext>
                  </a:extLst>
                </p:cNvPr>
                <p:cNvSpPr/>
                <p:nvPr/>
              </p:nvSpPr>
              <p:spPr>
                <a:xfrm>
                  <a:off x="7368286" y="55974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97" name="Freeform 1096">
                  <a:extLst>
                    <a:ext uri="{FF2B5EF4-FFF2-40B4-BE49-F238E27FC236}">
                      <a16:creationId xmlns:a16="http://schemas.microsoft.com/office/drawing/2014/main" id="{6B1D37F7-8675-D530-FCDA-3500BE52E415}"/>
                    </a:ext>
                  </a:extLst>
                </p:cNvPr>
                <p:cNvSpPr/>
                <p:nvPr/>
              </p:nvSpPr>
              <p:spPr>
                <a:xfrm>
                  <a:off x="7356883" y="61010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140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98" name="Freeform 1097">
                  <a:extLst>
                    <a:ext uri="{FF2B5EF4-FFF2-40B4-BE49-F238E27FC236}">
                      <a16:creationId xmlns:a16="http://schemas.microsoft.com/office/drawing/2014/main" id="{BC675588-31E4-FE97-F630-1FC3F4796142}"/>
                    </a:ext>
                  </a:extLst>
                </p:cNvPr>
                <p:cNvSpPr/>
                <p:nvPr/>
              </p:nvSpPr>
              <p:spPr>
                <a:xfrm>
                  <a:off x="7346430" y="51222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99" name="Freeform 1098">
                  <a:extLst>
                    <a:ext uri="{FF2B5EF4-FFF2-40B4-BE49-F238E27FC236}">
                      <a16:creationId xmlns:a16="http://schemas.microsoft.com/office/drawing/2014/main" id="{CC6F5024-CDD5-B8F3-ED2E-DE55D0DF3769}"/>
                    </a:ext>
                  </a:extLst>
                </p:cNvPr>
                <p:cNvSpPr/>
                <p:nvPr/>
              </p:nvSpPr>
              <p:spPr>
                <a:xfrm>
                  <a:off x="7292265" y="49892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00" name="Freeform 1099">
                  <a:extLst>
                    <a:ext uri="{FF2B5EF4-FFF2-40B4-BE49-F238E27FC236}">
                      <a16:creationId xmlns:a16="http://schemas.microsoft.com/office/drawing/2014/main" id="{BA2ED0A6-2A76-C202-BC5E-A33F489757FE}"/>
                    </a:ext>
                  </a:extLst>
                </p:cNvPr>
                <p:cNvSpPr/>
                <p:nvPr/>
              </p:nvSpPr>
              <p:spPr>
                <a:xfrm>
                  <a:off x="7380639" y="53313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01" name="Freeform 1100">
                  <a:extLst>
                    <a:ext uri="{FF2B5EF4-FFF2-40B4-BE49-F238E27FC236}">
                      <a16:creationId xmlns:a16="http://schemas.microsoft.com/office/drawing/2014/main" id="{C21E77F1-2C85-5871-DC20-D7AE8E66A934}"/>
                    </a:ext>
                  </a:extLst>
                </p:cNvPr>
                <p:cNvSpPr/>
                <p:nvPr/>
              </p:nvSpPr>
              <p:spPr>
                <a:xfrm>
                  <a:off x="7392992" y="602502"/>
                  <a:ext cx="13303" cy="12353"/>
                </a:xfrm>
                <a:custGeom>
                  <a:avLst/>
                  <a:gdLst>
                    <a:gd name="connsiteX0" fmla="*/ 13304 w 13303"/>
                    <a:gd name="connsiteY0" fmla="*/ 6652 h 12353"/>
                    <a:gd name="connsiteX1" fmla="*/ 6652 w 13303"/>
                    <a:gd name="connsiteY1" fmla="*/ 12353 h 12353"/>
                    <a:gd name="connsiteX2" fmla="*/ 0 w 13303"/>
                    <a:gd name="connsiteY2" fmla="*/ 6652 h 12353"/>
                    <a:gd name="connsiteX3" fmla="*/ 6652 w 13303"/>
                    <a:gd name="connsiteY3" fmla="*/ 0 h 12353"/>
                    <a:gd name="connsiteX4" fmla="*/ 13304 w 13303"/>
                    <a:gd name="connsiteY4" fmla="*/ 6652 h 12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2353">
                      <a:moveTo>
                        <a:pt x="13304" y="6652"/>
                      </a:moveTo>
                      <a:cubicBezTo>
                        <a:pt x="13304" y="10453"/>
                        <a:pt x="10453" y="12353"/>
                        <a:pt x="6652" y="12353"/>
                      </a:cubicBezTo>
                      <a:cubicBezTo>
                        <a:pt x="2851" y="12353"/>
                        <a:pt x="0" y="950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02" name="Freeform 1101">
                  <a:extLst>
                    <a:ext uri="{FF2B5EF4-FFF2-40B4-BE49-F238E27FC236}">
                      <a16:creationId xmlns:a16="http://schemas.microsoft.com/office/drawing/2014/main" id="{E22439C2-82C5-5251-90A5-FB32E727B9EF}"/>
                    </a:ext>
                  </a:extLst>
                </p:cNvPr>
                <p:cNvSpPr/>
                <p:nvPr/>
              </p:nvSpPr>
              <p:spPr>
                <a:xfrm>
                  <a:off x="7324574" y="64241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03" name="Freeform 1102">
                  <a:extLst>
                    <a:ext uri="{FF2B5EF4-FFF2-40B4-BE49-F238E27FC236}">
                      <a16:creationId xmlns:a16="http://schemas.microsoft.com/office/drawing/2014/main" id="{BB776BB5-0FF2-B12A-A378-1704C7373561}"/>
                    </a:ext>
                  </a:extLst>
                </p:cNvPr>
                <p:cNvSpPr/>
                <p:nvPr/>
              </p:nvSpPr>
              <p:spPr>
                <a:xfrm>
                  <a:off x="7330275" y="59204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04" name="Freeform 1103">
                  <a:extLst>
                    <a:ext uri="{FF2B5EF4-FFF2-40B4-BE49-F238E27FC236}">
                      <a16:creationId xmlns:a16="http://schemas.microsoft.com/office/drawing/2014/main" id="{635CBC02-1809-D577-FDA9-5D4CE997A1EC}"/>
                    </a:ext>
                  </a:extLst>
                </p:cNvPr>
                <p:cNvSpPr/>
                <p:nvPr/>
              </p:nvSpPr>
              <p:spPr>
                <a:xfrm>
                  <a:off x="7275160" y="65191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05" name="Freeform 1104">
                  <a:extLst>
                    <a:ext uri="{FF2B5EF4-FFF2-40B4-BE49-F238E27FC236}">
                      <a16:creationId xmlns:a16="http://schemas.microsoft.com/office/drawing/2014/main" id="{1BBCA079-478B-3FD2-4BBD-4F45F121BFC8}"/>
                    </a:ext>
                  </a:extLst>
                </p:cNvPr>
                <p:cNvSpPr/>
                <p:nvPr/>
              </p:nvSpPr>
              <p:spPr>
                <a:xfrm>
                  <a:off x="7279912" y="572860"/>
                  <a:ext cx="13303" cy="12537"/>
                </a:xfrm>
                <a:custGeom>
                  <a:avLst/>
                  <a:gdLst>
                    <a:gd name="connsiteX0" fmla="*/ 13304 w 13303"/>
                    <a:gd name="connsiteY0" fmla="*/ 5886 h 12537"/>
                    <a:gd name="connsiteX1" fmla="*/ 6652 w 13303"/>
                    <a:gd name="connsiteY1" fmla="*/ 12538 h 12537"/>
                    <a:gd name="connsiteX2" fmla="*/ 0 w 13303"/>
                    <a:gd name="connsiteY2" fmla="*/ 5886 h 12537"/>
                    <a:gd name="connsiteX3" fmla="*/ 6652 w 13303"/>
                    <a:gd name="connsiteY3" fmla="*/ 184 h 12537"/>
                    <a:gd name="connsiteX4" fmla="*/ 13304 w 13303"/>
                    <a:gd name="connsiteY4" fmla="*/ 5886 h 12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2537">
                      <a:moveTo>
                        <a:pt x="13304" y="5886"/>
                      </a:moveTo>
                      <a:cubicBezTo>
                        <a:pt x="13304" y="9687"/>
                        <a:pt x="10453" y="12538"/>
                        <a:pt x="6652" y="12538"/>
                      </a:cubicBezTo>
                      <a:cubicBezTo>
                        <a:pt x="2851" y="12538"/>
                        <a:pt x="0" y="9687"/>
                        <a:pt x="0" y="5886"/>
                      </a:cubicBezTo>
                      <a:cubicBezTo>
                        <a:pt x="0" y="2085"/>
                        <a:pt x="2851" y="184"/>
                        <a:pt x="6652" y="184"/>
                      </a:cubicBezTo>
                      <a:cubicBezTo>
                        <a:pt x="10453" y="-766"/>
                        <a:pt x="13304" y="2085"/>
                        <a:pt x="13304" y="5886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06" name="Freeform 1105">
                  <a:extLst>
                    <a:ext uri="{FF2B5EF4-FFF2-40B4-BE49-F238E27FC236}">
                      <a16:creationId xmlns:a16="http://schemas.microsoft.com/office/drawing/2014/main" id="{DB873BC7-509B-A84B-683E-2A0139A06854}"/>
                    </a:ext>
                  </a:extLst>
                </p:cNvPr>
                <p:cNvSpPr/>
                <p:nvPr/>
              </p:nvSpPr>
              <p:spPr>
                <a:xfrm>
                  <a:off x="7236200" y="57589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07" name="Freeform 1106">
                  <a:extLst>
                    <a:ext uri="{FF2B5EF4-FFF2-40B4-BE49-F238E27FC236}">
                      <a16:creationId xmlns:a16="http://schemas.microsoft.com/office/drawing/2014/main" id="{A476402D-1F8B-90AF-FB58-082E99BC7A5B}"/>
                    </a:ext>
                  </a:extLst>
                </p:cNvPr>
                <p:cNvSpPr/>
                <p:nvPr/>
              </p:nvSpPr>
              <p:spPr>
                <a:xfrm>
                  <a:off x="7247603" y="62245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08" name="Freeform 1107">
                  <a:extLst>
                    <a:ext uri="{FF2B5EF4-FFF2-40B4-BE49-F238E27FC236}">
                      <a16:creationId xmlns:a16="http://schemas.microsoft.com/office/drawing/2014/main" id="{02743A6E-CEBB-6AB4-0261-491A02FA194C}"/>
                    </a:ext>
                  </a:extLst>
                </p:cNvPr>
                <p:cNvSpPr/>
                <p:nvPr/>
              </p:nvSpPr>
              <p:spPr>
                <a:xfrm>
                  <a:off x="7356883" y="64146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140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09" name="Freeform 1108">
                  <a:extLst>
                    <a:ext uri="{FF2B5EF4-FFF2-40B4-BE49-F238E27FC236}">
                      <a16:creationId xmlns:a16="http://schemas.microsoft.com/office/drawing/2014/main" id="{72004B92-26AF-23D9-1918-C97E643330D1}"/>
                    </a:ext>
                  </a:extLst>
                </p:cNvPr>
                <p:cNvSpPr/>
                <p:nvPr/>
              </p:nvSpPr>
              <p:spPr>
                <a:xfrm>
                  <a:off x="7339778" y="55023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10" name="Freeform 1109">
                  <a:extLst>
                    <a:ext uri="{FF2B5EF4-FFF2-40B4-BE49-F238E27FC236}">
                      <a16:creationId xmlns:a16="http://schemas.microsoft.com/office/drawing/2014/main" id="{75F0BFA4-794B-A04C-B9A8-78348280F6AE}"/>
                    </a:ext>
                  </a:extLst>
                </p:cNvPr>
                <p:cNvSpPr/>
                <p:nvPr/>
              </p:nvSpPr>
              <p:spPr>
                <a:xfrm>
                  <a:off x="7257105" y="51887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11" name="Freeform 1110">
                  <a:extLst>
                    <a:ext uri="{FF2B5EF4-FFF2-40B4-BE49-F238E27FC236}">
                      <a16:creationId xmlns:a16="http://schemas.microsoft.com/office/drawing/2014/main" id="{2E77EF91-D456-19CA-526D-617DC2A34890}"/>
                    </a:ext>
                  </a:extLst>
                </p:cNvPr>
                <p:cNvSpPr/>
                <p:nvPr/>
              </p:nvSpPr>
              <p:spPr>
                <a:xfrm>
                  <a:off x="7327425" y="48657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12" name="Freeform 1111">
                  <a:extLst>
                    <a:ext uri="{FF2B5EF4-FFF2-40B4-BE49-F238E27FC236}">
                      <a16:creationId xmlns:a16="http://schemas.microsoft.com/office/drawing/2014/main" id="{18051344-14EA-6B9A-6BB1-2625B4F2E03D}"/>
                    </a:ext>
                  </a:extLst>
                </p:cNvPr>
                <p:cNvSpPr/>
                <p:nvPr/>
              </p:nvSpPr>
              <p:spPr>
                <a:xfrm>
                  <a:off x="7392992" y="56924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113" name="Graphic 57">
                <a:extLst>
                  <a:ext uri="{FF2B5EF4-FFF2-40B4-BE49-F238E27FC236}">
                    <a16:creationId xmlns:a16="http://schemas.microsoft.com/office/drawing/2014/main" id="{6991BD93-7E57-1384-400A-9405120816CC}"/>
                  </a:ext>
                </a:extLst>
              </p:cNvPr>
              <p:cNvGrpSpPr/>
              <p:nvPr/>
            </p:nvGrpSpPr>
            <p:grpSpPr>
              <a:xfrm>
                <a:off x="7056601" y="580646"/>
                <a:ext cx="175797" cy="178648"/>
                <a:chOff x="7056601" y="580646"/>
                <a:chExt cx="175797" cy="178648"/>
              </a:xfrm>
              <a:solidFill>
                <a:srgbClr val="C77215"/>
              </a:solidFill>
            </p:grpSpPr>
            <p:sp>
              <p:nvSpPr>
                <p:cNvPr id="1114" name="Freeform 1113">
                  <a:extLst>
                    <a:ext uri="{FF2B5EF4-FFF2-40B4-BE49-F238E27FC236}">
                      <a16:creationId xmlns:a16="http://schemas.microsoft.com/office/drawing/2014/main" id="{A340C1D0-B3F5-A820-520D-ED206F54A639}"/>
                    </a:ext>
                  </a:extLst>
                </p:cNvPr>
                <p:cNvSpPr/>
                <p:nvPr/>
              </p:nvSpPr>
              <p:spPr>
                <a:xfrm>
                  <a:off x="7056601" y="63291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15" name="Freeform 1114">
                  <a:extLst>
                    <a:ext uri="{FF2B5EF4-FFF2-40B4-BE49-F238E27FC236}">
                      <a16:creationId xmlns:a16="http://schemas.microsoft.com/office/drawing/2014/main" id="{C144326F-D24B-BD33-8071-D0AA3E26F8FC}"/>
                    </a:ext>
                  </a:extLst>
                </p:cNvPr>
                <p:cNvSpPr/>
                <p:nvPr/>
              </p:nvSpPr>
              <p:spPr>
                <a:xfrm>
                  <a:off x="7136422" y="657617"/>
                  <a:ext cx="13303" cy="12353"/>
                </a:xfrm>
                <a:custGeom>
                  <a:avLst/>
                  <a:gdLst>
                    <a:gd name="connsiteX0" fmla="*/ 13304 w 13303"/>
                    <a:gd name="connsiteY0" fmla="*/ 6652 h 12353"/>
                    <a:gd name="connsiteX1" fmla="*/ 6652 w 13303"/>
                    <a:gd name="connsiteY1" fmla="*/ 12353 h 12353"/>
                    <a:gd name="connsiteX2" fmla="*/ 0 w 13303"/>
                    <a:gd name="connsiteY2" fmla="*/ 6652 h 12353"/>
                    <a:gd name="connsiteX3" fmla="*/ 6652 w 13303"/>
                    <a:gd name="connsiteY3" fmla="*/ 0 h 12353"/>
                    <a:gd name="connsiteX4" fmla="*/ 13304 w 13303"/>
                    <a:gd name="connsiteY4" fmla="*/ 6652 h 12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2353">
                      <a:moveTo>
                        <a:pt x="13304" y="6652"/>
                      </a:moveTo>
                      <a:cubicBezTo>
                        <a:pt x="13304" y="10453"/>
                        <a:pt x="10453" y="12353"/>
                        <a:pt x="6652" y="12353"/>
                      </a:cubicBezTo>
                      <a:cubicBezTo>
                        <a:pt x="2851" y="12353"/>
                        <a:pt x="0" y="950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16" name="Freeform 1115">
                  <a:extLst>
                    <a:ext uri="{FF2B5EF4-FFF2-40B4-BE49-F238E27FC236}">
                      <a16:creationId xmlns:a16="http://schemas.microsoft.com/office/drawing/2014/main" id="{A24CE619-8F54-7A38-EB5B-ED3B3ECEF252}"/>
                    </a:ext>
                  </a:extLst>
                </p:cNvPr>
                <p:cNvSpPr/>
                <p:nvPr/>
              </p:nvSpPr>
              <p:spPr>
                <a:xfrm>
                  <a:off x="7118368" y="70322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17" name="Freeform 1116">
                  <a:extLst>
                    <a:ext uri="{FF2B5EF4-FFF2-40B4-BE49-F238E27FC236}">
                      <a16:creationId xmlns:a16="http://schemas.microsoft.com/office/drawing/2014/main" id="{E81AE91B-CBDF-73C0-B98D-41FEEA1FAB61}"/>
                    </a:ext>
                  </a:extLst>
                </p:cNvPr>
                <p:cNvSpPr/>
                <p:nvPr/>
              </p:nvSpPr>
              <p:spPr>
                <a:xfrm>
                  <a:off x="7080357" y="69182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18" name="Freeform 1117">
                  <a:extLst>
                    <a:ext uri="{FF2B5EF4-FFF2-40B4-BE49-F238E27FC236}">
                      <a16:creationId xmlns:a16="http://schemas.microsoft.com/office/drawing/2014/main" id="{89E91371-25D5-281F-B9C8-1DE9B9B946B7}"/>
                    </a:ext>
                  </a:extLst>
                </p:cNvPr>
                <p:cNvSpPr/>
                <p:nvPr/>
              </p:nvSpPr>
              <p:spPr>
                <a:xfrm>
                  <a:off x="7113616" y="62720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19" name="Freeform 1118">
                  <a:extLst>
                    <a:ext uri="{FF2B5EF4-FFF2-40B4-BE49-F238E27FC236}">
                      <a16:creationId xmlns:a16="http://schemas.microsoft.com/office/drawing/2014/main" id="{74ADBEFB-0CA8-4CC8-AA38-2265283C0A7F}"/>
                    </a:ext>
                  </a:extLst>
                </p:cNvPr>
                <p:cNvSpPr/>
                <p:nvPr/>
              </p:nvSpPr>
              <p:spPr>
                <a:xfrm>
                  <a:off x="7194388" y="65381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20" name="Freeform 1119">
                  <a:extLst>
                    <a:ext uri="{FF2B5EF4-FFF2-40B4-BE49-F238E27FC236}">
                      <a16:creationId xmlns:a16="http://schemas.microsoft.com/office/drawing/2014/main" id="{463B459C-2BCF-9E55-6976-EBF4BAC2DB8B}"/>
                    </a:ext>
                  </a:extLst>
                </p:cNvPr>
                <p:cNvSpPr/>
                <p:nvPr/>
              </p:nvSpPr>
              <p:spPr>
                <a:xfrm>
                  <a:off x="7184886" y="704180"/>
                  <a:ext cx="12353" cy="13303"/>
                </a:xfrm>
                <a:custGeom>
                  <a:avLst/>
                  <a:gdLst>
                    <a:gd name="connsiteX0" fmla="*/ 12353 w 12353"/>
                    <a:gd name="connsiteY0" fmla="*/ 6652 h 13303"/>
                    <a:gd name="connsiteX1" fmla="*/ 6652 w 12353"/>
                    <a:gd name="connsiteY1" fmla="*/ 13304 h 13303"/>
                    <a:gd name="connsiteX2" fmla="*/ 0 w 12353"/>
                    <a:gd name="connsiteY2" fmla="*/ 6652 h 13303"/>
                    <a:gd name="connsiteX3" fmla="*/ 6652 w 12353"/>
                    <a:gd name="connsiteY3" fmla="*/ 0 h 13303"/>
                    <a:gd name="connsiteX4" fmla="*/ 12353 w 1235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353" h="13303">
                      <a:moveTo>
                        <a:pt x="12353" y="6652"/>
                      </a:moveTo>
                      <a:cubicBezTo>
                        <a:pt x="12353" y="10453"/>
                        <a:pt x="950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9503" y="950"/>
                        <a:pt x="12353" y="3801"/>
                        <a:pt x="12353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21" name="Freeform 1120">
                  <a:extLst>
                    <a:ext uri="{FF2B5EF4-FFF2-40B4-BE49-F238E27FC236}">
                      <a16:creationId xmlns:a16="http://schemas.microsoft.com/office/drawing/2014/main" id="{22314A9B-29B9-24A4-AB38-D2EE51FF299A}"/>
                    </a:ext>
                  </a:extLst>
                </p:cNvPr>
                <p:cNvSpPr/>
                <p:nvPr/>
              </p:nvSpPr>
              <p:spPr>
                <a:xfrm>
                  <a:off x="7173483" y="60725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325"/>
                        <a:pt x="10325" y="13304"/>
                        <a:pt x="6652" y="13304"/>
                      </a:cubicBezTo>
                      <a:cubicBezTo>
                        <a:pt x="2978" y="13304"/>
                        <a:pt x="0" y="10325"/>
                        <a:pt x="0" y="6652"/>
                      </a:cubicBezTo>
                      <a:cubicBezTo>
                        <a:pt x="0" y="2978"/>
                        <a:pt x="2978" y="0"/>
                        <a:pt x="6652" y="0"/>
                      </a:cubicBezTo>
                      <a:cubicBezTo>
                        <a:pt x="10325" y="0"/>
                        <a:pt x="13304" y="2978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22" name="Freeform 1121">
                  <a:extLst>
                    <a:ext uri="{FF2B5EF4-FFF2-40B4-BE49-F238E27FC236}">
                      <a16:creationId xmlns:a16="http://schemas.microsoft.com/office/drawing/2014/main" id="{E3E21F1D-8DEA-FD68-88B5-5B2049E2EED0}"/>
                    </a:ext>
                  </a:extLst>
                </p:cNvPr>
                <p:cNvSpPr/>
                <p:nvPr/>
              </p:nvSpPr>
              <p:spPr>
                <a:xfrm>
                  <a:off x="7118368" y="592999"/>
                  <a:ext cx="13303" cy="12353"/>
                </a:xfrm>
                <a:custGeom>
                  <a:avLst/>
                  <a:gdLst>
                    <a:gd name="connsiteX0" fmla="*/ 13304 w 13303"/>
                    <a:gd name="connsiteY0" fmla="*/ 6652 h 12353"/>
                    <a:gd name="connsiteX1" fmla="*/ 6652 w 13303"/>
                    <a:gd name="connsiteY1" fmla="*/ 12353 h 12353"/>
                    <a:gd name="connsiteX2" fmla="*/ 0 w 13303"/>
                    <a:gd name="connsiteY2" fmla="*/ 6652 h 12353"/>
                    <a:gd name="connsiteX3" fmla="*/ 6652 w 13303"/>
                    <a:gd name="connsiteY3" fmla="*/ 0 h 12353"/>
                    <a:gd name="connsiteX4" fmla="*/ 13304 w 13303"/>
                    <a:gd name="connsiteY4" fmla="*/ 6652 h 12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2353">
                      <a:moveTo>
                        <a:pt x="13304" y="6652"/>
                      </a:moveTo>
                      <a:cubicBezTo>
                        <a:pt x="13304" y="10453"/>
                        <a:pt x="10453" y="12353"/>
                        <a:pt x="6652" y="12353"/>
                      </a:cubicBezTo>
                      <a:cubicBezTo>
                        <a:pt x="2851" y="12353"/>
                        <a:pt x="0" y="950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23" name="Freeform 1122">
                  <a:extLst>
                    <a:ext uri="{FF2B5EF4-FFF2-40B4-BE49-F238E27FC236}">
                      <a16:creationId xmlns:a16="http://schemas.microsoft.com/office/drawing/2014/main" id="{D0B12940-18A2-8630-7CB4-AC9B82E9D820}"/>
                    </a:ext>
                  </a:extLst>
                </p:cNvPr>
                <p:cNvSpPr/>
                <p:nvPr/>
              </p:nvSpPr>
              <p:spPr>
                <a:xfrm>
                  <a:off x="7206742" y="62720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24" name="Freeform 1123">
                  <a:extLst>
                    <a:ext uri="{FF2B5EF4-FFF2-40B4-BE49-F238E27FC236}">
                      <a16:creationId xmlns:a16="http://schemas.microsoft.com/office/drawing/2014/main" id="{545B3CB9-E4EF-3A8D-B81D-31BCAC07D63C}"/>
                    </a:ext>
                  </a:extLst>
                </p:cNvPr>
                <p:cNvSpPr/>
                <p:nvPr/>
              </p:nvSpPr>
              <p:spPr>
                <a:xfrm>
                  <a:off x="7219095" y="69657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25" name="Freeform 1124">
                  <a:extLst>
                    <a:ext uri="{FF2B5EF4-FFF2-40B4-BE49-F238E27FC236}">
                      <a16:creationId xmlns:a16="http://schemas.microsoft.com/office/drawing/2014/main" id="{FEB3A151-299E-CCC5-76E1-430B7D5F3734}"/>
                    </a:ext>
                  </a:extLst>
                </p:cNvPr>
                <p:cNvSpPr/>
                <p:nvPr/>
              </p:nvSpPr>
              <p:spPr>
                <a:xfrm>
                  <a:off x="7150676" y="73743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26" name="Freeform 1125">
                  <a:extLst>
                    <a:ext uri="{FF2B5EF4-FFF2-40B4-BE49-F238E27FC236}">
                      <a16:creationId xmlns:a16="http://schemas.microsoft.com/office/drawing/2014/main" id="{D0376494-B4B9-09D9-2C73-57E40A7DEE73}"/>
                    </a:ext>
                  </a:extLst>
                </p:cNvPr>
                <p:cNvSpPr/>
                <p:nvPr/>
              </p:nvSpPr>
              <p:spPr>
                <a:xfrm>
                  <a:off x="7156378" y="68612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27" name="Freeform 1126">
                  <a:extLst>
                    <a:ext uri="{FF2B5EF4-FFF2-40B4-BE49-F238E27FC236}">
                      <a16:creationId xmlns:a16="http://schemas.microsoft.com/office/drawing/2014/main" id="{CE927A61-9323-C48A-C275-3D0DBE594E28}"/>
                    </a:ext>
                  </a:extLst>
                </p:cNvPr>
                <p:cNvSpPr/>
                <p:nvPr/>
              </p:nvSpPr>
              <p:spPr>
                <a:xfrm>
                  <a:off x="7101263" y="74599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28" name="Freeform 1127">
                  <a:extLst>
                    <a:ext uri="{FF2B5EF4-FFF2-40B4-BE49-F238E27FC236}">
                      <a16:creationId xmlns:a16="http://schemas.microsoft.com/office/drawing/2014/main" id="{9E2C6E38-AC7B-CFBA-4193-FE5D364A6F6D}"/>
                    </a:ext>
                  </a:extLst>
                </p:cNvPr>
                <p:cNvSpPr/>
                <p:nvPr/>
              </p:nvSpPr>
              <p:spPr>
                <a:xfrm>
                  <a:off x="7106964" y="66616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29" name="Freeform 1128">
                  <a:extLst>
                    <a:ext uri="{FF2B5EF4-FFF2-40B4-BE49-F238E27FC236}">
                      <a16:creationId xmlns:a16="http://schemas.microsoft.com/office/drawing/2014/main" id="{D06A2A46-8D13-9553-C424-CF87EC4E1DD2}"/>
                    </a:ext>
                  </a:extLst>
                </p:cNvPr>
                <p:cNvSpPr/>
                <p:nvPr/>
              </p:nvSpPr>
              <p:spPr>
                <a:xfrm>
                  <a:off x="7062302" y="66997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30" name="Freeform 1129">
                  <a:extLst>
                    <a:ext uri="{FF2B5EF4-FFF2-40B4-BE49-F238E27FC236}">
                      <a16:creationId xmlns:a16="http://schemas.microsoft.com/office/drawing/2014/main" id="{51DFB029-75CA-3771-62BB-8755B5177D8B}"/>
                    </a:ext>
                  </a:extLst>
                </p:cNvPr>
                <p:cNvSpPr/>
                <p:nvPr/>
              </p:nvSpPr>
              <p:spPr>
                <a:xfrm>
                  <a:off x="7073705" y="71653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31" name="Freeform 1130">
                  <a:extLst>
                    <a:ext uri="{FF2B5EF4-FFF2-40B4-BE49-F238E27FC236}">
                      <a16:creationId xmlns:a16="http://schemas.microsoft.com/office/drawing/2014/main" id="{AA453098-AE85-4D7D-B67E-36198B4DC753}"/>
                    </a:ext>
                  </a:extLst>
                </p:cNvPr>
                <p:cNvSpPr/>
                <p:nvPr/>
              </p:nvSpPr>
              <p:spPr>
                <a:xfrm>
                  <a:off x="7184886" y="735538"/>
                  <a:ext cx="12353" cy="13303"/>
                </a:xfrm>
                <a:custGeom>
                  <a:avLst/>
                  <a:gdLst>
                    <a:gd name="connsiteX0" fmla="*/ 12353 w 12353"/>
                    <a:gd name="connsiteY0" fmla="*/ 6652 h 13303"/>
                    <a:gd name="connsiteX1" fmla="*/ 6652 w 12353"/>
                    <a:gd name="connsiteY1" fmla="*/ 13304 h 13303"/>
                    <a:gd name="connsiteX2" fmla="*/ 0 w 12353"/>
                    <a:gd name="connsiteY2" fmla="*/ 6652 h 13303"/>
                    <a:gd name="connsiteX3" fmla="*/ 6652 w 12353"/>
                    <a:gd name="connsiteY3" fmla="*/ 0 h 13303"/>
                    <a:gd name="connsiteX4" fmla="*/ 12353 w 1235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353" h="13303">
                      <a:moveTo>
                        <a:pt x="12353" y="6652"/>
                      </a:moveTo>
                      <a:cubicBezTo>
                        <a:pt x="12353" y="10453"/>
                        <a:pt x="950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9503" y="0"/>
                        <a:pt x="12353" y="2851"/>
                        <a:pt x="12353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32" name="Freeform 1131">
                  <a:extLst>
                    <a:ext uri="{FF2B5EF4-FFF2-40B4-BE49-F238E27FC236}">
                      <a16:creationId xmlns:a16="http://schemas.microsoft.com/office/drawing/2014/main" id="{390F72EC-0AAB-7153-CDE3-BF89F505FE76}"/>
                    </a:ext>
                  </a:extLst>
                </p:cNvPr>
                <p:cNvSpPr/>
                <p:nvPr/>
              </p:nvSpPr>
              <p:spPr>
                <a:xfrm>
                  <a:off x="7165881" y="64431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33" name="Freeform 1132">
                  <a:extLst>
                    <a:ext uri="{FF2B5EF4-FFF2-40B4-BE49-F238E27FC236}">
                      <a16:creationId xmlns:a16="http://schemas.microsoft.com/office/drawing/2014/main" id="{47B79020-173F-8AE5-1951-FEE367C3628E}"/>
                    </a:ext>
                  </a:extLst>
                </p:cNvPr>
                <p:cNvSpPr/>
                <p:nvPr/>
              </p:nvSpPr>
              <p:spPr>
                <a:xfrm>
                  <a:off x="7083208" y="61295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34" name="Freeform 1133">
                  <a:extLst>
                    <a:ext uri="{FF2B5EF4-FFF2-40B4-BE49-F238E27FC236}">
                      <a16:creationId xmlns:a16="http://schemas.microsoft.com/office/drawing/2014/main" id="{8965239F-84D3-A13A-0114-FF52EDE5A793}"/>
                    </a:ext>
                  </a:extLst>
                </p:cNvPr>
                <p:cNvSpPr/>
                <p:nvPr/>
              </p:nvSpPr>
              <p:spPr>
                <a:xfrm>
                  <a:off x="7154477" y="58064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35" name="Freeform 1134">
                  <a:extLst>
                    <a:ext uri="{FF2B5EF4-FFF2-40B4-BE49-F238E27FC236}">
                      <a16:creationId xmlns:a16="http://schemas.microsoft.com/office/drawing/2014/main" id="{20AC84F9-443E-B00B-9DE6-F000EF46D51A}"/>
                    </a:ext>
                  </a:extLst>
                </p:cNvPr>
                <p:cNvSpPr/>
                <p:nvPr/>
              </p:nvSpPr>
              <p:spPr>
                <a:xfrm>
                  <a:off x="7219095" y="66331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136" name="Graphic 57">
                <a:extLst>
                  <a:ext uri="{FF2B5EF4-FFF2-40B4-BE49-F238E27FC236}">
                    <a16:creationId xmlns:a16="http://schemas.microsoft.com/office/drawing/2014/main" id="{A9C8BA63-F49C-51B0-29CC-01380CDC8A4E}"/>
                  </a:ext>
                </a:extLst>
              </p:cNvPr>
              <p:cNvGrpSpPr/>
              <p:nvPr/>
            </p:nvGrpSpPr>
            <p:grpSpPr>
              <a:xfrm>
                <a:off x="6874151" y="430505"/>
                <a:ext cx="176748" cy="177698"/>
                <a:chOff x="6874151" y="430505"/>
                <a:chExt cx="176748" cy="177698"/>
              </a:xfrm>
              <a:solidFill>
                <a:srgbClr val="C77215"/>
              </a:solidFill>
            </p:grpSpPr>
            <p:sp>
              <p:nvSpPr>
                <p:cNvPr id="1137" name="Freeform 1136">
                  <a:extLst>
                    <a:ext uri="{FF2B5EF4-FFF2-40B4-BE49-F238E27FC236}">
                      <a16:creationId xmlns:a16="http://schemas.microsoft.com/office/drawing/2014/main" id="{957BE164-053D-1F57-6A6C-F6EFA68B43A2}"/>
                    </a:ext>
                  </a:extLst>
                </p:cNvPr>
                <p:cNvSpPr/>
                <p:nvPr/>
              </p:nvSpPr>
              <p:spPr>
                <a:xfrm>
                  <a:off x="6874151" y="48276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38" name="Freeform 1137">
                  <a:extLst>
                    <a:ext uri="{FF2B5EF4-FFF2-40B4-BE49-F238E27FC236}">
                      <a16:creationId xmlns:a16="http://schemas.microsoft.com/office/drawing/2014/main" id="{5DA2E60B-E2FC-C851-336E-691984B50B42}"/>
                    </a:ext>
                  </a:extLst>
                </p:cNvPr>
                <p:cNvSpPr/>
                <p:nvPr/>
              </p:nvSpPr>
              <p:spPr>
                <a:xfrm>
                  <a:off x="6954923" y="507476"/>
                  <a:ext cx="12353" cy="13303"/>
                </a:xfrm>
                <a:custGeom>
                  <a:avLst/>
                  <a:gdLst>
                    <a:gd name="connsiteX0" fmla="*/ 12353 w 12353"/>
                    <a:gd name="connsiteY0" fmla="*/ 6652 h 13303"/>
                    <a:gd name="connsiteX1" fmla="*/ 5701 w 12353"/>
                    <a:gd name="connsiteY1" fmla="*/ 13304 h 13303"/>
                    <a:gd name="connsiteX2" fmla="*/ 0 w 12353"/>
                    <a:gd name="connsiteY2" fmla="*/ 6652 h 13303"/>
                    <a:gd name="connsiteX3" fmla="*/ 5701 w 12353"/>
                    <a:gd name="connsiteY3" fmla="*/ 0 h 13303"/>
                    <a:gd name="connsiteX4" fmla="*/ 12353 w 1235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353" h="13303">
                      <a:moveTo>
                        <a:pt x="12353" y="6652"/>
                      </a:moveTo>
                      <a:cubicBezTo>
                        <a:pt x="12353" y="10453"/>
                        <a:pt x="9503" y="13304"/>
                        <a:pt x="5701" y="13304"/>
                      </a:cubicBezTo>
                      <a:cubicBezTo>
                        <a:pt x="1900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5701" y="0"/>
                      </a:cubicBezTo>
                      <a:cubicBezTo>
                        <a:pt x="9503" y="0"/>
                        <a:pt x="12353" y="2851"/>
                        <a:pt x="12353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39" name="Freeform 1138">
                  <a:extLst>
                    <a:ext uri="{FF2B5EF4-FFF2-40B4-BE49-F238E27FC236}">
                      <a16:creationId xmlns:a16="http://schemas.microsoft.com/office/drawing/2014/main" id="{B9D65367-91F7-D3B3-625A-20558E76B46B}"/>
                    </a:ext>
                  </a:extLst>
                </p:cNvPr>
                <p:cNvSpPr/>
                <p:nvPr/>
              </p:nvSpPr>
              <p:spPr>
                <a:xfrm>
                  <a:off x="6935918" y="55213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40" name="Freeform 1139">
                  <a:extLst>
                    <a:ext uri="{FF2B5EF4-FFF2-40B4-BE49-F238E27FC236}">
                      <a16:creationId xmlns:a16="http://schemas.microsoft.com/office/drawing/2014/main" id="{3E0B24CC-0300-E4EE-F46B-4D46E464299A}"/>
                    </a:ext>
                  </a:extLst>
                </p:cNvPr>
                <p:cNvSpPr/>
                <p:nvPr/>
              </p:nvSpPr>
              <p:spPr>
                <a:xfrm>
                  <a:off x="6897908" y="54168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41" name="Freeform 1140">
                  <a:extLst>
                    <a:ext uri="{FF2B5EF4-FFF2-40B4-BE49-F238E27FC236}">
                      <a16:creationId xmlns:a16="http://schemas.microsoft.com/office/drawing/2014/main" id="{1D626930-A3D6-33D4-8284-99D65BDCE0B6}"/>
                    </a:ext>
                  </a:extLst>
                </p:cNvPr>
                <p:cNvSpPr/>
                <p:nvPr/>
              </p:nvSpPr>
              <p:spPr>
                <a:xfrm>
                  <a:off x="6931167" y="47706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42" name="Freeform 1141">
                  <a:extLst>
                    <a:ext uri="{FF2B5EF4-FFF2-40B4-BE49-F238E27FC236}">
                      <a16:creationId xmlns:a16="http://schemas.microsoft.com/office/drawing/2014/main" id="{E9720D6A-44E1-64C6-902F-D05CDAF3856E}"/>
                    </a:ext>
                  </a:extLst>
                </p:cNvPr>
                <p:cNvSpPr/>
                <p:nvPr/>
              </p:nvSpPr>
              <p:spPr>
                <a:xfrm>
                  <a:off x="7011939" y="50367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43" name="Freeform 1142">
                  <a:extLst>
                    <a:ext uri="{FF2B5EF4-FFF2-40B4-BE49-F238E27FC236}">
                      <a16:creationId xmlns:a16="http://schemas.microsoft.com/office/drawing/2014/main" id="{894FDD8E-017B-348E-AF0A-D243FE5D2936}"/>
                    </a:ext>
                  </a:extLst>
                </p:cNvPr>
                <p:cNvSpPr/>
                <p:nvPr/>
              </p:nvSpPr>
              <p:spPr>
                <a:xfrm>
                  <a:off x="7001486" y="55403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44" name="Freeform 1143">
                  <a:extLst>
                    <a:ext uri="{FF2B5EF4-FFF2-40B4-BE49-F238E27FC236}">
                      <a16:creationId xmlns:a16="http://schemas.microsoft.com/office/drawing/2014/main" id="{CC073BE9-EDDA-AA91-0496-C4EA4B37D9C5}"/>
                    </a:ext>
                  </a:extLst>
                </p:cNvPr>
                <p:cNvSpPr/>
                <p:nvPr/>
              </p:nvSpPr>
              <p:spPr>
                <a:xfrm>
                  <a:off x="6990083" y="45616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45" name="Freeform 1144">
                  <a:extLst>
                    <a:ext uri="{FF2B5EF4-FFF2-40B4-BE49-F238E27FC236}">
                      <a16:creationId xmlns:a16="http://schemas.microsoft.com/office/drawing/2014/main" id="{0267F346-2BCA-5AAF-1644-3939683B3D53}"/>
                    </a:ext>
                  </a:extLst>
                </p:cNvPr>
                <p:cNvSpPr/>
                <p:nvPr/>
              </p:nvSpPr>
              <p:spPr>
                <a:xfrm>
                  <a:off x="6935918" y="44285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46" name="Freeform 1145">
                  <a:extLst>
                    <a:ext uri="{FF2B5EF4-FFF2-40B4-BE49-F238E27FC236}">
                      <a16:creationId xmlns:a16="http://schemas.microsoft.com/office/drawing/2014/main" id="{064143AC-DA95-4024-785D-D460091301D0}"/>
                    </a:ext>
                  </a:extLst>
                </p:cNvPr>
                <p:cNvSpPr/>
                <p:nvPr/>
              </p:nvSpPr>
              <p:spPr>
                <a:xfrm>
                  <a:off x="7024292" y="47706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47" name="Freeform 1146">
                  <a:extLst>
                    <a:ext uri="{FF2B5EF4-FFF2-40B4-BE49-F238E27FC236}">
                      <a16:creationId xmlns:a16="http://schemas.microsoft.com/office/drawing/2014/main" id="{ED386AE4-4201-839D-404B-C0137464864B}"/>
                    </a:ext>
                  </a:extLst>
                </p:cNvPr>
                <p:cNvSpPr/>
                <p:nvPr/>
              </p:nvSpPr>
              <p:spPr>
                <a:xfrm>
                  <a:off x="7037596" y="54643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326"/>
                        <a:pt x="10325" y="13304"/>
                        <a:pt x="6652" y="13304"/>
                      </a:cubicBezTo>
                      <a:cubicBezTo>
                        <a:pt x="2978" y="13304"/>
                        <a:pt x="0" y="10326"/>
                        <a:pt x="0" y="6652"/>
                      </a:cubicBezTo>
                      <a:cubicBezTo>
                        <a:pt x="0" y="2978"/>
                        <a:pt x="2978" y="0"/>
                        <a:pt x="6652" y="0"/>
                      </a:cubicBezTo>
                      <a:cubicBezTo>
                        <a:pt x="10325" y="0"/>
                        <a:pt x="13304" y="2978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48" name="Freeform 1147">
                  <a:extLst>
                    <a:ext uri="{FF2B5EF4-FFF2-40B4-BE49-F238E27FC236}">
                      <a16:creationId xmlns:a16="http://schemas.microsoft.com/office/drawing/2014/main" id="{895585B1-C7ED-675E-A735-EBECE510C2F3}"/>
                    </a:ext>
                  </a:extLst>
                </p:cNvPr>
                <p:cNvSpPr/>
                <p:nvPr/>
              </p:nvSpPr>
              <p:spPr>
                <a:xfrm>
                  <a:off x="6968227" y="58634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49" name="Freeform 1148">
                  <a:extLst>
                    <a:ext uri="{FF2B5EF4-FFF2-40B4-BE49-F238E27FC236}">
                      <a16:creationId xmlns:a16="http://schemas.microsoft.com/office/drawing/2014/main" id="{CC6E2474-CC04-6D94-B791-DE4B8A742E42}"/>
                    </a:ext>
                  </a:extLst>
                </p:cNvPr>
                <p:cNvSpPr/>
                <p:nvPr/>
              </p:nvSpPr>
              <p:spPr>
                <a:xfrm>
                  <a:off x="6973928" y="53503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50" name="Freeform 1149">
                  <a:extLst>
                    <a:ext uri="{FF2B5EF4-FFF2-40B4-BE49-F238E27FC236}">
                      <a16:creationId xmlns:a16="http://schemas.microsoft.com/office/drawing/2014/main" id="{948FB21F-63B7-3266-2537-551DB2EB348F}"/>
                    </a:ext>
                  </a:extLst>
                </p:cNvPr>
                <p:cNvSpPr/>
                <p:nvPr/>
              </p:nvSpPr>
              <p:spPr>
                <a:xfrm>
                  <a:off x="6918813" y="59490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51" name="Freeform 1150">
                  <a:extLst>
                    <a:ext uri="{FF2B5EF4-FFF2-40B4-BE49-F238E27FC236}">
                      <a16:creationId xmlns:a16="http://schemas.microsoft.com/office/drawing/2014/main" id="{4790E9CF-F78B-B7EA-AB04-90C35EB024F3}"/>
                    </a:ext>
                  </a:extLst>
                </p:cNvPr>
                <p:cNvSpPr/>
                <p:nvPr/>
              </p:nvSpPr>
              <p:spPr>
                <a:xfrm>
                  <a:off x="6924515" y="51602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52" name="Freeform 1151">
                  <a:extLst>
                    <a:ext uri="{FF2B5EF4-FFF2-40B4-BE49-F238E27FC236}">
                      <a16:creationId xmlns:a16="http://schemas.microsoft.com/office/drawing/2014/main" id="{016E7464-EB95-5FB5-3F85-2506F5571B95}"/>
                    </a:ext>
                  </a:extLst>
                </p:cNvPr>
                <p:cNvSpPr/>
                <p:nvPr/>
              </p:nvSpPr>
              <p:spPr>
                <a:xfrm>
                  <a:off x="6880803" y="519829"/>
                  <a:ext cx="12353" cy="12353"/>
                </a:xfrm>
                <a:custGeom>
                  <a:avLst/>
                  <a:gdLst>
                    <a:gd name="connsiteX0" fmla="*/ 12353 w 12353"/>
                    <a:gd name="connsiteY0" fmla="*/ 5702 h 12353"/>
                    <a:gd name="connsiteX1" fmla="*/ 6652 w 12353"/>
                    <a:gd name="connsiteY1" fmla="*/ 12353 h 12353"/>
                    <a:gd name="connsiteX2" fmla="*/ 0 w 12353"/>
                    <a:gd name="connsiteY2" fmla="*/ 5702 h 12353"/>
                    <a:gd name="connsiteX3" fmla="*/ 6652 w 12353"/>
                    <a:gd name="connsiteY3" fmla="*/ 0 h 12353"/>
                    <a:gd name="connsiteX4" fmla="*/ 12353 w 12353"/>
                    <a:gd name="connsiteY4" fmla="*/ 5702 h 12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353" h="12353">
                      <a:moveTo>
                        <a:pt x="12353" y="5702"/>
                      </a:moveTo>
                      <a:cubicBezTo>
                        <a:pt x="12353" y="9503"/>
                        <a:pt x="9503" y="12353"/>
                        <a:pt x="6652" y="12353"/>
                      </a:cubicBezTo>
                      <a:cubicBezTo>
                        <a:pt x="2851" y="12353"/>
                        <a:pt x="0" y="9503"/>
                        <a:pt x="0" y="5702"/>
                      </a:cubicBezTo>
                      <a:cubicBezTo>
                        <a:pt x="0" y="1900"/>
                        <a:pt x="2851" y="0"/>
                        <a:pt x="6652" y="0"/>
                      </a:cubicBezTo>
                      <a:cubicBezTo>
                        <a:pt x="9503" y="0"/>
                        <a:pt x="12353" y="2851"/>
                        <a:pt x="12353" y="570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53" name="Freeform 1152">
                  <a:extLst>
                    <a:ext uri="{FF2B5EF4-FFF2-40B4-BE49-F238E27FC236}">
                      <a16:creationId xmlns:a16="http://schemas.microsoft.com/office/drawing/2014/main" id="{AE0C4784-28B2-2889-020E-716891996C66}"/>
                    </a:ext>
                  </a:extLst>
                </p:cNvPr>
                <p:cNvSpPr/>
                <p:nvPr/>
              </p:nvSpPr>
              <p:spPr>
                <a:xfrm>
                  <a:off x="6891256" y="56639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54" name="Freeform 1153">
                  <a:extLst>
                    <a:ext uri="{FF2B5EF4-FFF2-40B4-BE49-F238E27FC236}">
                      <a16:creationId xmlns:a16="http://schemas.microsoft.com/office/drawing/2014/main" id="{A9073325-099F-0C04-1B66-C1518DE2C45B}"/>
                    </a:ext>
                  </a:extLst>
                </p:cNvPr>
                <p:cNvSpPr/>
                <p:nvPr/>
              </p:nvSpPr>
              <p:spPr>
                <a:xfrm>
                  <a:off x="7001486" y="58539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55" name="Freeform 1154">
                  <a:extLst>
                    <a:ext uri="{FF2B5EF4-FFF2-40B4-BE49-F238E27FC236}">
                      <a16:creationId xmlns:a16="http://schemas.microsoft.com/office/drawing/2014/main" id="{28B5A092-F97B-3D9F-9124-409BF16EC76F}"/>
                    </a:ext>
                  </a:extLst>
                </p:cNvPr>
                <p:cNvSpPr/>
                <p:nvPr/>
              </p:nvSpPr>
              <p:spPr>
                <a:xfrm>
                  <a:off x="6983431" y="49417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56" name="Freeform 1155">
                  <a:extLst>
                    <a:ext uri="{FF2B5EF4-FFF2-40B4-BE49-F238E27FC236}">
                      <a16:creationId xmlns:a16="http://schemas.microsoft.com/office/drawing/2014/main" id="{45027F06-9FCB-427E-9146-C234BBF99B20}"/>
                    </a:ext>
                  </a:extLst>
                </p:cNvPr>
                <p:cNvSpPr/>
                <p:nvPr/>
              </p:nvSpPr>
              <p:spPr>
                <a:xfrm>
                  <a:off x="6900758" y="46281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57" name="Freeform 1156">
                  <a:extLst>
                    <a:ext uri="{FF2B5EF4-FFF2-40B4-BE49-F238E27FC236}">
                      <a16:creationId xmlns:a16="http://schemas.microsoft.com/office/drawing/2014/main" id="{EF601F85-54AD-A435-307B-14F6E0984D48}"/>
                    </a:ext>
                  </a:extLst>
                </p:cNvPr>
                <p:cNvSpPr/>
                <p:nvPr/>
              </p:nvSpPr>
              <p:spPr>
                <a:xfrm>
                  <a:off x="6972028" y="43050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58" name="Freeform 1157">
                  <a:extLst>
                    <a:ext uri="{FF2B5EF4-FFF2-40B4-BE49-F238E27FC236}">
                      <a16:creationId xmlns:a16="http://schemas.microsoft.com/office/drawing/2014/main" id="{42FC099E-E1B4-F74E-6948-1921F8B7C429}"/>
                    </a:ext>
                  </a:extLst>
                </p:cNvPr>
                <p:cNvSpPr/>
                <p:nvPr/>
              </p:nvSpPr>
              <p:spPr>
                <a:xfrm>
                  <a:off x="7036645" y="51317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159" name="Graphic 57">
                <a:extLst>
                  <a:ext uri="{FF2B5EF4-FFF2-40B4-BE49-F238E27FC236}">
                    <a16:creationId xmlns:a16="http://schemas.microsoft.com/office/drawing/2014/main" id="{4727BF99-5BA9-1CC7-FCA5-2DA64ABF46C5}"/>
                  </a:ext>
                </a:extLst>
              </p:cNvPr>
              <p:cNvGrpSpPr/>
              <p:nvPr/>
            </p:nvGrpSpPr>
            <p:grpSpPr>
              <a:xfrm>
                <a:off x="7072755" y="388694"/>
                <a:ext cx="175797" cy="178648"/>
                <a:chOff x="7072755" y="388694"/>
                <a:chExt cx="175797" cy="178648"/>
              </a:xfrm>
              <a:solidFill>
                <a:srgbClr val="C77215"/>
              </a:solidFill>
            </p:grpSpPr>
            <p:sp>
              <p:nvSpPr>
                <p:cNvPr id="1160" name="Freeform 1159">
                  <a:extLst>
                    <a:ext uri="{FF2B5EF4-FFF2-40B4-BE49-F238E27FC236}">
                      <a16:creationId xmlns:a16="http://schemas.microsoft.com/office/drawing/2014/main" id="{FB69CEE0-642D-41AF-F448-CF007AEB9C10}"/>
                    </a:ext>
                  </a:extLst>
                </p:cNvPr>
                <p:cNvSpPr/>
                <p:nvPr/>
              </p:nvSpPr>
              <p:spPr>
                <a:xfrm>
                  <a:off x="7072755" y="44095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61" name="Freeform 1160">
                  <a:extLst>
                    <a:ext uri="{FF2B5EF4-FFF2-40B4-BE49-F238E27FC236}">
                      <a16:creationId xmlns:a16="http://schemas.microsoft.com/office/drawing/2014/main" id="{C197F67D-A5DB-FA9B-9AD2-F3BD7AA36D3E}"/>
                    </a:ext>
                  </a:extLst>
                </p:cNvPr>
                <p:cNvSpPr/>
                <p:nvPr/>
              </p:nvSpPr>
              <p:spPr>
                <a:xfrm>
                  <a:off x="7152577" y="46566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62" name="Freeform 1161">
                  <a:extLst>
                    <a:ext uri="{FF2B5EF4-FFF2-40B4-BE49-F238E27FC236}">
                      <a16:creationId xmlns:a16="http://schemas.microsoft.com/office/drawing/2014/main" id="{D90B6421-1CE1-06A1-B4FF-41BC0BB81BD7}"/>
                    </a:ext>
                  </a:extLst>
                </p:cNvPr>
                <p:cNvSpPr/>
                <p:nvPr/>
              </p:nvSpPr>
              <p:spPr>
                <a:xfrm>
                  <a:off x="7134522" y="51127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63" name="Freeform 1162">
                  <a:extLst>
                    <a:ext uri="{FF2B5EF4-FFF2-40B4-BE49-F238E27FC236}">
                      <a16:creationId xmlns:a16="http://schemas.microsoft.com/office/drawing/2014/main" id="{BD7C4018-7E26-3E2F-59A8-0F309936EA8A}"/>
                    </a:ext>
                  </a:extLst>
                </p:cNvPr>
                <p:cNvSpPr/>
                <p:nvPr/>
              </p:nvSpPr>
              <p:spPr>
                <a:xfrm>
                  <a:off x="7096512" y="50082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64" name="Freeform 1163">
                  <a:extLst>
                    <a:ext uri="{FF2B5EF4-FFF2-40B4-BE49-F238E27FC236}">
                      <a16:creationId xmlns:a16="http://schemas.microsoft.com/office/drawing/2014/main" id="{208B8AB7-CB8A-3C97-7EC3-A05402DBD138}"/>
                    </a:ext>
                  </a:extLst>
                </p:cNvPr>
                <p:cNvSpPr/>
                <p:nvPr/>
              </p:nvSpPr>
              <p:spPr>
                <a:xfrm>
                  <a:off x="7129771" y="43525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140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65" name="Freeform 1164">
                  <a:extLst>
                    <a:ext uri="{FF2B5EF4-FFF2-40B4-BE49-F238E27FC236}">
                      <a16:creationId xmlns:a16="http://schemas.microsoft.com/office/drawing/2014/main" id="{6D7F5824-D014-B324-858E-07DDA8458E3D}"/>
                    </a:ext>
                  </a:extLst>
                </p:cNvPr>
                <p:cNvSpPr/>
                <p:nvPr/>
              </p:nvSpPr>
              <p:spPr>
                <a:xfrm>
                  <a:off x="7210543" y="46186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140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66" name="Freeform 1165">
                  <a:extLst>
                    <a:ext uri="{FF2B5EF4-FFF2-40B4-BE49-F238E27FC236}">
                      <a16:creationId xmlns:a16="http://schemas.microsoft.com/office/drawing/2014/main" id="{5CA0AC44-9734-B06A-2DD9-FAEE38612528}"/>
                    </a:ext>
                  </a:extLst>
                </p:cNvPr>
                <p:cNvSpPr/>
                <p:nvPr/>
              </p:nvSpPr>
              <p:spPr>
                <a:xfrm>
                  <a:off x="7200090" y="51317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67" name="Freeform 1166">
                  <a:extLst>
                    <a:ext uri="{FF2B5EF4-FFF2-40B4-BE49-F238E27FC236}">
                      <a16:creationId xmlns:a16="http://schemas.microsoft.com/office/drawing/2014/main" id="{611A8523-A410-E563-F4C4-438C9C5B0115}"/>
                    </a:ext>
                  </a:extLst>
                </p:cNvPr>
                <p:cNvSpPr/>
                <p:nvPr/>
              </p:nvSpPr>
              <p:spPr>
                <a:xfrm>
                  <a:off x="7188687" y="41530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68" name="Freeform 1167">
                  <a:extLst>
                    <a:ext uri="{FF2B5EF4-FFF2-40B4-BE49-F238E27FC236}">
                      <a16:creationId xmlns:a16="http://schemas.microsoft.com/office/drawing/2014/main" id="{2CB7D612-3772-135B-7974-F466E21A761F}"/>
                    </a:ext>
                  </a:extLst>
                </p:cNvPr>
                <p:cNvSpPr/>
                <p:nvPr/>
              </p:nvSpPr>
              <p:spPr>
                <a:xfrm>
                  <a:off x="7134522" y="40104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69" name="Freeform 1168">
                  <a:extLst>
                    <a:ext uri="{FF2B5EF4-FFF2-40B4-BE49-F238E27FC236}">
                      <a16:creationId xmlns:a16="http://schemas.microsoft.com/office/drawing/2014/main" id="{A9DF79CA-ED84-DE67-FD0F-763AC120E02D}"/>
                    </a:ext>
                  </a:extLst>
                </p:cNvPr>
                <p:cNvSpPr/>
                <p:nvPr/>
              </p:nvSpPr>
              <p:spPr>
                <a:xfrm>
                  <a:off x="7222896" y="43525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70" name="Freeform 1169">
                  <a:extLst>
                    <a:ext uri="{FF2B5EF4-FFF2-40B4-BE49-F238E27FC236}">
                      <a16:creationId xmlns:a16="http://schemas.microsoft.com/office/drawing/2014/main" id="{5C5D1DD1-B51C-DF18-B2BF-BA6236EF5427}"/>
                    </a:ext>
                  </a:extLst>
                </p:cNvPr>
                <p:cNvSpPr/>
                <p:nvPr/>
              </p:nvSpPr>
              <p:spPr>
                <a:xfrm>
                  <a:off x="7235249" y="50462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71" name="Freeform 1170">
                  <a:extLst>
                    <a:ext uri="{FF2B5EF4-FFF2-40B4-BE49-F238E27FC236}">
                      <a16:creationId xmlns:a16="http://schemas.microsoft.com/office/drawing/2014/main" id="{0B4A8B63-ECBC-9119-3715-9A718A772DA9}"/>
                    </a:ext>
                  </a:extLst>
                </p:cNvPr>
                <p:cNvSpPr/>
                <p:nvPr/>
              </p:nvSpPr>
              <p:spPr>
                <a:xfrm>
                  <a:off x="7166831" y="54548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72" name="Freeform 1171">
                  <a:extLst>
                    <a:ext uri="{FF2B5EF4-FFF2-40B4-BE49-F238E27FC236}">
                      <a16:creationId xmlns:a16="http://schemas.microsoft.com/office/drawing/2014/main" id="{7B5143BB-F250-BB6F-7A37-091AF33DC468}"/>
                    </a:ext>
                  </a:extLst>
                </p:cNvPr>
                <p:cNvSpPr/>
                <p:nvPr/>
              </p:nvSpPr>
              <p:spPr>
                <a:xfrm>
                  <a:off x="7173483" y="49417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73" name="Freeform 1172">
                  <a:extLst>
                    <a:ext uri="{FF2B5EF4-FFF2-40B4-BE49-F238E27FC236}">
                      <a16:creationId xmlns:a16="http://schemas.microsoft.com/office/drawing/2014/main" id="{33E590BE-D08E-C86A-F24B-C8A59C90C300}"/>
                    </a:ext>
                  </a:extLst>
                </p:cNvPr>
                <p:cNvSpPr/>
                <p:nvPr/>
              </p:nvSpPr>
              <p:spPr>
                <a:xfrm>
                  <a:off x="7117417" y="55403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74" name="Freeform 1173">
                  <a:extLst>
                    <a:ext uri="{FF2B5EF4-FFF2-40B4-BE49-F238E27FC236}">
                      <a16:creationId xmlns:a16="http://schemas.microsoft.com/office/drawing/2014/main" id="{0D83EF7E-38FA-359A-9697-14D1396AC83C}"/>
                    </a:ext>
                  </a:extLst>
                </p:cNvPr>
                <p:cNvSpPr/>
                <p:nvPr/>
              </p:nvSpPr>
              <p:spPr>
                <a:xfrm>
                  <a:off x="7123119" y="47421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75" name="Freeform 1174">
                  <a:extLst>
                    <a:ext uri="{FF2B5EF4-FFF2-40B4-BE49-F238E27FC236}">
                      <a16:creationId xmlns:a16="http://schemas.microsoft.com/office/drawing/2014/main" id="{773F45F7-94EB-9822-F123-0427D2E89AAA}"/>
                    </a:ext>
                  </a:extLst>
                </p:cNvPr>
                <p:cNvSpPr/>
                <p:nvPr/>
              </p:nvSpPr>
              <p:spPr>
                <a:xfrm>
                  <a:off x="7079407" y="47801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76" name="Freeform 1175">
                  <a:extLst>
                    <a:ext uri="{FF2B5EF4-FFF2-40B4-BE49-F238E27FC236}">
                      <a16:creationId xmlns:a16="http://schemas.microsoft.com/office/drawing/2014/main" id="{06F359AA-23FB-106A-54EE-014194AF4915}"/>
                    </a:ext>
                  </a:extLst>
                </p:cNvPr>
                <p:cNvSpPr/>
                <p:nvPr/>
              </p:nvSpPr>
              <p:spPr>
                <a:xfrm>
                  <a:off x="7090810" y="526297"/>
                  <a:ext cx="13303" cy="12537"/>
                </a:xfrm>
                <a:custGeom>
                  <a:avLst/>
                  <a:gdLst>
                    <a:gd name="connsiteX0" fmla="*/ 13304 w 13303"/>
                    <a:gd name="connsiteY0" fmla="*/ 5886 h 12537"/>
                    <a:gd name="connsiteX1" fmla="*/ 6652 w 13303"/>
                    <a:gd name="connsiteY1" fmla="*/ 12538 h 12537"/>
                    <a:gd name="connsiteX2" fmla="*/ 0 w 13303"/>
                    <a:gd name="connsiteY2" fmla="*/ 5886 h 12537"/>
                    <a:gd name="connsiteX3" fmla="*/ 6652 w 13303"/>
                    <a:gd name="connsiteY3" fmla="*/ 184 h 12537"/>
                    <a:gd name="connsiteX4" fmla="*/ 13304 w 13303"/>
                    <a:gd name="connsiteY4" fmla="*/ 5886 h 12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2537">
                      <a:moveTo>
                        <a:pt x="13304" y="5886"/>
                      </a:moveTo>
                      <a:cubicBezTo>
                        <a:pt x="13304" y="9687"/>
                        <a:pt x="10453" y="12538"/>
                        <a:pt x="6652" y="12538"/>
                      </a:cubicBezTo>
                      <a:cubicBezTo>
                        <a:pt x="2851" y="12538"/>
                        <a:pt x="0" y="9687"/>
                        <a:pt x="0" y="5886"/>
                      </a:cubicBezTo>
                      <a:cubicBezTo>
                        <a:pt x="0" y="2085"/>
                        <a:pt x="2851" y="184"/>
                        <a:pt x="6652" y="184"/>
                      </a:cubicBezTo>
                      <a:cubicBezTo>
                        <a:pt x="10453" y="-766"/>
                        <a:pt x="13304" y="2085"/>
                        <a:pt x="13304" y="5886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77" name="Freeform 1176">
                  <a:extLst>
                    <a:ext uri="{FF2B5EF4-FFF2-40B4-BE49-F238E27FC236}">
                      <a16:creationId xmlns:a16="http://schemas.microsoft.com/office/drawing/2014/main" id="{E614E037-11DF-B0C7-936F-39F39C1B1570}"/>
                    </a:ext>
                  </a:extLst>
                </p:cNvPr>
                <p:cNvSpPr/>
                <p:nvPr/>
              </p:nvSpPr>
              <p:spPr>
                <a:xfrm>
                  <a:off x="7200090" y="54358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78" name="Freeform 1177">
                  <a:extLst>
                    <a:ext uri="{FF2B5EF4-FFF2-40B4-BE49-F238E27FC236}">
                      <a16:creationId xmlns:a16="http://schemas.microsoft.com/office/drawing/2014/main" id="{1C7717A4-7648-CA73-19DE-A1C4C82FEB05}"/>
                    </a:ext>
                  </a:extLst>
                </p:cNvPr>
                <p:cNvSpPr/>
                <p:nvPr/>
              </p:nvSpPr>
              <p:spPr>
                <a:xfrm>
                  <a:off x="7182035" y="45236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79" name="Freeform 1178">
                  <a:extLst>
                    <a:ext uri="{FF2B5EF4-FFF2-40B4-BE49-F238E27FC236}">
                      <a16:creationId xmlns:a16="http://schemas.microsoft.com/office/drawing/2014/main" id="{7546099C-B93F-D707-1075-7040BE3B322A}"/>
                    </a:ext>
                  </a:extLst>
                </p:cNvPr>
                <p:cNvSpPr/>
                <p:nvPr/>
              </p:nvSpPr>
              <p:spPr>
                <a:xfrm>
                  <a:off x="7099362" y="42100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80" name="Freeform 1179">
                  <a:extLst>
                    <a:ext uri="{FF2B5EF4-FFF2-40B4-BE49-F238E27FC236}">
                      <a16:creationId xmlns:a16="http://schemas.microsoft.com/office/drawing/2014/main" id="{6D66C123-C96D-FB6C-3CAF-A05EC46E60F7}"/>
                    </a:ext>
                  </a:extLst>
                </p:cNvPr>
                <p:cNvSpPr/>
                <p:nvPr/>
              </p:nvSpPr>
              <p:spPr>
                <a:xfrm>
                  <a:off x="7170632" y="38869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81" name="Freeform 1180">
                  <a:extLst>
                    <a:ext uri="{FF2B5EF4-FFF2-40B4-BE49-F238E27FC236}">
                      <a16:creationId xmlns:a16="http://schemas.microsoft.com/office/drawing/2014/main" id="{B8B529C2-29AF-B0FE-F30A-B91134B12B2C}"/>
                    </a:ext>
                  </a:extLst>
                </p:cNvPr>
                <p:cNvSpPr/>
                <p:nvPr/>
              </p:nvSpPr>
              <p:spPr>
                <a:xfrm>
                  <a:off x="7235249" y="47136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DCAAD75-4626-0B26-DF56-89EAED6AA704}"/>
              </a:ext>
            </a:extLst>
          </p:cNvPr>
          <p:cNvGrpSpPr/>
          <p:nvPr/>
        </p:nvGrpSpPr>
        <p:grpSpPr>
          <a:xfrm>
            <a:off x="0" y="1"/>
            <a:ext cx="546851" cy="555822"/>
            <a:chOff x="-3342" y="0"/>
            <a:chExt cx="546851" cy="598817"/>
          </a:xfrm>
        </p:grpSpPr>
        <p:sp>
          <p:nvSpPr>
            <p:cNvPr id="997" name="Freeform 996">
              <a:extLst>
                <a:ext uri="{FF2B5EF4-FFF2-40B4-BE49-F238E27FC236}">
                  <a16:creationId xmlns:a16="http://schemas.microsoft.com/office/drawing/2014/main" id="{3F7D99F2-D1C2-821A-8532-F9433AC0BBE8}"/>
                </a:ext>
              </a:extLst>
            </p:cNvPr>
            <p:cNvSpPr/>
            <p:nvPr/>
          </p:nvSpPr>
          <p:spPr>
            <a:xfrm>
              <a:off x="-3342" y="0"/>
              <a:ext cx="546851" cy="598817"/>
            </a:xfrm>
            <a:custGeom>
              <a:avLst/>
              <a:gdLst>
                <a:gd name="connsiteX0" fmla="*/ 0 w 546851"/>
                <a:gd name="connsiteY0" fmla="*/ 0 h 598817"/>
                <a:gd name="connsiteX1" fmla="*/ 159696 w 546851"/>
                <a:gd name="connsiteY1" fmla="*/ 0 h 598817"/>
                <a:gd name="connsiteX2" fmla="*/ 163768 w 546851"/>
                <a:gd name="connsiteY2" fmla="*/ 76572 h 598817"/>
                <a:gd name="connsiteX3" fmla="*/ 199471 w 546851"/>
                <a:gd name="connsiteY3" fmla="*/ 4000 h 598817"/>
                <a:gd name="connsiteX4" fmla="*/ 201635 w 546851"/>
                <a:gd name="connsiteY4" fmla="*/ 0 h 598817"/>
                <a:gd name="connsiteX5" fmla="*/ 455598 w 546851"/>
                <a:gd name="connsiteY5" fmla="*/ 0 h 598817"/>
                <a:gd name="connsiteX6" fmla="*/ 453196 w 546851"/>
                <a:gd name="connsiteY6" fmla="*/ 5438 h 598817"/>
                <a:gd name="connsiteX7" fmla="*/ 248397 w 546851"/>
                <a:gd name="connsiteY7" fmla="*/ 149500 h 598817"/>
                <a:gd name="connsiteX8" fmla="*/ 535643 w 546851"/>
                <a:gd name="connsiteY8" fmla="*/ 380031 h 598817"/>
                <a:gd name="connsiteX9" fmla="*/ 211951 w 546851"/>
                <a:gd name="connsiteY9" fmla="*/ 254567 h 598817"/>
                <a:gd name="connsiteX10" fmla="*/ 151414 w 546851"/>
                <a:gd name="connsiteY10" fmla="*/ 598817 h 598817"/>
                <a:gd name="connsiteX11" fmla="*/ 90876 w 546851"/>
                <a:gd name="connsiteY11" fmla="*/ 254567 h 598817"/>
                <a:gd name="connsiteX12" fmla="*/ 19648 w 546851"/>
                <a:gd name="connsiteY12" fmla="*/ 285089 h 598817"/>
                <a:gd name="connsiteX13" fmla="*/ 0 w 546851"/>
                <a:gd name="connsiteY13" fmla="*/ 292075 h 598817"/>
                <a:gd name="connsiteX14" fmla="*/ 0 w 546851"/>
                <a:gd name="connsiteY14" fmla="*/ 131665 h 598817"/>
                <a:gd name="connsiteX15" fmla="*/ 54430 w 546851"/>
                <a:gd name="connsiteY15" fmla="*/ 149500 h 598817"/>
                <a:gd name="connsiteX16" fmla="*/ 18350 w 546851"/>
                <a:gd name="connsiteY16" fmla="*/ 114658 h 598817"/>
                <a:gd name="connsiteX17" fmla="*/ 0 w 546851"/>
                <a:gd name="connsiteY17" fmla="*/ 93983 h 59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46851" h="598817">
                  <a:moveTo>
                    <a:pt x="0" y="0"/>
                  </a:moveTo>
                  <a:lnTo>
                    <a:pt x="159696" y="0"/>
                  </a:lnTo>
                  <a:lnTo>
                    <a:pt x="163768" y="76572"/>
                  </a:lnTo>
                  <a:cubicBezTo>
                    <a:pt x="175891" y="51232"/>
                    <a:pt x="187763" y="26916"/>
                    <a:pt x="199471" y="4000"/>
                  </a:cubicBezTo>
                  <a:lnTo>
                    <a:pt x="201635" y="0"/>
                  </a:lnTo>
                  <a:lnTo>
                    <a:pt x="455598" y="0"/>
                  </a:lnTo>
                  <a:lnTo>
                    <a:pt x="453196" y="5438"/>
                  </a:lnTo>
                  <a:cubicBezTo>
                    <a:pt x="402685" y="86634"/>
                    <a:pt x="291638" y="154522"/>
                    <a:pt x="248397" y="149500"/>
                  </a:cubicBezTo>
                  <a:cubicBezTo>
                    <a:pt x="511551" y="202034"/>
                    <a:pt x="576413" y="307101"/>
                    <a:pt x="535643" y="380031"/>
                  </a:cubicBezTo>
                  <a:cubicBezTo>
                    <a:pt x="495490" y="452959"/>
                    <a:pt x="268783" y="363961"/>
                    <a:pt x="211951" y="254567"/>
                  </a:cubicBezTo>
                  <a:cubicBezTo>
                    <a:pt x="268783" y="481389"/>
                    <a:pt x="288550" y="598817"/>
                    <a:pt x="151414" y="598817"/>
                  </a:cubicBezTo>
                  <a:cubicBezTo>
                    <a:pt x="13660" y="598817"/>
                    <a:pt x="34045" y="388065"/>
                    <a:pt x="90876" y="254567"/>
                  </a:cubicBezTo>
                  <a:cubicBezTo>
                    <a:pt x="66630" y="265692"/>
                    <a:pt x="42818" y="275938"/>
                    <a:pt x="19648" y="285089"/>
                  </a:cubicBezTo>
                  <a:lnTo>
                    <a:pt x="0" y="292075"/>
                  </a:lnTo>
                  <a:lnTo>
                    <a:pt x="0" y="131665"/>
                  </a:lnTo>
                  <a:lnTo>
                    <a:pt x="54430" y="149500"/>
                  </a:lnTo>
                  <a:cubicBezTo>
                    <a:pt x="54430" y="149500"/>
                    <a:pt x="39179" y="136406"/>
                    <a:pt x="18350" y="114658"/>
                  </a:cubicBezTo>
                  <a:lnTo>
                    <a:pt x="0" y="93983"/>
                  </a:lnTo>
                  <a:close/>
                </a:path>
              </a:pathLst>
            </a:custGeom>
            <a:solidFill>
              <a:srgbClr val="FA5633"/>
            </a:solidFill>
            <a:ln w="897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8CE218B7-DC03-D291-73C3-7AB518DAC5D0}"/>
                </a:ext>
              </a:extLst>
            </p:cNvPr>
            <p:cNvSpPr/>
            <p:nvPr/>
          </p:nvSpPr>
          <p:spPr>
            <a:xfrm>
              <a:off x="77033" y="106856"/>
              <a:ext cx="132194" cy="132261"/>
            </a:xfrm>
            <a:custGeom>
              <a:avLst/>
              <a:gdLst>
                <a:gd name="connsiteX0" fmla="*/ 192038 w 192037"/>
                <a:gd name="connsiteY0" fmla="*/ 96067 h 192134"/>
                <a:gd name="connsiteX1" fmla="*/ 96019 w 192037"/>
                <a:gd name="connsiteY1" fmla="*/ 192134 h 192134"/>
                <a:gd name="connsiteX2" fmla="*/ 0 w 192037"/>
                <a:gd name="connsiteY2" fmla="*/ 96067 h 192134"/>
                <a:gd name="connsiteX3" fmla="*/ 96019 w 192037"/>
                <a:gd name="connsiteY3" fmla="*/ 0 h 192134"/>
                <a:gd name="connsiteX4" fmla="*/ 192038 w 192037"/>
                <a:gd name="connsiteY4" fmla="*/ 96067 h 19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037" h="192134">
                  <a:moveTo>
                    <a:pt x="192038" y="96067"/>
                  </a:moveTo>
                  <a:cubicBezTo>
                    <a:pt x="192038" y="149039"/>
                    <a:pt x="148964" y="192134"/>
                    <a:pt x="96019" y="192134"/>
                  </a:cubicBezTo>
                  <a:cubicBezTo>
                    <a:pt x="43074" y="192134"/>
                    <a:pt x="0" y="149039"/>
                    <a:pt x="0" y="96067"/>
                  </a:cubicBezTo>
                  <a:cubicBezTo>
                    <a:pt x="0" y="43096"/>
                    <a:pt x="43074" y="0"/>
                    <a:pt x="96019" y="0"/>
                  </a:cubicBezTo>
                  <a:cubicBezTo>
                    <a:pt x="148964" y="0"/>
                    <a:pt x="192038" y="43096"/>
                    <a:pt x="192038" y="96067"/>
                  </a:cubicBezTo>
                  <a:close/>
                </a:path>
              </a:pathLst>
            </a:custGeom>
            <a:solidFill>
              <a:srgbClr val="FFC927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2" name="Freeform 1001">
              <a:extLst>
                <a:ext uri="{FF2B5EF4-FFF2-40B4-BE49-F238E27FC236}">
                  <a16:creationId xmlns:a16="http://schemas.microsoft.com/office/drawing/2014/main" id="{77C9AF11-5359-0E9B-FC44-8D4C7745D4FC}"/>
                </a:ext>
              </a:extLst>
            </p:cNvPr>
            <p:cNvSpPr/>
            <p:nvPr/>
          </p:nvSpPr>
          <p:spPr>
            <a:xfrm>
              <a:off x="50500" y="0"/>
              <a:ext cx="56802" cy="95113"/>
            </a:xfrm>
            <a:custGeom>
              <a:avLst/>
              <a:gdLst>
                <a:gd name="connsiteX0" fmla="*/ 0 w 56802"/>
                <a:gd name="connsiteY0" fmla="*/ 0 h 95113"/>
                <a:gd name="connsiteX1" fmla="*/ 31401 w 56802"/>
                <a:gd name="connsiteY1" fmla="*/ 0 h 95113"/>
                <a:gd name="connsiteX2" fmla="*/ 34324 w 56802"/>
                <a:gd name="connsiteY2" fmla="*/ 9461 h 95113"/>
                <a:gd name="connsiteX3" fmla="*/ 56802 w 56802"/>
                <a:gd name="connsiteY3" fmla="*/ 95113 h 95113"/>
                <a:gd name="connsiteX4" fmla="*/ 5169 w 56802"/>
                <a:gd name="connsiteY4" fmla="*/ 9298 h 95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802" h="95113">
                  <a:moveTo>
                    <a:pt x="0" y="0"/>
                  </a:moveTo>
                  <a:lnTo>
                    <a:pt x="31401" y="0"/>
                  </a:lnTo>
                  <a:lnTo>
                    <a:pt x="34324" y="9461"/>
                  </a:lnTo>
                  <a:cubicBezTo>
                    <a:pt x="48115" y="57046"/>
                    <a:pt x="56802" y="95113"/>
                    <a:pt x="56802" y="95113"/>
                  </a:cubicBezTo>
                  <a:cubicBezTo>
                    <a:pt x="56802" y="95113"/>
                    <a:pt x="32565" y="56959"/>
                    <a:pt x="5169" y="9298"/>
                  </a:cubicBezTo>
                  <a:close/>
                </a:path>
              </a:pathLst>
            </a:custGeom>
            <a:solidFill>
              <a:srgbClr val="FFC927"/>
            </a:solidFill>
            <a:ln w="897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0" name="Freeform 999">
              <a:extLst>
                <a:ext uri="{FF2B5EF4-FFF2-40B4-BE49-F238E27FC236}">
                  <a16:creationId xmlns:a16="http://schemas.microsoft.com/office/drawing/2014/main" id="{E50E942A-DFD6-66EB-C599-E6768EF52B58}"/>
                </a:ext>
              </a:extLst>
            </p:cNvPr>
            <p:cNvSpPr/>
            <p:nvPr/>
          </p:nvSpPr>
          <p:spPr>
            <a:xfrm>
              <a:off x="208609" y="0"/>
              <a:ext cx="123222" cy="111182"/>
            </a:xfrm>
            <a:custGeom>
              <a:avLst/>
              <a:gdLst>
                <a:gd name="connsiteX0" fmla="*/ 74832 w 123222"/>
                <a:gd name="connsiteY0" fmla="*/ 0 h 111182"/>
                <a:gd name="connsiteX1" fmla="*/ 123222 w 123222"/>
                <a:gd name="connsiteY1" fmla="*/ 0 h 111182"/>
                <a:gd name="connsiteX2" fmla="*/ 105787 w 123222"/>
                <a:gd name="connsiteY2" fmla="*/ 19016 h 111182"/>
                <a:gd name="connsiteX3" fmla="*/ 0 w 123222"/>
                <a:gd name="connsiteY3" fmla="*/ 111182 h 111182"/>
                <a:gd name="connsiteX4" fmla="*/ 55183 w 123222"/>
                <a:gd name="connsiteY4" fmla="*/ 27616 h 111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222" h="111182">
                  <a:moveTo>
                    <a:pt x="74832" y="0"/>
                  </a:moveTo>
                  <a:lnTo>
                    <a:pt x="123222" y="0"/>
                  </a:lnTo>
                  <a:lnTo>
                    <a:pt x="105787" y="19016"/>
                  </a:lnTo>
                  <a:cubicBezTo>
                    <a:pt x="54360" y="68228"/>
                    <a:pt x="0" y="111182"/>
                    <a:pt x="0" y="111182"/>
                  </a:cubicBezTo>
                  <a:cubicBezTo>
                    <a:pt x="0" y="111182"/>
                    <a:pt x="23976" y="72854"/>
                    <a:pt x="55183" y="27616"/>
                  </a:cubicBezTo>
                  <a:close/>
                </a:path>
              </a:pathLst>
            </a:custGeom>
            <a:solidFill>
              <a:srgbClr val="FFC927"/>
            </a:solidFill>
            <a:ln w="897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2C71D397-B7D3-C371-333F-996BAD092EDB}"/>
                </a:ext>
              </a:extLst>
            </p:cNvPr>
            <p:cNvSpPr/>
            <p:nvPr/>
          </p:nvSpPr>
          <p:spPr>
            <a:xfrm>
              <a:off x="224052" y="202035"/>
              <a:ext cx="260845" cy="150475"/>
            </a:xfrm>
            <a:custGeom>
              <a:avLst/>
              <a:gdLst>
                <a:gd name="connsiteX0" fmla="*/ 0 w 378927"/>
                <a:gd name="connsiteY0" fmla="*/ 0 h 218593"/>
                <a:gd name="connsiteX1" fmla="*/ 372410 w 378927"/>
                <a:gd name="connsiteY1" fmla="*/ 212784 h 218593"/>
                <a:gd name="connsiteX2" fmla="*/ 0 w 378927"/>
                <a:gd name="connsiteY2" fmla="*/ 0 h 21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927" h="218593">
                  <a:moveTo>
                    <a:pt x="0" y="0"/>
                  </a:moveTo>
                  <a:cubicBezTo>
                    <a:pt x="0" y="0"/>
                    <a:pt x="306902" y="260369"/>
                    <a:pt x="372410" y="212784"/>
                  </a:cubicBezTo>
                  <a:cubicBezTo>
                    <a:pt x="437021" y="16520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C927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BBE6D73C-5DC7-549C-7C6E-F00253BC3782}"/>
                </a:ext>
              </a:extLst>
            </p:cNvPr>
            <p:cNvSpPr/>
            <p:nvPr/>
          </p:nvSpPr>
          <p:spPr>
            <a:xfrm>
              <a:off x="126986" y="256422"/>
              <a:ext cx="47791" cy="295700"/>
            </a:xfrm>
            <a:custGeom>
              <a:avLst/>
              <a:gdLst>
                <a:gd name="connsiteX0" fmla="*/ 18067 w 69425"/>
                <a:gd name="connsiteY0" fmla="*/ 0 h 429561"/>
                <a:gd name="connsiteX1" fmla="*/ 40501 w 69425"/>
                <a:gd name="connsiteY1" fmla="*/ 428262 h 429561"/>
                <a:gd name="connsiteX2" fmla="*/ 18067 w 69425"/>
                <a:gd name="connsiteY2" fmla="*/ 0 h 429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425" h="429561">
                  <a:moveTo>
                    <a:pt x="18067" y="0"/>
                  </a:moveTo>
                  <a:cubicBezTo>
                    <a:pt x="18067" y="0"/>
                    <a:pt x="-34878" y="399532"/>
                    <a:pt x="40501" y="428262"/>
                  </a:cubicBezTo>
                  <a:cubicBezTo>
                    <a:pt x="116778" y="456992"/>
                    <a:pt x="18067" y="0"/>
                    <a:pt x="18067" y="0"/>
                  </a:cubicBezTo>
                  <a:close/>
                </a:path>
              </a:pathLst>
            </a:custGeom>
            <a:solidFill>
              <a:srgbClr val="FFC927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3" name="Freeform 992">
              <a:extLst>
                <a:ext uri="{FF2B5EF4-FFF2-40B4-BE49-F238E27FC236}">
                  <a16:creationId xmlns:a16="http://schemas.microsoft.com/office/drawing/2014/main" id="{79CEDA8F-400A-3134-AAA1-266BA6145EA3}"/>
                </a:ext>
              </a:extLst>
            </p:cNvPr>
            <p:cNvSpPr/>
            <p:nvPr/>
          </p:nvSpPr>
          <p:spPr>
            <a:xfrm>
              <a:off x="-3342" y="192098"/>
              <a:ext cx="63696" cy="19125"/>
            </a:xfrm>
            <a:custGeom>
              <a:avLst/>
              <a:gdLst>
                <a:gd name="connsiteX0" fmla="*/ 0 w 63696"/>
                <a:gd name="connsiteY0" fmla="*/ 0 h 19125"/>
                <a:gd name="connsiteX1" fmla="*/ 20435 w 63696"/>
                <a:gd name="connsiteY1" fmla="*/ 1641 h 19125"/>
                <a:gd name="connsiteX2" fmla="*/ 63696 w 63696"/>
                <a:gd name="connsiteY2" fmla="*/ 6228 h 19125"/>
                <a:gd name="connsiteX3" fmla="*/ 14963 w 63696"/>
                <a:gd name="connsiteY3" fmla="*/ 16329 h 19125"/>
                <a:gd name="connsiteX4" fmla="*/ 0 w 63696"/>
                <a:gd name="connsiteY4" fmla="*/ 19125 h 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696" h="19125">
                  <a:moveTo>
                    <a:pt x="0" y="0"/>
                  </a:moveTo>
                  <a:lnTo>
                    <a:pt x="20435" y="1641"/>
                  </a:lnTo>
                  <a:cubicBezTo>
                    <a:pt x="46515" y="4065"/>
                    <a:pt x="63696" y="6228"/>
                    <a:pt x="63696" y="6228"/>
                  </a:cubicBezTo>
                  <a:cubicBezTo>
                    <a:pt x="63696" y="6228"/>
                    <a:pt x="44083" y="10593"/>
                    <a:pt x="14963" y="16329"/>
                  </a:cubicBezTo>
                  <a:lnTo>
                    <a:pt x="0" y="19125"/>
                  </a:lnTo>
                  <a:close/>
                </a:path>
              </a:pathLst>
            </a:custGeom>
            <a:solidFill>
              <a:srgbClr val="FFC927"/>
            </a:solidFill>
            <a:ln w="897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33" name="Graphic 285">
            <a:extLst>
              <a:ext uri="{FF2B5EF4-FFF2-40B4-BE49-F238E27FC236}">
                <a16:creationId xmlns:a16="http://schemas.microsoft.com/office/drawing/2014/main" id="{A3BA8DEA-B0E5-CB41-5525-E7DA6C3035EE}"/>
              </a:ext>
            </a:extLst>
          </p:cNvPr>
          <p:cNvGrpSpPr/>
          <p:nvPr/>
        </p:nvGrpSpPr>
        <p:grpSpPr>
          <a:xfrm>
            <a:off x="5162303" y="176635"/>
            <a:ext cx="672413" cy="624161"/>
            <a:chOff x="-10410948" y="6026473"/>
            <a:chExt cx="399922" cy="399939"/>
          </a:xfrm>
        </p:grpSpPr>
        <p:grpSp>
          <p:nvGrpSpPr>
            <p:cNvPr id="534" name="Graphic 285">
              <a:extLst>
                <a:ext uri="{FF2B5EF4-FFF2-40B4-BE49-F238E27FC236}">
                  <a16:creationId xmlns:a16="http://schemas.microsoft.com/office/drawing/2014/main" id="{D0806D8C-19AA-C991-154A-22EF4C218E5E}"/>
                </a:ext>
              </a:extLst>
            </p:cNvPr>
            <p:cNvGrpSpPr/>
            <p:nvPr/>
          </p:nvGrpSpPr>
          <p:grpSpPr>
            <a:xfrm>
              <a:off x="-10410948" y="6026473"/>
              <a:ext cx="399922" cy="399939"/>
              <a:chOff x="-10410948" y="6026473"/>
              <a:chExt cx="399922" cy="399939"/>
            </a:xfrm>
          </p:grpSpPr>
          <p:grpSp>
            <p:nvGrpSpPr>
              <p:cNvPr id="537" name="Graphic 285">
                <a:extLst>
                  <a:ext uri="{FF2B5EF4-FFF2-40B4-BE49-F238E27FC236}">
                    <a16:creationId xmlns:a16="http://schemas.microsoft.com/office/drawing/2014/main" id="{1838BC5E-044A-187E-2D1F-EFC60639BCF0}"/>
                  </a:ext>
                </a:extLst>
              </p:cNvPr>
              <p:cNvGrpSpPr/>
              <p:nvPr/>
            </p:nvGrpSpPr>
            <p:grpSpPr>
              <a:xfrm>
                <a:off x="-10410948" y="6026473"/>
                <a:ext cx="399922" cy="399939"/>
                <a:chOff x="-10410948" y="6026473"/>
                <a:chExt cx="399922" cy="399939"/>
              </a:xfrm>
              <a:solidFill>
                <a:srgbClr val="FF9933"/>
              </a:solidFill>
            </p:grpSpPr>
            <p:grpSp>
              <p:nvGrpSpPr>
                <p:cNvPr id="545" name="Graphic 285">
                  <a:extLst>
                    <a:ext uri="{FF2B5EF4-FFF2-40B4-BE49-F238E27FC236}">
                      <a16:creationId xmlns:a16="http://schemas.microsoft.com/office/drawing/2014/main" id="{0D87A571-E93F-5CC5-0942-A7638727C831}"/>
                    </a:ext>
                  </a:extLst>
                </p:cNvPr>
                <p:cNvGrpSpPr/>
                <p:nvPr/>
              </p:nvGrpSpPr>
              <p:grpSpPr>
                <a:xfrm>
                  <a:off x="-10410948" y="6026473"/>
                  <a:ext cx="231765" cy="293120"/>
                  <a:chOff x="-10410948" y="6026473"/>
                  <a:chExt cx="231765" cy="293120"/>
                </a:xfrm>
                <a:solidFill>
                  <a:srgbClr val="FF9933"/>
                </a:solidFill>
              </p:grpSpPr>
              <p:sp>
                <p:nvSpPr>
                  <p:cNvPr id="549" name="Freeform 548">
                    <a:extLst>
                      <a:ext uri="{FF2B5EF4-FFF2-40B4-BE49-F238E27FC236}">
                        <a16:creationId xmlns:a16="http://schemas.microsoft.com/office/drawing/2014/main" id="{BD491C90-A9A7-EA93-17F4-89C1B9DF1D7D}"/>
                      </a:ext>
                    </a:extLst>
                  </p:cNvPr>
                  <p:cNvSpPr/>
                  <p:nvPr/>
                </p:nvSpPr>
                <p:spPr>
                  <a:xfrm>
                    <a:off x="-10328099" y="6026473"/>
                    <a:ext cx="148916" cy="240041"/>
                  </a:xfrm>
                  <a:custGeom>
                    <a:avLst/>
                    <a:gdLst>
                      <a:gd name="connsiteX0" fmla="*/ 122365 w 148916"/>
                      <a:gd name="connsiteY0" fmla="*/ 24795 h 240041"/>
                      <a:gd name="connsiteX1" fmla="*/ 91350 w 148916"/>
                      <a:gd name="connsiteY1" fmla="*/ 225570 h 240041"/>
                      <a:gd name="connsiteX2" fmla="*/ 69800 w 148916"/>
                      <a:gd name="connsiteY2" fmla="*/ 234739 h 240041"/>
                      <a:gd name="connsiteX3" fmla="*/ 390 w 148916"/>
                      <a:gd name="connsiteY3" fmla="*/ 121419 h 240041"/>
                      <a:gd name="connsiteX4" fmla="*/ 28026 w 148916"/>
                      <a:gd name="connsiteY4" fmla="*/ 56533 h 240041"/>
                      <a:gd name="connsiteX5" fmla="*/ 122365 w 148916"/>
                      <a:gd name="connsiteY5" fmla="*/ 24795 h 2400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48916" h="240041">
                        <a:moveTo>
                          <a:pt x="122365" y="24795"/>
                        </a:moveTo>
                        <a:cubicBezTo>
                          <a:pt x="185476" y="118089"/>
                          <a:pt x="119987" y="198917"/>
                          <a:pt x="91350" y="225570"/>
                        </a:cubicBezTo>
                        <a:cubicBezTo>
                          <a:pt x="70095" y="245351"/>
                          <a:pt x="78902" y="241086"/>
                          <a:pt x="69800" y="234739"/>
                        </a:cubicBezTo>
                        <a:cubicBezTo>
                          <a:pt x="15578" y="196916"/>
                          <a:pt x="-3021" y="158290"/>
                          <a:pt x="390" y="121419"/>
                        </a:cubicBezTo>
                        <a:cubicBezTo>
                          <a:pt x="2473" y="98965"/>
                          <a:pt x="12872" y="77248"/>
                          <a:pt x="28026" y="56533"/>
                        </a:cubicBezTo>
                        <a:cubicBezTo>
                          <a:pt x="71112" y="-2383"/>
                          <a:pt x="92679" y="-19096"/>
                          <a:pt x="122365" y="24795"/>
                        </a:cubicBezTo>
                        <a:close/>
                      </a:path>
                    </a:pathLst>
                  </a:custGeom>
                  <a:solidFill>
                    <a:srgbClr val="E20713"/>
                  </a:solidFill>
                  <a:ln w="16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50" name="Freeform 549">
                    <a:extLst>
                      <a:ext uri="{FF2B5EF4-FFF2-40B4-BE49-F238E27FC236}">
                        <a16:creationId xmlns:a16="http://schemas.microsoft.com/office/drawing/2014/main" id="{407ED422-4C94-A6DE-02B2-4BE06625E47C}"/>
                      </a:ext>
                    </a:extLst>
                  </p:cNvPr>
                  <p:cNvSpPr/>
                  <p:nvPr/>
                </p:nvSpPr>
                <p:spPr>
                  <a:xfrm>
                    <a:off x="-10410948" y="6221320"/>
                    <a:ext cx="161978" cy="98274"/>
                  </a:xfrm>
                  <a:custGeom>
                    <a:avLst/>
                    <a:gdLst>
                      <a:gd name="connsiteX0" fmla="*/ 18915 w 161978"/>
                      <a:gd name="connsiteY0" fmla="*/ 76124 h 98274"/>
                      <a:gd name="connsiteX1" fmla="*/ 130786 w 161978"/>
                      <a:gd name="connsiteY1" fmla="*/ 71482 h 98274"/>
                      <a:gd name="connsiteX2" fmla="*/ 119109 w 161978"/>
                      <a:gd name="connsiteY2" fmla="*/ 5350 h 98274"/>
                      <a:gd name="connsiteX3" fmla="*/ 8845 w 161978"/>
                      <a:gd name="connsiteY3" fmla="*/ 44599 h 98274"/>
                      <a:gd name="connsiteX4" fmla="*/ 18915 w 161978"/>
                      <a:gd name="connsiteY4" fmla="*/ 76124 h 982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1978" h="98274">
                        <a:moveTo>
                          <a:pt x="18915" y="76124"/>
                        </a:moveTo>
                        <a:cubicBezTo>
                          <a:pt x="77958" y="114356"/>
                          <a:pt x="109022" y="96610"/>
                          <a:pt x="130786" y="71482"/>
                        </a:cubicBezTo>
                        <a:cubicBezTo>
                          <a:pt x="156520" y="41778"/>
                          <a:pt x="190863" y="33315"/>
                          <a:pt x="119109" y="5350"/>
                        </a:cubicBezTo>
                        <a:cubicBezTo>
                          <a:pt x="78549" y="-10462"/>
                          <a:pt x="42844" y="10598"/>
                          <a:pt x="8845" y="44599"/>
                        </a:cubicBezTo>
                        <a:cubicBezTo>
                          <a:pt x="-10738" y="64167"/>
                          <a:pt x="6548" y="68103"/>
                          <a:pt x="18915" y="76124"/>
                        </a:cubicBezTo>
                        <a:close/>
                      </a:path>
                    </a:pathLst>
                  </a:custGeom>
                  <a:solidFill>
                    <a:srgbClr val="E20713"/>
                  </a:solidFill>
                  <a:ln w="16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546" name="Graphic 285">
                  <a:extLst>
                    <a:ext uri="{FF2B5EF4-FFF2-40B4-BE49-F238E27FC236}">
                      <a16:creationId xmlns:a16="http://schemas.microsoft.com/office/drawing/2014/main" id="{1BF3B372-F15C-B02F-6EB0-9634FEBECBC5}"/>
                    </a:ext>
                  </a:extLst>
                </p:cNvPr>
                <p:cNvGrpSpPr/>
                <p:nvPr/>
              </p:nvGrpSpPr>
              <p:grpSpPr>
                <a:xfrm>
                  <a:off x="-10304132" y="6194622"/>
                  <a:ext cx="293105" cy="231790"/>
                  <a:chOff x="-10304132" y="6194622"/>
                  <a:chExt cx="293105" cy="231790"/>
                </a:xfrm>
                <a:solidFill>
                  <a:srgbClr val="FF9933"/>
                </a:solidFill>
              </p:grpSpPr>
              <p:sp>
                <p:nvSpPr>
                  <p:cNvPr id="547" name="Freeform 546">
                    <a:extLst>
                      <a:ext uri="{FF2B5EF4-FFF2-40B4-BE49-F238E27FC236}">
                        <a16:creationId xmlns:a16="http://schemas.microsoft.com/office/drawing/2014/main" id="{AD1A537B-36D6-3698-EBC4-6FD7238BAB3F}"/>
                      </a:ext>
                    </a:extLst>
                  </p:cNvPr>
                  <p:cNvSpPr/>
                  <p:nvPr/>
                </p:nvSpPr>
                <p:spPr>
                  <a:xfrm>
                    <a:off x="-10251055" y="6194622"/>
                    <a:ext cx="240028" cy="148924"/>
                  </a:xfrm>
                  <a:custGeom>
                    <a:avLst/>
                    <a:gdLst>
                      <a:gd name="connsiteX0" fmla="*/ 215235 w 240028"/>
                      <a:gd name="connsiteY0" fmla="*/ 26553 h 148924"/>
                      <a:gd name="connsiteX1" fmla="*/ 14470 w 240028"/>
                      <a:gd name="connsiteY1" fmla="*/ 57569 h 148924"/>
                      <a:gd name="connsiteX2" fmla="*/ 5302 w 240028"/>
                      <a:gd name="connsiteY2" fmla="*/ 79121 h 148924"/>
                      <a:gd name="connsiteX3" fmla="*/ 118617 w 240028"/>
                      <a:gd name="connsiteY3" fmla="*/ 148534 h 148924"/>
                      <a:gd name="connsiteX4" fmla="*/ 183499 w 240028"/>
                      <a:gd name="connsiteY4" fmla="*/ 120897 h 148924"/>
                      <a:gd name="connsiteX5" fmla="*/ 215235 w 240028"/>
                      <a:gd name="connsiteY5" fmla="*/ 26553 h 1489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40028" h="148924">
                        <a:moveTo>
                          <a:pt x="215235" y="26553"/>
                        </a:moveTo>
                        <a:cubicBezTo>
                          <a:pt x="121946" y="-36561"/>
                          <a:pt x="41122" y="28932"/>
                          <a:pt x="14470" y="57569"/>
                        </a:cubicBezTo>
                        <a:cubicBezTo>
                          <a:pt x="-5309" y="78826"/>
                          <a:pt x="-1045" y="70018"/>
                          <a:pt x="5302" y="79121"/>
                        </a:cubicBezTo>
                        <a:cubicBezTo>
                          <a:pt x="43123" y="133346"/>
                          <a:pt x="81731" y="151945"/>
                          <a:pt x="118617" y="148534"/>
                        </a:cubicBezTo>
                        <a:cubicBezTo>
                          <a:pt x="141070" y="146467"/>
                          <a:pt x="162785" y="136052"/>
                          <a:pt x="183499" y="120897"/>
                        </a:cubicBezTo>
                        <a:cubicBezTo>
                          <a:pt x="242411" y="77825"/>
                          <a:pt x="259124" y="56241"/>
                          <a:pt x="215235" y="26553"/>
                        </a:cubicBezTo>
                        <a:close/>
                      </a:path>
                    </a:pathLst>
                  </a:custGeom>
                  <a:solidFill>
                    <a:srgbClr val="E20713"/>
                  </a:solidFill>
                  <a:ln w="16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48" name="Freeform 547">
                    <a:extLst>
                      <a:ext uri="{FF2B5EF4-FFF2-40B4-BE49-F238E27FC236}">
                        <a16:creationId xmlns:a16="http://schemas.microsoft.com/office/drawing/2014/main" id="{3C7B22BF-CDDC-B963-2013-680AEF9BD074}"/>
                      </a:ext>
                    </a:extLst>
                  </p:cNvPr>
                  <p:cNvSpPr/>
                  <p:nvPr/>
                </p:nvSpPr>
                <p:spPr>
                  <a:xfrm>
                    <a:off x="-10304132" y="6264429"/>
                    <a:ext cx="98269" cy="161983"/>
                  </a:xfrm>
                  <a:custGeom>
                    <a:avLst/>
                    <a:gdLst>
                      <a:gd name="connsiteX0" fmla="*/ 22149 w 98269"/>
                      <a:gd name="connsiteY0" fmla="*/ 143071 h 161983"/>
                      <a:gd name="connsiteX1" fmla="*/ 26791 w 98269"/>
                      <a:gd name="connsiteY1" fmla="*/ 31194 h 161983"/>
                      <a:gd name="connsiteX2" fmla="*/ 92920 w 98269"/>
                      <a:gd name="connsiteY2" fmla="*/ 42872 h 161983"/>
                      <a:gd name="connsiteX3" fmla="*/ 53672 w 98269"/>
                      <a:gd name="connsiteY3" fmla="*/ 153142 h 161983"/>
                      <a:gd name="connsiteX4" fmla="*/ 22149 w 98269"/>
                      <a:gd name="connsiteY4" fmla="*/ 143071 h 1619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8269" h="161983">
                        <a:moveTo>
                          <a:pt x="22149" y="143071"/>
                        </a:moveTo>
                        <a:cubicBezTo>
                          <a:pt x="-16081" y="84025"/>
                          <a:pt x="1665" y="52959"/>
                          <a:pt x="26791" y="31194"/>
                        </a:cubicBezTo>
                        <a:cubicBezTo>
                          <a:pt x="56493" y="5460"/>
                          <a:pt x="64956" y="-28886"/>
                          <a:pt x="92920" y="42872"/>
                        </a:cubicBezTo>
                        <a:cubicBezTo>
                          <a:pt x="108730" y="83434"/>
                          <a:pt x="87671" y="119141"/>
                          <a:pt x="53672" y="153142"/>
                        </a:cubicBezTo>
                        <a:cubicBezTo>
                          <a:pt x="34089" y="172726"/>
                          <a:pt x="30153" y="155422"/>
                          <a:pt x="22149" y="143071"/>
                        </a:cubicBezTo>
                        <a:close/>
                      </a:path>
                    </a:pathLst>
                  </a:custGeom>
                  <a:solidFill>
                    <a:srgbClr val="E20713"/>
                  </a:solidFill>
                  <a:ln w="16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538" name="Graphic 285">
                <a:extLst>
                  <a:ext uri="{FF2B5EF4-FFF2-40B4-BE49-F238E27FC236}">
                    <a16:creationId xmlns:a16="http://schemas.microsoft.com/office/drawing/2014/main" id="{09F44049-8334-7FFA-46DC-5D61DDFFC946}"/>
                  </a:ext>
                </a:extLst>
              </p:cNvPr>
              <p:cNvGrpSpPr/>
              <p:nvPr/>
            </p:nvGrpSpPr>
            <p:grpSpPr>
              <a:xfrm>
                <a:off x="-10303513" y="6186764"/>
                <a:ext cx="133774" cy="134097"/>
                <a:chOff x="-10303513" y="6186764"/>
                <a:chExt cx="133774" cy="134097"/>
              </a:xfrm>
            </p:grpSpPr>
            <p:sp>
              <p:nvSpPr>
                <p:cNvPr id="539" name="Freeform 538">
                  <a:extLst>
                    <a:ext uri="{FF2B5EF4-FFF2-40B4-BE49-F238E27FC236}">
                      <a16:creationId xmlns:a16="http://schemas.microsoft.com/office/drawing/2014/main" id="{B23FECF5-4258-B0DE-1376-0438B5F4163B}"/>
                    </a:ext>
                  </a:extLst>
                </p:cNvPr>
                <p:cNvSpPr/>
                <p:nvPr/>
              </p:nvSpPr>
              <p:spPr>
                <a:xfrm>
                  <a:off x="-10303513" y="6213962"/>
                  <a:ext cx="106893" cy="106899"/>
                </a:xfrm>
                <a:custGeom>
                  <a:avLst/>
                  <a:gdLst>
                    <a:gd name="connsiteX0" fmla="*/ 104028 w 106893"/>
                    <a:gd name="connsiteY0" fmla="*/ 2866 h 106899"/>
                    <a:gd name="connsiteX1" fmla="*/ 104028 w 106893"/>
                    <a:gd name="connsiteY1" fmla="*/ 2866 h 106899"/>
                    <a:gd name="connsiteX2" fmla="*/ 104028 w 106893"/>
                    <a:gd name="connsiteY2" fmla="*/ 16791 h 106899"/>
                    <a:gd name="connsiteX3" fmla="*/ 16790 w 106893"/>
                    <a:gd name="connsiteY3" fmla="*/ 104033 h 106899"/>
                    <a:gd name="connsiteX4" fmla="*/ 2866 w 106893"/>
                    <a:gd name="connsiteY4" fmla="*/ 104033 h 106899"/>
                    <a:gd name="connsiteX5" fmla="*/ 2866 w 106893"/>
                    <a:gd name="connsiteY5" fmla="*/ 104033 h 106899"/>
                    <a:gd name="connsiteX6" fmla="*/ 2866 w 106893"/>
                    <a:gd name="connsiteY6" fmla="*/ 90108 h 106899"/>
                    <a:gd name="connsiteX7" fmla="*/ 90103 w 106893"/>
                    <a:gd name="connsiteY7" fmla="*/ 2866 h 106899"/>
                    <a:gd name="connsiteX8" fmla="*/ 104028 w 106893"/>
                    <a:gd name="connsiteY8" fmla="*/ 2866 h 1068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6893" h="106899">
                      <a:moveTo>
                        <a:pt x="104028" y="2866"/>
                      </a:moveTo>
                      <a:lnTo>
                        <a:pt x="104028" y="2866"/>
                      </a:lnTo>
                      <a:cubicBezTo>
                        <a:pt x="107849" y="6688"/>
                        <a:pt x="107849" y="12953"/>
                        <a:pt x="104028" y="16791"/>
                      </a:cubicBezTo>
                      <a:lnTo>
                        <a:pt x="16790" y="104033"/>
                      </a:lnTo>
                      <a:cubicBezTo>
                        <a:pt x="12969" y="107855"/>
                        <a:pt x="6704" y="107855"/>
                        <a:pt x="2866" y="104033"/>
                      </a:cubicBezTo>
                      <a:lnTo>
                        <a:pt x="2866" y="104033"/>
                      </a:lnTo>
                      <a:cubicBezTo>
                        <a:pt x="-955" y="100211"/>
                        <a:pt x="-955" y="93946"/>
                        <a:pt x="2866" y="90108"/>
                      </a:cubicBezTo>
                      <a:lnTo>
                        <a:pt x="90103" y="2866"/>
                      </a:lnTo>
                      <a:cubicBezTo>
                        <a:pt x="93941" y="-955"/>
                        <a:pt x="100206" y="-955"/>
                        <a:pt x="104028" y="2866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0" name="Freeform 539">
                  <a:extLst>
                    <a:ext uri="{FF2B5EF4-FFF2-40B4-BE49-F238E27FC236}">
                      <a16:creationId xmlns:a16="http://schemas.microsoft.com/office/drawing/2014/main" id="{01012EC8-00A8-4CED-2C82-4810A169068B}"/>
                    </a:ext>
                  </a:extLst>
                </p:cNvPr>
                <p:cNvSpPr/>
                <p:nvPr/>
              </p:nvSpPr>
              <p:spPr>
                <a:xfrm>
                  <a:off x="-10202560" y="6186764"/>
                  <a:ext cx="32822" cy="32811"/>
                </a:xfrm>
                <a:custGeom>
                  <a:avLst/>
                  <a:gdLst>
                    <a:gd name="connsiteX0" fmla="*/ 566 w 32822"/>
                    <a:gd name="connsiteY0" fmla="*/ 29442 h 32811"/>
                    <a:gd name="connsiteX1" fmla="*/ 566 w 32822"/>
                    <a:gd name="connsiteY1" fmla="*/ 32213 h 32811"/>
                    <a:gd name="connsiteX2" fmla="*/ 582 w 32822"/>
                    <a:gd name="connsiteY2" fmla="*/ 32230 h 32811"/>
                    <a:gd name="connsiteX3" fmla="*/ 599 w 32822"/>
                    <a:gd name="connsiteY3" fmla="*/ 32246 h 32811"/>
                    <a:gd name="connsiteX4" fmla="*/ 3370 w 32822"/>
                    <a:gd name="connsiteY4" fmla="*/ 32246 h 32811"/>
                    <a:gd name="connsiteX5" fmla="*/ 20673 w 32822"/>
                    <a:gd name="connsiteY5" fmla="*/ 14942 h 32811"/>
                    <a:gd name="connsiteX6" fmla="*/ 20804 w 32822"/>
                    <a:gd name="connsiteY6" fmla="*/ 14795 h 32811"/>
                    <a:gd name="connsiteX7" fmla="*/ 21461 w 32822"/>
                    <a:gd name="connsiteY7" fmla="*/ 14237 h 32811"/>
                    <a:gd name="connsiteX8" fmla="*/ 25167 w 32822"/>
                    <a:gd name="connsiteY8" fmla="*/ 13318 h 32811"/>
                    <a:gd name="connsiteX9" fmla="*/ 28661 w 32822"/>
                    <a:gd name="connsiteY9" fmla="*/ 14795 h 32811"/>
                    <a:gd name="connsiteX10" fmla="*/ 29284 w 32822"/>
                    <a:gd name="connsiteY10" fmla="*/ 15516 h 32811"/>
                    <a:gd name="connsiteX11" fmla="*/ 31990 w 32822"/>
                    <a:gd name="connsiteY11" fmla="*/ 16008 h 32811"/>
                    <a:gd name="connsiteX12" fmla="*/ 32482 w 32822"/>
                    <a:gd name="connsiteY12" fmla="*/ 13302 h 32811"/>
                    <a:gd name="connsiteX13" fmla="*/ 31334 w 32822"/>
                    <a:gd name="connsiteY13" fmla="*/ 11974 h 32811"/>
                    <a:gd name="connsiteX14" fmla="*/ 25495 w 32822"/>
                    <a:gd name="connsiteY14" fmla="*/ 9464 h 32811"/>
                    <a:gd name="connsiteX15" fmla="*/ 23314 w 32822"/>
                    <a:gd name="connsiteY15" fmla="*/ 9513 h 32811"/>
                    <a:gd name="connsiteX16" fmla="*/ 23363 w 32822"/>
                    <a:gd name="connsiteY16" fmla="*/ 7332 h 32811"/>
                    <a:gd name="connsiteX17" fmla="*/ 20854 w 32822"/>
                    <a:gd name="connsiteY17" fmla="*/ 1493 h 32811"/>
                    <a:gd name="connsiteX18" fmla="*/ 19525 w 32822"/>
                    <a:gd name="connsiteY18" fmla="*/ 345 h 32811"/>
                    <a:gd name="connsiteX19" fmla="*/ 16819 w 32822"/>
                    <a:gd name="connsiteY19" fmla="*/ 837 h 32811"/>
                    <a:gd name="connsiteX20" fmla="*/ 17295 w 32822"/>
                    <a:gd name="connsiteY20" fmla="*/ 3543 h 32811"/>
                    <a:gd name="connsiteX21" fmla="*/ 18016 w 32822"/>
                    <a:gd name="connsiteY21" fmla="*/ 4166 h 32811"/>
                    <a:gd name="connsiteX22" fmla="*/ 19476 w 32822"/>
                    <a:gd name="connsiteY22" fmla="*/ 7660 h 32811"/>
                    <a:gd name="connsiteX23" fmla="*/ 18558 w 32822"/>
                    <a:gd name="connsiteY23" fmla="*/ 11367 h 32811"/>
                    <a:gd name="connsiteX24" fmla="*/ 18000 w 32822"/>
                    <a:gd name="connsiteY24" fmla="*/ 12023 h 32811"/>
                    <a:gd name="connsiteX25" fmla="*/ 17853 w 32822"/>
                    <a:gd name="connsiteY25" fmla="*/ 12154 h 32811"/>
                    <a:gd name="connsiteX26" fmla="*/ 566 w 32822"/>
                    <a:gd name="connsiteY26" fmla="*/ 29442 h 328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32822" h="32811">
                      <a:moveTo>
                        <a:pt x="566" y="29442"/>
                      </a:moveTo>
                      <a:cubicBezTo>
                        <a:pt x="-189" y="30196"/>
                        <a:pt x="-189" y="31443"/>
                        <a:pt x="566" y="32213"/>
                      </a:cubicBezTo>
                      <a:lnTo>
                        <a:pt x="582" y="32230"/>
                      </a:lnTo>
                      <a:lnTo>
                        <a:pt x="599" y="32246"/>
                      </a:lnTo>
                      <a:cubicBezTo>
                        <a:pt x="1369" y="33001"/>
                        <a:pt x="2599" y="33001"/>
                        <a:pt x="3370" y="32246"/>
                      </a:cubicBezTo>
                      <a:lnTo>
                        <a:pt x="20673" y="14942"/>
                      </a:lnTo>
                      <a:cubicBezTo>
                        <a:pt x="20723" y="14893"/>
                        <a:pt x="20772" y="14844"/>
                        <a:pt x="20804" y="14795"/>
                      </a:cubicBezTo>
                      <a:cubicBezTo>
                        <a:pt x="21018" y="14581"/>
                        <a:pt x="21231" y="14401"/>
                        <a:pt x="21461" y="14237"/>
                      </a:cubicBezTo>
                      <a:cubicBezTo>
                        <a:pt x="22527" y="13499"/>
                        <a:pt x="23855" y="13204"/>
                        <a:pt x="25167" y="13318"/>
                      </a:cubicBezTo>
                      <a:cubicBezTo>
                        <a:pt x="26479" y="13433"/>
                        <a:pt x="27758" y="13925"/>
                        <a:pt x="28661" y="14795"/>
                      </a:cubicBezTo>
                      <a:cubicBezTo>
                        <a:pt x="28890" y="15008"/>
                        <a:pt x="29103" y="15254"/>
                        <a:pt x="29284" y="15516"/>
                      </a:cubicBezTo>
                      <a:cubicBezTo>
                        <a:pt x="29891" y="16402"/>
                        <a:pt x="31121" y="16615"/>
                        <a:pt x="31990" y="16008"/>
                      </a:cubicBezTo>
                      <a:cubicBezTo>
                        <a:pt x="32859" y="15401"/>
                        <a:pt x="33089" y="14171"/>
                        <a:pt x="32482" y="13302"/>
                      </a:cubicBezTo>
                      <a:cubicBezTo>
                        <a:pt x="32138" y="12810"/>
                        <a:pt x="31744" y="12367"/>
                        <a:pt x="31334" y="11974"/>
                      </a:cubicBezTo>
                      <a:cubicBezTo>
                        <a:pt x="29760" y="10497"/>
                        <a:pt x="27644" y="9628"/>
                        <a:pt x="25495" y="9464"/>
                      </a:cubicBezTo>
                      <a:cubicBezTo>
                        <a:pt x="24774" y="9399"/>
                        <a:pt x="24035" y="9415"/>
                        <a:pt x="23314" y="9513"/>
                      </a:cubicBezTo>
                      <a:cubicBezTo>
                        <a:pt x="23412" y="8792"/>
                        <a:pt x="23429" y="8053"/>
                        <a:pt x="23363" y="7332"/>
                      </a:cubicBezTo>
                      <a:cubicBezTo>
                        <a:pt x="23183" y="5183"/>
                        <a:pt x="22330" y="3067"/>
                        <a:pt x="20854" y="1493"/>
                      </a:cubicBezTo>
                      <a:cubicBezTo>
                        <a:pt x="20460" y="1066"/>
                        <a:pt x="20017" y="673"/>
                        <a:pt x="19525" y="345"/>
                      </a:cubicBezTo>
                      <a:cubicBezTo>
                        <a:pt x="18640" y="-262"/>
                        <a:pt x="17426" y="-49"/>
                        <a:pt x="16819" y="837"/>
                      </a:cubicBezTo>
                      <a:cubicBezTo>
                        <a:pt x="16196" y="1722"/>
                        <a:pt x="16425" y="2936"/>
                        <a:pt x="17295" y="3543"/>
                      </a:cubicBezTo>
                      <a:cubicBezTo>
                        <a:pt x="17557" y="3723"/>
                        <a:pt x="17803" y="3937"/>
                        <a:pt x="18016" y="4166"/>
                      </a:cubicBezTo>
                      <a:cubicBezTo>
                        <a:pt x="18869" y="5085"/>
                        <a:pt x="19378" y="6348"/>
                        <a:pt x="19476" y="7660"/>
                      </a:cubicBezTo>
                      <a:cubicBezTo>
                        <a:pt x="19574" y="8972"/>
                        <a:pt x="19296" y="10301"/>
                        <a:pt x="18558" y="11367"/>
                      </a:cubicBezTo>
                      <a:cubicBezTo>
                        <a:pt x="18393" y="11596"/>
                        <a:pt x="18213" y="11826"/>
                        <a:pt x="18000" y="12023"/>
                      </a:cubicBezTo>
                      <a:cubicBezTo>
                        <a:pt x="17951" y="12072"/>
                        <a:pt x="17901" y="12105"/>
                        <a:pt x="17853" y="12154"/>
                      </a:cubicBezTo>
                      <a:lnTo>
                        <a:pt x="566" y="29442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1" name="Freeform 540">
                  <a:extLst>
                    <a:ext uri="{FF2B5EF4-FFF2-40B4-BE49-F238E27FC236}">
                      <a16:creationId xmlns:a16="http://schemas.microsoft.com/office/drawing/2014/main" id="{5BAE0264-5736-8663-A232-B13AE3E58B13}"/>
                    </a:ext>
                  </a:extLst>
                </p:cNvPr>
                <p:cNvSpPr/>
                <p:nvPr/>
              </p:nvSpPr>
              <p:spPr>
                <a:xfrm>
                  <a:off x="-10226104" y="6194506"/>
                  <a:ext cx="48612" cy="48615"/>
                </a:xfrm>
                <a:custGeom>
                  <a:avLst/>
                  <a:gdLst>
                    <a:gd name="connsiteX0" fmla="*/ 48613 w 48612"/>
                    <a:gd name="connsiteY0" fmla="*/ 24308 h 48615"/>
                    <a:gd name="connsiteX1" fmla="*/ 24306 w 48612"/>
                    <a:gd name="connsiteY1" fmla="*/ 48615 h 48615"/>
                    <a:gd name="connsiteX2" fmla="*/ 0 w 48612"/>
                    <a:gd name="connsiteY2" fmla="*/ 24308 h 48615"/>
                    <a:gd name="connsiteX3" fmla="*/ 24306 w 48612"/>
                    <a:gd name="connsiteY3" fmla="*/ 0 h 48615"/>
                    <a:gd name="connsiteX4" fmla="*/ 48613 w 48612"/>
                    <a:gd name="connsiteY4" fmla="*/ 24308 h 48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8612" h="48615">
                      <a:moveTo>
                        <a:pt x="48613" y="24308"/>
                      </a:moveTo>
                      <a:cubicBezTo>
                        <a:pt x="48613" y="37732"/>
                        <a:pt x="37730" y="48615"/>
                        <a:pt x="24306" y="48615"/>
                      </a:cubicBezTo>
                      <a:cubicBezTo>
                        <a:pt x="10882" y="48615"/>
                        <a:pt x="0" y="37732"/>
                        <a:pt x="0" y="24308"/>
                      </a:cubicBezTo>
                      <a:cubicBezTo>
                        <a:pt x="0" y="10883"/>
                        <a:pt x="10882" y="0"/>
                        <a:pt x="24306" y="0"/>
                      </a:cubicBezTo>
                      <a:cubicBezTo>
                        <a:pt x="37730" y="0"/>
                        <a:pt x="48613" y="10883"/>
                        <a:pt x="48613" y="24308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542" name="Graphic 285">
                  <a:extLst>
                    <a:ext uri="{FF2B5EF4-FFF2-40B4-BE49-F238E27FC236}">
                      <a16:creationId xmlns:a16="http://schemas.microsoft.com/office/drawing/2014/main" id="{47561EA9-6552-926C-9425-51444F1E6516}"/>
                    </a:ext>
                  </a:extLst>
                </p:cNvPr>
                <p:cNvGrpSpPr/>
                <p:nvPr/>
              </p:nvGrpSpPr>
              <p:grpSpPr>
                <a:xfrm>
                  <a:off x="-10213291" y="6206249"/>
                  <a:ext cx="24187" cy="24054"/>
                  <a:chOff x="-10213291" y="6206249"/>
                  <a:chExt cx="24187" cy="24054"/>
                </a:xfrm>
                <a:solidFill>
                  <a:srgbClr val="2B2A29"/>
                </a:solidFill>
              </p:grpSpPr>
              <p:sp>
                <p:nvSpPr>
                  <p:cNvPr id="543" name="Freeform 542">
                    <a:extLst>
                      <a:ext uri="{FF2B5EF4-FFF2-40B4-BE49-F238E27FC236}">
                        <a16:creationId xmlns:a16="http://schemas.microsoft.com/office/drawing/2014/main" id="{DEB07EB6-7813-35EC-D938-0C2446220A00}"/>
                      </a:ext>
                    </a:extLst>
                  </p:cNvPr>
                  <p:cNvSpPr/>
                  <p:nvPr/>
                </p:nvSpPr>
                <p:spPr>
                  <a:xfrm>
                    <a:off x="-10213291" y="6206249"/>
                    <a:ext cx="12132" cy="11998"/>
                  </a:xfrm>
                  <a:custGeom>
                    <a:avLst/>
                    <a:gdLst>
                      <a:gd name="connsiteX0" fmla="*/ 12133 w 12132"/>
                      <a:gd name="connsiteY0" fmla="*/ 9283 h 11998"/>
                      <a:gd name="connsiteX1" fmla="*/ 9393 w 12132"/>
                      <a:gd name="connsiteY1" fmla="*/ 11449 h 11998"/>
                      <a:gd name="connsiteX2" fmla="*/ 9393 w 12132"/>
                      <a:gd name="connsiteY2" fmla="*/ 11449 h 11998"/>
                      <a:gd name="connsiteX3" fmla="*/ 5949 w 12132"/>
                      <a:gd name="connsiteY3" fmla="*/ 11957 h 11998"/>
                      <a:gd name="connsiteX4" fmla="*/ 1456 w 12132"/>
                      <a:gd name="connsiteY4" fmla="*/ 9447 h 11998"/>
                      <a:gd name="connsiteX5" fmla="*/ 45 w 12132"/>
                      <a:gd name="connsiteY5" fmla="*/ 4494 h 11998"/>
                      <a:gd name="connsiteX6" fmla="*/ 849 w 12132"/>
                      <a:gd name="connsiteY6" fmla="*/ 2001 h 11998"/>
                      <a:gd name="connsiteX7" fmla="*/ 2554 w 12132"/>
                      <a:gd name="connsiteY7" fmla="*/ 0 h 11998"/>
                      <a:gd name="connsiteX8" fmla="*/ 4112 w 12132"/>
                      <a:gd name="connsiteY8" fmla="*/ 1968 h 11998"/>
                      <a:gd name="connsiteX9" fmla="*/ 3030 w 12132"/>
                      <a:gd name="connsiteY9" fmla="*/ 3215 h 11998"/>
                      <a:gd name="connsiteX10" fmla="*/ 2521 w 12132"/>
                      <a:gd name="connsiteY10" fmla="*/ 4789 h 11998"/>
                      <a:gd name="connsiteX11" fmla="*/ 3407 w 12132"/>
                      <a:gd name="connsiteY11" fmla="*/ 7906 h 11998"/>
                      <a:gd name="connsiteX12" fmla="*/ 6245 w 12132"/>
                      <a:gd name="connsiteY12" fmla="*/ 9480 h 11998"/>
                      <a:gd name="connsiteX13" fmla="*/ 8410 w 12132"/>
                      <a:gd name="connsiteY13" fmla="*/ 9169 h 11998"/>
                      <a:gd name="connsiteX14" fmla="*/ 8410 w 12132"/>
                      <a:gd name="connsiteY14" fmla="*/ 9169 h 11998"/>
                      <a:gd name="connsiteX15" fmla="*/ 10132 w 12132"/>
                      <a:gd name="connsiteY15" fmla="*/ 7807 h 11998"/>
                      <a:gd name="connsiteX16" fmla="*/ 12133 w 12132"/>
                      <a:gd name="connsiteY16" fmla="*/ 9283 h 11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2132" h="11998">
                        <a:moveTo>
                          <a:pt x="12133" y="9283"/>
                        </a:moveTo>
                        <a:cubicBezTo>
                          <a:pt x="11411" y="10251"/>
                          <a:pt x="10460" y="10989"/>
                          <a:pt x="9393" y="11449"/>
                        </a:cubicBezTo>
                        <a:lnTo>
                          <a:pt x="9393" y="11449"/>
                        </a:lnTo>
                        <a:cubicBezTo>
                          <a:pt x="8327" y="11908"/>
                          <a:pt x="7130" y="12088"/>
                          <a:pt x="5949" y="11957"/>
                        </a:cubicBezTo>
                        <a:cubicBezTo>
                          <a:pt x="4112" y="11744"/>
                          <a:pt x="2521" y="10793"/>
                          <a:pt x="1456" y="9447"/>
                        </a:cubicBezTo>
                        <a:cubicBezTo>
                          <a:pt x="389" y="8103"/>
                          <a:pt x="-168" y="6331"/>
                          <a:pt x="45" y="4494"/>
                        </a:cubicBezTo>
                        <a:cubicBezTo>
                          <a:pt x="143" y="3609"/>
                          <a:pt x="422" y="2772"/>
                          <a:pt x="849" y="2001"/>
                        </a:cubicBezTo>
                        <a:cubicBezTo>
                          <a:pt x="1275" y="1230"/>
                          <a:pt x="1866" y="541"/>
                          <a:pt x="2554" y="0"/>
                        </a:cubicBezTo>
                        <a:lnTo>
                          <a:pt x="4112" y="1968"/>
                        </a:lnTo>
                        <a:cubicBezTo>
                          <a:pt x="3669" y="2313"/>
                          <a:pt x="3309" y="2756"/>
                          <a:pt x="3030" y="3215"/>
                        </a:cubicBezTo>
                        <a:cubicBezTo>
                          <a:pt x="2768" y="3690"/>
                          <a:pt x="2587" y="4232"/>
                          <a:pt x="2521" y="4789"/>
                        </a:cubicBezTo>
                        <a:cubicBezTo>
                          <a:pt x="2390" y="5954"/>
                          <a:pt x="2735" y="7053"/>
                          <a:pt x="3407" y="7906"/>
                        </a:cubicBezTo>
                        <a:cubicBezTo>
                          <a:pt x="4079" y="8759"/>
                          <a:pt x="5080" y="9349"/>
                          <a:pt x="6245" y="9480"/>
                        </a:cubicBezTo>
                        <a:cubicBezTo>
                          <a:pt x="6999" y="9562"/>
                          <a:pt x="7753" y="9447"/>
                          <a:pt x="8410" y="9169"/>
                        </a:cubicBezTo>
                        <a:lnTo>
                          <a:pt x="8410" y="9169"/>
                        </a:lnTo>
                        <a:cubicBezTo>
                          <a:pt x="9082" y="8873"/>
                          <a:pt x="9689" y="8414"/>
                          <a:pt x="10132" y="7807"/>
                        </a:cubicBezTo>
                        <a:lnTo>
                          <a:pt x="12133" y="9283"/>
                        </a:lnTo>
                        <a:close/>
                      </a:path>
                    </a:pathLst>
                  </a:custGeom>
                  <a:solidFill>
                    <a:srgbClr val="2B2A29"/>
                  </a:solidFill>
                  <a:ln w="16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44" name="Freeform 543">
                    <a:extLst>
                      <a:ext uri="{FF2B5EF4-FFF2-40B4-BE49-F238E27FC236}">
                        <a16:creationId xmlns:a16="http://schemas.microsoft.com/office/drawing/2014/main" id="{BC5F3115-9D54-D343-D295-4526E79662BA}"/>
                      </a:ext>
                    </a:extLst>
                  </p:cNvPr>
                  <p:cNvSpPr/>
                  <p:nvPr/>
                </p:nvSpPr>
                <p:spPr>
                  <a:xfrm>
                    <a:off x="-10201252" y="6218305"/>
                    <a:ext cx="12148" cy="11998"/>
                  </a:xfrm>
                  <a:custGeom>
                    <a:avLst/>
                    <a:gdLst>
                      <a:gd name="connsiteX0" fmla="*/ 12149 w 12148"/>
                      <a:gd name="connsiteY0" fmla="*/ 9283 h 11998"/>
                      <a:gd name="connsiteX1" fmla="*/ 9410 w 12148"/>
                      <a:gd name="connsiteY1" fmla="*/ 11448 h 11998"/>
                      <a:gd name="connsiteX2" fmla="*/ 9410 w 12148"/>
                      <a:gd name="connsiteY2" fmla="*/ 11448 h 11998"/>
                      <a:gd name="connsiteX3" fmla="*/ 5966 w 12148"/>
                      <a:gd name="connsiteY3" fmla="*/ 11957 h 11998"/>
                      <a:gd name="connsiteX4" fmla="*/ 1455 w 12148"/>
                      <a:gd name="connsiteY4" fmla="*/ 9447 h 11998"/>
                      <a:gd name="connsiteX5" fmla="*/ 45 w 12148"/>
                      <a:gd name="connsiteY5" fmla="*/ 4494 h 11998"/>
                      <a:gd name="connsiteX6" fmla="*/ 865 w 12148"/>
                      <a:gd name="connsiteY6" fmla="*/ 2001 h 11998"/>
                      <a:gd name="connsiteX7" fmla="*/ 2571 w 12148"/>
                      <a:gd name="connsiteY7" fmla="*/ 0 h 11998"/>
                      <a:gd name="connsiteX8" fmla="*/ 4112 w 12148"/>
                      <a:gd name="connsiteY8" fmla="*/ 1968 h 11998"/>
                      <a:gd name="connsiteX9" fmla="*/ 3046 w 12148"/>
                      <a:gd name="connsiteY9" fmla="*/ 3215 h 11998"/>
                      <a:gd name="connsiteX10" fmla="*/ 2538 w 12148"/>
                      <a:gd name="connsiteY10" fmla="*/ 4789 h 11998"/>
                      <a:gd name="connsiteX11" fmla="*/ 3424 w 12148"/>
                      <a:gd name="connsiteY11" fmla="*/ 7906 h 11998"/>
                      <a:gd name="connsiteX12" fmla="*/ 6261 w 12148"/>
                      <a:gd name="connsiteY12" fmla="*/ 9480 h 11998"/>
                      <a:gd name="connsiteX13" fmla="*/ 8426 w 12148"/>
                      <a:gd name="connsiteY13" fmla="*/ 9169 h 11998"/>
                      <a:gd name="connsiteX14" fmla="*/ 8426 w 12148"/>
                      <a:gd name="connsiteY14" fmla="*/ 9169 h 11998"/>
                      <a:gd name="connsiteX15" fmla="*/ 10148 w 12148"/>
                      <a:gd name="connsiteY15" fmla="*/ 7807 h 11998"/>
                      <a:gd name="connsiteX16" fmla="*/ 12149 w 12148"/>
                      <a:gd name="connsiteY16" fmla="*/ 9283 h 11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2148" h="11998">
                        <a:moveTo>
                          <a:pt x="12149" y="9283"/>
                        </a:moveTo>
                        <a:cubicBezTo>
                          <a:pt x="11427" y="10251"/>
                          <a:pt x="10476" y="10989"/>
                          <a:pt x="9410" y="11448"/>
                        </a:cubicBezTo>
                        <a:lnTo>
                          <a:pt x="9410" y="11448"/>
                        </a:lnTo>
                        <a:cubicBezTo>
                          <a:pt x="8344" y="11908"/>
                          <a:pt x="7146" y="12088"/>
                          <a:pt x="5966" y="11957"/>
                        </a:cubicBezTo>
                        <a:cubicBezTo>
                          <a:pt x="4112" y="11744"/>
                          <a:pt x="2538" y="10792"/>
                          <a:pt x="1455" y="9447"/>
                        </a:cubicBezTo>
                        <a:cubicBezTo>
                          <a:pt x="389" y="8102"/>
                          <a:pt x="-168" y="6331"/>
                          <a:pt x="45" y="4494"/>
                        </a:cubicBezTo>
                        <a:cubicBezTo>
                          <a:pt x="144" y="3608"/>
                          <a:pt x="422" y="2772"/>
                          <a:pt x="865" y="2001"/>
                        </a:cubicBezTo>
                        <a:cubicBezTo>
                          <a:pt x="1292" y="1230"/>
                          <a:pt x="1865" y="541"/>
                          <a:pt x="2571" y="0"/>
                        </a:cubicBezTo>
                        <a:lnTo>
                          <a:pt x="4112" y="1968"/>
                        </a:lnTo>
                        <a:cubicBezTo>
                          <a:pt x="3670" y="2313"/>
                          <a:pt x="3309" y="2755"/>
                          <a:pt x="3046" y="3215"/>
                        </a:cubicBezTo>
                        <a:cubicBezTo>
                          <a:pt x="2784" y="3690"/>
                          <a:pt x="2604" y="4232"/>
                          <a:pt x="2538" y="4789"/>
                        </a:cubicBezTo>
                        <a:cubicBezTo>
                          <a:pt x="2407" y="5954"/>
                          <a:pt x="2751" y="7053"/>
                          <a:pt x="3424" y="7906"/>
                        </a:cubicBezTo>
                        <a:cubicBezTo>
                          <a:pt x="4096" y="8759"/>
                          <a:pt x="5096" y="9349"/>
                          <a:pt x="6261" y="9480"/>
                        </a:cubicBezTo>
                        <a:cubicBezTo>
                          <a:pt x="7015" y="9562"/>
                          <a:pt x="7770" y="9447"/>
                          <a:pt x="8426" y="9169"/>
                        </a:cubicBezTo>
                        <a:lnTo>
                          <a:pt x="8426" y="9169"/>
                        </a:lnTo>
                        <a:cubicBezTo>
                          <a:pt x="9098" y="8873"/>
                          <a:pt x="9705" y="8414"/>
                          <a:pt x="10148" y="7807"/>
                        </a:cubicBezTo>
                        <a:lnTo>
                          <a:pt x="12149" y="9283"/>
                        </a:lnTo>
                        <a:close/>
                      </a:path>
                    </a:pathLst>
                  </a:custGeom>
                  <a:solidFill>
                    <a:srgbClr val="2B2A29"/>
                  </a:solidFill>
                  <a:ln w="16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535" name="Freeform 534">
              <a:extLst>
                <a:ext uri="{FF2B5EF4-FFF2-40B4-BE49-F238E27FC236}">
                  <a16:creationId xmlns:a16="http://schemas.microsoft.com/office/drawing/2014/main" id="{8709453B-CEA4-B563-49C3-6794F9BDDC43}"/>
                </a:ext>
              </a:extLst>
            </p:cNvPr>
            <p:cNvSpPr/>
            <p:nvPr/>
          </p:nvSpPr>
          <p:spPr>
            <a:xfrm>
              <a:off x="-10264257" y="6071980"/>
              <a:ext cx="44618" cy="44621"/>
            </a:xfrm>
            <a:custGeom>
              <a:avLst/>
              <a:gdLst>
                <a:gd name="connsiteX0" fmla="*/ 38087 w 44618"/>
                <a:gd name="connsiteY0" fmla="*/ 6532 h 44621"/>
                <a:gd name="connsiteX1" fmla="*/ 38087 w 44618"/>
                <a:gd name="connsiteY1" fmla="*/ 38089 h 44621"/>
                <a:gd name="connsiteX2" fmla="*/ 6532 w 44618"/>
                <a:gd name="connsiteY2" fmla="*/ 38089 h 44621"/>
                <a:gd name="connsiteX3" fmla="*/ 6532 w 44618"/>
                <a:gd name="connsiteY3" fmla="*/ 6532 h 44621"/>
                <a:gd name="connsiteX4" fmla="*/ 38087 w 44618"/>
                <a:gd name="connsiteY4" fmla="*/ 6532 h 44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8" h="44621">
                  <a:moveTo>
                    <a:pt x="38087" y="6532"/>
                  </a:moveTo>
                  <a:cubicBezTo>
                    <a:pt x="46796" y="15241"/>
                    <a:pt x="46796" y="29380"/>
                    <a:pt x="38087" y="38089"/>
                  </a:cubicBezTo>
                  <a:cubicBezTo>
                    <a:pt x="29378" y="46799"/>
                    <a:pt x="15240" y="46799"/>
                    <a:pt x="6532" y="38089"/>
                  </a:cubicBezTo>
                  <a:cubicBezTo>
                    <a:pt x="-2177" y="29380"/>
                    <a:pt x="-2177" y="15241"/>
                    <a:pt x="6532" y="6532"/>
                  </a:cubicBezTo>
                  <a:cubicBezTo>
                    <a:pt x="15240" y="-2177"/>
                    <a:pt x="29362" y="-2177"/>
                    <a:pt x="38087" y="6532"/>
                  </a:cubicBezTo>
                  <a:close/>
                </a:path>
              </a:pathLst>
            </a:custGeom>
            <a:solidFill>
              <a:srgbClr val="FFFF99"/>
            </a:solidFill>
            <a:ln w="163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6" name="Freeform 535">
              <a:extLst>
                <a:ext uri="{FF2B5EF4-FFF2-40B4-BE49-F238E27FC236}">
                  <a16:creationId xmlns:a16="http://schemas.microsoft.com/office/drawing/2014/main" id="{4A01AE44-ED24-1158-0ABB-351CC5227725}"/>
                </a:ext>
              </a:extLst>
            </p:cNvPr>
            <p:cNvSpPr/>
            <p:nvPr/>
          </p:nvSpPr>
          <p:spPr>
            <a:xfrm>
              <a:off x="-10106463" y="6229792"/>
              <a:ext cx="44619" cy="44627"/>
            </a:xfrm>
            <a:custGeom>
              <a:avLst/>
              <a:gdLst>
                <a:gd name="connsiteX0" fmla="*/ 38087 w 44619"/>
                <a:gd name="connsiteY0" fmla="*/ 6538 h 44627"/>
                <a:gd name="connsiteX1" fmla="*/ 38087 w 44619"/>
                <a:gd name="connsiteY1" fmla="*/ 38095 h 44627"/>
                <a:gd name="connsiteX2" fmla="*/ 6532 w 44619"/>
                <a:gd name="connsiteY2" fmla="*/ 38095 h 44627"/>
                <a:gd name="connsiteX3" fmla="*/ 6532 w 44619"/>
                <a:gd name="connsiteY3" fmla="*/ 6538 h 44627"/>
                <a:gd name="connsiteX4" fmla="*/ 38087 w 44619"/>
                <a:gd name="connsiteY4" fmla="*/ 6538 h 44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9" h="44627">
                  <a:moveTo>
                    <a:pt x="38087" y="6538"/>
                  </a:moveTo>
                  <a:cubicBezTo>
                    <a:pt x="46796" y="15248"/>
                    <a:pt x="46796" y="29386"/>
                    <a:pt x="38087" y="38095"/>
                  </a:cubicBezTo>
                  <a:cubicBezTo>
                    <a:pt x="29378" y="46805"/>
                    <a:pt x="15241" y="46805"/>
                    <a:pt x="6532" y="38095"/>
                  </a:cubicBezTo>
                  <a:cubicBezTo>
                    <a:pt x="-2177" y="29386"/>
                    <a:pt x="-2177" y="15248"/>
                    <a:pt x="6532" y="6538"/>
                  </a:cubicBezTo>
                  <a:cubicBezTo>
                    <a:pt x="15241" y="-2171"/>
                    <a:pt x="29378" y="-2188"/>
                    <a:pt x="38087" y="6538"/>
                  </a:cubicBezTo>
                  <a:close/>
                </a:path>
              </a:pathLst>
            </a:custGeom>
            <a:solidFill>
              <a:srgbClr val="FFFF99"/>
            </a:solidFill>
            <a:ln w="163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6D58BB9-6987-6497-6F72-B2522820A608}"/>
              </a:ext>
            </a:extLst>
          </p:cNvPr>
          <p:cNvGrpSpPr/>
          <p:nvPr/>
        </p:nvGrpSpPr>
        <p:grpSpPr>
          <a:xfrm>
            <a:off x="10434392" y="6103861"/>
            <a:ext cx="264129" cy="516060"/>
            <a:chOff x="10434392" y="6103860"/>
            <a:chExt cx="264129" cy="555979"/>
          </a:xfrm>
        </p:grpSpPr>
        <p:sp>
          <p:nvSpPr>
            <p:cNvPr id="969" name="Freeform 968">
              <a:extLst>
                <a:ext uri="{FF2B5EF4-FFF2-40B4-BE49-F238E27FC236}">
                  <a16:creationId xmlns:a16="http://schemas.microsoft.com/office/drawing/2014/main" id="{9BA73074-E0DC-89B3-6DF6-D9CF8E360E3B}"/>
                </a:ext>
              </a:extLst>
            </p:cNvPr>
            <p:cNvSpPr/>
            <p:nvPr/>
          </p:nvSpPr>
          <p:spPr>
            <a:xfrm>
              <a:off x="10553484" y="6400482"/>
              <a:ext cx="145037" cy="223502"/>
            </a:xfrm>
            <a:custGeom>
              <a:avLst/>
              <a:gdLst>
                <a:gd name="connsiteX0" fmla="*/ 145037 w 145037"/>
                <a:gd name="connsiteY0" fmla="*/ 0 h 223502"/>
                <a:gd name="connsiteX1" fmla="*/ 145037 w 145037"/>
                <a:gd name="connsiteY1" fmla="*/ 53347 h 223502"/>
                <a:gd name="connsiteX2" fmla="*/ 132047 w 145037"/>
                <a:gd name="connsiteY2" fmla="*/ 85038 h 223502"/>
                <a:gd name="connsiteX3" fmla="*/ 106873 w 145037"/>
                <a:gd name="connsiteY3" fmla="*/ 129781 h 223502"/>
                <a:gd name="connsiteX4" fmla="*/ 6111 w 145037"/>
                <a:gd name="connsiteY4" fmla="*/ 221875 h 223502"/>
                <a:gd name="connsiteX5" fmla="*/ 47283 w 145037"/>
                <a:gd name="connsiteY5" fmla="*/ 91860 h 223502"/>
                <a:gd name="connsiteX6" fmla="*/ 130777 w 145037"/>
                <a:gd name="connsiteY6" fmla="*/ 1104 h 223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037" h="223502">
                  <a:moveTo>
                    <a:pt x="145037" y="0"/>
                  </a:moveTo>
                  <a:lnTo>
                    <a:pt x="145037" y="53347"/>
                  </a:lnTo>
                  <a:lnTo>
                    <a:pt x="132047" y="85038"/>
                  </a:lnTo>
                  <a:cubicBezTo>
                    <a:pt x="125089" y="99287"/>
                    <a:pt x="116624" y="114432"/>
                    <a:pt x="106873" y="129781"/>
                  </a:cubicBezTo>
                  <a:cubicBezTo>
                    <a:pt x="67869" y="191177"/>
                    <a:pt x="22724" y="232349"/>
                    <a:pt x="6111" y="221875"/>
                  </a:cubicBezTo>
                  <a:cubicBezTo>
                    <a:pt x="-10502" y="211402"/>
                    <a:pt x="7917" y="153256"/>
                    <a:pt x="47283" y="91860"/>
                  </a:cubicBezTo>
                  <a:cubicBezTo>
                    <a:pt x="76537" y="45814"/>
                    <a:pt x="109244" y="11143"/>
                    <a:pt x="130777" y="1104"/>
                  </a:cubicBezTo>
                  <a:close/>
                </a:path>
              </a:pathLst>
            </a:custGeom>
            <a:solidFill>
              <a:srgbClr val="F8AA00"/>
            </a:solidFill>
            <a:ln w="95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9" name="Freeform 738">
              <a:extLst>
                <a:ext uri="{FF2B5EF4-FFF2-40B4-BE49-F238E27FC236}">
                  <a16:creationId xmlns:a16="http://schemas.microsoft.com/office/drawing/2014/main" id="{8DDA31AF-A5B1-502A-2A0F-C70684293546}"/>
                </a:ext>
              </a:extLst>
            </p:cNvPr>
            <p:cNvSpPr/>
            <p:nvPr/>
          </p:nvSpPr>
          <p:spPr>
            <a:xfrm>
              <a:off x="10470929" y="6222589"/>
              <a:ext cx="225363" cy="154156"/>
            </a:xfrm>
            <a:custGeom>
              <a:avLst/>
              <a:gdLst>
                <a:gd name="connsiteX0" fmla="*/ 246598 w 592972"/>
                <a:gd name="connsiteY0" fmla="*/ 281202 h 405612"/>
                <a:gd name="connsiteX1" fmla="*/ 4282 w 592972"/>
                <a:gd name="connsiteY1" fmla="*/ 16080 h 405612"/>
                <a:gd name="connsiteX2" fmla="*/ 346375 w 592972"/>
                <a:gd name="connsiteY2" fmla="*/ 124410 h 405612"/>
                <a:gd name="connsiteX3" fmla="*/ 588691 w 592972"/>
                <a:gd name="connsiteY3" fmla="*/ 389532 h 405612"/>
                <a:gd name="connsiteX4" fmla="*/ 246598 w 592972"/>
                <a:gd name="connsiteY4" fmla="*/ 281202 h 40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2972" h="405612">
                  <a:moveTo>
                    <a:pt x="246598" y="281202"/>
                  </a:moveTo>
                  <a:cubicBezTo>
                    <a:pt x="85054" y="178574"/>
                    <a:pt x="-23276" y="59792"/>
                    <a:pt x="4282" y="16080"/>
                  </a:cubicBezTo>
                  <a:cubicBezTo>
                    <a:pt x="31839" y="-27632"/>
                    <a:pt x="184831" y="20831"/>
                    <a:pt x="346375" y="124410"/>
                  </a:cubicBezTo>
                  <a:cubicBezTo>
                    <a:pt x="507919" y="227038"/>
                    <a:pt x="616249" y="345820"/>
                    <a:pt x="588691" y="389532"/>
                  </a:cubicBezTo>
                  <a:cubicBezTo>
                    <a:pt x="561134" y="433244"/>
                    <a:pt x="408142" y="384781"/>
                    <a:pt x="246598" y="281202"/>
                  </a:cubicBezTo>
                  <a:close/>
                </a:path>
              </a:pathLst>
            </a:custGeom>
            <a:solidFill>
              <a:srgbClr val="F8AA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7" name="Freeform 736">
              <a:extLst>
                <a:ext uri="{FF2B5EF4-FFF2-40B4-BE49-F238E27FC236}">
                  <a16:creationId xmlns:a16="http://schemas.microsoft.com/office/drawing/2014/main" id="{C6D1CEAD-3C21-C7A3-28B4-CDDEA33DC546}"/>
                </a:ext>
              </a:extLst>
            </p:cNvPr>
            <p:cNvSpPr/>
            <p:nvPr/>
          </p:nvSpPr>
          <p:spPr>
            <a:xfrm>
              <a:off x="10434392" y="6370612"/>
              <a:ext cx="257626" cy="89249"/>
            </a:xfrm>
            <a:custGeom>
              <a:avLst/>
              <a:gdLst>
                <a:gd name="connsiteX0" fmla="*/ 358887 w 677862"/>
                <a:gd name="connsiteY0" fmla="*/ 208165 h 234830"/>
                <a:gd name="connsiteX1" fmla="*/ 639 w 677862"/>
                <a:gd name="connsiteY1" fmla="*/ 192011 h 234830"/>
                <a:gd name="connsiteX2" fmla="*/ 318976 w 677862"/>
                <a:gd name="connsiteY2" fmla="*/ 26666 h 234830"/>
                <a:gd name="connsiteX3" fmla="*/ 677223 w 677862"/>
                <a:gd name="connsiteY3" fmla="*/ 42820 h 234830"/>
                <a:gd name="connsiteX4" fmla="*/ 358887 w 677862"/>
                <a:gd name="connsiteY4" fmla="*/ 208165 h 2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7862" h="234830">
                  <a:moveTo>
                    <a:pt x="358887" y="208165"/>
                  </a:moveTo>
                  <a:cubicBezTo>
                    <a:pt x="171686" y="249026"/>
                    <a:pt x="12042" y="242374"/>
                    <a:pt x="639" y="192011"/>
                  </a:cubicBezTo>
                  <a:cubicBezTo>
                    <a:pt x="-10764" y="141647"/>
                    <a:pt x="131775" y="67527"/>
                    <a:pt x="318976" y="26666"/>
                  </a:cubicBezTo>
                  <a:cubicBezTo>
                    <a:pt x="506177" y="-14195"/>
                    <a:pt x="665820" y="-7544"/>
                    <a:pt x="677223" y="42820"/>
                  </a:cubicBezTo>
                  <a:cubicBezTo>
                    <a:pt x="688627" y="92234"/>
                    <a:pt x="546088" y="166354"/>
                    <a:pt x="358887" y="208165"/>
                  </a:cubicBezTo>
                  <a:close/>
                </a:path>
              </a:pathLst>
            </a:custGeom>
            <a:solidFill>
              <a:srgbClr val="F8AA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1" name="Freeform 960">
              <a:extLst>
                <a:ext uri="{FF2B5EF4-FFF2-40B4-BE49-F238E27FC236}">
                  <a16:creationId xmlns:a16="http://schemas.microsoft.com/office/drawing/2014/main" id="{F37AECAD-076D-12F7-0188-035155F949E6}"/>
                </a:ext>
              </a:extLst>
            </p:cNvPr>
            <p:cNvSpPr/>
            <p:nvPr/>
          </p:nvSpPr>
          <p:spPr>
            <a:xfrm>
              <a:off x="10635053" y="6103860"/>
              <a:ext cx="63467" cy="253104"/>
            </a:xfrm>
            <a:custGeom>
              <a:avLst/>
              <a:gdLst>
                <a:gd name="connsiteX0" fmla="*/ 16274 w 63467"/>
                <a:gd name="connsiteY0" fmla="*/ 243 h 253104"/>
                <a:gd name="connsiteX1" fmla="*/ 49049 w 63467"/>
                <a:gd name="connsiteY1" fmla="*/ 32431 h 253104"/>
                <a:gd name="connsiteX2" fmla="*/ 63467 w 63467"/>
                <a:gd name="connsiteY2" fmla="*/ 75014 h 253104"/>
                <a:gd name="connsiteX3" fmla="*/ 63467 w 63467"/>
                <a:gd name="connsiteY3" fmla="*/ 253104 h 253104"/>
                <a:gd name="connsiteX4" fmla="*/ 57265 w 63467"/>
                <a:gd name="connsiteY4" fmla="*/ 250313 h 253104"/>
                <a:gd name="connsiteX5" fmla="*/ 10135 w 63467"/>
                <a:gd name="connsiteY5" fmla="*/ 136398 h 253104"/>
                <a:gd name="connsiteX6" fmla="*/ 16274 w 63467"/>
                <a:gd name="connsiteY6" fmla="*/ 243 h 253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467" h="253104">
                  <a:moveTo>
                    <a:pt x="16274" y="243"/>
                  </a:moveTo>
                  <a:cubicBezTo>
                    <a:pt x="25845" y="-1924"/>
                    <a:pt x="37672" y="10536"/>
                    <a:pt x="49049" y="32431"/>
                  </a:cubicBezTo>
                  <a:lnTo>
                    <a:pt x="63467" y="75014"/>
                  </a:lnTo>
                  <a:lnTo>
                    <a:pt x="63467" y="253104"/>
                  </a:lnTo>
                  <a:lnTo>
                    <a:pt x="57265" y="250313"/>
                  </a:lnTo>
                  <a:cubicBezTo>
                    <a:pt x="40539" y="233570"/>
                    <a:pt x="21782" y="189758"/>
                    <a:pt x="10135" y="136398"/>
                  </a:cubicBezTo>
                  <a:cubicBezTo>
                    <a:pt x="-5395" y="65251"/>
                    <a:pt x="-2867" y="4577"/>
                    <a:pt x="16274" y="243"/>
                  </a:cubicBezTo>
                  <a:close/>
                </a:path>
              </a:pathLst>
            </a:custGeom>
            <a:solidFill>
              <a:srgbClr val="F8AA00"/>
            </a:solidFill>
            <a:ln w="95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5" name="Freeform 964">
              <a:extLst>
                <a:ext uri="{FF2B5EF4-FFF2-40B4-BE49-F238E27FC236}">
                  <a16:creationId xmlns:a16="http://schemas.microsoft.com/office/drawing/2014/main" id="{44351142-4DCF-EE78-D23F-23A01D1FACC3}"/>
                </a:ext>
              </a:extLst>
            </p:cNvPr>
            <p:cNvSpPr/>
            <p:nvPr/>
          </p:nvSpPr>
          <p:spPr>
            <a:xfrm>
              <a:off x="10633222" y="6407269"/>
              <a:ext cx="65299" cy="252570"/>
            </a:xfrm>
            <a:custGeom>
              <a:avLst/>
              <a:gdLst>
                <a:gd name="connsiteX0" fmla="*/ 65299 w 65299"/>
                <a:gd name="connsiteY0" fmla="*/ 0 h 252570"/>
                <a:gd name="connsiteX1" fmla="*/ 65299 w 65299"/>
                <a:gd name="connsiteY1" fmla="*/ 173732 h 252570"/>
                <a:gd name="connsiteX2" fmla="*/ 48983 w 65299"/>
                <a:gd name="connsiteY2" fmla="*/ 220460 h 252570"/>
                <a:gd name="connsiteX3" fmla="*/ 15938 w 65299"/>
                <a:gd name="connsiteY3" fmla="*/ 252287 h 252570"/>
                <a:gd name="connsiteX4" fmla="*/ 10882 w 65299"/>
                <a:gd name="connsiteY4" fmla="*/ 116132 h 252570"/>
                <a:gd name="connsiteX5" fmla="*/ 59028 w 65299"/>
                <a:gd name="connsiteY5" fmla="*/ 2725 h 252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299" h="252570">
                  <a:moveTo>
                    <a:pt x="65299" y="0"/>
                  </a:moveTo>
                  <a:lnTo>
                    <a:pt x="65299" y="173732"/>
                  </a:lnTo>
                  <a:lnTo>
                    <a:pt x="48983" y="220460"/>
                  </a:lnTo>
                  <a:cubicBezTo>
                    <a:pt x="37427" y="242265"/>
                    <a:pt x="25509" y="254634"/>
                    <a:pt x="15938" y="252287"/>
                  </a:cubicBezTo>
                  <a:cubicBezTo>
                    <a:pt x="-3203" y="247953"/>
                    <a:pt x="-5369" y="186918"/>
                    <a:pt x="10882" y="116132"/>
                  </a:cubicBezTo>
                  <a:cubicBezTo>
                    <a:pt x="23071" y="63043"/>
                    <a:pt x="42167" y="19299"/>
                    <a:pt x="59028" y="2725"/>
                  </a:cubicBezTo>
                  <a:close/>
                </a:path>
              </a:pathLst>
            </a:custGeom>
            <a:solidFill>
              <a:srgbClr val="FFD000"/>
            </a:solidFill>
            <a:ln w="95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7" name="Freeform 726">
              <a:extLst>
                <a:ext uri="{FF2B5EF4-FFF2-40B4-BE49-F238E27FC236}">
                  <a16:creationId xmlns:a16="http://schemas.microsoft.com/office/drawing/2014/main" id="{4F354C96-0AA5-05AC-79D8-92ED05D82B08}"/>
                </a:ext>
              </a:extLst>
            </p:cNvPr>
            <p:cNvSpPr/>
            <p:nvPr/>
          </p:nvSpPr>
          <p:spPr>
            <a:xfrm>
              <a:off x="10435074" y="6302689"/>
              <a:ext cx="256985" cy="90624"/>
            </a:xfrm>
            <a:custGeom>
              <a:avLst/>
              <a:gdLst>
                <a:gd name="connsiteX0" fmla="*/ 317182 w 676176"/>
                <a:gd name="connsiteY0" fmla="*/ 210133 h 238450"/>
                <a:gd name="connsiteX1" fmla="*/ 746 w 676176"/>
                <a:gd name="connsiteY1" fmla="*/ 41937 h 238450"/>
                <a:gd name="connsiteX2" fmla="*/ 358994 w 676176"/>
                <a:gd name="connsiteY2" fmla="*/ 28633 h 238450"/>
                <a:gd name="connsiteX3" fmla="*/ 675430 w 676176"/>
                <a:gd name="connsiteY3" fmla="*/ 196829 h 238450"/>
                <a:gd name="connsiteX4" fmla="*/ 317182 w 676176"/>
                <a:gd name="connsiteY4" fmla="*/ 210133 h 23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176" h="238450">
                  <a:moveTo>
                    <a:pt x="317182" y="210133"/>
                  </a:moveTo>
                  <a:cubicBezTo>
                    <a:pt x="130932" y="167371"/>
                    <a:pt x="-11607" y="92301"/>
                    <a:pt x="746" y="41937"/>
                  </a:cubicBezTo>
                  <a:cubicBezTo>
                    <a:pt x="12149" y="-8427"/>
                    <a:pt x="172743" y="-14128"/>
                    <a:pt x="358994" y="28633"/>
                  </a:cubicBezTo>
                  <a:cubicBezTo>
                    <a:pt x="545245" y="71395"/>
                    <a:pt x="687783" y="146465"/>
                    <a:pt x="675430" y="196829"/>
                  </a:cubicBezTo>
                  <a:cubicBezTo>
                    <a:pt x="664027" y="246243"/>
                    <a:pt x="503433" y="252894"/>
                    <a:pt x="317182" y="210133"/>
                  </a:cubicBezTo>
                  <a:close/>
                </a:path>
              </a:pathLst>
            </a:custGeom>
            <a:solidFill>
              <a:srgbClr val="FFD0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5" name="Freeform 724">
              <a:extLst>
                <a:ext uri="{FF2B5EF4-FFF2-40B4-BE49-F238E27FC236}">
                  <a16:creationId xmlns:a16="http://schemas.microsoft.com/office/drawing/2014/main" id="{20002ACC-87C2-A59A-A5DE-F63496966466}"/>
                </a:ext>
              </a:extLst>
            </p:cNvPr>
            <p:cNvSpPr/>
            <p:nvPr/>
          </p:nvSpPr>
          <p:spPr>
            <a:xfrm>
              <a:off x="10469857" y="6387207"/>
              <a:ext cx="226424" cy="152487"/>
            </a:xfrm>
            <a:custGeom>
              <a:avLst/>
              <a:gdLst>
                <a:gd name="connsiteX0" fmla="*/ 347295 w 595763"/>
                <a:gd name="connsiteY0" fmla="*/ 279482 h 401220"/>
                <a:gd name="connsiteX1" fmla="*/ 4252 w 595763"/>
                <a:gd name="connsiteY1" fmla="*/ 384960 h 401220"/>
                <a:gd name="connsiteX2" fmla="*/ 248468 w 595763"/>
                <a:gd name="connsiteY2" fmla="*/ 121739 h 401220"/>
                <a:gd name="connsiteX3" fmla="*/ 591512 w 595763"/>
                <a:gd name="connsiteY3" fmla="*/ 16260 h 401220"/>
                <a:gd name="connsiteX4" fmla="*/ 347295 w 595763"/>
                <a:gd name="connsiteY4" fmla="*/ 279482 h 401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763" h="401220">
                  <a:moveTo>
                    <a:pt x="347295" y="279482"/>
                  </a:moveTo>
                  <a:cubicBezTo>
                    <a:pt x="184801" y="381159"/>
                    <a:pt x="31809" y="428672"/>
                    <a:pt x="4252" y="384960"/>
                  </a:cubicBezTo>
                  <a:cubicBezTo>
                    <a:pt x="-23306" y="341248"/>
                    <a:pt x="85974" y="223416"/>
                    <a:pt x="248468" y="121739"/>
                  </a:cubicBezTo>
                  <a:cubicBezTo>
                    <a:pt x="410012" y="20061"/>
                    <a:pt x="563954" y="-27452"/>
                    <a:pt x="591512" y="16260"/>
                  </a:cubicBezTo>
                  <a:cubicBezTo>
                    <a:pt x="619069" y="59972"/>
                    <a:pt x="509790" y="177804"/>
                    <a:pt x="347295" y="279482"/>
                  </a:cubicBezTo>
                  <a:close/>
                </a:path>
              </a:pathLst>
            </a:custGeom>
            <a:solidFill>
              <a:srgbClr val="FFD0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7" name="Freeform 966">
              <a:extLst>
                <a:ext uri="{FF2B5EF4-FFF2-40B4-BE49-F238E27FC236}">
                  <a16:creationId xmlns:a16="http://schemas.microsoft.com/office/drawing/2014/main" id="{1639CC66-C168-FA2A-0666-7CAF60D3CC42}"/>
                </a:ext>
              </a:extLst>
            </p:cNvPr>
            <p:cNvSpPr/>
            <p:nvPr/>
          </p:nvSpPr>
          <p:spPr>
            <a:xfrm>
              <a:off x="10555220" y="6139326"/>
              <a:ext cx="143300" cy="224537"/>
            </a:xfrm>
            <a:custGeom>
              <a:avLst/>
              <a:gdLst>
                <a:gd name="connsiteX0" fmla="*/ 6180 w 143300"/>
                <a:gd name="connsiteY0" fmla="*/ 1616 h 224537"/>
                <a:gd name="connsiteX1" fmla="*/ 106219 w 143300"/>
                <a:gd name="connsiteY1" fmla="*/ 94432 h 224537"/>
                <a:gd name="connsiteX2" fmla="*/ 131122 w 143300"/>
                <a:gd name="connsiteY2" fmla="*/ 139384 h 224537"/>
                <a:gd name="connsiteX3" fmla="*/ 143300 w 143300"/>
                <a:gd name="connsiteY3" fmla="*/ 169685 h 224537"/>
                <a:gd name="connsiteX4" fmla="*/ 143300 w 143300"/>
                <a:gd name="connsiteY4" fmla="*/ 224537 h 224537"/>
                <a:gd name="connsiteX5" fmla="*/ 129101 w 143300"/>
                <a:gd name="connsiteY5" fmla="*/ 223256 h 224537"/>
                <a:gd name="connsiteX6" fmla="*/ 46268 w 143300"/>
                <a:gd name="connsiteY6" fmla="*/ 131992 h 224537"/>
                <a:gd name="connsiteX7" fmla="*/ 6180 w 143300"/>
                <a:gd name="connsiteY7" fmla="*/ 1616 h 224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300" h="224537">
                  <a:moveTo>
                    <a:pt x="6180" y="1616"/>
                  </a:moveTo>
                  <a:cubicBezTo>
                    <a:pt x="22793" y="-8858"/>
                    <a:pt x="67576" y="32675"/>
                    <a:pt x="106219" y="94432"/>
                  </a:cubicBezTo>
                  <a:cubicBezTo>
                    <a:pt x="115880" y="109872"/>
                    <a:pt x="124254" y="125085"/>
                    <a:pt x="131122" y="139384"/>
                  </a:cubicBezTo>
                  <a:lnTo>
                    <a:pt x="143300" y="169685"/>
                  </a:lnTo>
                  <a:lnTo>
                    <a:pt x="143300" y="224537"/>
                  </a:lnTo>
                  <a:lnTo>
                    <a:pt x="129101" y="223256"/>
                  </a:lnTo>
                  <a:cubicBezTo>
                    <a:pt x="107686" y="213048"/>
                    <a:pt x="75250" y="178310"/>
                    <a:pt x="46268" y="131992"/>
                  </a:cubicBezTo>
                  <a:cubicBezTo>
                    <a:pt x="7624" y="70235"/>
                    <a:pt x="-10433" y="12089"/>
                    <a:pt x="6180" y="1616"/>
                  </a:cubicBezTo>
                  <a:close/>
                </a:path>
              </a:pathLst>
            </a:custGeom>
            <a:solidFill>
              <a:srgbClr val="FFD000"/>
            </a:solidFill>
            <a:ln w="95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3" name="Freeform 962">
              <a:extLst>
                <a:ext uri="{FF2B5EF4-FFF2-40B4-BE49-F238E27FC236}">
                  <a16:creationId xmlns:a16="http://schemas.microsoft.com/office/drawing/2014/main" id="{264F47C1-FFDD-D63C-D3E1-E87A18FB436A}"/>
                </a:ext>
              </a:extLst>
            </p:cNvPr>
            <p:cNvSpPr/>
            <p:nvPr/>
          </p:nvSpPr>
          <p:spPr>
            <a:xfrm>
              <a:off x="10590037" y="6261346"/>
              <a:ext cx="108483" cy="240741"/>
            </a:xfrm>
            <a:custGeom>
              <a:avLst/>
              <a:gdLst>
                <a:gd name="connsiteX0" fmla="*/ 101417 w 108483"/>
                <a:gd name="connsiteY0" fmla="*/ 0 h 240741"/>
                <a:gd name="connsiteX1" fmla="*/ 108483 w 108483"/>
                <a:gd name="connsiteY1" fmla="*/ 189 h 240741"/>
                <a:gd name="connsiteX2" fmla="*/ 108483 w 108483"/>
                <a:gd name="connsiteY2" fmla="*/ 240741 h 240741"/>
                <a:gd name="connsiteX3" fmla="*/ 95238 w 108483"/>
                <a:gd name="connsiteY3" fmla="*/ 240386 h 240741"/>
                <a:gd name="connsiteX4" fmla="*/ 3144 w 108483"/>
                <a:gd name="connsiteY4" fmla="*/ 93397 h 240741"/>
                <a:gd name="connsiteX5" fmla="*/ 101417 w 108483"/>
                <a:gd name="connsiteY5" fmla="*/ 0 h 24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483" h="240741">
                  <a:moveTo>
                    <a:pt x="101417" y="0"/>
                  </a:moveTo>
                  <a:lnTo>
                    <a:pt x="108483" y="189"/>
                  </a:lnTo>
                  <a:lnTo>
                    <a:pt x="108483" y="240741"/>
                  </a:lnTo>
                  <a:lnTo>
                    <a:pt x="95238" y="240386"/>
                  </a:lnTo>
                  <a:cubicBezTo>
                    <a:pt x="29147" y="225218"/>
                    <a:pt x="-12024" y="159488"/>
                    <a:pt x="3144" y="93397"/>
                  </a:cubicBezTo>
                  <a:cubicBezTo>
                    <a:pt x="14521" y="43829"/>
                    <a:pt x="54338" y="8278"/>
                    <a:pt x="101417" y="0"/>
                  </a:cubicBezTo>
                  <a:close/>
                </a:path>
              </a:pathLst>
            </a:custGeom>
            <a:solidFill>
              <a:srgbClr val="77200F"/>
            </a:solidFill>
            <a:ln w="95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3" name="Freeform 692">
              <a:extLst>
                <a:ext uri="{FF2B5EF4-FFF2-40B4-BE49-F238E27FC236}">
                  <a16:creationId xmlns:a16="http://schemas.microsoft.com/office/drawing/2014/main" id="{876280FF-4B34-969F-6CD9-F3A55D18B924}"/>
                </a:ext>
              </a:extLst>
            </p:cNvPr>
            <p:cNvSpPr/>
            <p:nvPr/>
          </p:nvSpPr>
          <p:spPr>
            <a:xfrm>
              <a:off x="10613406" y="6334880"/>
              <a:ext cx="14446" cy="14446"/>
            </a:xfrm>
            <a:custGeom>
              <a:avLst/>
              <a:gdLst>
                <a:gd name="connsiteX0" fmla="*/ 38010 w 38010"/>
                <a:gd name="connsiteY0" fmla="*/ 19005 h 38010"/>
                <a:gd name="connsiteX1" fmla="*/ 19005 w 38010"/>
                <a:gd name="connsiteY1" fmla="*/ 38010 h 38010"/>
                <a:gd name="connsiteX2" fmla="*/ 0 w 38010"/>
                <a:gd name="connsiteY2" fmla="*/ 19005 h 38010"/>
                <a:gd name="connsiteX3" fmla="*/ 19005 w 38010"/>
                <a:gd name="connsiteY3" fmla="*/ 0 h 38010"/>
                <a:gd name="connsiteX4" fmla="*/ 38010 w 38010"/>
                <a:gd name="connsiteY4" fmla="*/ 19005 h 3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0" h="38010">
                  <a:moveTo>
                    <a:pt x="38010" y="19005"/>
                  </a:moveTo>
                  <a:cubicBezTo>
                    <a:pt x="38010" y="29458"/>
                    <a:pt x="29458" y="38010"/>
                    <a:pt x="19005" y="38010"/>
                  </a:cubicBezTo>
                  <a:cubicBezTo>
                    <a:pt x="8552" y="38010"/>
                    <a:pt x="0" y="29458"/>
                    <a:pt x="0" y="19005"/>
                  </a:cubicBezTo>
                  <a:cubicBezTo>
                    <a:pt x="0" y="8552"/>
                    <a:pt x="8552" y="0"/>
                    <a:pt x="19005" y="0"/>
                  </a:cubicBezTo>
                  <a:cubicBezTo>
                    <a:pt x="29458" y="0"/>
                    <a:pt x="38010" y="8552"/>
                    <a:pt x="38010" y="19005"/>
                  </a:cubicBezTo>
                  <a:close/>
                </a:path>
              </a:pathLst>
            </a:custGeom>
            <a:solidFill>
              <a:srgbClr val="C77215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5" name="Freeform 694">
              <a:extLst>
                <a:ext uri="{FF2B5EF4-FFF2-40B4-BE49-F238E27FC236}">
                  <a16:creationId xmlns:a16="http://schemas.microsoft.com/office/drawing/2014/main" id="{A1D3CBAB-AD0A-E141-235A-CF55D3C7588D}"/>
                </a:ext>
              </a:extLst>
            </p:cNvPr>
            <p:cNvSpPr/>
            <p:nvPr/>
          </p:nvSpPr>
          <p:spPr>
            <a:xfrm>
              <a:off x="10672214" y="6424580"/>
              <a:ext cx="14446" cy="14446"/>
            </a:xfrm>
            <a:custGeom>
              <a:avLst/>
              <a:gdLst>
                <a:gd name="connsiteX0" fmla="*/ 38010 w 38010"/>
                <a:gd name="connsiteY0" fmla="*/ 19005 h 38010"/>
                <a:gd name="connsiteX1" fmla="*/ 19005 w 38010"/>
                <a:gd name="connsiteY1" fmla="*/ 38010 h 38010"/>
                <a:gd name="connsiteX2" fmla="*/ 0 w 38010"/>
                <a:gd name="connsiteY2" fmla="*/ 19005 h 38010"/>
                <a:gd name="connsiteX3" fmla="*/ 19005 w 38010"/>
                <a:gd name="connsiteY3" fmla="*/ 0 h 38010"/>
                <a:gd name="connsiteX4" fmla="*/ 38010 w 38010"/>
                <a:gd name="connsiteY4" fmla="*/ 19005 h 3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0" h="38010">
                  <a:moveTo>
                    <a:pt x="38010" y="19005"/>
                  </a:moveTo>
                  <a:cubicBezTo>
                    <a:pt x="38010" y="29458"/>
                    <a:pt x="29458" y="38010"/>
                    <a:pt x="19005" y="38010"/>
                  </a:cubicBezTo>
                  <a:cubicBezTo>
                    <a:pt x="8552" y="38010"/>
                    <a:pt x="0" y="29458"/>
                    <a:pt x="0" y="19005"/>
                  </a:cubicBezTo>
                  <a:cubicBezTo>
                    <a:pt x="0" y="8552"/>
                    <a:pt x="8552" y="0"/>
                    <a:pt x="19005" y="0"/>
                  </a:cubicBezTo>
                  <a:cubicBezTo>
                    <a:pt x="29458" y="0"/>
                    <a:pt x="38010" y="8552"/>
                    <a:pt x="38010" y="19005"/>
                  </a:cubicBezTo>
                  <a:close/>
                </a:path>
              </a:pathLst>
            </a:custGeom>
            <a:solidFill>
              <a:srgbClr val="C77215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6" name="Freeform 695">
              <a:extLst>
                <a:ext uri="{FF2B5EF4-FFF2-40B4-BE49-F238E27FC236}">
                  <a16:creationId xmlns:a16="http://schemas.microsoft.com/office/drawing/2014/main" id="{2D54F122-7A19-5E61-19BA-BD99EA0ED371}"/>
                </a:ext>
              </a:extLst>
            </p:cNvPr>
            <p:cNvSpPr/>
            <p:nvPr/>
          </p:nvSpPr>
          <p:spPr>
            <a:xfrm>
              <a:off x="10640853" y="6402776"/>
              <a:ext cx="14446" cy="14446"/>
            </a:xfrm>
            <a:custGeom>
              <a:avLst/>
              <a:gdLst>
                <a:gd name="connsiteX0" fmla="*/ 38010 w 38010"/>
                <a:gd name="connsiteY0" fmla="*/ 19005 h 38010"/>
                <a:gd name="connsiteX1" fmla="*/ 19005 w 38010"/>
                <a:gd name="connsiteY1" fmla="*/ 38010 h 38010"/>
                <a:gd name="connsiteX2" fmla="*/ 0 w 38010"/>
                <a:gd name="connsiteY2" fmla="*/ 19005 h 38010"/>
                <a:gd name="connsiteX3" fmla="*/ 19005 w 38010"/>
                <a:gd name="connsiteY3" fmla="*/ 0 h 38010"/>
                <a:gd name="connsiteX4" fmla="*/ 38010 w 38010"/>
                <a:gd name="connsiteY4" fmla="*/ 19005 h 3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0" h="38010">
                  <a:moveTo>
                    <a:pt x="38010" y="19005"/>
                  </a:moveTo>
                  <a:cubicBezTo>
                    <a:pt x="38010" y="29458"/>
                    <a:pt x="29458" y="38010"/>
                    <a:pt x="19005" y="38010"/>
                  </a:cubicBezTo>
                  <a:cubicBezTo>
                    <a:pt x="8552" y="38010"/>
                    <a:pt x="0" y="29458"/>
                    <a:pt x="0" y="19005"/>
                  </a:cubicBezTo>
                  <a:cubicBezTo>
                    <a:pt x="0" y="8552"/>
                    <a:pt x="8552" y="0"/>
                    <a:pt x="19005" y="0"/>
                  </a:cubicBezTo>
                  <a:cubicBezTo>
                    <a:pt x="29458" y="0"/>
                    <a:pt x="38010" y="8552"/>
                    <a:pt x="38010" y="19005"/>
                  </a:cubicBezTo>
                  <a:close/>
                </a:path>
              </a:pathLst>
            </a:custGeom>
            <a:solidFill>
              <a:srgbClr val="C77215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7" name="Freeform 696">
              <a:extLst>
                <a:ext uri="{FF2B5EF4-FFF2-40B4-BE49-F238E27FC236}">
                  <a16:creationId xmlns:a16="http://schemas.microsoft.com/office/drawing/2014/main" id="{E3DBAFC8-F6C8-C9F1-A246-BD460B2E46D1}"/>
                </a:ext>
              </a:extLst>
            </p:cNvPr>
            <p:cNvSpPr/>
            <p:nvPr/>
          </p:nvSpPr>
          <p:spPr>
            <a:xfrm>
              <a:off x="10679497" y="6327657"/>
              <a:ext cx="14446" cy="14446"/>
            </a:xfrm>
            <a:custGeom>
              <a:avLst/>
              <a:gdLst>
                <a:gd name="connsiteX0" fmla="*/ 38010 w 38010"/>
                <a:gd name="connsiteY0" fmla="*/ 19005 h 38010"/>
                <a:gd name="connsiteX1" fmla="*/ 19005 w 38010"/>
                <a:gd name="connsiteY1" fmla="*/ 38010 h 38010"/>
                <a:gd name="connsiteX2" fmla="*/ 0 w 38010"/>
                <a:gd name="connsiteY2" fmla="*/ 19005 h 38010"/>
                <a:gd name="connsiteX3" fmla="*/ 19005 w 38010"/>
                <a:gd name="connsiteY3" fmla="*/ 0 h 38010"/>
                <a:gd name="connsiteX4" fmla="*/ 38010 w 38010"/>
                <a:gd name="connsiteY4" fmla="*/ 19005 h 3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0" h="38010">
                  <a:moveTo>
                    <a:pt x="38010" y="19005"/>
                  </a:moveTo>
                  <a:cubicBezTo>
                    <a:pt x="38010" y="29458"/>
                    <a:pt x="29458" y="38010"/>
                    <a:pt x="19005" y="38010"/>
                  </a:cubicBezTo>
                  <a:cubicBezTo>
                    <a:pt x="8552" y="38010"/>
                    <a:pt x="0" y="29458"/>
                    <a:pt x="0" y="19005"/>
                  </a:cubicBezTo>
                  <a:cubicBezTo>
                    <a:pt x="0" y="8552"/>
                    <a:pt x="8552" y="0"/>
                    <a:pt x="19005" y="0"/>
                  </a:cubicBezTo>
                  <a:cubicBezTo>
                    <a:pt x="29458" y="0"/>
                    <a:pt x="38010" y="8552"/>
                    <a:pt x="38010" y="19005"/>
                  </a:cubicBezTo>
                  <a:close/>
                </a:path>
              </a:pathLst>
            </a:custGeom>
            <a:solidFill>
              <a:srgbClr val="C77215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1" name="Freeform 700">
              <a:extLst>
                <a:ext uri="{FF2B5EF4-FFF2-40B4-BE49-F238E27FC236}">
                  <a16:creationId xmlns:a16="http://schemas.microsoft.com/office/drawing/2014/main" id="{26D6D896-D548-8F95-0F62-F6732A6CADB3}"/>
                </a:ext>
              </a:extLst>
            </p:cNvPr>
            <p:cNvSpPr/>
            <p:nvPr/>
          </p:nvSpPr>
          <p:spPr>
            <a:xfrm>
              <a:off x="10672214" y="6288291"/>
              <a:ext cx="14446" cy="14446"/>
            </a:xfrm>
            <a:custGeom>
              <a:avLst/>
              <a:gdLst>
                <a:gd name="connsiteX0" fmla="*/ 38010 w 38010"/>
                <a:gd name="connsiteY0" fmla="*/ 19005 h 38010"/>
                <a:gd name="connsiteX1" fmla="*/ 19005 w 38010"/>
                <a:gd name="connsiteY1" fmla="*/ 38010 h 38010"/>
                <a:gd name="connsiteX2" fmla="*/ 0 w 38010"/>
                <a:gd name="connsiteY2" fmla="*/ 19005 h 38010"/>
                <a:gd name="connsiteX3" fmla="*/ 19005 w 38010"/>
                <a:gd name="connsiteY3" fmla="*/ 0 h 38010"/>
                <a:gd name="connsiteX4" fmla="*/ 38010 w 38010"/>
                <a:gd name="connsiteY4" fmla="*/ 19005 h 3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0" h="38010">
                  <a:moveTo>
                    <a:pt x="38010" y="19005"/>
                  </a:moveTo>
                  <a:cubicBezTo>
                    <a:pt x="38010" y="29458"/>
                    <a:pt x="29458" y="38010"/>
                    <a:pt x="19005" y="38010"/>
                  </a:cubicBezTo>
                  <a:cubicBezTo>
                    <a:pt x="8552" y="38010"/>
                    <a:pt x="0" y="29458"/>
                    <a:pt x="0" y="19005"/>
                  </a:cubicBezTo>
                  <a:cubicBezTo>
                    <a:pt x="0" y="8552"/>
                    <a:pt x="8552" y="0"/>
                    <a:pt x="19005" y="0"/>
                  </a:cubicBezTo>
                  <a:cubicBezTo>
                    <a:pt x="29458" y="0"/>
                    <a:pt x="38010" y="8552"/>
                    <a:pt x="38010" y="19005"/>
                  </a:cubicBezTo>
                  <a:close/>
                </a:path>
              </a:pathLst>
            </a:custGeom>
            <a:solidFill>
              <a:srgbClr val="C77215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6" name="Freeform 705">
              <a:extLst>
                <a:ext uri="{FF2B5EF4-FFF2-40B4-BE49-F238E27FC236}">
                  <a16:creationId xmlns:a16="http://schemas.microsoft.com/office/drawing/2014/main" id="{DF7DA57C-580D-D24F-E235-AE3F24BC411F}"/>
                </a:ext>
              </a:extLst>
            </p:cNvPr>
            <p:cNvSpPr/>
            <p:nvPr/>
          </p:nvSpPr>
          <p:spPr>
            <a:xfrm>
              <a:off x="10665412" y="6464533"/>
              <a:ext cx="14446" cy="14446"/>
            </a:xfrm>
            <a:custGeom>
              <a:avLst/>
              <a:gdLst>
                <a:gd name="connsiteX0" fmla="*/ 38010 w 38010"/>
                <a:gd name="connsiteY0" fmla="*/ 19005 h 38010"/>
                <a:gd name="connsiteX1" fmla="*/ 19005 w 38010"/>
                <a:gd name="connsiteY1" fmla="*/ 38010 h 38010"/>
                <a:gd name="connsiteX2" fmla="*/ 0 w 38010"/>
                <a:gd name="connsiteY2" fmla="*/ 19005 h 38010"/>
                <a:gd name="connsiteX3" fmla="*/ 19005 w 38010"/>
                <a:gd name="connsiteY3" fmla="*/ 0 h 38010"/>
                <a:gd name="connsiteX4" fmla="*/ 38010 w 38010"/>
                <a:gd name="connsiteY4" fmla="*/ 19005 h 3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0" h="38010">
                  <a:moveTo>
                    <a:pt x="38010" y="19005"/>
                  </a:moveTo>
                  <a:cubicBezTo>
                    <a:pt x="38010" y="29458"/>
                    <a:pt x="29458" y="38010"/>
                    <a:pt x="19005" y="38010"/>
                  </a:cubicBezTo>
                  <a:cubicBezTo>
                    <a:pt x="8552" y="38010"/>
                    <a:pt x="0" y="29458"/>
                    <a:pt x="0" y="19005"/>
                  </a:cubicBezTo>
                  <a:cubicBezTo>
                    <a:pt x="0" y="8552"/>
                    <a:pt x="8552" y="0"/>
                    <a:pt x="19005" y="0"/>
                  </a:cubicBezTo>
                  <a:cubicBezTo>
                    <a:pt x="29458" y="0"/>
                    <a:pt x="38010" y="8552"/>
                    <a:pt x="38010" y="19005"/>
                  </a:cubicBezTo>
                  <a:close/>
                </a:path>
              </a:pathLst>
            </a:custGeom>
            <a:solidFill>
              <a:srgbClr val="C77215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7" name="Freeform 706">
              <a:extLst>
                <a:ext uri="{FF2B5EF4-FFF2-40B4-BE49-F238E27FC236}">
                  <a16:creationId xmlns:a16="http://schemas.microsoft.com/office/drawing/2014/main" id="{586040AB-FF1F-E209-EF45-40B781CBF0FC}"/>
                </a:ext>
              </a:extLst>
            </p:cNvPr>
            <p:cNvSpPr/>
            <p:nvPr/>
          </p:nvSpPr>
          <p:spPr>
            <a:xfrm>
              <a:off x="10671190" y="6372801"/>
              <a:ext cx="14446" cy="14446"/>
            </a:xfrm>
            <a:custGeom>
              <a:avLst/>
              <a:gdLst>
                <a:gd name="connsiteX0" fmla="*/ 38010 w 38010"/>
                <a:gd name="connsiteY0" fmla="*/ 19005 h 38010"/>
                <a:gd name="connsiteX1" fmla="*/ 19005 w 38010"/>
                <a:gd name="connsiteY1" fmla="*/ 38010 h 38010"/>
                <a:gd name="connsiteX2" fmla="*/ 0 w 38010"/>
                <a:gd name="connsiteY2" fmla="*/ 19005 h 38010"/>
                <a:gd name="connsiteX3" fmla="*/ 19005 w 38010"/>
                <a:gd name="connsiteY3" fmla="*/ 0 h 38010"/>
                <a:gd name="connsiteX4" fmla="*/ 38010 w 38010"/>
                <a:gd name="connsiteY4" fmla="*/ 19005 h 3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0" h="38010">
                  <a:moveTo>
                    <a:pt x="38010" y="19005"/>
                  </a:moveTo>
                  <a:cubicBezTo>
                    <a:pt x="38010" y="29458"/>
                    <a:pt x="29458" y="38010"/>
                    <a:pt x="19005" y="38010"/>
                  </a:cubicBezTo>
                  <a:cubicBezTo>
                    <a:pt x="8552" y="38010"/>
                    <a:pt x="0" y="29458"/>
                    <a:pt x="0" y="19005"/>
                  </a:cubicBezTo>
                  <a:cubicBezTo>
                    <a:pt x="0" y="8552"/>
                    <a:pt x="8552" y="0"/>
                    <a:pt x="19005" y="0"/>
                  </a:cubicBezTo>
                  <a:cubicBezTo>
                    <a:pt x="29458" y="0"/>
                    <a:pt x="38010" y="8552"/>
                    <a:pt x="38010" y="19005"/>
                  </a:cubicBezTo>
                  <a:close/>
                </a:path>
              </a:pathLst>
            </a:custGeom>
            <a:solidFill>
              <a:srgbClr val="C77215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8" name="Freeform 707">
              <a:extLst>
                <a:ext uri="{FF2B5EF4-FFF2-40B4-BE49-F238E27FC236}">
                  <a16:creationId xmlns:a16="http://schemas.microsoft.com/office/drawing/2014/main" id="{37E1C7A8-6CE9-8407-9F77-AC95793878F8}"/>
                </a:ext>
              </a:extLst>
            </p:cNvPr>
            <p:cNvSpPr/>
            <p:nvPr/>
          </p:nvSpPr>
          <p:spPr>
            <a:xfrm>
              <a:off x="10614279" y="6379948"/>
              <a:ext cx="14446" cy="14446"/>
            </a:xfrm>
            <a:custGeom>
              <a:avLst/>
              <a:gdLst>
                <a:gd name="connsiteX0" fmla="*/ 38010 w 38010"/>
                <a:gd name="connsiteY0" fmla="*/ 19005 h 38010"/>
                <a:gd name="connsiteX1" fmla="*/ 19005 w 38010"/>
                <a:gd name="connsiteY1" fmla="*/ 38010 h 38010"/>
                <a:gd name="connsiteX2" fmla="*/ 0 w 38010"/>
                <a:gd name="connsiteY2" fmla="*/ 19005 h 38010"/>
                <a:gd name="connsiteX3" fmla="*/ 19005 w 38010"/>
                <a:gd name="connsiteY3" fmla="*/ 0 h 38010"/>
                <a:gd name="connsiteX4" fmla="*/ 38010 w 38010"/>
                <a:gd name="connsiteY4" fmla="*/ 19005 h 3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0" h="38010">
                  <a:moveTo>
                    <a:pt x="38010" y="19005"/>
                  </a:moveTo>
                  <a:cubicBezTo>
                    <a:pt x="38010" y="29458"/>
                    <a:pt x="29458" y="38010"/>
                    <a:pt x="19005" y="38010"/>
                  </a:cubicBezTo>
                  <a:cubicBezTo>
                    <a:pt x="8552" y="38010"/>
                    <a:pt x="0" y="29458"/>
                    <a:pt x="0" y="19005"/>
                  </a:cubicBezTo>
                  <a:cubicBezTo>
                    <a:pt x="0" y="8552"/>
                    <a:pt x="8552" y="0"/>
                    <a:pt x="19005" y="0"/>
                  </a:cubicBezTo>
                  <a:cubicBezTo>
                    <a:pt x="29458" y="0"/>
                    <a:pt x="38010" y="8552"/>
                    <a:pt x="38010" y="19005"/>
                  </a:cubicBezTo>
                  <a:close/>
                </a:path>
              </a:pathLst>
            </a:custGeom>
            <a:solidFill>
              <a:srgbClr val="C77215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9" name="Freeform 708">
              <a:extLst>
                <a:ext uri="{FF2B5EF4-FFF2-40B4-BE49-F238E27FC236}">
                  <a16:creationId xmlns:a16="http://schemas.microsoft.com/office/drawing/2014/main" id="{E79AC166-358C-1D68-3C77-E2C490384063}"/>
                </a:ext>
              </a:extLst>
            </p:cNvPr>
            <p:cNvSpPr/>
            <p:nvPr/>
          </p:nvSpPr>
          <p:spPr>
            <a:xfrm>
              <a:off x="10633630" y="6431307"/>
              <a:ext cx="14446" cy="14446"/>
            </a:xfrm>
            <a:custGeom>
              <a:avLst/>
              <a:gdLst>
                <a:gd name="connsiteX0" fmla="*/ 38010 w 38010"/>
                <a:gd name="connsiteY0" fmla="*/ 19005 h 38010"/>
                <a:gd name="connsiteX1" fmla="*/ 19005 w 38010"/>
                <a:gd name="connsiteY1" fmla="*/ 38010 h 38010"/>
                <a:gd name="connsiteX2" fmla="*/ 0 w 38010"/>
                <a:gd name="connsiteY2" fmla="*/ 19005 h 38010"/>
                <a:gd name="connsiteX3" fmla="*/ 19005 w 38010"/>
                <a:gd name="connsiteY3" fmla="*/ 0 h 38010"/>
                <a:gd name="connsiteX4" fmla="*/ 38010 w 38010"/>
                <a:gd name="connsiteY4" fmla="*/ 19005 h 3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0" h="38010">
                  <a:moveTo>
                    <a:pt x="38010" y="19005"/>
                  </a:moveTo>
                  <a:cubicBezTo>
                    <a:pt x="38010" y="29458"/>
                    <a:pt x="29458" y="38010"/>
                    <a:pt x="19005" y="38010"/>
                  </a:cubicBezTo>
                  <a:cubicBezTo>
                    <a:pt x="8552" y="38010"/>
                    <a:pt x="0" y="29458"/>
                    <a:pt x="0" y="19005"/>
                  </a:cubicBezTo>
                  <a:cubicBezTo>
                    <a:pt x="0" y="8552"/>
                    <a:pt x="8552" y="0"/>
                    <a:pt x="19005" y="0"/>
                  </a:cubicBezTo>
                  <a:cubicBezTo>
                    <a:pt x="29458" y="0"/>
                    <a:pt x="38010" y="8552"/>
                    <a:pt x="38010" y="19005"/>
                  </a:cubicBezTo>
                  <a:close/>
                </a:path>
              </a:pathLst>
            </a:custGeom>
            <a:solidFill>
              <a:srgbClr val="C77215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2" name="Freeform 711">
              <a:extLst>
                <a:ext uri="{FF2B5EF4-FFF2-40B4-BE49-F238E27FC236}">
                  <a16:creationId xmlns:a16="http://schemas.microsoft.com/office/drawing/2014/main" id="{40B66EF9-F7F7-A235-B31E-F13C3FB026DC}"/>
                </a:ext>
              </a:extLst>
            </p:cNvPr>
            <p:cNvSpPr/>
            <p:nvPr/>
          </p:nvSpPr>
          <p:spPr>
            <a:xfrm>
              <a:off x="10644104" y="6311405"/>
              <a:ext cx="14446" cy="14446"/>
            </a:xfrm>
            <a:custGeom>
              <a:avLst/>
              <a:gdLst>
                <a:gd name="connsiteX0" fmla="*/ 38010 w 38010"/>
                <a:gd name="connsiteY0" fmla="*/ 19005 h 38010"/>
                <a:gd name="connsiteX1" fmla="*/ 19005 w 38010"/>
                <a:gd name="connsiteY1" fmla="*/ 38010 h 38010"/>
                <a:gd name="connsiteX2" fmla="*/ 0 w 38010"/>
                <a:gd name="connsiteY2" fmla="*/ 19005 h 38010"/>
                <a:gd name="connsiteX3" fmla="*/ 19005 w 38010"/>
                <a:gd name="connsiteY3" fmla="*/ 0 h 38010"/>
                <a:gd name="connsiteX4" fmla="*/ 38010 w 38010"/>
                <a:gd name="connsiteY4" fmla="*/ 19005 h 3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0" h="38010">
                  <a:moveTo>
                    <a:pt x="38010" y="19005"/>
                  </a:moveTo>
                  <a:cubicBezTo>
                    <a:pt x="38010" y="29458"/>
                    <a:pt x="29458" y="38010"/>
                    <a:pt x="19005" y="38010"/>
                  </a:cubicBezTo>
                  <a:cubicBezTo>
                    <a:pt x="8552" y="38010"/>
                    <a:pt x="0" y="29458"/>
                    <a:pt x="0" y="19005"/>
                  </a:cubicBezTo>
                  <a:cubicBezTo>
                    <a:pt x="0" y="8552"/>
                    <a:pt x="8552" y="0"/>
                    <a:pt x="19005" y="0"/>
                  </a:cubicBezTo>
                  <a:cubicBezTo>
                    <a:pt x="29458" y="0"/>
                    <a:pt x="38010" y="8552"/>
                    <a:pt x="38010" y="19005"/>
                  </a:cubicBezTo>
                  <a:close/>
                </a:path>
              </a:pathLst>
            </a:custGeom>
            <a:solidFill>
              <a:srgbClr val="C77215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98F0961-DD2F-DF4B-444F-5BBA238ACD11}"/>
              </a:ext>
            </a:extLst>
          </p:cNvPr>
          <p:cNvSpPr txBox="1"/>
          <p:nvPr/>
        </p:nvSpPr>
        <p:spPr>
          <a:xfrm>
            <a:off x="345777" y="433149"/>
            <a:ext cx="3083161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ondrina Solid" pitchFamily="2" charset="77"/>
                <a:ea typeface="+mn-ea"/>
                <a:cs typeface="+mn-cs"/>
              </a:rPr>
              <a:t>August 2026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1E3D0A2D-DC55-3C5E-2DCF-F82694ED56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429013"/>
              </p:ext>
            </p:extLst>
          </p:nvPr>
        </p:nvGraphicFramePr>
        <p:xfrm>
          <a:off x="266038" y="1058136"/>
          <a:ext cx="10079998" cy="60883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35831">
                  <a:extLst>
                    <a:ext uri="{9D8B030D-6E8A-4147-A177-3AD203B41FA5}">
                      <a16:colId xmlns:a16="http://schemas.microsoft.com/office/drawing/2014/main" val="3543973831"/>
                    </a:ext>
                  </a:extLst>
                </a:gridCol>
                <a:gridCol w="1635831">
                  <a:extLst>
                    <a:ext uri="{9D8B030D-6E8A-4147-A177-3AD203B41FA5}">
                      <a16:colId xmlns:a16="http://schemas.microsoft.com/office/drawing/2014/main" val="3719865094"/>
                    </a:ext>
                  </a:extLst>
                </a:gridCol>
                <a:gridCol w="1635831">
                  <a:extLst>
                    <a:ext uri="{9D8B030D-6E8A-4147-A177-3AD203B41FA5}">
                      <a16:colId xmlns:a16="http://schemas.microsoft.com/office/drawing/2014/main" val="1824134099"/>
                    </a:ext>
                  </a:extLst>
                </a:gridCol>
                <a:gridCol w="1635831">
                  <a:extLst>
                    <a:ext uri="{9D8B030D-6E8A-4147-A177-3AD203B41FA5}">
                      <a16:colId xmlns:a16="http://schemas.microsoft.com/office/drawing/2014/main" val="3026767138"/>
                    </a:ext>
                  </a:extLst>
                </a:gridCol>
                <a:gridCol w="1635831">
                  <a:extLst>
                    <a:ext uri="{9D8B030D-6E8A-4147-A177-3AD203B41FA5}">
                      <a16:colId xmlns:a16="http://schemas.microsoft.com/office/drawing/2014/main" val="2781575988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902624284"/>
                    </a:ext>
                  </a:extLst>
                </a:gridCol>
                <a:gridCol w="929293">
                  <a:extLst>
                    <a:ext uri="{9D8B030D-6E8A-4147-A177-3AD203B41FA5}">
                      <a16:colId xmlns:a16="http://schemas.microsoft.com/office/drawing/2014/main" val="2166724209"/>
                    </a:ext>
                  </a:extLst>
                </a:gridCol>
              </a:tblGrid>
              <a:tr h="404076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Monday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MoolBoran" panose="020B0604020202020204" pitchFamily="34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Tuesday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Wednesday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Thursday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Friday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Saturday</a:t>
                      </a:r>
                      <a:endParaRPr lang="en-US" sz="16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Sunday</a:t>
                      </a:r>
                      <a:endParaRPr lang="en-US" sz="16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8533305"/>
                  </a:ext>
                </a:extLst>
              </a:tr>
              <a:tr h="460253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>
                            <a:alpha val="50000"/>
                          </a:srgbClr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>
                            <a:alpha val="50000"/>
                          </a:srgbClr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>
                            <a:alpha val="50000"/>
                          </a:srgbClr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b="1" i="0" dirty="0">
                        <a:solidFill>
                          <a:srgbClr val="FFC000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b="1" i="0" dirty="0">
                        <a:solidFill>
                          <a:srgbClr val="FFC000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5102587"/>
                  </a:ext>
                </a:extLst>
              </a:tr>
              <a:tr h="247194"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spc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spc="0" dirty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9771624"/>
                  </a:ext>
                </a:extLst>
              </a:tr>
              <a:tr h="480314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3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4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5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6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 7</a:t>
                      </a:r>
                    </a:p>
                  </a:txBody>
                  <a:tcPr marL="36000" marR="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8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9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312644"/>
                  </a:ext>
                </a:extLst>
              </a:tr>
              <a:tr h="475722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795993"/>
                  </a:ext>
                </a:extLst>
              </a:tr>
              <a:tr h="1008721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10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In-service Day 1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rgbClr val="FFC000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11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In-service Day 1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rgbClr val="FFC000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rgbClr val="FFC000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12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Return date for pupils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rgbClr val="FFC000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13</a:t>
                      </a:r>
                    </a:p>
                    <a:p>
                      <a:endParaRPr lang="en-US" sz="1500" b="1" i="0" dirty="0">
                        <a:solidFill>
                          <a:srgbClr val="FFC000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14</a:t>
                      </a:r>
                      <a:endParaRPr lang="en-US" sz="1000" b="1" i="0" dirty="0">
                        <a:solidFill>
                          <a:srgbClr val="FFC000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rgbClr val="FFC000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rgbClr val="FFC000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15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16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676365"/>
                  </a:ext>
                </a:extLst>
              </a:tr>
              <a:tr h="117682"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spc="0" baseline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315602"/>
                  </a:ext>
                </a:extLst>
              </a:tr>
              <a:tr h="1038127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17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18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19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20</a:t>
                      </a:r>
                    </a:p>
                    <a:p>
                      <a:endParaRPr lang="en-US" sz="1000" b="1" i="0" dirty="0">
                        <a:solidFill>
                          <a:srgbClr val="FFC000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21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22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23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853054"/>
                  </a:ext>
                </a:extLst>
              </a:tr>
              <a:tr h="117682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spc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48024"/>
                  </a:ext>
                </a:extLst>
              </a:tr>
              <a:tr h="825624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 24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 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18000" marR="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25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26</a:t>
                      </a:r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27</a:t>
                      </a:r>
                      <a:endParaRPr lang="en-US" sz="1000" b="1" i="0" dirty="0">
                        <a:solidFill>
                          <a:srgbClr val="FFC000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28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29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30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99681"/>
                  </a:ext>
                </a:extLst>
              </a:tr>
              <a:tr h="825624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31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en-US" sz="1200" b="1" i="0" dirty="0">
                          <a:solidFill>
                            <a:srgbClr val="0C0C0C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P7 House Captain speeches (pm)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18000" marR="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b="1" i="0" dirty="0">
                        <a:solidFill>
                          <a:srgbClr val="FFC000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i="0" dirty="0">
                        <a:solidFill>
                          <a:srgbClr val="FFC000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rgbClr val="FFC000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473037"/>
                  </a:ext>
                </a:extLst>
              </a:tr>
            </a:tbl>
          </a:graphicData>
        </a:graphic>
      </p:graphicFrame>
      <p:grpSp>
        <p:nvGrpSpPr>
          <p:cNvPr id="96" name="Graphic 285">
            <a:extLst>
              <a:ext uri="{FF2B5EF4-FFF2-40B4-BE49-F238E27FC236}">
                <a16:creationId xmlns:a16="http://schemas.microsoft.com/office/drawing/2014/main" id="{735FEB11-FC3A-8658-DCA9-7FB2249AEAC0}"/>
              </a:ext>
            </a:extLst>
          </p:cNvPr>
          <p:cNvGrpSpPr/>
          <p:nvPr/>
        </p:nvGrpSpPr>
        <p:grpSpPr>
          <a:xfrm>
            <a:off x="10078128" y="4414125"/>
            <a:ext cx="604090" cy="560740"/>
            <a:chOff x="-10410948" y="6026473"/>
            <a:chExt cx="399922" cy="399939"/>
          </a:xfrm>
        </p:grpSpPr>
        <p:grpSp>
          <p:nvGrpSpPr>
            <p:cNvPr id="97" name="Graphic 285">
              <a:extLst>
                <a:ext uri="{FF2B5EF4-FFF2-40B4-BE49-F238E27FC236}">
                  <a16:creationId xmlns:a16="http://schemas.microsoft.com/office/drawing/2014/main" id="{FC8E62E4-CB39-0286-4E76-C1F365A9AEDD}"/>
                </a:ext>
              </a:extLst>
            </p:cNvPr>
            <p:cNvGrpSpPr/>
            <p:nvPr/>
          </p:nvGrpSpPr>
          <p:grpSpPr>
            <a:xfrm>
              <a:off x="-10410948" y="6026473"/>
              <a:ext cx="399922" cy="399939"/>
              <a:chOff x="-10410948" y="6026473"/>
              <a:chExt cx="399922" cy="399939"/>
            </a:xfrm>
          </p:grpSpPr>
          <p:grpSp>
            <p:nvGrpSpPr>
              <p:cNvPr id="100" name="Graphic 285">
                <a:extLst>
                  <a:ext uri="{FF2B5EF4-FFF2-40B4-BE49-F238E27FC236}">
                    <a16:creationId xmlns:a16="http://schemas.microsoft.com/office/drawing/2014/main" id="{7DED1F47-EDA9-31DC-D889-6B3B8C50D246}"/>
                  </a:ext>
                </a:extLst>
              </p:cNvPr>
              <p:cNvGrpSpPr/>
              <p:nvPr/>
            </p:nvGrpSpPr>
            <p:grpSpPr>
              <a:xfrm>
                <a:off x="-10410948" y="6026473"/>
                <a:ext cx="399922" cy="399939"/>
                <a:chOff x="-10410948" y="6026473"/>
                <a:chExt cx="399922" cy="399939"/>
              </a:xfrm>
              <a:solidFill>
                <a:srgbClr val="FF9933"/>
              </a:solidFill>
            </p:grpSpPr>
            <p:grpSp>
              <p:nvGrpSpPr>
                <p:cNvPr id="108" name="Graphic 285">
                  <a:extLst>
                    <a:ext uri="{FF2B5EF4-FFF2-40B4-BE49-F238E27FC236}">
                      <a16:creationId xmlns:a16="http://schemas.microsoft.com/office/drawing/2014/main" id="{DCD07A76-CBD4-B0FD-922A-8684FA64B2FA}"/>
                    </a:ext>
                  </a:extLst>
                </p:cNvPr>
                <p:cNvGrpSpPr/>
                <p:nvPr/>
              </p:nvGrpSpPr>
              <p:grpSpPr>
                <a:xfrm>
                  <a:off x="-10410948" y="6026473"/>
                  <a:ext cx="231765" cy="293120"/>
                  <a:chOff x="-10410948" y="6026473"/>
                  <a:chExt cx="231765" cy="293120"/>
                </a:xfrm>
                <a:solidFill>
                  <a:srgbClr val="FF9933"/>
                </a:solidFill>
              </p:grpSpPr>
              <p:sp>
                <p:nvSpPr>
                  <p:cNvPr id="112" name="Freeform 111">
                    <a:extLst>
                      <a:ext uri="{FF2B5EF4-FFF2-40B4-BE49-F238E27FC236}">
                        <a16:creationId xmlns:a16="http://schemas.microsoft.com/office/drawing/2014/main" id="{D177F58A-6089-D210-4959-3DE288320D25}"/>
                      </a:ext>
                    </a:extLst>
                  </p:cNvPr>
                  <p:cNvSpPr/>
                  <p:nvPr/>
                </p:nvSpPr>
                <p:spPr>
                  <a:xfrm>
                    <a:off x="-10328099" y="6026473"/>
                    <a:ext cx="148916" cy="240041"/>
                  </a:xfrm>
                  <a:custGeom>
                    <a:avLst/>
                    <a:gdLst>
                      <a:gd name="connsiteX0" fmla="*/ 122365 w 148916"/>
                      <a:gd name="connsiteY0" fmla="*/ 24795 h 240041"/>
                      <a:gd name="connsiteX1" fmla="*/ 91350 w 148916"/>
                      <a:gd name="connsiteY1" fmla="*/ 225570 h 240041"/>
                      <a:gd name="connsiteX2" fmla="*/ 69800 w 148916"/>
                      <a:gd name="connsiteY2" fmla="*/ 234739 h 240041"/>
                      <a:gd name="connsiteX3" fmla="*/ 390 w 148916"/>
                      <a:gd name="connsiteY3" fmla="*/ 121419 h 240041"/>
                      <a:gd name="connsiteX4" fmla="*/ 28026 w 148916"/>
                      <a:gd name="connsiteY4" fmla="*/ 56533 h 240041"/>
                      <a:gd name="connsiteX5" fmla="*/ 122365 w 148916"/>
                      <a:gd name="connsiteY5" fmla="*/ 24795 h 2400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48916" h="240041">
                        <a:moveTo>
                          <a:pt x="122365" y="24795"/>
                        </a:moveTo>
                        <a:cubicBezTo>
                          <a:pt x="185476" y="118089"/>
                          <a:pt x="119987" y="198917"/>
                          <a:pt x="91350" y="225570"/>
                        </a:cubicBezTo>
                        <a:cubicBezTo>
                          <a:pt x="70095" y="245351"/>
                          <a:pt x="78902" y="241086"/>
                          <a:pt x="69800" y="234739"/>
                        </a:cubicBezTo>
                        <a:cubicBezTo>
                          <a:pt x="15578" y="196916"/>
                          <a:pt x="-3021" y="158290"/>
                          <a:pt x="390" y="121419"/>
                        </a:cubicBezTo>
                        <a:cubicBezTo>
                          <a:pt x="2473" y="98965"/>
                          <a:pt x="12872" y="77248"/>
                          <a:pt x="28026" y="56533"/>
                        </a:cubicBezTo>
                        <a:cubicBezTo>
                          <a:pt x="71112" y="-2383"/>
                          <a:pt x="92679" y="-19096"/>
                          <a:pt x="122365" y="24795"/>
                        </a:cubicBezTo>
                        <a:close/>
                      </a:path>
                    </a:pathLst>
                  </a:custGeom>
                  <a:solidFill>
                    <a:srgbClr val="E20713"/>
                  </a:solidFill>
                  <a:ln w="16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3" name="Freeform 112">
                    <a:extLst>
                      <a:ext uri="{FF2B5EF4-FFF2-40B4-BE49-F238E27FC236}">
                        <a16:creationId xmlns:a16="http://schemas.microsoft.com/office/drawing/2014/main" id="{4C6A175B-E989-0DA1-B740-2265CFD196DB}"/>
                      </a:ext>
                    </a:extLst>
                  </p:cNvPr>
                  <p:cNvSpPr/>
                  <p:nvPr/>
                </p:nvSpPr>
                <p:spPr>
                  <a:xfrm>
                    <a:off x="-10410948" y="6221320"/>
                    <a:ext cx="161978" cy="98274"/>
                  </a:xfrm>
                  <a:custGeom>
                    <a:avLst/>
                    <a:gdLst>
                      <a:gd name="connsiteX0" fmla="*/ 18915 w 161978"/>
                      <a:gd name="connsiteY0" fmla="*/ 76124 h 98274"/>
                      <a:gd name="connsiteX1" fmla="*/ 130786 w 161978"/>
                      <a:gd name="connsiteY1" fmla="*/ 71482 h 98274"/>
                      <a:gd name="connsiteX2" fmla="*/ 119109 w 161978"/>
                      <a:gd name="connsiteY2" fmla="*/ 5350 h 98274"/>
                      <a:gd name="connsiteX3" fmla="*/ 8845 w 161978"/>
                      <a:gd name="connsiteY3" fmla="*/ 44599 h 98274"/>
                      <a:gd name="connsiteX4" fmla="*/ 18915 w 161978"/>
                      <a:gd name="connsiteY4" fmla="*/ 76124 h 982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1978" h="98274">
                        <a:moveTo>
                          <a:pt x="18915" y="76124"/>
                        </a:moveTo>
                        <a:cubicBezTo>
                          <a:pt x="77958" y="114356"/>
                          <a:pt x="109022" y="96610"/>
                          <a:pt x="130786" y="71482"/>
                        </a:cubicBezTo>
                        <a:cubicBezTo>
                          <a:pt x="156520" y="41778"/>
                          <a:pt x="190863" y="33315"/>
                          <a:pt x="119109" y="5350"/>
                        </a:cubicBezTo>
                        <a:cubicBezTo>
                          <a:pt x="78549" y="-10462"/>
                          <a:pt x="42844" y="10598"/>
                          <a:pt x="8845" y="44599"/>
                        </a:cubicBezTo>
                        <a:cubicBezTo>
                          <a:pt x="-10738" y="64167"/>
                          <a:pt x="6548" y="68103"/>
                          <a:pt x="18915" y="76124"/>
                        </a:cubicBezTo>
                        <a:close/>
                      </a:path>
                    </a:pathLst>
                  </a:custGeom>
                  <a:solidFill>
                    <a:srgbClr val="E20713"/>
                  </a:solidFill>
                  <a:ln w="16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09" name="Graphic 285">
                  <a:extLst>
                    <a:ext uri="{FF2B5EF4-FFF2-40B4-BE49-F238E27FC236}">
                      <a16:creationId xmlns:a16="http://schemas.microsoft.com/office/drawing/2014/main" id="{0E870BD5-2CD7-B530-4D91-48BD04343CC9}"/>
                    </a:ext>
                  </a:extLst>
                </p:cNvPr>
                <p:cNvGrpSpPr/>
                <p:nvPr/>
              </p:nvGrpSpPr>
              <p:grpSpPr>
                <a:xfrm>
                  <a:off x="-10304132" y="6194622"/>
                  <a:ext cx="293105" cy="231790"/>
                  <a:chOff x="-10304132" y="6194622"/>
                  <a:chExt cx="293105" cy="231790"/>
                </a:xfrm>
                <a:solidFill>
                  <a:srgbClr val="FF9933"/>
                </a:solidFill>
              </p:grpSpPr>
              <p:sp>
                <p:nvSpPr>
                  <p:cNvPr id="110" name="Freeform 109">
                    <a:extLst>
                      <a:ext uri="{FF2B5EF4-FFF2-40B4-BE49-F238E27FC236}">
                        <a16:creationId xmlns:a16="http://schemas.microsoft.com/office/drawing/2014/main" id="{BBFC6BA1-8671-AAF4-FD0A-A29C748E3561}"/>
                      </a:ext>
                    </a:extLst>
                  </p:cNvPr>
                  <p:cNvSpPr/>
                  <p:nvPr/>
                </p:nvSpPr>
                <p:spPr>
                  <a:xfrm>
                    <a:off x="-10251055" y="6194622"/>
                    <a:ext cx="240028" cy="148924"/>
                  </a:xfrm>
                  <a:custGeom>
                    <a:avLst/>
                    <a:gdLst>
                      <a:gd name="connsiteX0" fmla="*/ 215235 w 240028"/>
                      <a:gd name="connsiteY0" fmla="*/ 26553 h 148924"/>
                      <a:gd name="connsiteX1" fmla="*/ 14470 w 240028"/>
                      <a:gd name="connsiteY1" fmla="*/ 57569 h 148924"/>
                      <a:gd name="connsiteX2" fmla="*/ 5302 w 240028"/>
                      <a:gd name="connsiteY2" fmla="*/ 79121 h 148924"/>
                      <a:gd name="connsiteX3" fmla="*/ 118617 w 240028"/>
                      <a:gd name="connsiteY3" fmla="*/ 148534 h 148924"/>
                      <a:gd name="connsiteX4" fmla="*/ 183499 w 240028"/>
                      <a:gd name="connsiteY4" fmla="*/ 120897 h 148924"/>
                      <a:gd name="connsiteX5" fmla="*/ 215235 w 240028"/>
                      <a:gd name="connsiteY5" fmla="*/ 26553 h 1489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40028" h="148924">
                        <a:moveTo>
                          <a:pt x="215235" y="26553"/>
                        </a:moveTo>
                        <a:cubicBezTo>
                          <a:pt x="121946" y="-36561"/>
                          <a:pt x="41122" y="28932"/>
                          <a:pt x="14470" y="57569"/>
                        </a:cubicBezTo>
                        <a:cubicBezTo>
                          <a:pt x="-5309" y="78826"/>
                          <a:pt x="-1045" y="70018"/>
                          <a:pt x="5302" y="79121"/>
                        </a:cubicBezTo>
                        <a:cubicBezTo>
                          <a:pt x="43123" y="133346"/>
                          <a:pt x="81731" y="151945"/>
                          <a:pt x="118617" y="148534"/>
                        </a:cubicBezTo>
                        <a:cubicBezTo>
                          <a:pt x="141070" y="146467"/>
                          <a:pt x="162785" y="136052"/>
                          <a:pt x="183499" y="120897"/>
                        </a:cubicBezTo>
                        <a:cubicBezTo>
                          <a:pt x="242411" y="77825"/>
                          <a:pt x="259124" y="56241"/>
                          <a:pt x="215235" y="26553"/>
                        </a:cubicBezTo>
                        <a:close/>
                      </a:path>
                    </a:pathLst>
                  </a:custGeom>
                  <a:solidFill>
                    <a:srgbClr val="E20713"/>
                  </a:solidFill>
                  <a:ln w="16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1" name="Freeform 110">
                    <a:extLst>
                      <a:ext uri="{FF2B5EF4-FFF2-40B4-BE49-F238E27FC236}">
                        <a16:creationId xmlns:a16="http://schemas.microsoft.com/office/drawing/2014/main" id="{A532AC14-022E-CC40-3454-037E4F30296F}"/>
                      </a:ext>
                    </a:extLst>
                  </p:cNvPr>
                  <p:cNvSpPr/>
                  <p:nvPr/>
                </p:nvSpPr>
                <p:spPr>
                  <a:xfrm>
                    <a:off x="-10304132" y="6264429"/>
                    <a:ext cx="98269" cy="161983"/>
                  </a:xfrm>
                  <a:custGeom>
                    <a:avLst/>
                    <a:gdLst>
                      <a:gd name="connsiteX0" fmla="*/ 22149 w 98269"/>
                      <a:gd name="connsiteY0" fmla="*/ 143071 h 161983"/>
                      <a:gd name="connsiteX1" fmla="*/ 26791 w 98269"/>
                      <a:gd name="connsiteY1" fmla="*/ 31194 h 161983"/>
                      <a:gd name="connsiteX2" fmla="*/ 92920 w 98269"/>
                      <a:gd name="connsiteY2" fmla="*/ 42872 h 161983"/>
                      <a:gd name="connsiteX3" fmla="*/ 53672 w 98269"/>
                      <a:gd name="connsiteY3" fmla="*/ 153142 h 161983"/>
                      <a:gd name="connsiteX4" fmla="*/ 22149 w 98269"/>
                      <a:gd name="connsiteY4" fmla="*/ 143071 h 1619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8269" h="161983">
                        <a:moveTo>
                          <a:pt x="22149" y="143071"/>
                        </a:moveTo>
                        <a:cubicBezTo>
                          <a:pt x="-16081" y="84025"/>
                          <a:pt x="1665" y="52959"/>
                          <a:pt x="26791" y="31194"/>
                        </a:cubicBezTo>
                        <a:cubicBezTo>
                          <a:pt x="56493" y="5460"/>
                          <a:pt x="64956" y="-28886"/>
                          <a:pt x="92920" y="42872"/>
                        </a:cubicBezTo>
                        <a:cubicBezTo>
                          <a:pt x="108730" y="83434"/>
                          <a:pt x="87671" y="119141"/>
                          <a:pt x="53672" y="153142"/>
                        </a:cubicBezTo>
                        <a:cubicBezTo>
                          <a:pt x="34089" y="172726"/>
                          <a:pt x="30153" y="155422"/>
                          <a:pt x="22149" y="143071"/>
                        </a:cubicBezTo>
                        <a:close/>
                      </a:path>
                    </a:pathLst>
                  </a:custGeom>
                  <a:solidFill>
                    <a:srgbClr val="E20713"/>
                  </a:solidFill>
                  <a:ln w="16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01" name="Graphic 285">
                <a:extLst>
                  <a:ext uri="{FF2B5EF4-FFF2-40B4-BE49-F238E27FC236}">
                    <a16:creationId xmlns:a16="http://schemas.microsoft.com/office/drawing/2014/main" id="{A3AA2308-42DC-8FC5-E650-355B1015A9B5}"/>
                  </a:ext>
                </a:extLst>
              </p:cNvPr>
              <p:cNvGrpSpPr/>
              <p:nvPr/>
            </p:nvGrpSpPr>
            <p:grpSpPr>
              <a:xfrm>
                <a:off x="-10303513" y="6186764"/>
                <a:ext cx="133774" cy="134097"/>
                <a:chOff x="-10303513" y="6186764"/>
                <a:chExt cx="133774" cy="134097"/>
              </a:xfrm>
            </p:grpSpPr>
            <p:sp>
              <p:nvSpPr>
                <p:cNvPr id="102" name="Freeform 101">
                  <a:extLst>
                    <a:ext uri="{FF2B5EF4-FFF2-40B4-BE49-F238E27FC236}">
                      <a16:creationId xmlns:a16="http://schemas.microsoft.com/office/drawing/2014/main" id="{7BB221F3-4D35-A022-E421-A7D5EC1F5B23}"/>
                    </a:ext>
                  </a:extLst>
                </p:cNvPr>
                <p:cNvSpPr/>
                <p:nvPr/>
              </p:nvSpPr>
              <p:spPr>
                <a:xfrm>
                  <a:off x="-10303513" y="6213962"/>
                  <a:ext cx="106893" cy="106899"/>
                </a:xfrm>
                <a:custGeom>
                  <a:avLst/>
                  <a:gdLst>
                    <a:gd name="connsiteX0" fmla="*/ 104028 w 106893"/>
                    <a:gd name="connsiteY0" fmla="*/ 2866 h 106899"/>
                    <a:gd name="connsiteX1" fmla="*/ 104028 w 106893"/>
                    <a:gd name="connsiteY1" fmla="*/ 2866 h 106899"/>
                    <a:gd name="connsiteX2" fmla="*/ 104028 w 106893"/>
                    <a:gd name="connsiteY2" fmla="*/ 16791 h 106899"/>
                    <a:gd name="connsiteX3" fmla="*/ 16790 w 106893"/>
                    <a:gd name="connsiteY3" fmla="*/ 104033 h 106899"/>
                    <a:gd name="connsiteX4" fmla="*/ 2866 w 106893"/>
                    <a:gd name="connsiteY4" fmla="*/ 104033 h 106899"/>
                    <a:gd name="connsiteX5" fmla="*/ 2866 w 106893"/>
                    <a:gd name="connsiteY5" fmla="*/ 104033 h 106899"/>
                    <a:gd name="connsiteX6" fmla="*/ 2866 w 106893"/>
                    <a:gd name="connsiteY6" fmla="*/ 90108 h 106899"/>
                    <a:gd name="connsiteX7" fmla="*/ 90103 w 106893"/>
                    <a:gd name="connsiteY7" fmla="*/ 2866 h 106899"/>
                    <a:gd name="connsiteX8" fmla="*/ 104028 w 106893"/>
                    <a:gd name="connsiteY8" fmla="*/ 2866 h 1068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6893" h="106899">
                      <a:moveTo>
                        <a:pt x="104028" y="2866"/>
                      </a:moveTo>
                      <a:lnTo>
                        <a:pt x="104028" y="2866"/>
                      </a:lnTo>
                      <a:cubicBezTo>
                        <a:pt x="107849" y="6688"/>
                        <a:pt x="107849" y="12953"/>
                        <a:pt x="104028" y="16791"/>
                      </a:cubicBezTo>
                      <a:lnTo>
                        <a:pt x="16790" y="104033"/>
                      </a:lnTo>
                      <a:cubicBezTo>
                        <a:pt x="12969" y="107855"/>
                        <a:pt x="6704" y="107855"/>
                        <a:pt x="2866" y="104033"/>
                      </a:cubicBezTo>
                      <a:lnTo>
                        <a:pt x="2866" y="104033"/>
                      </a:lnTo>
                      <a:cubicBezTo>
                        <a:pt x="-955" y="100211"/>
                        <a:pt x="-955" y="93946"/>
                        <a:pt x="2866" y="90108"/>
                      </a:cubicBezTo>
                      <a:lnTo>
                        <a:pt x="90103" y="2866"/>
                      </a:lnTo>
                      <a:cubicBezTo>
                        <a:pt x="93941" y="-955"/>
                        <a:pt x="100206" y="-955"/>
                        <a:pt x="104028" y="2866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3" name="Freeform 102">
                  <a:extLst>
                    <a:ext uri="{FF2B5EF4-FFF2-40B4-BE49-F238E27FC236}">
                      <a16:creationId xmlns:a16="http://schemas.microsoft.com/office/drawing/2014/main" id="{1C975C76-174B-AC83-9199-06B2B6830BC2}"/>
                    </a:ext>
                  </a:extLst>
                </p:cNvPr>
                <p:cNvSpPr/>
                <p:nvPr/>
              </p:nvSpPr>
              <p:spPr>
                <a:xfrm>
                  <a:off x="-10202560" y="6186764"/>
                  <a:ext cx="32822" cy="32811"/>
                </a:xfrm>
                <a:custGeom>
                  <a:avLst/>
                  <a:gdLst>
                    <a:gd name="connsiteX0" fmla="*/ 566 w 32822"/>
                    <a:gd name="connsiteY0" fmla="*/ 29442 h 32811"/>
                    <a:gd name="connsiteX1" fmla="*/ 566 w 32822"/>
                    <a:gd name="connsiteY1" fmla="*/ 32213 h 32811"/>
                    <a:gd name="connsiteX2" fmla="*/ 582 w 32822"/>
                    <a:gd name="connsiteY2" fmla="*/ 32230 h 32811"/>
                    <a:gd name="connsiteX3" fmla="*/ 599 w 32822"/>
                    <a:gd name="connsiteY3" fmla="*/ 32246 h 32811"/>
                    <a:gd name="connsiteX4" fmla="*/ 3370 w 32822"/>
                    <a:gd name="connsiteY4" fmla="*/ 32246 h 32811"/>
                    <a:gd name="connsiteX5" fmla="*/ 20673 w 32822"/>
                    <a:gd name="connsiteY5" fmla="*/ 14942 h 32811"/>
                    <a:gd name="connsiteX6" fmla="*/ 20804 w 32822"/>
                    <a:gd name="connsiteY6" fmla="*/ 14795 h 32811"/>
                    <a:gd name="connsiteX7" fmla="*/ 21461 w 32822"/>
                    <a:gd name="connsiteY7" fmla="*/ 14237 h 32811"/>
                    <a:gd name="connsiteX8" fmla="*/ 25167 w 32822"/>
                    <a:gd name="connsiteY8" fmla="*/ 13318 h 32811"/>
                    <a:gd name="connsiteX9" fmla="*/ 28661 w 32822"/>
                    <a:gd name="connsiteY9" fmla="*/ 14795 h 32811"/>
                    <a:gd name="connsiteX10" fmla="*/ 29284 w 32822"/>
                    <a:gd name="connsiteY10" fmla="*/ 15516 h 32811"/>
                    <a:gd name="connsiteX11" fmla="*/ 31990 w 32822"/>
                    <a:gd name="connsiteY11" fmla="*/ 16008 h 32811"/>
                    <a:gd name="connsiteX12" fmla="*/ 32482 w 32822"/>
                    <a:gd name="connsiteY12" fmla="*/ 13302 h 32811"/>
                    <a:gd name="connsiteX13" fmla="*/ 31334 w 32822"/>
                    <a:gd name="connsiteY13" fmla="*/ 11974 h 32811"/>
                    <a:gd name="connsiteX14" fmla="*/ 25495 w 32822"/>
                    <a:gd name="connsiteY14" fmla="*/ 9464 h 32811"/>
                    <a:gd name="connsiteX15" fmla="*/ 23314 w 32822"/>
                    <a:gd name="connsiteY15" fmla="*/ 9513 h 32811"/>
                    <a:gd name="connsiteX16" fmla="*/ 23363 w 32822"/>
                    <a:gd name="connsiteY16" fmla="*/ 7332 h 32811"/>
                    <a:gd name="connsiteX17" fmla="*/ 20854 w 32822"/>
                    <a:gd name="connsiteY17" fmla="*/ 1493 h 32811"/>
                    <a:gd name="connsiteX18" fmla="*/ 19525 w 32822"/>
                    <a:gd name="connsiteY18" fmla="*/ 345 h 32811"/>
                    <a:gd name="connsiteX19" fmla="*/ 16819 w 32822"/>
                    <a:gd name="connsiteY19" fmla="*/ 837 h 32811"/>
                    <a:gd name="connsiteX20" fmla="*/ 17295 w 32822"/>
                    <a:gd name="connsiteY20" fmla="*/ 3543 h 32811"/>
                    <a:gd name="connsiteX21" fmla="*/ 18016 w 32822"/>
                    <a:gd name="connsiteY21" fmla="*/ 4166 h 32811"/>
                    <a:gd name="connsiteX22" fmla="*/ 19476 w 32822"/>
                    <a:gd name="connsiteY22" fmla="*/ 7660 h 32811"/>
                    <a:gd name="connsiteX23" fmla="*/ 18558 w 32822"/>
                    <a:gd name="connsiteY23" fmla="*/ 11367 h 32811"/>
                    <a:gd name="connsiteX24" fmla="*/ 18000 w 32822"/>
                    <a:gd name="connsiteY24" fmla="*/ 12023 h 32811"/>
                    <a:gd name="connsiteX25" fmla="*/ 17853 w 32822"/>
                    <a:gd name="connsiteY25" fmla="*/ 12154 h 32811"/>
                    <a:gd name="connsiteX26" fmla="*/ 566 w 32822"/>
                    <a:gd name="connsiteY26" fmla="*/ 29442 h 328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32822" h="32811">
                      <a:moveTo>
                        <a:pt x="566" y="29442"/>
                      </a:moveTo>
                      <a:cubicBezTo>
                        <a:pt x="-189" y="30196"/>
                        <a:pt x="-189" y="31443"/>
                        <a:pt x="566" y="32213"/>
                      </a:cubicBezTo>
                      <a:lnTo>
                        <a:pt x="582" y="32230"/>
                      </a:lnTo>
                      <a:lnTo>
                        <a:pt x="599" y="32246"/>
                      </a:lnTo>
                      <a:cubicBezTo>
                        <a:pt x="1369" y="33001"/>
                        <a:pt x="2599" y="33001"/>
                        <a:pt x="3370" y="32246"/>
                      </a:cubicBezTo>
                      <a:lnTo>
                        <a:pt x="20673" y="14942"/>
                      </a:lnTo>
                      <a:cubicBezTo>
                        <a:pt x="20723" y="14893"/>
                        <a:pt x="20772" y="14844"/>
                        <a:pt x="20804" y="14795"/>
                      </a:cubicBezTo>
                      <a:cubicBezTo>
                        <a:pt x="21018" y="14581"/>
                        <a:pt x="21231" y="14401"/>
                        <a:pt x="21461" y="14237"/>
                      </a:cubicBezTo>
                      <a:cubicBezTo>
                        <a:pt x="22527" y="13499"/>
                        <a:pt x="23855" y="13204"/>
                        <a:pt x="25167" y="13318"/>
                      </a:cubicBezTo>
                      <a:cubicBezTo>
                        <a:pt x="26479" y="13433"/>
                        <a:pt x="27758" y="13925"/>
                        <a:pt x="28661" y="14795"/>
                      </a:cubicBezTo>
                      <a:cubicBezTo>
                        <a:pt x="28890" y="15008"/>
                        <a:pt x="29103" y="15254"/>
                        <a:pt x="29284" y="15516"/>
                      </a:cubicBezTo>
                      <a:cubicBezTo>
                        <a:pt x="29891" y="16402"/>
                        <a:pt x="31121" y="16615"/>
                        <a:pt x="31990" y="16008"/>
                      </a:cubicBezTo>
                      <a:cubicBezTo>
                        <a:pt x="32859" y="15401"/>
                        <a:pt x="33089" y="14171"/>
                        <a:pt x="32482" y="13302"/>
                      </a:cubicBezTo>
                      <a:cubicBezTo>
                        <a:pt x="32138" y="12810"/>
                        <a:pt x="31744" y="12367"/>
                        <a:pt x="31334" y="11974"/>
                      </a:cubicBezTo>
                      <a:cubicBezTo>
                        <a:pt x="29760" y="10497"/>
                        <a:pt x="27644" y="9628"/>
                        <a:pt x="25495" y="9464"/>
                      </a:cubicBezTo>
                      <a:cubicBezTo>
                        <a:pt x="24774" y="9399"/>
                        <a:pt x="24035" y="9415"/>
                        <a:pt x="23314" y="9513"/>
                      </a:cubicBezTo>
                      <a:cubicBezTo>
                        <a:pt x="23412" y="8792"/>
                        <a:pt x="23429" y="8053"/>
                        <a:pt x="23363" y="7332"/>
                      </a:cubicBezTo>
                      <a:cubicBezTo>
                        <a:pt x="23183" y="5183"/>
                        <a:pt x="22330" y="3067"/>
                        <a:pt x="20854" y="1493"/>
                      </a:cubicBezTo>
                      <a:cubicBezTo>
                        <a:pt x="20460" y="1066"/>
                        <a:pt x="20017" y="673"/>
                        <a:pt x="19525" y="345"/>
                      </a:cubicBezTo>
                      <a:cubicBezTo>
                        <a:pt x="18640" y="-262"/>
                        <a:pt x="17426" y="-49"/>
                        <a:pt x="16819" y="837"/>
                      </a:cubicBezTo>
                      <a:cubicBezTo>
                        <a:pt x="16196" y="1722"/>
                        <a:pt x="16425" y="2936"/>
                        <a:pt x="17295" y="3543"/>
                      </a:cubicBezTo>
                      <a:cubicBezTo>
                        <a:pt x="17557" y="3723"/>
                        <a:pt x="17803" y="3937"/>
                        <a:pt x="18016" y="4166"/>
                      </a:cubicBezTo>
                      <a:cubicBezTo>
                        <a:pt x="18869" y="5085"/>
                        <a:pt x="19378" y="6348"/>
                        <a:pt x="19476" y="7660"/>
                      </a:cubicBezTo>
                      <a:cubicBezTo>
                        <a:pt x="19574" y="8972"/>
                        <a:pt x="19296" y="10301"/>
                        <a:pt x="18558" y="11367"/>
                      </a:cubicBezTo>
                      <a:cubicBezTo>
                        <a:pt x="18393" y="11596"/>
                        <a:pt x="18213" y="11826"/>
                        <a:pt x="18000" y="12023"/>
                      </a:cubicBezTo>
                      <a:cubicBezTo>
                        <a:pt x="17951" y="12072"/>
                        <a:pt x="17901" y="12105"/>
                        <a:pt x="17853" y="12154"/>
                      </a:cubicBezTo>
                      <a:lnTo>
                        <a:pt x="566" y="29442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4" name="Freeform 103">
                  <a:extLst>
                    <a:ext uri="{FF2B5EF4-FFF2-40B4-BE49-F238E27FC236}">
                      <a16:creationId xmlns:a16="http://schemas.microsoft.com/office/drawing/2014/main" id="{0E97F34E-9D53-46F7-0C2A-E65CF5BB618D}"/>
                    </a:ext>
                  </a:extLst>
                </p:cNvPr>
                <p:cNvSpPr/>
                <p:nvPr/>
              </p:nvSpPr>
              <p:spPr>
                <a:xfrm>
                  <a:off x="-10226104" y="6194506"/>
                  <a:ext cx="48612" cy="48615"/>
                </a:xfrm>
                <a:custGeom>
                  <a:avLst/>
                  <a:gdLst>
                    <a:gd name="connsiteX0" fmla="*/ 48613 w 48612"/>
                    <a:gd name="connsiteY0" fmla="*/ 24308 h 48615"/>
                    <a:gd name="connsiteX1" fmla="*/ 24306 w 48612"/>
                    <a:gd name="connsiteY1" fmla="*/ 48615 h 48615"/>
                    <a:gd name="connsiteX2" fmla="*/ 0 w 48612"/>
                    <a:gd name="connsiteY2" fmla="*/ 24308 h 48615"/>
                    <a:gd name="connsiteX3" fmla="*/ 24306 w 48612"/>
                    <a:gd name="connsiteY3" fmla="*/ 0 h 48615"/>
                    <a:gd name="connsiteX4" fmla="*/ 48613 w 48612"/>
                    <a:gd name="connsiteY4" fmla="*/ 24308 h 48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8612" h="48615">
                      <a:moveTo>
                        <a:pt x="48613" y="24308"/>
                      </a:moveTo>
                      <a:cubicBezTo>
                        <a:pt x="48613" y="37732"/>
                        <a:pt x="37730" y="48615"/>
                        <a:pt x="24306" y="48615"/>
                      </a:cubicBezTo>
                      <a:cubicBezTo>
                        <a:pt x="10882" y="48615"/>
                        <a:pt x="0" y="37732"/>
                        <a:pt x="0" y="24308"/>
                      </a:cubicBezTo>
                      <a:cubicBezTo>
                        <a:pt x="0" y="10883"/>
                        <a:pt x="10882" y="0"/>
                        <a:pt x="24306" y="0"/>
                      </a:cubicBezTo>
                      <a:cubicBezTo>
                        <a:pt x="37730" y="0"/>
                        <a:pt x="48613" y="10883"/>
                        <a:pt x="48613" y="24308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105" name="Graphic 285">
                  <a:extLst>
                    <a:ext uri="{FF2B5EF4-FFF2-40B4-BE49-F238E27FC236}">
                      <a16:creationId xmlns:a16="http://schemas.microsoft.com/office/drawing/2014/main" id="{11ABBA50-6BAE-BFC3-F796-FA730BA2BB34}"/>
                    </a:ext>
                  </a:extLst>
                </p:cNvPr>
                <p:cNvGrpSpPr/>
                <p:nvPr/>
              </p:nvGrpSpPr>
              <p:grpSpPr>
                <a:xfrm>
                  <a:off x="-10213291" y="6206249"/>
                  <a:ext cx="24187" cy="24054"/>
                  <a:chOff x="-10213291" y="6206249"/>
                  <a:chExt cx="24187" cy="24054"/>
                </a:xfrm>
                <a:solidFill>
                  <a:srgbClr val="2B2A29"/>
                </a:solidFill>
              </p:grpSpPr>
              <p:sp>
                <p:nvSpPr>
                  <p:cNvPr id="106" name="Freeform 105">
                    <a:extLst>
                      <a:ext uri="{FF2B5EF4-FFF2-40B4-BE49-F238E27FC236}">
                        <a16:creationId xmlns:a16="http://schemas.microsoft.com/office/drawing/2014/main" id="{8FF1D917-2684-EB91-5153-C8357AF1897A}"/>
                      </a:ext>
                    </a:extLst>
                  </p:cNvPr>
                  <p:cNvSpPr/>
                  <p:nvPr/>
                </p:nvSpPr>
                <p:spPr>
                  <a:xfrm>
                    <a:off x="-10213291" y="6206249"/>
                    <a:ext cx="12132" cy="11998"/>
                  </a:xfrm>
                  <a:custGeom>
                    <a:avLst/>
                    <a:gdLst>
                      <a:gd name="connsiteX0" fmla="*/ 12133 w 12132"/>
                      <a:gd name="connsiteY0" fmla="*/ 9283 h 11998"/>
                      <a:gd name="connsiteX1" fmla="*/ 9393 w 12132"/>
                      <a:gd name="connsiteY1" fmla="*/ 11449 h 11998"/>
                      <a:gd name="connsiteX2" fmla="*/ 9393 w 12132"/>
                      <a:gd name="connsiteY2" fmla="*/ 11449 h 11998"/>
                      <a:gd name="connsiteX3" fmla="*/ 5949 w 12132"/>
                      <a:gd name="connsiteY3" fmla="*/ 11957 h 11998"/>
                      <a:gd name="connsiteX4" fmla="*/ 1456 w 12132"/>
                      <a:gd name="connsiteY4" fmla="*/ 9447 h 11998"/>
                      <a:gd name="connsiteX5" fmla="*/ 45 w 12132"/>
                      <a:gd name="connsiteY5" fmla="*/ 4494 h 11998"/>
                      <a:gd name="connsiteX6" fmla="*/ 849 w 12132"/>
                      <a:gd name="connsiteY6" fmla="*/ 2001 h 11998"/>
                      <a:gd name="connsiteX7" fmla="*/ 2554 w 12132"/>
                      <a:gd name="connsiteY7" fmla="*/ 0 h 11998"/>
                      <a:gd name="connsiteX8" fmla="*/ 4112 w 12132"/>
                      <a:gd name="connsiteY8" fmla="*/ 1968 h 11998"/>
                      <a:gd name="connsiteX9" fmla="*/ 3030 w 12132"/>
                      <a:gd name="connsiteY9" fmla="*/ 3215 h 11998"/>
                      <a:gd name="connsiteX10" fmla="*/ 2521 w 12132"/>
                      <a:gd name="connsiteY10" fmla="*/ 4789 h 11998"/>
                      <a:gd name="connsiteX11" fmla="*/ 3407 w 12132"/>
                      <a:gd name="connsiteY11" fmla="*/ 7906 h 11998"/>
                      <a:gd name="connsiteX12" fmla="*/ 6245 w 12132"/>
                      <a:gd name="connsiteY12" fmla="*/ 9480 h 11998"/>
                      <a:gd name="connsiteX13" fmla="*/ 8410 w 12132"/>
                      <a:gd name="connsiteY13" fmla="*/ 9169 h 11998"/>
                      <a:gd name="connsiteX14" fmla="*/ 8410 w 12132"/>
                      <a:gd name="connsiteY14" fmla="*/ 9169 h 11998"/>
                      <a:gd name="connsiteX15" fmla="*/ 10132 w 12132"/>
                      <a:gd name="connsiteY15" fmla="*/ 7807 h 11998"/>
                      <a:gd name="connsiteX16" fmla="*/ 12133 w 12132"/>
                      <a:gd name="connsiteY16" fmla="*/ 9283 h 11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2132" h="11998">
                        <a:moveTo>
                          <a:pt x="12133" y="9283"/>
                        </a:moveTo>
                        <a:cubicBezTo>
                          <a:pt x="11411" y="10251"/>
                          <a:pt x="10460" y="10989"/>
                          <a:pt x="9393" y="11449"/>
                        </a:cubicBezTo>
                        <a:lnTo>
                          <a:pt x="9393" y="11449"/>
                        </a:lnTo>
                        <a:cubicBezTo>
                          <a:pt x="8327" y="11908"/>
                          <a:pt x="7130" y="12088"/>
                          <a:pt x="5949" y="11957"/>
                        </a:cubicBezTo>
                        <a:cubicBezTo>
                          <a:pt x="4112" y="11744"/>
                          <a:pt x="2521" y="10793"/>
                          <a:pt x="1456" y="9447"/>
                        </a:cubicBezTo>
                        <a:cubicBezTo>
                          <a:pt x="389" y="8103"/>
                          <a:pt x="-168" y="6331"/>
                          <a:pt x="45" y="4494"/>
                        </a:cubicBezTo>
                        <a:cubicBezTo>
                          <a:pt x="143" y="3609"/>
                          <a:pt x="422" y="2772"/>
                          <a:pt x="849" y="2001"/>
                        </a:cubicBezTo>
                        <a:cubicBezTo>
                          <a:pt x="1275" y="1230"/>
                          <a:pt x="1866" y="541"/>
                          <a:pt x="2554" y="0"/>
                        </a:cubicBezTo>
                        <a:lnTo>
                          <a:pt x="4112" y="1968"/>
                        </a:lnTo>
                        <a:cubicBezTo>
                          <a:pt x="3669" y="2313"/>
                          <a:pt x="3309" y="2756"/>
                          <a:pt x="3030" y="3215"/>
                        </a:cubicBezTo>
                        <a:cubicBezTo>
                          <a:pt x="2768" y="3690"/>
                          <a:pt x="2587" y="4232"/>
                          <a:pt x="2521" y="4789"/>
                        </a:cubicBezTo>
                        <a:cubicBezTo>
                          <a:pt x="2390" y="5954"/>
                          <a:pt x="2735" y="7053"/>
                          <a:pt x="3407" y="7906"/>
                        </a:cubicBezTo>
                        <a:cubicBezTo>
                          <a:pt x="4079" y="8759"/>
                          <a:pt x="5080" y="9349"/>
                          <a:pt x="6245" y="9480"/>
                        </a:cubicBezTo>
                        <a:cubicBezTo>
                          <a:pt x="6999" y="9562"/>
                          <a:pt x="7753" y="9447"/>
                          <a:pt x="8410" y="9169"/>
                        </a:cubicBezTo>
                        <a:lnTo>
                          <a:pt x="8410" y="9169"/>
                        </a:lnTo>
                        <a:cubicBezTo>
                          <a:pt x="9082" y="8873"/>
                          <a:pt x="9689" y="8414"/>
                          <a:pt x="10132" y="7807"/>
                        </a:cubicBezTo>
                        <a:lnTo>
                          <a:pt x="12133" y="9283"/>
                        </a:lnTo>
                        <a:close/>
                      </a:path>
                    </a:pathLst>
                  </a:custGeom>
                  <a:solidFill>
                    <a:srgbClr val="2B2A29"/>
                  </a:solidFill>
                  <a:ln w="16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7" name="Freeform 106">
                    <a:extLst>
                      <a:ext uri="{FF2B5EF4-FFF2-40B4-BE49-F238E27FC236}">
                        <a16:creationId xmlns:a16="http://schemas.microsoft.com/office/drawing/2014/main" id="{773B2BA6-D2C0-01C8-23D9-560E16C27B4B}"/>
                      </a:ext>
                    </a:extLst>
                  </p:cNvPr>
                  <p:cNvSpPr/>
                  <p:nvPr/>
                </p:nvSpPr>
                <p:spPr>
                  <a:xfrm>
                    <a:off x="-10201252" y="6218305"/>
                    <a:ext cx="12148" cy="11998"/>
                  </a:xfrm>
                  <a:custGeom>
                    <a:avLst/>
                    <a:gdLst>
                      <a:gd name="connsiteX0" fmla="*/ 12149 w 12148"/>
                      <a:gd name="connsiteY0" fmla="*/ 9283 h 11998"/>
                      <a:gd name="connsiteX1" fmla="*/ 9410 w 12148"/>
                      <a:gd name="connsiteY1" fmla="*/ 11448 h 11998"/>
                      <a:gd name="connsiteX2" fmla="*/ 9410 w 12148"/>
                      <a:gd name="connsiteY2" fmla="*/ 11448 h 11998"/>
                      <a:gd name="connsiteX3" fmla="*/ 5966 w 12148"/>
                      <a:gd name="connsiteY3" fmla="*/ 11957 h 11998"/>
                      <a:gd name="connsiteX4" fmla="*/ 1455 w 12148"/>
                      <a:gd name="connsiteY4" fmla="*/ 9447 h 11998"/>
                      <a:gd name="connsiteX5" fmla="*/ 45 w 12148"/>
                      <a:gd name="connsiteY5" fmla="*/ 4494 h 11998"/>
                      <a:gd name="connsiteX6" fmla="*/ 865 w 12148"/>
                      <a:gd name="connsiteY6" fmla="*/ 2001 h 11998"/>
                      <a:gd name="connsiteX7" fmla="*/ 2571 w 12148"/>
                      <a:gd name="connsiteY7" fmla="*/ 0 h 11998"/>
                      <a:gd name="connsiteX8" fmla="*/ 4112 w 12148"/>
                      <a:gd name="connsiteY8" fmla="*/ 1968 h 11998"/>
                      <a:gd name="connsiteX9" fmla="*/ 3046 w 12148"/>
                      <a:gd name="connsiteY9" fmla="*/ 3215 h 11998"/>
                      <a:gd name="connsiteX10" fmla="*/ 2538 w 12148"/>
                      <a:gd name="connsiteY10" fmla="*/ 4789 h 11998"/>
                      <a:gd name="connsiteX11" fmla="*/ 3424 w 12148"/>
                      <a:gd name="connsiteY11" fmla="*/ 7906 h 11998"/>
                      <a:gd name="connsiteX12" fmla="*/ 6261 w 12148"/>
                      <a:gd name="connsiteY12" fmla="*/ 9480 h 11998"/>
                      <a:gd name="connsiteX13" fmla="*/ 8426 w 12148"/>
                      <a:gd name="connsiteY13" fmla="*/ 9169 h 11998"/>
                      <a:gd name="connsiteX14" fmla="*/ 8426 w 12148"/>
                      <a:gd name="connsiteY14" fmla="*/ 9169 h 11998"/>
                      <a:gd name="connsiteX15" fmla="*/ 10148 w 12148"/>
                      <a:gd name="connsiteY15" fmla="*/ 7807 h 11998"/>
                      <a:gd name="connsiteX16" fmla="*/ 12149 w 12148"/>
                      <a:gd name="connsiteY16" fmla="*/ 9283 h 119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2148" h="11998">
                        <a:moveTo>
                          <a:pt x="12149" y="9283"/>
                        </a:moveTo>
                        <a:cubicBezTo>
                          <a:pt x="11427" y="10251"/>
                          <a:pt x="10476" y="10989"/>
                          <a:pt x="9410" y="11448"/>
                        </a:cubicBezTo>
                        <a:lnTo>
                          <a:pt x="9410" y="11448"/>
                        </a:lnTo>
                        <a:cubicBezTo>
                          <a:pt x="8344" y="11908"/>
                          <a:pt x="7146" y="12088"/>
                          <a:pt x="5966" y="11957"/>
                        </a:cubicBezTo>
                        <a:cubicBezTo>
                          <a:pt x="4112" y="11744"/>
                          <a:pt x="2538" y="10792"/>
                          <a:pt x="1455" y="9447"/>
                        </a:cubicBezTo>
                        <a:cubicBezTo>
                          <a:pt x="389" y="8102"/>
                          <a:pt x="-168" y="6331"/>
                          <a:pt x="45" y="4494"/>
                        </a:cubicBezTo>
                        <a:cubicBezTo>
                          <a:pt x="144" y="3608"/>
                          <a:pt x="422" y="2772"/>
                          <a:pt x="865" y="2001"/>
                        </a:cubicBezTo>
                        <a:cubicBezTo>
                          <a:pt x="1292" y="1230"/>
                          <a:pt x="1865" y="541"/>
                          <a:pt x="2571" y="0"/>
                        </a:cubicBezTo>
                        <a:lnTo>
                          <a:pt x="4112" y="1968"/>
                        </a:lnTo>
                        <a:cubicBezTo>
                          <a:pt x="3670" y="2313"/>
                          <a:pt x="3309" y="2755"/>
                          <a:pt x="3046" y="3215"/>
                        </a:cubicBezTo>
                        <a:cubicBezTo>
                          <a:pt x="2784" y="3690"/>
                          <a:pt x="2604" y="4232"/>
                          <a:pt x="2538" y="4789"/>
                        </a:cubicBezTo>
                        <a:cubicBezTo>
                          <a:pt x="2407" y="5954"/>
                          <a:pt x="2751" y="7053"/>
                          <a:pt x="3424" y="7906"/>
                        </a:cubicBezTo>
                        <a:cubicBezTo>
                          <a:pt x="4096" y="8759"/>
                          <a:pt x="5096" y="9349"/>
                          <a:pt x="6261" y="9480"/>
                        </a:cubicBezTo>
                        <a:cubicBezTo>
                          <a:pt x="7015" y="9562"/>
                          <a:pt x="7770" y="9447"/>
                          <a:pt x="8426" y="9169"/>
                        </a:cubicBezTo>
                        <a:lnTo>
                          <a:pt x="8426" y="9169"/>
                        </a:lnTo>
                        <a:cubicBezTo>
                          <a:pt x="9098" y="8873"/>
                          <a:pt x="9705" y="8414"/>
                          <a:pt x="10148" y="7807"/>
                        </a:cubicBezTo>
                        <a:lnTo>
                          <a:pt x="12149" y="9283"/>
                        </a:lnTo>
                        <a:close/>
                      </a:path>
                    </a:pathLst>
                  </a:custGeom>
                  <a:solidFill>
                    <a:srgbClr val="2B2A29"/>
                  </a:solidFill>
                  <a:ln w="16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1BD89C2E-4355-247C-F417-C9786F5775A7}"/>
                </a:ext>
              </a:extLst>
            </p:cNvPr>
            <p:cNvSpPr/>
            <p:nvPr/>
          </p:nvSpPr>
          <p:spPr>
            <a:xfrm>
              <a:off x="-10264257" y="6071980"/>
              <a:ext cx="44618" cy="44621"/>
            </a:xfrm>
            <a:custGeom>
              <a:avLst/>
              <a:gdLst>
                <a:gd name="connsiteX0" fmla="*/ 38087 w 44618"/>
                <a:gd name="connsiteY0" fmla="*/ 6532 h 44621"/>
                <a:gd name="connsiteX1" fmla="*/ 38087 w 44618"/>
                <a:gd name="connsiteY1" fmla="*/ 38089 h 44621"/>
                <a:gd name="connsiteX2" fmla="*/ 6532 w 44618"/>
                <a:gd name="connsiteY2" fmla="*/ 38089 h 44621"/>
                <a:gd name="connsiteX3" fmla="*/ 6532 w 44618"/>
                <a:gd name="connsiteY3" fmla="*/ 6532 h 44621"/>
                <a:gd name="connsiteX4" fmla="*/ 38087 w 44618"/>
                <a:gd name="connsiteY4" fmla="*/ 6532 h 44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8" h="44621">
                  <a:moveTo>
                    <a:pt x="38087" y="6532"/>
                  </a:moveTo>
                  <a:cubicBezTo>
                    <a:pt x="46796" y="15241"/>
                    <a:pt x="46796" y="29380"/>
                    <a:pt x="38087" y="38089"/>
                  </a:cubicBezTo>
                  <a:cubicBezTo>
                    <a:pt x="29378" y="46799"/>
                    <a:pt x="15240" y="46799"/>
                    <a:pt x="6532" y="38089"/>
                  </a:cubicBezTo>
                  <a:cubicBezTo>
                    <a:pt x="-2177" y="29380"/>
                    <a:pt x="-2177" y="15241"/>
                    <a:pt x="6532" y="6532"/>
                  </a:cubicBezTo>
                  <a:cubicBezTo>
                    <a:pt x="15240" y="-2177"/>
                    <a:pt x="29362" y="-2177"/>
                    <a:pt x="38087" y="6532"/>
                  </a:cubicBezTo>
                  <a:close/>
                </a:path>
              </a:pathLst>
            </a:custGeom>
            <a:solidFill>
              <a:srgbClr val="FFFF99"/>
            </a:solidFill>
            <a:ln w="163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805A9EF6-2999-AE6E-BD0E-31ADDDBB9755}"/>
                </a:ext>
              </a:extLst>
            </p:cNvPr>
            <p:cNvSpPr/>
            <p:nvPr/>
          </p:nvSpPr>
          <p:spPr>
            <a:xfrm>
              <a:off x="-10106463" y="6229792"/>
              <a:ext cx="44619" cy="44627"/>
            </a:xfrm>
            <a:custGeom>
              <a:avLst/>
              <a:gdLst>
                <a:gd name="connsiteX0" fmla="*/ 38087 w 44619"/>
                <a:gd name="connsiteY0" fmla="*/ 6538 h 44627"/>
                <a:gd name="connsiteX1" fmla="*/ 38087 w 44619"/>
                <a:gd name="connsiteY1" fmla="*/ 38095 h 44627"/>
                <a:gd name="connsiteX2" fmla="*/ 6532 w 44619"/>
                <a:gd name="connsiteY2" fmla="*/ 38095 h 44627"/>
                <a:gd name="connsiteX3" fmla="*/ 6532 w 44619"/>
                <a:gd name="connsiteY3" fmla="*/ 6538 h 44627"/>
                <a:gd name="connsiteX4" fmla="*/ 38087 w 44619"/>
                <a:gd name="connsiteY4" fmla="*/ 6538 h 44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9" h="44627">
                  <a:moveTo>
                    <a:pt x="38087" y="6538"/>
                  </a:moveTo>
                  <a:cubicBezTo>
                    <a:pt x="46796" y="15248"/>
                    <a:pt x="46796" y="29386"/>
                    <a:pt x="38087" y="38095"/>
                  </a:cubicBezTo>
                  <a:cubicBezTo>
                    <a:pt x="29378" y="46805"/>
                    <a:pt x="15241" y="46805"/>
                    <a:pt x="6532" y="38095"/>
                  </a:cubicBezTo>
                  <a:cubicBezTo>
                    <a:pt x="-2177" y="29386"/>
                    <a:pt x="-2177" y="15248"/>
                    <a:pt x="6532" y="6538"/>
                  </a:cubicBezTo>
                  <a:cubicBezTo>
                    <a:pt x="15241" y="-2171"/>
                    <a:pt x="29378" y="-2188"/>
                    <a:pt x="38087" y="6538"/>
                  </a:cubicBezTo>
                  <a:close/>
                </a:path>
              </a:pathLst>
            </a:custGeom>
            <a:solidFill>
              <a:srgbClr val="FFFF99"/>
            </a:solidFill>
            <a:ln w="163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2" name="Graphic 333">
            <a:extLst>
              <a:ext uri="{FF2B5EF4-FFF2-40B4-BE49-F238E27FC236}">
                <a16:creationId xmlns:a16="http://schemas.microsoft.com/office/drawing/2014/main" id="{A35AC9B6-C138-694B-023D-6B659E363B64}"/>
              </a:ext>
            </a:extLst>
          </p:cNvPr>
          <p:cNvGrpSpPr/>
          <p:nvPr/>
        </p:nvGrpSpPr>
        <p:grpSpPr>
          <a:xfrm>
            <a:off x="425865" y="6896919"/>
            <a:ext cx="556623" cy="516657"/>
            <a:chOff x="11160136" y="-1108143"/>
            <a:chExt cx="1464577" cy="1464577"/>
          </a:xfrm>
        </p:grpSpPr>
        <p:grpSp>
          <p:nvGrpSpPr>
            <p:cNvPr id="123" name="Graphic 333">
              <a:extLst>
                <a:ext uri="{FF2B5EF4-FFF2-40B4-BE49-F238E27FC236}">
                  <a16:creationId xmlns:a16="http://schemas.microsoft.com/office/drawing/2014/main" id="{753683C9-CE65-485C-C3BE-3E0B89A97E63}"/>
                </a:ext>
              </a:extLst>
            </p:cNvPr>
            <p:cNvGrpSpPr/>
            <p:nvPr/>
          </p:nvGrpSpPr>
          <p:grpSpPr>
            <a:xfrm>
              <a:off x="11160136" y="-1108143"/>
              <a:ext cx="1464577" cy="1464577"/>
              <a:chOff x="11160136" y="-1108143"/>
              <a:chExt cx="1464577" cy="1464577"/>
            </a:xfrm>
          </p:grpSpPr>
          <p:grpSp>
            <p:nvGrpSpPr>
              <p:cNvPr id="286" name="Graphic 333">
                <a:extLst>
                  <a:ext uri="{FF2B5EF4-FFF2-40B4-BE49-F238E27FC236}">
                    <a16:creationId xmlns:a16="http://schemas.microsoft.com/office/drawing/2014/main" id="{08CC479B-0028-16BD-391E-801380C695A1}"/>
                  </a:ext>
                </a:extLst>
              </p:cNvPr>
              <p:cNvGrpSpPr/>
              <p:nvPr/>
            </p:nvGrpSpPr>
            <p:grpSpPr>
              <a:xfrm>
                <a:off x="11160136" y="-1108143"/>
                <a:ext cx="1464577" cy="1464577"/>
                <a:chOff x="11160136" y="-1108143"/>
                <a:chExt cx="1464577" cy="1464577"/>
              </a:xfrm>
              <a:solidFill>
                <a:srgbClr val="F8AA00"/>
              </a:solidFill>
            </p:grpSpPr>
            <p:grpSp>
              <p:nvGrpSpPr>
                <p:cNvPr id="301" name="Graphic 333">
                  <a:extLst>
                    <a:ext uri="{FF2B5EF4-FFF2-40B4-BE49-F238E27FC236}">
                      <a16:creationId xmlns:a16="http://schemas.microsoft.com/office/drawing/2014/main" id="{BCA3B593-96BC-B5D4-6726-1544905189C4}"/>
                    </a:ext>
                  </a:extLst>
                </p:cNvPr>
                <p:cNvGrpSpPr/>
                <p:nvPr/>
              </p:nvGrpSpPr>
              <p:grpSpPr>
                <a:xfrm>
                  <a:off x="11473485" y="-1012008"/>
                  <a:ext cx="837994" cy="1272407"/>
                  <a:chOff x="11473485" y="-1012008"/>
                  <a:chExt cx="837994" cy="1272407"/>
                </a:xfrm>
                <a:solidFill>
                  <a:srgbClr val="F8AA00"/>
                </a:solidFill>
              </p:grpSpPr>
              <p:sp>
                <p:nvSpPr>
                  <p:cNvPr id="311" name="Freeform 310">
                    <a:extLst>
                      <a:ext uri="{FF2B5EF4-FFF2-40B4-BE49-F238E27FC236}">
                        <a16:creationId xmlns:a16="http://schemas.microsoft.com/office/drawing/2014/main" id="{B2B49FB1-E35F-6B01-5B2E-60F7F03AD1AB}"/>
                      </a:ext>
                    </a:extLst>
                  </p:cNvPr>
                  <p:cNvSpPr/>
                  <p:nvPr/>
                </p:nvSpPr>
                <p:spPr>
                  <a:xfrm>
                    <a:off x="11906803" y="-1012008"/>
                    <a:ext cx="404676" cy="592972"/>
                  </a:xfrm>
                  <a:custGeom>
                    <a:avLst/>
                    <a:gdLst>
                      <a:gd name="connsiteX0" fmla="*/ 281202 w 404676"/>
                      <a:gd name="connsiteY0" fmla="*/ 346375 h 592972"/>
                      <a:gd name="connsiteX1" fmla="*/ 16080 w 404676"/>
                      <a:gd name="connsiteY1" fmla="*/ 588691 h 592972"/>
                      <a:gd name="connsiteX2" fmla="*/ 124410 w 404676"/>
                      <a:gd name="connsiteY2" fmla="*/ 246598 h 592972"/>
                      <a:gd name="connsiteX3" fmla="*/ 388582 w 404676"/>
                      <a:gd name="connsiteY3" fmla="*/ 4282 h 592972"/>
                      <a:gd name="connsiteX4" fmla="*/ 281202 w 404676"/>
                      <a:gd name="connsiteY4" fmla="*/ 346375 h 5929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04676" h="592972">
                        <a:moveTo>
                          <a:pt x="281202" y="346375"/>
                        </a:moveTo>
                        <a:cubicBezTo>
                          <a:pt x="178574" y="507919"/>
                          <a:pt x="59792" y="616249"/>
                          <a:pt x="16080" y="588691"/>
                        </a:cubicBezTo>
                        <a:cubicBezTo>
                          <a:pt x="-27632" y="561134"/>
                          <a:pt x="20832" y="408142"/>
                          <a:pt x="124410" y="246598"/>
                        </a:cubicBezTo>
                        <a:cubicBezTo>
                          <a:pt x="227038" y="85054"/>
                          <a:pt x="344870" y="-23276"/>
                          <a:pt x="388582" y="4282"/>
                        </a:cubicBezTo>
                        <a:cubicBezTo>
                          <a:pt x="432294" y="32790"/>
                          <a:pt x="383830" y="185781"/>
                          <a:pt x="281202" y="346375"/>
                        </a:cubicBezTo>
                        <a:close/>
                      </a:path>
                    </a:pathLst>
                  </a:custGeom>
                  <a:solidFill>
                    <a:srgbClr val="F8AA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2" name="Freeform 311">
                    <a:extLst>
                      <a:ext uri="{FF2B5EF4-FFF2-40B4-BE49-F238E27FC236}">
                        <a16:creationId xmlns:a16="http://schemas.microsoft.com/office/drawing/2014/main" id="{C259CB9F-6D01-831C-6462-B57C978D8861}"/>
                      </a:ext>
                    </a:extLst>
                  </p:cNvPr>
                  <p:cNvSpPr/>
                  <p:nvPr/>
                </p:nvSpPr>
                <p:spPr>
                  <a:xfrm>
                    <a:off x="11473485" y="-332573"/>
                    <a:ext cx="405080" cy="592972"/>
                  </a:xfrm>
                  <a:custGeom>
                    <a:avLst/>
                    <a:gdLst>
                      <a:gd name="connsiteX0" fmla="*/ 281202 w 405080"/>
                      <a:gd name="connsiteY0" fmla="*/ 346375 h 592972"/>
                      <a:gd name="connsiteX1" fmla="*/ 16080 w 405080"/>
                      <a:gd name="connsiteY1" fmla="*/ 588691 h 592972"/>
                      <a:gd name="connsiteX2" fmla="*/ 124410 w 405080"/>
                      <a:gd name="connsiteY2" fmla="*/ 246598 h 592972"/>
                      <a:gd name="connsiteX3" fmla="*/ 389532 w 405080"/>
                      <a:gd name="connsiteY3" fmla="*/ 4282 h 592972"/>
                      <a:gd name="connsiteX4" fmla="*/ 281202 w 405080"/>
                      <a:gd name="connsiteY4" fmla="*/ 346375 h 5929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05080" h="592972">
                        <a:moveTo>
                          <a:pt x="281202" y="346375"/>
                        </a:moveTo>
                        <a:cubicBezTo>
                          <a:pt x="178574" y="507919"/>
                          <a:pt x="59792" y="616249"/>
                          <a:pt x="16080" y="588691"/>
                        </a:cubicBezTo>
                        <a:cubicBezTo>
                          <a:pt x="-27632" y="561134"/>
                          <a:pt x="20831" y="408142"/>
                          <a:pt x="124410" y="246598"/>
                        </a:cubicBezTo>
                        <a:cubicBezTo>
                          <a:pt x="227038" y="85054"/>
                          <a:pt x="345820" y="-23276"/>
                          <a:pt x="389532" y="4282"/>
                        </a:cubicBezTo>
                        <a:cubicBezTo>
                          <a:pt x="432294" y="31839"/>
                          <a:pt x="383830" y="184831"/>
                          <a:pt x="281202" y="346375"/>
                        </a:cubicBezTo>
                        <a:close/>
                      </a:path>
                    </a:pathLst>
                  </a:custGeom>
                  <a:solidFill>
                    <a:srgbClr val="F8AA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302" name="Graphic 333">
                  <a:extLst>
                    <a:ext uri="{FF2B5EF4-FFF2-40B4-BE49-F238E27FC236}">
                      <a16:creationId xmlns:a16="http://schemas.microsoft.com/office/drawing/2014/main" id="{F33BD76A-2D2C-27CD-CB6E-40D33D587A51}"/>
                    </a:ext>
                  </a:extLst>
                </p:cNvPr>
                <p:cNvGrpSpPr/>
                <p:nvPr/>
              </p:nvGrpSpPr>
              <p:grpSpPr>
                <a:xfrm>
                  <a:off x="11256271" y="-795745"/>
                  <a:ext cx="1271457" cy="838529"/>
                  <a:chOff x="11256271" y="-795745"/>
                  <a:chExt cx="1271457" cy="838529"/>
                </a:xfrm>
                <a:solidFill>
                  <a:srgbClr val="F8AA00"/>
                </a:solidFill>
              </p:grpSpPr>
              <p:sp>
                <p:nvSpPr>
                  <p:cNvPr id="309" name="Freeform 308">
                    <a:extLst>
                      <a:ext uri="{FF2B5EF4-FFF2-40B4-BE49-F238E27FC236}">
                        <a16:creationId xmlns:a16="http://schemas.microsoft.com/office/drawing/2014/main" id="{B0409B54-5686-75BE-CCDB-12A608CD9965}"/>
                      </a:ext>
                    </a:extLst>
                  </p:cNvPr>
                  <p:cNvSpPr/>
                  <p:nvPr/>
                </p:nvSpPr>
                <p:spPr>
                  <a:xfrm>
                    <a:off x="11934756" y="-362427"/>
                    <a:ext cx="592972" cy="405211"/>
                  </a:xfrm>
                  <a:custGeom>
                    <a:avLst/>
                    <a:gdLst>
                      <a:gd name="connsiteX0" fmla="*/ 246598 w 592972"/>
                      <a:gd name="connsiteY0" fmla="*/ 281202 h 405211"/>
                      <a:gd name="connsiteX1" fmla="*/ 4282 w 592972"/>
                      <a:gd name="connsiteY1" fmla="*/ 16080 h 405211"/>
                      <a:gd name="connsiteX2" fmla="*/ 346375 w 592972"/>
                      <a:gd name="connsiteY2" fmla="*/ 124410 h 405211"/>
                      <a:gd name="connsiteX3" fmla="*/ 588691 w 592972"/>
                      <a:gd name="connsiteY3" fmla="*/ 389532 h 405211"/>
                      <a:gd name="connsiteX4" fmla="*/ 246598 w 592972"/>
                      <a:gd name="connsiteY4" fmla="*/ 281202 h 4052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2972" h="405211">
                        <a:moveTo>
                          <a:pt x="246598" y="281202"/>
                        </a:moveTo>
                        <a:cubicBezTo>
                          <a:pt x="85054" y="178574"/>
                          <a:pt x="-23276" y="59792"/>
                          <a:pt x="4282" y="16080"/>
                        </a:cubicBezTo>
                        <a:cubicBezTo>
                          <a:pt x="31839" y="-27632"/>
                          <a:pt x="184831" y="20831"/>
                          <a:pt x="346375" y="124410"/>
                        </a:cubicBezTo>
                        <a:cubicBezTo>
                          <a:pt x="507919" y="227038"/>
                          <a:pt x="616249" y="345820"/>
                          <a:pt x="588691" y="389532"/>
                        </a:cubicBezTo>
                        <a:cubicBezTo>
                          <a:pt x="561134" y="432294"/>
                          <a:pt x="408142" y="384781"/>
                          <a:pt x="246598" y="281202"/>
                        </a:cubicBezTo>
                        <a:close/>
                      </a:path>
                    </a:pathLst>
                  </a:custGeom>
                  <a:solidFill>
                    <a:srgbClr val="F8AA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0" name="Freeform 309">
                    <a:extLst>
                      <a:ext uri="{FF2B5EF4-FFF2-40B4-BE49-F238E27FC236}">
                        <a16:creationId xmlns:a16="http://schemas.microsoft.com/office/drawing/2014/main" id="{FF7DABC4-8BBE-A2AB-12D2-3FA5834AD1D5}"/>
                      </a:ext>
                    </a:extLst>
                  </p:cNvPr>
                  <p:cNvSpPr/>
                  <p:nvPr/>
                </p:nvSpPr>
                <p:spPr>
                  <a:xfrm>
                    <a:off x="11256271" y="-795745"/>
                    <a:ext cx="592972" cy="405612"/>
                  </a:xfrm>
                  <a:custGeom>
                    <a:avLst/>
                    <a:gdLst>
                      <a:gd name="connsiteX0" fmla="*/ 246598 w 592972"/>
                      <a:gd name="connsiteY0" fmla="*/ 281202 h 405612"/>
                      <a:gd name="connsiteX1" fmla="*/ 4282 w 592972"/>
                      <a:gd name="connsiteY1" fmla="*/ 16080 h 405612"/>
                      <a:gd name="connsiteX2" fmla="*/ 346375 w 592972"/>
                      <a:gd name="connsiteY2" fmla="*/ 124410 h 405612"/>
                      <a:gd name="connsiteX3" fmla="*/ 588691 w 592972"/>
                      <a:gd name="connsiteY3" fmla="*/ 389532 h 405612"/>
                      <a:gd name="connsiteX4" fmla="*/ 246598 w 592972"/>
                      <a:gd name="connsiteY4" fmla="*/ 281202 h 4056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2972" h="405612">
                        <a:moveTo>
                          <a:pt x="246598" y="281202"/>
                        </a:moveTo>
                        <a:cubicBezTo>
                          <a:pt x="85054" y="178574"/>
                          <a:pt x="-23276" y="59792"/>
                          <a:pt x="4282" y="16080"/>
                        </a:cubicBezTo>
                        <a:cubicBezTo>
                          <a:pt x="31839" y="-27632"/>
                          <a:pt x="184831" y="20831"/>
                          <a:pt x="346375" y="124410"/>
                        </a:cubicBezTo>
                        <a:cubicBezTo>
                          <a:pt x="507919" y="227038"/>
                          <a:pt x="616249" y="345820"/>
                          <a:pt x="588691" y="389532"/>
                        </a:cubicBezTo>
                        <a:cubicBezTo>
                          <a:pt x="561134" y="433244"/>
                          <a:pt x="408142" y="384781"/>
                          <a:pt x="246598" y="281202"/>
                        </a:cubicBezTo>
                        <a:close/>
                      </a:path>
                    </a:pathLst>
                  </a:custGeom>
                  <a:solidFill>
                    <a:srgbClr val="F8AA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303" name="Graphic 333">
                  <a:extLst>
                    <a:ext uri="{FF2B5EF4-FFF2-40B4-BE49-F238E27FC236}">
                      <a16:creationId xmlns:a16="http://schemas.microsoft.com/office/drawing/2014/main" id="{518FCAC1-552A-B6AC-EF45-80B714E9DBA8}"/>
                    </a:ext>
                  </a:extLst>
                </p:cNvPr>
                <p:cNvGrpSpPr/>
                <p:nvPr/>
              </p:nvGrpSpPr>
              <p:grpSpPr>
                <a:xfrm>
                  <a:off x="11160136" y="-580168"/>
                  <a:ext cx="1464577" cy="408728"/>
                  <a:chOff x="11160136" y="-580168"/>
                  <a:chExt cx="1464577" cy="408728"/>
                </a:xfrm>
                <a:solidFill>
                  <a:srgbClr val="F8AA00"/>
                </a:solidFill>
              </p:grpSpPr>
              <p:sp>
                <p:nvSpPr>
                  <p:cNvPr id="307" name="Freeform 306">
                    <a:extLst>
                      <a:ext uri="{FF2B5EF4-FFF2-40B4-BE49-F238E27FC236}">
                        <a16:creationId xmlns:a16="http://schemas.microsoft.com/office/drawing/2014/main" id="{DE1D7F11-DD05-3876-AF22-46818F613943}"/>
                      </a:ext>
                    </a:extLst>
                  </p:cNvPr>
                  <p:cNvSpPr/>
                  <p:nvPr/>
                </p:nvSpPr>
                <p:spPr>
                  <a:xfrm>
                    <a:off x="11946951" y="-580168"/>
                    <a:ext cx="677763" cy="234830"/>
                  </a:xfrm>
                  <a:custGeom>
                    <a:avLst/>
                    <a:gdLst>
                      <a:gd name="connsiteX0" fmla="*/ 358887 w 677763"/>
                      <a:gd name="connsiteY0" fmla="*/ 208165 h 234830"/>
                      <a:gd name="connsiteX1" fmla="*/ 639 w 677763"/>
                      <a:gd name="connsiteY1" fmla="*/ 192011 h 234830"/>
                      <a:gd name="connsiteX2" fmla="*/ 318976 w 677763"/>
                      <a:gd name="connsiteY2" fmla="*/ 26666 h 234830"/>
                      <a:gd name="connsiteX3" fmla="*/ 677224 w 677763"/>
                      <a:gd name="connsiteY3" fmla="*/ 42820 h 234830"/>
                      <a:gd name="connsiteX4" fmla="*/ 358887 w 677763"/>
                      <a:gd name="connsiteY4" fmla="*/ 208165 h 2348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77763" h="234830">
                        <a:moveTo>
                          <a:pt x="358887" y="208165"/>
                        </a:moveTo>
                        <a:cubicBezTo>
                          <a:pt x="171686" y="249026"/>
                          <a:pt x="12042" y="242374"/>
                          <a:pt x="639" y="192011"/>
                        </a:cubicBezTo>
                        <a:cubicBezTo>
                          <a:pt x="-10764" y="141647"/>
                          <a:pt x="131775" y="67527"/>
                          <a:pt x="318976" y="26666"/>
                        </a:cubicBezTo>
                        <a:cubicBezTo>
                          <a:pt x="506177" y="-14195"/>
                          <a:pt x="665820" y="-7544"/>
                          <a:pt x="677224" y="42820"/>
                        </a:cubicBezTo>
                        <a:cubicBezTo>
                          <a:pt x="687677" y="93184"/>
                          <a:pt x="545138" y="167304"/>
                          <a:pt x="358887" y="208165"/>
                        </a:cubicBezTo>
                        <a:close/>
                      </a:path>
                    </a:pathLst>
                  </a:custGeom>
                  <a:solidFill>
                    <a:srgbClr val="F8AA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08" name="Freeform 307">
                    <a:extLst>
                      <a:ext uri="{FF2B5EF4-FFF2-40B4-BE49-F238E27FC236}">
                        <a16:creationId xmlns:a16="http://schemas.microsoft.com/office/drawing/2014/main" id="{1BF22FE0-97E5-7FB2-2528-6341FEBBFE4A}"/>
                      </a:ext>
                    </a:extLst>
                  </p:cNvPr>
                  <p:cNvSpPr/>
                  <p:nvPr/>
                </p:nvSpPr>
                <p:spPr>
                  <a:xfrm>
                    <a:off x="11160136" y="-406271"/>
                    <a:ext cx="677862" cy="234830"/>
                  </a:xfrm>
                  <a:custGeom>
                    <a:avLst/>
                    <a:gdLst>
                      <a:gd name="connsiteX0" fmla="*/ 358887 w 677862"/>
                      <a:gd name="connsiteY0" fmla="*/ 208165 h 234830"/>
                      <a:gd name="connsiteX1" fmla="*/ 639 w 677862"/>
                      <a:gd name="connsiteY1" fmla="*/ 192011 h 234830"/>
                      <a:gd name="connsiteX2" fmla="*/ 318976 w 677862"/>
                      <a:gd name="connsiteY2" fmla="*/ 26666 h 234830"/>
                      <a:gd name="connsiteX3" fmla="*/ 677223 w 677862"/>
                      <a:gd name="connsiteY3" fmla="*/ 42820 h 234830"/>
                      <a:gd name="connsiteX4" fmla="*/ 358887 w 677862"/>
                      <a:gd name="connsiteY4" fmla="*/ 208165 h 2348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77862" h="234830">
                        <a:moveTo>
                          <a:pt x="358887" y="208165"/>
                        </a:moveTo>
                        <a:cubicBezTo>
                          <a:pt x="171686" y="249026"/>
                          <a:pt x="12042" y="242374"/>
                          <a:pt x="639" y="192011"/>
                        </a:cubicBezTo>
                        <a:cubicBezTo>
                          <a:pt x="-10764" y="141647"/>
                          <a:pt x="131775" y="67527"/>
                          <a:pt x="318976" y="26666"/>
                        </a:cubicBezTo>
                        <a:cubicBezTo>
                          <a:pt x="506177" y="-14195"/>
                          <a:pt x="665820" y="-7544"/>
                          <a:pt x="677223" y="42820"/>
                        </a:cubicBezTo>
                        <a:cubicBezTo>
                          <a:pt x="688627" y="92234"/>
                          <a:pt x="546088" y="166354"/>
                          <a:pt x="358887" y="208165"/>
                        </a:cubicBezTo>
                        <a:close/>
                      </a:path>
                    </a:pathLst>
                  </a:custGeom>
                  <a:solidFill>
                    <a:srgbClr val="F8AA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304" name="Graphic 333">
                  <a:extLst>
                    <a:ext uri="{FF2B5EF4-FFF2-40B4-BE49-F238E27FC236}">
                      <a16:creationId xmlns:a16="http://schemas.microsoft.com/office/drawing/2014/main" id="{7AFAB1C7-7B44-FD47-EB8E-7BC04F91DA8B}"/>
                    </a:ext>
                  </a:extLst>
                </p:cNvPr>
                <p:cNvGrpSpPr/>
                <p:nvPr/>
              </p:nvGrpSpPr>
              <p:grpSpPr>
                <a:xfrm>
                  <a:off x="11688111" y="-1108143"/>
                  <a:ext cx="408728" cy="1464577"/>
                  <a:chOff x="11688111" y="-1108143"/>
                  <a:chExt cx="408728" cy="1464577"/>
                </a:xfrm>
                <a:solidFill>
                  <a:srgbClr val="F8AA00"/>
                </a:solidFill>
              </p:grpSpPr>
              <p:sp>
                <p:nvSpPr>
                  <p:cNvPr id="305" name="Freeform 304">
                    <a:extLst>
                      <a:ext uri="{FF2B5EF4-FFF2-40B4-BE49-F238E27FC236}">
                        <a16:creationId xmlns:a16="http://schemas.microsoft.com/office/drawing/2014/main" id="{36EE3A56-43CC-6C13-151C-6222EE7D7802}"/>
                      </a:ext>
                    </a:extLst>
                  </p:cNvPr>
                  <p:cNvSpPr/>
                  <p:nvPr/>
                </p:nvSpPr>
                <p:spPr>
                  <a:xfrm>
                    <a:off x="11862008" y="-321328"/>
                    <a:ext cx="234830" cy="677763"/>
                  </a:xfrm>
                  <a:custGeom>
                    <a:avLst/>
                    <a:gdLst>
                      <a:gd name="connsiteX0" fmla="*/ 26666 w 234830"/>
                      <a:gd name="connsiteY0" fmla="*/ 358887 h 677763"/>
                      <a:gd name="connsiteX1" fmla="*/ 42820 w 234830"/>
                      <a:gd name="connsiteY1" fmla="*/ 639 h 677763"/>
                      <a:gd name="connsiteX2" fmla="*/ 208165 w 234830"/>
                      <a:gd name="connsiteY2" fmla="*/ 318976 h 677763"/>
                      <a:gd name="connsiteX3" fmla="*/ 192011 w 234830"/>
                      <a:gd name="connsiteY3" fmla="*/ 677223 h 677763"/>
                      <a:gd name="connsiteX4" fmla="*/ 26666 w 234830"/>
                      <a:gd name="connsiteY4" fmla="*/ 358887 h 677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830" h="677763">
                        <a:moveTo>
                          <a:pt x="26666" y="358887"/>
                        </a:moveTo>
                        <a:cubicBezTo>
                          <a:pt x="-14195" y="171686"/>
                          <a:pt x="-7544" y="12042"/>
                          <a:pt x="42820" y="639"/>
                        </a:cubicBezTo>
                        <a:cubicBezTo>
                          <a:pt x="93184" y="-10764"/>
                          <a:pt x="167304" y="131775"/>
                          <a:pt x="208165" y="318976"/>
                        </a:cubicBezTo>
                        <a:cubicBezTo>
                          <a:pt x="249026" y="506177"/>
                          <a:pt x="242374" y="665820"/>
                          <a:pt x="192011" y="677223"/>
                        </a:cubicBezTo>
                        <a:cubicBezTo>
                          <a:pt x="141647" y="687676"/>
                          <a:pt x="67527" y="545138"/>
                          <a:pt x="26666" y="358887"/>
                        </a:cubicBezTo>
                        <a:close/>
                      </a:path>
                    </a:pathLst>
                  </a:custGeom>
                  <a:solidFill>
                    <a:srgbClr val="F8AA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06" name="Freeform 305">
                    <a:extLst>
                      <a:ext uri="{FF2B5EF4-FFF2-40B4-BE49-F238E27FC236}">
                        <a16:creationId xmlns:a16="http://schemas.microsoft.com/office/drawing/2014/main" id="{659650B6-9982-EE0B-3D9F-A934F828C23D}"/>
                      </a:ext>
                    </a:extLst>
                  </p:cNvPr>
                  <p:cNvSpPr/>
                  <p:nvPr/>
                </p:nvSpPr>
                <p:spPr>
                  <a:xfrm>
                    <a:off x="11688111" y="-1108143"/>
                    <a:ext cx="234830" cy="677862"/>
                  </a:xfrm>
                  <a:custGeom>
                    <a:avLst/>
                    <a:gdLst>
                      <a:gd name="connsiteX0" fmla="*/ 26666 w 234830"/>
                      <a:gd name="connsiteY0" fmla="*/ 358887 h 677862"/>
                      <a:gd name="connsiteX1" fmla="*/ 42820 w 234830"/>
                      <a:gd name="connsiteY1" fmla="*/ 639 h 677862"/>
                      <a:gd name="connsiteX2" fmla="*/ 208165 w 234830"/>
                      <a:gd name="connsiteY2" fmla="*/ 318976 h 677862"/>
                      <a:gd name="connsiteX3" fmla="*/ 192011 w 234830"/>
                      <a:gd name="connsiteY3" fmla="*/ 677223 h 677862"/>
                      <a:gd name="connsiteX4" fmla="*/ 26666 w 234830"/>
                      <a:gd name="connsiteY4" fmla="*/ 358887 h 677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830" h="677862">
                        <a:moveTo>
                          <a:pt x="26666" y="358887"/>
                        </a:moveTo>
                        <a:cubicBezTo>
                          <a:pt x="-14195" y="171686"/>
                          <a:pt x="-7544" y="12042"/>
                          <a:pt x="42820" y="639"/>
                        </a:cubicBezTo>
                        <a:cubicBezTo>
                          <a:pt x="93184" y="-10764"/>
                          <a:pt x="167304" y="131775"/>
                          <a:pt x="208165" y="318976"/>
                        </a:cubicBezTo>
                        <a:cubicBezTo>
                          <a:pt x="249026" y="506177"/>
                          <a:pt x="242375" y="665820"/>
                          <a:pt x="192011" y="677223"/>
                        </a:cubicBezTo>
                        <a:cubicBezTo>
                          <a:pt x="141647" y="688627"/>
                          <a:pt x="67527" y="546088"/>
                          <a:pt x="26666" y="358887"/>
                        </a:cubicBezTo>
                        <a:close/>
                      </a:path>
                    </a:pathLst>
                  </a:custGeom>
                  <a:solidFill>
                    <a:srgbClr val="F8AA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287" name="Graphic 333">
                <a:extLst>
                  <a:ext uri="{FF2B5EF4-FFF2-40B4-BE49-F238E27FC236}">
                    <a16:creationId xmlns:a16="http://schemas.microsoft.com/office/drawing/2014/main" id="{643FE7A6-8B35-0737-4A9E-78DEC87D24FB}"/>
                  </a:ext>
                </a:extLst>
              </p:cNvPr>
              <p:cNvGrpSpPr/>
              <p:nvPr/>
            </p:nvGrpSpPr>
            <p:grpSpPr>
              <a:xfrm>
                <a:off x="11161930" y="-1106349"/>
                <a:ext cx="1460986" cy="1461089"/>
                <a:chOff x="11161930" y="-1106349"/>
                <a:chExt cx="1460986" cy="1461089"/>
              </a:xfrm>
              <a:solidFill>
                <a:srgbClr val="FFD000"/>
              </a:solidFill>
            </p:grpSpPr>
            <p:grpSp>
              <p:nvGrpSpPr>
                <p:cNvPr id="289" name="Graphic 333">
                  <a:extLst>
                    <a:ext uri="{FF2B5EF4-FFF2-40B4-BE49-F238E27FC236}">
                      <a16:creationId xmlns:a16="http://schemas.microsoft.com/office/drawing/2014/main" id="{92F4B44F-A920-460A-4E9E-F726A0E0443D}"/>
                    </a:ext>
                  </a:extLst>
                </p:cNvPr>
                <p:cNvGrpSpPr/>
                <p:nvPr/>
              </p:nvGrpSpPr>
              <p:grpSpPr>
                <a:xfrm>
                  <a:off x="11683292" y="-1106349"/>
                  <a:ext cx="418364" cy="1461089"/>
                  <a:chOff x="11683292" y="-1106349"/>
                  <a:chExt cx="418364" cy="1461089"/>
                </a:xfrm>
                <a:solidFill>
                  <a:srgbClr val="FFD000"/>
                </a:solidFill>
              </p:grpSpPr>
              <p:sp>
                <p:nvSpPr>
                  <p:cNvPr id="299" name="Freeform 298">
                    <a:extLst>
                      <a:ext uri="{FF2B5EF4-FFF2-40B4-BE49-F238E27FC236}">
                        <a16:creationId xmlns:a16="http://schemas.microsoft.com/office/drawing/2014/main" id="{FA81EBBF-A291-6043-DDDB-6C7368C19746}"/>
                      </a:ext>
                    </a:extLst>
                  </p:cNvPr>
                  <p:cNvSpPr/>
                  <p:nvPr/>
                </p:nvSpPr>
                <p:spPr>
                  <a:xfrm>
                    <a:off x="11862891" y="-1106349"/>
                    <a:ext cx="238766" cy="676175"/>
                  </a:xfrm>
                  <a:custGeom>
                    <a:avLst/>
                    <a:gdLst>
                      <a:gd name="connsiteX0" fmla="*/ 210133 w 238766"/>
                      <a:gd name="connsiteY0" fmla="*/ 358994 h 676175"/>
                      <a:gd name="connsiteX1" fmla="*/ 41937 w 238766"/>
                      <a:gd name="connsiteY1" fmla="*/ 675430 h 676175"/>
                      <a:gd name="connsiteX2" fmla="*/ 28633 w 238766"/>
                      <a:gd name="connsiteY2" fmla="*/ 317182 h 676175"/>
                      <a:gd name="connsiteX3" fmla="*/ 196829 w 238766"/>
                      <a:gd name="connsiteY3" fmla="*/ 746 h 676175"/>
                      <a:gd name="connsiteX4" fmla="*/ 210133 w 238766"/>
                      <a:gd name="connsiteY4" fmla="*/ 358994 h 6761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8766" h="676175">
                        <a:moveTo>
                          <a:pt x="210133" y="358994"/>
                        </a:moveTo>
                        <a:cubicBezTo>
                          <a:pt x="167371" y="545244"/>
                          <a:pt x="92301" y="687783"/>
                          <a:pt x="41937" y="675430"/>
                        </a:cubicBezTo>
                        <a:cubicBezTo>
                          <a:pt x="-8427" y="664027"/>
                          <a:pt x="-14128" y="503433"/>
                          <a:pt x="28633" y="317182"/>
                        </a:cubicBezTo>
                        <a:cubicBezTo>
                          <a:pt x="71395" y="130932"/>
                          <a:pt x="146465" y="-11607"/>
                          <a:pt x="196829" y="746"/>
                        </a:cubicBezTo>
                        <a:cubicBezTo>
                          <a:pt x="247193" y="12149"/>
                          <a:pt x="252894" y="171793"/>
                          <a:pt x="210133" y="358994"/>
                        </a:cubicBezTo>
                        <a:close/>
                      </a:path>
                    </a:pathLst>
                  </a:custGeom>
                  <a:solidFill>
                    <a:srgbClr val="FFD0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00" name="Freeform 299">
                    <a:extLst>
                      <a:ext uri="{FF2B5EF4-FFF2-40B4-BE49-F238E27FC236}">
                        <a16:creationId xmlns:a16="http://schemas.microsoft.com/office/drawing/2014/main" id="{6731A6D3-BD2C-3D4B-9BA9-E72CB71C0DEB}"/>
                      </a:ext>
                    </a:extLst>
                  </p:cNvPr>
                  <p:cNvSpPr/>
                  <p:nvPr/>
                </p:nvSpPr>
                <p:spPr>
                  <a:xfrm>
                    <a:off x="11683292" y="-321435"/>
                    <a:ext cx="238450" cy="676176"/>
                  </a:xfrm>
                  <a:custGeom>
                    <a:avLst/>
                    <a:gdLst>
                      <a:gd name="connsiteX0" fmla="*/ 210133 w 238450"/>
                      <a:gd name="connsiteY0" fmla="*/ 358994 h 676176"/>
                      <a:gd name="connsiteX1" fmla="*/ 41937 w 238450"/>
                      <a:gd name="connsiteY1" fmla="*/ 675430 h 676176"/>
                      <a:gd name="connsiteX2" fmla="*/ 28633 w 238450"/>
                      <a:gd name="connsiteY2" fmla="*/ 317182 h 676176"/>
                      <a:gd name="connsiteX3" fmla="*/ 196829 w 238450"/>
                      <a:gd name="connsiteY3" fmla="*/ 746 h 676176"/>
                      <a:gd name="connsiteX4" fmla="*/ 210133 w 238450"/>
                      <a:gd name="connsiteY4" fmla="*/ 358994 h 6761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8450" h="676176">
                        <a:moveTo>
                          <a:pt x="210133" y="358994"/>
                        </a:moveTo>
                        <a:cubicBezTo>
                          <a:pt x="167371" y="545245"/>
                          <a:pt x="92301" y="687783"/>
                          <a:pt x="41937" y="675430"/>
                        </a:cubicBezTo>
                        <a:cubicBezTo>
                          <a:pt x="-8427" y="664027"/>
                          <a:pt x="-14128" y="503433"/>
                          <a:pt x="28633" y="317182"/>
                        </a:cubicBezTo>
                        <a:cubicBezTo>
                          <a:pt x="71395" y="130932"/>
                          <a:pt x="146465" y="-11607"/>
                          <a:pt x="196829" y="746"/>
                        </a:cubicBezTo>
                        <a:cubicBezTo>
                          <a:pt x="246243" y="12149"/>
                          <a:pt x="252894" y="171793"/>
                          <a:pt x="210133" y="358994"/>
                        </a:cubicBezTo>
                        <a:close/>
                      </a:path>
                    </a:pathLst>
                  </a:custGeom>
                  <a:solidFill>
                    <a:srgbClr val="FFD0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290" name="Graphic 333">
                  <a:extLst>
                    <a:ext uri="{FF2B5EF4-FFF2-40B4-BE49-F238E27FC236}">
                      <a16:creationId xmlns:a16="http://schemas.microsoft.com/office/drawing/2014/main" id="{8CD16E9F-BB05-1247-6D19-325D7C413F03}"/>
                    </a:ext>
                  </a:extLst>
                </p:cNvPr>
                <p:cNvGrpSpPr/>
                <p:nvPr/>
              </p:nvGrpSpPr>
              <p:grpSpPr>
                <a:xfrm>
                  <a:off x="11161930" y="-584987"/>
                  <a:ext cx="1460986" cy="418364"/>
                  <a:chOff x="11161930" y="-584987"/>
                  <a:chExt cx="1460986" cy="418364"/>
                </a:xfrm>
                <a:solidFill>
                  <a:srgbClr val="FFD000"/>
                </a:solidFill>
              </p:grpSpPr>
              <p:sp>
                <p:nvSpPr>
                  <p:cNvPr id="297" name="Freeform 296">
                    <a:extLst>
                      <a:ext uri="{FF2B5EF4-FFF2-40B4-BE49-F238E27FC236}">
                        <a16:creationId xmlns:a16="http://schemas.microsoft.com/office/drawing/2014/main" id="{0D47E896-E464-C841-A361-0BE3B4EB96F3}"/>
                      </a:ext>
                    </a:extLst>
                  </p:cNvPr>
                  <p:cNvSpPr/>
                  <p:nvPr/>
                </p:nvSpPr>
                <p:spPr>
                  <a:xfrm>
                    <a:off x="11946844" y="-405388"/>
                    <a:ext cx="676073" cy="238766"/>
                  </a:xfrm>
                  <a:custGeom>
                    <a:avLst/>
                    <a:gdLst>
                      <a:gd name="connsiteX0" fmla="*/ 317182 w 676073"/>
                      <a:gd name="connsiteY0" fmla="*/ 210133 h 238766"/>
                      <a:gd name="connsiteX1" fmla="*/ 746 w 676073"/>
                      <a:gd name="connsiteY1" fmla="*/ 41937 h 238766"/>
                      <a:gd name="connsiteX2" fmla="*/ 358994 w 676073"/>
                      <a:gd name="connsiteY2" fmla="*/ 28633 h 238766"/>
                      <a:gd name="connsiteX3" fmla="*/ 675430 w 676073"/>
                      <a:gd name="connsiteY3" fmla="*/ 196829 h 238766"/>
                      <a:gd name="connsiteX4" fmla="*/ 317182 w 676073"/>
                      <a:gd name="connsiteY4" fmla="*/ 210133 h 2387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76073" h="238766">
                        <a:moveTo>
                          <a:pt x="317182" y="210133"/>
                        </a:moveTo>
                        <a:cubicBezTo>
                          <a:pt x="130932" y="167371"/>
                          <a:pt x="-11607" y="92301"/>
                          <a:pt x="746" y="41937"/>
                        </a:cubicBezTo>
                        <a:cubicBezTo>
                          <a:pt x="12149" y="-8427"/>
                          <a:pt x="172743" y="-14128"/>
                          <a:pt x="358994" y="28633"/>
                        </a:cubicBezTo>
                        <a:cubicBezTo>
                          <a:pt x="545245" y="71395"/>
                          <a:pt x="686833" y="146465"/>
                          <a:pt x="675430" y="196829"/>
                        </a:cubicBezTo>
                        <a:cubicBezTo>
                          <a:pt x="664027" y="247193"/>
                          <a:pt x="503433" y="252894"/>
                          <a:pt x="317182" y="210133"/>
                        </a:cubicBezTo>
                        <a:close/>
                      </a:path>
                    </a:pathLst>
                  </a:custGeom>
                  <a:solidFill>
                    <a:srgbClr val="FFD0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98" name="Freeform 297">
                    <a:extLst>
                      <a:ext uri="{FF2B5EF4-FFF2-40B4-BE49-F238E27FC236}">
                        <a16:creationId xmlns:a16="http://schemas.microsoft.com/office/drawing/2014/main" id="{546EF2FE-70B3-9532-29DB-BAEA946B8A09}"/>
                      </a:ext>
                    </a:extLst>
                  </p:cNvPr>
                  <p:cNvSpPr/>
                  <p:nvPr/>
                </p:nvSpPr>
                <p:spPr>
                  <a:xfrm>
                    <a:off x="11161930" y="-584987"/>
                    <a:ext cx="676176" cy="238450"/>
                  </a:xfrm>
                  <a:custGeom>
                    <a:avLst/>
                    <a:gdLst>
                      <a:gd name="connsiteX0" fmla="*/ 317182 w 676176"/>
                      <a:gd name="connsiteY0" fmla="*/ 210133 h 238450"/>
                      <a:gd name="connsiteX1" fmla="*/ 746 w 676176"/>
                      <a:gd name="connsiteY1" fmla="*/ 41937 h 238450"/>
                      <a:gd name="connsiteX2" fmla="*/ 358994 w 676176"/>
                      <a:gd name="connsiteY2" fmla="*/ 28633 h 238450"/>
                      <a:gd name="connsiteX3" fmla="*/ 675430 w 676176"/>
                      <a:gd name="connsiteY3" fmla="*/ 196829 h 238450"/>
                      <a:gd name="connsiteX4" fmla="*/ 317182 w 676176"/>
                      <a:gd name="connsiteY4" fmla="*/ 210133 h 238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76176" h="238450">
                        <a:moveTo>
                          <a:pt x="317182" y="210133"/>
                        </a:moveTo>
                        <a:cubicBezTo>
                          <a:pt x="130932" y="167371"/>
                          <a:pt x="-11607" y="92301"/>
                          <a:pt x="746" y="41937"/>
                        </a:cubicBezTo>
                        <a:cubicBezTo>
                          <a:pt x="12149" y="-8427"/>
                          <a:pt x="172743" y="-14128"/>
                          <a:pt x="358994" y="28633"/>
                        </a:cubicBezTo>
                        <a:cubicBezTo>
                          <a:pt x="545245" y="71395"/>
                          <a:pt x="687783" y="146465"/>
                          <a:pt x="675430" y="196829"/>
                        </a:cubicBezTo>
                        <a:cubicBezTo>
                          <a:pt x="664027" y="246243"/>
                          <a:pt x="503433" y="252894"/>
                          <a:pt x="317182" y="210133"/>
                        </a:cubicBezTo>
                        <a:close/>
                      </a:path>
                    </a:pathLst>
                  </a:custGeom>
                  <a:solidFill>
                    <a:srgbClr val="FFD0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291" name="Graphic 333">
                  <a:extLst>
                    <a:ext uri="{FF2B5EF4-FFF2-40B4-BE49-F238E27FC236}">
                      <a16:creationId xmlns:a16="http://schemas.microsoft.com/office/drawing/2014/main" id="{A3157A14-A5DC-9D93-1835-5C9C172DF005}"/>
                    </a:ext>
                  </a:extLst>
                </p:cNvPr>
                <p:cNvGrpSpPr/>
                <p:nvPr/>
              </p:nvGrpSpPr>
              <p:grpSpPr>
                <a:xfrm>
                  <a:off x="11253450" y="-790223"/>
                  <a:ext cx="1277787" cy="828836"/>
                  <a:chOff x="11253450" y="-790223"/>
                  <a:chExt cx="1277787" cy="828836"/>
                </a:xfrm>
                <a:solidFill>
                  <a:srgbClr val="FFD000"/>
                </a:solidFill>
              </p:grpSpPr>
              <p:sp>
                <p:nvSpPr>
                  <p:cNvPr id="295" name="Freeform 294">
                    <a:extLst>
                      <a:ext uri="{FF2B5EF4-FFF2-40B4-BE49-F238E27FC236}">
                        <a16:creationId xmlns:a16="http://schemas.microsoft.com/office/drawing/2014/main" id="{337273E2-1300-CDA2-85B9-BFBD83022C88}"/>
                      </a:ext>
                    </a:extLst>
                  </p:cNvPr>
                  <p:cNvSpPr/>
                  <p:nvPr/>
                </p:nvSpPr>
                <p:spPr>
                  <a:xfrm>
                    <a:off x="11935736" y="-790223"/>
                    <a:ext cx="595501" cy="401220"/>
                  </a:xfrm>
                  <a:custGeom>
                    <a:avLst/>
                    <a:gdLst>
                      <a:gd name="connsiteX0" fmla="*/ 347295 w 595501"/>
                      <a:gd name="connsiteY0" fmla="*/ 279482 h 401220"/>
                      <a:gd name="connsiteX1" fmla="*/ 4252 w 595501"/>
                      <a:gd name="connsiteY1" fmla="*/ 384960 h 401220"/>
                      <a:gd name="connsiteX2" fmla="*/ 248468 w 595501"/>
                      <a:gd name="connsiteY2" fmla="*/ 121739 h 401220"/>
                      <a:gd name="connsiteX3" fmla="*/ 591512 w 595501"/>
                      <a:gd name="connsiteY3" fmla="*/ 16260 h 401220"/>
                      <a:gd name="connsiteX4" fmla="*/ 347295 w 595501"/>
                      <a:gd name="connsiteY4" fmla="*/ 279482 h 4012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5501" h="401220">
                        <a:moveTo>
                          <a:pt x="347295" y="279482"/>
                        </a:moveTo>
                        <a:cubicBezTo>
                          <a:pt x="184801" y="381159"/>
                          <a:pt x="31809" y="428672"/>
                          <a:pt x="4252" y="384960"/>
                        </a:cubicBezTo>
                        <a:cubicBezTo>
                          <a:pt x="-23306" y="341248"/>
                          <a:pt x="85974" y="223416"/>
                          <a:pt x="248468" y="121739"/>
                        </a:cubicBezTo>
                        <a:cubicBezTo>
                          <a:pt x="410963" y="20061"/>
                          <a:pt x="563954" y="-27452"/>
                          <a:pt x="591512" y="16260"/>
                        </a:cubicBezTo>
                        <a:cubicBezTo>
                          <a:pt x="618119" y="59972"/>
                          <a:pt x="508839" y="177804"/>
                          <a:pt x="347295" y="279482"/>
                        </a:cubicBezTo>
                        <a:close/>
                      </a:path>
                    </a:pathLst>
                  </a:custGeom>
                  <a:solidFill>
                    <a:srgbClr val="FFD0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96" name="Freeform 295">
                    <a:extLst>
                      <a:ext uri="{FF2B5EF4-FFF2-40B4-BE49-F238E27FC236}">
                        <a16:creationId xmlns:a16="http://schemas.microsoft.com/office/drawing/2014/main" id="{F7D12E69-D0C2-A3C4-23F1-88B4DB117353}"/>
                      </a:ext>
                    </a:extLst>
                  </p:cNvPr>
                  <p:cNvSpPr/>
                  <p:nvPr/>
                </p:nvSpPr>
                <p:spPr>
                  <a:xfrm>
                    <a:off x="11253450" y="-362606"/>
                    <a:ext cx="595763" cy="401220"/>
                  </a:xfrm>
                  <a:custGeom>
                    <a:avLst/>
                    <a:gdLst>
                      <a:gd name="connsiteX0" fmla="*/ 347295 w 595763"/>
                      <a:gd name="connsiteY0" fmla="*/ 279482 h 401220"/>
                      <a:gd name="connsiteX1" fmla="*/ 4252 w 595763"/>
                      <a:gd name="connsiteY1" fmla="*/ 384960 h 401220"/>
                      <a:gd name="connsiteX2" fmla="*/ 248468 w 595763"/>
                      <a:gd name="connsiteY2" fmla="*/ 121739 h 401220"/>
                      <a:gd name="connsiteX3" fmla="*/ 591512 w 595763"/>
                      <a:gd name="connsiteY3" fmla="*/ 16260 h 401220"/>
                      <a:gd name="connsiteX4" fmla="*/ 347295 w 595763"/>
                      <a:gd name="connsiteY4" fmla="*/ 279482 h 4012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5763" h="401220">
                        <a:moveTo>
                          <a:pt x="347295" y="279482"/>
                        </a:moveTo>
                        <a:cubicBezTo>
                          <a:pt x="184801" y="381159"/>
                          <a:pt x="31809" y="428672"/>
                          <a:pt x="4252" y="384960"/>
                        </a:cubicBezTo>
                        <a:cubicBezTo>
                          <a:pt x="-23306" y="341248"/>
                          <a:pt x="85974" y="223416"/>
                          <a:pt x="248468" y="121739"/>
                        </a:cubicBezTo>
                        <a:cubicBezTo>
                          <a:pt x="410012" y="20061"/>
                          <a:pt x="563954" y="-27452"/>
                          <a:pt x="591512" y="16260"/>
                        </a:cubicBezTo>
                        <a:cubicBezTo>
                          <a:pt x="619069" y="59972"/>
                          <a:pt x="509790" y="177804"/>
                          <a:pt x="347295" y="279482"/>
                        </a:cubicBezTo>
                        <a:close/>
                      </a:path>
                    </a:pathLst>
                  </a:custGeom>
                  <a:solidFill>
                    <a:srgbClr val="FFD0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292" name="Graphic 333">
                  <a:extLst>
                    <a:ext uri="{FF2B5EF4-FFF2-40B4-BE49-F238E27FC236}">
                      <a16:creationId xmlns:a16="http://schemas.microsoft.com/office/drawing/2014/main" id="{7C5E90DC-87E6-81DA-E9F9-4CD6752E20A5}"/>
                    </a:ext>
                  </a:extLst>
                </p:cNvPr>
                <p:cNvGrpSpPr/>
                <p:nvPr/>
              </p:nvGrpSpPr>
              <p:grpSpPr>
                <a:xfrm>
                  <a:off x="11478056" y="-1014829"/>
                  <a:ext cx="828836" cy="1277787"/>
                  <a:chOff x="11478056" y="-1014829"/>
                  <a:chExt cx="828836" cy="1277787"/>
                </a:xfrm>
                <a:solidFill>
                  <a:srgbClr val="FFD000"/>
                </a:solidFill>
              </p:grpSpPr>
              <p:sp>
                <p:nvSpPr>
                  <p:cNvPr id="293" name="Freeform 292">
                    <a:extLst>
                      <a:ext uri="{FF2B5EF4-FFF2-40B4-BE49-F238E27FC236}">
                        <a16:creationId xmlns:a16="http://schemas.microsoft.com/office/drawing/2014/main" id="{694CA5DA-684C-C676-87DD-AC126320E9A5}"/>
                      </a:ext>
                    </a:extLst>
                  </p:cNvPr>
                  <p:cNvSpPr/>
                  <p:nvPr/>
                </p:nvSpPr>
                <p:spPr>
                  <a:xfrm>
                    <a:off x="11905673" y="-332543"/>
                    <a:ext cx="401220" cy="595501"/>
                  </a:xfrm>
                  <a:custGeom>
                    <a:avLst/>
                    <a:gdLst>
                      <a:gd name="connsiteX0" fmla="*/ 121739 w 401220"/>
                      <a:gd name="connsiteY0" fmla="*/ 347295 h 595501"/>
                      <a:gd name="connsiteX1" fmla="*/ 16260 w 401220"/>
                      <a:gd name="connsiteY1" fmla="*/ 4252 h 595501"/>
                      <a:gd name="connsiteX2" fmla="*/ 279482 w 401220"/>
                      <a:gd name="connsiteY2" fmla="*/ 248468 h 595501"/>
                      <a:gd name="connsiteX3" fmla="*/ 384960 w 401220"/>
                      <a:gd name="connsiteY3" fmla="*/ 591512 h 595501"/>
                      <a:gd name="connsiteX4" fmla="*/ 121739 w 401220"/>
                      <a:gd name="connsiteY4" fmla="*/ 347295 h 59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01220" h="595501">
                        <a:moveTo>
                          <a:pt x="121739" y="347295"/>
                        </a:moveTo>
                        <a:cubicBezTo>
                          <a:pt x="20061" y="184801"/>
                          <a:pt x="-27452" y="31809"/>
                          <a:pt x="16260" y="4252"/>
                        </a:cubicBezTo>
                        <a:cubicBezTo>
                          <a:pt x="59972" y="-23306"/>
                          <a:pt x="177804" y="85974"/>
                          <a:pt x="279482" y="248468"/>
                        </a:cubicBezTo>
                        <a:cubicBezTo>
                          <a:pt x="381159" y="410012"/>
                          <a:pt x="428672" y="563954"/>
                          <a:pt x="384960" y="591512"/>
                        </a:cubicBezTo>
                        <a:cubicBezTo>
                          <a:pt x="341248" y="618119"/>
                          <a:pt x="223416" y="508839"/>
                          <a:pt x="121739" y="347295"/>
                        </a:cubicBezTo>
                        <a:close/>
                      </a:path>
                    </a:pathLst>
                  </a:custGeom>
                  <a:solidFill>
                    <a:srgbClr val="FFD0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94" name="Freeform 293">
                    <a:extLst>
                      <a:ext uri="{FF2B5EF4-FFF2-40B4-BE49-F238E27FC236}">
                        <a16:creationId xmlns:a16="http://schemas.microsoft.com/office/drawing/2014/main" id="{E8D79860-1265-3C21-7085-9D08E31D592F}"/>
                      </a:ext>
                    </a:extLst>
                  </p:cNvPr>
                  <p:cNvSpPr/>
                  <p:nvPr/>
                </p:nvSpPr>
                <p:spPr>
                  <a:xfrm>
                    <a:off x="11478056" y="-1014829"/>
                    <a:ext cx="401220" cy="595527"/>
                  </a:xfrm>
                  <a:custGeom>
                    <a:avLst/>
                    <a:gdLst>
                      <a:gd name="connsiteX0" fmla="*/ 121739 w 401220"/>
                      <a:gd name="connsiteY0" fmla="*/ 347295 h 595527"/>
                      <a:gd name="connsiteX1" fmla="*/ 16260 w 401220"/>
                      <a:gd name="connsiteY1" fmla="*/ 4252 h 595527"/>
                      <a:gd name="connsiteX2" fmla="*/ 279482 w 401220"/>
                      <a:gd name="connsiteY2" fmla="*/ 248468 h 595527"/>
                      <a:gd name="connsiteX3" fmla="*/ 384960 w 401220"/>
                      <a:gd name="connsiteY3" fmla="*/ 591512 h 595527"/>
                      <a:gd name="connsiteX4" fmla="*/ 121739 w 401220"/>
                      <a:gd name="connsiteY4" fmla="*/ 347295 h 5955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01220" h="595527">
                        <a:moveTo>
                          <a:pt x="121739" y="347295"/>
                        </a:moveTo>
                        <a:cubicBezTo>
                          <a:pt x="20061" y="184801"/>
                          <a:pt x="-27452" y="31809"/>
                          <a:pt x="16260" y="4252"/>
                        </a:cubicBezTo>
                        <a:cubicBezTo>
                          <a:pt x="59972" y="-23306"/>
                          <a:pt x="177804" y="85974"/>
                          <a:pt x="279482" y="248468"/>
                        </a:cubicBezTo>
                        <a:cubicBezTo>
                          <a:pt x="381159" y="410963"/>
                          <a:pt x="428672" y="563954"/>
                          <a:pt x="384960" y="591512"/>
                        </a:cubicBezTo>
                        <a:cubicBezTo>
                          <a:pt x="341248" y="618119"/>
                          <a:pt x="223416" y="509790"/>
                          <a:pt x="121739" y="347295"/>
                        </a:cubicBezTo>
                        <a:close/>
                      </a:path>
                    </a:pathLst>
                  </a:custGeom>
                  <a:solidFill>
                    <a:srgbClr val="FFD0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288" name="Freeform 287">
                <a:extLst>
                  <a:ext uri="{FF2B5EF4-FFF2-40B4-BE49-F238E27FC236}">
                    <a16:creationId xmlns:a16="http://schemas.microsoft.com/office/drawing/2014/main" id="{54A713AE-04BB-1CCA-24A8-2F5F0E9160BA}"/>
                  </a:ext>
                </a:extLst>
              </p:cNvPr>
              <p:cNvSpPr/>
              <p:nvPr/>
            </p:nvSpPr>
            <p:spPr>
              <a:xfrm>
                <a:off x="11569666" y="-698613"/>
                <a:ext cx="645617" cy="645617"/>
              </a:xfrm>
              <a:custGeom>
                <a:avLst/>
                <a:gdLst>
                  <a:gd name="connsiteX0" fmla="*/ 637344 w 645617"/>
                  <a:gd name="connsiteY0" fmla="*/ 395028 h 645617"/>
                  <a:gd name="connsiteX1" fmla="*/ 250589 w 645617"/>
                  <a:gd name="connsiteY1" fmla="*/ 637344 h 645617"/>
                  <a:gd name="connsiteX2" fmla="*/ 8273 w 645617"/>
                  <a:gd name="connsiteY2" fmla="*/ 250589 h 645617"/>
                  <a:gd name="connsiteX3" fmla="*/ 395028 w 645617"/>
                  <a:gd name="connsiteY3" fmla="*/ 8273 h 645617"/>
                  <a:gd name="connsiteX4" fmla="*/ 637344 w 645617"/>
                  <a:gd name="connsiteY4" fmla="*/ 395028 h 645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5617" h="645617">
                    <a:moveTo>
                      <a:pt x="637344" y="395028"/>
                    </a:moveTo>
                    <a:cubicBezTo>
                      <a:pt x="597433" y="568926"/>
                      <a:pt x="424486" y="677255"/>
                      <a:pt x="250589" y="637344"/>
                    </a:cubicBezTo>
                    <a:cubicBezTo>
                      <a:pt x="76691" y="597433"/>
                      <a:pt x="-31638" y="424486"/>
                      <a:pt x="8273" y="250589"/>
                    </a:cubicBezTo>
                    <a:cubicBezTo>
                      <a:pt x="48184" y="76692"/>
                      <a:pt x="221131" y="-31638"/>
                      <a:pt x="395028" y="8273"/>
                    </a:cubicBezTo>
                    <a:cubicBezTo>
                      <a:pt x="568926" y="47234"/>
                      <a:pt x="677255" y="221131"/>
                      <a:pt x="637344" y="395028"/>
                    </a:cubicBezTo>
                    <a:close/>
                  </a:path>
                </a:pathLst>
              </a:custGeom>
              <a:solidFill>
                <a:srgbClr val="77200F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24" name="Graphic 333">
              <a:extLst>
                <a:ext uri="{FF2B5EF4-FFF2-40B4-BE49-F238E27FC236}">
                  <a16:creationId xmlns:a16="http://schemas.microsoft.com/office/drawing/2014/main" id="{79020B8D-3424-8EBC-91D6-151B3C63D706}"/>
                </a:ext>
              </a:extLst>
            </p:cNvPr>
            <p:cNvGrpSpPr/>
            <p:nvPr/>
          </p:nvGrpSpPr>
          <p:grpSpPr>
            <a:xfrm>
              <a:off x="11631154" y="-659932"/>
              <a:ext cx="532144" cy="538796"/>
              <a:chOff x="11631154" y="-659932"/>
              <a:chExt cx="532144" cy="538796"/>
            </a:xfrm>
            <a:solidFill>
              <a:srgbClr val="C77215"/>
            </a:solidFill>
          </p:grpSpPr>
          <p:sp>
            <p:nvSpPr>
              <p:cNvPr id="264" name="Freeform 263">
                <a:extLst>
                  <a:ext uri="{FF2B5EF4-FFF2-40B4-BE49-F238E27FC236}">
                    <a16:creationId xmlns:a16="http://schemas.microsoft.com/office/drawing/2014/main" id="{884A5C94-049C-4DE1-ED4E-60B6EF240848}"/>
                  </a:ext>
                </a:extLst>
              </p:cNvPr>
              <p:cNvSpPr/>
              <p:nvPr/>
            </p:nvSpPr>
            <p:spPr>
              <a:xfrm>
                <a:off x="11631154" y="-500288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5" name="Freeform 264">
                <a:extLst>
                  <a:ext uri="{FF2B5EF4-FFF2-40B4-BE49-F238E27FC236}">
                    <a16:creationId xmlns:a16="http://schemas.microsoft.com/office/drawing/2014/main" id="{55CBEF11-118E-E5D4-8BF0-5C0EE6AF4B8A}"/>
                  </a:ext>
                </a:extLst>
              </p:cNvPr>
              <p:cNvSpPr/>
              <p:nvPr/>
            </p:nvSpPr>
            <p:spPr>
              <a:xfrm>
                <a:off x="11873470" y="-426168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950"/>
                      <a:pt x="38010" y="9503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6" name="Freeform 265">
                <a:extLst>
                  <a:ext uri="{FF2B5EF4-FFF2-40B4-BE49-F238E27FC236}">
                    <a16:creationId xmlns:a16="http://schemas.microsoft.com/office/drawing/2014/main" id="{0DBDEA70-BB91-4B73-A92B-0BB3C0684FEE}"/>
                  </a:ext>
                </a:extLst>
              </p:cNvPr>
              <p:cNvSpPr/>
              <p:nvPr/>
            </p:nvSpPr>
            <p:spPr>
              <a:xfrm>
                <a:off x="11819305" y="-289331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7" name="Freeform 266">
                <a:extLst>
                  <a:ext uri="{FF2B5EF4-FFF2-40B4-BE49-F238E27FC236}">
                    <a16:creationId xmlns:a16="http://schemas.microsoft.com/office/drawing/2014/main" id="{FDC9AC70-7DFE-DCEF-A0FB-F2B7DF0F5570}"/>
                  </a:ext>
                </a:extLst>
              </p:cNvPr>
              <p:cNvSpPr/>
              <p:nvPr/>
            </p:nvSpPr>
            <p:spPr>
              <a:xfrm>
                <a:off x="11703373" y="-321640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8" name="Freeform 267">
                <a:extLst>
                  <a:ext uri="{FF2B5EF4-FFF2-40B4-BE49-F238E27FC236}">
                    <a16:creationId xmlns:a16="http://schemas.microsoft.com/office/drawing/2014/main" id="{03C85DDD-E38E-6CAB-93CB-C5DA7CE8E74F}"/>
                  </a:ext>
                </a:extLst>
              </p:cNvPr>
              <p:cNvSpPr/>
              <p:nvPr/>
            </p:nvSpPr>
            <p:spPr>
              <a:xfrm>
                <a:off x="11805051" y="-519293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9" name="Freeform 268">
                <a:extLst>
                  <a:ext uri="{FF2B5EF4-FFF2-40B4-BE49-F238E27FC236}">
                    <a16:creationId xmlns:a16="http://schemas.microsoft.com/office/drawing/2014/main" id="{F864CAA6-D7BB-5E29-8CF0-FD18509A21C0}"/>
                  </a:ext>
                </a:extLst>
              </p:cNvPr>
              <p:cNvSpPr/>
              <p:nvPr/>
            </p:nvSpPr>
            <p:spPr>
              <a:xfrm>
                <a:off x="12050218" y="-438521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0" name="Freeform 269">
                <a:extLst>
                  <a:ext uri="{FF2B5EF4-FFF2-40B4-BE49-F238E27FC236}">
                    <a16:creationId xmlns:a16="http://schemas.microsoft.com/office/drawing/2014/main" id="{AE1D46A6-AB0D-FDCA-3F44-BCB9F7C1FFFD}"/>
                  </a:ext>
                </a:extLst>
              </p:cNvPr>
              <p:cNvSpPr/>
              <p:nvPr/>
            </p:nvSpPr>
            <p:spPr>
              <a:xfrm>
                <a:off x="12016959" y="-284579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95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1" name="Freeform 270">
                <a:extLst>
                  <a:ext uri="{FF2B5EF4-FFF2-40B4-BE49-F238E27FC236}">
                    <a16:creationId xmlns:a16="http://schemas.microsoft.com/office/drawing/2014/main" id="{69803081-E996-6B26-4301-B401D5F68F5E}"/>
                  </a:ext>
                </a:extLst>
              </p:cNvPr>
              <p:cNvSpPr/>
              <p:nvPr/>
            </p:nvSpPr>
            <p:spPr>
              <a:xfrm>
                <a:off x="11983700" y="-580110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2" name="Freeform 271">
                <a:extLst>
                  <a:ext uri="{FF2B5EF4-FFF2-40B4-BE49-F238E27FC236}">
                    <a16:creationId xmlns:a16="http://schemas.microsoft.com/office/drawing/2014/main" id="{3EB24AD6-16CD-75CD-81D8-E8DDFD169FD3}"/>
                  </a:ext>
                </a:extLst>
              </p:cNvPr>
              <p:cNvSpPr/>
              <p:nvPr/>
            </p:nvSpPr>
            <p:spPr>
              <a:xfrm>
                <a:off x="11819305" y="-622872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3" name="Freeform 272">
                <a:extLst>
                  <a:ext uri="{FF2B5EF4-FFF2-40B4-BE49-F238E27FC236}">
                    <a16:creationId xmlns:a16="http://schemas.microsoft.com/office/drawing/2014/main" id="{1765C6E1-BC18-8A82-4D38-44C9AA637A6C}"/>
                  </a:ext>
                </a:extLst>
              </p:cNvPr>
              <p:cNvSpPr/>
              <p:nvPr/>
            </p:nvSpPr>
            <p:spPr>
              <a:xfrm>
                <a:off x="12087278" y="-519293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4" name="Freeform 273">
                <a:extLst>
                  <a:ext uri="{FF2B5EF4-FFF2-40B4-BE49-F238E27FC236}">
                    <a16:creationId xmlns:a16="http://schemas.microsoft.com/office/drawing/2014/main" id="{C72DF75C-D7B2-FBCD-A2E0-C44F6B630BDA}"/>
                  </a:ext>
                </a:extLst>
              </p:cNvPr>
              <p:cNvSpPr/>
              <p:nvPr/>
            </p:nvSpPr>
            <p:spPr>
              <a:xfrm>
                <a:off x="12125288" y="-308336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5" name="Freeform 274">
                <a:extLst>
                  <a:ext uri="{FF2B5EF4-FFF2-40B4-BE49-F238E27FC236}">
                    <a16:creationId xmlns:a16="http://schemas.microsoft.com/office/drawing/2014/main" id="{3E2FF3EE-011D-A0DB-CF78-716CBF4F5189}"/>
                  </a:ext>
                </a:extLst>
              </p:cNvPr>
              <p:cNvSpPr/>
              <p:nvPr/>
            </p:nvSpPr>
            <p:spPr>
              <a:xfrm>
                <a:off x="11916231" y="-185753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6" name="Freeform 275">
                <a:extLst>
                  <a:ext uri="{FF2B5EF4-FFF2-40B4-BE49-F238E27FC236}">
                    <a16:creationId xmlns:a16="http://schemas.microsoft.com/office/drawing/2014/main" id="{2A8787DD-8AE0-15E0-C916-9CA1922F4598}"/>
                  </a:ext>
                </a:extLst>
              </p:cNvPr>
              <p:cNvSpPr/>
              <p:nvPr/>
            </p:nvSpPr>
            <p:spPr>
              <a:xfrm>
                <a:off x="11935236" y="-340645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7" name="Freeform 276">
                <a:extLst>
                  <a:ext uri="{FF2B5EF4-FFF2-40B4-BE49-F238E27FC236}">
                    <a16:creationId xmlns:a16="http://schemas.microsoft.com/office/drawing/2014/main" id="{37ED522F-2E69-A597-C562-B162B7FE3ACB}"/>
                  </a:ext>
                </a:extLst>
              </p:cNvPr>
              <p:cNvSpPr/>
              <p:nvPr/>
            </p:nvSpPr>
            <p:spPr>
              <a:xfrm>
                <a:off x="11767991" y="-159145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8" name="Freeform 277">
                <a:extLst>
                  <a:ext uri="{FF2B5EF4-FFF2-40B4-BE49-F238E27FC236}">
                    <a16:creationId xmlns:a16="http://schemas.microsoft.com/office/drawing/2014/main" id="{320652A2-82E7-D73B-4FBC-29E5101B47B8}"/>
                  </a:ext>
                </a:extLst>
              </p:cNvPr>
              <p:cNvSpPr/>
              <p:nvPr/>
            </p:nvSpPr>
            <p:spPr>
              <a:xfrm>
                <a:off x="11783195" y="-400511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9" name="Freeform 278">
                <a:extLst>
                  <a:ext uri="{FF2B5EF4-FFF2-40B4-BE49-F238E27FC236}">
                    <a16:creationId xmlns:a16="http://schemas.microsoft.com/office/drawing/2014/main" id="{A6BDBCEA-3A03-F551-48D5-EB7BD1675922}"/>
                  </a:ext>
                </a:extLst>
              </p:cNvPr>
              <p:cNvSpPr/>
              <p:nvPr/>
            </p:nvSpPr>
            <p:spPr>
              <a:xfrm>
                <a:off x="11650159" y="-390058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0" name="Freeform 279">
                <a:extLst>
                  <a:ext uri="{FF2B5EF4-FFF2-40B4-BE49-F238E27FC236}">
                    <a16:creationId xmlns:a16="http://schemas.microsoft.com/office/drawing/2014/main" id="{ADCC5F6C-9407-7866-A3DF-26F73D9522B2}"/>
                  </a:ext>
                </a:extLst>
              </p:cNvPr>
              <p:cNvSpPr/>
              <p:nvPr/>
            </p:nvSpPr>
            <p:spPr>
              <a:xfrm>
                <a:off x="11684368" y="-246569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1" name="Freeform 280">
                <a:extLst>
                  <a:ext uri="{FF2B5EF4-FFF2-40B4-BE49-F238E27FC236}">
                    <a16:creationId xmlns:a16="http://schemas.microsoft.com/office/drawing/2014/main" id="{D3163EDC-A3E5-DCDE-2422-02D39AA23016}"/>
                  </a:ext>
                </a:extLst>
              </p:cNvPr>
              <p:cNvSpPr/>
              <p:nvPr/>
            </p:nvSpPr>
            <p:spPr>
              <a:xfrm>
                <a:off x="12016959" y="-190504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2" name="Freeform 281">
                <a:extLst>
                  <a:ext uri="{FF2B5EF4-FFF2-40B4-BE49-F238E27FC236}">
                    <a16:creationId xmlns:a16="http://schemas.microsoft.com/office/drawing/2014/main" id="{0FD1AC52-49A2-D7F0-25C1-90ED5DECEB13}"/>
                  </a:ext>
                </a:extLst>
              </p:cNvPr>
              <p:cNvSpPr/>
              <p:nvPr/>
            </p:nvSpPr>
            <p:spPr>
              <a:xfrm>
                <a:off x="11962794" y="-466079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3040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3" name="Freeform 282">
                <a:extLst>
                  <a:ext uri="{FF2B5EF4-FFF2-40B4-BE49-F238E27FC236}">
                    <a16:creationId xmlns:a16="http://schemas.microsoft.com/office/drawing/2014/main" id="{649F8E33-F270-9065-5339-D8A177176CC0}"/>
                  </a:ext>
                </a:extLst>
              </p:cNvPr>
              <p:cNvSpPr/>
              <p:nvPr/>
            </p:nvSpPr>
            <p:spPr>
              <a:xfrm>
                <a:off x="11711926" y="-562055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4" name="Freeform 283">
                <a:extLst>
                  <a:ext uri="{FF2B5EF4-FFF2-40B4-BE49-F238E27FC236}">
                    <a16:creationId xmlns:a16="http://schemas.microsoft.com/office/drawing/2014/main" id="{F74B30BA-2F80-FE2A-33B8-7D656286DB28}"/>
                  </a:ext>
                </a:extLst>
              </p:cNvPr>
              <p:cNvSpPr/>
              <p:nvPr/>
            </p:nvSpPr>
            <p:spPr>
              <a:xfrm>
                <a:off x="11927634" y="-659932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5" name="Freeform 284">
                <a:extLst>
                  <a:ext uri="{FF2B5EF4-FFF2-40B4-BE49-F238E27FC236}">
                    <a16:creationId xmlns:a16="http://schemas.microsoft.com/office/drawing/2014/main" id="{856FC0C7-F85C-85C7-2963-610DC2302063}"/>
                  </a:ext>
                </a:extLst>
              </p:cNvPr>
              <p:cNvSpPr/>
              <p:nvPr/>
            </p:nvSpPr>
            <p:spPr>
              <a:xfrm>
                <a:off x="12125288" y="-409063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25" name="Graphic 333">
              <a:extLst>
                <a:ext uri="{FF2B5EF4-FFF2-40B4-BE49-F238E27FC236}">
                  <a16:creationId xmlns:a16="http://schemas.microsoft.com/office/drawing/2014/main" id="{5EFFAB72-6CA4-EC75-24C6-DA82C6F23662}"/>
                </a:ext>
              </a:extLst>
            </p:cNvPr>
            <p:cNvGrpSpPr/>
            <p:nvPr/>
          </p:nvGrpSpPr>
          <p:grpSpPr>
            <a:xfrm>
              <a:off x="11599795" y="-650429"/>
              <a:ext cx="532144" cy="531194"/>
              <a:chOff x="11599795" y="-650429"/>
              <a:chExt cx="532144" cy="531194"/>
            </a:xfrm>
            <a:solidFill>
              <a:srgbClr val="C77215"/>
            </a:solidFill>
          </p:grpSpPr>
          <p:grpSp>
            <p:nvGrpSpPr>
              <p:cNvPr id="126" name="Graphic 333">
                <a:extLst>
                  <a:ext uri="{FF2B5EF4-FFF2-40B4-BE49-F238E27FC236}">
                    <a16:creationId xmlns:a16="http://schemas.microsoft.com/office/drawing/2014/main" id="{275BAFA1-DAF6-F100-E1AB-1FF5E1753911}"/>
                  </a:ext>
                </a:extLst>
              </p:cNvPr>
              <p:cNvGrpSpPr/>
              <p:nvPr/>
            </p:nvGrpSpPr>
            <p:grpSpPr>
              <a:xfrm>
                <a:off x="11707174" y="-650429"/>
                <a:ext cx="175797" cy="177698"/>
                <a:chOff x="11707174" y="-650429"/>
                <a:chExt cx="175797" cy="177698"/>
              </a:xfrm>
              <a:solidFill>
                <a:srgbClr val="C77215"/>
              </a:solidFill>
            </p:grpSpPr>
            <p:sp>
              <p:nvSpPr>
                <p:cNvPr id="242" name="Freeform 241">
                  <a:extLst>
                    <a:ext uri="{FF2B5EF4-FFF2-40B4-BE49-F238E27FC236}">
                      <a16:creationId xmlns:a16="http://schemas.microsoft.com/office/drawing/2014/main" id="{AC09C3B5-7608-644C-A524-D6B794997D96}"/>
                    </a:ext>
                  </a:extLst>
                </p:cNvPr>
                <p:cNvSpPr/>
                <p:nvPr/>
              </p:nvSpPr>
              <p:spPr>
                <a:xfrm>
                  <a:off x="11707174" y="-59816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3" name="Freeform 242">
                  <a:extLst>
                    <a:ext uri="{FF2B5EF4-FFF2-40B4-BE49-F238E27FC236}">
                      <a16:creationId xmlns:a16="http://schemas.microsoft.com/office/drawing/2014/main" id="{911A67DB-5C04-2400-894A-7952B2B2A59B}"/>
                    </a:ext>
                  </a:extLst>
                </p:cNvPr>
                <p:cNvSpPr/>
                <p:nvPr/>
              </p:nvSpPr>
              <p:spPr>
                <a:xfrm>
                  <a:off x="11786996" y="-57345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4" name="Freeform 243">
                  <a:extLst>
                    <a:ext uri="{FF2B5EF4-FFF2-40B4-BE49-F238E27FC236}">
                      <a16:creationId xmlns:a16="http://schemas.microsoft.com/office/drawing/2014/main" id="{C33325B4-20CB-FE59-0FB0-B8BC46897C7E}"/>
                    </a:ext>
                  </a:extLst>
                </p:cNvPr>
                <p:cNvSpPr/>
                <p:nvPr/>
              </p:nvSpPr>
              <p:spPr>
                <a:xfrm>
                  <a:off x="11768941" y="-52879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5" name="Freeform 244">
                  <a:extLst>
                    <a:ext uri="{FF2B5EF4-FFF2-40B4-BE49-F238E27FC236}">
                      <a16:creationId xmlns:a16="http://schemas.microsoft.com/office/drawing/2014/main" id="{E58E43FD-E158-5FBC-6D2C-2D45A0DF78A7}"/>
                    </a:ext>
                  </a:extLst>
                </p:cNvPr>
                <p:cNvSpPr/>
                <p:nvPr/>
              </p:nvSpPr>
              <p:spPr>
                <a:xfrm>
                  <a:off x="11730931" y="-53924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6" name="Freeform 245">
                  <a:extLst>
                    <a:ext uri="{FF2B5EF4-FFF2-40B4-BE49-F238E27FC236}">
                      <a16:creationId xmlns:a16="http://schemas.microsoft.com/office/drawing/2014/main" id="{9495FFEF-D6B9-DBCC-C566-048E751E9ED2}"/>
                    </a:ext>
                  </a:extLst>
                </p:cNvPr>
                <p:cNvSpPr/>
                <p:nvPr/>
              </p:nvSpPr>
              <p:spPr>
                <a:xfrm>
                  <a:off x="11764190" y="-60386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7" name="Freeform 246">
                  <a:extLst>
                    <a:ext uri="{FF2B5EF4-FFF2-40B4-BE49-F238E27FC236}">
                      <a16:creationId xmlns:a16="http://schemas.microsoft.com/office/drawing/2014/main" id="{FE2B873F-9C0A-263B-B48B-4A6C969CEDA6}"/>
                    </a:ext>
                  </a:extLst>
                </p:cNvPr>
                <p:cNvSpPr/>
                <p:nvPr/>
              </p:nvSpPr>
              <p:spPr>
                <a:xfrm>
                  <a:off x="11844962" y="-57725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8" name="Freeform 247">
                  <a:extLst>
                    <a:ext uri="{FF2B5EF4-FFF2-40B4-BE49-F238E27FC236}">
                      <a16:creationId xmlns:a16="http://schemas.microsoft.com/office/drawing/2014/main" id="{F7FE1014-F76F-EDEF-DC41-58A22E955C07}"/>
                    </a:ext>
                  </a:extLst>
                </p:cNvPr>
                <p:cNvSpPr/>
                <p:nvPr/>
              </p:nvSpPr>
              <p:spPr>
                <a:xfrm>
                  <a:off x="11834509" y="-52689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9" name="Freeform 248">
                  <a:extLst>
                    <a:ext uri="{FF2B5EF4-FFF2-40B4-BE49-F238E27FC236}">
                      <a16:creationId xmlns:a16="http://schemas.microsoft.com/office/drawing/2014/main" id="{9DE80E78-E898-8421-4557-ACD16738340A}"/>
                    </a:ext>
                  </a:extLst>
                </p:cNvPr>
                <p:cNvSpPr/>
                <p:nvPr/>
              </p:nvSpPr>
              <p:spPr>
                <a:xfrm>
                  <a:off x="11823106" y="-62477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0" name="Freeform 249">
                  <a:extLst>
                    <a:ext uri="{FF2B5EF4-FFF2-40B4-BE49-F238E27FC236}">
                      <a16:creationId xmlns:a16="http://schemas.microsoft.com/office/drawing/2014/main" id="{0E2710E2-43C5-85BD-D7B6-DB800C02CC61}"/>
                    </a:ext>
                  </a:extLst>
                </p:cNvPr>
                <p:cNvSpPr/>
                <p:nvPr/>
              </p:nvSpPr>
              <p:spPr>
                <a:xfrm>
                  <a:off x="11768941" y="-63807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1" name="Freeform 250">
                  <a:extLst>
                    <a:ext uri="{FF2B5EF4-FFF2-40B4-BE49-F238E27FC236}">
                      <a16:creationId xmlns:a16="http://schemas.microsoft.com/office/drawing/2014/main" id="{BB36DA5D-6121-A2AE-92B0-D31FA5570115}"/>
                    </a:ext>
                  </a:extLst>
                </p:cNvPr>
                <p:cNvSpPr/>
                <p:nvPr/>
              </p:nvSpPr>
              <p:spPr>
                <a:xfrm>
                  <a:off x="11857315" y="-60386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2" name="Freeform 251">
                  <a:extLst>
                    <a:ext uri="{FF2B5EF4-FFF2-40B4-BE49-F238E27FC236}">
                      <a16:creationId xmlns:a16="http://schemas.microsoft.com/office/drawing/2014/main" id="{888A72D1-0058-7ACC-F099-8FDFCE3DF7CA}"/>
                    </a:ext>
                  </a:extLst>
                </p:cNvPr>
                <p:cNvSpPr/>
                <p:nvPr/>
              </p:nvSpPr>
              <p:spPr>
                <a:xfrm>
                  <a:off x="11869669" y="-53449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3" name="Freeform 252">
                  <a:extLst>
                    <a:ext uri="{FF2B5EF4-FFF2-40B4-BE49-F238E27FC236}">
                      <a16:creationId xmlns:a16="http://schemas.microsoft.com/office/drawing/2014/main" id="{4278F774-1A1B-4E3B-E095-4280B40DB474}"/>
                    </a:ext>
                  </a:extLst>
                </p:cNvPr>
                <p:cNvSpPr/>
                <p:nvPr/>
              </p:nvSpPr>
              <p:spPr>
                <a:xfrm>
                  <a:off x="11801250" y="-49458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4" name="Freeform 253">
                  <a:extLst>
                    <a:ext uri="{FF2B5EF4-FFF2-40B4-BE49-F238E27FC236}">
                      <a16:creationId xmlns:a16="http://schemas.microsoft.com/office/drawing/2014/main" id="{A146ED14-35D3-1EB4-290A-5E2EBC1A6B2A}"/>
                    </a:ext>
                  </a:extLst>
                </p:cNvPr>
                <p:cNvSpPr/>
                <p:nvPr/>
              </p:nvSpPr>
              <p:spPr>
                <a:xfrm>
                  <a:off x="11806952" y="-54495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5" name="Freeform 254">
                  <a:extLst>
                    <a:ext uri="{FF2B5EF4-FFF2-40B4-BE49-F238E27FC236}">
                      <a16:creationId xmlns:a16="http://schemas.microsoft.com/office/drawing/2014/main" id="{7A44C1F9-0EBF-4830-F244-23E993B31D15}"/>
                    </a:ext>
                  </a:extLst>
                </p:cNvPr>
                <p:cNvSpPr/>
                <p:nvPr/>
              </p:nvSpPr>
              <p:spPr>
                <a:xfrm>
                  <a:off x="11751836" y="-48603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6" name="Freeform 255">
                  <a:extLst>
                    <a:ext uri="{FF2B5EF4-FFF2-40B4-BE49-F238E27FC236}">
                      <a16:creationId xmlns:a16="http://schemas.microsoft.com/office/drawing/2014/main" id="{2BF9E161-D865-25E9-C3B7-690BE888D692}"/>
                    </a:ext>
                  </a:extLst>
                </p:cNvPr>
                <p:cNvSpPr/>
                <p:nvPr/>
              </p:nvSpPr>
              <p:spPr>
                <a:xfrm>
                  <a:off x="11757538" y="-56490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7" name="Freeform 256">
                  <a:extLst>
                    <a:ext uri="{FF2B5EF4-FFF2-40B4-BE49-F238E27FC236}">
                      <a16:creationId xmlns:a16="http://schemas.microsoft.com/office/drawing/2014/main" id="{23528372-CBC4-4C65-1A17-31F133DB1897}"/>
                    </a:ext>
                  </a:extLst>
                </p:cNvPr>
                <p:cNvSpPr/>
                <p:nvPr/>
              </p:nvSpPr>
              <p:spPr>
                <a:xfrm>
                  <a:off x="11713826" y="-562055"/>
                  <a:ext cx="12353" cy="13303"/>
                </a:xfrm>
                <a:custGeom>
                  <a:avLst/>
                  <a:gdLst>
                    <a:gd name="connsiteX0" fmla="*/ 12353 w 12353"/>
                    <a:gd name="connsiteY0" fmla="*/ 6652 h 13303"/>
                    <a:gd name="connsiteX1" fmla="*/ 6652 w 12353"/>
                    <a:gd name="connsiteY1" fmla="*/ 13304 h 13303"/>
                    <a:gd name="connsiteX2" fmla="*/ 0 w 12353"/>
                    <a:gd name="connsiteY2" fmla="*/ 6652 h 13303"/>
                    <a:gd name="connsiteX3" fmla="*/ 6652 w 12353"/>
                    <a:gd name="connsiteY3" fmla="*/ 0 h 13303"/>
                    <a:gd name="connsiteX4" fmla="*/ 12353 w 1235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353" h="13303">
                      <a:moveTo>
                        <a:pt x="12353" y="6652"/>
                      </a:moveTo>
                      <a:cubicBezTo>
                        <a:pt x="12353" y="10453"/>
                        <a:pt x="950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9503" y="950"/>
                        <a:pt x="12353" y="3801"/>
                        <a:pt x="12353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8" name="Freeform 257">
                  <a:extLst>
                    <a:ext uri="{FF2B5EF4-FFF2-40B4-BE49-F238E27FC236}">
                      <a16:creationId xmlns:a16="http://schemas.microsoft.com/office/drawing/2014/main" id="{3ACCAAD8-5228-D273-B6D8-026AA1E7A15F}"/>
                    </a:ext>
                  </a:extLst>
                </p:cNvPr>
                <p:cNvSpPr/>
                <p:nvPr/>
              </p:nvSpPr>
              <p:spPr>
                <a:xfrm>
                  <a:off x="11724279" y="-51454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9" name="Freeform 258">
                  <a:extLst>
                    <a:ext uri="{FF2B5EF4-FFF2-40B4-BE49-F238E27FC236}">
                      <a16:creationId xmlns:a16="http://schemas.microsoft.com/office/drawing/2014/main" id="{813EFA70-6A55-FB94-D037-1F680303FF19}"/>
                    </a:ext>
                  </a:extLst>
                </p:cNvPr>
                <p:cNvSpPr/>
                <p:nvPr/>
              </p:nvSpPr>
              <p:spPr>
                <a:xfrm>
                  <a:off x="11834509" y="-49553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0" name="Freeform 259">
                  <a:extLst>
                    <a:ext uri="{FF2B5EF4-FFF2-40B4-BE49-F238E27FC236}">
                      <a16:creationId xmlns:a16="http://schemas.microsoft.com/office/drawing/2014/main" id="{1A9F9E87-39ED-FF93-4A86-0810282D59BB}"/>
                    </a:ext>
                  </a:extLst>
                </p:cNvPr>
                <p:cNvSpPr/>
                <p:nvPr/>
              </p:nvSpPr>
              <p:spPr>
                <a:xfrm>
                  <a:off x="11816454" y="-58676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1" name="Freeform 260">
                  <a:extLst>
                    <a:ext uri="{FF2B5EF4-FFF2-40B4-BE49-F238E27FC236}">
                      <a16:creationId xmlns:a16="http://schemas.microsoft.com/office/drawing/2014/main" id="{48760227-A732-12A8-6B6F-37E69C20F619}"/>
                    </a:ext>
                  </a:extLst>
                </p:cNvPr>
                <p:cNvSpPr/>
                <p:nvPr/>
              </p:nvSpPr>
              <p:spPr>
                <a:xfrm>
                  <a:off x="11733781" y="-61812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2" name="Freeform 261">
                  <a:extLst>
                    <a:ext uri="{FF2B5EF4-FFF2-40B4-BE49-F238E27FC236}">
                      <a16:creationId xmlns:a16="http://schemas.microsoft.com/office/drawing/2014/main" id="{CE92378F-AFBE-A9CA-7760-4D8B09EEC2E3}"/>
                    </a:ext>
                  </a:extLst>
                </p:cNvPr>
                <p:cNvSpPr/>
                <p:nvPr/>
              </p:nvSpPr>
              <p:spPr>
                <a:xfrm>
                  <a:off x="11805051" y="-65042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3" name="Freeform 262">
                  <a:extLst>
                    <a:ext uri="{FF2B5EF4-FFF2-40B4-BE49-F238E27FC236}">
                      <a16:creationId xmlns:a16="http://schemas.microsoft.com/office/drawing/2014/main" id="{47238485-DADE-596D-C8EB-1B91C5401625}"/>
                    </a:ext>
                  </a:extLst>
                </p:cNvPr>
                <p:cNvSpPr/>
                <p:nvPr/>
              </p:nvSpPr>
              <p:spPr>
                <a:xfrm>
                  <a:off x="11869669" y="-56775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27" name="Graphic 333">
                <a:extLst>
                  <a:ext uri="{FF2B5EF4-FFF2-40B4-BE49-F238E27FC236}">
                    <a16:creationId xmlns:a16="http://schemas.microsoft.com/office/drawing/2014/main" id="{2A8C629A-3F75-891D-A400-1F93E1714A6D}"/>
                  </a:ext>
                </a:extLst>
              </p:cNvPr>
              <p:cNvGrpSpPr/>
              <p:nvPr/>
            </p:nvGrpSpPr>
            <p:grpSpPr>
              <a:xfrm>
                <a:off x="11933336" y="-610518"/>
                <a:ext cx="175797" cy="178648"/>
                <a:chOff x="11933336" y="-610518"/>
                <a:chExt cx="175797" cy="178648"/>
              </a:xfrm>
              <a:solidFill>
                <a:srgbClr val="C77215"/>
              </a:solidFill>
            </p:grpSpPr>
            <p:sp>
              <p:nvSpPr>
                <p:cNvPr id="220" name="Freeform 219">
                  <a:extLst>
                    <a:ext uri="{FF2B5EF4-FFF2-40B4-BE49-F238E27FC236}">
                      <a16:creationId xmlns:a16="http://schemas.microsoft.com/office/drawing/2014/main" id="{15464B34-17AD-428E-1929-AAF3AC6F51BE}"/>
                    </a:ext>
                  </a:extLst>
                </p:cNvPr>
                <p:cNvSpPr/>
                <p:nvPr/>
              </p:nvSpPr>
              <p:spPr>
                <a:xfrm>
                  <a:off x="11933336" y="-55825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1" name="Freeform 220">
                  <a:extLst>
                    <a:ext uri="{FF2B5EF4-FFF2-40B4-BE49-F238E27FC236}">
                      <a16:creationId xmlns:a16="http://schemas.microsoft.com/office/drawing/2014/main" id="{27744EC6-21AC-2FEF-50DB-7131B74AF56D}"/>
                    </a:ext>
                  </a:extLst>
                </p:cNvPr>
                <p:cNvSpPr/>
                <p:nvPr/>
              </p:nvSpPr>
              <p:spPr>
                <a:xfrm>
                  <a:off x="12013158" y="-533547"/>
                  <a:ext cx="13303" cy="12353"/>
                </a:xfrm>
                <a:custGeom>
                  <a:avLst/>
                  <a:gdLst>
                    <a:gd name="connsiteX0" fmla="*/ 13304 w 13303"/>
                    <a:gd name="connsiteY0" fmla="*/ 6652 h 12353"/>
                    <a:gd name="connsiteX1" fmla="*/ 6652 w 13303"/>
                    <a:gd name="connsiteY1" fmla="*/ 12353 h 12353"/>
                    <a:gd name="connsiteX2" fmla="*/ 0 w 13303"/>
                    <a:gd name="connsiteY2" fmla="*/ 6652 h 12353"/>
                    <a:gd name="connsiteX3" fmla="*/ 6652 w 13303"/>
                    <a:gd name="connsiteY3" fmla="*/ 0 h 12353"/>
                    <a:gd name="connsiteX4" fmla="*/ 13304 w 13303"/>
                    <a:gd name="connsiteY4" fmla="*/ 6652 h 12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2353">
                      <a:moveTo>
                        <a:pt x="13304" y="6652"/>
                      </a:moveTo>
                      <a:cubicBezTo>
                        <a:pt x="13304" y="10453"/>
                        <a:pt x="10453" y="12353"/>
                        <a:pt x="6652" y="12353"/>
                      </a:cubicBezTo>
                      <a:cubicBezTo>
                        <a:pt x="2851" y="12353"/>
                        <a:pt x="0" y="950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2" name="Freeform 221">
                  <a:extLst>
                    <a:ext uri="{FF2B5EF4-FFF2-40B4-BE49-F238E27FC236}">
                      <a16:creationId xmlns:a16="http://schemas.microsoft.com/office/drawing/2014/main" id="{194DDF44-CB76-00C0-3579-AAB255217DF0}"/>
                    </a:ext>
                  </a:extLst>
                </p:cNvPr>
                <p:cNvSpPr/>
                <p:nvPr/>
              </p:nvSpPr>
              <p:spPr>
                <a:xfrm>
                  <a:off x="11995103" y="-48888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3" name="Freeform 222">
                  <a:extLst>
                    <a:ext uri="{FF2B5EF4-FFF2-40B4-BE49-F238E27FC236}">
                      <a16:creationId xmlns:a16="http://schemas.microsoft.com/office/drawing/2014/main" id="{B821CC9D-BC25-79A6-49D1-8B7730444E9A}"/>
                    </a:ext>
                  </a:extLst>
                </p:cNvPr>
                <p:cNvSpPr/>
                <p:nvPr/>
              </p:nvSpPr>
              <p:spPr>
                <a:xfrm>
                  <a:off x="11957092" y="-49933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4" name="Freeform 223">
                  <a:extLst>
                    <a:ext uri="{FF2B5EF4-FFF2-40B4-BE49-F238E27FC236}">
                      <a16:creationId xmlns:a16="http://schemas.microsoft.com/office/drawing/2014/main" id="{F40304C7-216B-0FAF-72A5-ACA04EEFD7CD}"/>
                    </a:ext>
                  </a:extLst>
                </p:cNvPr>
                <p:cNvSpPr/>
                <p:nvPr/>
              </p:nvSpPr>
              <p:spPr>
                <a:xfrm>
                  <a:off x="11990351" y="-56395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5" name="Freeform 224">
                  <a:extLst>
                    <a:ext uri="{FF2B5EF4-FFF2-40B4-BE49-F238E27FC236}">
                      <a16:creationId xmlns:a16="http://schemas.microsoft.com/office/drawing/2014/main" id="{DF69AF4F-6984-00A5-DDFA-262E341AF1A9}"/>
                    </a:ext>
                  </a:extLst>
                </p:cNvPr>
                <p:cNvSpPr/>
                <p:nvPr/>
              </p:nvSpPr>
              <p:spPr>
                <a:xfrm>
                  <a:off x="12071123" y="-53734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6" name="Freeform 225">
                  <a:extLst>
                    <a:ext uri="{FF2B5EF4-FFF2-40B4-BE49-F238E27FC236}">
                      <a16:creationId xmlns:a16="http://schemas.microsoft.com/office/drawing/2014/main" id="{951655F2-2EB5-EC14-4A5B-AB12D7355BC4}"/>
                    </a:ext>
                  </a:extLst>
                </p:cNvPr>
                <p:cNvSpPr/>
                <p:nvPr/>
              </p:nvSpPr>
              <p:spPr>
                <a:xfrm>
                  <a:off x="12060671" y="-48698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7" name="Freeform 226">
                  <a:extLst>
                    <a:ext uri="{FF2B5EF4-FFF2-40B4-BE49-F238E27FC236}">
                      <a16:creationId xmlns:a16="http://schemas.microsoft.com/office/drawing/2014/main" id="{93A0C0B1-FDA0-5F30-72F9-14EE395AE8A0}"/>
                    </a:ext>
                  </a:extLst>
                </p:cNvPr>
                <p:cNvSpPr/>
                <p:nvPr/>
              </p:nvSpPr>
              <p:spPr>
                <a:xfrm>
                  <a:off x="12049268" y="-58486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8" name="Freeform 227">
                  <a:extLst>
                    <a:ext uri="{FF2B5EF4-FFF2-40B4-BE49-F238E27FC236}">
                      <a16:creationId xmlns:a16="http://schemas.microsoft.com/office/drawing/2014/main" id="{2C92FAD2-4D40-C5E3-FB27-4CB91DC5FB3B}"/>
                    </a:ext>
                  </a:extLst>
                </p:cNvPr>
                <p:cNvSpPr/>
                <p:nvPr/>
              </p:nvSpPr>
              <p:spPr>
                <a:xfrm>
                  <a:off x="11995103" y="-597399"/>
                  <a:ext cx="13303" cy="12537"/>
                </a:xfrm>
                <a:custGeom>
                  <a:avLst/>
                  <a:gdLst>
                    <a:gd name="connsiteX0" fmla="*/ 13304 w 13303"/>
                    <a:gd name="connsiteY0" fmla="*/ 5886 h 12537"/>
                    <a:gd name="connsiteX1" fmla="*/ 6652 w 13303"/>
                    <a:gd name="connsiteY1" fmla="*/ 12538 h 12537"/>
                    <a:gd name="connsiteX2" fmla="*/ 0 w 13303"/>
                    <a:gd name="connsiteY2" fmla="*/ 5886 h 12537"/>
                    <a:gd name="connsiteX3" fmla="*/ 6652 w 13303"/>
                    <a:gd name="connsiteY3" fmla="*/ 184 h 12537"/>
                    <a:gd name="connsiteX4" fmla="*/ 13304 w 13303"/>
                    <a:gd name="connsiteY4" fmla="*/ 5886 h 12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2537">
                      <a:moveTo>
                        <a:pt x="13304" y="5886"/>
                      </a:moveTo>
                      <a:cubicBezTo>
                        <a:pt x="13304" y="9687"/>
                        <a:pt x="10453" y="12538"/>
                        <a:pt x="6652" y="12538"/>
                      </a:cubicBezTo>
                      <a:cubicBezTo>
                        <a:pt x="2851" y="12538"/>
                        <a:pt x="0" y="9687"/>
                        <a:pt x="0" y="5886"/>
                      </a:cubicBezTo>
                      <a:cubicBezTo>
                        <a:pt x="0" y="2085"/>
                        <a:pt x="2851" y="184"/>
                        <a:pt x="6652" y="184"/>
                      </a:cubicBezTo>
                      <a:cubicBezTo>
                        <a:pt x="10453" y="-766"/>
                        <a:pt x="13304" y="2085"/>
                        <a:pt x="13304" y="5886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9" name="Freeform 228">
                  <a:extLst>
                    <a:ext uri="{FF2B5EF4-FFF2-40B4-BE49-F238E27FC236}">
                      <a16:creationId xmlns:a16="http://schemas.microsoft.com/office/drawing/2014/main" id="{E6A74173-6183-AE5B-7862-C5F8D4AA9B2B}"/>
                    </a:ext>
                  </a:extLst>
                </p:cNvPr>
                <p:cNvSpPr/>
                <p:nvPr/>
              </p:nvSpPr>
              <p:spPr>
                <a:xfrm>
                  <a:off x="12083477" y="-56395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0" name="Freeform 229">
                  <a:extLst>
                    <a:ext uri="{FF2B5EF4-FFF2-40B4-BE49-F238E27FC236}">
                      <a16:creationId xmlns:a16="http://schemas.microsoft.com/office/drawing/2014/main" id="{74B4523D-47B2-FF1F-3BE7-D8E40BF4E304}"/>
                    </a:ext>
                  </a:extLst>
                </p:cNvPr>
                <p:cNvSpPr/>
                <p:nvPr/>
              </p:nvSpPr>
              <p:spPr>
                <a:xfrm>
                  <a:off x="12095830" y="-49458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1" name="Freeform 230">
                  <a:extLst>
                    <a:ext uri="{FF2B5EF4-FFF2-40B4-BE49-F238E27FC236}">
                      <a16:creationId xmlns:a16="http://schemas.microsoft.com/office/drawing/2014/main" id="{29B564CD-04F6-DC7A-EB01-EC6EBFB876A0}"/>
                    </a:ext>
                  </a:extLst>
                </p:cNvPr>
                <p:cNvSpPr/>
                <p:nvPr/>
              </p:nvSpPr>
              <p:spPr>
                <a:xfrm>
                  <a:off x="12027412" y="-45467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231">
                  <a:extLst>
                    <a:ext uri="{FF2B5EF4-FFF2-40B4-BE49-F238E27FC236}">
                      <a16:creationId xmlns:a16="http://schemas.microsoft.com/office/drawing/2014/main" id="{6C752C90-0950-0B22-91EB-F261C9BF9CAC}"/>
                    </a:ext>
                  </a:extLst>
                </p:cNvPr>
                <p:cNvSpPr/>
                <p:nvPr/>
              </p:nvSpPr>
              <p:spPr>
                <a:xfrm>
                  <a:off x="12033113" y="-50504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232">
                  <a:extLst>
                    <a:ext uri="{FF2B5EF4-FFF2-40B4-BE49-F238E27FC236}">
                      <a16:creationId xmlns:a16="http://schemas.microsoft.com/office/drawing/2014/main" id="{479DB9C0-B668-EB8C-605F-C0C535DE287C}"/>
                    </a:ext>
                  </a:extLst>
                </p:cNvPr>
                <p:cNvSpPr/>
                <p:nvPr/>
              </p:nvSpPr>
              <p:spPr>
                <a:xfrm>
                  <a:off x="11977998" y="-44517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4" name="Freeform 233">
                  <a:extLst>
                    <a:ext uri="{FF2B5EF4-FFF2-40B4-BE49-F238E27FC236}">
                      <a16:creationId xmlns:a16="http://schemas.microsoft.com/office/drawing/2014/main" id="{EA24DEBB-4CEE-2ED7-ECBE-E1F036AD6838}"/>
                    </a:ext>
                  </a:extLst>
                </p:cNvPr>
                <p:cNvSpPr/>
                <p:nvPr/>
              </p:nvSpPr>
              <p:spPr>
                <a:xfrm>
                  <a:off x="11983700" y="-52499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34">
                  <a:extLst>
                    <a:ext uri="{FF2B5EF4-FFF2-40B4-BE49-F238E27FC236}">
                      <a16:creationId xmlns:a16="http://schemas.microsoft.com/office/drawing/2014/main" id="{82E35A34-F69A-E843-0040-0745290FC6B9}"/>
                    </a:ext>
                  </a:extLst>
                </p:cNvPr>
                <p:cNvSpPr/>
                <p:nvPr/>
              </p:nvSpPr>
              <p:spPr>
                <a:xfrm>
                  <a:off x="11939037" y="-52119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6" name="Freeform 235">
                  <a:extLst>
                    <a:ext uri="{FF2B5EF4-FFF2-40B4-BE49-F238E27FC236}">
                      <a16:creationId xmlns:a16="http://schemas.microsoft.com/office/drawing/2014/main" id="{74CC0A00-86E8-DDC0-1D5F-841F22AE0519}"/>
                    </a:ext>
                  </a:extLst>
                </p:cNvPr>
                <p:cNvSpPr/>
                <p:nvPr/>
              </p:nvSpPr>
              <p:spPr>
                <a:xfrm>
                  <a:off x="11950441" y="-47463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7" name="Freeform 236">
                  <a:extLst>
                    <a:ext uri="{FF2B5EF4-FFF2-40B4-BE49-F238E27FC236}">
                      <a16:creationId xmlns:a16="http://schemas.microsoft.com/office/drawing/2014/main" id="{10608A12-C082-EA56-47E5-615964BFB77A}"/>
                    </a:ext>
                  </a:extLst>
                </p:cNvPr>
                <p:cNvSpPr/>
                <p:nvPr/>
              </p:nvSpPr>
              <p:spPr>
                <a:xfrm>
                  <a:off x="12060671" y="-45562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8" name="Freeform 237">
                  <a:extLst>
                    <a:ext uri="{FF2B5EF4-FFF2-40B4-BE49-F238E27FC236}">
                      <a16:creationId xmlns:a16="http://schemas.microsoft.com/office/drawing/2014/main" id="{581AA347-84F6-2FFF-074F-DC5BB64D816D}"/>
                    </a:ext>
                  </a:extLst>
                </p:cNvPr>
                <p:cNvSpPr/>
                <p:nvPr/>
              </p:nvSpPr>
              <p:spPr>
                <a:xfrm>
                  <a:off x="12043566" y="-546851"/>
                  <a:ext cx="12353" cy="13303"/>
                </a:xfrm>
                <a:custGeom>
                  <a:avLst/>
                  <a:gdLst>
                    <a:gd name="connsiteX0" fmla="*/ 12353 w 12353"/>
                    <a:gd name="connsiteY0" fmla="*/ 6652 h 13303"/>
                    <a:gd name="connsiteX1" fmla="*/ 6652 w 12353"/>
                    <a:gd name="connsiteY1" fmla="*/ 13304 h 13303"/>
                    <a:gd name="connsiteX2" fmla="*/ 0 w 12353"/>
                    <a:gd name="connsiteY2" fmla="*/ 6652 h 13303"/>
                    <a:gd name="connsiteX3" fmla="*/ 6652 w 12353"/>
                    <a:gd name="connsiteY3" fmla="*/ 0 h 13303"/>
                    <a:gd name="connsiteX4" fmla="*/ 12353 w 1235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353" h="13303">
                      <a:moveTo>
                        <a:pt x="12353" y="6652"/>
                      </a:moveTo>
                      <a:cubicBezTo>
                        <a:pt x="12353" y="10453"/>
                        <a:pt x="950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9503" y="950"/>
                        <a:pt x="12353" y="3801"/>
                        <a:pt x="12353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9" name="Freeform 238">
                  <a:extLst>
                    <a:ext uri="{FF2B5EF4-FFF2-40B4-BE49-F238E27FC236}">
                      <a16:creationId xmlns:a16="http://schemas.microsoft.com/office/drawing/2014/main" id="{19D41067-C3FA-57D8-9298-28C0FE0C0357}"/>
                    </a:ext>
                  </a:extLst>
                </p:cNvPr>
                <p:cNvSpPr/>
                <p:nvPr/>
              </p:nvSpPr>
              <p:spPr>
                <a:xfrm>
                  <a:off x="11959943" y="-57820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0" name="Freeform 239">
                  <a:extLst>
                    <a:ext uri="{FF2B5EF4-FFF2-40B4-BE49-F238E27FC236}">
                      <a16:creationId xmlns:a16="http://schemas.microsoft.com/office/drawing/2014/main" id="{08A7CB3A-9A75-A9AF-5A20-4297F42B21B7}"/>
                    </a:ext>
                  </a:extLst>
                </p:cNvPr>
                <p:cNvSpPr/>
                <p:nvPr/>
              </p:nvSpPr>
              <p:spPr>
                <a:xfrm>
                  <a:off x="12031213" y="-61051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1" name="Freeform 240">
                  <a:extLst>
                    <a:ext uri="{FF2B5EF4-FFF2-40B4-BE49-F238E27FC236}">
                      <a16:creationId xmlns:a16="http://schemas.microsoft.com/office/drawing/2014/main" id="{A6379F2F-05B1-A342-7D22-F12C15586BD3}"/>
                    </a:ext>
                  </a:extLst>
                </p:cNvPr>
                <p:cNvSpPr/>
                <p:nvPr/>
              </p:nvSpPr>
              <p:spPr>
                <a:xfrm>
                  <a:off x="12095830" y="-52784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28" name="Graphic 333">
                <a:extLst>
                  <a:ext uri="{FF2B5EF4-FFF2-40B4-BE49-F238E27FC236}">
                    <a16:creationId xmlns:a16="http://schemas.microsoft.com/office/drawing/2014/main" id="{928D4148-1EBD-3D83-4317-98380E0000CC}"/>
                  </a:ext>
                </a:extLst>
              </p:cNvPr>
              <p:cNvGrpSpPr/>
              <p:nvPr/>
            </p:nvGrpSpPr>
            <p:grpSpPr>
              <a:xfrm>
                <a:off x="11955192" y="-391959"/>
                <a:ext cx="176748" cy="178648"/>
                <a:chOff x="11955192" y="-391959"/>
                <a:chExt cx="176748" cy="178648"/>
              </a:xfrm>
              <a:solidFill>
                <a:srgbClr val="C77215"/>
              </a:solidFill>
            </p:grpSpPr>
            <p:sp>
              <p:nvSpPr>
                <p:cNvPr id="198" name="Freeform 197">
                  <a:extLst>
                    <a:ext uri="{FF2B5EF4-FFF2-40B4-BE49-F238E27FC236}">
                      <a16:creationId xmlns:a16="http://schemas.microsoft.com/office/drawing/2014/main" id="{9C8BD170-399A-BDED-F358-F3F61B6A73B9}"/>
                    </a:ext>
                  </a:extLst>
                </p:cNvPr>
                <p:cNvSpPr/>
                <p:nvPr/>
              </p:nvSpPr>
              <p:spPr>
                <a:xfrm>
                  <a:off x="11955192" y="-33969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140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9" name="Freeform 198">
                  <a:extLst>
                    <a:ext uri="{FF2B5EF4-FFF2-40B4-BE49-F238E27FC236}">
                      <a16:creationId xmlns:a16="http://schemas.microsoft.com/office/drawing/2014/main" id="{9D31581F-38FA-69E0-3A58-5CE01C534F6A}"/>
                    </a:ext>
                  </a:extLst>
                </p:cNvPr>
                <p:cNvSpPr/>
                <p:nvPr/>
              </p:nvSpPr>
              <p:spPr>
                <a:xfrm>
                  <a:off x="12035964" y="-31498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0" name="Freeform 199">
                  <a:extLst>
                    <a:ext uri="{FF2B5EF4-FFF2-40B4-BE49-F238E27FC236}">
                      <a16:creationId xmlns:a16="http://schemas.microsoft.com/office/drawing/2014/main" id="{FCDBA932-B1EB-2129-5DCA-D5316079DFBF}"/>
                    </a:ext>
                  </a:extLst>
                </p:cNvPr>
                <p:cNvSpPr/>
                <p:nvPr/>
              </p:nvSpPr>
              <p:spPr>
                <a:xfrm>
                  <a:off x="12017909" y="-268609"/>
                  <a:ext cx="13303" cy="12537"/>
                </a:xfrm>
                <a:custGeom>
                  <a:avLst/>
                  <a:gdLst>
                    <a:gd name="connsiteX0" fmla="*/ 13304 w 13303"/>
                    <a:gd name="connsiteY0" fmla="*/ 5886 h 12537"/>
                    <a:gd name="connsiteX1" fmla="*/ 6652 w 13303"/>
                    <a:gd name="connsiteY1" fmla="*/ 12538 h 12537"/>
                    <a:gd name="connsiteX2" fmla="*/ 0 w 13303"/>
                    <a:gd name="connsiteY2" fmla="*/ 5886 h 12537"/>
                    <a:gd name="connsiteX3" fmla="*/ 6652 w 13303"/>
                    <a:gd name="connsiteY3" fmla="*/ 184 h 12537"/>
                    <a:gd name="connsiteX4" fmla="*/ 13304 w 13303"/>
                    <a:gd name="connsiteY4" fmla="*/ 5886 h 12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2537">
                      <a:moveTo>
                        <a:pt x="13304" y="5886"/>
                      </a:moveTo>
                      <a:cubicBezTo>
                        <a:pt x="13304" y="9687"/>
                        <a:pt x="10453" y="12538"/>
                        <a:pt x="6652" y="12538"/>
                      </a:cubicBezTo>
                      <a:cubicBezTo>
                        <a:pt x="2851" y="12538"/>
                        <a:pt x="0" y="9687"/>
                        <a:pt x="0" y="5886"/>
                      </a:cubicBezTo>
                      <a:cubicBezTo>
                        <a:pt x="0" y="2085"/>
                        <a:pt x="2851" y="184"/>
                        <a:pt x="6652" y="184"/>
                      </a:cubicBezTo>
                      <a:cubicBezTo>
                        <a:pt x="10453" y="-766"/>
                        <a:pt x="13304" y="2085"/>
                        <a:pt x="13304" y="5886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1" name="Freeform 200">
                  <a:extLst>
                    <a:ext uri="{FF2B5EF4-FFF2-40B4-BE49-F238E27FC236}">
                      <a16:creationId xmlns:a16="http://schemas.microsoft.com/office/drawing/2014/main" id="{4D2C58B2-DD36-EF5B-5FBE-C51A9E6BFE11}"/>
                    </a:ext>
                  </a:extLst>
                </p:cNvPr>
                <p:cNvSpPr/>
                <p:nvPr/>
              </p:nvSpPr>
              <p:spPr>
                <a:xfrm>
                  <a:off x="11979899" y="-28077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2" name="Freeform 201">
                  <a:extLst>
                    <a:ext uri="{FF2B5EF4-FFF2-40B4-BE49-F238E27FC236}">
                      <a16:creationId xmlns:a16="http://schemas.microsoft.com/office/drawing/2014/main" id="{DCC11B82-4F5C-6022-FD4A-F551A6CA5C30}"/>
                    </a:ext>
                  </a:extLst>
                </p:cNvPr>
                <p:cNvSpPr/>
                <p:nvPr/>
              </p:nvSpPr>
              <p:spPr>
                <a:xfrm>
                  <a:off x="12013158" y="-34539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3" name="Freeform 202">
                  <a:extLst>
                    <a:ext uri="{FF2B5EF4-FFF2-40B4-BE49-F238E27FC236}">
                      <a16:creationId xmlns:a16="http://schemas.microsoft.com/office/drawing/2014/main" id="{7C1EF5F5-2E8F-B9C3-2DF2-8ABB683B3B5E}"/>
                    </a:ext>
                  </a:extLst>
                </p:cNvPr>
                <p:cNvSpPr/>
                <p:nvPr/>
              </p:nvSpPr>
              <p:spPr>
                <a:xfrm>
                  <a:off x="12093930" y="-31878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4" name="Freeform 203">
                  <a:extLst>
                    <a:ext uri="{FF2B5EF4-FFF2-40B4-BE49-F238E27FC236}">
                      <a16:creationId xmlns:a16="http://schemas.microsoft.com/office/drawing/2014/main" id="{E84E7C4C-D4F0-88DE-A503-1D03D2C2ACC8}"/>
                    </a:ext>
                  </a:extLst>
                </p:cNvPr>
                <p:cNvSpPr/>
                <p:nvPr/>
              </p:nvSpPr>
              <p:spPr>
                <a:xfrm>
                  <a:off x="12082527" y="-26842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140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5" name="Freeform 204">
                  <a:extLst>
                    <a:ext uri="{FF2B5EF4-FFF2-40B4-BE49-F238E27FC236}">
                      <a16:creationId xmlns:a16="http://schemas.microsoft.com/office/drawing/2014/main" id="{925B37BE-1AE3-EB41-3D81-266368160132}"/>
                    </a:ext>
                  </a:extLst>
                </p:cNvPr>
                <p:cNvSpPr/>
                <p:nvPr/>
              </p:nvSpPr>
              <p:spPr>
                <a:xfrm>
                  <a:off x="12072074" y="-36630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6" name="Freeform 205">
                  <a:extLst>
                    <a:ext uri="{FF2B5EF4-FFF2-40B4-BE49-F238E27FC236}">
                      <a16:creationId xmlns:a16="http://schemas.microsoft.com/office/drawing/2014/main" id="{C2599C15-BD29-866D-96E1-52368805CFEA}"/>
                    </a:ext>
                  </a:extLst>
                </p:cNvPr>
                <p:cNvSpPr/>
                <p:nvPr/>
              </p:nvSpPr>
              <p:spPr>
                <a:xfrm>
                  <a:off x="12017909" y="-37960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7" name="Freeform 206">
                  <a:extLst>
                    <a:ext uri="{FF2B5EF4-FFF2-40B4-BE49-F238E27FC236}">
                      <a16:creationId xmlns:a16="http://schemas.microsoft.com/office/drawing/2014/main" id="{7AB752EF-EB30-2C1C-C687-26EEE2EBFCE9}"/>
                    </a:ext>
                  </a:extLst>
                </p:cNvPr>
                <p:cNvSpPr/>
                <p:nvPr/>
              </p:nvSpPr>
              <p:spPr>
                <a:xfrm>
                  <a:off x="12106283" y="-34539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8" name="Freeform 207">
                  <a:extLst>
                    <a:ext uri="{FF2B5EF4-FFF2-40B4-BE49-F238E27FC236}">
                      <a16:creationId xmlns:a16="http://schemas.microsoft.com/office/drawing/2014/main" id="{E32D325E-0A51-16AE-4A85-1A11659BDA8D}"/>
                    </a:ext>
                  </a:extLst>
                </p:cNvPr>
                <p:cNvSpPr/>
                <p:nvPr/>
              </p:nvSpPr>
              <p:spPr>
                <a:xfrm>
                  <a:off x="12118636" y="-276027"/>
                  <a:ext cx="13303" cy="12353"/>
                </a:xfrm>
                <a:custGeom>
                  <a:avLst/>
                  <a:gdLst>
                    <a:gd name="connsiteX0" fmla="*/ 13304 w 13303"/>
                    <a:gd name="connsiteY0" fmla="*/ 6652 h 12353"/>
                    <a:gd name="connsiteX1" fmla="*/ 6652 w 13303"/>
                    <a:gd name="connsiteY1" fmla="*/ 12353 h 12353"/>
                    <a:gd name="connsiteX2" fmla="*/ 0 w 13303"/>
                    <a:gd name="connsiteY2" fmla="*/ 6652 h 12353"/>
                    <a:gd name="connsiteX3" fmla="*/ 6652 w 13303"/>
                    <a:gd name="connsiteY3" fmla="*/ 0 h 12353"/>
                    <a:gd name="connsiteX4" fmla="*/ 13304 w 13303"/>
                    <a:gd name="connsiteY4" fmla="*/ 6652 h 12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2353">
                      <a:moveTo>
                        <a:pt x="13304" y="6652"/>
                      </a:moveTo>
                      <a:cubicBezTo>
                        <a:pt x="13304" y="10453"/>
                        <a:pt x="10453" y="12353"/>
                        <a:pt x="6652" y="12353"/>
                      </a:cubicBezTo>
                      <a:cubicBezTo>
                        <a:pt x="2851" y="12353"/>
                        <a:pt x="0" y="950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9" name="Freeform 208">
                  <a:extLst>
                    <a:ext uri="{FF2B5EF4-FFF2-40B4-BE49-F238E27FC236}">
                      <a16:creationId xmlns:a16="http://schemas.microsoft.com/office/drawing/2014/main" id="{AA6FC149-37E6-75F5-911F-276D52516B2C}"/>
                    </a:ext>
                  </a:extLst>
                </p:cNvPr>
                <p:cNvSpPr/>
                <p:nvPr/>
              </p:nvSpPr>
              <p:spPr>
                <a:xfrm>
                  <a:off x="12050218" y="-23611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0" name="Freeform 209">
                  <a:extLst>
                    <a:ext uri="{FF2B5EF4-FFF2-40B4-BE49-F238E27FC236}">
                      <a16:creationId xmlns:a16="http://schemas.microsoft.com/office/drawing/2014/main" id="{91F2B69B-588D-0D98-E940-11F7D559F7DE}"/>
                    </a:ext>
                  </a:extLst>
                </p:cNvPr>
                <p:cNvSpPr/>
                <p:nvPr/>
              </p:nvSpPr>
              <p:spPr>
                <a:xfrm>
                  <a:off x="12055919" y="-28648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1" name="Freeform 210">
                  <a:extLst>
                    <a:ext uri="{FF2B5EF4-FFF2-40B4-BE49-F238E27FC236}">
                      <a16:creationId xmlns:a16="http://schemas.microsoft.com/office/drawing/2014/main" id="{B748F23A-4373-37EA-2D87-BA04EBB8D54D}"/>
                    </a:ext>
                  </a:extLst>
                </p:cNvPr>
                <p:cNvSpPr/>
                <p:nvPr/>
              </p:nvSpPr>
              <p:spPr>
                <a:xfrm>
                  <a:off x="12000804" y="-22661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2" name="Freeform 211">
                  <a:extLst>
                    <a:ext uri="{FF2B5EF4-FFF2-40B4-BE49-F238E27FC236}">
                      <a16:creationId xmlns:a16="http://schemas.microsoft.com/office/drawing/2014/main" id="{AF2818CF-48A7-E699-A84B-98B821F43319}"/>
                    </a:ext>
                  </a:extLst>
                </p:cNvPr>
                <p:cNvSpPr/>
                <p:nvPr/>
              </p:nvSpPr>
              <p:spPr>
                <a:xfrm>
                  <a:off x="12005556" y="-305669"/>
                  <a:ext cx="13303" cy="12537"/>
                </a:xfrm>
                <a:custGeom>
                  <a:avLst/>
                  <a:gdLst>
                    <a:gd name="connsiteX0" fmla="*/ 13304 w 13303"/>
                    <a:gd name="connsiteY0" fmla="*/ 5886 h 12537"/>
                    <a:gd name="connsiteX1" fmla="*/ 6652 w 13303"/>
                    <a:gd name="connsiteY1" fmla="*/ 12538 h 12537"/>
                    <a:gd name="connsiteX2" fmla="*/ 0 w 13303"/>
                    <a:gd name="connsiteY2" fmla="*/ 5886 h 12537"/>
                    <a:gd name="connsiteX3" fmla="*/ 6652 w 13303"/>
                    <a:gd name="connsiteY3" fmla="*/ 184 h 12537"/>
                    <a:gd name="connsiteX4" fmla="*/ 13304 w 13303"/>
                    <a:gd name="connsiteY4" fmla="*/ 5886 h 12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2537">
                      <a:moveTo>
                        <a:pt x="13304" y="5886"/>
                      </a:moveTo>
                      <a:cubicBezTo>
                        <a:pt x="13304" y="9687"/>
                        <a:pt x="10453" y="12538"/>
                        <a:pt x="6652" y="12538"/>
                      </a:cubicBezTo>
                      <a:cubicBezTo>
                        <a:pt x="2851" y="12538"/>
                        <a:pt x="0" y="9687"/>
                        <a:pt x="0" y="5886"/>
                      </a:cubicBezTo>
                      <a:cubicBezTo>
                        <a:pt x="0" y="2085"/>
                        <a:pt x="2851" y="184"/>
                        <a:pt x="6652" y="184"/>
                      </a:cubicBezTo>
                      <a:cubicBezTo>
                        <a:pt x="10453" y="-766"/>
                        <a:pt x="13304" y="2085"/>
                        <a:pt x="13304" y="5886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3" name="Freeform 212">
                  <a:extLst>
                    <a:ext uri="{FF2B5EF4-FFF2-40B4-BE49-F238E27FC236}">
                      <a16:creationId xmlns:a16="http://schemas.microsoft.com/office/drawing/2014/main" id="{C650F1F4-4B88-0354-D359-E9B4B56E93FA}"/>
                    </a:ext>
                  </a:extLst>
                </p:cNvPr>
                <p:cNvSpPr/>
                <p:nvPr/>
              </p:nvSpPr>
              <p:spPr>
                <a:xfrm>
                  <a:off x="11961844" y="-30263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4" name="Freeform 213">
                  <a:extLst>
                    <a:ext uri="{FF2B5EF4-FFF2-40B4-BE49-F238E27FC236}">
                      <a16:creationId xmlns:a16="http://schemas.microsoft.com/office/drawing/2014/main" id="{19B05A1C-8E5A-7C6C-9F63-09BB12990B64}"/>
                    </a:ext>
                  </a:extLst>
                </p:cNvPr>
                <p:cNvSpPr/>
                <p:nvPr/>
              </p:nvSpPr>
              <p:spPr>
                <a:xfrm>
                  <a:off x="11973247" y="-25607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5" name="Freeform 214">
                  <a:extLst>
                    <a:ext uri="{FF2B5EF4-FFF2-40B4-BE49-F238E27FC236}">
                      <a16:creationId xmlns:a16="http://schemas.microsoft.com/office/drawing/2014/main" id="{20276E20-7349-E21E-2804-5A2B521EB76A}"/>
                    </a:ext>
                  </a:extLst>
                </p:cNvPr>
                <p:cNvSpPr/>
                <p:nvPr/>
              </p:nvSpPr>
              <p:spPr>
                <a:xfrm>
                  <a:off x="12082527" y="-23706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140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6" name="Freeform 215">
                  <a:extLst>
                    <a:ext uri="{FF2B5EF4-FFF2-40B4-BE49-F238E27FC236}">
                      <a16:creationId xmlns:a16="http://schemas.microsoft.com/office/drawing/2014/main" id="{B0EFBC44-08EF-8190-26DF-1E2281710B1D}"/>
                    </a:ext>
                  </a:extLst>
                </p:cNvPr>
                <p:cNvSpPr/>
                <p:nvPr/>
              </p:nvSpPr>
              <p:spPr>
                <a:xfrm>
                  <a:off x="12065422" y="-32829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7" name="Freeform 216">
                  <a:extLst>
                    <a:ext uri="{FF2B5EF4-FFF2-40B4-BE49-F238E27FC236}">
                      <a16:creationId xmlns:a16="http://schemas.microsoft.com/office/drawing/2014/main" id="{65FAC991-D252-6394-39CC-8EF9FA9C6706}"/>
                    </a:ext>
                  </a:extLst>
                </p:cNvPr>
                <p:cNvSpPr/>
                <p:nvPr/>
              </p:nvSpPr>
              <p:spPr>
                <a:xfrm>
                  <a:off x="11982749" y="-35965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8" name="Freeform 217">
                  <a:extLst>
                    <a:ext uri="{FF2B5EF4-FFF2-40B4-BE49-F238E27FC236}">
                      <a16:creationId xmlns:a16="http://schemas.microsoft.com/office/drawing/2014/main" id="{8668658B-4743-1C88-FC0B-1E4384E59615}"/>
                    </a:ext>
                  </a:extLst>
                </p:cNvPr>
                <p:cNvSpPr/>
                <p:nvPr/>
              </p:nvSpPr>
              <p:spPr>
                <a:xfrm>
                  <a:off x="12053069" y="-39195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9" name="Freeform 218">
                  <a:extLst>
                    <a:ext uri="{FF2B5EF4-FFF2-40B4-BE49-F238E27FC236}">
                      <a16:creationId xmlns:a16="http://schemas.microsoft.com/office/drawing/2014/main" id="{B3CF8958-DFA1-D365-309F-D946E330CF37}"/>
                    </a:ext>
                  </a:extLst>
                </p:cNvPr>
                <p:cNvSpPr/>
                <p:nvPr/>
              </p:nvSpPr>
              <p:spPr>
                <a:xfrm>
                  <a:off x="12118636" y="-30928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29" name="Graphic 333">
                <a:extLst>
                  <a:ext uri="{FF2B5EF4-FFF2-40B4-BE49-F238E27FC236}">
                    <a16:creationId xmlns:a16="http://schemas.microsoft.com/office/drawing/2014/main" id="{55C973A7-2D69-EEFE-F297-76E12803B444}"/>
                  </a:ext>
                </a:extLst>
              </p:cNvPr>
              <p:cNvGrpSpPr/>
              <p:nvPr/>
            </p:nvGrpSpPr>
            <p:grpSpPr>
              <a:xfrm>
                <a:off x="11782245" y="-297883"/>
                <a:ext cx="175797" cy="178648"/>
                <a:chOff x="11782245" y="-297883"/>
                <a:chExt cx="175797" cy="178648"/>
              </a:xfrm>
              <a:solidFill>
                <a:srgbClr val="C77215"/>
              </a:solidFill>
            </p:grpSpPr>
            <p:sp>
              <p:nvSpPr>
                <p:cNvPr id="176" name="Freeform 175">
                  <a:extLst>
                    <a:ext uri="{FF2B5EF4-FFF2-40B4-BE49-F238E27FC236}">
                      <a16:creationId xmlns:a16="http://schemas.microsoft.com/office/drawing/2014/main" id="{EA6F9EEE-49E4-8F2B-1A8D-A5FF8B0A6D4A}"/>
                    </a:ext>
                  </a:extLst>
                </p:cNvPr>
                <p:cNvSpPr/>
                <p:nvPr/>
              </p:nvSpPr>
              <p:spPr>
                <a:xfrm>
                  <a:off x="11782245" y="-24561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7" name="Freeform 176">
                  <a:extLst>
                    <a:ext uri="{FF2B5EF4-FFF2-40B4-BE49-F238E27FC236}">
                      <a16:creationId xmlns:a16="http://schemas.microsoft.com/office/drawing/2014/main" id="{FFE1EEDD-854C-D3F2-44E8-3BA54EB8DCF3}"/>
                    </a:ext>
                  </a:extLst>
                </p:cNvPr>
                <p:cNvSpPr/>
                <p:nvPr/>
              </p:nvSpPr>
              <p:spPr>
                <a:xfrm>
                  <a:off x="11862066" y="-220912"/>
                  <a:ext cx="13303" cy="12353"/>
                </a:xfrm>
                <a:custGeom>
                  <a:avLst/>
                  <a:gdLst>
                    <a:gd name="connsiteX0" fmla="*/ 13304 w 13303"/>
                    <a:gd name="connsiteY0" fmla="*/ 6652 h 12353"/>
                    <a:gd name="connsiteX1" fmla="*/ 6652 w 13303"/>
                    <a:gd name="connsiteY1" fmla="*/ 12353 h 12353"/>
                    <a:gd name="connsiteX2" fmla="*/ 0 w 13303"/>
                    <a:gd name="connsiteY2" fmla="*/ 6652 h 12353"/>
                    <a:gd name="connsiteX3" fmla="*/ 6652 w 13303"/>
                    <a:gd name="connsiteY3" fmla="*/ 0 h 12353"/>
                    <a:gd name="connsiteX4" fmla="*/ 13304 w 13303"/>
                    <a:gd name="connsiteY4" fmla="*/ 6652 h 12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2353">
                      <a:moveTo>
                        <a:pt x="13304" y="6652"/>
                      </a:moveTo>
                      <a:cubicBezTo>
                        <a:pt x="13304" y="10453"/>
                        <a:pt x="10453" y="12353"/>
                        <a:pt x="6652" y="12353"/>
                      </a:cubicBezTo>
                      <a:cubicBezTo>
                        <a:pt x="2851" y="12353"/>
                        <a:pt x="0" y="950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8" name="Freeform 177">
                  <a:extLst>
                    <a:ext uri="{FF2B5EF4-FFF2-40B4-BE49-F238E27FC236}">
                      <a16:creationId xmlns:a16="http://schemas.microsoft.com/office/drawing/2014/main" id="{1C818EC1-C381-4680-99A1-8D526376AD50}"/>
                    </a:ext>
                  </a:extLst>
                </p:cNvPr>
                <p:cNvSpPr/>
                <p:nvPr/>
              </p:nvSpPr>
              <p:spPr>
                <a:xfrm>
                  <a:off x="11844012" y="-17530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9" name="Freeform 178">
                  <a:extLst>
                    <a:ext uri="{FF2B5EF4-FFF2-40B4-BE49-F238E27FC236}">
                      <a16:creationId xmlns:a16="http://schemas.microsoft.com/office/drawing/2014/main" id="{57AFDFB3-97CC-C88D-B21D-CD1E85943304}"/>
                    </a:ext>
                  </a:extLst>
                </p:cNvPr>
                <p:cNvSpPr/>
                <p:nvPr/>
              </p:nvSpPr>
              <p:spPr>
                <a:xfrm>
                  <a:off x="11806001" y="-18670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0" name="Freeform 179">
                  <a:extLst>
                    <a:ext uri="{FF2B5EF4-FFF2-40B4-BE49-F238E27FC236}">
                      <a16:creationId xmlns:a16="http://schemas.microsoft.com/office/drawing/2014/main" id="{88F7AF86-392E-7DB0-F8E5-61A178566D0B}"/>
                    </a:ext>
                  </a:extLst>
                </p:cNvPr>
                <p:cNvSpPr/>
                <p:nvPr/>
              </p:nvSpPr>
              <p:spPr>
                <a:xfrm>
                  <a:off x="11839260" y="-25132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1" name="Freeform 180">
                  <a:extLst>
                    <a:ext uri="{FF2B5EF4-FFF2-40B4-BE49-F238E27FC236}">
                      <a16:creationId xmlns:a16="http://schemas.microsoft.com/office/drawing/2014/main" id="{835E5813-F8D6-AEEA-4E3E-A99B9E5C4C32}"/>
                    </a:ext>
                  </a:extLst>
                </p:cNvPr>
                <p:cNvSpPr/>
                <p:nvPr/>
              </p:nvSpPr>
              <p:spPr>
                <a:xfrm>
                  <a:off x="11920032" y="-22471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2" name="Freeform 181">
                  <a:extLst>
                    <a:ext uri="{FF2B5EF4-FFF2-40B4-BE49-F238E27FC236}">
                      <a16:creationId xmlns:a16="http://schemas.microsoft.com/office/drawing/2014/main" id="{7C023903-0C39-E8D4-6F49-8C24025E6172}"/>
                    </a:ext>
                  </a:extLst>
                </p:cNvPr>
                <p:cNvSpPr/>
                <p:nvPr/>
              </p:nvSpPr>
              <p:spPr>
                <a:xfrm>
                  <a:off x="11910530" y="-174349"/>
                  <a:ext cx="12353" cy="13303"/>
                </a:xfrm>
                <a:custGeom>
                  <a:avLst/>
                  <a:gdLst>
                    <a:gd name="connsiteX0" fmla="*/ 12353 w 12353"/>
                    <a:gd name="connsiteY0" fmla="*/ 6652 h 13303"/>
                    <a:gd name="connsiteX1" fmla="*/ 6652 w 12353"/>
                    <a:gd name="connsiteY1" fmla="*/ 13304 h 13303"/>
                    <a:gd name="connsiteX2" fmla="*/ 0 w 12353"/>
                    <a:gd name="connsiteY2" fmla="*/ 6652 h 13303"/>
                    <a:gd name="connsiteX3" fmla="*/ 6652 w 12353"/>
                    <a:gd name="connsiteY3" fmla="*/ 0 h 13303"/>
                    <a:gd name="connsiteX4" fmla="*/ 12353 w 1235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353" h="13303">
                      <a:moveTo>
                        <a:pt x="12353" y="6652"/>
                      </a:moveTo>
                      <a:cubicBezTo>
                        <a:pt x="12353" y="10453"/>
                        <a:pt x="950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9503" y="950"/>
                        <a:pt x="12353" y="3801"/>
                        <a:pt x="12353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3" name="Freeform 182">
                  <a:extLst>
                    <a:ext uri="{FF2B5EF4-FFF2-40B4-BE49-F238E27FC236}">
                      <a16:creationId xmlns:a16="http://schemas.microsoft.com/office/drawing/2014/main" id="{7F79BA66-4A0C-1430-2672-4B487FD8B792}"/>
                    </a:ext>
                  </a:extLst>
                </p:cNvPr>
                <p:cNvSpPr/>
                <p:nvPr/>
              </p:nvSpPr>
              <p:spPr>
                <a:xfrm>
                  <a:off x="11899127" y="-27127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325"/>
                        <a:pt x="10325" y="13304"/>
                        <a:pt x="6652" y="13304"/>
                      </a:cubicBezTo>
                      <a:cubicBezTo>
                        <a:pt x="2978" y="13304"/>
                        <a:pt x="0" y="10325"/>
                        <a:pt x="0" y="6652"/>
                      </a:cubicBezTo>
                      <a:cubicBezTo>
                        <a:pt x="0" y="2978"/>
                        <a:pt x="2978" y="0"/>
                        <a:pt x="6652" y="0"/>
                      </a:cubicBezTo>
                      <a:cubicBezTo>
                        <a:pt x="10325" y="0"/>
                        <a:pt x="13304" y="2978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4" name="Freeform 183">
                  <a:extLst>
                    <a:ext uri="{FF2B5EF4-FFF2-40B4-BE49-F238E27FC236}">
                      <a16:creationId xmlns:a16="http://schemas.microsoft.com/office/drawing/2014/main" id="{1D2F3E03-C7D0-A5DC-9256-555F0385A073}"/>
                    </a:ext>
                  </a:extLst>
                </p:cNvPr>
                <p:cNvSpPr/>
                <p:nvPr/>
              </p:nvSpPr>
              <p:spPr>
                <a:xfrm>
                  <a:off x="11844012" y="-285530"/>
                  <a:ext cx="13303" cy="12353"/>
                </a:xfrm>
                <a:custGeom>
                  <a:avLst/>
                  <a:gdLst>
                    <a:gd name="connsiteX0" fmla="*/ 13304 w 13303"/>
                    <a:gd name="connsiteY0" fmla="*/ 6652 h 12353"/>
                    <a:gd name="connsiteX1" fmla="*/ 6652 w 13303"/>
                    <a:gd name="connsiteY1" fmla="*/ 12353 h 12353"/>
                    <a:gd name="connsiteX2" fmla="*/ 0 w 13303"/>
                    <a:gd name="connsiteY2" fmla="*/ 6652 h 12353"/>
                    <a:gd name="connsiteX3" fmla="*/ 6652 w 13303"/>
                    <a:gd name="connsiteY3" fmla="*/ 0 h 12353"/>
                    <a:gd name="connsiteX4" fmla="*/ 13304 w 13303"/>
                    <a:gd name="connsiteY4" fmla="*/ 6652 h 12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2353">
                      <a:moveTo>
                        <a:pt x="13304" y="6652"/>
                      </a:moveTo>
                      <a:cubicBezTo>
                        <a:pt x="13304" y="10453"/>
                        <a:pt x="10453" y="12353"/>
                        <a:pt x="6652" y="12353"/>
                      </a:cubicBezTo>
                      <a:cubicBezTo>
                        <a:pt x="2851" y="12353"/>
                        <a:pt x="0" y="950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5" name="Freeform 184">
                  <a:extLst>
                    <a:ext uri="{FF2B5EF4-FFF2-40B4-BE49-F238E27FC236}">
                      <a16:creationId xmlns:a16="http://schemas.microsoft.com/office/drawing/2014/main" id="{EF7E288A-5661-15C6-FC53-2C842B571F1A}"/>
                    </a:ext>
                  </a:extLst>
                </p:cNvPr>
                <p:cNvSpPr/>
                <p:nvPr/>
              </p:nvSpPr>
              <p:spPr>
                <a:xfrm>
                  <a:off x="11932386" y="-25132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6" name="Freeform 185">
                  <a:extLst>
                    <a:ext uri="{FF2B5EF4-FFF2-40B4-BE49-F238E27FC236}">
                      <a16:creationId xmlns:a16="http://schemas.microsoft.com/office/drawing/2014/main" id="{2D70DA07-F752-F318-6CB8-59CAC1DB225E}"/>
                    </a:ext>
                  </a:extLst>
                </p:cNvPr>
                <p:cNvSpPr/>
                <p:nvPr/>
              </p:nvSpPr>
              <p:spPr>
                <a:xfrm>
                  <a:off x="11944739" y="-18195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7" name="Freeform 186">
                  <a:extLst>
                    <a:ext uri="{FF2B5EF4-FFF2-40B4-BE49-F238E27FC236}">
                      <a16:creationId xmlns:a16="http://schemas.microsoft.com/office/drawing/2014/main" id="{637681F5-C6CD-B3A1-F3A5-D5BE6F33971F}"/>
                    </a:ext>
                  </a:extLst>
                </p:cNvPr>
                <p:cNvSpPr/>
                <p:nvPr/>
              </p:nvSpPr>
              <p:spPr>
                <a:xfrm>
                  <a:off x="11876320" y="-14109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8" name="Freeform 187">
                  <a:extLst>
                    <a:ext uri="{FF2B5EF4-FFF2-40B4-BE49-F238E27FC236}">
                      <a16:creationId xmlns:a16="http://schemas.microsoft.com/office/drawing/2014/main" id="{754ADA34-7EAF-E46A-54D5-7280030A15A7}"/>
                    </a:ext>
                  </a:extLst>
                </p:cNvPr>
                <p:cNvSpPr/>
                <p:nvPr/>
              </p:nvSpPr>
              <p:spPr>
                <a:xfrm>
                  <a:off x="11882022" y="-19240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9" name="Freeform 188">
                  <a:extLst>
                    <a:ext uri="{FF2B5EF4-FFF2-40B4-BE49-F238E27FC236}">
                      <a16:creationId xmlns:a16="http://schemas.microsoft.com/office/drawing/2014/main" id="{22EF4779-858C-9155-0236-F5EF6EE9F233}"/>
                    </a:ext>
                  </a:extLst>
                </p:cNvPr>
                <p:cNvSpPr/>
                <p:nvPr/>
              </p:nvSpPr>
              <p:spPr>
                <a:xfrm>
                  <a:off x="11826907" y="-13253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0" name="Freeform 189">
                  <a:extLst>
                    <a:ext uri="{FF2B5EF4-FFF2-40B4-BE49-F238E27FC236}">
                      <a16:creationId xmlns:a16="http://schemas.microsoft.com/office/drawing/2014/main" id="{2E8DE819-E2A0-AC4D-E673-E41287CA5D09}"/>
                    </a:ext>
                  </a:extLst>
                </p:cNvPr>
                <p:cNvSpPr/>
                <p:nvPr/>
              </p:nvSpPr>
              <p:spPr>
                <a:xfrm>
                  <a:off x="11832608" y="-21236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1" name="Freeform 190">
                  <a:extLst>
                    <a:ext uri="{FF2B5EF4-FFF2-40B4-BE49-F238E27FC236}">
                      <a16:creationId xmlns:a16="http://schemas.microsoft.com/office/drawing/2014/main" id="{4B143F14-A3CC-EA30-A0C2-6A1AAE2192E7}"/>
                    </a:ext>
                  </a:extLst>
                </p:cNvPr>
                <p:cNvSpPr/>
                <p:nvPr/>
              </p:nvSpPr>
              <p:spPr>
                <a:xfrm>
                  <a:off x="11787946" y="-20855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2" name="Freeform 191">
                  <a:extLst>
                    <a:ext uri="{FF2B5EF4-FFF2-40B4-BE49-F238E27FC236}">
                      <a16:creationId xmlns:a16="http://schemas.microsoft.com/office/drawing/2014/main" id="{2E916075-1602-A430-3F36-E91C3FCDD4D2}"/>
                    </a:ext>
                  </a:extLst>
                </p:cNvPr>
                <p:cNvSpPr/>
                <p:nvPr/>
              </p:nvSpPr>
              <p:spPr>
                <a:xfrm>
                  <a:off x="11799349" y="-16199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3" name="Freeform 192">
                  <a:extLst>
                    <a:ext uri="{FF2B5EF4-FFF2-40B4-BE49-F238E27FC236}">
                      <a16:creationId xmlns:a16="http://schemas.microsoft.com/office/drawing/2014/main" id="{74B9E15D-9753-0283-05E1-C8A4D3724D2D}"/>
                    </a:ext>
                  </a:extLst>
                </p:cNvPr>
                <p:cNvSpPr/>
                <p:nvPr/>
              </p:nvSpPr>
              <p:spPr>
                <a:xfrm>
                  <a:off x="11910530" y="-142991"/>
                  <a:ext cx="12353" cy="13303"/>
                </a:xfrm>
                <a:custGeom>
                  <a:avLst/>
                  <a:gdLst>
                    <a:gd name="connsiteX0" fmla="*/ 12353 w 12353"/>
                    <a:gd name="connsiteY0" fmla="*/ 6652 h 13303"/>
                    <a:gd name="connsiteX1" fmla="*/ 6652 w 12353"/>
                    <a:gd name="connsiteY1" fmla="*/ 13304 h 13303"/>
                    <a:gd name="connsiteX2" fmla="*/ 0 w 12353"/>
                    <a:gd name="connsiteY2" fmla="*/ 6652 h 13303"/>
                    <a:gd name="connsiteX3" fmla="*/ 6652 w 12353"/>
                    <a:gd name="connsiteY3" fmla="*/ 0 h 13303"/>
                    <a:gd name="connsiteX4" fmla="*/ 12353 w 1235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353" h="13303">
                      <a:moveTo>
                        <a:pt x="12353" y="6652"/>
                      </a:moveTo>
                      <a:cubicBezTo>
                        <a:pt x="12353" y="10453"/>
                        <a:pt x="950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9503" y="0"/>
                        <a:pt x="12353" y="2851"/>
                        <a:pt x="12353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4" name="Freeform 193">
                  <a:extLst>
                    <a:ext uri="{FF2B5EF4-FFF2-40B4-BE49-F238E27FC236}">
                      <a16:creationId xmlns:a16="http://schemas.microsoft.com/office/drawing/2014/main" id="{6B15DA97-D116-290C-477A-F1099FF00212}"/>
                    </a:ext>
                  </a:extLst>
                </p:cNvPr>
                <p:cNvSpPr/>
                <p:nvPr/>
              </p:nvSpPr>
              <p:spPr>
                <a:xfrm>
                  <a:off x="11891525" y="-23421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5" name="Freeform 194">
                  <a:extLst>
                    <a:ext uri="{FF2B5EF4-FFF2-40B4-BE49-F238E27FC236}">
                      <a16:creationId xmlns:a16="http://schemas.microsoft.com/office/drawing/2014/main" id="{6D43726C-1A33-C960-0D57-0EFC9E5B0DBB}"/>
                    </a:ext>
                  </a:extLst>
                </p:cNvPr>
                <p:cNvSpPr/>
                <p:nvPr/>
              </p:nvSpPr>
              <p:spPr>
                <a:xfrm>
                  <a:off x="11808852" y="-26557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6" name="Freeform 195">
                  <a:extLst>
                    <a:ext uri="{FF2B5EF4-FFF2-40B4-BE49-F238E27FC236}">
                      <a16:creationId xmlns:a16="http://schemas.microsoft.com/office/drawing/2014/main" id="{9EF05A78-7587-C029-29C7-365F1912A0DA}"/>
                    </a:ext>
                  </a:extLst>
                </p:cNvPr>
                <p:cNvSpPr/>
                <p:nvPr/>
              </p:nvSpPr>
              <p:spPr>
                <a:xfrm>
                  <a:off x="11880121" y="-29788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7" name="Freeform 196">
                  <a:extLst>
                    <a:ext uri="{FF2B5EF4-FFF2-40B4-BE49-F238E27FC236}">
                      <a16:creationId xmlns:a16="http://schemas.microsoft.com/office/drawing/2014/main" id="{D8CC4DB3-365C-2DBE-AA18-CD8AF7B67276}"/>
                    </a:ext>
                  </a:extLst>
                </p:cNvPr>
                <p:cNvSpPr/>
                <p:nvPr/>
              </p:nvSpPr>
              <p:spPr>
                <a:xfrm>
                  <a:off x="11944739" y="-21521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30" name="Graphic 333">
                <a:extLst>
                  <a:ext uri="{FF2B5EF4-FFF2-40B4-BE49-F238E27FC236}">
                    <a16:creationId xmlns:a16="http://schemas.microsoft.com/office/drawing/2014/main" id="{A3F5088D-E65D-968E-D435-8D1293DF7EF9}"/>
                  </a:ext>
                </a:extLst>
              </p:cNvPr>
              <p:cNvGrpSpPr/>
              <p:nvPr/>
            </p:nvGrpSpPr>
            <p:grpSpPr>
              <a:xfrm>
                <a:off x="11599795" y="-448024"/>
                <a:ext cx="176748" cy="177698"/>
                <a:chOff x="11599795" y="-448024"/>
                <a:chExt cx="176748" cy="177698"/>
              </a:xfrm>
              <a:solidFill>
                <a:srgbClr val="C77215"/>
              </a:solidFill>
            </p:grpSpPr>
            <p:sp>
              <p:nvSpPr>
                <p:cNvPr id="154" name="Freeform 153">
                  <a:extLst>
                    <a:ext uri="{FF2B5EF4-FFF2-40B4-BE49-F238E27FC236}">
                      <a16:creationId xmlns:a16="http://schemas.microsoft.com/office/drawing/2014/main" id="{A5D53288-E5C2-BDD6-984B-BE2C41C70B69}"/>
                    </a:ext>
                  </a:extLst>
                </p:cNvPr>
                <p:cNvSpPr/>
                <p:nvPr/>
              </p:nvSpPr>
              <p:spPr>
                <a:xfrm>
                  <a:off x="11599795" y="-39576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5" name="Freeform 154">
                  <a:extLst>
                    <a:ext uri="{FF2B5EF4-FFF2-40B4-BE49-F238E27FC236}">
                      <a16:creationId xmlns:a16="http://schemas.microsoft.com/office/drawing/2014/main" id="{CAB2AEAC-DF38-C108-4CD8-03866778FF5A}"/>
                    </a:ext>
                  </a:extLst>
                </p:cNvPr>
                <p:cNvSpPr/>
                <p:nvPr/>
              </p:nvSpPr>
              <p:spPr>
                <a:xfrm>
                  <a:off x="11680567" y="-371053"/>
                  <a:ext cx="12353" cy="13303"/>
                </a:xfrm>
                <a:custGeom>
                  <a:avLst/>
                  <a:gdLst>
                    <a:gd name="connsiteX0" fmla="*/ 12353 w 12353"/>
                    <a:gd name="connsiteY0" fmla="*/ 6652 h 13303"/>
                    <a:gd name="connsiteX1" fmla="*/ 5701 w 12353"/>
                    <a:gd name="connsiteY1" fmla="*/ 13304 h 13303"/>
                    <a:gd name="connsiteX2" fmla="*/ 0 w 12353"/>
                    <a:gd name="connsiteY2" fmla="*/ 6652 h 13303"/>
                    <a:gd name="connsiteX3" fmla="*/ 5701 w 12353"/>
                    <a:gd name="connsiteY3" fmla="*/ 0 h 13303"/>
                    <a:gd name="connsiteX4" fmla="*/ 12353 w 1235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353" h="13303">
                      <a:moveTo>
                        <a:pt x="12353" y="6652"/>
                      </a:moveTo>
                      <a:cubicBezTo>
                        <a:pt x="12353" y="10453"/>
                        <a:pt x="9503" y="13304"/>
                        <a:pt x="5701" y="13304"/>
                      </a:cubicBezTo>
                      <a:cubicBezTo>
                        <a:pt x="1900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5701" y="0"/>
                      </a:cubicBezTo>
                      <a:cubicBezTo>
                        <a:pt x="9503" y="0"/>
                        <a:pt x="12353" y="2851"/>
                        <a:pt x="12353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6" name="Freeform 155">
                  <a:extLst>
                    <a:ext uri="{FF2B5EF4-FFF2-40B4-BE49-F238E27FC236}">
                      <a16:creationId xmlns:a16="http://schemas.microsoft.com/office/drawing/2014/main" id="{DC55D62C-9CD3-FB3B-C71C-04A6B3683C3E}"/>
                    </a:ext>
                  </a:extLst>
                </p:cNvPr>
                <p:cNvSpPr/>
                <p:nvPr/>
              </p:nvSpPr>
              <p:spPr>
                <a:xfrm>
                  <a:off x="11661562" y="-32639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7" name="Freeform 156">
                  <a:extLst>
                    <a:ext uri="{FF2B5EF4-FFF2-40B4-BE49-F238E27FC236}">
                      <a16:creationId xmlns:a16="http://schemas.microsoft.com/office/drawing/2014/main" id="{DA3A2528-C208-A4A6-693E-609DBF9B8B2B}"/>
                    </a:ext>
                  </a:extLst>
                </p:cNvPr>
                <p:cNvSpPr/>
                <p:nvPr/>
              </p:nvSpPr>
              <p:spPr>
                <a:xfrm>
                  <a:off x="11623552" y="-33684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8" name="Freeform 157">
                  <a:extLst>
                    <a:ext uri="{FF2B5EF4-FFF2-40B4-BE49-F238E27FC236}">
                      <a16:creationId xmlns:a16="http://schemas.microsoft.com/office/drawing/2014/main" id="{FE1A359F-5050-99FF-FD5C-B3D4164C73CE}"/>
                    </a:ext>
                  </a:extLst>
                </p:cNvPr>
                <p:cNvSpPr/>
                <p:nvPr/>
              </p:nvSpPr>
              <p:spPr>
                <a:xfrm>
                  <a:off x="11656811" y="-40146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9" name="Freeform 158">
                  <a:extLst>
                    <a:ext uri="{FF2B5EF4-FFF2-40B4-BE49-F238E27FC236}">
                      <a16:creationId xmlns:a16="http://schemas.microsoft.com/office/drawing/2014/main" id="{1CADE74C-BA3C-49EA-E9A8-D25B9ED60C01}"/>
                    </a:ext>
                  </a:extLst>
                </p:cNvPr>
                <p:cNvSpPr/>
                <p:nvPr/>
              </p:nvSpPr>
              <p:spPr>
                <a:xfrm>
                  <a:off x="11737583" y="-37485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0" name="Freeform 159">
                  <a:extLst>
                    <a:ext uri="{FF2B5EF4-FFF2-40B4-BE49-F238E27FC236}">
                      <a16:creationId xmlns:a16="http://schemas.microsoft.com/office/drawing/2014/main" id="{84D74CF6-97B1-A01D-3334-914BED3803C7}"/>
                    </a:ext>
                  </a:extLst>
                </p:cNvPr>
                <p:cNvSpPr/>
                <p:nvPr/>
              </p:nvSpPr>
              <p:spPr>
                <a:xfrm>
                  <a:off x="11727130" y="-32449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1" name="Freeform 160">
                  <a:extLst>
                    <a:ext uri="{FF2B5EF4-FFF2-40B4-BE49-F238E27FC236}">
                      <a16:creationId xmlns:a16="http://schemas.microsoft.com/office/drawing/2014/main" id="{08D458B9-BEF6-6822-04C1-35006A688596}"/>
                    </a:ext>
                  </a:extLst>
                </p:cNvPr>
                <p:cNvSpPr/>
                <p:nvPr/>
              </p:nvSpPr>
              <p:spPr>
                <a:xfrm>
                  <a:off x="11715727" y="-42236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2" name="Freeform 161">
                  <a:extLst>
                    <a:ext uri="{FF2B5EF4-FFF2-40B4-BE49-F238E27FC236}">
                      <a16:creationId xmlns:a16="http://schemas.microsoft.com/office/drawing/2014/main" id="{702D03C3-632A-03D8-A70F-5252101BD764}"/>
                    </a:ext>
                  </a:extLst>
                </p:cNvPr>
                <p:cNvSpPr/>
                <p:nvPr/>
              </p:nvSpPr>
              <p:spPr>
                <a:xfrm>
                  <a:off x="11661562" y="-43567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3" name="Freeform 162">
                  <a:extLst>
                    <a:ext uri="{FF2B5EF4-FFF2-40B4-BE49-F238E27FC236}">
                      <a16:creationId xmlns:a16="http://schemas.microsoft.com/office/drawing/2014/main" id="{DB8FF877-237E-6184-2F48-38071D20EFE7}"/>
                    </a:ext>
                  </a:extLst>
                </p:cNvPr>
                <p:cNvSpPr/>
                <p:nvPr/>
              </p:nvSpPr>
              <p:spPr>
                <a:xfrm>
                  <a:off x="11749936" y="-40146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4" name="Freeform 163">
                  <a:extLst>
                    <a:ext uri="{FF2B5EF4-FFF2-40B4-BE49-F238E27FC236}">
                      <a16:creationId xmlns:a16="http://schemas.microsoft.com/office/drawing/2014/main" id="{3FC6D10B-81CF-0684-0120-309C11EB6B06}"/>
                    </a:ext>
                  </a:extLst>
                </p:cNvPr>
                <p:cNvSpPr/>
                <p:nvPr/>
              </p:nvSpPr>
              <p:spPr>
                <a:xfrm>
                  <a:off x="11763240" y="-33209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326"/>
                        <a:pt x="10325" y="13304"/>
                        <a:pt x="6652" y="13304"/>
                      </a:cubicBezTo>
                      <a:cubicBezTo>
                        <a:pt x="2978" y="13304"/>
                        <a:pt x="0" y="10326"/>
                        <a:pt x="0" y="6652"/>
                      </a:cubicBezTo>
                      <a:cubicBezTo>
                        <a:pt x="0" y="2978"/>
                        <a:pt x="2978" y="0"/>
                        <a:pt x="6652" y="0"/>
                      </a:cubicBezTo>
                      <a:cubicBezTo>
                        <a:pt x="10325" y="0"/>
                        <a:pt x="13304" y="2978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5" name="Freeform 164">
                  <a:extLst>
                    <a:ext uri="{FF2B5EF4-FFF2-40B4-BE49-F238E27FC236}">
                      <a16:creationId xmlns:a16="http://schemas.microsoft.com/office/drawing/2014/main" id="{F283FD43-B0D5-8232-8CB4-6D8C5BA597D1}"/>
                    </a:ext>
                  </a:extLst>
                </p:cNvPr>
                <p:cNvSpPr/>
                <p:nvPr/>
              </p:nvSpPr>
              <p:spPr>
                <a:xfrm>
                  <a:off x="11693871" y="-29218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6" name="Freeform 165">
                  <a:extLst>
                    <a:ext uri="{FF2B5EF4-FFF2-40B4-BE49-F238E27FC236}">
                      <a16:creationId xmlns:a16="http://schemas.microsoft.com/office/drawing/2014/main" id="{3638380A-FCF4-39E0-BAE6-50729B46B51F}"/>
                    </a:ext>
                  </a:extLst>
                </p:cNvPr>
                <p:cNvSpPr/>
                <p:nvPr/>
              </p:nvSpPr>
              <p:spPr>
                <a:xfrm>
                  <a:off x="11699572" y="-34349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7" name="Freeform 166">
                  <a:extLst>
                    <a:ext uri="{FF2B5EF4-FFF2-40B4-BE49-F238E27FC236}">
                      <a16:creationId xmlns:a16="http://schemas.microsoft.com/office/drawing/2014/main" id="{8EB44257-BB09-59E4-A670-F878E2317D88}"/>
                    </a:ext>
                  </a:extLst>
                </p:cNvPr>
                <p:cNvSpPr/>
                <p:nvPr/>
              </p:nvSpPr>
              <p:spPr>
                <a:xfrm>
                  <a:off x="11644457" y="-28362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8" name="Freeform 167">
                  <a:extLst>
                    <a:ext uri="{FF2B5EF4-FFF2-40B4-BE49-F238E27FC236}">
                      <a16:creationId xmlns:a16="http://schemas.microsoft.com/office/drawing/2014/main" id="{F590252D-7A4F-AEE0-410E-A701A97FB9BE}"/>
                    </a:ext>
                  </a:extLst>
                </p:cNvPr>
                <p:cNvSpPr/>
                <p:nvPr/>
              </p:nvSpPr>
              <p:spPr>
                <a:xfrm>
                  <a:off x="11650159" y="-36250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9" name="Freeform 168">
                  <a:extLst>
                    <a:ext uri="{FF2B5EF4-FFF2-40B4-BE49-F238E27FC236}">
                      <a16:creationId xmlns:a16="http://schemas.microsoft.com/office/drawing/2014/main" id="{7EF8681D-07B0-FA19-F77A-B2A031155629}"/>
                    </a:ext>
                  </a:extLst>
                </p:cNvPr>
                <p:cNvSpPr/>
                <p:nvPr/>
              </p:nvSpPr>
              <p:spPr>
                <a:xfrm>
                  <a:off x="11606447" y="-358700"/>
                  <a:ext cx="12353" cy="12353"/>
                </a:xfrm>
                <a:custGeom>
                  <a:avLst/>
                  <a:gdLst>
                    <a:gd name="connsiteX0" fmla="*/ 12353 w 12353"/>
                    <a:gd name="connsiteY0" fmla="*/ 5702 h 12353"/>
                    <a:gd name="connsiteX1" fmla="*/ 6652 w 12353"/>
                    <a:gd name="connsiteY1" fmla="*/ 12353 h 12353"/>
                    <a:gd name="connsiteX2" fmla="*/ 0 w 12353"/>
                    <a:gd name="connsiteY2" fmla="*/ 5702 h 12353"/>
                    <a:gd name="connsiteX3" fmla="*/ 6652 w 12353"/>
                    <a:gd name="connsiteY3" fmla="*/ 0 h 12353"/>
                    <a:gd name="connsiteX4" fmla="*/ 12353 w 12353"/>
                    <a:gd name="connsiteY4" fmla="*/ 5702 h 12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353" h="12353">
                      <a:moveTo>
                        <a:pt x="12353" y="5702"/>
                      </a:moveTo>
                      <a:cubicBezTo>
                        <a:pt x="12353" y="9503"/>
                        <a:pt x="9503" y="12353"/>
                        <a:pt x="6652" y="12353"/>
                      </a:cubicBezTo>
                      <a:cubicBezTo>
                        <a:pt x="2851" y="12353"/>
                        <a:pt x="0" y="9503"/>
                        <a:pt x="0" y="5702"/>
                      </a:cubicBezTo>
                      <a:cubicBezTo>
                        <a:pt x="0" y="1900"/>
                        <a:pt x="2851" y="0"/>
                        <a:pt x="6652" y="0"/>
                      </a:cubicBezTo>
                      <a:cubicBezTo>
                        <a:pt x="9503" y="0"/>
                        <a:pt x="12353" y="2851"/>
                        <a:pt x="12353" y="570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0" name="Freeform 169">
                  <a:extLst>
                    <a:ext uri="{FF2B5EF4-FFF2-40B4-BE49-F238E27FC236}">
                      <a16:creationId xmlns:a16="http://schemas.microsoft.com/office/drawing/2014/main" id="{80EE3694-0A13-8870-AC65-8A2FA217AB0E}"/>
                    </a:ext>
                  </a:extLst>
                </p:cNvPr>
                <p:cNvSpPr/>
                <p:nvPr/>
              </p:nvSpPr>
              <p:spPr>
                <a:xfrm>
                  <a:off x="11616900" y="-31213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1" name="Freeform 170">
                  <a:extLst>
                    <a:ext uri="{FF2B5EF4-FFF2-40B4-BE49-F238E27FC236}">
                      <a16:creationId xmlns:a16="http://schemas.microsoft.com/office/drawing/2014/main" id="{0C4FFCF9-88EC-67E4-1BF0-6DE34AFDC418}"/>
                    </a:ext>
                  </a:extLst>
                </p:cNvPr>
                <p:cNvSpPr/>
                <p:nvPr/>
              </p:nvSpPr>
              <p:spPr>
                <a:xfrm>
                  <a:off x="11727130" y="-29313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2" name="Freeform 171">
                  <a:extLst>
                    <a:ext uri="{FF2B5EF4-FFF2-40B4-BE49-F238E27FC236}">
                      <a16:creationId xmlns:a16="http://schemas.microsoft.com/office/drawing/2014/main" id="{8D07A218-256D-D59F-A654-32B65CCC0E79}"/>
                    </a:ext>
                  </a:extLst>
                </p:cNvPr>
                <p:cNvSpPr/>
                <p:nvPr/>
              </p:nvSpPr>
              <p:spPr>
                <a:xfrm>
                  <a:off x="11709075" y="-38435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3" name="Freeform 172">
                  <a:extLst>
                    <a:ext uri="{FF2B5EF4-FFF2-40B4-BE49-F238E27FC236}">
                      <a16:creationId xmlns:a16="http://schemas.microsoft.com/office/drawing/2014/main" id="{8EF67CF0-355E-9805-5BC6-A2B31D456865}"/>
                    </a:ext>
                  </a:extLst>
                </p:cNvPr>
                <p:cNvSpPr/>
                <p:nvPr/>
              </p:nvSpPr>
              <p:spPr>
                <a:xfrm>
                  <a:off x="11626402" y="-41571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4" name="Freeform 173">
                  <a:extLst>
                    <a:ext uri="{FF2B5EF4-FFF2-40B4-BE49-F238E27FC236}">
                      <a16:creationId xmlns:a16="http://schemas.microsoft.com/office/drawing/2014/main" id="{7ADD9867-15BA-74A4-E9D0-F1A0436EA960}"/>
                    </a:ext>
                  </a:extLst>
                </p:cNvPr>
                <p:cNvSpPr/>
                <p:nvPr/>
              </p:nvSpPr>
              <p:spPr>
                <a:xfrm>
                  <a:off x="11697672" y="-44802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5" name="Freeform 174">
                  <a:extLst>
                    <a:ext uri="{FF2B5EF4-FFF2-40B4-BE49-F238E27FC236}">
                      <a16:creationId xmlns:a16="http://schemas.microsoft.com/office/drawing/2014/main" id="{2225AD88-22E4-6B28-BF36-6DE6607B3AD5}"/>
                    </a:ext>
                  </a:extLst>
                </p:cNvPr>
                <p:cNvSpPr/>
                <p:nvPr/>
              </p:nvSpPr>
              <p:spPr>
                <a:xfrm>
                  <a:off x="11762289" y="-36535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31" name="Graphic 333">
                <a:extLst>
                  <a:ext uri="{FF2B5EF4-FFF2-40B4-BE49-F238E27FC236}">
                    <a16:creationId xmlns:a16="http://schemas.microsoft.com/office/drawing/2014/main" id="{7D3B43E3-FA7B-1A88-C1DB-89E0E6624DE0}"/>
                  </a:ext>
                </a:extLst>
              </p:cNvPr>
              <p:cNvGrpSpPr/>
              <p:nvPr/>
            </p:nvGrpSpPr>
            <p:grpSpPr>
              <a:xfrm>
                <a:off x="11798399" y="-489835"/>
                <a:ext cx="175797" cy="178648"/>
                <a:chOff x="11798399" y="-489835"/>
                <a:chExt cx="175797" cy="178648"/>
              </a:xfrm>
              <a:solidFill>
                <a:srgbClr val="C77215"/>
              </a:solidFill>
            </p:grpSpPr>
            <p:sp>
              <p:nvSpPr>
                <p:cNvPr id="132" name="Freeform 131">
                  <a:extLst>
                    <a:ext uri="{FF2B5EF4-FFF2-40B4-BE49-F238E27FC236}">
                      <a16:creationId xmlns:a16="http://schemas.microsoft.com/office/drawing/2014/main" id="{AD261856-9BA8-BEB3-EA02-7CE2022C6D88}"/>
                    </a:ext>
                  </a:extLst>
                </p:cNvPr>
                <p:cNvSpPr/>
                <p:nvPr/>
              </p:nvSpPr>
              <p:spPr>
                <a:xfrm>
                  <a:off x="11798399" y="-43757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3" name="Freeform 132">
                  <a:extLst>
                    <a:ext uri="{FF2B5EF4-FFF2-40B4-BE49-F238E27FC236}">
                      <a16:creationId xmlns:a16="http://schemas.microsoft.com/office/drawing/2014/main" id="{38FC5FC1-09CB-1815-D35A-DC671E82FE52}"/>
                    </a:ext>
                  </a:extLst>
                </p:cNvPr>
                <p:cNvSpPr/>
                <p:nvPr/>
              </p:nvSpPr>
              <p:spPr>
                <a:xfrm>
                  <a:off x="11878221" y="-41286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4" name="Freeform 133">
                  <a:extLst>
                    <a:ext uri="{FF2B5EF4-FFF2-40B4-BE49-F238E27FC236}">
                      <a16:creationId xmlns:a16="http://schemas.microsoft.com/office/drawing/2014/main" id="{457EE80D-B7BC-F0DC-022D-09CC350D1F2F}"/>
                    </a:ext>
                  </a:extLst>
                </p:cNvPr>
                <p:cNvSpPr/>
                <p:nvPr/>
              </p:nvSpPr>
              <p:spPr>
                <a:xfrm>
                  <a:off x="11860166" y="-36725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5" name="Freeform 134">
                  <a:extLst>
                    <a:ext uri="{FF2B5EF4-FFF2-40B4-BE49-F238E27FC236}">
                      <a16:creationId xmlns:a16="http://schemas.microsoft.com/office/drawing/2014/main" id="{20BE8D93-63A2-5E11-851C-ABAA33FEAA19}"/>
                    </a:ext>
                  </a:extLst>
                </p:cNvPr>
                <p:cNvSpPr/>
                <p:nvPr/>
              </p:nvSpPr>
              <p:spPr>
                <a:xfrm>
                  <a:off x="11822156" y="-37770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6" name="Freeform 135">
                  <a:extLst>
                    <a:ext uri="{FF2B5EF4-FFF2-40B4-BE49-F238E27FC236}">
                      <a16:creationId xmlns:a16="http://schemas.microsoft.com/office/drawing/2014/main" id="{978A67F5-177C-3CC5-E838-56B44C2069CF}"/>
                    </a:ext>
                  </a:extLst>
                </p:cNvPr>
                <p:cNvSpPr/>
                <p:nvPr/>
              </p:nvSpPr>
              <p:spPr>
                <a:xfrm>
                  <a:off x="11855415" y="-44327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140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7" name="Freeform 136">
                  <a:extLst>
                    <a:ext uri="{FF2B5EF4-FFF2-40B4-BE49-F238E27FC236}">
                      <a16:creationId xmlns:a16="http://schemas.microsoft.com/office/drawing/2014/main" id="{A24EB89D-8378-3445-3F81-8FA1178A6F59}"/>
                    </a:ext>
                  </a:extLst>
                </p:cNvPr>
                <p:cNvSpPr/>
                <p:nvPr/>
              </p:nvSpPr>
              <p:spPr>
                <a:xfrm>
                  <a:off x="11936187" y="-41666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140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8" name="Freeform 137">
                  <a:extLst>
                    <a:ext uri="{FF2B5EF4-FFF2-40B4-BE49-F238E27FC236}">
                      <a16:creationId xmlns:a16="http://schemas.microsoft.com/office/drawing/2014/main" id="{85BCDC5B-8C53-0541-1209-BDF3A313198F}"/>
                    </a:ext>
                  </a:extLst>
                </p:cNvPr>
                <p:cNvSpPr/>
                <p:nvPr/>
              </p:nvSpPr>
              <p:spPr>
                <a:xfrm>
                  <a:off x="11925734" y="-36535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9" name="Freeform 138">
                  <a:extLst>
                    <a:ext uri="{FF2B5EF4-FFF2-40B4-BE49-F238E27FC236}">
                      <a16:creationId xmlns:a16="http://schemas.microsoft.com/office/drawing/2014/main" id="{F830F822-5E15-DD73-FF5D-8CF6D5C62757}"/>
                    </a:ext>
                  </a:extLst>
                </p:cNvPr>
                <p:cNvSpPr/>
                <p:nvPr/>
              </p:nvSpPr>
              <p:spPr>
                <a:xfrm>
                  <a:off x="11914331" y="-46322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0" name="Freeform 139">
                  <a:extLst>
                    <a:ext uri="{FF2B5EF4-FFF2-40B4-BE49-F238E27FC236}">
                      <a16:creationId xmlns:a16="http://schemas.microsoft.com/office/drawing/2014/main" id="{B8AE1065-DF8E-3EE4-EBB3-4DEF0553FAB4}"/>
                    </a:ext>
                  </a:extLst>
                </p:cNvPr>
                <p:cNvSpPr/>
                <p:nvPr/>
              </p:nvSpPr>
              <p:spPr>
                <a:xfrm>
                  <a:off x="11860166" y="-47748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1" name="Freeform 140">
                  <a:extLst>
                    <a:ext uri="{FF2B5EF4-FFF2-40B4-BE49-F238E27FC236}">
                      <a16:creationId xmlns:a16="http://schemas.microsoft.com/office/drawing/2014/main" id="{0A4DE54F-3D5E-3D21-A481-5885D84F2C91}"/>
                    </a:ext>
                  </a:extLst>
                </p:cNvPr>
                <p:cNvSpPr/>
                <p:nvPr/>
              </p:nvSpPr>
              <p:spPr>
                <a:xfrm>
                  <a:off x="11948540" y="-44327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2" name="Freeform 141">
                  <a:extLst>
                    <a:ext uri="{FF2B5EF4-FFF2-40B4-BE49-F238E27FC236}">
                      <a16:creationId xmlns:a16="http://schemas.microsoft.com/office/drawing/2014/main" id="{CA974593-CD42-302A-0E0E-36C8D1E6584A}"/>
                    </a:ext>
                  </a:extLst>
                </p:cNvPr>
                <p:cNvSpPr/>
                <p:nvPr/>
              </p:nvSpPr>
              <p:spPr>
                <a:xfrm>
                  <a:off x="11960893" y="-37390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3" name="Freeform 142">
                  <a:extLst>
                    <a:ext uri="{FF2B5EF4-FFF2-40B4-BE49-F238E27FC236}">
                      <a16:creationId xmlns:a16="http://schemas.microsoft.com/office/drawing/2014/main" id="{F44E0E05-80D8-4C75-8189-C9966D6B139D}"/>
                    </a:ext>
                  </a:extLst>
                </p:cNvPr>
                <p:cNvSpPr/>
                <p:nvPr/>
              </p:nvSpPr>
              <p:spPr>
                <a:xfrm>
                  <a:off x="11892475" y="-33304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4" name="Freeform 143">
                  <a:extLst>
                    <a:ext uri="{FF2B5EF4-FFF2-40B4-BE49-F238E27FC236}">
                      <a16:creationId xmlns:a16="http://schemas.microsoft.com/office/drawing/2014/main" id="{7BBB0B2F-6CD6-AE4C-4263-01DF6B802180}"/>
                    </a:ext>
                  </a:extLst>
                </p:cNvPr>
                <p:cNvSpPr/>
                <p:nvPr/>
              </p:nvSpPr>
              <p:spPr>
                <a:xfrm>
                  <a:off x="11899127" y="-38435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5" name="Freeform 144">
                  <a:extLst>
                    <a:ext uri="{FF2B5EF4-FFF2-40B4-BE49-F238E27FC236}">
                      <a16:creationId xmlns:a16="http://schemas.microsoft.com/office/drawing/2014/main" id="{2CBBB7AB-F25F-52C7-F269-9D71EC0FC6B7}"/>
                    </a:ext>
                  </a:extLst>
                </p:cNvPr>
                <p:cNvSpPr/>
                <p:nvPr/>
              </p:nvSpPr>
              <p:spPr>
                <a:xfrm>
                  <a:off x="11843061" y="-32449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6" name="Freeform 145">
                  <a:extLst>
                    <a:ext uri="{FF2B5EF4-FFF2-40B4-BE49-F238E27FC236}">
                      <a16:creationId xmlns:a16="http://schemas.microsoft.com/office/drawing/2014/main" id="{95ADEA00-77A5-8A4B-6683-704E64BE9738}"/>
                    </a:ext>
                  </a:extLst>
                </p:cNvPr>
                <p:cNvSpPr/>
                <p:nvPr/>
              </p:nvSpPr>
              <p:spPr>
                <a:xfrm>
                  <a:off x="11848763" y="-40431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7" name="Freeform 146">
                  <a:extLst>
                    <a:ext uri="{FF2B5EF4-FFF2-40B4-BE49-F238E27FC236}">
                      <a16:creationId xmlns:a16="http://schemas.microsoft.com/office/drawing/2014/main" id="{1D438D2D-01DD-135F-ADA7-EE26AE486EE0}"/>
                    </a:ext>
                  </a:extLst>
                </p:cNvPr>
                <p:cNvSpPr/>
                <p:nvPr/>
              </p:nvSpPr>
              <p:spPr>
                <a:xfrm>
                  <a:off x="11805051" y="-40051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8" name="Freeform 147">
                  <a:extLst>
                    <a:ext uri="{FF2B5EF4-FFF2-40B4-BE49-F238E27FC236}">
                      <a16:creationId xmlns:a16="http://schemas.microsoft.com/office/drawing/2014/main" id="{61773B93-0750-6202-A8A2-46C4CDD21DF7}"/>
                    </a:ext>
                  </a:extLst>
                </p:cNvPr>
                <p:cNvSpPr/>
                <p:nvPr/>
              </p:nvSpPr>
              <p:spPr>
                <a:xfrm>
                  <a:off x="11816454" y="-352232"/>
                  <a:ext cx="13303" cy="12537"/>
                </a:xfrm>
                <a:custGeom>
                  <a:avLst/>
                  <a:gdLst>
                    <a:gd name="connsiteX0" fmla="*/ 13304 w 13303"/>
                    <a:gd name="connsiteY0" fmla="*/ 5886 h 12537"/>
                    <a:gd name="connsiteX1" fmla="*/ 6652 w 13303"/>
                    <a:gd name="connsiteY1" fmla="*/ 12538 h 12537"/>
                    <a:gd name="connsiteX2" fmla="*/ 0 w 13303"/>
                    <a:gd name="connsiteY2" fmla="*/ 5886 h 12537"/>
                    <a:gd name="connsiteX3" fmla="*/ 6652 w 13303"/>
                    <a:gd name="connsiteY3" fmla="*/ 184 h 12537"/>
                    <a:gd name="connsiteX4" fmla="*/ 13304 w 13303"/>
                    <a:gd name="connsiteY4" fmla="*/ 5886 h 12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2537">
                      <a:moveTo>
                        <a:pt x="13304" y="5886"/>
                      </a:moveTo>
                      <a:cubicBezTo>
                        <a:pt x="13304" y="9687"/>
                        <a:pt x="10453" y="12538"/>
                        <a:pt x="6652" y="12538"/>
                      </a:cubicBezTo>
                      <a:cubicBezTo>
                        <a:pt x="2851" y="12538"/>
                        <a:pt x="0" y="9687"/>
                        <a:pt x="0" y="5886"/>
                      </a:cubicBezTo>
                      <a:cubicBezTo>
                        <a:pt x="0" y="2085"/>
                        <a:pt x="2851" y="184"/>
                        <a:pt x="6652" y="184"/>
                      </a:cubicBezTo>
                      <a:cubicBezTo>
                        <a:pt x="10453" y="-766"/>
                        <a:pt x="13304" y="2085"/>
                        <a:pt x="13304" y="5886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9" name="Freeform 148">
                  <a:extLst>
                    <a:ext uri="{FF2B5EF4-FFF2-40B4-BE49-F238E27FC236}">
                      <a16:creationId xmlns:a16="http://schemas.microsoft.com/office/drawing/2014/main" id="{4C1F8E02-8400-DE09-F7D6-952271F0739C}"/>
                    </a:ext>
                  </a:extLst>
                </p:cNvPr>
                <p:cNvSpPr/>
                <p:nvPr/>
              </p:nvSpPr>
              <p:spPr>
                <a:xfrm>
                  <a:off x="11925734" y="-33494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0" name="Freeform 149">
                  <a:extLst>
                    <a:ext uri="{FF2B5EF4-FFF2-40B4-BE49-F238E27FC236}">
                      <a16:creationId xmlns:a16="http://schemas.microsoft.com/office/drawing/2014/main" id="{A7D3620B-754D-C681-78FA-0C218C2F2146}"/>
                    </a:ext>
                  </a:extLst>
                </p:cNvPr>
                <p:cNvSpPr/>
                <p:nvPr/>
              </p:nvSpPr>
              <p:spPr>
                <a:xfrm>
                  <a:off x="11907679" y="-42616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1" name="Freeform 150">
                  <a:extLst>
                    <a:ext uri="{FF2B5EF4-FFF2-40B4-BE49-F238E27FC236}">
                      <a16:creationId xmlns:a16="http://schemas.microsoft.com/office/drawing/2014/main" id="{90D8EA98-3491-03C0-9335-3503A8951856}"/>
                    </a:ext>
                  </a:extLst>
                </p:cNvPr>
                <p:cNvSpPr/>
                <p:nvPr/>
              </p:nvSpPr>
              <p:spPr>
                <a:xfrm>
                  <a:off x="11825006" y="-45752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2" name="Freeform 151">
                  <a:extLst>
                    <a:ext uri="{FF2B5EF4-FFF2-40B4-BE49-F238E27FC236}">
                      <a16:creationId xmlns:a16="http://schemas.microsoft.com/office/drawing/2014/main" id="{C87BF914-52DC-55C1-FB8C-D0C268910EFE}"/>
                    </a:ext>
                  </a:extLst>
                </p:cNvPr>
                <p:cNvSpPr/>
                <p:nvPr/>
              </p:nvSpPr>
              <p:spPr>
                <a:xfrm>
                  <a:off x="11896276" y="-48983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3" name="Freeform 152">
                  <a:extLst>
                    <a:ext uri="{FF2B5EF4-FFF2-40B4-BE49-F238E27FC236}">
                      <a16:creationId xmlns:a16="http://schemas.microsoft.com/office/drawing/2014/main" id="{45F87412-647E-C6B6-D52E-88350141D542}"/>
                    </a:ext>
                  </a:extLst>
                </p:cNvPr>
                <p:cNvSpPr/>
                <p:nvPr/>
              </p:nvSpPr>
              <p:spPr>
                <a:xfrm>
                  <a:off x="11960893" y="-40716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313" name="Graphic 333">
            <a:extLst>
              <a:ext uri="{FF2B5EF4-FFF2-40B4-BE49-F238E27FC236}">
                <a16:creationId xmlns:a16="http://schemas.microsoft.com/office/drawing/2014/main" id="{F86910D0-86EB-B027-8999-BEF657F48276}"/>
              </a:ext>
            </a:extLst>
          </p:cNvPr>
          <p:cNvGrpSpPr/>
          <p:nvPr/>
        </p:nvGrpSpPr>
        <p:grpSpPr>
          <a:xfrm>
            <a:off x="10169560" y="2301844"/>
            <a:ext cx="493976" cy="458508"/>
            <a:chOff x="11160136" y="-1108143"/>
            <a:chExt cx="1464577" cy="1464577"/>
          </a:xfrm>
        </p:grpSpPr>
        <p:grpSp>
          <p:nvGrpSpPr>
            <p:cNvPr id="314" name="Graphic 333">
              <a:extLst>
                <a:ext uri="{FF2B5EF4-FFF2-40B4-BE49-F238E27FC236}">
                  <a16:creationId xmlns:a16="http://schemas.microsoft.com/office/drawing/2014/main" id="{58F7E637-EF5E-75C1-72E2-081D076839B4}"/>
                </a:ext>
              </a:extLst>
            </p:cNvPr>
            <p:cNvGrpSpPr/>
            <p:nvPr/>
          </p:nvGrpSpPr>
          <p:grpSpPr>
            <a:xfrm>
              <a:off x="11160136" y="-1108143"/>
              <a:ext cx="1464577" cy="1464577"/>
              <a:chOff x="11160136" y="-1108143"/>
              <a:chExt cx="1464577" cy="1464577"/>
            </a:xfrm>
          </p:grpSpPr>
          <p:grpSp>
            <p:nvGrpSpPr>
              <p:cNvPr id="477" name="Graphic 333">
                <a:extLst>
                  <a:ext uri="{FF2B5EF4-FFF2-40B4-BE49-F238E27FC236}">
                    <a16:creationId xmlns:a16="http://schemas.microsoft.com/office/drawing/2014/main" id="{9A767B0D-0DF7-1E03-3DA1-8C56A4D62D3D}"/>
                  </a:ext>
                </a:extLst>
              </p:cNvPr>
              <p:cNvGrpSpPr/>
              <p:nvPr/>
            </p:nvGrpSpPr>
            <p:grpSpPr>
              <a:xfrm>
                <a:off x="11160136" y="-1108143"/>
                <a:ext cx="1464577" cy="1464577"/>
                <a:chOff x="11160136" y="-1108143"/>
                <a:chExt cx="1464577" cy="1464577"/>
              </a:xfrm>
              <a:solidFill>
                <a:srgbClr val="F8AA00"/>
              </a:solidFill>
            </p:grpSpPr>
            <p:grpSp>
              <p:nvGrpSpPr>
                <p:cNvPr id="492" name="Graphic 333">
                  <a:extLst>
                    <a:ext uri="{FF2B5EF4-FFF2-40B4-BE49-F238E27FC236}">
                      <a16:creationId xmlns:a16="http://schemas.microsoft.com/office/drawing/2014/main" id="{3B5AC82D-9BBC-CD79-4480-85EFB243F139}"/>
                    </a:ext>
                  </a:extLst>
                </p:cNvPr>
                <p:cNvGrpSpPr/>
                <p:nvPr/>
              </p:nvGrpSpPr>
              <p:grpSpPr>
                <a:xfrm>
                  <a:off x="11473485" y="-1012008"/>
                  <a:ext cx="837994" cy="1272407"/>
                  <a:chOff x="11473485" y="-1012008"/>
                  <a:chExt cx="837994" cy="1272407"/>
                </a:xfrm>
                <a:solidFill>
                  <a:srgbClr val="F8AA00"/>
                </a:solidFill>
              </p:grpSpPr>
              <p:sp>
                <p:nvSpPr>
                  <p:cNvPr id="502" name="Freeform 501">
                    <a:extLst>
                      <a:ext uri="{FF2B5EF4-FFF2-40B4-BE49-F238E27FC236}">
                        <a16:creationId xmlns:a16="http://schemas.microsoft.com/office/drawing/2014/main" id="{6597D0A9-8321-964F-1780-3AC601026137}"/>
                      </a:ext>
                    </a:extLst>
                  </p:cNvPr>
                  <p:cNvSpPr/>
                  <p:nvPr/>
                </p:nvSpPr>
                <p:spPr>
                  <a:xfrm>
                    <a:off x="11906803" y="-1012008"/>
                    <a:ext cx="404676" cy="592972"/>
                  </a:xfrm>
                  <a:custGeom>
                    <a:avLst/>
                    <a:gdLst>
                      <a:gd name="connsiteX0" fmla="*/ 281202 w 404676"/>
                      <a:gd name="connsiteY0" fmla="*/ 346375 h 592972"/>
                      <a:gd name="connsiteX1" fmla="*/ 16080 w 404676"/>
                      <a:gd name="connsiteY1" fmla="*/ 588691 h 592972"/>
                      <a:gd name="connsiteX2" fmla="*/ 124410 w 404676"/>
                      <a:gd name="connsiteY2" fmla="*/ 246598 h 592972"/>
                      <a:gd name="connsiteX3" fmla="*/ 388582 w 404676"/>
                      <a:gd name="connsiteY3" fmla="*/ 4282 h 592972"/>
                      <a:gd name="connsiteX4" fmla="*/ 281202 w 404676"/>
                      <a:gd name="connsiteY4" fmla="*/ 346375 h 5929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04676" h="592972">
                        <a:moveTo>
                          <a:pt x="281202" y="346375"/>
                        </a:moveTo>
                        <a:cubicBezTo>
                          <a:pt x="178574" y="507919"/>
                          <a:pt x="59792" y="616249"/>
                          <a:pt x="16080" y="588691"/>
                        </a:cubicBezTo>
                        <a:cubicBezTo>
                          <a:pt x="-27632" y="561134"/>
                          <a:pt x="20832" y="408142"/>
                          <a:pt x="124410" y="246598"/>
                        </a:cubicBezTo>
                        <a:cubicBezTo>
                          <a:pt x="227038" y="85054"/>
                          <a:pt x="344870" y="-23276"/>
                          <a:pt x="388582" y="4282"/>
                        </a:cubicBezTo>
                        <a:cubicBezTo>
                          <a:pt x="432294" y="32790"/>
                          <a:pt x="383830" y="185781"/>
                          <a:pt x="281202" y="346375"/>
                        </a:cubicBezTo>
                        <a:close/>
                      </a:path>
                    </a:pathLst>
                  </a:custGeom>
                  <a:solidFill>
                    <a:srgbClr val="F8AA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3" name="Freeform 502">
                    <a:extLst>
                      <a:ext uri="{FF2B5EF4-FFF2-40B4-BE49-F238E27FC236}">
                        <a16:creationId xmlns:a16="http://schemas.microsoft.com/office/drawing/2014/main" id="{DC4F7F8F-1CC3-F8FB-B057-60E3D529C296}"/>
                      </a:ext>
                    </a:extLst>
                  </p:cNvPr>
                  <p:cNvSpPr/>
                  <p:nvPr/>
                </p:nvSpPr>
                <p:spPr>
                  <a:xfrm>
                    <a:off x="11473485" y="-332573"/>
                    <a:ext cx="405080" cy="592972"/>
                  </a:xfrm>
                  <a:custGeom>
                    <a:avLst/>
                    <a:gdLst>
                      <a:gd name="connsiteX0" fmla="*/ 281202 w 405080"/>
                      <a:gd name="connsiteY0" fmla="*/ 346375 h 592972"/>
                      <a:gd name="connsiteX1" fmla="*/ 16080 w 405080"/>
                      <a:gd name="connsiteY1" fmla="*/ 588691 h 592972"/>
                      <a:gd name="connsiteX2" fmla="*/ 124410 w 405080"/>
                      <a:gd name="connsiteY2" fmla="*/ 246598 h 592972"/>
                      <a:gd name="connsiteX3" fmla="*/ 389532 w 405080"/>
                      <a:gd name="connsiteY3" fmla="*/ 4282 h 592972"/>
                      <a:gd name="connsiteX4" fmla="*/ 281202 w 405080"/>
                      <a:gd name="connsiteY4" fmla="*/ 346375 h 5929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05080" h="592972">
                        <a:moveTo>
                          <a:pt x="281202" y="346375"/>
                        </a:moveTo>
                        <a:cubicBezTo>
                          <a:pt x="178574" y="507919"/>
                          <a:pt x="59792" y="616249"/>
                          <a:pt x="16080" y="588691"/>
                        </a:cubicBezTo>
                        <a:cubicBezTo>
                          <a:pt x="-27632" y="561134"/>
                          <a:pt x="20831" y="408142"/>
                          <a:pt x="124410" y="246598"/>
                        </a:cubicBezTo>
                        <a:cubicBezTo>
                          <a:pt x="227038" y="85054"/>
                          <a:pt x="345820" y="-23276"/>
                          <a:pt x="389532" y="4282"/>
                        </a:cubicBezTo>
                        <a:cubicBezTo>
                          <a:pt x="432294" y="31839"/>
                          <a:pt x="383830" y="184831"/>
                          <a:pt x="281202" y="346375"/>
                        </a:cubicBezTo>
                        <a:close/>
                      </a:path>
                    </a:pathLst>
                  </a:custGeom>
                  <a:solidFill>
                    <a:srgbClr val="F8AA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493" name="Graphic 333">
                  <a:extLst>
                    <a:ext uri="{FF2B5EF4-FFF2-40B4-BE49-F238E27FC236}">
                      <a16:creationId xmlns:a16="http://schemas.microsoft.com/office/drawing/2014/main" id="{F1448A65-3DFF-ED26-3F8B-A4A7C317EC14}"/>
                    </a:ext>
                  </a:extLst>
                </p:cNvPr>
                <p:cNvGrpSpPr/>
                <p:nvPr/>
              </p:nvGrpSpPr>
              <p:grpSpPr>
                <a:xfrm>
                  <a:off x="11256271" y="-795745"/>
                  <a:ext cx="1271457" cy="838529"/>
                  <a:chOff x="11256271" y="-795745"/>
                  <a:chExt cx="1271457" cy="838529"/>
                </a:xfrm>
                <a:solidFill>
                  <a:srgbClr val="F8AA00"/>
                </a:solidFill>
              </p:grpSpPr>
              <p:sp>
                <p:nvSpPr>
                  <p:cNvPr id="500" name="Freeform 499">
                    <a:extLst>
                      <a:ext uri="{FF2B5EF4-FFF2-40B4-BE49-F238E27FC236}">
                        <a16:creationId xmlns:a16="http://schemas.microsoft.com/office/drawing/2014/main" id="{D6CECB8F-0802-C4EA-7881-F216F9551D06}"/>
                      </a:ext>
                    </a:extLst>
                  </p:cNvPr>
                  <p:cNvSpPr/>
                  <p:nvPr/>
                </p:nvSpPr>
                <p:spPr>
                  <a:xfrm>
                    <a:off x="11934756" y="-362427"/>
                    <a:ext cx="592972" cy="405211"/>
                  </a:xfrm>
                  <a:custGeom>
                    <a:avLst/>
                    <a:gdLst>
                      <a:gd name="connsiteX0" fmla="*/ 246598 w 592972"/>
                      <a:gd name="connsiteY0" fmla="*/ 281202 h 405211"/>
                      <a:gd name="connsiteX1" fmla="*/ 4282 w 592972"/>
                      <a:gd name="connsiteY1" fmla="*/ 16080 h 405211"/>
                      <a:gd name="connsiteX2" fmla="*/ 346375 w 592972"/>
                      <a:gd name="connsiteY2" fmla="*/ 124410 h 405211"/>
                      <a:gd name="connsiteX3" fmla="*/ 588691 w 592972"/>
                      <a:gd name="connsiteY3" fmla="*/ 389532 h 405211"/>
                      <a:gd name="connsiteX4" fmla="*/ 246598 w 592972"/>
                      <a:gd name="connsiteY4" fmla="*/ 281202 h 4052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2972" h="405211">
                        <a:moveTo>
                          <a:pt x="246598" y="281202"/>
                        </a:moveTo>
                        <a:cubicBezTo>
                          <a:pt x="85054" y="178574"/>
                          <a:pt x="-23276" y="59792"/>
                          <a:pt x="4282" y="16080"/>
                        </a:cubicBezTo>
                        <a:cubicBezTo>
                          <a:pt x="31839" y="-27632"/>
                          <a:pt x="184831" y="20831"/>
                          <a:pt x="346375" y="124410"/>
                        </a:cubicBezTo>
                        <a:cubicBezTo>
                          <a:pt x="507919" y="227038"/>
                          <a:pt x="616249" y="345820"/>
                          <a:pt x="588691" y="389532"/>
                        </a:cubicBezTo>
                        <a:cubicBezTo>
                          <a:pt x="561134" y="432294"/>
                          <a:pt x="408142" y="384781"/>
                          <a:pt x="246598" y="281202"/>
                        </a:cubicBezTo>
                        <a:close/>
                      </a:path>
                    </a:pathLst>
                  </a:custGeom>
                  <a:solidFill>
                    <a:srgbClr val="F8AA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1" name="Freeform 500">
                    <a:extLst>
                      <a:ext uri="{FF2B5EF4-FFF2-40B4-BE49-F238E27FC236}">
                        <a16:creationId xmlns:a16="http://schemas.microsoft.com/office/drawing/2014/main" id="{525BA934-BB6A-C3BC-0373-498781E9F5E9}"/>
                      </a:ext>
                    </a:extLst>
                  </p:cNvPr>
                  <p:cNvSpPr/>
                  <p:nvPr/>
                </p:nvSpPr>
                <p:spPr>
                  <a:xfrm>
                    <a:off x="11256271" y="-795745"/>
                    <a:ext cx="592972" cy="405612"/>
                  </a:xfrm>
                  <a:custGeom>
                    <a:avLst/>
                    <a:gdLst>
                      <a:gd name="connsiteX0" fmla="*/ 246598 w 592972"/>
                      <a:gd name="connsiteY0" fmla="*/ 281202 h 405612"/>
                      <a:gd name="connsiteX1" fmla="*/ 4282 w 592972"/>
                      <a:gd name="connsiteY1" fmla="*/ 16080 h 405612"/>
                      <a:gd name="connsiteX2" fmla="*/ 346375 w 592972"/>
                      <a:gd name="connsiteY2" fmla="*/ 124410 h 405612"/>
                      <a:gd name="connsiteX3" fmla="*/ 588691 w 592972"/>
                      <a:gd name="connsiteY3" fmla="*/ 389532 h 405612"/>
                      <a:gd name="connsiteX4" fmla="*/ 246598 w 592972"/>
                      <a:gd name="connsiteY4" fmla="*/ 281202 h 4056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2972" h="405612">
                        <a:moveTo>
                          <a:pt x="246598" y="281202"/>
                        </a:moveTo>
                        <a:cubicBezTo>
                          <a:pt x="85054" y="178574"/>
                          <a:pt x="-23276" y="59792"/>
                          <a:pt x="4282" y="16080"/>
                        </a:cubicBezTo>
                        <a:cubicBezTo>
                          <a:pt x="31839" y="-27632"/>
                          <a:pt x="184831" y="20831"/>
                          <a:pt x="346375" y="124410"/>
                        </a:cubicBezTo>
                        <a:cubicBezTo>
                          <a:pt x="507919" y="227038"/>
                          <a:pt x="616249" y="345820"/>
                          <a:pt x="588691" y="389532"/>
                        </a:cubicBezTo>
                        <a:cubicBezTo>
                          <a:pt x="561134" y="433244"/>
                          <a:pt x="408142" y="384781"/>
                          <a:pt x="246598" y="281202"/>
                        </a:cubicBezTo>
                        <a:close/>
                      </a:path>
                    </a:pathLst>
                  </a:custGeom>
                  <a:solidFill>
                    <a:srgbClr val="F8AA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494" name="Graphic 333">
                  <a:extLst>
                    <a:ext uri="{FF2B5EF4-FFF2-40B4-BE49-F238E27FC236}">
                      <a16:creationId xmlns:a16="http://schemas.microsoft.com/office/drawing/2014/main" id="{7F4BCE09-A84C-8F00-6A53-BB7FF87AE68A}"/>
                    </a:ext>
                  </a:extLst>
                </p:cNvPr>
                <p:cNvGrpSpPr/>
                <p:nvPr/>
              </p:nvGrpSpPr>
              <p:grpSpPr>
                <a:xfrm>
                  <a:off x="11160136" y="-580168"/>
                  <a:ext cx="1464577" cy="408728"/>
                  <a:chOff x="11160136" y="-580168"/>
                  <a:chExt cx="1464577" cy="408728"/>
                </a:xfrm>
                <a:solidFill>
                  <a:srgbClr val="F8AA00"/>
                </a:solidFill>
              </p:grpSpPr>
              <p:sp>
                <p:nvSpPr>
                  <p:cNvPr id="498" name="Freeform 497">
                    <a:extLst>
                      <a:ext uri="{FF2B5EF4-FFF2-40B4-BE49-F238E27FC236}">
                        <a16:creationId xmlns:a16="http://schemas.microsoft.com/office/drawing/2014/main" id="{D5513825-F29B-215C-0F15-6E778F181399}"/>
                      </a:ext>
                    </a:extLst>
                  </p:cNvPr>
                  <p:cNvSpPr/>
                  <p:nvPr/>
                </p:nvSpPr>
                <p:spPr>
                  <a:xfrm>
                    <a:off x="11946951" y="-580168"/>
                    <a:ext cx="677763" cy="234830"/>
                  </a:xfrm>
                  <a:custGeom>
                    <a:avLst/>
                    <a:gdLst>
                      <a:gd name="connsiteX0" fmla="*/ 358887 w 677763"/>
                      <a:gd name="connsiteY0" fmla="*/ 208165 h 234830"/>
                      <a:gd name="connsiteX1" fmla="*/ 639 w 677763"/>
                      <a:gd name="connsiteY1" fmla="*/ 192011 h 234830"/>
                      <a:gd name="connsiteX2" fmla="*/ 318976 w 677763"/>
                      <a:gd name="connsiteY2" fmla="*/ 26666 h 234830"/>
                      <a:gd name="connsiteX3" fmla="*/ 677224 w 677763"/>
                      <a:gd name="connsiteY3" fmla="*/ 42820 h 234830"/>
                      <a:gd name="connsiteX4" fmla="*/ 358887 w 677763"/>
                      <a:gd name="connsiteY4" fmla="*/ 208165 h 2348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77763" h="234830">
                        <a:moveTo>
                          <a:pt x="358887" y="208165"/>
                        </a:moveTo>
                        <a:cubicBezTo>
                          <a:pt x="171686" y="249026"/>
                          <a:pt x="12042" y="242374"/>
                          <a:pt x="639" y="192011"/>
                        </a:cubicBezTo>
                        <a:cubicBezTo>
                          <a:pt x="-10764" y="141647"/>
                          <a:pt x="131775" y="67527"/>
                          <a:pt x="318976" y="26666"/>
                        </a:cubicBezTo>
                        <a:cubicBezTo>
                          <a:pt x="506177" y="-14195"/>
                          <a:pt x="665820" y="-7544"/>
                          <a:pt x="677224" y="42820"/>
                        </a:cubicBezTo>
                        <a:cubicBezTo>
                          <a:pt x="687677" y="93184"/>
                          <a:pt x="545138" y="167304"/>
                          <a:pt x="358887" y="208165"/>
                        </a:cubicBezTo>
                        <a:close/>
                      </a:path>
                    </a:pathLst>
                  </a:custGeom>
                  <a:solidFill>
                    <a:srgbClr val="F8AA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99" name="Freeform 498">
                    <a:extLst>
                      <a:ext uri="{FF2B5EF4-FFF2-40B4-BE49-F238E27FC236}">
                        <a16:creationId xmlns:a16="http://schemas.microsoft.com/office/drawing/2014/main" id="{F43CCECD-8C1D-39BD-248F-1268973EA091}"/>
                      </a:ext>
                    </a:extLst>
                  </p:cNvPr>
                  <p:cNvSpPr/>
                  <p:nvPr/>
                </p:nvSpPr>
                <p:spPr>
                  <a:xfrm>
                    <a:off x="11160136" y="-406271"/>
                    <a:ext cx="677862" cy="234830"/>
                  </a:xfrm>
                  <a:custGeom>
                    <a:avLst/>
                    <a:gdLst>
                      <a:gd name="connsiteX0" fmla="*/ 358887 w 677862"/>
                      <a:gd name="connsiteY0" fmla="*/ 208165 h 234830"/>
                      <a:gd name="connsiteX1" fmla="*/ 639 w 677862"/>
                      <a:gd name="connsiteY1" fmla="*/ 192011 h 234830"/>
                      <a:gd name="connsiteX2" fmla="*/ 318976 w 677862"/>
                      <a:gd name="connsiteY2" fmla="*/ 26666 h 234830"/>
                      <a:gd name="connsiteX3" fmla="*/ 677223 w 677862"/>
                      <a:gd name="connsiteY3" fmla="*/ 42820 h 234830"/>
                      <a:gd name="connsiteX4" fmla="*/ 358887 w 677862"/>
                      <a:gd name="connsiteY4" fmla="*/ 208165 h 2348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77862" h="234830">
                        <a:moveTo>
                          <a:pt x="358887" y="208165"/>
                        </a:moveTo>
                        <a:cubicBezTo>
                          <a:pt x="171686" y="249026"/>
                          <a:pt x="12042" y="242374"/>
                          <a:pt x="639" y="192011"/>
                        </a:cubicBezTo>
                        <a:cubicBezTo>
                          <a:pt x="-10764" y="141647"/>
                          <a:pt x="131775" y="67527"/>
                          <a:pt x="318976" y="26666"/>
                        </a:cubicBezTo>
                        <a:cubicBezTo>
                          <a:pt x="506177" y="-14195"/>
                          <a:pt x="665820" y="-7544"/>
                          <a:pt x="677223" y="42820"/>
                        </a:cubicBezTo>
                        <a:cubicBezTo>
                          <a:pt x="688627" y="92234"/>
                          <a:pt x="546088" y="166354"/>
                          <a:pt x="358887" y="208165"/>
                        </a:cubicBezTo>
                        <a:close/>
                      </a:path>
                    </a:pathLst>
                  </a:custGeom>
                  <a:solidFill>
                    <a:srgbClr val="F8AA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495" name="Graphic 333">
                  <a:extLst>
                    <a:ext uri="{FF2B5EF4-FFF2-40B4-BE49-F238E27FC236}">
                      <a16:creationId xmlns:a16="http://schemas.microsoft.com/office/drawing/2014/main" id="{D7280D66-15B0-E321-0EA7-B19F13B19D72}"/>
                    </a:ext>
                  </a:extLst>
                </p:cNvPr>
                <p:cNvGrpSpPr/>
                <p:nvPr/>
              </p:nvGrpSpPr>
              <p:grpSpPr>
                <a:xfrm>
                  <a:off x="11688111" y="-1108143"/>
                  <a:ext cx="408728" cy="1464577"/>
                  <a:chOff x="11688111" y="-1108143"/>
                  <a:chExt cx="408728" cy="1464577"/>
                </a:xfrm>
                <a:solidFill>
                  <a:srgbClr val="F8AA00"/>
                </a:solidFill>
              </p:grpSpPr>
              <p:sp>
                <p:nvSpPr>
                  <p:cNvPr id="496" name="Freeform 495">
                    <a:extLst>
                      <a:ext uri="{FF2B5EF4-FFF2-40B4-BE49-F238E27FC236}">
                        <a16:creationId xmlns:a16="http://schemas.microsoft.com/office/drawing/2014/main" id="{A73D1B05-41CE-42C5-FF88-7AC61F8A2A62}"/>
                      </a:ext>
                    </a:extLst>
                  </p:cNvPr>
                  <p:cNvSpPr/>
                  <p:nvPr/>
                </p:nvSpPr>
                <p:spPr>
                  <a:xfrm>
                    <a:off x="11862008" y="-321328"/>
                    <a:ext cx="234830" cy="677763"/>
                  </a:xfrm>
                  <a:custGeom>
                    <a:avLst/>
                    <a:gdLst>
                      <a:gd name="connsiteX0" fmla="*/ 26666 w 234830"/>
                      <a:gd name="connsiteY0" fmla="*/ 358887 h 677763"/>
                      <a:gd name="connsiteX1" fmla="*/ 42820 w 234830"/>
                      <a:gd name="connsiteY1" fmla="*/ 639 h 677763"/>
                      <a:gd name="connsiteX2" fmla="*/ 208165 w 234830"/>
                      <a:gd name="connsiteY2" fmla="*/ 318976 h 677763"/>
                      <a:gd name="connsiteX3" fmla="*/ 192011 w 234830"/>
                      <a:gd name="connsiteY3" fmla="*/ 677223 h 677763"/>
                      <a:gd name="connsiteX4" fmla="*/ 26666 w 234830"/>
                      <a:gd name="connsiteY4" fmla="*/ 358887 h 677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830" h="677763">
                        <a:moveTo>
                          <a:pt x="26666" y="358887"/>
                        </a:moveTo>
                        <a:cubicBezTo>
                          <a:pt x="-14195" y="171686"/>
                          <a:pt x="-7544" y="12042"/>
                          <a:pt x="42820" y="639"/>
                        </a:cubicBezTo>
                        <a:cubicBezTo>
                          <a:pt x="93184" y="-10764"/>
                          <a:pt x="167304" y="131775"/>
                          <a:pt x="208165" y="318976"/>
                        </a:cubicBezTo>
                        <a:cubicBezTo>
                          <a:pt x="249026" y="506177"/>
                          <a:pt x="242374" y="665820"/>
                          <a:pt x="192011" y="677223"/>
                        </a:cubicBezTo>
                        <a:cubicBezTo>
                          <a:pt x="141647" y="687676"/>
                          <a:pt x="67527" y="545138"/>
                          <a:pt x="26666" y="358887"/>
                        </a:cubicBezTo>
                        <a:close/>
                      </a:path>
                    </a:pathLst>
                  </a:custGeom>
                  <a:solidFill>
                    <a:srgbClr val="F8AA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97" name="Freeform 496">
                    <a:extLst>
                      <a:ext uri="{FF2B5EF4-FFF2-40B4-BE49-F238E27FC236}">
                        <a16:creationId xmlns:a16="http://schemas.microsoft.com/office/drawing/2014/main" id="{E4C9F559-DC2E-24E8-C44D-31238D3F3C4F}"/>
                      </a:ext>
                    </a:extLst>
                  </p:cNvPr>
                  <p:cNvSpPr/>
                  <p:nvPr/>
                </p:nvSpPr>
                <p:spPr>
                  <a:xfrm>
                    <a:off x="11688111" y="-1108143"/>
                    <a:ext cx="234830" cy="677862"/>
                  </a:xfrm>
                  <a:custGeom>
                    <a:avLst/>
                    <a:gdLst>
                      <a:gd name="connsiteX0" fmla="*/ 26666 w 234830"/>
                      <a:gd name="connsiteY0" fmla="*/ 358887 h 677862"/>
                      <a:gd name="connsiteX1" fmla="*/ 42820 w 234830"/>
                      <a:gd name="connsiteY1" fmla="*/ 639 h 677862"/>
                      <a:gd name="connsiteX2" fmla="*/ 208165 w 234830"/>
                      <a:gd name="connsiteY2" fmla="*/ 318976 h 677862"/>
                      <a:gd name="connsiteX3" fmla="*/ 192011 w 234830"/>
                      <a:gd name="connsiteY3" fmla="*/ 677223 h 677862"/>
                      <a:gd name="connsiteX4" fmla="*/ 26666 w 234830"/>
                      <a:gd name="connsiteY4" fmla="*/ 358887 h 677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830" h="677862">
                        <a:moveTo>
                          <a:pt x="26666" y="358887"/>
                        </a:moveTo>
                        <a:cubicBezTo>
                          <a:pt x="-14195" y="171686"/>
                          <a:pt x="-7544" y="12042"/>
                          <a:pt x="42820" y="639"/>
                        </a:cubicBezTo>
                        <a:cubicBezTo>
                          <a:pt x="93184" y="-10764"/>
                          <a:pt x="167304" y="131775"/>
                          <a:pt x="208165" y="318976"/>
                        </a:cubicBezTo>
                        <a:cubicBezTo>
                          <a:pt x="249026" y="506177"/>
                          <a:pt x="242375" y="665820"/>
                          <a:pt x="192011" y="677223"/>
                        </a:cubicBezTo>
                        <a:cubicBezTo>
                          <a:pt x="141647" y="688627"/>
                          <a:pt x="67527" y="546088"/>
                          <a:pt x="26666" y="358887"/>
                        </a:cubicBezTo>
                        <a:close/>
                      </a:path>
                    </a:pathLst>
                  </a:custGeom>
                  <a:solidFill>
                    <a:srgbClr val="F8AA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478" name="Graphic 333">
                <a:extLst>
                  <a:ext uri="{FF2B5EF4-FFF2-40B4-BE49-F238E27FC236}">
                    <a16:creationId xmlns:a16="http://schemas.microsoft.com/office/drawing/2014/main" id="{44065CE2-6CF3-C365-CE22-423C4D78B136}"/>
                  </a:ext>
                </a:extLst>
              </p:cNvPr>
              <p:cNvGrpSpPr/>
              <p:nvPr/>
            </p:nvGrpSpPr>
            <p:grpSpPr>
              <a:xfrm>
                <a:off x="11161930" y="-1106349"/>
                <a:ext cx="1460986" cy="1461089"/>
                <a:chOff x="11161930" y="-1106349"/>
                <a:chExt cx="1460986" cy="1461089"/>
              </a:xfrm>
              <a:solidFill>
                <a:srgbClr val="FFD000"/>
              </a:solidFill>
            </p:grpSpPr>
            <p:grpSp>
              <p:nvGrpSpPr>
                <p:cNvPr id="480" name="Graphic 333">
                  <a:extLst>
                    <a:ext uri="{FF2B5EF4-FFF2-40B4-BE49-F238E27FC236}">
                      <a16:creationId xmlns:a16="http://schemas.microsoft.com/office/drawing/2014/main" id="{1E4F257B-500E-B481-137B-F74D9588EC08}"/>
                    </a:ext>
                  </a:extLst>
                </p:cNvPr>
                <p:cNvGrpSpPr/>
                <p:nvPr/>
              </p:nvGrpSpPr>
              <p:grpSpPr>
                <a:xfrm>
                  <a:off x="11683292" y="-1106349"/>
                  <a:ext cx="418364" cy="1461089"/>
                  <a:chOff x="11683292" y="-1106349"/>
                  <a:chExt cx="418364" cy="1461089"/>
                </a:xfrm>
                <a:solidFill>
                  <a:srgbClr val="FFD000"/>
                </a:solidFill>
              </p:grpSpPr>
              <p:sp>
                <p:nvSpPr>
                  <p:cNvPr id="490" name="Freeform 489">
                    <a:extLst>
                      <a:ext uri="{FF2B5EF4-FFF2-40B4-BE49-F238E27FC236}">
                        <a16:creationId xmlns:a16="http://schemas.microsoft.com/office/drawing/2014/main" id="{E5380915-D723-F9D6-3136-A3EB34253F4B}"/>
                      </a:ext>
                    </a:extLst>
                  </p:cNvPr>
                  <p:cNvSpPr/>
                  <p:nvPr/>
                </p:nvSpPr>
                <p:spPr>
                  <a:xfrm>
                    <a:off x="11862891" y="-1106349"/>
                    <a:ext cx="238766" cy="676175"/>
                  </a:xfrm>
                  <a:custGeom>
                    <a:avLst/>
                    <a:gdLst>
                      <a:gd name="connsiteX0" fmla="*/ 210133 w 238766"/>
                      <a:gd name="connsiteY0" fmla="*/ 358994 h 676175"/>
                      <a:gd name="connsiteX1" fmla="*/ 41937 w 238766"/>
                      <a:gd name="connsiteY1" fmla="*/ 675430 h 676175"/>
                      <a:gd name="connsiteX2" fmla="*/ 28633 w 238766"/>
                      <a:gd name="connsiteY2" fmla="*/ 317182 h 676175"/>
                      <a:gd name="connsiteX3" fmla="*/ 196829 w 238766"/>
                      <a:gd name="connsiteY3" fmla="*/ 746 h 676175"/>
                      <a:gd name="connsiteX4" fmla="*/ 210133 w 238766"/>
                      <a:gd name="connsiteY4" fmla="*/ 358994 h 6761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8766" h="676175">
                        <a:moveTo>
                          <a:pt x="210133" y="358994"/>
                        </a:moveTo>
                        <a:cubicBezTo>
                          <a:pt x="167371" y="545244"/>
                          <a:pt x="92301" y="687783"/>
                          <a:pt x="41937" y="675430"/>
                        </a:cubicBezTo>
                        <a:cubicBezTo>
                          <a:pt x="-8427" y="664027"/>
                          <a:pt x="-14128" y="503433"/>
                          <a:pt x="28633" y="317182"/>
                        </a:cubicBezTo>
                        <a:cubicBezTo>
                          <a:pt x="71395" y="130932"/>
                          <a:pt x="146465" y="-11607"/>
                          <a:pt x="196829" y="746"/>
                        </a:cubicBezTo>
                        <a:cubicBezTo>
                          <a:pt x="247193" y="12149"/>
                          <a:pt x="252894" y="171793"/>
                          <a:pt x="210133" y="358994"/>
                        </a:cubicBezTo>
                        <a:close/>
                      </a:path>
                    </a:pathLst>
                  </a:custGeom>
                  <a:solidFill>
                    <a:srgbClr val="FFD0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91" name="Freeform 490">
                    <a:extLst>
                      <a:ext uri="{FF2B5EF4-FFF2-40B4-BE49-F238E27FC236}">
                        <a16:creationId xmlns:a16="http://schemas.microsoft.com/office/drawing/2014/main" id="{DD567888-EB6D-C408-FB4C-D194315CA440}"/>
                      </a:ext>
                    </a:extLst>
                  </p:cNvPr>
                  <p:cNvSpPr/>
                  <p:nvPr/>
                </p:nvSpPr>
                <p:spPr>
                  <a:xfrm>
                    <a:off x="11683292" y="-321435"/>
                    <a:ext cx="238450" cy="676176"/>
                  </a:xfrm>
                  <a:custGeom>
                    <a:avLst/>
                    <a:gdLst>
                      <a:gd name="connsiteX0" fmla="*/ 210133 w 238450"/>
                      <a:gd name="connsiteY0" fmla="*/ 358994 h 676176"/>
                      <a:gd name="connsiteX1" fmla="*/ 41937 w 238450"/>
                      <a:gd name="connsiteY1" fmla="*/ 675430 h 676176"/>
                      <a:gd name="connsiteX2" fmla="*/ 28633 w 238450"/>
                      <a:gd name="connsiteY2" fmla="*/ 317182 h 676176"/>
                      <a:gd name="connsiteX3" fmla="*/ 196829 w 238450"/>
                      <a:gd name="connsiteY3" fmla="*/ 746 h 676176"/>
                      <a:gd name="connsiteX4" fmla="*/ 210133 w 238450"/>
                      <a:gd name="connsiteY4" fmla="*/ 358994 h 6761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8450" h="676176">
                        <a:moveTo>
                          <a:pt x="210133" y="358994"/>
                        </a:moveTo>
                        <a:cubicBezTo>
                          <a:pt x="167371" y="545245"/>
                          <a:pt x="92301" y="687783"/>
                          <a:pt x="41937" y="675430"/>
                        </a:cubicBezTo>
                        <a:cubicBezTo>
                          <a:pt x="-8427" y="664027"/>
                          <a:pt x="-14128" y="503433"/>
                          <a:pt x="28633" y="317182"/>
                        </a:cubicBezTo>
                        <a:cubicBezTo>
                          <a:pt x="71395" y="130932"/>
                          <a:pt x="146465" y="-11607"/>
                          <a:pt x="196829" y="746"/>
                        </a:cubicBezTo>
                        <a:cubicBezTo>
                          <a:pt x="246243" y="12149"/>
                          <a:pt x="252894" y="171793"/>
                          <a:pt x="210133" y="358994"/>
                        </a:cubicBezTo>
                        <a:close/>
                      </a:path>
                    </a:pathLst>
                  </a:custGeom>
                  <a:solidFill>
                    <a:srgbClr val="FFD0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481" name="Graphic 333">
                  <a:extLst>
                    <a:ext uri="{FF2B5EF4-FFF2-40B4-BE49-F238E27FC236}">
                      <a16:creationId xmlns:a16="http://schemas.microsoft.com/office/drawing/2014/main" id="{FE83CDDA-E769-9F58-799D-115CC27DDCBD}"/>
                    </a:ext>
                  </a:extLst>
                </p:cNvPr>
                <p:cNvGrpSpPr/>
                <p:nvPr/>
              </p:nvGrpSpPr>
              <p:grpSpPr>
                <a:xfrm>
                  <a:off x="11161930" y="-584987"/>
                  <a:ext cx="1460986" cy="418364"/>
                  <a:chOff x="11161930" y="-584987"/>
                  <a:chExt cx="1460986" cy="418364"/>
                </a:xfrm>
                <a:solidFill>
                  <a:srgbClr val="FFD000"/>
                </a:solidFill>
              </p:grpSpPr>
              <p:sp>
                <p:nvSpPr>
                  <p:cNvPr id="488" name="Freeform 487">
                    <a:extLst>
                      <a:ext uri="{FF2B5EF4-FFF2-40B4-BE49-F238E27FC236}">
                        <a16:creationId xmlns:a16="http://schemas.microsoft.com/office/drawing/2014/main" id="{EFE02B08-6C4E-5743-C303-C48C75463419}"/>
                      </a:ext>
                    </a:extLst>
                  </p:cNvPr>
                  <p:cNvSpPr/>
                  <p:nvPr/>
                </p:nvSpPr>
                <p:spPr>
                  <a:xfrm>
                    <a:off x="11946844" y="-405388"/>
                    <a:ext cx="676073" cy="238766"/>
                  </a:xfrm>
                  <a:custGeom>
                    <a:avLst/>
                    <a:gdLst>
                      <a:gd name="connsiteX0" fmla="*/ 317182 w 676073"/>
                      <a:gd name="connsiteY0" fmla="*/ 210133 h 238766"/>
                      <a:gd name="connsiteX1" fmla="*/ 746 w 676073"/>
                      <a:gd name="connsiteY1" fmla="*/ 41937 h 238766"/>
                      <a:gd name="connsiteX2" fmla="*/ 358994 w 676073"/>
                      <a:gd name="connsiteY2" fmla="*/ 28633 h 238766"/>
                      <a:gd name="connsiteX3" fmla="*/ 675430 w 676073"/>
                      <a:gd name="connsiteY3" fmla="*/ 196829 h 238766"/>
                      <a:gd name="connsiteX4" fmla="*/ 317182 w 676073"/>
                      <a:gd name="connsiteY4" fmla="*/ 210133 h 2387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76073" h="238766">
                        <a:moveTo>
                          <a:pt x="317182" y="210133"/>
                        </a:moveTo>
                        <a:cubicBezTo>
                          <a:pt x="130932" y="167371"/>
                          <a:pt x="-11607" y="92301"/>
                          <a:pt x="746" y="41937"/>
                        </a:cubicBezTo>
                        <a:cubicBezTo>
                          <a:pt x="12149" y="-8427"/>
                          <a:pt x="172743" y="-14128"/>
                          <a:pt x="358994" y="28633"/>
                        </a:cubicBezTo>
                        <a:cubicBezTo>
                          <a:pt x="545245" y="71395"/>
                          <a:pt x="686833" y="146465"/>
                          <a:pt x="675430" y="196829"/>
                        </a:cubicBezTo>
                        <a:cubicBezTo>
                          <a:pt x="664027" y="247193"/>
                          <a:pt x="503433" y="252894"/>
                          <a:pt x="317182" y="210133"/>
                        </a:cubicBezTo>
                        <a:close/>
                      </a:path>
                    </a:pathLst>
                  </a:custGeom>
                  <a:solidFill>
                    <a:srgbClr val="FFD0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89" name="Freeform 488">
                    <a:extLst>
                      <a:ext uri="{FF2B5EF4-FFF2-40B4-BE49-F238E27FC236}">
                        <a16:creationId xmlns:a16="http://schemas.microsoft.com/office/drawing/2014/main" id="{006ACFA1-2EBF-BF61-7D12-A58B21189718}"/>
                      </a:ext>
                    </a:extLst>
                  </p:cNvPr>
                  <p:cNvSpPr/>
                  <p:nvPr/>
                </p:nvSpPr>
                <p:spPr>
                  <a:xfrm>
                    <a:off x="11161930" y="-584987"/>
                    <a:ext cx="676176" cy="238450"/>
                  </a:xfrm>
                  <a:custGeom>
                    <a:avLst/>
                    <a:gdLst>
                      <a:gd name="connsiteX0" fmla="*/ 317182 w 676176"/>
                      <a:gd name="connsiteY0" fmla="*/ 210133 h 238450"/>
                      <a:gd name="connsiteX1" fmla="*/ 746 w 676176"/>
                      <a:gd name="connsiteY1" fmla="*/ 41937 h 238450"/>
                      <a:gd name="connsiteX2" fmla="*/ 358994 w 676176"/>
                      <a:gd name="connsiteY2" fmla="*/ 28633 h 238450"/>
                      <a:gd name="connsiteX3" fmla="*/ 675430 w 676176"/>
                      <a:gd name="connsiteY3" fmla="*/ 196829 h 238450"/>
                      <a:gd name="connsiteX4" fmla="*/ 317182 w 676176"/>
                      <a:gd name="connsiteY4" fmla="*/ 210133 h 238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76176" h="238450">
                        <a:moveTo>
                          <a:pt x="317182" y="210133"/>
                        </a:moveTo>
                        <a:cubicBezTo>
                          <a:pt x="130932" y="167371"/>
                          <a:pt x="-11607" y="92301"/>
                          <a:pt x="746" y="41937"/>
                        </a:cubicBezTo>
                        <a:cubicBezTo>
                          <a:pt x="12149" y="-8427"/>
                          <a:pt x="172743" y="-14128"/>
                          <a:pt x="358994" y="28633"/>
                        </a:cubicBezTo>
                        <a:cubicBezTo>
                          <a:pt x="545245" y="71395"/>
                          <a:pt x="687783" y="146465"/>
                          <a:pt x="675430" y="196829"/>
                        </a:cubicBezTo>
                        <a:cubicBezTo>
                          <a:pt x="664027" y="246243"/>
                          <a:pt x="503433" y="252894"/>
                          <a:pt x="317182" y="210133"/>
                        </a:cubicBezTo>
                        <a:close/>
                      </a:path>
                    </a:pathLst>
                  </a:custGeom>
                  <a:solidFill>
                    <a:srgbClr val="FFD0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482" name="Graphic 333">
                  <a:extLst>
                    <a:ext uri="{FF2B5EF4-FFF2-40B4-BE49-F238E27FC236}">
                      <a16:creationId xmlns:a16="http://schemas.microsoft.com/office/drawing/2014/main" id="{F952E49B-2E2B-DC26-5236-4CA3B77D98F1}"/>
                    </a:ext>
                  </a:extLst>
                </p:cNvPr>
                <p:cNvGrpSpPr/>
                <p:nvPr/>
              </p:nvGrpSpPr>
              <p:grpSpPr>
                <a:xfrm>
                  <a:off x="11253450" y="-790223"/>
                  <a:ext cx="1277787" cy="828836"/>
                  <a:chOff x="11253450" y="-790223"/>
                  <a:chExt cx="1277787" cy="828836"/>
                </a:xfrm>
                <a:solidFill>
                  <a:srgbClr val="FFD000"/>
                </a:solidFill>
              </p:grpSpPr>
              <p:sp>
                <p:nvSpPr>
                  <p:cNvPr id="486" name="Freeform 485">
                    <a:extLst>
                      <a:ext uri="{FF2B5EF4-FFF2-40B4-BE49-F238E27FC236}">
                        <a16:creationId xmlns:a16="http://schemas.microsoft.com/office/drawing/2014/main" id="{915F3AE6-3991-896D-9E51-784CF5A8AEC1}"/>
                      </a:ext>
                    </a:extLst>
                  </p:cNvPr>
                  <p:cNvSpPr/>
                  <p:nvPr/>
                </p:nvSpPr>
                <p:spPr>
                  <a:xfrm>
                    <a:off x="11935736" y="-790223"/>
                    <a:ext cx="595501" cy="401220"/>
                  </a:xfrm>
                  <a:custGeom>
                    <a:avLst/>
                    <a:gdLst>
                      <a:gd name="connsiteX0" fmla="*/ 347295 w 595501"/>
                      <a:gd name="connsiteY0" fmla="*/ 279482 h 401220"/>
                      <a:gd name="connsiteX1" fmla="*/ 4252 w 595501"/>
                      <a:gd name="connsiteY1" fmla="*/ 384960 h 401220"/>
                      <a:gd name="connsiteX2" fmla="*/ 248468 w 595501"/>
                      <a:gd name="connsiteY2" fmla="*/ 121739 h 401220"/>
                      <a:gd name="connsiteX3" fmla="*/ 591512 w 595501"/>
                      <a:gd name="connsiteY3" fmla="*/ 16260 h 401220"/>
                      <a:gd name="connsiteX4" fmla="*/ 347295 w 595501"/>
                      <a:gd name="connsiteY4" fmla="*/ 279482 h 4012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5501" h="401220">
                        <a:moveTo>
                          <a:pt x="347295" y="279482"/>
                        </a:moveTo>
                        <a:cubicBezTo>
                          <a:pt x="184801" y="381159"/>
                          <a:pt x="31809" y="428672"/>
                          <a:pt x="4252" y="384960"/>
                        </a:cubicBezTo>
                        <a:cubicBezTo>
                          <a:pt x="-23306" y="341248"/>
                          <a:pt x="85974" y="223416"/>
                          <a:pt x="248468" y="121739"/>
                        </a:cubicBezTo>
                        <a:cubicBezTo>
                          <a:pt x="410963" y="20061"/>
                          <a:pt x="563954" y="-27452"/>
                          <a:pt x="591512" y="16260"/>
                        </a:cubicBezTo>
                        <a:cubicBezTo>
                          <a:pt x="618119" y="59972"/>
                          <a:pt x="508839" y="177804"/>
                          <a:pt x="347295" y="279482"/>
                        </a:cubicBezTo>
                        <a:close/>
                      </a:path>
                    </a:pathLst>
                  </a:custGeom>
                  <a:solidFill>
                    <a:srgbClr val="FFD0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87" name="Freeform 486">
                    <a:extLst>
                      <a:ext uri="{FF2B5EF4-FFF2-40B4-BE49-F238E27FC236}">
                        <a16:creationId xmlns:a16="http://schemas.microsoft.com/office/drawing/2014/main" id="{29BBDBDF-47B4-31F2-B51C-6B5F7C099642}"/>
                      </a:ext>
                    </a:extLst>
                  </p:cNvPr>
                  <p:cNvSpPr/>
                  <p:nvPr/>
                </p:nvSpPr>
                <p:spPr>
                  <a:xfrm>
                    <a:off x="11253450" y="-362606"/>
                    <a:ext cx="595763" cy="401220"/>
                  </a:xfrm>
                  <a:custGeom>
                    <a:avLst/>
                    <a:gdLst>
                      <a:gd name="connsiteX0" fmla="*/ 347295 w 595763"/>
                      <a:gd name="connsiteY0" fmla="*/ 279482 h 401220"/>
                      <a:gd name="connsiteX1" fmla="*/ 4252 w 595763"/>
                      <a:gd name="connsiteY1" fmla="*/ 384960 h 401220"/>
                      <a:gd name="connsiteX2" fmla="*/ 248468 w 595763"/>
                      <a:gd name="connsiteY2" fmla="*/ 121739 h 401220"/>
                      <a:gd name="connsiteX3" fmla="*/ 591512 w 595763"/>
                      <a:gd name="connsiteY3" fmla="*/ 16260 h 401220"/>
                      <a:gd name="connsiteX4" fmla="*/ 347295 w 595763"/>
                      <a:gd name="connsiteY4" fmla="*/ 279482 h 4012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5763" h="401220">
                        <a:moveTo>
                          <a:pt x="347295" y="279482"/>
                        </a:moveTo>
                        <a:cubicBezTo>
                          <a:pt x="184801" y="381159"/>
                          <a:pt x="31809" y="428672"/>
                          <a:pt x="4252" y="384960"/>
                        </a:cubicBezTo>
                        <a:cubicBezTo>
                          <a:pt x="-23306" y="341248"/>
                          <a:pt x="85974" y="223416"/>
                          <a:pt x="248468" y="121739"/>
                        </a:cubicBezTo>
                        <a:cubicBezTo>
                          <a:pt x="410012" y="20061"/>
                          <a:pt x="563954" y="-27452"/>
                          <a:pt x="591512" y="16260"/>
                        </a:cubicBezTo>
                        <a:cubicBezTo>
                          <a:pt x="619069" y="59972"/>
                          <a:pt x="509790" y="177804"/>
                          <a:pt x="347295" y="279482"/>
                        </a:cubicBezTo>
                        <a:close/>
                      </a:path>
                    </a:pathLst>
                  </a:custGeom>
                  <a:solidFill>
                    <a:srgbClr val="FFD0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483" name="Graphic 333">
                  <a:extLst>
                    <a:ext uri="{FF2B5EF4-FFF2-40B4-BE49-F238E27FC236}">
                      <a16:creationId xmlns:a16="http://schemas.microsoft.com/office/drawing/2014/main" id="{FBB09210-8036-E994-447D-9F78FB7F7D86}"/>
                    </a:ext>
                  </a:extLst>
                </p:cNvPr>
                <p:cNvGrpSpPr/>
                <p:nvPr/>
              </p:nvGrpSpPr>
              <p:grpSpPr>
                <a:xfrm>
                  <a:off x="11478056" y="-1014829"/>
                  <a:ext cx="828836" cy="1277787"/>
                  <a:chOff x="11478056" y="-1014829"/>
                  <a:chExt cx="828836" cy="1277787"/>
                </a:xfrm>
                <a:solidFill>
                  <a:srgbClr val="FFD000"/>
                </a:solidFill>
              </p:grpSpPr>
              <p:sp>
                <p:nvSpPr>
                  <p:cNvPr id="484" name="Freeform 483">
                    <a:extLst>
                      <a:ext uri="{FF2B5EF4-FFF2-40B4-BE49-F238E27FC236}">
                        <a16:creationId xmlns:a16="http://schemas.microsoft.com/office/drawing/2014/main" id="{59157EE8-1D4A-1C9D-646B-5AE912A74C52}"/>
                      </a:ext>
                    </a:extLst>
                  </p:cNvPr>
                  <p:cNvSpPr/>
                  <p:nvPr/>
                </p:nvSpPr>
                <p:spPr>
                  <a:xfrm>
                    <a:off x="11905673" y="-332543"/>
                    <a:ext cx="401220" cy="595501"/>
                  </a:xfrm>
                  <a:custGeom>
                    <a:avLst/>
                    <a:gdLst>
                      <a:gd name="connsiteX0" fmla="*/ 121739 w 401220"/>
                      <a:gd name="connsiteY0" fmla="*/ 347295 h 595501"/>
                      <a:gd name="connsiteX1" fmla="*/ 16260 w 401220"/>
                      <a:gd name="connsiteY1" fmla="*/ 4252 h 595501"/>
                      <a:gd name="connsiteX2" fmla="*/ 279482 w 401220"/>
                      <a:gd name="connsiteY2" fmla="*/ 248468 h 595501"/>
                      <a:gd name="connsiteX3" fmla="*/ 384960 w 401220"/>
                      <a:gd name="connsiteY3" fmla="*/ 591512 h 595501"/>
                      <a:gd name="connsiteX4" fmla="*/ 121739 w 401220"/>
                      <a:gd name="connsiteY4" fmla="*/ 347295 h 595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01220" h="595501">
                        <a:moveTo>
                          <a:pt x="121739" y="347295"/>
                        </a:moveTo>
                        <a:cubicBezTo>
                          <a:pt x="20061" y="184801"/>
                          <a:pt x="-27452" y="31809"/>
                          <a:pt x="16260" y="4252"/>
                        </a:cubicBezTo>
                        <a:cubicBezTo>
                          <a:pt x="59972" y="-23306"/>
                          <a:pt x="177804" y="85974"/>
                          <a:pt x="279482" y="248468"/>
                        </a:cubicBezTo>
                        <a:cubicBezTo>
                          <a:pt x="381159" y="410012"/>
                          <a:pt x="428672" y="563954"/>
                          <a:pt x="384960" y="591512"/>
                        </a:cubicBezTo>
                        <a:cubicBezTo>
                          <a:pt x="341248" y="618119"/>
                          <a:pt x="223416" y="508839"/>
                          <a:pt x="121739" y="347295"/>
                        </a:cubicBezTo>
                        <a:close/>
                      </a:path>
                    </a:pathLst>
                  </a:custGeom>
                  <a:solidFill>
                    <a:srgbClr val="FFD0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85" name="Freeform 484">
                    <a:extLst>
                      <a:ext uri="{FF2B5EF4-FFF2-40B4-BE49-F238E27FC236}">
                        <a16:creationId xmlns:a16="http://schemas.microsoft.com/office/drawing/2014/main" id="{93C7688F-E9A1-C495-563E-06BDAAC12017}"/>
                      </a:ext>
                    </a:extLst>
                  </p:cNvPr>
                  <p:cNvSpPr/>
                  <p:nvPr/>
                </p:nvSpPr>
                <p:spPr>
                  <a:xfrm>
                    <a:off x="11478056" y="-1014829"/>
                    <a:ext cx="401220" cy="595527"/>
                  </a:xfrm>
                  <a:custGeom>
                    <a:avLst/>
                    <a:gdLst>
                      <a:gd name="connsiteX0" fmla="*/ 121739 w 401220"/>
                      <a:gd name="connsiteY0" fmla="*/ 347295 h 595527"/>
                      <a:gd name="connsiteX1" fmla="*/ 16260 w 401220"/>
                      <a:gd name="connsiteY1" fmla="*/ 4252 h 595527"/>
                      <a:gd name="connsiteX2" fmla="*/ 279482 w 401220"/>
                      <a:gd name="connsiteY2" fmla="*/ 248468 h 595527"/>
                      <a:gd name="connsiteX3" fmla="*/ 384960 w 401220"/>
                      <a:gd name="connsiteY3" fmla="*/ 591512 h 595527"/>
                      <a:gd name="connsiteX4" fmla="*/ 121739 w 401220"/>
                      <a:gd name="connsiteY4" fmla="*/ 347295 h 5955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01220" h="595527">
                        <a:moveTo>
                          <a:pt x="121739" y="347295"/>
                        </a:moveTo>
                        <a:cubicBezTo>
                          <a:pt x="20061" y="184801"/>
                          <a:pt x="-27452" y="31809"/>
                          <a:pt x="16260" y="4252"/>
                        </a:cubicBezTo>
                        <a:cubicBezTo>
                          <a:pt x="59972" y="-23306"/>
                          <a:pt x="177804" y="85974"/>
                          <a:pt x="279482" y="248468"/>
                        </a:cubicBezTo>
                        <a:cubicBezTo>
                          <a:pt x="381159" y="410963"/>
                          <a:pt x="428672" y="563954"/>
                          <a:pt x="384960" y="591512"/>
                        </a:cubicBezTo>
                        <a:cubicBezTo>
                          <a:pt x="341248" y="618119"/>
                          <a:pt x="223416" y="509790"/>
                          <a:pt x="121739" y="347295"/>
                        </a:cubicBezTo>
                        <a:close/>
                      </a:path>
                    </a:pathLst>
                  </a:custGeom>
                  <a:solidFill>
                    <a:srgbClr val="FFD000"/>
                  </a:solidFill>
                  <a:ln w="950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23232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479" name="Freeform 478">
                <a:extLst>
                  <a:ext uri="{FF2B5EF4-FFF2-40B4-BE49-F238E27FC236}">
                    <a16:creationId xmlns:a16="http://schemas.microsoft.com/office/drawing/2014/main" id="{886F2F93-12FB-952E-53F2-C89D23746583}"/>
                  </a:ext>
                </a:extLst>
              </p:cNvPr>
              <p:cNvSpPr/>
              <p:nvPr/>
            </p:nvSpPr>
            <p:spPr>
              <a:xfrm>
                <a:off x="11569666" y="-698613"/>
                <a:ext cx="645617" cy="645617"/>
              </a:xfrm>
              <a:custGeom>
                <a:avLst/>
                <a:gdLst>
                  <a:gd name="connsiteX0" fmla="*/ 637344 w 645617"/>
                  <a:gd name="connsiteY0" fmla="*/ 395028 h 645617"/>
                  <a:gd name="connsiteX1" fmla="*/ 250589 w 645617"/>
                  <a:gd name="connsiteY1" fmla="*/ 637344 h 645617"/>
                  <a:gd name="connsiteX2" fmla="*/ 8273 w 645617"/>
                  <a:gd name="connsiteY2" fmla="*/ 250589 h 645617"/>
                  <a:gd name="connsiteX3" fmla="*/ 395028 w 645617"/>
                  <a:gd name="connsiteY3" fmla="*/ 8273 h 645617"/>
                  <a:gd name="connsiteX4" fmla="*/ 637344 w 645617"/>
                  <a:gd name="connsiteY4" fmla="*/ 395028 h 645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5617" h="645617">
                    <a:moveTo>
                      <a:pt x="637344" y="395028"/>
                    </a:moveTo>
                    <a:cubicBezTo>
                      <a:pt x="597433" y="568926"/>
                      <a:pt x="424486" y="677255"/>
                      <a:pt x="250589" y="637344"/>
                    </a:cubicBezTo>
                    <a:cubicBezTo>
                      <a:pt x="76691" y="597433"/>
                      <a:pt x="-31638" y="424486"/>
                      <a:pt x="8273" y="250589"/>
                    </a:cubicBezTo>
                    <a:cubicBezTo>
                      <a:pt x="48184" y="76692"/>
                      <a:pt x="221131" y="-31638"/>
                      <a:pt x="395028" y="8273"/>
                    </a:cubicBezTo>
                    <a:cubicBezTo>
                      <a:pt x="568926" y="47234"/>
                      <a:pt x="677255" y="221131"/>
                      <a:pt x="637344" y="395028"/>
                    </a:cubicBezTo>
                    <a:close/>
                  </a:path>
                </a:pathLst>
              </a:custGeom>
              <a:solidFill>
                <a:srgbClr val="77200F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15" name="Graphic 333">
              <a:extLst>
                <a:ext uri="{FF2B5EF4-FFF2-40B4-BE49-F238E27FC236}">
                  <a16:creationId xmlns:a16="http://schemas.microsoft.com/office/drawing/2014/main" id="{A4634A09-8837-8E7C-7CD1-4A9CFE97CFD9}"/>
                </a:ext>
              </a:extLst>
            </p:cNvPr>
            <p:cNvGrpSpPr/>
            <p:nvPr/>
          </p:nvGrpSpPr>
          <p:grpSpPr>
            <a:xfrm>
              <a:off x="11631154" y="-659932"/>
              <a:ext cx="532144" cy="538796"/>
              <a:chOff x="11631154" y="-659932"/>
              <a:chExt cx="532144" cy="538796"/>
            </a:xfrm>
            <a:solidFill>
              <a:srgbClr val="C77215"/>
            </a:solidFill>
          </p:grpSpPr>
          <p:sp>
            <p:nvSpPr>
              <p:cNvPr id="455" name="Freeform 454">
                <a:extLst>
                  <a:ext uri="{FF2B5EF4-FFF2-40B4-BE49-F238E27FC236}">
                    <a16:creationId xmlns:a16="http://schemas.microsoft.com/office/drawing/2014/main" id="{750D6CE6-D728-E4A5-0E1C-5994ECFD2FAF}"/>
                  </a:ext>
                </a:extLst>
              </p:cNvPr>
              <p:cNvSpPr/>
              <p:nvPr/>
            </p:nvSpPr>
            <p:spPr>
              <a:xfrm>
                <a:off x="11631154" y="-500288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6" name="Freeform 455">
                <a:extLst>
                  <a:ext uri="{FF2B5EF4-FFF2-40B4-BE49-F238E27FC236}">
                    <a16:creationId xmlns:a16="http://schemas.microsoft.com/office/drawing/2014/main" id="{6EEB9991-4E88-F4CB-860B-EE72A1FC06DF}"/>
                  </a:ext>
                </a:extLst>
              </p:cNvPr>
              <p:cNvSpPr/>
              <p:nvPr/>
            </p:nvSpPr>
            <p:spPr>
              <a:xfrm>
                <a:off x="11873470" y="-426168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950"/>
                      <a:pt x="38010" y="9503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7" name="Freeform 456">
                <a:extLst>
                  <a:ext uri="{FF2B5EF4-FFF2-40B4-BE49-F238E27FC236}">
                    <a16:creationId xmlns:a16="http://schemas.microsoft.com/office/drawing/2014/main" id="{65B2B072-6FE6-E0B3-525B-C4869FF02AD0}"/>
                  </a:ext>
                </a:extLst>
              </p:cNvPr>
              <p:cNvSpPr/>
              <p:nvPr/>
            </p:nvSpPr>
            <p:spPr>
              <a:xfrm>
                <a:off x="11819305" y="-289331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8" name="Freeform 457">
                <a:extLst>
                  <a:ext uri="{FF2B5EF4-FFF2-40B4-BE49-F238E27FC236}">
                    <a16:creationId xmlns:a16="http://schemas.microsoft.com/office/drawing/2014/main" id="{2AC32D9B-2E7C-C5CA-DA22-71D672CE0C94}"/>
                  </a:ext>
                </a:extLst>
              </p:cNvPr>
              <p:cNvSpPr/>
              <p:nvPr/>
            </p:nvSpPr>
            <p:spPr>
              <a:xfrm>
                <a:off x="11703373" y="-321640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9" name="Freeform 458">
                <a:extLst>
                  <a:ext uri="{FF2B5EF4-FFF2-40B4-BE49-F238E27FC236}">
                    <a16:creationId xmlns:a16="http://schemas.microsoft.com/office/drawing/2014/main" id="{5739F84E-E565-8416-4552-3CE368D93DAC}"/>
                  </a:ext>
                </a:extLst>
              </p:cNvPr>
              <p:cNvSpPr/>
              <p:nvPr/>
            </p:nvSpPr>
            <p:spPr>
              <a:xfrm>
                <a:off x="11805051" y="-519293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0" name="Freeform 459">
                <a:extLst>
                  <a:ext uri="{FF2B5EF4-FFF2-40B4-BE49-F238E27FC236}">
                    <a16:creationId xmlns:a16="http://schemas.microsoft.com/office/drawing/2014/main" id="{509744CD-38D8-0046-E491-AE88FB81691C}"/>
                  </a:ext>
                </a:extLst>
              </p:cNvPr>
              <p:cNvSpPr/>
              <p:nvPr/>
            </p:nvSpPr>
            <p:spPr>
              <a:xfrm>
                <a:off x="12050218" y="-438521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1" name="Freeform 460">
                <a:extLst>
                  <a:ext uri="{FF2B5EF4-FFF2-40B4-BE49-F238E27FC236}">
                    <a16:creationId xmlns:a16="http://schemas.microsoft.com/office/drawing/2014/main" id="{F1ACA746-B9AC-DBA0-E1C9-450DAB7714B1}"/>
                  </a:ext>
                </a:extLst>
              </p:cNvPr>
              <p:cNvSpPr/>
              <p:nvPr/>
            </p:nvSpPr>
            <p:spPr>
              <a:xfrm>
                <a:off x="12016959" y="-284579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95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2" name="Freeform 461">
                <a:extLst>
                  <a:ext uri="{FF2B5EF4-FFF2-40B4-BE49-F238E27FC236}">
                    <a16:creationId xmlns:a16="http://schemas.microsoft.com/office/drawing/2014/main" id="{41CDE9DA-3789-7EE3-FBC0-189D45606BFE}"/>
                  </a:ext>
                </a:extLst>
              </p:cNvPr>
              <p:cNvSpPr/>
              <p:nvPr/>
            </p:nvSpPr>
            <p:spPr>
              <a:xfrm>
                <a:off x="11983700" y="-580110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3" name="Freeform 462">
                <a:extLst>
                  <a:ext uri="{FF2B5EF4-FFF2-40B4-BE49-F238E27FC236}">
                    <a16:creationId xmlns:a16="http://schemas.microsoft.com/office/drawing/2014/main" id="{D10A0AA3-0173-78D2-4C5E-F19F69CA8952}"/>
                  </a:ext>
                </a:extLst>
              </p:cNvPr>
              <p:cNvSpPr/>
              <p:nvPr/>
            </p:nvSpPr>
            <p:spPr>
              <a:xfrm>
                <a:off x="11819305" y="-622872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4" name="Freeform 463">
                <a:extLst>
                  <a:ext uri="{FF2B5EF4-FFF2-40B4-BE49-F238E27FC236}">
                    <a16:creationId xmlns:a16="http://schemas.microsoft.com/office/drawing/2014/main" id="{9177679E-93B1-EB92-B23D-3F42623D7434}"/>
                  </a:ext>
                </a:extLst>
              </p:cNvPr>
              <p:cNvSpPr/>
              <p:nvPr/>
            </p:nvSpPr>
            <p:spPr>
              <a:xfrm>
                <a:off x="12087278" y="-519293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5" name="Freeform 464">
                <a:extLst>
                  <a:ext uri="{FF2B5EF4-FFF2-40B4-BE49-F238E27FC236}">
                    <a16:creationId xmlns:a16="http://schemas.microsoft.com/office/drawing/2014/main" id="{07C67A2E-E092-5017-B056-CED11F4FB1E8}"/>
                  </a:ext>
                </a:extLst>
              </p:cNvPr>
              <p:cNvSpPr/>
              <p:nvPr/>
            </p:nvSpPr>
            <p:spPr>
              <a:xfrm>
                <a:off x="12125288" y="-308336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6" name="Freeform 465">
                <a:extLst>
                  <a:ext uri="{FF2B5EF4-FFF2-40B4-BE49-F238E27FC236}">
                    <a16:creationId xmlns:a16="http://schemas.microsoft.com/office/drawing/2014/main" id="{D29343C0-BAC1-F23E-843B-52A158E61FA4}"/>
                  </a:ext>
                </a:extLst>
              </p:cNvPr>
              <p:cNvSpPr/>
              <p:nvPr/>
            </p:nvSpPr>
            <p:spPr>
              <a:xfrm>
                <a:off x="11916231" y="-185753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7" name="Freeform 466">
                <a:extLst>
                  <a:ext uri="{FF2B5EF4-FFF2-40B4-BE49-F238E27FC236}">
                    <a16:creationId xmlns:a16="http://schemas.microsoft.com/office/drawing/2014/main" id="{D3A28F91-00FE-6592-2BEE-37E6AB4F9CD9}"/>
                  </a:ext>
                </a:extLst>
              </p:cNvPr>
              <p:cNvSpPr/>
              <p:nvPr/>
            </p:nvSpPr>
            <p:spPr>
              <a:xfrm>
                <a:off x="11935236" y="-340645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8" name="Freeform 467">
                <a:extLst>
                  <a:ext uri="{FF2B5EF4-FFF2-40B4-BE49-F238E27FC236}">
                    <a16:creationId xmlns:a16="http://schemas.microsoft.com/office/drawing/2014/main" id="{5F8FD885-834D-9BAA-4B5F-1B7D36997CBC}"/>
                  </a:ext>
                </a:extLst>
              </p:cNvPr>
              <p:cNvSpPr/>
              <p:nvPr/>
            </p:nvSpPr>
            <p:spPr>
              <a:xfrm>
                <a:off x="11767991" y="-159145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9" name="Freeform 468">
                <a:extLst>
                  <a:ext uri="{FF2B5EF4-FFF2-40B4-BE49-F238E27FC236}">
                    <a16:creationId xmlns:a16="http://schemas.microsoft.com/office/drawing/2014/main" id="{1EDADB45-ADFA-46CB-F050-A9C16A032FE2}"/>
                  </a:ext>
                </a:extLst>
              </p:cNvPr>
              <p:cNvSpPr/>
              <p:nvPr/>
            </p:nvSpPr>
            <p:spPr>
              <a:xfrm>
                <a:off x="11783195" y="-400511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0" name="Freeform 469">
                <a:extLst>
                  <a:ext uri="{FF2B5EF4-FFF2-40B4-BE49-F238E27FC236}">
                    <a16:creationId xmlns:a16="http://schemas.microsoft.com/office/drawing/2014/main" id="{95FA4A13-9F06-78CA-E999-723A3810FA66}"/>
                  </a:ext>
                </a:extLst>
              </p:cNvPr>
              <p:cNvSpPr/>
              <p:nvPr/>
            </p:nvSpPr>
            <p:spPr>
              <a:xfrm>
                <a:off x="11650159" y="-390058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1" name="Freeform 470">
                <a:extLst>
                  <a:ext uri="{FF2B5EF4-FFF2-40B4-BE49-F238E27FC236}">
                    <a16:creationId xmlns:a16="http://schemas.microsoft.com/office/drawing/2014/main" id="{0705D991-C8C3-4C5F-9E65-E5CC1B07273F}"/>
                  </a:ext>
                </a:extLst>
              </p:cNvPr>
              <p:cNvSpPr/>
              <p:nvPr/>
            </p:nvSpPr>
            <p:spPr>
              <a:xfrm>
                <a:off x="11684368" y="-246569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2" name="Freeform 471">
                <a:extLst>
                  <a:ext uri="{FF2B5EF4-FFF2-40B4-BE49-F238E27FC236}">
                    <a16:creationId xmlns:a16="http://schemas.microsoft.com/office/drawing/2014/main" id="{9F011815-C6E8-E041-4898-CB52765AB661}"/>
                  </a:ext>
                </a:extLst>
              </p:cNvPr>
              <p:cNvSpPr/>
              <p:nvPr/>
            </p:nvSpPr>
            <p:spPr>
              <a:xfrm>
                <a:off x="12016959" y="-190504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3" name="Freeform 472">
                <a:extLst>
                  <a:ext uri="{FF2B5EF4-FFF2-40B4-BE49-F238E27FC236}">
                    <a16:creationId xmlns:a16="http://schemas.microsoft.com/office/drawing/2014/main" id="{299F679B-6D0F-47D9-66C5-A70822B7FDFD}"/>
                  </a:ext>
                </a:extLst>
              </p:cNvPr>
              <p:cNvSpPr/>
              <p:nvPr/>
            </p:nvSpPr>
            <p:spPr>
              <a:xfrm>
                <a:off x="11962794" y="-466079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3040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4" name="Freeform 473">
                <a:extLst>
                  <a:ext uri="{FF2B5EF4-FFF2-40B4-BE49-F238E27FC236}">
                    <a16:creationId xmlns:a16="http://schemas.microsoft.com/office/drawing/2014/main" id="{9829A93B-187B-E5EA-7A0F-F5EE83D30A7B}"/>
                  </a:ext>
                </a:extLst>
              </p:cNvPr>
              <p:cNvSpPr/>
              <p:nvPr/>
            </p:nvSpPr>
            <p:spPr>
              <a:xfrm>
                <a:off x="11711926" y="-562055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5" name="Freeform 474">
                <a:extLst>
                  <a:ext uri="{FF2B5EF4-FFF2-40B4-BE49-F238E27FC236}">
                    <a16:creationId xmlns:a16="http://schemas.microsoft.com/office/drawing/2014/main" id="{DB81693D-0B68-E7B6-94ED-6CC350218EF1}"/>
                  </a:ext>
                </a:extLst>
              </p:cNvPr>
              <p:cNvSpPr/>
              <p:nvPr/>
            </p:nvSpPr>
            <p:spPr>
              <a:xfrm>
                <a:off x="11927634" y="-659932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6" name="Freeform 475">
                <a:extLst>
                  <a:ext uri="{FF2B5EF4-FFF2-40B4-BE49-F238E27FC236}">
                    <a16:creationId xmlns:a16="http://schemas.microsoft.com/office/drawing/2014/main" id="{8D548E7F-E19D-8111-4A00-0FF89492711F}"/>
                  </a:ext>
                </a:extLst>
              </p:cNvPr>
              <p:cNvSpPr/>
              <p:nvPr/>
            </p:nvSpPr>
            <p:spPr>
              <a:xfrm>
                <a:off x="12125288" y="-409063"/>
                <a:ext cx="38010" cy="38010"/>
              </a:xfrm>
              <a:custGeom>
                <a:avLst/>
                <a:gdLst>
                  <a:gd name="connsiteX0" fmla="*/ 38010 w 38010"/>
                  <a:gd name="connsiteY0" fmla="*/ 19005 h 38010"/>
                  <a:gd name="connsiteX1" fmla="*/ 19005 w 38010"/>
                  <a:gd name="connsiteY1" fmla="*/ 38010 h 38010"/>
                  <a:gd name="connsiteX2" fmla="*/ 0 w 38010"/>
                  <a:gd name="connsiteY2" fmla="*/ 19005 h 38010"/>
                  <a:gd name="connsiteX3" fmla="*/ 19005 w 38010"/>
                  <a:gd name="connsiteY3" fmla="*/ 0 h 38010"/>
                  <a:gd name="connsiteX4" fmla="*/ 38010 w 38010"/>
                  <a:gd name="connsiteY4" fmla="*/ 19005 h 38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010" h="38010">
                    <a:moveTo>
                      <a:pt x="38010" y="19005"/>
                    </a:moveTo>
                    <a:cubicBezTo>
                      <a:pt x="38010" y="29458"/>
                      <a:pt x="29458" y="38010"/>
                      <a:pt x="19005" y="38010"/>
                    </a:cubicBezTo>
                    <a:cubicBezTo>
                      <a:pt x="8552" y="38010"/>
                      <a:pt x="0" y="29458"/>
                      <a:pt x="0" y="19005"/>
                    </a:cubicBezTo>
                    <a:cubicBezTo>
                      <a:pt x="0" y="8552"/>
                      <a:pt x="8552" y="0"/>
                      <a:pt x="19005" y="0"/>
                    </a:cubicBezTo>
                    <a:cubicBezTo>
                      <a:pt x="29458" y="0"/>
                      <a:pt x="38010" y="8552"/>
                      <a:pt x="38010" y="19005"/>
                    </a:cubicBezTo>
                    <a:close/>
                  </a:path>
                </a:pathLst>
              </a:custGeom>
              <a:solidFill>
                <a:srgbClr val="C77215"/>
              </a:solidFill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16" name="Graphic 333">
              <a:extLst>
                <a:ext uri="{FF2B5EF4-FFF2-40B4-BE49-F238E27FC236}">
                  <a16:creationId xmlns:a16="http://schemas.microsoft.com/office/drawing/2014/main" id="{99B3A0C4-07CF-E7E2-3EA8-46356CD39C94}"/>
                </a:ext>
              </a:extLst>
            </p:cNvPr>
            <p:cNvGrpSpPr/>
            <p:nvPr/>
          </p:nvGrpSpPr>
          <p:grpSpPr>
            <a:xfrm>
              <a:off x="11599795" y="-650429"/>
              <a:ext cx="532144" cy="531194"/>
              <a:chOff x="11599795" y="-650429"/>
              <a:chExt cx="532144" cy="531194"/>
            </a:xfrm>
            <a:solidFill>
              <a:srgbClr val="C77215"/>
            </a:solidFill>
          </p:grpSpPr>
          <p:grpSp>
            <p:nvGrpSpPr>
              <p:cNvPr id="317" name="Graphic 333">
                <a:extLst>
                  <a:ext uri="{FF2B5EF4-FFF2-40B4-BE49-F238E27FC236}">
                    <a16:creationId xmlns:a16="http://schemas.microsoft.com/office/drawing/2014/main" id="{574504E8-8EB7-F0D7-5EB0-4215BF8782DC}"/>
                  </a:ext>
                </a:extLst>
              </p:cNvPr>
              <p:cNvGrpSpPr/>
              <p:nvPr/>
            </p:nvGrpSpPr>
            <p:grpSpPr>
              <a:xfrm>
                <a:off x="11707174" y="-650429"/>
                <a:ext cx="175797" cy="177698"/>
                <a:chOff x="11707174" y="-650429"/>
                <a:chExt cx="175797" cy="177698"/>
              </a:xfrm>
              <a:solidFill>
                <a:srgbClr val="C77215"/>
              </a:solidFill>
            </p:grpSpPr>
            <p:sp>
              <p:nvSpPr>
                <p:cNvPr id="433" name="Freeform 432">
                  <a:extLst>
                    <a:ext uri="{FF2B5EF4-FFF2-40B4-BE49-F238E27FC236}">
                      <a16:creationId xmlns:a16="http://schemas.microsoft.com/office/drawing/2014/main" id="{257C729F-C402-3AF0-74E9-62C0D8FF7952}"/>
                    </a:ext>
                  </a:extLst>
                </p:cNvPr>
                <p:cNvSpPr/>
                <p:nvPr/>
              </p:nvSpPr>
              <p:spPr>
                <a:xfrm>
                  <a:off x="11707174" y="-59816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34" name="Freeform 433">
                  <a:extLst>
                    <a:ext uri="{FF2B5EF4-FFF2-40B4-BE49-F238E27FC236}">
                      <a16:creationId xmlns:a16="http://schemas.microsoft.com/office/drawing/2014/main" id="{149F2813-A607-24AE-5E72-84AD22224FA5}"/>
                    </a:ext>
                  </a:extLst>
                </p:cNvPr>
                <p:cNvSpPr/>
                <p:nvPr/>
              </p:nvSpPr>
              <p:spPr>
                <a:xfrm>
                  <a:off x="11786996" y="-57345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35" name="Freeform 434">
                  <a:extLst>
                    <a:ext uri="{FF2B5EF4-FFF2-40B4-BE49-F238E27FC236}">
                      <a16:creationId xmlns:a16="http://schemas.microsoft.com/office/drawing/2014/main" id="{C9FFC08D-A393-AF8D-32B8-28CAE801200A}"/>
                    </a:ext>
                  </a:extLst>
                </p:cNvPr>
                <p:cNvSpPr/>
                <p:nvPr/>
              </p:nvSpPr>
              <p:spPr>
                <a:xfrm>
                  <a:off x="11768941" y="-52879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36" name="Freeform 435">
                  <a:extLst>
                    <a:ext uri="{FF2B5EF4-FFF2-40B4-BE49-F238E27FC236}">
                      <a16:creationId xmlns:a16="http://schemas.microsoft.com/office/drawing/2014/main" id="{153CEB4C-29D1-A1F4-F7D7-56889FAD2ACC}"/>
                    </a:ext>
                  </a:extLst>
                </p:cNvPr>
                <p:cNvSpPr/>
                <p:nvPr/>
              </p:nvSpPr>
              <p:spPr>
                <a:xfrm>
                  <a:off x="11730931" y="-53924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37" name="Freeform 436">
                  <a:extLst>
                    <a:ext uri="{FF2B5EF4-FFF2-40B4-BE49-F238E27FC236}">
                      <a16:creationId xmlns:a16="http://schemas.microsoft.com/office/drawing/2014/main" id="{D4AD4168-81D7-3728-C41B-426339ADC10B}"/>
                    </a:ext>
                  </a:extLst>
                </p:cNvPr>
                <p:cNvSpPr/>
                <p:nvPr/>
              </p:nvSpPr>
              <p:spPr>
                <a:xfrm>
                  <a:off x="11764190" y="-60386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38" name="Freeform 437">
                  <a:extLst>
                    <a:ext uri="{FF2B5EF4-FFF2-40B4-BE49-F238E27FC236}">
                      <a16:creationId xmlns:a16="http://schemas.microsoft.com/office/drawing/2014/main" id="{ECFD0A37-A92B-D4E5-B01D-3A7758A11383}"/>
                    </a:ext>
                  </a:extLst>
                </p:cNvPr>
                <p:cNvSpPr/>
                <p:nvPr/>
              </p:nvSpPr>
              <p:spPr>
                <a:xfrm>
                  <a:off x="11844962" y="-57725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39" name="Freeform 438">
                  <a:extLst>
                    <a:ext uri="{FF2B5EF4-FFF2-40B4-BE49-F238E27FC236}">
                      <a16:creationId xmlns:a16="http://schemas.microsoft.com/office/drawing/2014/main" id="{A055D568-FAA0-AAD2-A376-2770BC511C6A}"/>
                    </a:ext>
                  </a:extLst>
                </p:cNvPr>
                <p:cNvSpPr/>
                <p:nvPr/>
              </p:nvSpPr>
              <p:spPr>
                <a:xfrm>
                  <a:off x="11834509" y="-52689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40" name="Freeform 439">
                  <a:extLst>
                    <a:ext uri="{FF2B5EF4-FFF2-40B4-BE49-F238E27FC236}">
                      <a16:creationId xmlns:a16="http://schemas.microsoft.com/office/drawing/2014/main" id="{D1FA49C7-7797-7B97-062B-CBE808F058AB}"/>
                    </a:ext>
                  </a:extLst>
                </p:cNvPr>
                <p:cNvSpPr/>
                <p:nvPr/>
              </p:nvSpPr>
              <p:spPr>
                <a:xfrm>
                  <a:off x="11823106" y="-62477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41" name="Freeform 440">
                  <a:extLst>
                    <a:ext uri="{FF2B5EF4-FFF2-40B4-BE49-F238E27FC236}">
                      <a16:creationId xmlns:a16="http://schemas.microsoft.com/office/drawing/2014/main" id="{0A8DE852-5B6D-F86D-F536-98E76C458D81}"/>
                    </a:ext>
                  </a:extLst>
                </p:cNvPr>
                <p:cNvSpPr/>
                <p:nvPr/>
              </p:nvSpPr>
              <p:spPr>
                <a:xfrm>
                  <a:off x="11768941" y="-63807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42" name="Freeform 441">
                  <a:extLst>
                    <a:ext uri="{FF2B5EF4-FFF2-40B4-BE49-F238E27FC236}">
                      <a16:creationId xmlns:a16="http://schemas.microsoft.com/office/drawing/2014/main" id="{B651531F-7FC8-A3D5-F67B-9CE0E5DA46A2}"/>
                    </a:ext>
                  </a:extLst>
                </p:cNvPr>
                <p:cNvSpPr/>
                <p:nvPr/>
              </p:nvSpPr>
              <p:spPr>
                <a:xfrm>
                  <a:off x="11857315" y="-60386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43" name="Freeform 442">
                  <a:extLst>
                    <a:ext uri="{FF2B5EF4-FFF2-40B4-BE49-F238E27FC236}">
                      <a16:creationId xmlns:a16="http://schemas.microsoft.com/office/drawing/2014/main" id="{1DBA5B5D-ACAB-54F2-DC09-377A1841BE4D}"/>
                    </a:ext>
                  </a:extLst>
                </p:cNvPr>
                <p:cNvSpPr/>
                <p:nvPr/>
              </p:nvSpPr>
              <p:spPr>
                <a:xfrm>
                  <a:off x="11869669" y="-53449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44" name="Freeform 443">
                  <a:extLst>
                    <a:ext uri="{FF2B5EF4-FFF2-40B4-BE49-F238E27FC236}">
                      <a16:creationId xmlns:a16="http://schemas.microsoft.com/office/drawing/2014/main" id="{0C8ABE96-327D-78EC-ACE2-DABD0D8CE445}"/>
                    </a:ext>
                  </a:extLst>
                </p:cNvPr>
                <p:cNvSpPr/>
                <p:nvPr/>
              </p:nvSpPr>
              <p:spPr>
                <a:xfrm>
                  <a:off x="11801250" y="-49458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45" name="Freeform 444">
                  <a:extLst>
                    <a:ext uri="{FF2B5EF4-FFF2-40B4-BE49-F238E27FC236}">
                      <a16:creationId xmlns:a16="http://schemas.microsoft.com/office/drawing/2014/main" id="{E562FC7B-975B-CFE7-7631-042B7D9E90FE}"/>
                    </a:ext>
                  </a:extLst>
                </p:cNvPr>
                <p:cNvSpPr/>
                <p:nvPr/>
              </p:nvSpPr>
              <p:spPr>
                <a:xfrm>
                  <a:off x="11806952" y="-54495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46" name="Freeform 445">
                  <a:extLst>
                    <a:ext uri="{FF2B5EF4-FFF2-40B4-BE49-F238E27FC236}">
                      <a16:creationId xmlns:a16="http://schemas.microsoft.com/office/drawing/2014/main" id="{43A90A83-1099-5A31-3A08-1860D8D8850D}"/>
                    </a:ext>
                  </a:extLst>
                </p:cNvPr>
                <p:cNvSpPr/>
                <p:nvPr/>
              </p:nvSpPr>
              <p:spPr>
                <a:xfrm>
                  <a:off x="11751836" y="-48603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47" name="Freeform 446">
                  <a:extLst>
                    <a:ext uri="{FF2B5EF4-FFF2-40B4-BE49-F238E27FC236}">
                      <a16:creationId xmlns:a16="http://schemas.microsoft.com/office/drawing/2014/main" id="{F06A6476-7622-D73F-0E0C-7530FC49F83D}"/>
                    </a:ext>
                  </a:extLst>
                </p:cNvPr>
                <p:cNvSpPr/>
                <p:nvPr/>
              </p:nvSpPr>
              <p:spPr>
                <a:xfrm>
                  <a:off x="11757538" y="-56490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48" name="Freeform 447">
                  <a:extLst>
                    <a:ext uri="{FF2B5EF4-FFF2-40B4-BE49-F238E27FC236}">
                      <a16:creationId xmlns:a16="http://schemas.microsoft.com/office/drawing/2014/main" id="{8BE3CC16-D263-C516-D8F0-0C43062F8077}"/>
                    </a:ext>
                  </a:extLst>
                </p:cNvPr>
                <p:cNvSpPr/>
                <p:nvPr/>
              </p:nvSpPr>
              <p:spPr>
                <a:xfrm>
                  <a:off x="11713826" y="-562055"/>
                  <a:ext cx="12353" cy="13303"/>
                </a:xfrm>
                <a:custGeom>
                  <a:avLst/>
                  <a:gdLst>
                    <a:gd name="connsiteX0" fmla="*/ 12353 w 12353"/>
                    <a:gd name="connsiteY0" fmla="*/ 6652 h 13303"/>
                    <a:gd name="connsiteX1" fmla="*/ 6652 w 12353"/>
                    <a:gd name="connsiteY1" fmla="*/ 13304 h 13303"/>
                    <a:gd name="connsiteX2" fmla="*/ 0 w 12353"/>
                    <a:gd name="connsiteY2" fmla="*/ 6652 h 13303"/>
                    <a:gd name="connsiteX3" fmla="*/ 6652 w 12353"/>
                    <a:gd name="connsiteY3" fmla="*/ 0 h 13303"/>
                    <a:gd name="connsiteX4" fmla="*/ 12353 w 1235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353" h="13303">
                      <a:moveTo>
                        <a:pt x="12353" y="6652"/>
                      </a:moveTo>
                      <a:cubicBezTo>
                        <a:pt x="12353" y="10453"/>
                        <a:pt x="950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9503" y="950"/>
                        <a:pt x="12353" y="3801"/>
                        <a:pt x="12353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49" name="Freeform 448">
                  <a:extLst>
                    <a:ext uri="{FF2B5EF4-FFF2-40B4-BE49-F238E27FC236}">
                      <a16:creationId xmlns:a16="http://schemas.microsoft.com/office/drawing/2014/main" id="{9814F13A-6186-66EE-5328-F22426BB18FC}"/>
                    </a:ext>
                  </a:extLst>
                </p:cNvPr>
                <p:cNvSpPr/>
                <p:nvPr/>
              </p:nvSpPr>
              <p:spPr>
                <a:xfrm>
                  <a:off x="11724279" y="-51454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50" name="Freeform 449">
                  <a:extLst>
                    <a:ext uri="{FF2B5EF4-FFF2-40B4-BE49-F238E27FC236}">
                      <a16:creationId xmlns:a16="http://schemas.microsoft.com/office/drawing/2014/main" id="{35438769-B6EE-7800-7C93-8FA828BE63F4}"/>
                    </a:ext>
                  </a:extLst>
                </p:cNvPr>
                <p:cNvSpPr/>
                <p:nvPr/>
              </p:nvSpPr>
              <p:spPr>
                <a:xfrm>
                  <a:off x="11834509" y="-49553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51" name="Freeform 450">
                  <a:extLst>
                    <a:ext uri="{FF2B5EF4-FFF2-40B4-BE49-F238E27FC236}">
                      <a16:creationId xmlns:a16="http://schemas.microsoft.com/office/drawing/2014/main" id="{AED8D198-C36C-C684-12B2-4AF59A5646A8}"/>
                    </a:ext>
                  </a:extLst>
                </p:cNvPr>
                <p:cNvSpPr/>
                <p:nvPr/>
              </p:nvSpPr>
              <p:spPr>
                <a:xfrm>
                  <a:off x="11816454" y="-58676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52" name="Freeform 451">
                  <a:extLst>
                    <a:ext uri="{FF2B5EF4-FFF2-40B4-BE49-F238E27FC236}">
                      <a16:creationId xmlns:a16="http://schemas.microsoft.com/office/drawing/2014/main" id="{F5089749-7465-7316-7F86-E9423A444BB8}"/>
                    </a:ext>
                  </a:extLst>
                </p:cNvPr>
                <p:cNvSpPr/>
                <p:nvPr/>
              </p:nvSpPr>
              <p:spPr>
                <a:xfrm>
                  <a:off x="11733781" y="-61812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53" name="Freeform 452">
                  <a:extLst>
                    <a:ext uri="{FF2B5EF4-FFF2-40B4-BE49-F238E27FC236}">
                      <a16:creationId xmlns:a16="http://schemas.microsoft.com/office/drawing/2014/main" id="{B30B32BA-EE3E-B47E-691A-A368ED41E7AA}"/>
                    </a:ext>
                  </a:extLst>
                </p:cNvPr>
                <p:cNvSpPr/>
                <p:nvPr/>
              </p:nvSpPr>
              <p:spPr>
                <a:xfrm>
                  <a:off x="11805051" y="-65042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54" name="Freeform 453">
                  <a:extLst>
                    <a:ext uri="{FF2B5EF4-FFF2-40B4-BE49-F238E27FC236}">
                      <a16:creationId xmlns:a16="http://schemas.microsoft.com/office/drawing/2014/main" id="{33FC6052-B4F3-E123-7CA7-F6153B9A7BC9}"/>
                    </a:ext>
                  </a:extLst>
                </p:cNvPr>
                <p:cNvSpPr/>
                <p:nvPr/>
              </p:nvSpPr>
              <p:spPr>
                <a:xfrm>
                  <a:off x="11869669" y="-56775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18" name="Graphic 333">
                <a:extLst>
                  <a:ext uri="{FF2B5EF4-FFF2-40B4-BE49-F238E27FC236}">
                    <a16:creationId xmlns:a16="http://schemas.microsoft.com/office/drawing/2014/main" id="{28DCDB5A-1E09-15FA-DA41-01E71EA88BF2}"/>
                  </a:ext>
                </a:extLst>
              </p:cNvPr>
              <p:cNvGrpSpPr/>
              <p:nvPr/>
            </p:nvGrpSpPr>
            <p:grpSpPr>
              <a:xfrm>
                <a:off x="11933336" y="-610518"/>
                <a:ext cx="175797" cy="178648"/>
                <a:chOff x="11933336" y="-610518"/>
                <a:chExt cx="175797" cy="178648"/>
              </a:xfrm>
              <a:solidFill>
                <a:srgbClr val="C77215"/>
              </a:solidFill>
            </p:grpSpPr>
            <p:sp>
              <p:nvSpPr>
                <p:cNvPr id="411" name="Freeform 410">
                  <a:extLst>
                    <a:ext uri="{FF2B5EF4-FFF2-40B4-BE49-F238E27FC236}">
                      <a16:creationId xmlns:a16="http://schemas.microsoft.com/office/drawing/2014/main" id="{939075AC-9CC5-80BE-BD15-8F5B009E2310}"/>
                    </a:ext>
                  </a:extLst>
                </p:cNvPr>
                <p:cNvSpPr/>
                <p:nvPr/>
              </p:nvSpPr>
              <p:spPr>
                <a:xfrm>
                  <a:off x="11933336" y="-55825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12" name="Freeform 411">
                  <a:extLst>
                    <a:ext uri="{FF2B5EF4-FFF2-40B4-BE49-F238E27FC236}">
                      <a16:creationId xmlns:a16="http://schemas.microsoft.com/office/drawing/2014/main" id="{FFFACA7F-411C-CA50-6715-F4C856217460}"/>
                    </a:ext>
                  </a:extLst>
                </p:cNvPr>
                <p:cNvSpPr/>
                <p:nvPr/>
              </p:nvSpPr>
              <p:spPr>
                <a:xfrm>
                  <a:off x="12013158" y="-533547"/>
                  <a:ext cx="13303" cy="12353"/>
                </a:xfrm>
                <a:custGeom>
                  <a:avLst/>
                  <a:gdLst>
                    <a:gd name="connsiteX0" fmla="*/ 13304 w 13303"/>
                    <a:gd name="connsiteY0" fmla="*/ 6652 h 12353"/>
                    <a:gd name="connsiteX1" fmla="*/ 6652 w 13303"/>
                    <a:gd name="connsiteY1" fmla="*/ 12353 h 12353"/>
                    <a:gd name="connsiteX2" fmla="*/ 0 w 13303"/>
                    <a:gd name="connsiteY2" fmla="*/ 6652 h 12353"/>
                    <a:gd name="connsiteX3" fmla="*/ 6652 w 13303"/>
                    <a:gd name="connsiteY3" fmla="*/ 0 h 12353"/>
                    <a:gd name="connsiteX4" fmla="*/ 13304 w 13303"/>
                    <a:gd name="connsiteY4" fmla="*/ 6652 h 12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2353">
                      <a:moveTo>
                        <a:pt x="13304" y="6652"/>
                      </a:moveTo>
                      <a:cubicBezTo>
                        <a:pt x="13304" y="10453"/>
                        <a:pt x="10453" y="12353"/>
                        <a:pt x="6652" y="12353"/>
                      </a:cubicBezTo>
                      <a:cubicBezTo>
                        <a:pt x="2851" y="12353"/>
                        <a:pt x="0" y="950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13" name="Freeform 412">
                  <a:extLst>
                    <a:ext uri="{FF2B5EF4-FFF2-40B4-BE49-F238E27FC236}">
                      <a16:creationId xmlns:a16="http://schemas.microsoft.com/office/drawing/2014/main" id="{2A483AD7-CEE0-2A15-DA8D-2C15B4090B00}"/>
                    </a:ext>
                  </a:extLst>
                </p:cNvPr>
                <p:cNvSpPr/>
                <p:nvPr/>
              </p:nvSpPr>
              <p:spPr>
                <a:xfrm>
                  <a:off x="11995103" y="-48888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14" name="Freeform 413">
                  <a:extLst>
                    <a:ext uri="{FF2B5EF4-FFF2-40B4-BE49-F238E27FC236}">
                      <a16:creationId xmlns:a16="http://schemas.microsoft.com/office/drawing/2014/main" id="{DBF3DFCE-2FCA-1720-212E-9A5BC328FDB8}"/>
                    </a:ext>
                  </a:extLst>
                </p:cNvPr>
                <p:cNvSpPr/>
                <p:nvPr/>
              </p:nvSpPr>
              <p:spPr>
                <a:xfrm>
                  <a:off x="11957092" y="-49933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15" name="Freeform 414">
                  <a:extLst>
                    <a:ext uri="{FF2B5EF4-FFF2-40B4-BE49-F238E27FC236}">
                      <a16:creationId xmlns:a16="http://schemas.microsoft.com/office/drawing/2014/main" id="{26548609-5B3C-0EA5-E530-7440CF432CF5}"/>
                    </a:ext>
                  </a:extLst>
                </p:cNvPr>
                <p:cNvSpPr/>
                <p:nvPr/>
              </p:nvSpPr>
              <p:spPr>
                <a:xfrm>
                  <a:off x="11990351" y="-56395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16" name="Freeform 415">
                  <a:extLst>
                    <a:ext uri="{FF2B5EF4-FFF2-40B4-BE49-F238E27FC236}">
                      <a16:creationId xmlns:a16="http://schemas.microsoft.com/office/drawing/2014/main" id="{98A7143F-8370-E191-DE0C-63555F41D9AF}"/>
                    </a:ext>
                  </a:extLst>
                </p:cNvPr>
                <p:cNvSpPr/>
                <p:nvPr/>
              </p:nvSpPr>
              <p:spPr>
                <a:xfrm>
                  <a:off x="12071123" y="-53734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17" name="Freeform 416">
                  <a:extLst>
                    <a:ext uri="{FF2B5EF4-FFF2-40B4-BE49-F238E27FC236}">
                      <a16:creationId xmlns:a16="http://schemas.microsoft.com/office/drawing/2014/main" id="{CAF3435E-2794-C10D-26FD-725C8F39FCAA}"/>
                    </a:ext>
                  </a:extLst>
                </p:cNvPr>
                <p:cNvSpPr/>
                <p:nvPr/>
              </p:nvSpPr>
              <p:spPr>
                <a:xfrm>
                  <a:off x="12060671" y="-48698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18" name="Freeform 417">
                  <a:extLst>
                    <a:ext uri="{FF2B5EF4-FFF2-40B4-BE49-F238E27FC236}">
                      <a16:creationId xmlns:a16="http://schemas.microsoft.com/office/drawing/2014/main" id="{F1E603FE-1B3B-AA7D-DA4F-48E5ACA60C82}"/>
                    </a:ext>
                  </a:extLst>
                </p:cNvPr>
                <p:cNvSpPr/>
                <p:nvPr/>
              </p:nvSpPr>
              <p:spPr>
                <a:xfrm>
                  <a:off x="12049268" y="-58486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19" name="Freeform 418">
                  <a:extLst>
                    <a:ext uri="{FF2B5EF4-FFF2-40B4-BE49-F238E27FC236}">
                      <a16:creationId xmlns:a16="http://schemas.microsoft.com/office/drawing/2014/main" id="{B9BF9F4C-1001-799C-526C-04ACAD13199C}"/>
                    </a:ext>
                  </a:extLst>
                </p:cNvPr>
                <p:cNvSpPr/>
                <p:nvPr/>
              </p:nvSpPr>
              <p:spPr>
                <a:xfrm>
                  <a:off x="11995103" y="-597399"/>
                  <a:ext cx="13303" cy="12537"/>
                </a:xfrm>
                <a:custGeom>
                  <a:avLst/>
                  <a:gdLst>
                    <a:gd name="connsiteX0" fmla="*/ 13304 w 13303"/>
                    <a:gd name="connsiteY0" fmla="*/ 5886 h 12537"/>
                    <a:gd name="connsiteX1" fmla="*/ 6652 w 13303"/>
                    <a:gd name="connsiteY1" fmla="*/ 12538 h 12537"/>
                    <a:gd name="connsiteX2" fmla="*/ 0 w 13303"/>
                    <a:gd name="connsiteY2" fmla="*/ 5886 h 12537"/>
                    <a:gd name="connsiteX3" fmla="*/ 6652 w 13303"/>
                    <a:gd name="connsiteY3" fmla="*/ 184 h 12537"/>
                    <a:gd name="connsiteX4" fmla="*/ 13304 w 13303"/>
                    <a:gd name="connsiteY4" fmla="*/ 5886 h 12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2537">
                      <a:moveTo>
                        <a:pt x="13304" y="5886"/>
                      </a:moveTo>
                      <a:cubicBezTo>
                        <a:pt x="13304" y="9687"/>
                        <a:pt x="10453" y="12538"/>
                        <a:pt x="6652" y="12538"/>
                      </a:cubicBezTo>
                      <a:cubicBezTo>
                        <a:pt x="2851" y="12538"/>
                        <a:pt x="0" y="9687"/>
                        <a:pt x="0" y="5886"/>
                      </a:cubicBezTo>
                      <a:cubicBezTo>
                        <a:pt x="0" y="2085"/>
                        <a:pt x="2851" y="184"/>
                        <a:pt x="6652" y="184"/>
                      </a:cubicBezTo>
                      <a:cubicBezTo>
                        <a:pt x="10453" y="-766"/>
                        <a:pt x="13304" y="2085"/>
                        <a:pt x="13304" y="5886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0" name="Freeform 419">
                  <a:extLst>
                    <a:ext uri="{FF2B5EF4-FFF2-40B4-BE49-F238E27FC236}">
                      <a16:creationId xmlns:a16="http://schemas.microsoft.com/office/drawing/2014/main" id="{D5B3A9A3-0044-233F-9528-6E7FA4C08B9B}"/>
                    </a:ext>
                  </a:extLst>
                </p:cNvPr>
                <p:cNvSpPr/>
                <p:nvPr/>
              </p:nvSpPr>
              <p:spPr>
                <a:xfrm>
                  <a:off x="12083477" y="-56395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1" name="Freeform 420">
                  <a:extLst>
                    <a:ext uri="{FF2B5EF4-FFF2-40B4-BE49-F238E27FC236}">
                      <a16:creationId xmlns:a16="http://schemas.microsoft.com/office/drawing/2014/main" id="{BDB3A453-16F2-3044-F188-0AC6F0C6FE76}"/>
                    </a:ext>
                  </a:extLst>
                </p:cNvPr>
                <p:cNvSpPr/>
                <p:nvPr/>
              </p:nvSpPr>
              <p:spPr>
                <a:xfrm>
                  <a:off x="12095830" y="-49458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2" name="Freeform 421">
                  <a:extLst>
                    <a:ext uri="{FF2B5EF4-FFF2-40B4-BE49-F238E27FC236}">
                      <a16:creationId xmlns:a16="http://schemas.microsoft.com/office/drawing/2014/main" id="{C075B257-5616-695C-971A-E6123CEB5B32}"/>
                    </a:ext>
                  </a:extLst>
                </p:cNvPr>
                <p:cNvSpPr/>
                <p:nvPr/>
              </p:nvSpPr>
              <p:spPr>
                <a:xfrm>
                  <a:off x="12027412" y="-45467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3" name="Freeform 422">
                  <a:extLst>
                    <a:ext uri="{FF2B5EF4-FFF2-40B4-BE49-F238E27FC236}">
                      <a16:creationId xmlns:a16="http://schemas.microsoft.com/office/drawing/2014/main" id="{32A9E712-3C34-C4FC-AF13-8B49DA4613E3}"/>
                    </a:ext>
                  </a:extLst>
                </p:cNvPr>
                <p:cNvSpPr/>
                <p:nvPr/>
              </p:nvSpPr>
              <p:spPr>
                <a:xfrm>
                  <a:off x="12033113" y="-50504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4" name="Freeform 423">
                  <a:extLst>
                    <a:ext uri="{FF2B5EF4-FFF2-40B4-BE49-F238E27FC236}">
                      <a16:creationId xmlns:a16="http://schemas.microsoft.com/office/drawing/2014/main" id="{B2B67A0C-A288-709C-F44B-4236BB655D12}"/>
                    </a:ext>
                  </a:extLst>
                </p:cNvPr>
                <p:cNvSpPr/>
                <p:nvPr/>
              </p:nvSpPr>
              <p:spPr>
                <a:xfrm>
                  <a:off x="11977998" y="-44517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5" name="Freeform 424">
                  <a:extLst>
                    <a:ext uri="{FF2B5EF4-FFF2-40B4-BE49-F238E27FC236}">
                      <a16:creationId xmlns:a16="http://schemas.microsoft.com/office/drawing/2014/main" id="{8B0BB30C-6323-DF01-FBB7-F65B490A5328}"/>
                    </a:ext>
                  </a:extLst>
                </p:cNvPr>
                <p:cNvSpPr/>
                <p:nvPr/>
              </p:nvSpPr>
              <p:spPr>
                <a:xfrm>
                  <a:off x="11983700" y="-52499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6" name="Freeform 425">
                  <a:extLst>
                    <a:ext uri="{FF2B5EF4-FFF2-40B4-BE49-F238E27FC236}">
                      <a16:creationId xmlns:a16="http://schemas.microsoft.com/office/drawing/2014/main" id="{1333246A-1A73-0936-5177-B6FF5BA2EB59}"/>
                    </a:ext>
                  </a:extLst>
                </p:cNvPr>
                <p:cNvSpPr/>
                <p:nvPr/>
              </p:nvSpPr>
              <p:spPr>
                <a:xfrm>
                  <a:off x="11939037" y="-52119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7" name="Freeform 426">
                  <a:extLst>
                    <a:ext uri="{FF2B5EF4-FFF2-40B4-BE49-F238E27FC236}">
                      <a16:creationId xmlns:a16="http://schemas.microsoft.com/office/drawing/2014/main" id="{0983A234-8955-4D5E-D3C3-E53078FDA189}"/>
                    </a:ext>
                  </a:extLst>
                </p:cNvPr>
                <p:cNvSpPr/>
                <p:nvPr/>
              </p:nvSpPr>
              <p:spPr>
                <a:xfrm>
                  <a:off x="11950441" y="-47463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8" name="Freeform 427">
                  <a:extLst>
                    <a:ext uri="{FF2B5EF4-FFF2-40B4-BE49-F238E27FC236}">
                      <a16:creationId xmlns:a16="http://schemas.microsoft.com/office/drawing/2014/main" id="{5A0A520C-5BDE-9236-418D-2BCA88B3CC4B}"/>
                    </a:ext>
                  </a:extLst>
                </p:cNvPr>
                <p:cNvSpPr/>
                <p:nvPr/>
              </p:nvSpPr>
              <p:spPr>
                <a:xfrm>
                  <a:off x="12060671" y="-45562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9" name="Freeform 428">
                  <a:extLst>
                    <a:ext uri="{FF2B5EF4-FFF2-40B4-BE49-F238E27FC236}">
                      <a16:creationId xmlns:a16="http://schemas.microsoft.com/office/drawing/2014/main" id="{ED4A7419-850F-5940-505A-B181E1B92E78}"/>
                    </a:ext>
                  </a:extLst>
                </p:cNvPr>
                <p:cNvSpPr/>
                <p:nvPr/>
              </p:nvSpPr>
              <p:spPr>
                <a:xfrm>
                  <a:off x="12043566" y="-546851"/>
                  <a:ext cx="12353" cy="13303"/>
                </a:xfrm>
                <a:custGeom>
                  <a:avLst/>
                  <a:gdLst>
                    <a:gd name="connsiteX0" fmla="*/ 12353 w 12353"/>
                    <a:gd name="connsiteY0" fmla="*/ 6652 h 13303"/>
                    <a:gd name="connsiteX1" fmla="*/ 6652 w 12353"/>
                    <a:gd name="connsiteY1" fmla="*/ 13304 h 13303"/>
                    <a:gd name="connsiteX2" fmla="*/ 0 w 12353"/>
                    <a:gd name="connsiteY2" fmla="*/ 6652 h 13303"/>
                    <a:gd name="connsiteX3" fmla="*/ 6652 w 12353"/>
                    <a:gd name="connsiteY3" fmla="*/ 0 h 13303"/>
                    <a:gd name="connsiteX4" fmla="*/ 12353 w 1235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353" h="13303">
                      <a:moveTo>
                        <a:pt x="12353" y="6652"/>
                      </a:moveTo>
                      <a:cubicBezTo>
                        <a:pt x="12353" y="10453"/>
                        <a:pt x="950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9503" y="950"/>
                        <a:pt x="12353" y="3801"/>
                        <a:pt x="12353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30" name="Freeform 429">
                  <a:extLst>
                    <a:ext uri="{FF2B5EF4-FFF2-40B4-BE49-F238E27FC236}">
                      <a16:creationId xmlns:a16="http://schemas.microsoft.com/office/drawing/2014/main" id="{FB2A568B-EAD4-745A-E5B6-5251184AAEBB}"/>
                    </a:ext>
                  </a:extLst>
                </p:cNvPr>
                <p:cNvSpPr/>
                <p:nvPr/>
              </p:nvSpPr>
              <p:spPr>
                <a:xfrm>
                  <a:off x="11959943" y="-57820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31" name="Freeform 430">
                  <a:extLst>
                    <a:ext uri="{FF2B5EF4-FFF2-40B4-BE49-F238E27FC236}">
                      <a16:creationId xmlns:a16="http://schemas.microsoft.com/office/drawing/2014/main" id="{346D0194-9BF6-11E1-1190-A106FB7B300D}"/>
                    </a:ext>
                  </a:extLst>
                </p:cNvPr>
                <p:cNvSpPr/>
                <p:nvPr/>
              </p:nvSpPr>
              <p:spPr>
                <a:xfrm>
                  <a:off x="12031213" y="-61051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32" name="Freeform 431">
                  <a:extLst>
                    <a:ext uri="{FF2B5EF4-FFF2-40B4-BE49-F238E27FC236}">
                      <a16:creationId xmlns:a16="http://schemas.microsoft.com/office/drawing/2014/main" id="{61FCE559-9FA9-B39B-81FC-86B154CE2D0B}"/>
                    </a:ext>
                  </a:extLst>
                </p:cNvPr>
                <p:cNvSpPr/>
                <p:nvPr/>
              </p:nvSpPr>
              <p:spPr>
                <a:xfrm>
                  <a:off x="12095830" y="-52784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19" name="Graphic 333">
                <a:extLst>
                  <a:ext uri="{FF2B5EF4-FFF2-40B4-BE49-F238E27FC236}">
                    <a16:creationId xmlns:a16="http://schemas.microsoft.com/office/drawing/2014/main" id="{0E7A51A9-8D85-23E9-E05B-01D8CB789C2F}"/>
                  </a:ext>
                </a:extLst>
              </p:cNvPr>
              <p:cNvGrpSpPr/>
              <p:nvPr/>
            </p:nvGrpSpPr>
            <p:grpSpPr>
              <a:xfrm>
                <a:off x="11955192" y="-391959"/>
                <a:ext cx="176748" cy="178648"/>
                <a:chOff x="11955192" y="-391959"/>
                <a:chExt cx="176748" cy="178648"/>
              </a:xfrm>
              <a:solidFill>
                <a:srgbClr val="C77215"/>
              </a:solidFill>
            </p:grpSpPr>
            <p:sp>
              <p:nvSpPr>
                <p:cNvPr id="389" name="Freeform 388">
                  <a:extLst>
                    <a:ext uri="{FF2B5EF4-FFF2-40B4-BE49-F238E27FC236}">
                      <a16:creationId xmlns:a16="http://schemas.microsoft.com/office/drawing/2014/main" id="{8678393A-4736-A62F-3E5D-41C658F74CF3}"/>
                    </a:ext>
                  </a:extLst>
                </p:cNvPr>
                <p:cNvSpPr/>
                <p:nvPr/>
              </p:nvSpPr>
              <p:spPr>
                <a:xfrm>
                  <a:off x="11955192" y="-33969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140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0" name="Freeform 389">
                  <a:extLst>
                    <a:ext uri="{FF2B5EF4-FFF2-40B4-BE49-F238E27FC236}">
                      <a16:creationId xmlns:a16="http://schemas.microsoft.com/office/drawing/2014/main" id="{9C981AC6-9030-EBB2-57BB-4AAAC748C6B4}"/>
                    </a:ext>
                  </a:extLst>
                </p:cNvPr>
                <p:cNvSpPr/>
                <p:nvPr/>
              </p:nvSpPr>
              <p:spPr>
                <a:xfrm>
                  <a:off x="12035964" y="-31498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1" name="Freeform 390">
                  <a:extLst>
                    <a:ext uri="{FF2B5EF4-FFF2-40B4-BE49-F238E27FC236}">
                      <a16:creationId xmlns:a16="http://schemas.microsoft.com/office/drawing/2014/main" id="{3D7F1B2B-E4CE-3667-E5CF-92760029750E}"/>
                    </a:ext>
                  </a:extLst>
                </p:cNvPr>
                <p:cNvSpPr/>
                <p:nvPr/>
              </p:nvSpPr>
              <p:spPr>
                <a:xfrm>
                  <a:off x="12017909" y="-268609"/>
                  <a:ext cx="13303" cy="12537"/>
                </a:xfrm>
                <a:custGeom>
                  <a:avLst/>
                  <a:gdLst>
                    <a:gd name="connsiteX0" fmla="*/ 13304 w 13303"/>
                    <a:gd name="connsiteY0" fmla="*/ 5886 h 12537"/>
                    <a:gd name="connsiteX1" fmla="*/ 6652 w 13303"/>
                    <a:gd name="connsiteY1" fmla="*/ 12538 h 12537"/>
                    <a:gd name="connsiteX2" fmla="*/ 0 w 13303"/>
                    <a:gd name="connsiteY2" fmla="*/ 5886 h 12537"/>
                    <a:gd name="connsiteX3" fmla="*/ 6652 w 13303"/>
                    <a:gd name="connsiteY3" fmla="*/ 184 h 12537"/>
                    <a:gd name="connsiteX4" fmla="*/ 13304 w 13303"/>
                    <a:gd name="connsiteY4" fmla="*/ 5886 h 12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2537">
                      <a:moveTo>
                        <a:pt x="13304" y="5886"/>
                      </a:moveTo>
                      <a:cubicBezTo>
                        <a:pt x="13304" y="9687"/>
                        <a:pt x="10453" y="12538"/>
                        <a:pt x="6652" y="12538"/>
                      </a:cubicBezTo>
                      <a:cubicBezTo>
                        <a:pt x="2851" y="12538"/>
                        <a:pt x="0" y="9687"/>
                        <a:pt x="0" y="5886"/>
                      </a:cubicBezTo>
                      <a:cubicBezTo>
                        <a:pt x="0" y="2085"/>
                        <a:pt x="2851" y="184"/>
                        <a:pt x="6652" y="184"/>
                      </a:cubicBezTo>
                      <a:cubicBezTo>
                        <a:pt x="10453" y="-766"/>
                        <a:pt x="13304" y="2085"/>
                        <a:pt x="13304" y="5886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2" name="Freeform 391">
                  <a:extLst>
                    <a:ext uri="{FF2B5EF4-FFF2-40B4-BE49-F238E27FC236}">
                      <a16:creationId xmlns:a16="http://schemas.microsoft.com/office/drawing/2014/main" id="{ED1BDFB4-0124-05B5-45ED-E899142F3375}"/>
                    </a:ext>
                  </a:extLst>
                </p:cNvPr>
                <p:cNvSpPr/>
                <p:nvPr/>
              </p:nvSpPr>
              <p:spPr>
                <a:xfrm>
                  <a:off x="11979899" y="-28077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3" name="Freeform 392">
                  <a:extLst>
                    <a:ext uri="{FF2B5EF4-FFF2-40B4-BE49-F238E27FC236}">
                      <a16:creationId xmlns:a16="http://schemas.microsoft.com/office/drawing/2014/main" id="{7E443285-671D-EB5C-9B79-3CD0AF9411CF}"/>
                    </a:ext>
                  </a:extLst>
                </p:cNvPr>
                <p:cNvSpPr/>
                <p:nvPr/>
              </p:nvSpPr>
              <p:spPr>
                <a:xfrm>
                  <a:off x="12013158" y="-34539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4" name="Freeform 393">
                  <a:extLst>
                    <a:ext uri="{FF2B5EF4-FFF2-40B4-BE49-F238E27FC236}">
                      <a16:creationId xmlns:a16="http://schemas.microsoft.com/office/drawing/2014/main" id="{0E6FFFC0-2FE3-168E-43B0-9E1B98E2D2AB}"/>
                    </a:ext>
                  </a:extLst>
                </p:cNvPr>
                <p:cNvSpPr/>
                <p:nvPr/>
              </p:nvSpPr>
              <p:spPr>
                <a:xfrm>
                  <a:off x="12093930" y="-31878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5" name="Freeform 394">
                  <a:extLst>
                    <a:ext uri="{FF2B5EF4-FFF2-40B4-BE49-F238E27FC236}">
                      <a16:creationId xmlns:a16="http://schemas.microsoft.com/office/drawing/2014/main" id="{046F7635-5AB7-9A93-0DEB-B4726F312450}"/>
                    </a:ext>
                  </a:extLst>
                </p:cNvPr>
                <p:cNvSpPr/>
                <p:nvPr/>
              </p:nvSpPr>
              <p:spPr>
                <a:xfrm>
                  <a:off x="12082527" y="-26842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140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6" name="Freeform 395">
                  <a:extLst>
                    <a:ext uri="{FF2B5EF4-FFF2-40B4-BE49-F238E27FC236}">
                      <a16:creationId xmlns:a16="http://schemas.microsoft.com/office/drawing/2014/main" id="{2A3E799C-5D68-61F5-9C30-90C4C2726B45}"/>
                    </a:ext>
                  </a:extLst>
                </p:cNvPr>
                <p:cNvSpPr/>
                <p:nvPr/>
              </p:nvSpPr>
              <p:spPr>
                <a:xfrm>
                  <a:off x="12072074" y="-36630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7" name="Freeform 396">
                  <a:extLst>
                    <a:ext uri="{FF2B5EF4-FFF2-40B4-BE49-F238E27FC236}">
                      <a16:creationId xmlns:a16="http://schemas.microsoft.com/office/drawing/2014/main" id="{BACC0013-AEE4-5F81-FDE1-9FAA378895A8}"/>
                    </a:ext>
                  </a:extLst>
                </p:cNvPr>
                <p:cNvSpPr/>
                <p:nvPr/>
              </p:nvSpPr>
              <p:spPr>
                <a:xfrm>
                  <a:off x="12017909" y="-37960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8" name="Freeform 397">
                  <a:extLst>
                    <a:ext uri="{FF2B5EF4-FFF2-40B4-BE49-F238E27FC236}">
                      <a16:creationId xmlns:a16="http://schemas.microsoft.com/office/drawing/2014/main" id="{D9268DCD-7547-54D3-B1C8-F37578C795B6}"/>
                    </a:ext>
                  </a:extLst>
                </p:cNvPr>
                <p:cNvSpPr/>
                <p:nvPr/>
              </p:nvSpPr>
              <p:spPr>
                <a:xfrm>
                  <a:off x="12106283" y="-34539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9" name="Freeform 398">
                  <a:extLst>
                    <a:ext uri="{FF2B5EF4-FFF2-40B4-BE49-F238E27FC236}">
                      <a16:creationId xmlns:a16="http://schemas.microsoft.com/office/drawing/2014/main" id="{5C895614-9A2E-F2D3-4CA0-28397AD3D40F}"/>
                    </a:ext>
                  </a:extLst>
                </p:cNvPr>
                <p:cNvSpPr/>
                <p:nvPr/>
              </p:nvSpPr>
              <p:spPr>
                <a:xfrm>
                  <a:off x="12118636" y="-276027"/>
                  <a:ext cx="13303" cy="12353"/>
                </a:xfrm>
                <a:custGeom>
                  <a:avLst/>
                  <a:gdLst>
                    <a:gd name="connsiteX0" fmla="*/ 13304 w 13303"/>
                    <a:gd name="connsiteY0" fmla="*/ 6652 h 12353"/>
                    <a:gd name="connsiteX1" fmla="*/ 6652 w 13303"/>
                    <a:gd name="connsiteY1" fmla="*/ 12353 h 12353"/>
                    <a:gd name="connsiteX2" fmla="*/ 0 w 13303"/>
                    <a:gd name="connsiteY2" fmla="*/ 6652 h 12353"/>
                    <a:gd name="connsiteX3" fmla="*/ 6652 w 13303"/>
                    <a:gd name="connsiteY3" fmla="*/ 0 h 12353"/>
                    <a:gd name="connsiteX4" fmla="*/ 13304 w 13303"/>
                    <a:gd name="connsiteY4" fmla="*/ 6652 h 12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2353">
                      <a:moveTo>
                        <a:pt x="13304" y="6652"/>
                      </a:moveTo>
                      <a:cubicBezTo>
                        <a:pt x="13304" y="10453"/>
                        <a:pt x="10453" y="12353"/>
                        <a:pt x="6652" y="12353"/>
                      </a:cubicBezTo>
                      <a:cubicBezTo>
                        <a:pt x="2851" y="12353"/>
                        <a:pt x="0" y="950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00" name="Freeform 399">
                  <a:extLst>
                    <a:ext uri="{FF2B5EF4-FFF2-40B4-BE49-F238E27FC236}">
                      <a16:creationId xmlns:a16="http://schemas.microsoft.com/office/drawing/2014/main" id="{52659C37-130F-BB7C-F91A-7956E949F73E}"/>
                    </a:ext>
                  </a:extLst>
                </p:cNvPr>
                <p:cNvSpPr/>
                <p:nvPr/>
              </p:nvSpPr>
              <p:spPr>
                <a:xfrm>
                  <a:off x="12050218" y="-23611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01" name="Freeform 400">
                  <a:extLst>
                    <a:ext uri="{FF2B5EF4-FFF2-40B4-BE49-F238E27FC236}">
                      <a16:creationId xmlns:a16="http://schemas.microsoft.com/office/drawing/2014/main" id="{C06FDA07-4D89-F475-2097-004A7F794A3C}"/>
                    </a:ext>
                  </a:extLst>
                </p:cNvPr>
                <p:cNvSpPr/>
                <p:nvPr/>
              </p:nvSpPr>
              <p:spPr>
                <a:xfrm>
                  <a:off x="12055919" y="-28648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02" name="Freeform 401">
                  <a:extLst>
                    <a:ext uri="{FF2B5EF4-FFF2-40B4-BE49-F238E27FC236}">
                      <a16:creationId xmlns:a16="http://schemas.microsoft.com/office/drawing/2014/main" id="{073E5D1B-47CE-DE83-11C4-697FF6E5FE9F}"/>
                    </a:ext>
                  </a:extLst>
                </p:cNvPr>
                <p:cNvSpPr/>
                <p:nvPr/>
              </p:nvSpPr>
              <p:spPr>
                <a:xfrm>
                  <a:off x="12000804" y="-22661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03" name="Freeform 402">
                  <a:extLst>
                    <a:ext uri="{FF2B5EF4-FFF2-40B4-BE49-F238E27FC236}">
                      <a16:creationId xmlns:a16="http://schemas.microsoft.com/office/drawing/2014/main" id="{4F4DB69F-4E32-A4AF-2D60-6F4B78E192BA}"/>
                    </a:ext>
                  </a:extLst>
                </p:cNvPr>
                <p:cNvSpPr/>
                <p:nvPr/>
              </p:nvSpPr>
              <p:spPr>
                <a:xfrm>
                  <a:off x="12005556" y="-305669"/>
                  <a:ext cx="13303" cy="12537"/>
                </a:xfrm>
                <a:custGeom>
                  <a:avLst/>
                  <a:gdLst>
                    <a:gd name="connsiteX0" fmla="*/ 13304 w 13303"/>
                    <a:gd name="connsiteY0" fmla="*/ 5886 h 12537"/>
                    <a:gd name="connsiteX1" fmla="*/ 6652 w 13303"/>
                    <a:gd name="connsiteY1" fmla="*/ 12538 h 12537"/>
                    <a:gd name="connsiteX2" fmla="*/ 0 w 13303"/>
                    <a:gd name="connsiteY2" fmla="*/ 5886 h 12537"/>
                    <a:gd name="connsiteX3" fmla="*/ 6652 w 13303"/>
                    <a:gd name="connsiteY3" fmla="*/ 184 h 12537"/>
                    <a:gd name="connsiteX4" fmla="*/ 13304 w 13303"/>
                    <a:gd name="connsiteY4" fmla="*/ 5886 h 12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2537">
                      <a:moveTo>
                        <a:pt x="13304" y="5886"/>
                      </a:moveTo>
                      <a:cubicBezTo>
                        <a:pt x="13304" y="9687"/>
                        <a:pt x="10453" y="12538"/>
                        <a:pt x="6652" y="12538"/>
                      </a:cubicBezTo>
                      <a:cubicBezTo>
                        <a:pt x="2851" y="12538"/>
                        <a:pt x="0" y="9687"/>
                        <a:pt x="0" y="5886"/>
                      </a:cubicBezTo>
                      <a:cubicBezTo>
                        <a:pt x="0" y="2085"/>
                        <a:pt x="2851" y="184"/>
                        <a:pt x="6652" y="184"/>
                      </a:cubicBezTo>
                      <a:cubicBezTo>
                        <a:pt x="10453" y="-766"/>
                        <a:pt x="13304" y="2085"/>
                        <a:pt x="13304" y="5886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04" name="Freeform 403">
                  <a:extLst>
                    <a:ext uri="{FF2B5EF4-FFF2-40B4-BE49-F238E27FC236}">
                      <a16:creationId xmlns:a16="http://schemas.microsoft.com/office/drawing/2014/main" id="{E59805B1-246C-A65D-C089-124F80C255C7}"/>
                    </a:ext>
                  </a:extLst>
                </p:cNvPr>
                <p:cNvSpPr/>
                <p:nvPr/>
              </p:nvSpPr>
              <p:spPr>
                <a:xfrm>
                  <a:off x="11961844" y="-30263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05" name="Freeform 404">
                  <a:extLst>
                    <a:ext uri="{FF2B5EF4-FFF2-40B4-BE49-F238E27FC236}">
                      <a16:creationId xmlns:a16="http://schemas.microsoft.com/office/drawing/2014/main" id="{534D3427-C01D-3074-A1B0-AC7E0F6DF04A}"/>
                    </a:ext>
                  </a:extLst>
                </p:cNvPr>
                <p:cNvSpPr/>
                <p:nvPr/>
              </p:nvSpPr>
              <p:spPr>
                <a:xfrm>
                  <a:off x="11973247" y="-25607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06" name="Freeform 405">
                  <a:extLst>
                    <a:ext uri="{FF2B5EF4-FFF2-40B4-BE49-F238E27FC236}">
                      <a16:creationId xmlns:a16="http://schemas.microsoft.com/office/drawing/2014/main" id="{B7AA39E5-FBE4-397A-FADE-F7D304549E97}"/>
                    </a:ext>
                  </a:extLst>
                </p:cNvPr>
                <p:cNvSpPr/>
                <p:nvPr/>
              </p:nvSpPr>
              <p:spPr>
                <a:xfrm>
                  <a:off x="12082527" y="-23706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140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07" name="Freeform 406">
                  <a:extLst>
                    <a:ext uri="{FF2B5EF4-FFF2-40B4-BE49-F238E27FC236}">
                      <a16:creationId xmlns:a16="http://schemas.microsoft.com/office/drawing/2014/main" id="{5CDB62F8-BC63-EFEA-F2FB-13787D07B724}"/>
                    </a:ext>
                  </a:extLst>
                </p:cNvPr>
                <p:cNvSpPr/>
                <p:nvPr/>
              </p:nvSpPr>
              <p:spPr>
                <a:xfrm>
                  <a:off x="12065422" y="-32829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08" name="Freeform 407">
                  <a:extLst>
                    <a:ext uri="{FF2B5EF4-FFF2-40B4-BE49-F238E27FC236}">
                      <a16:creationId xmlns:a16="http://schemas.microsoft.com/office/drawing/2014/main" id="{06C2DA6C-7133-3A6A-3342-F7400D194F37}"/>
                    </a:ext>
                  </a:extLst>
                </p:cNvPr>
                <p:cNvSpPr/>
                <p:nvPr/>
              </p:nvSpPr>
              <p:spPr>
                <a:xfrm>
                  <a:off x="11982749" y="-35965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09" name="Freeform 408">
                  <a:extLst>
                    <a:ext uri="{FF2B5EF4-FFF2-40B4-BE49-F238E27FC236}">
                      <a16:creationId xmlns:a16="http://schemas.microsoft.com/office/drawing/2014/main" id="{46DF499F-6AEE-1BA5-7975-CD97FCEA412A}"/>
                    </a:ext>
                  </a:extLst>
                </p:cNvPr>
                <p:cNvSpPr/>
                <p:nvPr/>
              </p:nvSpPr>
              <p:spPr>
                <a:xfrm>
                  <a:off x="12053069" y="-39195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10" name="Freeform 409">
                  <a:extLst>
                    <a:ext uri="{FF2B5EF4-FFF2-40B4-BE49-F238E27FC236}">
                      <a16:creationId xmlns:a16="http://schemas.microsoft.com/office/drawing/2014/main" id="{FE5BE2EE-4C57-95D0-5D38-AF038F524E9C}"/>
                    </a:ext>
                  </a:extLst>
                </p:cNvPr>
                <p:cNvSpPr/>
                <p:nvPr/>
              </p:nvSpPr>
              <p:spPr>
                <a:xfrm>
                  <a:off x="12118636" y="-30928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20" name="Graphic 333">
                <a:extLst>
                  <a:ext uri="{FF2B5EF4-FFF2-40B4-BE49-F238E27FC236}">
                    <a16:creationId xmlns:a16="http://schemas.microsoft.com/office/drawing/2014/main" id="{3FCC43FE-FCCC-4060-E7A5-6D50EFDC58B8}"/>
                  </a:ext>
                </a:extLst>
              </p:cNvPr>
              <p:cNvGrpSpPr/>
              <p:nvPr/>
            </p:nvGrpSpPr>
            <p:grpSpPr>
              <a:xfrm>
                <a:off x="11782245" y="-297883"/>
                <a:ext cx="175797" cy="178648"/>
                <a:chOff x="11782245" y="-297883"/>
                <a:chExt cx="175797" cy="178648"/>
              </a:xfrm>
              <a:solidFill>
                <a:srgbClr val="C77215"/>
              </a:solidFill>
            </p:grpSpPr>
            <p:sp>
              <p:nvSpPr>
                <p:cNvPr id="367" name="Freeform 366">
                  <a:extLst>
                    <a:ext uri="{FF2B5EF4-FFF2-40B4-BE49-F238E27FC236}">
                      <a16:creationId xmlns:a16="http://schemas.microsoft.com/office/drawing/2014/main" id="{C2AF4678-6CBC-AC36-D9CB-78A13C53022C}"/>
                    </a:ext>
                  </a:extLst>
                </p:cNvPr>
                <p:cNvSpPr/>
                <p:nvPr/>
              </p:nvSpPr>
              <p:spPr>
                <a:xfrm>
                  <a:off x="11782245" y="-24561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8" name="Freeform 367">
                  <a:extLst>
                    <a:ext uri="{FF2B5EF4-FFF2-40B4-BE49-F238E27FC236}">
                      <a16:creationId xmlns:a16="http://schemas.microsoft.com/office/drawing/2014/main" id="{FDA751A0-B032-07E9-8D74-E4B60A0B8484}"/>
                    </a:ext>
                  </a:extLst>
                </p:cNvPr>
                <p:cNvSpPr/>
                <p:nvPr/>
              </p:nvSpPr>
              <p:spPr>
                <a:xfrm>
                  <a:off x="11862066" y="-220912"/>
                  <a:ext cx="13303" cy="12353"/>
                </a:xfrm>
                <a:custGeom>
                  <a:avLst/>
                  <a:gdLst>
                    <a:gd name="connsiteX0" fmla="*/ 13304 w 13303"/>
                    <a:gd name="connsiteY0" fmla="*/ 6652 h 12353"/>
                    <a:gd name="connsiteX1" fmla="*/ 6652 w 13303"/>
                    <a:gd name="connsiteY1" fmla="*/ 12353 h 12353"/>
                    <a:gd name="connsiteX2" fmla="*/ 0 w 13303"/>
                    <a:gd name="connsiteY2" fmla="*/ 6652 h 12353"/>
                    <a:gd name="connsiteX3" fmla="*/ 6652 w 13303"/>
                    <a:gd name="connsiteY3" fmla="*/ 0 h 12353"/>
                    <a:gd name="connsiteX4" fmla="*/ 13304 w 13303"/>
                    <a:gd name="connsiteY4" fmla="*/ 6652 h 12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2353">
                      <a:moveTo>
                        <a:pt x="13304" y="6652"/>
                      </a:moveTo>
                      <a:cubicBezTo>
                        <a:pt x="13304" y="10453"/>
                        <a:pt x="10453" y="12353"/>
                        <a:pt x="6652" y="12353"/>
                      </a:cubicBezTo>
                      <a:cubicBezTo>
                        <a:pt x="2851" y="12353"/>
                        <a:pt x="0" y="950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9" name="Freeform 368">
                  <a:extLst>
                    <a:ext uri="{FF2B5EF4-FFF2-40B4-BE49-F238E27FC236}">
                      <a16:creationId xmlns:a16="http://schemas.microsoft.com/office/drawing/2014/main" id="{250E11A0-BC50-412B-A5C3-EEEF12E9FFFB}"/>
                    </a:ext>
                  </a:extLst>
                </p:cNvPr>
                <p:cNvSpPr/>
                <p:nvPr/>
              </p:nvSpPr>
              <p:spPr>
                <a:xfrm>
                  <a:off x="11844012" y="-17530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0" name="Freeform 369">
                  <a:extLst>
                    <a:ext uri="{FF2B5EF4-FFF2-40B4-BE49-F238E27FC236}">
                      <a16:creationId xmlns:a16="http://schemas.microsoft.com/office/drawing/2014/main" id="{4C01E19D-3BD6-8072-21E4-79F36132037E}"/>
                    </a:ext>
                  </a:extLst>
                </p:cNvPr>
                <p:cNvSpPr/>
                <p:nvPr/>
              </p:nvSpPr>
              <p:spPr>
                <a:xfrm>
                  <a:off x="11806001" y="-18670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1" name="Freeform 370">
                  <a:extLst>
                    <a:ext uri="{FF2B5EF4-FFF2-40B4-BE49-F238E27FC236}">
                      <a16:creationId xmlns:a16="http://schemas.microsoft.com/office/drawing/2014/main" id="{2126D504-2A33-CD04-74A3-9AFEB0DDE5CA}"/>
                    </a:ext>
                  </a:extLst>
                </p:cNvPr>
                <p:cNvSpPr/>
                <p:nvPr/>
              </p:nvSpPr>
              <p:spPr>
                <a:xfrm>
                  <a:off x="11839260" y="-25132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2" name="Freeform 371">
                  <a:extLst>
                    <a:ext uri="{FF2B5EF4-FFF2-40B4-BE49-F238E27FC236}">
                      <a16:creationId xmlns:a16="http://schemas.microsoft.com/office/drawing/2014/main" id="{01E4E0B9-E6FE-6D4D-8362-FC3DAA4CBDFB}"/>
                    </a:ext>
                  </a:extLst>
                </p:cNvPr>
                <p:cNvSpPr/>
                <p:nvPr/>
              </p:nvSpPr>
              <p:spPr>
                <a:xfrm>
                  <a:off x="11920032" y="-22471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3" name="Freeform 372">
                  <a:extLst>
                    <a:ext uri="{FF2B5EF4-FFF2-40B4-BE49-F238E27FC236}">
                      <a16:creationId xmlns:a16="http://schemas.microsoft.com/office/drawing/2014/main" id="{80246524-BADC-CCFB-C884-6EFE9038EE6D}"/>
                    </a:ext>
                  </a:extLst>
                </p:cNvPr>
                <p:cNvSpPr/>
                <p:nvPr/>
              </p:nvSpPr>
              <p:spPr>
                <a:xfrm>
                  <a:off x="11910530" y="-174349"/>
                  <a:ext cx="12353" cy="13303"/>
                </a:xfrm>
                <a:custGeom>
                  <a:avLst/>
                  <a:gdLst>
                    <a:gd name="connsiteX0" fmla="*/ 12353 w 12353"/>
                    <a:gd name="connsiteY0" fmla="*/ 6652 h 13303"/>
                    <a:gd name="connsiteX1" fmla="*/ 6652 w 12353"/>
                    <a:gd name="connsiteY1" fmla="*/ 13304 h 13303"/>
                    <a:gd name="connsiteX2" fmla="*/ 0 w 12353"/>
                    <a:gd name="connsiteY2" fmla="*/ 6652 h 13303"/>
                    <a:gd name="connsiteX3" fmla="*/ 6652 w 12353"/>
                    <a:gd name="connsiteY3" fmla="*/ 0 h 13303"/>
                    <a:gd name="connsiteX4" fmla="*/ 12353 w 1235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353" h="13303">
                      <a:moveTo>
                        <a:pt x="12353" y="6652"/>
                      </a:moveTo>
                      <a:cubicBezTo>
                        <a:pt x="12353" y="10453"/>
                        <a:pt x="950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9503" y="950"/>
                        <a:pt x="12353" y="3801"/>
                        <a:pt x="12353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4" name="Freeform 373">
                  <a:extLst>
                    <a:ext uri="{FF2B5EF4-FFF2-40B4-BE49-F238E27FC236}">
                      <a16:creationId xmlns:a16="http://schemas.microsoft.com/office/drawing/2014/main" id="{CDF3AC04-9CA0-5EB9-0778-1D9B4B4B68CB}"/>
                    </a:ext>
                  </a:extLst>
                </p:cNvPr>
                <p:cNvSpPr/>
                <p:nvPr/>
              </p:nvSpPr>
              <p:spPr>
                <a:xfrm>
                  <a:off x="11899127" y="-27127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325"/>
                        <a:pt x="10325" y="13304"/>
                        <a:pt x="6652" y="13304"/>
                      </a:cubicBezTo>
                      <a:cubicBezTo>
                        <a:pt x="2978" y="13304"/>
                        <a:pt x="0" y="10325"/>
                        <a:pt x="0" y="6652"/>
                      </a:cubicBezTo>
                      <a:cubicBezTo>
                        <a:pt x="0" y="2978"/>
                        <a:pt x="2978" y="0"/>
                        <a:pt x="6652" y="0"/>
                      </a:cubicBezTo>
                      <a:cubicBezTo>
                        <a:pt x="10325" y="0"/>
                        <a:pt x="13304" y="2978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5" name="Freeform 374">
                  <a:extLst>
                    <a:ext uri="{FF2B5EF4-FFF2-40B4-BE49-F238E27FC236}">
                      <a16:creationId xmlns:a16="http://schemas.microsoft.com/office/drawing/2014/main" id="{8D83CA83-8AAD-0984-5217-EE346ABDCB44}"/>
                    </a:ext>
                  </a:extLst>
                </p:cNvPr>
                <p:cNvSpPr/>
                <p:nvPr/>
              </p:nvSpPr>
              <p:spPr>
                <a:xfrm>
                  <a:off x="11844012" y="-285530"/>
                  <a:ext cx="13303" cy="12353"/>
                </a:xfrm>
                <a:custGeom>
                  <a:avLst/>
                  <a:gdLst>
                    <a:gd name="connsiteX0" fmla="*/ 13304 w 13303"/>
                    <a:gd name="connsiteY0" fmla="*/ 6652 h 12353"/>
                    <a:gd name="connsiteX1" fmla="*/ 6652 w 13303"/>
                    <a:gd name="connsiteY1" fmla="*/ 12353 h 12353"/>
                    <a:gd name="connsiteX2" fmla="*/ 0 w 13303"/>
                    <a:gd name="connsiteY2" fmla="*/ 6652 h 12353"/>
                    <a:gd name="connsiteX3" fmla="*/ 6652 w 13303"/>
                    <a:gd name="connsiteY3" fmla="*/ 0 h 12353"/>
                    <a:gd name="connsiteX4" fmla="*/ 13304 w 13303"/>
                    <a:gd name="connsiteY4" fmla="*/ 6652 h 12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2353">
                      <a:moveTo>
                        <a:pt x="13304" y="6652"/>
                      </a:moveTo>
                      <a:cubicBezTo>
                        <a:pt x="13304" y="10453"/>
                        <a:pt x="10453" y="12353"/>
                        <a:pt x="6652" y="12353"/>
                      </a:cubicBezTo>
                      <a:cubicBezTo>
                        <a:pt x="2851" y="12353"/>
                        <a:pt x="0" y="950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6" name="Freeform 375">
                  <a:extLst>
                    <a:ext uri="{FF2B5EF4-FFF2-40B4-BE49-F238E27FC236}">
                      <a16:creationId xmlns:a16="http://schemas.microsoft.com/office/drawing/2014/main" id="{BCCA2661-332E-6BCB-255A-37D8AF8B8042}"/>
                    </a:ext>
                  </a:extLst>
                </p:cNvPr>
                <p:cNvSpPr/>
                <p:nvPr/>
              </p:nvSpPr>
              <p:spPr>
                <a:xfrm>
                  <a:off x="11932386" y="-25132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7" name="Freeform 376">
                  <a:extLst>
                    <a:ext uri="{FF2B5EF4-FFF2-40B4-BE49-F238E27FC236}">
                      <a16:creationId xmlns:a16="http://schemas.microsoft.com/office/drawing/2014/main" id="{106D8832-2E8E-F7B5-9D78-16B3438420AA}"/>
                    </a:ext>
                  </a:extLst>
                </p:cNvPr>
                <p:cNvSpPr/>
                <p:nvPr/>
              </p:nvSpPr>
              <p:spPr>
                <a:xfrm>
                  <a:off x="11944739" y="-18195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8" name="Freeform 377">
                  <a:extLst>
                    <a:ext uri="{FF2B5EF4-FFF2-40B4-BE49-F238E27FC236}">
                      <a16:creationId xmlns:a16="http://schemas.microsoft.com/office/drawing/2014/main" id="{4918C625-2088-292D-DEB6-46B13A0237AF}"/>
                    </a:ext>
                  </a:extLst>
                </p:cNvPr>
                <p:cNvSpPr/>
                <p:nvPr/>
              </p:nvSpPr>
              <p:spPr>
                <a:xfrm>
                  <a:off x="11876320" y="-14109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9" name="Freeform 378">
                  <a:extLst>
                    <a:ext uri="{FF2B5EF4-FFF2-40B4-BE49-F238E27FC236}">
                      <a16:creationId xmlns:a16="http://schemas.microsoft.com/office/drawing/2014/main" id="{AA6CF2F4-A9D3-31B9-A19E-51980ABC49C7}"/>
                    </a:ext>
                  </a:extLst>
                </p:cNvPr>
                <p:cNvSpPr/>
                <p:nvPr/>
              </p:nvSpPr>
              <p:spPr>
                <a:xfrm>
                  <a:off x="11882022" y="-19240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0" name="Freeform 379">
                  <a:extLst>
                    <a:ext uri="{FF2B5EF4-FFF2-40B4-BE49-F238E27FC236}">
                      <a16:creationId xmlns:a16="http://schemas.microsoft.com/office/drawing/2014/main" id="{6B5E9ED1-8E26-16EE-1A5E-59DD4C7A2ACE}"/>
                    </a:ext>
                  </a:extLst>
                </p:cNvPr>
                <p:cNvSpPr/>
                <p:nvPr/>
              </p:nvSpPr>
              <p:spPr>
                <a:xfrm>
                  <a:off x="11826907" y="-13253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1" name="Freeform 380">
                  <a:extLst>
                    <a:ext uri="{FF2B5EF4-FFF2-40B4-BE49-F238E27FC236}">
                      <a16:creationId xmlns:a16="http://schemas.microsoft.com/office/drawing/2014/main" id="{FBC83091-7D2C-D039-475C-7065AD651A36}"/>
                    </a:ext>
                  </a:extLst>
                </p:cNvPr>
                <p:cNvSpPr/>
                <p:nvPr/>
              </p:nvSpPr>
              <p:spPr>
                <a:xfrm>
                  <a:off x="11832608" y="-21236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2" name="Freeform 381">
                  <a:extLst>
                    <a:ext uri="{FF2B5EF4-FFF2-40B4-BE49-F238E27FC236}">
                      <a16:creationId xmlns:a16="http://schemas.microsoft.com/office/drawing/2014/main" id="{E76EC1FD-7758-DB93-0EBF-8F424306B22B}"/>
                    </a:ext>
                  </a:extLst>
                </p:cNvPr>
                <p:cNvSpPr/>
                <p:nvPr/>
              </p:nvSpPr>
              <p:spPr>
                <a:xfrm>
                  <a:off x="11787946" y="-20855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3" name="Freeform 382">
                  <a:extLst>
                    <a:ext uri="{FF2B5EF4-FFF2-40B4-BE49-F238E27FC236}">
                      <a16:creationId xmlns:a16="http://schemas.microsoft.com/office/drawing/2014/main" id="{7FAEFF06-D8EF-F2B9-8FC9-F4A599D8DF87}"/>
                    </a:ext>
                  </a:extLst>
                </p:cNvPr>
                <p:cNvSpPr/>
                <p:nvPr/>
              </p:nvSpPr>
              <p:spPr>
                <a:xfrm>
                  <a:off x="11799349" y="-16199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4" name="Freeform 383">
                  <a:extLst>
                    <a:ext uri="{FF2B5EF4-FFF2-40B4-BE49-F238E27FC236}">
                      <a16:creationId xmlns:a16="http://schemas.microsoft.com/office/drawing/2014/main" id="{2DC22A5F-6B82-FD36-D652-DACB7E9BC618}"/>
                    </a:ext>
                  </a:extLst>
                </p:cNvPr>
                <p:cNvSpPr/>
                <p:nvPr/>
              </p:nvSpPr>
              <p:spPr>
                <a:xfrm>
                  <a:off x="11910530" y="-142991"/>
                  <a:ext cx="12353" cy="13303"/>
                </a:xfrm>
                <a:custGeom>
                  <a:avLst/>
                  <a:gdLst>
                    <a:gd name="connsiteX0" fmla="*/ 12353 w 12353"/>
                    <a:gd name="connsiteY0" fmla="*/ 6652 h 13303"/>
                    <a:gd name="connsiteX1" fmla="*/ 6652 w 12353"/>
                    <a:gd name="connsiteY1" fmla="*/ 13304 h 13303"/>
                    <a:gd name="connsiteX2" fmla="*/ 0 w 12353"/>
                    <a:gd name="connsiteY2" fmla="*/ 6652 h 13303"/>
                    <a:gd name="connsiteX3" fmla="*/ 6652 w 12353"/>
                    <a:gd name="connsiteY3" fmla="*/ 0 h 13303"/>
                    <a:gd name="connsiteX4" fmla="*/ 12353 w 1235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353" h="13303">
                      <a:moveTo>
                        <a:pt x="12353" y="6652"/>
                      </a:moveTo>
                      <a:cubicBezTo>
                        <a:pt x="12353" y="10453"/>
                        <a:pt x="950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9503" y="0"/>
                        <a:pt x="12353" y="2851"/>
                        <a:pt x="12353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5" name="Freeform 384">
                  <a:extLst>
                    <a:ext uri="{FF2B5EF4-FFF2-40B4-BE49-F238E27FC236}">
                      <a16:creationId xmlns:a16="http://schemas.microsoft.com/office/drawing/2014/main" id="{ADED46EC-B203-2B6E-B63D-334FA2A159AF}"/>
                    </a:ext>
                  </a:extLst>
                </p:cNvPr>
                <p:cNvSpPr/>
                <p:nvPr/>
              </p:nvSpPr>
              <p:spPr>
                <a:xfrm>
                  <a:off x="11891525" y="-23421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6" name="Freeform 385">
                  <a:extLst>
                    <a:ext uri="{FF2B5EF4-FFF2-40B4-BE49-F238E27FC236}">
                      <a16:creationId xmlns:a16="http://schemas.microsoft.com/office/drawing/2014/main" id="{1ACD45A1-2589-0792-0DE5-41ADAC220D66}"/>
                    </a:ext>
                  </a:extLst>
                </p:cNvPr>
                <p:cNvSpPr/>
                <p:nvPr/>
              </p:nvSpPr>
              <p:spPr>
                <a:xfrm>
                  <a:off x="11808852" y="-26557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7" name="Freeform 386">
                  <a:extLst>
                    <a:ext uri="{FF2B5EF4-FFF2-40B4-BE49-F238E27FC236}">
                      <a16:creationId xmlns:a16="http://schemas.microsoft.com/office/drawing/2014/main" id="{685C9CAA-7859-2140-AF8D-5915C833461C}"/>
                    </a:ext>
                  </a:extLst>
                </p:cNvPr>
                <p:cNvSpPr/>
                <p:nvPr/>
              </p:nvSpPr>
              <p:spPr>
                <a:xfrm>
                  <a:off x="11880121" y="-29788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8" name="Freeform 387">
                  <a:extLst>
                    <a:ext uri="{FF2B5EF4-FFF2-40B4-BE49-F238E27FC236}">
                      <a16:creationId xmlns:a16="http://schemas.microsoft.com/office/drawing/2014/main" id="{20D5A7DC-95A3-B2D7-D8B0-F7ECEBF31D4B}"/>
                    </a:ext>
                  </a:extLst>
                </p:cNvPr>
                <p:cNvSpPr/>
                <p:nvPr/>
              </p:nvSpPr>
              <p:spPr>
                <a:xfrm>
                  <a:off x="11944739" y="-21521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21" name="Graphic 333">
                <a:extLst>
                  <a:ext uri="{FF2B5EF4-FFF2-40B4-BE49-F238E27FC236}">
                    <a16:creationId xmlns:a16="http://schemas.microsoft.com/office/drawing/2014/main" id="{E5291265-604A-0901-3852-41201E70DA21}"/>
                  </a:ext>
                </a:extLst>
              </p:cNvPr>
              <p:cNvGrpSpPr/>
              <p:nvPr/>
            </p:nvGrpSpPr>
            <p:grpSpPr>
              <a:xfrm>
                <a:off x="11599795" y="-448024"/>
                <a:ext cx="176748" cy="177698"/>
                <a:chOff x="11599795" y="-448024"/>
                <a:chExt cx="176748" cy="177698"/>
              </a:xfrm>
              <a:solidFill>
                <a:srgbClr val="C77215"/>
              </a:solidFill>
            </p:grpSpPr>
            <p:sp>
              <p:nvSpPr>
                <p:cNvPr id="345" name="Freeform 344">
                  <a:extLst>
                    <a:ext uri="{FF2B5EF4-FFF2-40B4-BE49-F238E27FC236}">
                      <a16:creationId xmlns:a16="http://schemas.microsoft.com/office/drawing/2014/main" id="{35B6EFA7-762D-94EE-F2DB-484D65ED3B7E}"/>
                    </a:ext>
                  </a:extLst>
                </p:cNvPr>
                <p:cNvSpPr/>
                <p:nvPr/>
              </p:nvSpPr>
              <p:spPr>
                <a:xfrm>
                  <a:off x="11599795" y="-39576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46" name="Freeform 345">
                  <a:extLst>
                    <a:ext uri="{FF2B5EF4-FFF2-40B4-BE49-F238E27FC236}">
                      <a16:creationId xmlns:a16="http://schemas.microsoft.com/office/drawing/2014/main" id="{FF1408CD-C1C1-E199-E1A7-7283000B6C18}"/>
                    </a:ext>
                  </a:extLst>
                </p:cNvPr>
                <p:cNvSpPr/>
                <p:nvPr/>
              </p:nvSpPr>
              <p:spPr>
                <a:xfrm>
                  <a:off x="11680567" y="-371053"/>
                  <a:ext cx="12353" cy="13303"/>
                </a:xfrm>
                <a:custGeom>
                  <a:avLst/>
                  <a:gdLst>
                    <a:gd name="connsiteX0" fmla="*/ 12353 w 12353"/>
                    <a:gd name="connsiteY0" fmla="*/ 6652 h 13303"/>
                    <a:gd name="connsiteX1" fmla="*/ 5701 w 12353"/>
                    <a:gd name="connsiteY1" fmla="*/ 13304 h 13303"/>
                    <a:gd name="connsiteX2" fmla="*/ 0 w 12353"/>
                    <a:gd name="connsiteY2" fmla="*/ 6652 h 13303"/>
                    <a:gd name="connsiteX3" fmla="*/ 5701 w 12353"/>
                    <a:gd name="connsiteY3" fmla="*/ 0 h 13303"/>
                    <a:gd name="connsiteX4" fmla="*/ 12353 w 1235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353" h="13303">
                      <a:moveTo>
                        <a:pt x="12353" y="6652"/>
                      </a:moveTo>
                      <a:cubicBezTo>
                        <a:pt x="12353" y="10453"/>
                        <a:pt x="9503" y="13304"/>
                        <a:pt x="5701" y="13304"/>
                      </a:cubicBezTo>
                      <a:cubicBezTo>
                        <a:pt x="1900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5701" y="0"/>
                      </a:cubicBezTo>
                      <a:cubicBezTo>
                        <a:pt x="9503" y="0"/>
                        <a:pt x="12353" y="2851"/>
                        <a:pt x="12353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47" name="Freeform 346">
                  <a:extLst>
                    <a:ext uri="{FF2B5EF4-FFF2-40B4-BE49-F238E27FC236}">
                      <a16:creationId xmlns:a16="http://schemas.microsoft.com/office/drawing/2014/main" id="{81A97EB0-C4AE-909D-EDC1-95DF3A1C2E7A}"/>
                    </a:ext>
                  </a:extLst>
                </p:cNvPr>
                <p:cNvSpPr/>
                <p:nvPr/>
              </p:nvSpPr>
              <p:spPr>
                <a:xfrm>
                  <a:off x="11661562" y="-32639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48" name="Freeform 347">
                  <a:extLst>
                    <a:ext uri="{FF2B5EF4-FFF2-40B4-BE49-F238E27FC236}">
                      <a16:creationId xmlns:a16="http://schemas.microsoft.com/office/drawing/2014/main" id="{036A320B-0B39-9DD5-DEFA-A93F2A60EBC4}"/>
                    </a:ext>
                  </a:extLst>
                </p:cNvPr>
                <p:cNvSpPr/>
                <p:nvPr/>
              </p:nvSpPr>
              <p:spPr>
                <a:xfrm>
                  <a:off x="11623552" y="-33684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49" name="Freeform 348">
                  <a:extLst>
                    <a:ext uri="{FF2B5EF4-FFF2-40B4-BE49-F238E27FC236}">
                      <a16:creationId xmlns:a16="http://schemas.microsoft.com/office/drawing/2014/main" id="{7DCDCC21-07AE-9CF2-D66E-B39A51146F29}"/>
                    </a:ext>
                  </a:extLst>
                </p:cNvPr>
                <p:cNvSpPr/>
                <p:nvPr/>
              </p:nvSpPr>
              <p:spPr>
                <a:xfrm>
                  <a:off x="11656811" y="-40146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0" name="Freeform 349">
                  <a:extLst>
                    <a:ext uri="{FF2B5EF4-FFF2-40B4-BE49-F238E27FC236}">
                      <a16:creationId xmlns:a16="http://schemas.microsoft.com/office/drawing/2014/main" id="{678A92F2-CB2A-3D67-FB6C-15F9FFDE2948}"/>
                    </a:ext>
                  </a:extLst>
                </p:cNvPr>
                <p:cNvSpPr/>
                <p:nvPr/>
              </p:nvSpPr>
              <p:spPr>
                <a:xfrm>
                  <a:off x="11737583" y="-37485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1" name="Freeform 350">
                  <a:extLst>
                    <a:ext uri="{FF2B5EF4-FFF2-40B4-BE49-F238E27FC236}">
                      <a16:creationId xmlns:a16="http://schemas.microsoft.com/office/drawing/2014/main" id="{D14DFA78-C227-CB85-B969-B3FBE048101B}"/>
                    </a:ext>
                  </a:extLst>
                </p:cNvPr>
                <p:cNvSpPr/>
                <p:nvPr/>
              </p:nvSpPr>
              <p:spPr>
                <a:xfrm>
                  <a:off x="11727130" y="-32449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2" name="Freeform 351">
                  <a:extLst>
                    <a:ext uri="{FF2B5EF4-FFF2-40B4-BE49-F238E27FC236}">
                      <a16:creationId xmlns:a16="http://schemas.microsoft.com/office/drawing/2014/main" id="{86B6CB9A-6540-50AD-6CEB-D32FB31CBD32}"/>
                    </a:ext>
                  </a:extLst>
                </p:cNvPr>
                <p:cNvSpPr/>
                <p:nvPr/>
              </p:nvSpPr>
              <p:spPr>
                <a:xfrm>
                  <a:off x="11715727" y="-42236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3" name="Freeform 352">
                  <a:extLst>
                    <a:ext uri="{FF2B5EF4-FFF2-40B4-BE49-F238E27FC236}">
                      <a16:creationId xmlns:a16="http://schemas.microsoft.com/office/drawing/2014/main" id="{CBC6A785-3B28-9083-F0A3-90A52B3C5900}"/>
                    </a:ext>
                  </a:extLst>
                </p:cNvPr>
                <p:cNvSpPr/>
                <p:nvPr/>
              </p:nvSpPr>
              <p:spPr>
                <a:xfrm>
                  <a:off x="11661562" y="-43567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4" name="Freeform 353">
                  <a:extLst>
                    <a:ext uri="{FF2B5EF4-FFF2-40B4-BE49-F238E27FC236}">
                      <a16:creationId xmlns:a16="http://schemas.microsoft.com/office/drawing/2014/main" id="{2F7CCBBF-6196-A6F7-7BCE-3D64747D0E22}"/>
                    </a:ext>
                  </a:extLst>
                </p:cNvPr>
                <p:cNvSpPr/>
                <p:nvPr/>
              </p:nvSpPr>
              <p:spPr>
                <a:xfrm>
                  <a:off x="11749936" y="-40146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5" name="Freeform 354">
                  <a:extLst>
                    <a:ext uri="{FF2B5EF4-FFF2-40B4-BE49-F238E27FC236}">
                      <a16:creationId xmlns:a16="http://schemas.microsoft.com/office/drawing/2014/main" id="{B12E1611-C13D-DB62-91D8-35353D90E5D0}"/>
                    </a:ext>
                  </a:extLst>
                </p:cNvPr>
                <p:cNvSpPr/>
                <p:nvPr/>
              </p:nvSpPr>
              <p:spPr>
                <a:xfrm>
                  <a:off x="11763240" y="-33209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326"/>
                        <a:pt x="10325" y="13304"/>
                        <a:pt x="6652" y="13304"/>
                      </a:cubicBezTo>
                      <a:cubicBezTo>
                        <a:pt x="2978" y="13304"/>
                        <a:pt x="0" y="10326"/>
                        <a:pt x="0" y="6652"/>
                      </a:cubicBezTo>
                      <a:cubicBezTo>
                        <a:pt x="0" y="2978"/>
                        <a:pt x="2978" y="0"/>
                        <a:pt x="6652" y="0"/>
                      </a:cubicBezTo>
                      <a:cubicBezTo>
                        <a:pt x="10325" y="0"/>
                        <a:pt x="13304" y="2978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6" name="Freeform 355">
                  <a:extLst>
                    <a:ext uri="{FF2B5EF4-FFF2-40B4-BE49-F238E27FC236}">
                      <a16:creationId xmlns:a16="http://schemas.microsoft.com/office/drawing/2014/main" id="{04BED659-8E2F-7FBB-A6CA-6DF314EAB863}"/>
                    </a:ext>
                  </a:extLst>
                </p:cNvPr>
                <p:cNvSpPr/>
                <p:nvPr/>
              </p:nvSpPr>
              <p:spPr>
                <a:xfrm>
                  <a:off x="11693871" y="-29218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7" name="Freeform 356">
                  <a:extLst>
                    <a:ext uri="{FF2B5EF4-FFF2-40B4-BE49-F238E27FC236}">
                      <a16:creationId xmlns:a16="http://schemas.microsoft.com/office/drawing/2014/main" id="{CFED0A94-8E6D-FAD6-5853-5A76843C4411}"/>
                    </a:ext>
                  </a:extLst>
                </p:cNvPr>
                <p:cNvSpPr/>
                <p:nvPr/>
              </p:nvSpPr>
              <p:spPr>
                <a:xfrm>
                  <a:off x="11699572" y="-343496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8" name="Freeform 357">
                  <a:extLst>
                    <a:ext uri="{FF2B5EF4-FFF2-40B4-BE49-F238E27FC236}">
                      <a16:creationId xmlns:a16="http://schemas.microsoft.com/office/drawing/2014/main" id="{A4304245-D998-2AE9-AA6F-61A57C1C2D9F}"/>
                    </a:ext>
                  </a:extLst>
                </p:cNvPr>
                <p:cNvSpPr/>
                <p:nvPr/>
              </p:nvSpPr>
              <p:spPr>
                <a:xfrm>
                  <a:off x="11644457" y="-283629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9" name="Freeform 358">
                  <a:extLst>
                    <a:ext uri="{FF2B5EF4-FFF2-40B4-BE49-F238E27FC236}">
                      <a16:creationId xmlns:a16="http://schemas.microsoft.com/office/drawing/2014/main" id="{B6FA6FC2-A2CE-E4A9-8BB3-372B1730E5E4}"/>
                    </a:ext>
                  </a:extLst>
                </p:cNvPr>
                <p:cNvSpPr/>
                <p:nvPr/>
              </p:nvSpPr>
              <p:spPr>
                <a:xfrm>
                  <a:off x="11650159" y="-36250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0" name="Freeform 359">
                  <a:extLst>
                    <a:ext uri="{FF2B5EF4-FFF2-40B4-BE49-F238E27FC236}">
                      <a16:creationId xmlns:a16="http://schemas.microsoft.com/office/drawing/2014/main" id="{ED0C1171-3EE6-BB53-A43E-37E0E71DBD08}"/>
                    </a:ext>
                  </a:extLst>
                </p:cNvPr>
                <p:cNvSpPr/>
                <p:nvPr/>
              </p:nvSpPr>
              <p:spPr>
                <a:xfrm>
                  <a:off x="11606447" y="-358700"/>
                  <a:ext cx="12353" cy="12353"/>
                </a:xfrm>
                <a:custGeom>
                  <a:avLst/>
                  <a:gdLst>
                    <a:gd name="connsiteX0" fmla="*/ 12353 w 12353"/>
                    <a:gd name="connsiteY0" fmla="*/ 5702 h 12353"/>
                    <a:gd name="connsiteX1" fmla="*/ 6652 w 12353"/>
                    <a:gd name="connsiteY1" fmla="*/ 12353 h 12353"/>
                    <a:gd name="connsiteX2" fmla="*/ 0 w 12353"/>
                    <a:gd name="connsiteY2" fmla="*/ 5702 h 12353"/>
                    <a:gd name="connsiteX3" fmla="*/ 6652 w 12353"/>
                    <a:gd name="connsiteY3" fmla="*/ 0 h 12353"/>
                    <a:gd name="connsiteX4" fmla="*/ 12353 w 12353"/>
                    <a:gd name="connsiteY4" fmla="*/ 5702 h 12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353" h="12353">
                      <a:moveTo>
                        <a:pt x="12353" y="5702"/>
                      </a:moveTo>
                      <a:cubicBezTo>
                        <a:pt x="12353" y="9503"/>
                        <a:pt x="9503" y="12353"/>
                        <a:pt x="6652" y="12353"/>
                      </a:cubicBezTo>
                      <a:cubicBezTo>
                        <a:pt x="2851" y="12353"/>
                        <a:pt x="0" y="9503"/>
                        <a:pt x="0" y="5702"/>
                      </a:cubicBezTo>
                      <a:cubicBezTo>
                        <a:pt x="0" y="1900"/>
                        <a:pt x="2851" y="0"/>
                        <a:pt x="6652" y="0"/>
                      </a:cubicBezTo>
                      <a:cubicBezTo>
                        <a:pt x="9503" y="0"/>
                        <a:pt x="12353" y="2851"/>
                        <a:pt x="12353" y="570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1" name="Freeform 360">
                  <a:extLst>
                    <a:ext uri="{FF2B5EF4-FFF2-40B4-BE49-F238E27FC236}">
                      <a16:creationId xmlns:a16="http://schemas.microsoft.com/office/drawing/2014/main" id="{4F557483-526F-483D-6562-62FEF7D489D6}"/>
                    </a:ext>
                  </a:extLst>
                </p:cNvPr>
                <p:cNvSpPr/>
                <p:nvPr/>
              </p:nvSpPr>
              <p:spPr>
                <a:xfrm>
                  <a:off x="11616900" y="-31213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2" name="Freeform 361">
                  <a:extLst>
                    <a:ext uri="{FF2B5EF4-FFF2-40B4-BE49-F238E27FC236}">
                      <a16:creationId xmlns:a16="http://schemas.microsoft.com/office/drawing/2014/main" id="{BEC45EAA-F626-1E07-1890-8E1147931A00}"/>
                    </a:ext>
                  </a:extLst>
                </p:cNvPr>
                <p:cNvSpPr/>
                <p:nvPr/>
              </p:nvSpPr>
              <p:spPr>
                <a:xfrm>
                  <a:off x="11727130" y="-29313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3" name="Freeform 362">
                  <a:extLst>
                    <a:ext uri="{FF2B5EF4-FFF2-40B4-BE49-F238E27FC236}">
                      <a16:creationId xmlns:a16="http://schemas.microsoft.com/office/drawing/2014/main" id="{6585EDDC-4FF0-C22C-EBFE-78A40ED2426B}"/>
                    </a:ext>
                  </a:extLst>
                </p:cNvPr>
                <p:cNvSpPr/>
                <p:nvPr/>
              </p:nvSpPr>
              <p:spPr>
                <a:xfrm>
                  <a:off x="11709075" y="-38435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4" name="Freeform 363">
                  <a:extLst>
                    <a:ext uri="{FF2B5EF4-FFF2-40B4-BE49-F238E27FC236}">
                      <a16:creationId xmlns:a16="http://schemas.microsoft.com/office/drawing/2014/main" id="{BAFD8882-B911-A3BB-8734-0062EFC07DC6}"/>
                    </a:ext>
                  </a:extLst>
                </p:cNvPr>
                <p:cNvSpPr/>
                <p:nvPr/>
              </p:nvSpPr>
              <p:spPr>
                <a:xfrm>
                  <a:off x="11626402" y="-41571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5" name="Freeform 364">
                  <a:extLst>
                    <a:ext uri="{FF2B5EF4-FFF2-40B4-BE49-F238E27FC236}">
                      <a16:creationId xmlns:a16="http://schemas.microsoft.com/office/drawing/2014/main" id="{751DF329-7E14-0D1F-1652-5135B47B21D2}"/>
                    </a:ext>
                  </a:extLst>
                </p:cNvPr>
                <p:cNvSpPr/>
                <p:nvPr/>
              </p:nvSpPr>
              <p:spPr>
                <a:xfrm>
                  <a:off x="11697672" y="-44802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6" name="Freeform 365">
                  <a:extLst>
                    <a:ext uri="{FF2B5EF4-FFF2-40B4-BE49-F238E27FC236}">
                      <a16:creationId xmlns:a16="http://schemas.microsoft.com/office/drawing/2014/main" id="{E8CAFE4D-CFFD-CB78-73F2-04C90334C8CE}"/>
                    </a:ext>
                  </a:extLst>
                </p:cNvPr>
                <p:cNvSpPr/>
                <p:nvPr/>
              </p:nvSpPr>
              <p:spPr>
                <a:xfrm>
                  <a:off x="11762289" y="-36535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22" name="Graphic 333">
                <a:extLst>
                  <a:ext uri="{FF2B5EF4-FFF2-40B4-BE49-F238E27FC236}">
                    <a16:creationId xmlns:a16="http://schemas.microsoft.com/office/drawing/2014/main" id="{757D824E-331F-40C4-1ED3-28A7A5A9E976}"/>
                  </a:ext>
                </a:extLst>
              </p:cNvPr>
              <p:cNvGrpSpPr/>
              <p:nvPr/>
            </p:nvGrpSpPr>
            <p:grpSpPr>
              <a:xfrm>
                <a:off x="11798399" y="-489835"/>
                <a:ext cx="175797" cy="178648"/>
                <a:chOff x="11798399" y="-489835"/>
                <a:chExt cx="175797" cy="178648"/>
              </a:xfrm>
              <a:solidFill>
                <a:srgbClr val="C77215"/>
              </a:solidFill>
            </p:grpSpPr>
            <p:sp>
              <p:nvSpPr>
                <p:cNvPr id="323" name="Freeform 322">
                  <a:extLst>
                    <a:ext uri="{FF2B5EF4-FFF2-40B4-BE49-F238E27FC236}">
                      <a16:creationId xmlns:a16="http://schemas.microsoft.com/office/drawing/2014/main" id="{56832DAC-4B0D-4590-DCC1-14A632B0B8BA}"/>
                    </a:ext>
                  </a:extLst>
                </p:cNvPr>
                <p:cNvSpPr/>
                <p:nvPr/>
              </p:nvSpPr>
              <p:spPr>
                <a:xfrm>
                  <a:off x="11798399" y="-43757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4" name="Freeform 323">
                  <a:extLst>
                    <a:ext uri="{FF2B5EF4-FFF2-40B4-BE49-F238E27FC236}">
                      <a16:creationId xmlns:a16="http://schemas.microsoft.com/office/drawing/2014/main" id="{1A72FAE9-795C-F8D4-16F6-5C8FD6DE6777}"/>
                    </a:ext>
                  </a:extLst>
                </p:cNvPr>
                <p:cNvSpPr/>
                <p:nvPr/>
              </p:nvSpPr>
              <p:spPr>
                <a:xfrm>
                  <a:off x="11878221" y="-41286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5" name="Freeform 324">
                  <a:extLst>
                    <a:ext uri="{FF2B5EF4-FFF2-40B4-BE49-F238E27FC236}">
                      <a16:creationId xmlns:a16="http://schemas.microsoft.com/office/drawing/2014/main" id="{9B8E3CE1-8DC4-712F-280D-848845BC90D4}"/>
                    </a:ext>
                  </a:extLst>
                </p:cNvPr>
                <p:cNvSpPr/>
                <p:nvPr/>
              </p:nvSpPr>
              <p:spPr>
                <a:xfrm>
                  <a:off x="11860166" y="-36725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6" name="Freeform 325">
                  <a:extLst>
                    <a:ext uri="{FF2B5EF4-FFF2-40B4-BE49-F238E27FC236}">
                      <a16:creationId xmlns:a16="http://schemas.microsoft.com/office/drawing/2014/main" id="{54C56F5B-008B-CEB2-D266-5B0FAB75EB2A}"/>
                    </a:ext>
                  </a:extLst>
                </p:cNvPr>
                <p:cNvSpPr/>
                <p:nvPr/>
              </p:nvSpPr>
              <p:spPr>
                <a:xfrm>
                  <a:off x="11822156" y="-37770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7" name="Freeform 326">
                  <a:extLst>
                    <a:ext uri="{FF2B5EF4-FFF2-40B4-BE49-F238E27FC236}">
                      <a16:creationId xmlns:a16="http://schemas.microsoft.com/office/drawing/2014/main" id="{562E6225-5A43-5A54-C161-37FD55BFA5B7}"/>
                    </a:ext>
                  </a:extLst>
                </p:cNvPr>
                <p:cNvSpPr/>
                <p:nvPr/>
              </p:nvSpPr>
              <p:spPr>
                <a:xfrm>
                  <a:off x="11855415" y="-44327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140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8" name="Freeform 327">
                  <a:extLst>
                    <a:ext uri="{FF2B5EF4-FFF2-40B4-BE49-F238E27FC236}">
                      <a16:creationId xmlns:a16="http://schemas.microsoft.com/office/drawing/2014/main" id="{CC16ADD7-BFEC-CEE9-15B3-02FD8947606F}"/>
                    </a:ext>
                  </a:extLst>
                </p:cNvPr>
                <p:cNvSpPr/>
                <p:nvPr/>
              </p:nvSpPr>
              <p:spPr>
                <a:xfrm>
                  <a:off x="11936187" y="-41666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140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9" name="Freeform 328">
                  <a:extLst>
                    <a:ext uri="{FF2B5EF4-FFF2-40B4-BE49-F238E27FC236}">
                      <a16:creationId xmlns:a16="http://schemas.microsoft.com/office/drawing/2014/main" id="{16D91A70-D0C7-7A19-12D2-29B18E781194}"/>
                    </a:ext>
                  </a:extLst>
                </p:cNvPr>
                <p:cNvSpPr/>
                <p:nvPr/>
              </p:nvSpPr>
              <p:spPr>
                <a:xfrm>
                  <a:off x="11925734" y="-36535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0" name="Freeform 329">
                  <a:extLst>
                    <a:ext uri="{FF2B5EF4-FFF2-40B4-BE49-F238E27FC236}">
                      <a16:creationId xmlns:a16="http://schemas.microsoft.com/office/drawing/2014/main" id="{EE81A35E-4086-C715-132F-D19E17F38E11}"/>
                    </a:ext>
                  </a:extLst>
                </p:cNvPr>
                <p:cNvSpPr/>
                <p:nvPr/>
              </p:nvSpPr>
              <p:spPr>
                <a:xfrm>
                  <a:off x="11914331" y="-46322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1" name="Freeform 330">
                  <a:extLst>
                    <a:ext uri="{FF2B5EF4-FFF2-40B4-BE49-F238E27FC236}">
                      <a16:creationId xmlns:a16="http://schemas.microsoft.com/office/drawing/2014/main" id="{87CCC786-2EFC-75DE-2C34-878648E2EA4D}"/>
                    </a:ext>
                  </a:extLst>
                </p:cNvPr>
                <p:cNvSpPr/>
                <p:nvPr/>
              </p:nvSpPr>
              <p:spPr>
                <a:xfrm>
                  <a:off x="11860166" y="-47748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2" name="Freeform 331">
                  <a:extLst>
                    <a:ext uri="{FF2B5EF4-FFF2-40B4-BE49-F238E27FC236}">
                      <a16:creationId xmlns:a16="http://schemas.microsoft.com/office/drawing/2014/main" id="{A0679451-9151-3262-B660-3A29F25AA169}"/>
                    </a:ext>
                  </a:extLst>
                </p:cNvPr>
                <p:cNvSpPr/>
                <p:nvPr/>
              </p:nvSpPr>
              <p:spPr>
                <a:xfrm>
                  <a:off x="11948540" y="-44327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3" name="Freeform 332">
                  <a:extLst>
                    <a:ext uri="{FF2B5EF4-FFF2-40B4-BE49-F238E27FC236}">
                      <a16:creationId xmlns:a16="http://schemas.microsoft.com/office/drawing/2014/main" id="{04D53B9A-33E5-F16F-D7DF-A29C15879000}"/>
                    </a:ext>
                  </a:extLst>
                </p:cNvPr>
                <p:cNvSpPr/>
                <p:nvPr/>
              </p:nvSpPr>
              <p:spPr>
                <a:xfrm>
                  <a:off x="11960893" y="-373904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4" name="Freeform 333">
                  <a:extLst>
                    <a:ext uri="{FF2B5EF4-FFF2-40B4-BE49-F238E27FC236}">
                      <a16:creationId xmlns:a16="http://schemas.microsoft.com/office/drawing/2014/main" id="{2B906789-D3F6-234A-0232-18613B457562}"/>
                    </a:ext>
                  </a:extLst>
                </p:cNvPr>
                <p:cNvSpPr/>
                <p:nvPr/>
              </p:nvSpPr>
              <p:spPr>
                <a:xfrm>
                  <a:off x="11892475" y="-33304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5" name="Freeform 334">
                  <a:extLst>
                    <a:ext uri="{FF2B5EF4-FFF2-40B4-BE49-F238E27FC236}">
                      <a16:creationId xmlns:a16="http://schemas.microsoft.com/office/drawing/2014/main" id="{26655811-FFC6-178F-D7CA-9DFCB37ED493}"/>
                    </a:ext>
                  </a:extLst>
                </p:cNvPr>
                <p:cNvSpPr/>
                <p:nvPr/>
              </p:nvSpPr>
              <p:spPr>
                <a:xfrm>
                  <a:off x="11899127" y="-38435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6" name="Freeform 335">
                  <a:extLst>
                    <a:ext uri="{FF2B5EF4-FFF2-40B4-BE49-F238E27FC236}">
                      <a16:creationId xmlns:a16="http://schemas.microsoft.com/office/drawing/2014/main" id="{F095068A-E284-0E46-2146-C88F629DFFE5}"/>
                    </a:ext>
                  </a:extLst>
                </p:cNvPr>
                <p:cNvSpPr/>
                <p:nvPr/>
              </p:nvSpPr>
              <p:spPr>
                <a:xfrm>
                  <a:off x="11843061" y="-324490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7" name="Freeform 336">
                  <a:extLst>
                    <a:ext uri="{FF2B5EF4-FFF2-40B4-BE49-F238E27FC236}">
                      <a16:creationId xmlns:a16="http://schemas.microsoft.com/office/drawing/2014/main" id="{78C110E2-7F1B-F0FD-00ED-DAFE4850EE25}"/>
                    </a:ext>
                  </a:extLst>
                </p:cNvPr>
                <p:cNvSpPr/>
                <p:nvPr/>
              </p:nvSpPr>
              <p:spPr>
                <a:xfrm>
                  <a:off x="11848763" y="-404312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8" name="Freeform 337">
                  <a:extLst>
                    <a:ext uri="{FF2B5EF4-FFF2-40B4-BE49-F238E27FC236}">
                      <a16:creationId xmlns:a16="http://schemas.microsoft.com/office/drawing/2014/main" id="{A18B6108-6D14-8921-B79E-411A776429DB}"/>
                    </a:ext>
                  </a:extLst>
                </p:cNvPr>
                <p:cNvSpPr/>
                <p:nvPr/>
              </p:nvSpPr>
              <p:spPr>
                <a:xfrm>
                  <a:off x="11805051" y="-400511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9" name="Freeform 338">
                  <a:extLst>
                    <a:ext uri="{FF2B5EF4-FFF2-40B4-BE49-F238E27FC236}">
                      <a16:creationId xmlns:a16="http://schemas.microsoft.com/office/drawing/2014/main" id="{60A32E2B-6E74-566D-827F-D55A668B0B44}"/>
                    </a:ext>
                  </a:extLst>
                </p:cNvPr>
                <p:cNvSpPr/>
                <p:nvPr/>
              </p:nvSpPr>
              <p:spPr>
                <a:xfrm>
                  <a:off x="11816454" y="-352232"/>
                  <a:ext cx="13303" cy="12537"/>
                </a:xfrm>
                <a:custGeom>
                  <a:avLst/>
                  <a:gdLst>
                    <a:gd name="connsiteX0" fmla="*/ 13304 w 13303"/>
                    <a:gd name="connsiteY0" fmla="*/ 5886 h 12537"/>
                    <a:gd name="connsiteX1" fmla="*/ 6652 w 13303"/>
                    <a:gd name="connsiteY1" fmla="*/ 12538 h 12537"/>
                    <a:gd name="connsiteX2" fmla="*/ 0 w 13303"/>
                    <a:gd name="connsiteY2" fmla="*/ 5886 h 12537"/>
                    <a:gd name="connsiteX3" fmla="*/ 6652 w 13303"/>
                    <a:gd name="connsiteY3" fmla="*/ 184 h 12537"/>
                    <a:gd name="connsiteX4" fmla="*/ 13304 w 13303"/>
                    <a:gd name="connsiteY4" fmla="*/ 5886 h 12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2537">
                      <a:moveTo>
                        <a:pt x="13304" y="5886"/>
                      </a:moveTo>
                      <a:cubicBezTo>
                        <a:pt x="13304" y="9687"/>
                        <a:pt x="10453" y="12538"/>
                        <a:pt x="6652" y="12538"/>
                      </a:cubicBezTo>
                      <a:cubicBezTo>
                        <a:pt x="2851" y="12538"/>
                        <a:pt x="0" y="9687"/>
                        <a:pt x="0" y="5886"/>
                      </a:cubicBezTo>
                      <a:cubicBezTo>
                        <a:pt x="0" y="2085"/>
                        <a:pt x="2851" y="184"/>
                        <a:pt x="6652" y="184"/>
                      </a:cubicBezTo>
                      <a:cubicBezTo>
                        <a:pt x="10453" y="-766"/>
                        <a:pt x="13304" y="2085"/>
                        <a:pt x="13304" y="5886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40" name="Freeform 339">
                  <a:extLst>
                    <a:ext uri="{FF2B5EF4-FFF2-40B4-BE49-F238E27FC236}">
                      <a16:creationId xmlns:a16="http://schemas.microsoft.com/office/drawing/2014/main" id="{E8A03830-1FBD-E828-D90B-EDCD277D7734}"/>
                    </a:ext>
                  </a:extLst>
                </p:cNvPr>
                <p:cNvSpPr/>
                <p:nvPr/>
              </p:nvSpPr>
              <p:spPr>
                <a:xfrm>
                  <a:off x="11925734" y="-33494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41" name="Freeform 340">
                  <a:extLst>
                    <a:ext uri="{FF2B5EF4-FFF2-40B4-BE49-F238E27FC236}">
                      <a16:creationId xmlns:a16="http://schemas.microsoft.com/office/drawing/2014/main" id="{5E6A702A-74CA-1A90-6919-0B8CE5FB00DE}"/>
                    </a:ext>
                  </a:extLst>
                </p:cNvPr>
                <p:cNvSpPr/>
                <p:nvPr/>
              </p:nvSpPr>
              <p:spPr>
                <a:xfrm>
                  <a:off x="11907679" y="-426168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42" name="Freeform 341">
                  <a:extLst>
                    <a:ext uri="{FF2B5EF4-FFF2-40B4-BE49-F238E27FC236}">
                      <a16:creationId xmlns:a16="http://schemas.microsoft.com/office/drawing/2014/main" id="{FEEB3ED1-6D62-69D4-722A-1A8127A7D920}"/>
                    </a:ext>
                  </a:extLst>
                </p:cNvPr>
                <p:cNvSpPr/>
                <p:nvPr/>
              </p:nvSpPr>
              <p:spPr>
                <a:xfrm>
                  <a:off x="11825006" y="-457527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43" name="Freeform 342">
                  <a:extLst>
                    <a:ext uri="{FF2B5EF4-FFF2-40B4-BE49-F238E27FC236}">
                      <a16:creationId xmlns:a16="http://schemas.microsoft.com/office/drawing/2014/main" id="{DDD51278-775F-43B2-9A62-D906E741255D}"/>
                    </a:ext>
                  </a:extLst>
                </p:cNvPr>
                <p:cNvSpPr/>
                <p:nvPr/>
              </p:nvSpPr>
              <p:spPr>
                <a:xfrm>
                  <a:off x="11896276" y="-489835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0"/>
                        <a:pt x="13304" y="285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44" name="Freeform 343">
                  <a:extLst>
                    <a:ext uri="{FF2B5EF4-FFF2-40B4-BE49-F238E27FC236}">
                      <a16:creationId xmlns:a16="http://schemas.microsoft.com/office/drawing/2014/main" id="{D5443234-6EE6-DACD-2373-DA914BE70F3B}"/>
                    </a:ext>
                  </a:extLst>
                </p:cNvPr>
                <p:cNvSpPr/>
                <p:nvPr/>
              </p:nvSpPr>
              <p:spPr>
                <a:xfrm>
                  <a:off x="11960893" y="-407163"/>
                  <a:ext cx="13303" cy="13303"/>
                </a:xfrm>
                <a:custGeom>
                  <a:avLst/>
                  <a:gdLst>
                    <a:gd name="connsiteX0" fmla="*/ 13304 w 13303"/>
                    <a:gd name="connsiteY0" fmla="*/ 6652 h 13303"/>
                    <a:gd name="connsiteX1" fmla="*/ 6652 w 13303"/>
                    <a:gd name="connsiteY1" fmla="*/ 13304 h 13303"/>
                    <a:gd name="connsiteX2" fmla="*/ 0 w 13303"/>
                    <a:gd name="connsiteY2" fmla="*/ 6652 h 13303"/>
                    <a:gd name="connsiteX3" fmla="*/ 6652 w 13303"/>
                    <a:gd name="connsiteY3" fmla="*/ 0 h 13303"/>
                    <a:gd name="connsiteX4" fmla="*/ 13304 w 13303"/>
                    <a:gd name="connsiteY4" fmla="*/ 6652 h 13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03" h="13303">
                      <a:moveTo>
                        <a:pt x="13304" y="6652"/>
                      </a:moveTo>
                      <a:cubicBezTo>
                        <a:pt x="13304" y="10453"/>
                        <a:pt x="10453" y="13304"/>
                        <a:pt x="6652" y="13304"/>
                      </a:cubicBezTo>
                      <a:cubicBezTo>
                        <a:pt x="2851" y="13304"/>
                        <a:pt x="0" y="10453"/>
                        <a:pt x="0" y="6652"/>
                      </a:cubicBezTo>
                      <a:cubicBezTo>
                        <a:pt x="0" y="2851"/>
                        <a:pt x="2851" y="0"/>
                        <a:pt x="6652" y="0"/>
                      </a:cubicBezTo>
                      <a:cubicBezTo>
                        <a:pt x="10453" y="950"/>
                        <a:pt x="13304" y="3801"/>
                        <a:pt x="13304" y="6652"/>
                      </a:cubicBezTo>
                      <a:close/>
                    </a:path>
                  </a:pathLst>
                </a:custGeom>
                <a:solidFill>
                  <a:srgbClr val="C77215"/>
                </a:solidFill>
                <a:ln w="950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514" name="Graphic 50">
            <a:extLst>
              <a:ext uri="{FF2B5EF4-FFF2-40B4-BE49-F238E27FC236}">
                <a16:creationId xmlns:a16="http://schemas.microsoft.com/office/drawing/2014/main" id="{5D750D87-A239-0DB4-57D9-F7915776E53B}"/>
              </a:ext>
            </a:extLst>
          </p:cNvPr>
          <p:cNvGrpSpPr/>
          <p:nvPr/>
        </p:nvGrpSpPr>
        <p:grpSpPr>
          <a:xfrm>
            <a:off x="441" y="1780248"/>
            <a:ext cx="449572" cy="434435"/>
            <a:chOff x="11179758" y="81868"/>
            <a:chExt cx="931403" cy="969666"/>
          </a:xfrm>
        </p:grpSpPr>
        <p:sp>
          <p:nvSpPr>
            <p:cNvPr id="515" name="Freeform 514">
              <a:extLst>
                <a:ext uri="{FF2B5EF4-FFF2-40B4-BE49-F238E27FC236}">
                  <a16:creationId xmlns:a16="http://schemas.microsoft.com/office/drawing/2014/main" id="{372D3B13-05A0-48CA-D3B1-4E5486F5B41A}"/>
                </a:ext>
              </a:extLst>
            </p:cNvPr>
            <p:cNvSpPr/>
            <p:nvPr/>
          </p:nvSpPr>
          <p:spPr>
            <a:xfrm>
              <a:off x="11179758" y="81868"/>
              <a:ext cx="931403" cy="969666"/>
            </a:xfrm>
            <a:custGeom>
              <a:avLst/>
              <a:gdLst>
                <a:gd name="connsiteX0" fmla="*/ 926988 w 931403"/>
                <a:gd name="connsiteY0" fmla="*/ 722970 h 969666"/>
                <a:gd name="connsiteX1" fmla="*/ 560860 w 931403"/>
                <a:gd name="connsiteY1" fmla="*/ 647553 h 969666"/>
                <a:gd name="connsiteX2" fmla="*/ 381386 w 931403"/>
                <a:gd name="connsiteY2" fmla="*/ 968974 h 969666"/>
                <a:gd name="connsiteX3" fmla="*/ 337414 w 931403"/>
                <a:gd name="connsiteY3" fmla="*/ 608946 h 969666"/>
                <a:gd name="connsiteX4" fmla="*/ 2 w 931403"/>
                <a:gd name="connsiteY4" fmla="*/ 521857 h 969666"/>
                <a:gd name="connsiteX5" fmla="*/ 323056 w 931403"/>
                <a:gd name="connsiteY5" fmla="*/ 401549 h 969666"/>
                <a:gd name="connsiteX6" fmla="*/ 275496 w 931403"/>
                <a:gd name="connsiteY6" fmla="*/ 3813 h 969666"/>
                <a:gd name="connsiteX7" fmla="*/ 547400 w 931403"/>
                <a:gd name="connsiteY7" fmla="*/ 274058 h 969666"/>
                <a:gd name="connsiteX8" fmla="*/ 862377 w 931403"/>
                <a:gd name="connsiteY8" fmla="*/ 125917 h 969666"/>
                <a:gd name="connsiteX9" fmla="*/ 687390 w 931403"/>
                <a:gd name="connsiteY9" fmla="*/ 450929 h 969666"/>
                <a:gd name="connsiteX10" fmla="*/ 926988 w 931403"/>
                <a:gd name="connsiteY10" fmla="*/ 722970 h 96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31403" h="969666">
                  <a:moveTo>
                    <a:pt x="926988" y="722970"/>
                  </a:moveTo>
                  <a:cubicBezTo>
                    <a:pt x="884812" y="796592"/>
                    <a:pt x="638034" y="613436"/>
                    <a:pt x="560860" y="647553"/>
                  </a:cubicBezTo>
                  <a:cubicBezTo>
                    <a:pt x="483686" y="682568"/>
                    <a:pt x="463944" y="986032"/>
                    <a:pt x="381386" y="968974"/>
                  </a:cubicBezTo>
                  <a:cubicBezTo>
                    <a:pt x="298827" y="951915"/>
                    <a:pt x="394846" y="671794"/>
                    <a:pt x="337414" y="608946"/>
                  </a:cubicBezTo>
                  <a:cubicBezTo>
                    <a:pt x="280880" y="546099"/>
                    <a:pt x="-895" y="606253"/>
                    <a:pt x="2" y="521857"/>
                  </a:cubicBezTo>
                  <a:cubicBezTo>
                    <a:pt x="2" y="432973"/>
                    <a:pt x="275496" y="476966"/>
                    <a:pt x="323056" y="401549"/>
                  </a:cubicBezTo>
                  <a:cubicBezTo>
                    <a:pt x="374207" y="318052"/>
                    <a:pt x="190245" y="51398"/>
                    <a:pt x="275496" y="3813"/>
                  </a:cubicBezTo>
                  <a:cubicBezTo>
                    <a:pt x="349978" y="-36589"/>
                    <a:pt x="464841" y="256999"/>
                    <a:pt x="547400" y="274058"/>
                  </a:cubicBezTo>
                  <a:cubicBezTo>
                    <a:pt x="629958" y="291117"/>
                    <a:pt x="805843" y="63070"/>
                    <a:pt x="862377" y="125917"/>
                  </a:cubicBezTo>
                  <a:cubicBezTo>
                    <a:pt x="918912" y="188765"/>
                    <a:pt x="678416" y="366534"/>
                    <a:pt x="687390" y="450929"/>
                  </a:cubicBezTo>
                  <a:cubicBezTo>
                    <a:pt x="695466" y="535325"/>
                    <a:pt x="969165" y="649348"/>
                    <a:pt x="926988" y="722970"/>
                  </a:cubicBezTo>
                  <a:close/>
                </a:path>
              </a:pathLst>
            </a:custGeom>
            <a:solidFill>
              <a:srgbClr val="37990D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6" name="Freeform 515">
              <a:extLst>
                <a:ext uri="{FF2B5EF4-FFF2-40B4-BE49-F238E27FC236}">
                  <a16:creationId xmlns:a16="http://schemas.microsoft.com/office/drawing/2014/main" id="{C32AE250-86AC-A58E-40ED-B9A774E45D9A}"/>
                </a:ext>
              </a:extLst>
            </p:cNvPr>
            <p:cNvSpPr/>
            <p:nvPr/>
          </p:nvSpPr>
          <p:spPr>
            <a:xfrm>
              <a:off x="11592583" y="400817"/>
              <a:ext cx="46616" cy="56860"/>
            </a:xfrm>
            <a:custGeom>
              <a:avLst/>
              <a:gdLst>
                <a:gd name="connsiteX0" fmla="*/ 43940 w 46616"/>
                <a:gd name="connsiteY0" fmla="*/ 38606 h 56860"/>
                <a:gd name="connsiteX1" fmla="*/ 24197 w 46616"/>
                <a:gd name="connsiteY1" fmla="*/ 0 h 56860"/>
                <a:gd name="connsiteX2" fmla="*/ 7147 w 46616"/>
                <a:gd name="connsiteY2" fmla="*/ 46687 h 56860"/>
                <a:gd name="connsiteX3" fmla="*/ 43940 w 46616"/>
                <a:gd name="connsiteY3" fmla="*/ 38606 h 5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16" h="56860">
                  <a:moveTo>
                    <a:pt x="43940" y="38606"/>
                  </a:moveTo>
                  <a:cubicBezTo>
                    <a:pt x="47529" y="28730"/>
                    <a:pt x="52016" y="0"/>
                    <a:pt x="24197" y="0"/>
                  </a:cubicBezTo>
                  <a:cubicBezTo>
                    <a:pt x="866" y="0"/>
                    <a:pt x="-7211" y="30526"/>
                    <a:pt x="7147" y="46687"/>
                  </a:cubicBezTo>
                  <a:cubicBezTo>
                    <a:pt x="17916" y="60154"/>
                    <a:pt x="34966" y="62848"/>
                    <a:pt x="43940" y="38606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7" name="Freeform 516">
              <a:extLst>
                <a:ext uri="{FF2B5EF4-FFF2-40B4-BE49-F238E27FC236}">
                  <a16:creationId xmlns:a16="http://schemas.microsoft.com/office/drawing/2014/main" id="{3F00BFAC-162D-0725-1876-1EC89BE5E363}"/>
                </a:ext>
              </a:extLst>
            </p:cNvPr>
            <p:cNvSpPr/>
            <p:nvPr/>
          </p:nvSpPr>
          <p:spPr>
            <a:xfrm>
              <a:off x="11697977" y="634848"/>
              <a:ext cx="47388" cy="46771"/>
            </a:xfrm>
            <a:custGeom>
              <a:avLst/>
              <a:gdLst>
                <a:gd name="connsiteX0" fmla="*/ 28283 w 47388"/>
                <a:gd name="connsiteY0" fmla="*/ 43396 h 46771"/>
                <a:gd name="connsiteX1" fmla="*/ 40846 w 47388"/>
                <a:gd name="connsiteY1" fmla="*/ 6586 h 46771"/>
                <a:gd name="connsiteX2" fmla="*/ 465 w 47388"/>
                <a:gd name="connsiteY2" fmla="*/ 24542 h 46771"/>
                <a:gd name="connsiteX3" fmla="*/ 28283 w 47388"/>
                <a:gd name="connsiteY3" fmla="*/ 43396 h 4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388" h="46771">
                  <a:moveTo>
                    <a:pt x="28283" y="43396"/>
                  </a:moveTo>
                  <a:cubicBezTo>
                    <a:pt x="37257" y="39805"/>
                    <a:pt x="57896" y="25440"/>
                    <a:pt x="40846" y="6586"/>
                  </a:cubicBezTo>
                  <a:cubicBezTo>
                    <a:pt x="26488" y="-8677"/>
                    <a:pt x="2259" y="4790"/>
                    <a:pt x="465" y="24542"/>
                  </a:cubicBezTo>
                  <a:cubicBezTo>
                    <a:pt x="-2228" y="39805"/>
                    <a:pt x="6746" y="53272"/>
                    <a:pt x="28283" y="43396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8" name="Freeform 517">
              <a:extLst>
                <a:ext uri="{FF2B5EF4-FFF2-40B4-BE49-F238E27FC236}">
                  <a16:creationId xmlns:a16="http://schemas.microsoft.com/office/drawing/2014/main" id="{7D2582B3-4B29-E2D3-394F-90424DE5C481}"/>
                </a:ext>
              </a:extLst>
            </p:cNvPr>
            <p:cNvSpPr/>
            <p:nvPr/>
          </p:nvSpPr>
          <p:spPr>
            <a:xfrm>
              <a:off x="11930794" y="704869"/>
              <a:ext cx="41912" cy="40790"/>
            </a:xfrm>
            <a:custGeom>
              <a:avLst/>
              <a:gdLst>
                <a:gd name="connsiteX0" fmla="*/ 25194 w 41912"/>
                <a:gd name="connsiteY0" fmla="*/ 38019 h 40790"/>
                <a:gd name="connsiteX1" fmla="*/ 35962 w 41912"/>
                <a:gd name="connsiteY1" fmla="*/ 5697 h 40790"/>
                <a:gd name="connsiteX2" fmla="*/ 67 w 41912"/>
                <a:gd name="connsiteY2" fmla="*/ 20960 h 40790"/>
                <a:gd name="connsiteX3" fmla="*/ 25194 w 41912"/>
                <a:gd name="connsiteY3" fmla="*/ 38019 h 4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912" h="40790">
                  <a:moveTo>
                    <a:pt x="25194" y="38019"/>
                  </a:moveTo>
                  <a:cubicBezTo>
                    <a:pt x="33270" y="34428"/>
                    <a:pt x="51217" y="21858"/>
                    <a:pt x="35962" y="5697"/>
                  </a:cubicBezTo>
                  <a:cubicBezTo>
                    <a:pt x="23399" y="-7770"/>
                    <a:pt x="1862" y="4800"/>
                    <a:pt x="67" y="20960"/>
                  </a:cubicBezTo>
                  <a:cubicBezTo>
                    <a:pt x="-830" y="35326"/>
                    <a:pt x="7246" y="46099"/>
                    <a:pt x="25194" y="38019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9" name="Freeform 518">
              <a:extLst>
                <a:ext uri="{FF2B5EF4-FFF2-40B4-BE49-F238E27FC236}">
                  <a16:creationId xmlns:a16="http://schemas.microsoft.com/office/drawing/2014/main" id="{505EA41E-1980-321B-FF3D-FDF6E9C674CD}"/>
                </a:ext>
              </a:extLst>
            </p:cNvPr>
            <p:cNvSpPr/>
            <p:nvPr/>
          </p:nvSpPr>
          <p:spPr>
            <a:xfrm>
              <a:off x="11868698" y="317009"/>
              <a:ext cx="42089" cy="40790"/>
            </a:xfrm>
            <a:custGeom>
              <a:avLst/>
              <a:gdLst>
                <a:gd name="connsiteX0" fmla="*/ 25370 w 42089"/>
                <a:gd name="connsiteY0" fmla="*/ 38019 h 40790"/>
                <a:gd name="connsiteX1" fmla="*/ 36139 w 42089"/>
                <a:gd name="connsiteY1" fmla="*/ 5697 h 40790"/>
                <a:gd name="connsiteX2" fmla="*/ 244 w 42089"/>
                <a:gd name="connsiteY2" fmla="*/ 20960 h 40790"/>
                <a:gd name="connsiteX3" fmla="*/ 25370 w 42089"/>
                <a:gd name="connsiteY3" fmla="*/ 38019 h 4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089" h="40790">
                  <a:moveTo>
                    <a:pt x="25370" y="38019"/>
                  </a:moveTo>
                  <a:cubicBezTo>
                    <a:pt x="33447" y="34428"/>
                    <a:pt x="51394" y="21858"/>
                    <a:pt x="36139" y="5697"/>
                  </a:cubicBezTo>
                  <a:cubicBezTo>
                    <a:pt x="23576" y="-7770"/>
                    <a:pt x="2039" y="4800"/>
                    <a:pt x="244" y="20960"/>
                  </a:cubicBezTo>
                  <a:cubicBezTo>
                    <a:pt x="-1551" y="35326"/>
                    <a:pt x="6526" y="46099"/>
                    <a:pt x="25370" y="38019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0" name="Freeform 519">
              <a:extLst>
                <a:ext uri="{FF2B5EF4-FFF2-40B4-BE49-F238E27FC236}">
                  <a16:creationId xmlns:a16="http://schemas.microsoft.com/office/drawing/2014/main" id="{4D1DC8EF-48F9-AEE2-020C-5923459370AA}"/>
                </a:ext>
              </a:extLst>
            </p:cNvPr>
            <p:cNvSpPr/>
            <p:nvPr/>
          </p:nvSpPr>
          <p:spPr>
            <a:xfrm>
              <a:off x="11372451" y="570195"/>
              <a:ext cx="42089" cy="40678"/>
            </a:xfrm>
            <a:custGeom>
              <a:avLst/>
              <a:gdLst>
                <a:gd name="connsiteX0" fmla="*/ 25371 w 42089"/>
                <a:gd name="connsiteY0" fmla="*/ 38019 h 40678"/>
                <a:gd name="connsiteX1" fmla="*/ 36139 w 42089"/>
                <a:gd name="connsiteY1" fmla="*/ 5697 h 40678"/>
                <a:gd name="connsiteX2" fmla="*/ 244 w 42089"/>
                <a:gd name="connsiteY2" fmla="*/ 20960 h 40678"/>
                <a:gd name="connsiteX3" fmla="*/ 25371 w 42089"/>
                <a:gd name="connsiteY3" fmla="*/ 38019 h 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089" h="40678">
                  <a:moveTo>
                    <a:pt x="25371" y="38019"/>
                  </a:moveTo>
                  <a:cubicBezTo>
                    <a:pt x="33447" y="34428"/>
                    <a:pt x="51394" y="21858"/>
                    <a:pt x="36139" y="5697"/>
                  </a:cubicBezTo>
                  <a:cubicBezTo>
                    <a:pt x="23576" y="-7770"/>
                    <a:pt x="2039" y="4800"/>
                    <a:pt x="244" y="20960"/>
                  </a:cubicBezTo>
                  <a:cubicBezTo>
                    <a:pt x="-1551" y="34428"/>
                    <a:pt x="6526" y="46099"/>
                    <a:pt x="25371" y="38019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1" name="Freeform 520">
              <a:extLst>
                <a:ext uri="{FF2B5EF4-FFF2-40B4-BE49-F238E27FC236}">
                  <a16:creationId xmlns:a16="http://schemas.microsoft.com/office/drawing/2014/main" id="{227AD70E-7577-7946-479F-E84C3B25D95F}"/>
                </a:ext>
              </a:extLst>
            </p:cNvPr>
            <p:cNvSpPr/>
            <p:nvPr/>
          </p:nvSpPr>
          <p:spPr>
            <a:xfrm>
              <a:off x="11500945" y="212862"/>
              <a:ext cx="41919" cy="40678"/>
            </a:xfrm>
            <a:custGeom>
              <a:avLst/>
              <a:gdLst>
                <a:gd name="connsiteX0" fmla="*/ 25201 w 41919"/>
                <a:gd name="connsiteY0" fmla="*/ 38019 h 40678"/>
                <a:gd name="connsiteX1" fmla="*/ 35969 w 41919"/>
                <a:gd name="connsiteY1" fmla="*/ 5697 h 40678"/>
                <a:gd name="connsiteX2" fmla="*/ 74 w 41919"/>
                <a:gd name="connsiteY2" fmla="*/ 20960 h 40678"/>
                <a:gd name="connsiteX3" fmla="*/ 25201 w 41919"/>
                <a:gd name="connsiteY3" fmla="*/ 38019 h 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919" h="40678">
                  <a:moveTo>
                    <a:pt x="25201" y="38019"/>
                  </a:moveTo>
                  <a:cubicBezTo>
                    <a:pt x="33277" y="34428"/>
                    <a:pt x="51224" y="21858"/>
                    <a:pt x="35969" y="5697"/>
                  </a:cubicBezTo>
                  <a:cubicBezTo>
                    <a:pt x="23406" y="-7770"/>
                    <a:pt x="1869" y="4800"/>
                    <a:pt x="74" y="20960"/>
                  </a:cubicBezTo>
                  <a:cubicBezTo>
                    <a:pt x="-823" y="34428"/>
                    <a:pt x="6356" y="46099"/>
                    <a:pt x="25201" y="38019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2" name="Freeform 521">
              <a:extLst>
                <a:ext uri="{FF2B5EF4-FFF2-40B4-BE49-F238E27FC236}">
                  <a16:creationId xmlns:a16="http://schemas.microsoft.com/office/drawing/2014/main" id="{AA759D77-97A8-C59E-6B7A-9646EBBBDFFE}"/>
                </a:ext>
              </a:extLst>
            </p:cNvPr>
            <p:cNvSpPr/>
            <p:nvPr/>
          </p:nvSpPr>
          <p:spPr>
            <a:xfrm>
              <a:off x="11566460" y="876353"/>
              <a:ext cx="41912" cy="40678"/>
            </a:xfrm>
            <a:custGeom>
              <a:avLst/>
              <a:gdLst>
                <a:gd name="connsiteX0" fmla="*/ 25194 w 41912"/>
                <a:gd name="connsiteY0" fmla="*/ 38019 h 40678"/>
                <a:gd name="connsiteX1" fmla="*/ 35962 w 41912"/>
                <a:gd name="connsiteY1" fmla="*/ 5697 h 40678"/>
                <a:gd name="connsiteX2" fmla="*/ 67 w 41912"/>
                <a:gd name="connsiteY2" fmla="*/ 20960 h 40678"/>
                <a:gd name="connsiteX3" fmla="*/ 25194 w 41912"/>
                <a:gd name="connsiteY3" fmla="*/ 38019 h 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912" h="40678">
                  <a:moveTo>
                    <a:pt x="25194" y="38019"/>
                  </a:moveTo>
                  <a:cubicBezTo>
                    <a:pt x="33270" y="34428"/>
                    <a:pt x="51217" y="21858"/>
                    <a:pt x="35962" y="5697"/>
                  </a:cubicBezTo>
                  <a:cubicBezTo>
                    <a:pt x="23399" y="-7770"/>
                    <a:pt x="1862" y="4800"/>
                    <a:pt x="67" y="20960"/>
                  </a:cubicBezTo>
                  <a:cubicBezTo>
                    <a:pt x="-830" y="34428"/>
                    <a:pt x="7246" y="46099"/>
                    <a:pt x="25194" y="38019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3" name="Freeform 522">
              <a:extLst>
                <a:ext uri="{FF2B5EF4-FFF2-40B4-BE49-F238E27FC236}">
                  <a16:creationId xmlns:a16="http://schemas.microsoft.com/office/drawing/2014/main" id="{21FB86D5-B5C8-0401-BF79-3949033FF5C0}"/>
                </a:ext>
              </a:extLst>
            </p:cNvPr>
            <p:cNvSpPr/>
            <p:nvPr/>
          </p:nvSpPr>
          <p:spPr>
            <a:xfrm>
              <a:off x="11575204" y="775241"/>
              <a:ext cx="56831" cy="46639"/>
            </a:xfrm>
            <a:custGeom>
              <a:avLst/>
              <a:gdLst>
                <a:gd name="connsiteX0" fmla="*/ 18245 w 56831"/>
                <a:gd name="connsiteY0" fmla="*/ 43962 h 46639"/>
                <a:gd name="connsiteX1" fmla="*/ 56832 w 56831"/>
                <a:gd name="connsiteY1" fmla="*/ 24209 h 46639"/>
                <a:gd name="connsiteX2" fmla="*/ 10168 w 56831"/>
                <a:gd name="connsiteY2" fmla="*/ 7151 h 46639"/>
                <a:gd name="connsiteX3" fmla="*/ 18245 w 56831"/>
                <a:gd name="connsiteY3" fmla="*/ 43962 h 46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831" h="46639">
                  <a:moveTo>
                    <a:pt x="18245" y="43962"/>
                  </a:moveTo>
                  <a:cubicBezTo>
                    <a:pt x="28116" y="47553"/>
                    <a:pt x="56832" y="52042"/>
                    <a:pt x="56832" y="24209"/>
                  </a:cubicBezTo>
                  <a:cubicBezTo>
                    <a:pt x="56832" y="866"/>
                    <a:pt x="26321" y="-7214"/>
                    <a:pt x="10168" y="7151"/>
                  </a:cubicBezTo>
                  <a:cubicBezTo>
                    <a:pt x="-3292" y="17925"/>
                    <a:pt x="-5984" y="34983"/>
                    <a:pt x="18245" y="43962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4" name="Freeform 523">
              <a:extLst>
                <a:ext uri="{FF2B5EF4-FFF2-40B4-BE49-F238E27FC236}">
                  <a16:creationId xmlns:a16="http://schemas.microsoft.com/office/drawing/2014/main" id="{45AB24C6-ACDD-FBF2-7F06-4F865C7E8211}"/>
                </a:ext>
              </a:extLst>
            </p:cNvPr>
            <p:cNvSpPr/>
            <p:nvPr/>
          </p:nvSpPr>
          <p:spPr>
            <a:xfrm>
              <a:off x="11800444" y="410725"/>
              <a:ext cx="56831" cy="46639"/>
            </a:xfrm>
            <a:custGeom>
              <a:avLst/>
              <a:gdLst>
                <a:gd name="connsiteX0" fmla="*/ 18245 w 56831"/>
                <a:gd name="connsiteY0" fmla="*/ 43962 h 46639"/>
                <a:gd name="connsiteX1" fmla="*/ 56832 w 56831"/>
                <a:gd name="connsiteY1" fmla="*/ 24209 h 46639"/>
                <a:gd name="connsiteX2" fmla="*/ 10168 w 56831"/>
                <a:gd name="connsiteY2" fmla="*/ 7151 h 46639"/>
                <a:gd name="connsiteX3" fmla="*/ 18245 w 56831"/>
                <a:gd name="connsiteY3" fmla="*/ 43962 h 46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831" h="46639">
                  <a:moveTo>
                    <a:pt x="18245" y="43962"/>
                  </a:moveTo>
                  <a:cubicBezTo>
                    <a:pt x="28116" y="47553"/>
                    <a:pt x="56832" y="52042"/>
                    <a:pt x="56832" y="24209"/>
                  </a:cubicBezTo>
                  <a:cubicBezTo>
                    <a:pt x="56832" y="866"/>
                    <a:pt x="26321" y="-7214"/>
                    <a:pt x="10168" y="7151"/>
                  </a:cubicBezTo>
                  <a:cubicBezTo>
                    <a:pt x="-3292" y="18823"/>
                    <a:pt x="-5984" y="35881"/>
                    <a:pt x="18245" y="43962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5" name="Freeform 524">
              <a:extLst>
                <a:ext uri="{FF2B5EF4-FFF2-40B4-BE49-F238E27FC236}">
                  <a16:creationId xmlns:a16="http://schemas.microsoft.com/office/drawing/2014/main" id="{A14B1710-A92B-D801-9D37-CCD721897C24}"/>
                </a:ext>
              </a:extLst>
            </p:cNvPr>
            <p:cNvSpPr/>
            <p:nvPr/>
          </p:nvSpPr>
          <p:spPr>
            <a:xfrm>
              <a:off x="11665215" y="531619"/>
              <a:ext cx="49903" cy="54418"/>
            </a:xfrm>
            <a:custGeom>
              <a:avLst/>
              <a:gdLst>
                <a:gd name="connsiteX0" fmla="*/ 1819 w 49903"/>
                <a:gd name="connsiteY0" fmla="*/ 29908 h 54418"/>
                <a:gd name="connsiteX1" fmla="*/ 40405 w 49903"/>
                <a:gd name="connsiteY1" fmla="*/ 48763 h 54418"/>
                <a:gd name="connsiteX2" fmla="*/ 26945 w 49903"/>
                <a:gd name="connsiteY2" fmla="*/ 1178 h 54418"/>
                <a:gd name="connsiteX3" fmla="*/ 1819 w 49903"/>
                <a:gd name="connsiteY3" fmla="*/ 29908 h 5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903" h="54418">
                  <a:moveTo>
                    <a:pt x="1819" y="29908"/>
                  </a:moveTo>
                  <a:cubicBezTo>
                    <a:pt x="4511" y="39784"/>
                    <a:pt x="17971" y="65821"/>
                    <a:pt x="40405" y="48763"/>
                  </a:cubicBezTo>
                  <a:cubicBezTo>
                    <a:pt x="59250" y="35295"/>
                    <a:pt x="47584" y="5667"/>
                    <a:pt x="26945" y="1178"/>
                  </a:cubicBezTo>
                  <a:cubicBezTo>
                    <a:pt x="9895" y="-3311"/>
                    <a:pt x="-5361" y="4769"/>
                    <a:pt x="1819" y="29908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6" name="Freeform 525">
              <a:extLst>
                <a:ext uri="{FF2B5EF4-FFF2-40B4-BE49-F238E27FC236}">
                  <a16:creationId xmlns:a16="http://schemas.microsoft.com/office/drawing/2014/main" id="{6B608761-68C8-3198-B09A-997E645D526F}"/>
                </a:ext>
              </a:extLst>
            </p:cNvPr>
            <p:cNvSpPr/>
            <p:nvPr/>
          </p:nvSpPr>
          <p:spPr>
            <a:xfrm>
              <a:off x="11844416" y="653137"/>
              <a:ext cx="56831" cy="46639"/>
            </a:xfrm>
            <a:custGeom>
              <a:avLst/>
              <a:gdLst>
                <a:gd name="connsiteX0" fmla="*/ 18245 w 56831"/>
                <a:gd name="connsiteY0" fmla="*/ 43962 h 46639"/>
                <a:gd name="connsiteX1" fmla="*/ 56832 w 56831"/>
                <a:gd name="connsiteY1" fmla="*/ 24209 h 46639"/>
                <a:gd name="connsiteX2" fmla="*/ 10168 w 56831"/>
                <a:gd name="connsiteY2" fmla="*/ 7151 h 46639"/>
                <a:gd name="connsiteX3" fmla="*/ 18245 w 56831"/>
                <a:gd name="connsiteY3" fmla="*/ 43962 h 46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831" h="46639">
                  <a:moveTo>
                    <a:pt x="18245" y="43962"/>
                  </a:moveTo>
                  <a:cubicBezTo>
                    <a:pt x="28116" y="47553"/>
                    <a:pt x="56832" y="52042"/>
                    <a:pt x="56832" y="24209"/>
                  </a:cubicBezTo>
                  <a:cubicBezTo>
                    <a:pt x="56832" y="866"/>
                    <a:pt x="26321" y="-7214"/>
                    <a:pt x="10168" y="7151"/>
                  </a:cubicBezTo>
                  <a:cubicBezTo>
                    <a:pt x="-3292" y="18823"/>
                    <a:pt x="-5984" y="35881"/>
                    <a:pt x="18245" y="43962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7" name="Freeform 526">
              <a:extLst>
                <a:ext uri="{FF2B5EF4-FFF2-40B4-BE49-F238E27FC236}">
                  <a16:creationId xmlns:a16="http://schemas.microsoft.com/office/drawing/2014/main" id="{41C80874-3C61-27B3-86A5-D248687DAEBE}"/>
                </a:ext>
              </a:extLst>
            </p:cNvPr>
            <p:cNvSpPr/>
            <p:nvPr/>
          </p:nvSpPr>
          <p:spPr>
            <a:xfrm>
              <a:off x="11458853" y="577720"/>
              <a:ext cx="56523" cy="46639"/>
            </a:xfrm>
            <a:custGeom>
              <a:avLst/>
              <a:gdLst>
                <a:gd name="connsiteX0" fmla="*/ 17937 w 56523"/>
                <a:gd name="connsiteY0" fmla="*/ 43962 h 46639"/>
                <a:gd name="connsiteX1" fmla="*/ 56524 w 56523"/>
                <a:gd name="connsiteY1" fmla="*/ 24209 h 46639"/>
                <a:gd name="connsiteX2" fmla="*/ 9861 w 56523"/>
                <a:gd name="connsiteY2" fmla="*/ 7151 h 46639"/>
                <a:gd name="connsiteX3" fmla="*/ 17937 w 56523"/>
                <a:gd name="connsiteY3" fmla="*/ 43962 h 46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523" h="46639">
                  <a:moveTo>
                    <a:pt x="17937" y="43962"/>
                  </a:moveTo>
                  <a:cubicBezTo>
                    <a:pt x="27808" y="47553"/>
                    <a:pt x="56524" y="52042"/>
                    <a:pt x="56524" y="24209"/>
                  </a:cubicBezTo>
                  <a:cubicBezTo>
                    <a:pt x="56524" y="866"/>
                    <a:pt x="26013" y="-7214"/>
                    <a:pt x="9861" y="7151"/>
                  </a:cubicBezTo>
                  <a:cubicBezTo>
                    <a:pt x="-3600" y="17925"/>
                    <a:pt x="-5395" y="35881"/>
                    <a:pt x="17937" y="43962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8" name="Freeform 527">
              <a:extLst>
                <a:ext uri="{FF2B5EF4-FFF2-40B4-BE49-F238E27FC236}">
                  <a16:creationId xmlns:a16="http://schemas.microsoft.com/office/drawing/2014/main" id="{1CE51B6E-D2FC-D54E-07F2-0133DB0309A5}"/>
                </a:ext>
              </a:extLst>
            </p:cNvPr>
            <p:cNvSpPr/>
            <p:nvPr/>
          </p:nvSpPr>
          <p:spPr>
            <a:xfrm>
              <a:off x="11555178" y="503932"/>
              <a:ext cx="59546" cy="64709"/>
            </a:xfrm>
            <a:custGeom>
              <a:avLst/>
              <a:gdLst>
                <a:gd name="connsiteX0" fmla="*/ 2376 w 59546"/>
                <a:gd name="connsiteY0" fmla="*/ 36048 h 64709"/>
                <a:gd name="connsiteX1" fmla="*/ 49039 w 59546"/>
                <a:gd name="connsiteY1" fmla="*/ 57595 h 64709"/>
                <a:gd name="connsiteX2" fmla="*/ 31092 w 59546"/>
                <a:gd name="connsiteY2" fmla="*/ 1032 h 64709"/>
                <a:gd name="connsiteX3" fmla="*/ 2376 w 59546"/>
                <a:gd name="connsiteY3" fmla="*/ 36048 h 64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546" h="64709">
                  <a:moveTo>
                    <a:pt x="2376" y="36048"/>
                  </a:moveTo>
                  <a:cubicBezTo>
                    <a:pt x="5965" y="48617"/>
                    <a:pt x="22118" y="78245"/>
                    <a:pt x="49039" y="57595"/>
                  </a:cubicBezTo>
                  <a:cubicBezTo>
                    <a:pt x="70576" y="40537"/>
                    <a:pt x="56218" y="6419"/>
                    <a:pt x="31092" y="1032"/>
                  </a:cubicBezTo>
                  <a:cubicBezTo>
                    <a:pt x="11350" y="-3457"/>
                    <a:pt x="-6598" y="6419"/>
                    <a:pt x="2376" y="36048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9" name="Freeform 528">
              <a:extLst>
                <a:ext uri="{FF2B5EF4-FFF2-40B4-BE49-F238E27FC236}">
                  <a16:creationId xmlns:a16="http://schemas.microsoft.com/office/drawing/2014/main" id="{81D7EC5C-12E3-7048-3E67-07E5D7EA7A56}"/>
                </a:ext>
              </a:extLst>
            </p:cNvPr>
            <p:cNvSpPr/>
            <p:nvPr/>
          </p:nvSpPr>
          <p:spPr>
            <a:xfrm>
              <a:off x="11763854" y="556057"/>
              <a:ext cx="59957" cy="64658"/>
            </a:xfrm>
            <a:custGeom>
              <a:avLst/>
              <a:gdLst>
                <a:gd name="connsiteX0" fmla="*/ 2788 w 59957"/>
                <a:gd name="connsiteY0" fmla="*/ 35997 h 64658"/>
                <a:gd name="connsiteX1" fmla="*/ 49451 w 59957"/>
                <a:gd name="connsiteY1" fmla="*/ 57545 h 64658"/>
                <a:gd name="connsiteX2" fmla="*/ 31503 w 59957"/>
                <a:gd name="connsiteY2" fmla="*/ 982 h 64658"/>
                <a:gd name="connsiteX3" fmla="*/ 2788 w 59957"/>
                <a:gd name="connsiteY3" fmla="*/ 35997 h 64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957" h="64658">
                  <a:moveTo>
                    <a:pt x="2788" y="35997"/>
                  </a:moveTo>
                  <a:cubicBezTo>
                    <a:pt x="6377" y="48567"/>
                    <a:pt x="22530" y="78195"/>
                    <a:pt x="49451" y="57545"/>
                  </a:cubicBezTo>
                  <a:cubicBezTo>
                    <a:pt x="70988" y="40486"/>
                    <a:pt x="56630" y="6369"/>
                    <a:pt x="31503" y="982"/>
                  </a:cubicBezTo>
                  <a:cubicBezTo>
                    <a:pt x="10864" y="-3507"/>
                    <a:pt x="-7084" y="7267"/>
                    <a:pt x="2788" y="35997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0" name="Freeform 529">
              <a:extLst>
                <a:ext uri="{FF2B5EF4-FFF2-40B4-BE49-F238E27FC236}">
                  <a16:creationId xmlns:a16="http://schemas.microsoft.com/office/drawing/2014/main" id="{F5C7F07C-5BF5-FA80-2302-71AE1360CBFB}"/>
                </a:ext>
              </a:extLst>
            </p:cNvPr>
            <p:cNvSpPr/>
            <p:nvPr/>
          </p:nvSpPr>
          <p:spPr>
            <a:xfrm>
              <a:off x="11688475" y="425822"/>
              <a:ext cx="59957" cy="64709"/>
            </a:xfrm>
            <a:custGeom>
              <a:avLst/>
              <a:gdLst>
                <a:gd name="connsiteX0" fmla="*/ 2788 w 59957"/>
                <a:gd name="connsiteY0" fmla="*/ 36048 h 64709"/>
                <a:gd name="connsiteX1" fmla="*/ 49451 w 59957"/>
                <a:gd name="connsiteY1" fmla="*/ 57595 h 64709"/>
                <a:gd name="connsiteX2" fmla="*/ 31503 w 59957"/>
                <a:gd name="connsiteY2" fmla="*/ 1032 h 64709"/>
                <a:gd name="connsiteX3" fmla="*/ 2788 w 59957"/>
                <a:gd name="connsiteY3" fmla="*/ 36048 h 64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957" h="64709">
                  <a:moveTo>
                    <a:pt x="2788" y="36048"/>
                  </a:moveTo>
                  <a:cubicBezTo>
                    <a:pt x="6377" y="48617"/>
                    <a:pt x="22530" y="78245"/>
                    <a:pt x="49451" y="57595"/>
                  </a:cubicBezTo>
                  <a:cubicBezTo>
                    <a:pt x="70988" y="40537"/>
                    <a:pt x="56630" y="6419"/>
                    <a:pt x="31503" y="1032"/>
                  </a:cubicBezTo>
                  <a:cubicBezTo>
                    <a:pt x="10864" y="-3457"/>
                    <a:pt x="-7084" y="6419"/>
                    <a:pt x="2788" y="36048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1" name="Freeform 530">
              <a:extLst>
                <a:ext uri="{FF2B5EF4-FFF2-40B4-BE49-F238E27FC236}">
                  <a16:creationId xmlns:a16="http://schemas.microsoft.com/office/drawing/2014/main" id="{482AC6BF-D8A4-1768-620C-EB7A11C480E4}"/>
                </a:ext>
              </a:extLst>
            </p:cNvPr>
            <p:cNvSpPr/>
            <p:nvPr/>
          </p:nvSpPr>
          <p:spPr>
            <a:xfrm>
              <a:off x="11539591" y="287883"/>
              <a:ext cx="59877" cy="64383"/>
            </a:xfrm>
            <a:custGeom>
              <a:avLst/>
              <a:gdLst>
                <a:gd name="connsiteX0" fmla="*/ 2707 w 59877"/>
                <a:gd name="connsiteY0" fmla="*/ 35721 h 64383"/>
                <a:gd name="connsiteX1" fmla="*/ 49371 w 59877"/>
                <a:gd name="connsiteY1" fmla="*/ 57269 h 64383"/>
                <a:gd name="connsiteX2" fmla="*/ 31423 w 59877"/>
                <a:gd name="connsiteY2" fmla="*/ 706 h 64383"/>
                <a:gd name="connsiteX3" fmla="*/ 2707 w 59877"/>
                <a:gd name="connsiteY3" fmla="*/ 35721 h 6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877" h="64383">
                  <a:moveTo>
                    <a:pt x="2707" y="35721"/>
                  </a:moveTo>
                  <a:cubicBezTo>
                    <a:pt x="6297" y="48291"/>
                    <a:pt x="22450" y="77919"/>
                    <a:pt x="49371" y="57269"/>
                  </a:cubicBezTo>
                  <a:cubicBezTo>
                    <a:pt x="70908" y="40210"/>
                    <a:pt x="56550" y="6093"/>
                    <a:pt x="31423" y="706"/>
                  </a:cubicBezTo>
                  <a:cubicBezTo>
                    <a:pt x="11681" y="-2885"/>
                    <a:pt x="-7164" y="6991"/>
                    <a:pt x="2707" y="35721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2" name="Freeform 531">
              <a:extLst>
                <a:ext uri="{FF2B5EF4-FFF2-40B4-BE49-F238E27FC236}">
                  <a16:creationId xmlns:a16="http://schemas.microsoft.com/office/drawing/2014/main" id="{571F3F93-FAAA-A06B-ACAC-73DC76837414}"/>
                </a:ext>
              </a:extLst>
            </p:cNvPr>
            <p:cNvSpPr/>
            <p:nvPr/>
          </p:nvSpPr>
          <p:spPr>
            <a:xfrm>
              <a:off x="11581687" y="646686"/>
              <a:ext cx="59957" cy="64709"/>
            </a:xfrm>
            <a:custGeom>
              <a:avLst/>
              <a:gdLst>
                <a:gd name="connsiteX0" fmla="*/ 2788 w 59957"/>
                <a:gd name="connsiteY0" fmla="*/ 36048 h 64709"/>
                <a:gd name="connsiteX1" fmla="*/ 49451 w 59957"/>
                <a:gd name="connsiteY1" fmla="*/ 57595 h 64709"/>
                <a:gd name="connsiteX2" fmla="*/ 31503 w 59957"/>
                <a:gd name="connsiteY2" fmla="*/ 1032 h 64709"/>
                <a:gd name="connsiteX3" fmla="*/ 2788 w 59957"/>
                <a:gd name="connsiteY3" fmla="*/ 36048 h 64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957" h="64709">
                  <a:moveTo>
                    <a:pt x="2788" y="36048"/>
                  </a:moveTo>
                  <a:cubicBezTo>
                    <a:pt x="6377" y="48617"/>
                    <a:pt x="22530" y="78245"/>
                    <a:pt x="49451" y="57595"/>
                  </a:cubicBezTo>
                  <a:cubicBezTo>
                    <a:pt x="70988" y="40537"/>
                    <a:pt x="56630" y="6419"/>
                    <a:pt x="31503" y="1032"/>
                  </a:cubicBezTo>
                  <a:cubicBezTo>
                    <a:pt x="10864" y="-3457"/>
                    <a:pt x="-7084" y="6419"/>
                    <a:pt x="2788" y="36048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41" name="Graphic 50">
            <a:extLst>
              <a:ext uri="{FF2B5EF4-FFF2-40B4-BE49-F238E27FC236}">
                <a16:creationId xmlns:a16="http://schemas.microsoft.com/office/drawing/2014/main" id="{1596F79E-BC1F-B007-8119-7246D309B5E1}"/>
              </a:ext>
            </a:extLst>
          </p:cNvPr>
          <p:cNvGrpSpPr/>
          <p:nvPr/>
        </p:nvGrpSpPr>
        <p:grpSpPr>
          <a:xfrm>
            <a:off x="8623384" y="6997496"/>
            <a:ext cx="390385" cy="377241"/>
            <a:chOff x="11179758" y="81868"/>
            <a:chExt cx="931403" cy="969666"/>
          </a:xfrm>
        </p:grpSpPr>
        <p:sp>
          <p:nvSpPr>
            <p:cNvPr id="942" name="Freeform 941">
              <a:extLst>
                <a:ext uri="{FF2B5EF4-FFF2-40B4-BE49-F238E27FC236}">
                  <a16:creationId xmlns:a16="http://schemas.microsoft.com/office/drawing/2014/main" id="{DFCACCDA-3EDB-4B6D-52E6-2C66D8C949E7}"/>
                </a:ext>
              </a:extLst>
            </p:cNvPr>
            <p:cNvSpPr/>
            <p:nvPr/>
          </p:nvSpPr>
          <p:spPr>
            <a:xfrm>
              <a:off x="11179758" y="81868"/>
              <a:ext cx="931403" cy="969666"/>
            </a:xfrm>
            <a:custGeom>
              <a:avLst/>
              <a:gdLst>
                <a:gd name="connsiteX0" fmla="*/ 926988 w 931403"/>
                <a:gd name="connsiteY0" fmla="*/ 722970 h 969666"/>
                <a:gd name="connsiteX1" fmla="*/ 560860 w 931403"/>
                <a:gd name="connsiteY1" fmla="*/ 647553 h 969666"/>
                <a:gd name="connsiteX2" fmla="*/ 381386 w 931403"/>
                <a:gd name="connsiteY2" fmla="*/ 968974 h 969666"/>
                <a:gd name="connsiteX3" fmla="*/ 337414 w 931403"/>
                <a:gd name="connsiteY3" fmla="*/ 608946 h 969666"/>
                <a:gd name="connsiteX4" fmla="*/ 2 w 931403"/>
                <a:gd name="connsiteY4" fmla="*/ 521857 h 969666"/>
                <a:gd name="connsiteX5" fmla="*/ 323056 w 931403"/>
                <a:gd name="connsiteY5" fmla="*/ 401549 h 969666"/>
                <a:gd name="connsiteX6" fmla="*/ 275496 w 931403"/>
                <a:gd name="connsiteY6" fmla="*/ 3813 h 969666"/>
                <a:gd name="connsiteX7" fmla="*/ 547400 w 931403"/>
                <a:gd name="connsiteY7" fmla="*/ 274058 h 969666"/>
                <a:gd name="connsiteX8" fmla="*/ 862377 w 931403"/>
                <a:gd name="connsiteY8" fmla="*/ 125917 h 969666"/>
                <a:gd name="connsiteX9" fmla="*/ 687390 w 931403"/>
                <a:gd name="connsiteY9" fmla="*/ 450929 h 969666"/>
                <a:gd name="connsiteX10" fmla="*/ 926988 w 931403"/>
                <a:gd name="connsiteY10" fmla="*/ 722970 h 969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31403" h="969666">
                  <a:moveTo>
                    <a:pt x="926988" y="722970"/>
                  </a:moveTo>
                  <a:cubicBezTo>
                    <a:pt x="884812" y="796592"/>
                    <a:pt x="638034" y="613436"/>
                    <a:pt x="560860" y="647553"/>
                  </a:cubicBezTo>
                  <a:cubicBezTo>
                    <a:pt x="483686" y="682568"/>
                    <a:pt x="463944" y="986032"/>
                    <a:pt x="381386" y="968974"/>
                  </a:cubicBezTo>
                  <a:cubicBezTo>
                    <a:pt x="298827" y="951915"/>
                    <a:pt x="394846" y="671794"/>
                    <a:pt x="337414" y="608946"/>
                  </a:cubicBezTo>
                  <a:cubicBezTo>
                    <a:pt x="280880" y="546099"/>
                    <a:pt x="-895" y="606253"/>
                    <a:pt x="2" y="521857"/>
                  </a:cubicBezTo>
                  <a:cubicBezTo>
                    <a:pt x="2" y="432973"/>
                    <a:pt x="275496" y="476966"/>
                    <a:pt x="323056" y="401549"/>
                  </a:cubicBezTo>
                  <a:cubicBezTo>
                    <a:pt x="374207" y="318052"/>
                    <a:pt x="190245" y="51398"/>
                    <a:pt x="275496" y="3813"/>
                  </a:cubicBezTo>
                  <a:cubicBezTo>
                    <a:pt x="349978" y="-36589"/>
                    <a:pt x="464841" y="256999"/>
                    <a:pt x="547400" y="274058"/>
                  </a:cubicBezTo>
                  <a:cubicBezTo>
                    <a:pt x="629958" y="291117"/>
                    <a:pt x="805843" y="63070"/>
                    <a:pt x="862377" y="125917"/>
                  </a:cubicBezTo>
                  <a:cubicBezTo>
                    <a:pt x="918912" y="188765"/>
                    <a:pt x="678416" y="366534"/>
                    <a:pt x="687390" y="450929"/>
                  </a:cubicBezTo>
                  <a:cubicBezTo>
                    <a:pt x="695466" y="535325"/>
                    <a:pt x="969165" y="649348"/>
                    <a:pt x="926988" y="722970"/>
                  </a:cubicBezTo>
                  <a:close/>
                </a:path>
              </a:pathLst>
            </a:custGeom>
            <a:solidFill>
              <a:srgbClr val="37990D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3" name="Freeform 942">
              <a:extLst>
                <a:ext uri="{FF2B5EF4-FFF2-40B4-BE49-F238E27FC236}">
                  <a16:creationId xmlns:a16="http://schemas.microsoft.com/office/drawing/2014/main" id="{FFAE5427-44CB-8D53-5DEB-E0BD4937012E}"/>
                </a:ext>
              </a:extLst>
            </p:cNvPr>
            <p:cNvSpPr/>
            <p:nvPr/>
          </p:nvSpPr>
          <p:spPr>
            <a:xfrm>
              <a:off x="11592583" y="400817"/>
              <a:ext cx="46616" cy="56860"/>
            </a:xfrm>
            <a:custGeom>
              <a:avLst/>
              <a:gdLst>
                <a:gd name="connsiteX0" fmla="*/ 43940 w 46616"/>
                <a:gd name="connsiteY0" fmla="*/ 38606 h 56860"/>
                <a:gd name="connsiteX1" fmla="*/ 24197 w 46616"/>
                <a:gd name="connsiteY1" fmla="*/ 0 h 56860"/>
                <a:gd name="connsiteX2" fmla="*/ 7147 w 46616"/>
                <a:gd name="connsiteY2" fmla="*/ 46687 h 56860"/>
                <a:gd name="connsiteX3" fmla="*/ 43940 w 46616"/>
                <a:gd name="connsiteY3" fmla="*/ 38606 h 5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16" h="56860">
                  <a:moveTo>
                    <a:pt x="43940" y="38606"/>
                  </a:moveTo>
                  <a:cubicBezTo>
                    <a:pt x="47529" y="28730"/>
                    <a:pt x="52016" y="0"/>
                    <a:pt x="24197" y="0"/>
                  </a:cubicBezTo>
                  <a:cubicBezTo>
                    <a:pt x="866" y="0"/>
                    <a:pt x="-7211" y="30526"/>
                    <a:pt x="7147" y="46687"/>
                  </a:cubicBezTo>
                  <a:cubicBezTo>
                    <a:pt x="17916" y="60154"/>
                    <a:pt x="34966" y="62848"/>
                    <a:pt x="43940" y="38606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4" name="Freeform 943">
              <a:extLst>
                <a:ext uri="{FF2B5EF4-FFF2-40B4-BE49-F238E27FC236}">
                  <a16:creationId xmlns:a16="http://schemas.microsoft.com/office/drawing/2014/main" id="{79BB2B9A-FC9D-3898-C7D1-C1B852EDE411}"/>
                </a:ext>
              </a:extLst>
            </p:cNvPr>
            <p:cNvSpPr/>
            <p:nvPr/>
          </p:nvSpPr>
          <p:spPr>
            <a:xfrm>
              <a:off x="11697977" y="634848"/>
              <a:ext cx="47388" cy="46771"/>
            </a:xfrm>
            <a:custGeom>
              <a:avLst/>
              <a:gdLst>
                <a:gd name="connsiteX0" fmla="*/ 28283 w 47388"/>
                <a:gd name="connsiteY0" fmla="*/ 43396 h 46771"/>
                <a:gd name="connsiteX1" fmla="*/ 40846 w 47388"/>
                <a:gd name="connsiteY1" fmla="*/ 6586 h 46771"/>
                <a:gd name="connsiteX2" fmla="*/ 465 w 47388"/>
                <a:gd name="connsiteY2" fmla="*/ 24542 h 46771"/>
                <a:gd name="connsiteX3" fmla="*/ 28283 w 47388"/>
                <a:gd name="connsiteY3" fmla="*/ 43396 h 46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388" h="46771">
                  <a:moveTo>
                    <a:pt x="28283" y="43396"/>
                  </a:moveTo>
                  <a:cubicBezTo>
                    <a:pt x="37257" y="39805"/>
                    <a:pt x="57896" y="25440"/>
                    <a:pt x="40846" y="6586"/>
                  </a:cubicBezTo>
                  <a:cubicBezTo>
                    <a:pt x="26488" y="-8677"/>
                    <a:pt x="2259" y="4790"/>
                    <a:pt x="465" y="24542"/>
                  </a:cubicBezTo>
                  <a:cubicBezTo>
                    <a:pt x="-2228" y="39805"/>
                    <a:pt x="6746" y="53272"/>
                    <a:pt x="28283" y="43396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5" name="Freeform 944">
              <a:extLst>
                <a:ext uri="{FF2B5EF4-FFF2-40B4-BE49-F238E27FC236}">
                  <a16:creationId xmlns:a16="http://schemas.microsoft.com/office/drawing/2014/main" id="{19CCBE4A-555F-8027-22F8-2A4143C54DBC}"/>
                </a:ext>
              </a:extLst>
            </p:cNvPr>
            <p:cNvSpPr/>
            <p:nvPr/>
          </p:nvSpPr>
          <p:spPr>
            <a:xfrm>
              <a:off x="11930794" y="704869"/>
              <a:ext cx="41912" cy="40790"/>
            </a:xfrm>
            <a:custGeom>
              <a:avLst/>
              <a:gdLst>
                <a:gd name="connsiteX0" fmla="*/ 25194 w 41912"/>
                <a:gd name="connsiteY0" fmla="*/ 38019 h 40790"/>
                <a:gd name="connsiteX1" fmla="*/ 35962 w 41912"/>
                <a:gd name="connsiteY1" fmla="*/ 5697 h 40790"/>
                <a:gd name="connsiteX2" fmla="*/ 67 w 41912"/>
                <a:gd name="connsiteY2" fmla="*/ 20960 h 40790"/>
                <a:gd name="connsiteX3" fmla="*/ 25194 w 41912"/>
                <a:gd name="connsiteY3" fmla="*/ 38019 h 4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912" h="40790">
                  <a:moveTo>
                    <a:pt x="25194" y="38019"/>
                  </a:moveTo>
                  <a:cubicBezTo>
                    <a:pt x="33270" y="34428"/>
                    <a:pt x="51217" y="21858"/>
                    <a:pt x="35962" y="5697"/>
                  </a:cubicBezTo>
                  <a:cubicBezTo>
                    <a:pt x="23399" y="-7770"/>
                    <a:pt x="1862" y="4800"/>
                    <a:pt x="67" y="20960"/>
                  </a:cubicBezTo>
                  <a:cubicBezTo>
                    <a:pt x="-830" y="35326"/>
                    <a:pt x="7246" y="46099"/>
                    <a:pt x="25194" y="38019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6" name="Freeform 945">
              <a:extLst>
                <a:ext uri="{FF2B5EF4-FFF2-40B4-BE49-F238E27FC236}">
                  <a16:creationId xmlns:a16="http://schemas.microsoft.com/office/drawing/2014/main" id="{B5B60DD7-33E4-E6CE-20C9-87E98D330E4E}"/>
                </a:ext>
              </a:extLst>
            </p:cNvPr>
            <p:cNvSpPr/>
            <p:nvPr/>
          </p:nvSpPr>
          <p:spPr>
            <a:xfrm>
              <a:off x="11868698" y="317009"/>
              <a:ext cx="42089" cy="40790"/>
            </a:xfrm>
            <a:custGeom>
              <a:avLst/>
              <a:gdLst>
                <a:gd name="connsiteX0" fmla="*/ 25370 w 42089"/>
                <a:gd name="connsiteY0" fmla="*/ 38019 h 40790"/>
                <a:gd name="connsiteX1" fmla="*/ 36139 w 42089"/>
                <a:gd name="connsiteY1" fmla="*/ 5697 h 40790"/>
                <a:gd name="connsiteX2" fmla="*/ 244 w 42089"/>
                <a:gd name="connsiteY2" fmla="*/ 20960 h 40790"/>
                <a:gd name="connsiteX3" fmla="*/ 25370 w 42089"/>
                <a:gd name="connsiteY3" fmla="*/ 38019 h 4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089" h="40790">
                  <a:moveTo>
                    <a:pt x="25370" y="38019"/>
                  </a:moveTo>
                  <a:cubicBezTo>
                    <a:pt x="33447" y="34428"/>
                    <a:pt x="51394" y="21858"/>
                    <a:pt x="36139" y="5697"/>
                  </a:cubicBezTo>
                  <a:cubicBezTo>
                    <a:pt x="23576" y="-7770"/>
                    <a:pt x="2039" y="4800"/>
                    <a:pt x="244" y="20960"/>
                  </a:cubicBezTo>
                  <a:cubicBezTo>
                    <a:pt x="-1551" y="35326"/>
                    <a:pt x="6526" y="46099"/>
                    <a:pt x="25370" y="38019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7" name="Freeform 946">
              <a:extLst>
                <a:ext uri="{FF2B5EF4-FFF2-40B4-BE49-F238E27FC236}">
                  <a16:creationId xmlns:a16="http://schemas.microsoft.com/office/drawing/2014/main" id="{B2C639AB-E6D1-2833-8CEB-86A7990E79C6}"/>
                </a:ext>
              </a:extLst>
            </p:cNvPr>
            <p:cNvSpPr/>
            <p:nvPr/>
          </p:nvSpPr>
          <p:spPr>
            <a:xfrm>
              <a:off x="11372451" y="570195"/>
              <a:ext cx="42089" cy="40678"/>
            </a:xfrm>
            <a:custGeom>
              <a:avLst/>
              <a:gdLst>
                <a:gd name="connsiteX0" fmla="*/ 25371 w 42089"/>
                <a:gd name="connsiteY0" fmla="*/ 38019 h 40678"/>
                <a:gd name="connsiteX1" fmla="*/ 36139 w 42089"/>
                <a:gd name="connsiteY1" fmla="*/ 5697 h 40678"/>
                <a:gd name="connsiteX2" fmla="*/ 244 w 42089"/>
                <a:gd name="connsiteY2" fmla="*/ 20960 h 40678"/>
                <a:gd name="connsiteX3" fmla="*/ 25371 w 42089"/>
                <a:gd name="connsiteY3" fmla="*/ 38019 h 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089" h="40678">
                  <a:moveTo>
                    <a:pt x="25371" y="38019"/>
                  </a:moveTo>
                  <a:cubicBezTo>
                    <a:pt x="33447" y="34428"/>
                    <a:pt x="51394" y="21858"/>
                    <a:pt x="36139" y="5697"/>
                  </a:cubicBezTo>
                  <a:cubicBezTo>
                    <a:pt x="23576" y="-7770"/>
                    <a:pt x="2039" y="4800"/>
                    <a:pt x="244" y="20960"/>
                  </a:cubicBezTo>
                  <a:cubicBezTo>
                    <a:pt x="-1551" y="34428"/>
                    <a:pt x="6526" y="46099"/>
                    <a:pt x="25371" y="38019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8" name="Freeform 947">
              <a:extLst>
                <a:ext uri="{FF2B5EF4-FFF2-40B4-BE49-F238E27FC236}">
                  <a16:creationId xmlns:a16="http://schemas.microsoft.com/office/drawing/2014/main" id="{A6AFF244-7736-2DDA-6B61-FA58841D9C74}"/>
                </a:ext>
              </a:extLst>
            </p:cNvPr>
            <p:cNvSpPr/>
            <p:nvPr/>
          </p:nvSpPr>
          <p:spPr>
            <a:xfrm>
              <a:off x="11500945" y="212862"/>
              <a:ext cx="41919" cy="40678"/>
            </a:xfrm>
            <a:custGeom>
              <a:avLst/>
              <a:gdLst>
                <a:gd name="connsiteX0" fmla="*/ 25201 w 41919"/>
                <a:gd name="connsiteY0" fmla="*/ 38019 h 40678"/>
                <a:gd name="connsiteX1" fmla="*/ 35969 w 41919"/>
                <a:gd name="connsiteY1" fmla="*/ 5697 h 40678"/>
                <a:gd name="connsiteX2" fmla="*/ 74 w 41919"/>
                <a:gd name="connsiteY2" fmla="*/ 20960 h 40678"/>
                <a:gd name="connsiteX3" fmla="*/ 25201 w 41919"/>
                <a:gd name="connsiteY3" fmla="*/ 38019 h 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919" h="40678">
                  <a:moveTo>
                    <a:pt x="25201" y="38019"/>
                  </a:moveTo>
                  <a:cubicBezTo>
                    <a:pt x="33277" y="34428"/>
                    <a:pt x="51224" y="21858"/>
                    <a:pt x="35969" y="5697"/>
                  </a:cubicBezTo>
                  <a:cubicBezTo>
                    <a:pt x="23406" y="-7770"/>
                    <a:pt x="1869" y="4800"/>
                    <a:pt x="74" y="20960"/>
                  </a:cubicBezTo>
                  <a:cubicBezTo>
                    <a:pt x="-823" y="34428"/>
                    <a:pt x="6356" y="46099"/>
                    <a:pt x="25201" y="38019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9" name="Freeform 948">
              <a:extLst>
                <a:ext uri="{FF2B5EF4-FFF2-40B4-BE49-F238E27FC236}">
                  <a16:creationId xmlns:a16="http://schemas.microsoft.com/office/drawing/2014/main" id="{7431B609-0777-D831-3C9F-45EEA6CC0F76}"/>
                </a:ext>
              </a:extLst>
            </p:cNvPr>
            <p:cNvSpPr/>
            <p:nvPr/>
          </p:nvSpPr>
          <p:spPr>
            <a:xfrm>
              <a:off x="11566460" y="876353"/>
              <a:ext cx="41912" cy="40678"/>
            </a:xfrm>
            <a:custGeom>
              <a:avLst/>
              <a:gdLst>
                <a:gd name="connsiteX0" fmla="*/ 25194 w 41912"/>
                <a:gd name="connsiteY0" fmla="*/ 38019 h 40678"/>
                <a:gd name="connsiteX1" fmla="*/ 35962 w 41912"/>
                <a:gd name="connsiteY1" fmla="*/ 5697 h 40678"/>
                <a:gd name="connsiteX2" fmla="*/ 67 w 41912"/>
                <a:gd name="connsiteY2" fmla="*/ 20960 h 40678"/>
                <a:gd name="connsiteX3" fmla="*/ 25194 w 41912"/>
                <a:gd name="connsiteY3" fmla="*/ 38019 h 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912" h="40678">
                  <a:moveTo>
                    <a:pt x="25194" y="38019"/>
                  </a:moveTo>
                  <a:cubicBezTo>
                    <a:pt x="33270" y="34428"/>
                    <a:pt x="51217" y="21858"/>
                    <a:pt x="35962" y="5697"/>
                  </a:cubicBezTo>
                  <a:cubicBezTo>
                    <a:pt x="23399" y="-7770"/>
                    <a:pt x="1862" y="4800"/>
                    <a:pt x="67" y="20960"/>
                  </a:cubicBezTo>
                  <a:cubicBezTo>
                    <a:pt x="-830" y="34428"/>
                    <a:pt x="7246" y="46099"/>
                    <a:pt x="25194" y="38019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0" name="Freeform 949">
              <a:extLst>
                <a:ext uri="{FF2B5EF4-FFF2-40B4-BE49-F238E27FC236}">
                  <a16:creationId xmlns:a16="http://schemas.microsoft.com/office/drawing/2014/main" id="{1FF76CB4-2399-E0FF-423C-C547ECB64600}"/>
                </a:ext>
              </a:extLst>
            </p:cNvPr>
            <p:cNvSpPr/>
            <p:nvPr/>
          </p:nvSpPr>
          <p:spPr>
            <a:xfrm>
              <a:off x="11575204" y="775241"/>
              <a:ext cx="56831" cy="46639"/>
            </a:xfrm>
            <a:custGeom>
              <a:avLst/>
              <a:gdLst>
                <a:gd name="connsiteX0" fmla="*/ 18245 w 56831"/>
                <a:gd name="connsiteY0" fmla="*/ 43962 h 46639"/>
                <a:gd name="connsiteX1" fmla="*/ 56832 w 56831"/>
                <a:gd name="connsiteY1" fmla="*/ 24209 h 46639"/>
                <a:gd name="connsiteX2" fmla="*/ 10168 w 56831"/>
                <a:gd name="connsiteY2" fmla="*/ 7151 h 46639"/>
                <a:gd name="connsiteX3" fmla="*/ 18245 w 56831"/>
                <a:gd name="connsiteY3" fmla="*/ 43962 h 46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831" h="46639">
                  <a:moveTo>
                    <a:pt x="18245" y="43962"/>
                  </a:moveTo>
                  <a:cubicBezTo>
                    <a:pt x="28116" y="47553"/>
                    <a:pt x="56832" y="52042"/>
                    <a:pt x="56832" y="24209"/>
                  </a:cubicBezTo>
                  <a:cubicBezTo>
                    <a:pt x="56832" y="866"/>
                    <a:pt x="26321" y="-7214"/>
                    <a:pt x="10168" y="7151"/>
                  </a:cubicBezTo>
                  <a:cubicBezTo>
                    <a:pt x="-3292" y="17925"/>
                    <a:pt x="-5984" y="34983"/>
                    <a:pt x="18245" y="43962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1" name="Freeform 950">
              <a:extLst>
                <a:ext uri="{FF2B5EF4-FFF2-40B4-BE49-F238E27FC236}">
                  <a16:creationId xmlns:a16="http://schemas.microsoft.com/office/drawing/2014/main" id="{4E0779E9-46A4-FB79-C855-EB088E41F8DE}"/>
                </a:ext>
              </a:extLst>
            </p:cNvPr>
            <p:cNvSpPr/>
            <p:nvPr/>
          </p:nvSpPr>
          <p:spPr>
            <a:xfrm>
              <a:off x="11800444" y="410725"/>
              <a:ext cx="56831" cy="46639"/>
            </a:xfrm>
            <a:custGeom>
              <a:avLst/>
              <a:gdLst>
                <a:gd name="connsiteX0" fmla="*/ 18245 w 56831"/>
                <a:gd name="connsiteY0" fmla="*/ 43962 h 46639"/>
                <a:gd name="connsiteX1" fmla="*/ 56832 w 56831"/>
                <a:gd name="connsiteY1" fmla="*/ 24209 h 46639"/>
                <a:gd name="connsiteX2" fmla="*/ 10168 w 56831"/>
                <a:gd name="connsiteY2" fmla="*/ 7151 h 46639"/>
                <a:gd name="connsiteX3" fmla="*/ 18245 w 56831"/>
                <a:gd name="connsiteY3" fmla="*/ 43962 h 46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831" h="46639">
                  <a:moveTo>
                    <a:pt x="18245" y="43962"/>
                  </a:moveTo>
                  <a:cubicBezTo>
                    <a:pt x="28116" y="47553"/>
                    <a:pt x="56832" y="52042"/>
                    <a:pt x="56832" y="24209"/>
                  </a:cubicBezTo>
                  <a:cubicBezTo>
                    <a:pt x="56832" y="866"/>
                    <a:pt x="26321" y="-7214"/>
                    <a:pt x="10168" y="7151"/>
                  </a:cubicBezTo>
                  <a:cubicBezTo>
                    <a:pt x="-3292" y="18823"/>
                    <a:pt x="-5984" y="35881"/>
                    <a:pt x="18245" y="43962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2" name="Freeform 951">
              <a:extLst>
                <a:ext uri="{FF2B5EF4-FFF2-40B4-BE49-F238E27FC236}">
                  <a16:creationId xmlns:a16="http://schemas.microsoft.com/office/drawing/2014/main" id="{FB21384B-80BA-CB12-C8B0-85E23A64680B}"/>
                </a:ext>
              </a:extLst>
            </p:cNvPr>
            <p:cNvSpPr/>
            <p:nvPr/>
          </p:nvSpPr>
          <p:spPr>
            <a:xfrm>
              <a:off x="11665215" y="531619"/>
              <a:ext cx="49903" cy="54418"/>
            </a:xfrm>
            <a:custGeom>
              <a:avLst/>
              <a:gdLst>
                <a:gd name="connsiteX0" fmla="*/ 1819 w 49903"/>
                <a:gd name="connsiteY0" fmla="*/ 29908 h 54418"/>
                <a:gd name="connsiteX1" fmla="*/ 40405 w 49903"/>
                <a:gd name="connsiteY1" fmla="*/ 48763 h 54418"/>
                <a:gd name="connsiteX2" fmla="*/ 26945 w 49903"/>
                <a:gd name="connsiteY2" fmla="*/ 1178 h 54418"/>
                <a:gd name="connsiteX3" fmla="*/ 1819 w 49903"/>
                <a:gd name="connsiteY3" fmla="*/ 29908 h 5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903" h="54418">
                  <a:moveTo>
                    <a:pt x="1819" y="29908"/>
                  </a:moveTo>
                  <a:cubicBezTo>
                    <a:pt x="4511" y="39784"/>
                    <a:pt x="17971" y="65821"/>
                    <a:pt x="40405" y="48763"/>
                  </a:cubicBezTo>
                  <a:cubicBezTo>
                    <a:pt x="59250" y="35295"/>
                    <a:pt x="47584" y="5667"/>
                    <a:pt x="26945" y="1178"/>
                  </a:cubicBezTo>
                  <a:cubicBezTo>
                    <a:pt x="9895" y="-3311"/>
                    <a:pt x="-5361" y="4769"/>
                    <a:pt x="1819" y="29908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3" name="Freeform 952">
              <a:extLst>
                <a:ext uri="{FF2B5EF4-FFF2-40B4-BE49-F238E27FC236}">
                  <a16:creationId xmlns:a16="http://schemas.microsoft.com/office/drawing/2014/main" id="{3E4269FA-C9C2-134D-C0D9-D98ADA9FFED3}"/>
                </a:ext>
              </a:extLst>
            </p:cNvPr>
            <p:cNvSpPr/>
            <p:nvPr/>
          </p:nvSpPr>
          <p:spPr>
            <a:xfrm>
              <a:off x="11844416" y="653137"/>
              <a:ext cx="56831" cy="46639"/>
            </a:xfrm>
            <a:custGeom>
              <a:avLst/>
              <a:gdLst>
                <a:gd name="connsiteX0" fmla="*/ 18245 w 56831"/>
                <a:gd name="connsiteY0" fmla="*/ 43962 h 46639"/>
                <a:gd name="connsiteX1" fmla="*/ 56832 w 56831"/>
                <a:gd name="connsiteY1" fmla="*/ 24209 h 46639"/>
                <a:gd name="connsiteX2" fmla="*/ 10168 w 56831"/>
                <a:gd name="connsiteY2" fmla="*/ 7151 h 46639"/>
                <a:gd name="connsiteX3" fmla="*/ 18245 w 56831"/>
                <a:gd name="connsiteY3" fmla="*/ 43962 h 46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831" h="46639">
                  <a:moveTo>
                    <a:pt x="18245" y="43962"/>
                  </a:moveTo>
                  <a:cubicBezTo>
                    <a:pt x="28116" y="47553"/>
                    <a:pt x="56832" y="52042"/>
                    <a:pt x="56832" y="24209"/>
                  </a:cubicBezTo>
                  <a:cubicBezTo>
                    <a:pt x="56832" y="866"/>
                    <a:pt x="26321" y="-7214"/>
                    <a:pt x="10168" y="7151"/>
                  </a:cubicBezTo>
                  <a:cubicBezTo>
                    <a:pt x="-3292" y="18823"/>
                    <a:pt x="-5984" y="35881"/>
                    <a:pt x="18245" y="43962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4" name="Freeform 953">
              <a:extLst>
                <a:ext uri="{FF2B5EF4-FFF2-40B4-BE49-F238E27FC236}">
                  <a16:creationId xmlns:a16="http://schemas.microsoft.com/office/drawing/2014/main" id="{45EBA7E5-A758-F626-5FEB-C420AE54BA4F}"/>
                </a:ext>
              </a:extLst>
            </p:cNvPr>
            <p:cNvSpPr/>
            <p:nvPr/>
          </p:nvSpPr>
          <p:spPr>
            <a:xfrm>
              <a:off x="11458853" y="577720"/>
              <a:ext cx="56523" cy="46639"/>
            </a:xfrm>
            <a:custGeom>
              <a:avLst/>
              <a:gdLst>
                <a:gd name="connsiteX0" fmla="*/ 17937 w 56523"/>
                <a:gd name="connsiteY0" fmla="*/ 43962 h 46639"/>
                <a:gd name="connsiteX1" fmla="*/ 56524 w 56523"/>
                <a:gd name="connsiteY1" fmla="*/ 24209 h 46639"/>
                <a:gd name="connsiteX2" fmla="*/ 9861 w 56523"/>
                <a:gd name="connsiteY2" fmla="*/ 7151 h 46639"/>
                <a:gd name="connsiteX3" fmla="*/ 17937 w 56523"/>
                <a:gd name="connsiteY3" fmla="*/ 43962 h 46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523" h="46639">
                  <a:moveTo>
                    <a:pt x="17937" y="43962"/>
                  </a:moveTo>
                  <a:cubicBezTo>
                    <a:pt x="27808" y="47553"/>
                    <a:pt x="56524" y="52042"/>
                    <a:pt x="56524" y="24209"/>
                  </a:cubicBezTo>
                  <a:cubicBezTo>
                    <a:pt x="56524" y="866"/>
                    <a:pt x="26013" y="-7214"/>
                    <a:pt x="9861" y="7151"/>
                  </a:cubicBezTo>
                  <a:cubicBezTo>
                    <a:pt x="-3600" y="17925"/>
                    <a:pt x="-5395" y="35881"/>
                    <a:pt x="17937" y="43962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5" name="Freeform 954">
              <a:extLst>
                <a:ext uri="{FF2B5EF4-FFF2-40B4-BE49-F238E27FC236}">
                  <a16:creationId xmlns:a16="http://schemas.microsoft.com/office/drawing/2014/main" id="{9C3DC3A9-D6C0-C6CF-987D-331D4B74D021}"/>
                </a:ext>
              </a:extLst>
            </p:cNvPr>
            <p:cNvSpPr/>
            <p:nvPr/>
          </p:nvSpPr>
          <p:spPr>
            <a:xfrm>
              <a:off x="11555178" y="503932"/>
              <a:ext cx="59546" cy="64709"/>
            </a:xfrm>
            <a:custGeom>
              <a:avLst/>
              <a:gdLst>
                <a:gd name="connsiteX0" fmla="*/ 2376 w 59546"/>
                <a:gd name="connsiteY0" fmla="*/ 36048 h 64709"/>
                <a:gd name="connsiteX1" fmla="*/ 49039 w 59546"/>
                <a:gd name="connsiteY1" fmla="*/ 57595 h 64709"/>
                <a:gd name="connsiteX2" fmla="*/ 31092 w 59546"/>
                <a:gd name="connsiteY2" fmla="*/ 1032 h 64709"/>
                <a:gd name="connsiteX3" fmla="*/ 2376 w 59546"/>
                <a:gd name="connsiteY3" fmla="*/ 36048 h 64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546" h="64709">
                  <a:moveTo>
                    <a:pt x="2376" y="36048"/>
                  </a:moveTo>
                  <a:cubicBezTo>
                    <a:pt x="5965" y="48617"/>
                    <a:pt x="22118" y="78245"/>
                    <a:pt x="49039" y="57595"/>
                  </a:cubicBezTo>
                  <a:cubicBezTo>
                    <a:pt x="70576" y="40537"/>
                    <a:pt x="56218" y="6419"/>
                    <a:pt x="31092" y="1032"/>
                  </a:cubicBezTo>
                  <a:cubicBezTo>
                    <a:pt x="11350" y="-3457"/>
                    <a:pt x="-6598" y="6419"/>
                    <a:pt x="2376" y="36048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6" name="Freeform 955">
              <a:extLst>
                <a:ext uri="{FF2B5EF4-FFF2-40B4-BE49-F238E27FC236}">
                  <a16:creationId xmlns:a16="http://schemas.microsoft.com/office/drawing/2014/main" id="{5D58D1FB-F13B-FBCF-6CEC-BF7EADC8D173}"/>
                </a:ext>
              </a:extLst>
            </p:cNvPr>
            <p:cNvSpPr/>
            <p:nvPr/>
          </p:nvSpPr>
          <p:spPr>
            <a:xfrm>
              <a:off x="11763854" y="556057"/>
              <a:ext cx="59957" cy="64658"/>
            </a:xfrm>
            <a:custGeom>
              <a:avLst/>
              <a:gdLst>
                <a:gd name="connsiteX0" fmla="*/ 2788 w 59957"/>
                <a:gd name="connsiteY0" fmla="*/ 35997 h 64658"/>
                <a:gd name="connsiteX1" fmla="*/ 49451 w 59957"/>
                <a:gd name="connsiteY1" fmla="*/ 57545 h 64658"/>
                <a:gd name="connsiteX2" fmla="*/ 31503 w 59957"/>
                <a:gd name="connsiteY2" fmla="*/ 982 h 64658"/>
                <a:gd name="connsiteX3" fmla="*/ 2788 w 59957"/>
                <a:gd name="connsiteY3" fmla="*/ 35997 h 64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957" h="64658">
                  <a:moveTo>
                    <a:pt x="2788" y="35997"/>
                  </a:moveTo>
                  <a:cubicBezTo>
                    <a:pt x="6377" y="48567"/>
                    <a:pt x="22530" y="78195"/>
                    <a:pt x="49451" y="57545"/>
                  </a:cubicBezTo>
                  <a:cubicBezTo>
                    <a:pt x="70988" y="40486"/>
                    <a:pt x="56630" y="6369"/>
                    <a:pt x="31503" y="982"/>
                  </a:cubicBezTo>
                  <a:cubicBezTo>
                    <a:pt x="10864" y="-3507"/>
                    <a:pt x="-7084" y="7267"/>
                    <a:pt x="2788" y="35997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7" name="Freeform 956">
              <a:extLst>
                <a:ext uri="{FF2B5EF4-FFF2-40B4-BE49-F238E27FC236}">
                  <a16:creationId xmlns:a16="http://schemas.microsoft.com/office/drawing/2014/main" id="{DB38EF24-4A7F-AE05-1226-CCDBA0CD7F30}"/>
                </a:ext>
              </a:extLst>
            </p:cNvPr>
            <p:cNvSpPr/>
            <p:nvPr/>
          </p:nvSpPr>
          <p:spPr>
            <a:xfrm>
              <a:off x="11688475" y="425822"/>
              <a:ext cx="59957" cy="64709"/>
            </a:xfrm>
            <a:custGeom>
              <a:avLst/>
              <a:gdLst>
                <a:gd name="connsiteX0" fmla="*/ 2788 w 59957"/>
                <a:gd name="connsiteY0" fmla="*/ 36048 h 64709"/>
                <a:gd name="connsiteX1" fmla="*/ 49451 w 59957"/>
                <a:gd name="connsiteY1" fmla="*/ 57595 h 64709"/>
                <a:gd name="connsiteX2" fmla="*/ 31503 w 59957"/>
                <a:gd name="connsiteY2" fmla="*/ 1032 h 64709"/>
                <a:gd name="connsiteX3" fmla="*/ 2788 w 59957"/>
                <a:gd name="connsiteY3" fmla="*/ 36048 h 64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957" h="64709">
                  <a:moveTo>
                    <a:pt x="2788" y="36048"/>
                  </a:moveTo>
                  <a:cubicBezTo>
                    <a:pt x="6377" y="48617"/>
                    <a:pt x="22530" y="78245"/>
                    <a:pt x="49451" y="57595"/>
                  </a:cubicBezTo>
                  <a:cubicBezTo>
                    <a:pt x="70988" y="40537"/>
                    <a:pt x="56630" y="6419"/>
                    <a:pt x="31503" y="1032"/>
                  </a:cubicBezTo>
                  <a:cubicBezTo>
                    <a:pt x="10864" y="-3457"/>
                    <a:pt x="-7084" y="6419"/>
                    <a:pt x="2788" y="36048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8" name="Freeform 957">
              <a:extLst>
                <a:ext uri="{FF2B5EF4-FFF2-40B4-BE49-F238E27FC236}">
                  <a16:creationId xmlns:a16="http://schemas.microsoft.com/office/drawing/2014/main" id="{AC8DD025-0479-3A94-35B3-85A3B68C6915}"/>
                </a:ext>
              </a:extLst>
            </p:cNvPr>
            <p:cNvSpPr/>
            <p:nvPr/>
          </p:nvSpPr>
          <p:spPr>
            <a:xfrm>
              <a:off x="11539591" y="287883"/>
              <a:ext cx="59877" cy="64383"/>
            </a:xfrm>
            <a:custGeom>
              <a:avLst/>
              <a:gdLst>
                <a:gd name="connsiteX0" fmla="*/ 2707 w 59877"/>
                <a:gd name="connsiteY0" fmla="*/ 35721 h 64383"/>
                <a:gd name="connsiteX1" fmla="*/ 49371 w 59877"/>
                <a:gd name="connsiteY1" fmla="*/ 57269 h 64383"/>
                <a:gd name="connsiteX2" fmla="*/ 31423 w 59877"/>
                <a:gd name="connsiteY2" fmla="*/ 706 h 64383"/>
                <a:gd name="connsiteX3" fmla="*/ 2707 w 59877"/>
                <a:gd name="connsiteY3" fmla="*/ 35721 h 6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877" h="64383">
                  <a:moveTo>
                    <a:pt x="2707" y="35721"/>
                  </a:moveTo>
                  <a:cubicBezTo>
                    <a:pt x="6297" y="48291"/>
                    <a:pt x="22450" y="77919"/>
                    <a:pt x="49371" y="57269"/>
                  </a:cubicBezTo>
                  <a:cubicBezTo>
                    <a:pt x="70908" y="40210"/>
                    <a:pt x="56550" y="6093"/>
                    <a:pt x="31423" y="706"/>
                  </a:cubicBezTo>
                  <a:cubicBezTo>
                    <a:pt x="11681" y="-2885"/>
                    <a:pt x="-7164" y="6991"/>
                    <a:pt x="2707" y="35721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9" name="Freeform 958">
              <a:extLst>
                <a:ext uri="{FF2B5EF4-FFF2-40B4-BE49-F238E27FC236}">
                  <a16:creationId xmlns:a16="http://schemas.microsoft.com/office/drawing/2014/main" id="{8E42AD22-5AEC-3DFA-0689-78F5C738DFD5}"/>
                </a:ext>
              </a:extLst>
            </p:cNvPr>
            <p:cNvSpPr/>
            <p:nvPr/>
          </p:nvSpPr>
          <p:spPr>
            <a:xfrm>
              <a:off x="11581687" y="646686"/>
              <a:ext cx="59957" cy="64709"/>
            </a:xfrm>
            <a:custGeom>
              <a:avLst/>
              <a:gdLst>
                <a:gd name="connsiteX0" fmla="*/ 2788 w 59957"/>
                <a:gd name="connsiteY0" fmla="*/ 36048 h 64709"/>
                <a:gd name="connsiteX1" fmla="*/ 49451 w 59957"/>
                <a:gd name="connsiteY1" fmla="*/ 57595 h 64709"/>
                <a:gd name="connsiteX2" fmla="*/ 31503 w 59957"/>
                <a:gd name="connsiteY2" fmla="*/ 1032 h 64709"/>
                <a:gd name="connsiteX3" fmla="*/ 2788 w 59957"/>
                <a:gd name="connsiteY3" fmla="*/ 36048 h 64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957" h="64709">
                  <a:moveTo>
                    <a:pt x="2788" y="36048"/>
                  </a:moveTo>
                  <a:cubicBezTo>
                    <a:pt x="6377" y="48617"/>
                    <a:pt x="22530" y="78245"/>
                    <a:pt x="49451" y="57595"/>
                  </a:cubicBezTo>
                  <a:cubicBezTo>
                    <a:pt x="70988" y="40537"/>
                    <a:pt x="56630" y="6419"/>
                    <a:pt x="31503" y="1032"/>
                  </a:cubicBezTo>
                  <a:cubicBezTo>
                    <a:pt x="10864" y="-3457"/>
                    <a:pt x="-7084" y="6419"/>
                    <a:pt x="2788" y="36048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70" name="Group 969">
            <a:extLst>
              <a:ext uri="{FF2B5EF4-FFF2-40B4-BE49-F238E27FC236}">
                <a16:creationId xmlns:a16="http://schemas.microsoft.com/office/drawing/2014/main" id="{7B8C6773-8746-3613-08EA-0D7C85952234}"/>
              </a:ext>
            </a:extLst>
          </p:cNvPr>
          <p:cNvGrpSpPr/>
          <p:nvPr/>
        </p:nvGrpSpPr>
        <p:grpSpPr>
          <a:xfrm rot="10800000">
            <a:off x="743" y="6149433"/>
            <a:ext cx="264129" cy="516060"/>
            <a:chOff x="10434392" y="6103860"/>
            <a:chExt cx="264129" cy="555979"/>
          </a:xfrm>
        </p:grpSpPr>
        <p:sp>
          <p:nvSpPr>
            <p:cNvPr id="971" name="Freeform 970">
              <a:extLst>
                <a:ext uri="{FF2B5EF4-FFF2-40B4-BE49-F238E27FC236}">
                  <a16:creationId xmlns:a16="http://schemas.microsoft.com/office/drawing/2014/main" id="{22A6FF93-601F-5EE8-8A39-5BBFFEB62658}"/>
                </a:ext>
              </a:extLst>
            </p:cNvPr>
            <p:cNvSpPr/>
            <p:nvPr/>
          </p:nvSpPr>
          <p:spPr>
            <a:xfrm>
              <a:off x="10553484" y="6400482"/>
              <a:ext cx="145037" cy="223502"/>
            </a:xfrm>
            <a:custGeom>
              <a:avLst/>
              <a:gdLst>
                <a:gd name="connsiteX0" fmla="*/ 145037 w 145037"/>
                <a:gd name="connsiteY0" fmla="*/ 0 h 223502"/>
                <a:gd name="connsiteX1" fmla="*/ 145037 w 145037"/>
                <a:gd name="connsiteY1" fmla="*/ 53347 h 223502"/>
                <a:gd name="connsiteX2" fmla="*/ 132047 w 145037"/>
                <a:gd name="connsiteY2" fmla="*/ 85038 h 223502"/>
                <a:gd name="connsiteX3" fmla="*/ 106873 w 145037"/>
                <a:gd name="connsiteY3" fmla="*/ 129781 h 223502"/>
                <a:gd name="connsiteX4" fmla="*/ 6111 w 145037"/>
                <a:gd name="connsiteY4" fmla="*/ 221875 h 223502"/>
                <a:gd name="connsiteX5" fmla="*/ 47283 w 145037"/>
                <a:gd name="connsiteY5" fmla="*/ 91860 h 223502"/>
                <a:gd name="connsiteX6" fmla="*/ 130777 w 145037"/>
                <a:gd name="connsiteY6" fmla="*/ 1104 h 223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037" h="223502">
                  <a:moveTo>
                    <a:pt x="145037" y="0"/>
                  </a:moveTo>
                  <a:lnTo>
                    <a:pt x="145037" y="53347"/>
                  </a:lnTo>
                  <a:lnTo>
                    <a:pt x="132047" y="85038"/>
                  </a:lnTo>
                  <a:cubicBezTo>
                    <a:pt x="125089" y="99287"/>
                    <a:pt x="116624" y="114432"/>
                    <a:pt x="106873" y="129781"/>
                  </a:cubicBezTo>
                  <a:cubicBezTo>
                    <a:pt x="67869" y="191177"/>
                    <a:pt x="22724" y="232349"/>
                    <a:pt x="6111" y="221875"/>
                  </a:cubicBezTo>
                  <a:cubicBezTo>
                    <a:pt x="-10502" y="211402"/>
                    <a:pt x="7917" y="153256"/>
                    <a:pt x="47283" y="91860"/>
                  </a:cubicBezTo>
                  <a:cubicBezTo>
                    <a:pt x="76537" y="45814"/>
                    <a:pt x="109244" y="11143"/>
                    <a:pt x="130777" y="1104"/>
                  </a:cubicBezTo>
                  <a:close/>
                </a:path>
              </a:pathLst>
            </a:custGeom>
            <a:solidFill>
              <a:srgbClr val="F8AA00"/>
            </a:solidFill>
            <a:ln w="95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2" name="Freeform 971">
              <a:extLst>
                <a:ext uri="{FF2B5EF4-FFF2-40B4-BE49-F238E27FC236}">
                  <a16:creationId xmlns:a16="http://schemas.microsoft.com/office/drawing/2014/main" id="{D3B574CF-B369-ED75-62F3-CA4D1289AF30}"/>
                </a:ext>
              </a:extLst>
            </p:cNvPr>
            <p:cNvSpPr/>
            <p:nvPr/>
          </p:nvSpPr>
          <p:spPr>
            <a:xfrm>
              <a:off x="10470929" y="6222589"/>
              <a:ext cx="225363" cy="154156"/>
            </a:xfrm>
            <a:custGeom>
              <a:avLst/>
              <a:gdLst>
                <a:gd name="connsiteX0" fmla="*/ 246598 w 592972"/>
                <a:gd name="connsiteY0" fmla="*/ 281202 h 405612"/>
                <a:gd name="connsiteX1" fmla="*/ 4282 w 592972"/>
                <a:gd name="connsiteY1" fmla="*/ 16080 h 405612"/>
                <a:gd name="connsiteX2" fmla="*/ 346375 w 592972"/>
                <a:gd name="connsiteY2" fmla="*/ 124410 h 405612"/>
                <a:gd name="connsiteX3" fmla="*/ 588691 w 592972"/>
                <a:gd name="connsiteY3" fmla="*/ 389532 h 405612"/>
                <a:gd name="connsiteX4" fmla="*/ 246598 w 592972"/>
                <a:gd name="connsiteY4" fmla="*/ 281202 h 40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2972" h="405612">
                  <a:moveTo>
                    <a:pt x="246598" y="281202"/>
                  </a:moveTo>
                  <a:cubicBezTo>
                    <a:pt x="85054" y="178574"/>
                    <a:pt x="-23276" y="59792"/>
                    <a:pt x="4282" y="16080"/>
                  </a:cubicBezTo>
                  <a:cubicBezTo>
                    <a:pt x="31839" y="-27632"/>
                    <a:pt x="184831" y="20831"/>
                    <a:pt x="346375" y="124410"/>
                  </a:cubicBezTo>
                  <a:cubicBezTo>
                    <a:pt x="507919" y="227038"/>
                    <a:pt x="616249" y="345820"/>
                    <a:pt x="588691" y="389532"/>
                  </a:cubicBezTo>
                  <a:cubicBezTo>
                    <a:pt x="561134" y="433244"/>
                    <a:pt x="408142" y="384781"/>
                    <a:pt x="246598" y="281202"/>
                  </a:cubicBezTo>
                  <a:close/>
                </a:path>
              </a:pathLst>
            </a:custGeom>
            <a:solidFill>
              <a:srgbClr val="F8AA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3" name="Freeform 972">
              <a:extLst>
                <a:ext uri="{FF2B5EF4-FFF2-40B4-BE49-F238E27FC236}">
                  <a16:creationId xmlns:a16="http://schemas.microsoft.com/office/drawing/2014/main" id="{D2F944A6-1A40-591F-8DF9-A2571406EE78}"/>
                </a:ext>
              </a:extLst>
            </p:cNvPr>
            <p:cNvSpPr/>
            <p:nvPr/>
          </p:nvSpPr>
          <p:spPr>
            <a:xfrm>
              <a:off x="10434392" y="6370612"/>
              <a:ext cx="257626" cy="89249"/>
            </a:xfrm>
            <a:custGeom>
              <a:avLst/>
              <a:gdLst>
                <a:gd name="connsiteX0" fmla="*/ 358887 w 677862"/>
                <a:gd name="connsiteY0" fmla="*/ 208165 h 234830"/>
                <a:gd name="connsiteX1" fmla="*/ 639 w 677862"/>
                <a:gd name="connsiteY1" fmla="*/ 192011 h 234830"/>
                <a:gd name="connsiteX2" fmla="*/ 318976 w 677862"/>
                <a:gd name="connsiteY2" fmla="*/ 26666 h 234830"/>
                <a:gd name="connsiteX3" fmla="*/ 677223 w 677862"/>
                <a:gd name="connsiteY3" fmla="*/ 42820 h 234830"/>
                <a:gd name="connsiteX4" fmla="*/ 358887 w 677862"/>
                <a:gd name="connsiteY4" fmla="*/ 208165 h 2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7862" h="234830">
                  <a:moveTo>
                    <a:pt x="358887" y="208165"/>
                  </a:moveTo>
                  <a:cubicBezTo>
                    <a:pt x="171686" y="249026"/>
                    <a:pt x="12042" y="242374"/>
                    <a:pt x="639" y="192011"/>
                  </a:cubicBezTo>
                  <a:cubicBezTo>
                    <a:pt x="-10764" y="141647"/>
                    <a:pt x="131775" y="67527"/>
                    <a:pt x="318976" y="26666"/>
                  </a:cubicBezTo>
                  <a:cubicBezTo>
                    <a:pt x="506177" y="-14195"/>
                    <a:pt x="665820" y="-7544"/>
                    <a:pt x="677223" y="42820"/>
                  </a:cubicBezTo>
                  <a:cubicBezTo>
                    <a:pt x="688627" y="92234"/>
                    <a:pt x="546088" y="166354"/>
                    <a:pt x="358887" y="208165"/>
                  </a:cubicBezTo>
                  <a:close/>
                </a:path>
              </a:pathLst>
            </a:custGeom>
            <a:solidFill>
              <a:srgbClr val="F8AA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4" name="Freeform 973">
              <a:extLst>
                <a:ext uri="{FF2B5EF4-FFF2-40B4-BE49-F238E27FC236}">
                  <a16:creationId xmlns:a16="http://schemas.microsoft.com/office/drawing/2014/main" id="{6F1A6CED-D04B-4CF7-D1C1-BE897C459673}"/>
                </a:ext>
              </a:extLst>
            </p:cNvPr>
            <p:cNvSpPr/>
            <p:nvPr/>
          </p:nvSpPr>
          <p:spPr>
            <a:xfrm>
              <a:off x="10635053" y="6103860"/>
              <a:ext cx="63467" cy="253104"/>
            </a:xfrm>
            <a:custGeom>
              <a:avLst/>
              <a:gdLst>
                <a:gd name="connsiteX0" fmla="*/ 16274 w 63467"/>
                <a:gd name="connsiteY0" fmla="*/ 243 h 253104"/>
                <a:gd name="connsiteX1" fmla="*/ 49049 w 63467"/>
                <a:gd name="connsiteY1" fmla="*/ 32431 h 253104"/>
                <a:gd name="connsiteX2" fmla="*/ 63467 w 63467"/>
                <a:gd name="connsiteY2" fmla="*/ 75014 h 253104"/>
                <a:gd name="connsiteX3" fmla="*/ 63467 w 63467"/>
                <a:gd name="connsiteY3" fmla="*/ 253104 h 253104"/>
                <a:gd name="connsiteX4" fmla="*/ 57265 w 63467"/>
                <a:gd name="connsiteY4" fmla="*/ 250313 h 253104"/>
                <a:gd name="connsiteX5" fmla="*/ 10135 w 63467"/>
                <a:gd name="connsiteY5" fmla="*/ 136398 h 253104"/>
                <a:gd name="connsiteX6" fmla="*/ 16274 w 63467"/>
                <a:gd name="connsiteY6" fmla="*/ 243 h 253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467" h="253104">
                  <a:moveTo>
                    <a:pt x="16274" y="243"/>
                  </a:moveTo>
                  <a:cubicBezTo>
                    <a:pt x="25845" y="-1924"/>
                    <a:pt x="37672" y="10536"/>
                    <a:pt x="49049" y="32431"/>
                  </a:cubicBezTo>
                  <a:lnTo>
                    <a:pt x="63467" y="75014"/>
                  </a:lnTo>
                  <a:lnTo>
                    <a:pt x="63467" y="253104"/>
                  </a:lnTo>
                  <a:lnTo>
                    <a:pt x="57265" y="250313"/>
                  </a:lnTo>
                  <a:cubicBezTo>
                    <a:pt x="40539" y="233570"/>
                    <a:pt x="21782" y="189758"/>
                    <a:pt x="10135" y="136398"/>
                  </a:cubicBezTo>
                  <a:cubicBezTo>
                    <a:pt x="-5395" y="65251"/>
                    <a:pt x="-2867" y="4577"/>
                    <a:pt x="16274" y="243"/>
                  </a:cubicBezTo>
                  <a:close/>
                </a:path>
              </a:pathLst>
            </a:custGeom>
            <a:solidFill>
              <a:srgbClr val="F8AA00"/>
            </a:solidFill>
            <a:ln w="95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5" name="Freeform 974">
              <a:extLst>
                <a:ext uri="{FF2B5EF4-FFF2-40B4-BE49-F238E27FC236}">
                  <a16:creationId xmlns:a16="http://schemas.microsoft.com/office/drawing/2014/main" id="{378BE6BF-92B4-DD42-0812-24DF945B8EC9}"/>
                </a:ext>
              </a:extLst>
            </p:cNvPr>
            <p:cNvSpPr/>
            <p:nvPr/>
          </p:nvSpPr>
          <p:spPr>
            <a:xfrm>
              <a:off x="10633222" y="6407269"/>
              <a:ext cx="65299" cy="252570"/>
            </a:xfrm>
            <a:custGeom>
              <a:avLst/>
              <a:gdLst>
                <a:gd name="connsiteX0" fmla="*/ 65299 w 65299"/>
                <a:gd name="connsiteY0" fmla="*/ 0 h 252570"/>
                <a:gd name="connsiteX1" fmla="*/ 65299 w 65299"/>
                <a:gd name="connsiteY1" fmla="*/ 173732 h 252570"/>
                <a:gd name="connsiteX2" fmla="*/ 48983 w 65299"/>
                <a:gd name="connsiteY2" fmla="*/ 220460 h 252570"/>
                <a:gd name="connsiteX3" fmla="*/ 15938 w 65299"/>
                <a:gd name="connsiteY3" fmla="*/ 252287 h 252570"/>
                <a:gd name="connsiteX4" fmla="*/ 10882 w 65299"/>
                <a:gd name="connsiteY4" fmla="*/ 116132 h 252570"/>
                <a:gd name="connsiteX5" fmla="*/ 59028 w 65299"/>
                <a:gd name="connsiteY5" fmla="*/ 2725 h 252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299" h="252570">
                  <a:moveTo>
                    <a:pt x="65299" y="0"/>
                  </a:moveTo>
                  <a:lnTo>
                    <a:pt x="65299" y="173732"/>
                  </a:lnTo>
                  <a:lnTo>
                    <a:pt x="48983" y="220460"/>
                  </a:lnTo>
                  <a:cubicBezTo>
                    <a:pt x="37427" y="242265"/>
                    <a:pt x="25509" y="254634"/>
                    <a:pt x="15938" y="252287"/>
                  </a:cubicBezTo>
                  <a:cubicBezTo>
                    <a:pt x="-3203" y="247953"/>
                    <a:pt x="-5369" y="186918"/>
                    <a:pt x="10882" y="116132"/>
                  </a:cubicBezTo>
                  <a:cubicBezTo>
                    <a:pt x="23071" y="63043"/>
                    <a:pt x="42167" y="19299"/>
                    <a:pt x="59028" y="2725"/>
                  </a:cubicBezTo>
                  <a:close/>
                </a:path>
              </a:pathLst>
            </a:custGeom>
            <a:solidFill>
              <a:srgbClr val="FFD000"/>
            </a:solidFill>
            <a:ln w="95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6" name="Freeform 975">
              <a:extLst>
                <a:ext uri="{FF2B5EF4-FFF2-40B4-BE49-F238E27FC236}">
                  <a16:creationId xmlns:a16="http://schemas.microsoft.com/office/drawing/2014/main" id="{286CC349-4846-E278-A009-0D4121F8B9C3}"/>
                </a:ext>
              </a:extLst>
            </p:cNvPr>
            <p:cNvSpPr/>
            <p:nvPr/>
          </p:nvSpPr>
          <p:spPr>
            <a:xfrm>
              <a:off x="10435074" y="6302689"/>
              <a:ext cx="256985" cy="90624"/>
            </a:xfrm>
            <a:custGeom>
              <a:avLst/>
              <a:gdLst>
                <a:gd name="connsiteX0" fmla="*/ 317182 w 676176"/>
                <a:gd name="connsiteY0" fmla="*/ 210133 h 238450"/>
                <a:gd name="connsiteX1" fmla="*/ 746 w 676176"/>
                <a:gd name="connsiteY1" fmla="*/ 41937 h 238450"/>
                <a:gd name="connsiteX2" fmla="*/ 358994 w 676176"/>
                <a:gd name="connsiteY2" fmla="*/ 28633 h 238450"/>
                <a:gd name="connsiteX3" fmla="*/ 675430 w 676176"/>
                <a:gd name="connsiteY3" fmla="*/ 196829 h 238450"/>
                <a:gd name="connsiteX4" fmla="*/ 317182 w 676176"/>
                <a:gd name="connsiteY4" fmla="*/ 210133 h 23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176" h="238450">
                  <a:moveTo>
                    <a:pt x="317182" y="210133"/>
                  </a:moveTo>
                  <a:cubicBezTo>
                    <a:pt x="130932" y="167371"/>
                    <a:pt x="-11607" y="92301"/>
                    <a:pt x="746" y="41937"/>
                  </a:cubicBezTo>
                  <a:cubicBezTo>
                    <a:pt x="12149" y="-8427"/>
                    <a:pt x="172743" y="-14128"/>
                    <a:pt x="358994" y="28633"/>
                  </a:cubicBezTo>
                  <a:cubicBezTo>
                    <a:pt x="545245" y="71395"/>
                    <a:pt x="687783" y="146465"/>
                    <a:pt x="675430" y="196829"/>
                  </a:cubicBezTo>
                  <a:cubicBezTo>
                    <a:pt x="664027" y="246243"/>
                    <a:pt x="503433" y="252894"/>
                    <a:pt x="317182" y="210133"/>
                  </a:cubicBezTo>
                  <a:close/>
                </a:path>
              </a:pathLst>
            </a:custGeom>
            <a:solidFill>
              <a:srgbClr val="FFD0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7" name="Freeform 976">
              <a:extLst>
                <a:ext uri="{FF2B5EF4-FFF2-40B4-BE49-F238E27FC236}">
                  <a16:creationId xmlns:a16="http://schemas.microsoft.com/office/drawing/2014/main" id="{6F62BE78-7F79-795D-3FFC-6ABAE21FDD0F}"/>
                </a:ext>
              </a:extLst>
            </p:cNvPr>
            <p:cNvSpPr/>
            <p:nvPr/>
          </p:nvSpPr>
          <p:spPr>
            <a:xfrm>
              <a:off x="10469857" y="6387207"/>
              <a:ext cx="226424" cy="152487"/>
            </a:xfrm>
            <a:custGeom>
              <a:avLst/>
              <a:gdLst>
                <a:gd name="connsiteX0" fmla="*/ 347295 w 595763"/>
                <a:gd name="connsiteY0" fmla="*/ 279482 h 401220"/>
                <a:gd name="connsiteX1" fmla="*/ 4252 w 595763"/>
                <a:gd name="connsiteY1" fmla="*/ 384960 h 401220"/>
                <a:gd name="connsiteX2" fmla="*/ 248468 w 595763"/>
                <a:gd name="connsiteY2" fmla="*/ 121739 h 401220"/>
                <a:gd name="connsiteX3" fmla="*/ 591512 w 595763"/>
                <a:gd name="connsiteY3" fmla="*/ 16260 h 401220"/>
                <a:gd name="connsiteX4" fmla="*/ 347295 w 595763"/>
                <a:gd name="connsiteY4" fmla="*/ 279482 h 401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763" h="401220">
                  <a:moveTo>
                    <a:pt x="347295" y="279482"/>
                  </a:moveTo>
                  <a:cubicBezTo>
                    <a:pt x="184801" y="381159"/>
                    <a:pt x="31809" y="428672"/>
                    <a:pt x="4252" y="384960"/>
                  </a:cubicBezTo>
                  <a:cubicBezTo>
                    <a:pt x="-23306" y="341248"/>
                    <a:pt x="85974" y="223416"/>
                    <a:pt x="248468" y="121739"/>
                  </a:cubicBezTo>
                  <a:cubicBezTo>
                    <a:pt x="410012" y="20061"/>
                    <a:pt x="563954" y="-27452"/>
                    <a:pt x="591512" y="16260"/>
                  </a:cubicBezTo>
                  <a:cubicBezTo>
                    <a:pt x="619069" y="59972"/>
                    <a:pt x="509790" y="177804"/>
                    <a:pt x="347295" y="279482"/>
                  </a:cubicBezTo>
                  <a:close/>
                </a:path>
              </a:pathLst>
            </a:custGeom>
            <a:solidFill>
              <a:srgbClr val="FFD0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8" name="Freeform 977">
              <a:extLst>
                <a:ext uri="{FF2B5EF4-FFF2-40B4-BE49-F238E27FC236}">
                  <a16:creationId xmlns:a16="http://schemas.microsoft.com/office/drawing/2014/main" id="{8028845E-5B2E-AC39-8799-3148EB8C4D00}"/>
                </a:ext>
              </a:extLst>
            </p:cNvPr>
            <p:cNvSpPr/>
            <p:nvPr/>
          </p:nvSpPr>
          <p:spPr>
            <a:xfrm>
              <a:off x="10555220" y="6139326"/>
              <a:ext cx="143300" cy="224537"/>
            </a:xfrm>
            <a:custGeom>
              <a:avLst/>
              <a:gdLst>
                <a:gd name="connsiteX0" fmla="*/ 6180 w 143300"/>
                <a:gd name="connsiteY0" fmla="*/ 1616 h 224537"/>
                <a:gd name="connsiteX1" fmla="*/ 106219 w 143300"/>
                <a:gd name="connsiteY1" fmla="*/ 94432 h 224537"/>
                <a:gd name="connsiteX2" fmla="*/ 131122 w 143300"/>
                <a:gd name="connsiteY2" fmla="*/ 139384 h 224537"/>
                <a:gd name="connsiteX3" fmla="*/ 143300 w 143300"/>
                <a:gd name="connsiteY3" fmla="*/ 169685 h 224537"/>
                <a:gd name="connsiteX4" fmla="*/ 143300 w 143300"/>
                <a:gd name="connsiteY4" fmla="*/ 224537 h 224537"/>
                <a:gd name="connsiteX5" fmla="*/ 129101 w 143300"/>
                <a:gd name="connsiteY5" fmla="*/ 223256 h 224537"/>
                <a:gd name="connsiteX6" fmla="*/ 46268 w 143300"/>
                <a:gd name="connsiteY6" fmla="*/ 131992 h 224537"/>
                <a:gd name="connsiteX7" fmla="*/ 6180 w 143300"/>
                <a:gd name="connsiteY7" fmla="*/ 1616 h 224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300" h="224537">
                  <a:moveTo>
                    <a:pt x="6180" y="1616"/>
                  </a:moveTo>
                  <a:cubicBezTo>
                    <a:pt x="22793" y="-8858"/>
                    <a:pt x="67576" y="32675"/>
                    <a:pt x="106219" y="94432"/>
                  </a:cubicBezTo>
                  <a:cubicBezTo>
                    <a:pt x="115880" y="109872"/>
                    <a:pt x="124254" y="125085"/>
                    <a:pt x="131122" y="139384"/>
                  </a:cubicBezTo>
                  <a:lnTo>
                    <a:pt x="143300" y="169685"/>
                  </a:lnTo>
                  <a:lnTo>
                    <a:pt x="143300" y="224537"/>
                  </a:lnTo>
                  <a:lnTo>
                    <a:pt x="129101" y="223256"/>
                  </a:lnTo>
                  <a:cubicBezTo>
                    <a:pt x="107686" y="213048"/>
                    <a:pt x="75250" y="178310"/>
                    <a:pt x="46268" y="131992"/>
                  </a:cubicBezTo>
                  <a:cubicBezTo>
                    <a:pt x="7624" y="70235"/>
                    <a:pt x="-10433" y="12089"/>
                    <a:pt x="6180" y="1616"/>
                  </a:cubicBezTo>
                  <a:close/>
                </a:path>
              </a:pathLst>
            </a:custGeom>
            <a:solidFill>
              <a:srgbClr val="FFD000"/>
            </a:solidFill>
            <a:ln w="95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9" name="Freeform 978">
              <a:extLst>
                <a:ext uri="{FF2B5EF4-FFF2-40B4-BE49-F238E27FC236}">
                  <a16:creationId xmlns:a16="http://schemas.microsoft.com/office/drawing/2014/main" id="{67E213CB-0A14-14CB-C7D0-E593CA2A494E}"/>
                </a:ext>
              </a:extLst>
            </p:cNvPr>
            <p:cNvSpPr/>
            <p:nvPr/>
          </p:nvSpPr>
          <p:spPr>
            <a:xfrm>
              <a:off x="10590037" y="6261346"/>
              <a:ext cx="108483" cy="240741"/>
            </a:xfrm>
            <a:custGeom>
              <a:avLst/>
              <a:gdLst>
                <a:gd name="connsiteX0" fmla="*/ 101417 w 108483"/>
                <a:gd name="connsiteY0" fmla="*/ 0 h 240741"/>
                <a:gd name="connsiteX1" fmla="*/ 108483 w 108483"/>
                <a:gd name="connsiteY1" fmla="*/ 189 h 240741"/>
                <a:gd name="connsiteX2" fmla="*/ 108483 w 108483"/>
                <a:gd name="connsiteY2" fmla="*/ 240741 h 240741"/>
                <a:gd name="connsiteX3" fmla="*/ 95238 w 108483"/>
                <a:gd name="connsiteY3" fmla="*/ 240386 h 240741"/>
                <a:gd name="connsiteX4" fmla="*/ 3144 w 108483"/>
                <a:gd name="connsiteY4" fmla="*/ 93397 h 240741"/>
                <a:gd name="connsiteX5" fmla="*/ 101417 w 108483"/>
                <a:gd name="connsiteY5" fmla="*/ 0 h 240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483" h="240741">
                  <a:moveTo>
                    <a:pt x="101417" y="0"/>
                  </a:moveTo>
                  <a:lnTo>
                    <a:pt x="108483" y="189"/>
                  </a:lnTo>
                  <a:lnTo>
                    <a:pt x="108483" y="240741"/>
                  </a:lnTo>
                  <a:lnTo>
                    <a:pt x="95238" y="240386"/>
                  </a:lnTo>
                  <a:cubicBezTo>
                    <a:pt x="29147" y="225218"/>
                    <a:pt x="-12024" y="159488"/>
                    <a:pt x="3144" y="93397"/>
                  </a:cubicBezTo>
                  <a:cubicBezTo>
                    <a:pt x="14521" y="43829"/>
                    <a:pt x="54338" y="8278"/>
                    <a:pt x="101417" y="0"/>
                  </a:cubicBezTo>
                  <a:close/>
                </a:path>
              </a:pathLst>
            </a:custGeom>
            <a:solidFill>
              <a:srgbClr val="77200F"/>
            </a:solidFill>
            <a:ln w="95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0" name="Freeform 979">
              <a:extLst>
                <a:ext uri="{FF2B5EF4-FFF2-40B4-BE49-F238E27FC236}">
                  <a16:creationId xmlns:a16="http://schemas.microsoft.com/office/drawing/2014/main" id="{F090D86A-1D70-9126-3B4B-59573CFBE02A}"/>
                </a:ext>
              </a:extLst>
            </p:cNvPr>
            <p:cNvSpPr/>
            <p:nvPr/>
          </p:nvSpPr>
          <p:spPr>
            <a:xfrm>
              <a:off x="10613406" y="6334880"/>
              <a:ext cx="14446" cy="14446"/>
            </a:xfrm>
            <a:custGeom>
              <a:avLst/>
              <a:gdLst>
                <a:gd name="connsiteX0" fmla="*/ 38010 w 38010"/>
                <a:gd name="connsiteY0" fmla="*/ 19005 h 38010"/>
                <a:gd name="connsiteX1" fmla="*/ 19005 w 38010"/>
                <a:gd name="connsiteY1" fmla="*/ 38010 h 38010"/>
                <a:gd name="connsiteX2" fmla="*/ 0 w 38010"/>
                <a:gd name="connsiteY2" fmla="*/ 19005 h 38010"/>
                <a:gd name="connsiteX3" fmla="*/ 19005 w 38010"/>
                <a:gd name="connsiteY3" fmla="*/ 0 h 38010"/>
                <a:gd name="connsiteX4" fmla="*/ 38010 w 38010"/>
                <a:gd name="connsiteY4" fmla="*/ 19005 h 3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0" h="38010">
                  <a:moveTo>
                    <a:pt x="38010" y="19005"/>
                  </a:moveTo>
                  <a:cubicBezTo>
                    <a:pt x="38010" y="29458"/>
                    <a:pt x="29458" y="38010"/>
                    <a:pt x="19005" y="38010"/>
                  </a:cubicBezTo>
                  <a:cubicBezTo>
                    <a:pt x="8552" y="38010"/>
                    <a:pt x="0" y="29458"/>
                    <a:pt x="0" y="19005"/>
                  </a:cubicBezTo>
                  <a:cubicBezTo>
                    <a:pt x="0" y="8552"/>
                    <a:pt x="8552" y="0"/>
                    <a:pt x="19005" y="0"/>
                  </a:cubicBezTo>
                  <a:cubicBezTo>
                    <a:pt x="29458" y="0"/>
                    <a:pt x="38010" y="8552"/>
                    <a:pt x="38010" y="19005"/>
                  </a:cubicBezTo>
                  <a:close/>
                </a:path>
              </a:pathLst>
            </a:custGeom>
            <a:solidFill>
              <a:srgbClr val="C77215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1" name="Freeform 980">
              <a:extLst>
                <a:ext uri="{FF2B5EF4-FFF2-40B4-BE49-F238E27FC236}">
                  <a16:creationId xmlns:a16="http://schemas.microsoft.com/office/drawing/2014/main" id="{2B4EA0C6-4FAD-961B-48E0-86424538D7BA}"/>
                </a:ext>
              </a:extLst>
            </p:cNvPr>
            <p:cNvSpPr/>
            <p:nvPr/>
          </p:nvSpPr>
          <p:spPr>
            <a:xfrm>
              <a:off x="10672214" y="6424580"/>
              <a:ext cx="14446" cy="14446"/>
            </a:xfrm>
            <a:custGeom>
              <a:avLst/>
              <a:gdLst>
                <a:gd name="connsiteX0" fmla="*/ 38010 w 38010"/>
                <a:gd name="connsiteY0" fmla="*/ 19005 h 38010"/>
                <a:gd name="connsiteX1" fmla="*/ 19005 w 38010"/>
                <a:gd name="connsiteY1" fmla="*/ 38010 h 38010"/>
                <a:gd name="connsiteX2" fmla="*/ 0 w 38010"/>
                <a:gd name="connsiteY2" fmla="*/ 19005 h 38010"/>
                <a:gd name="connsiteX3" fmla="*/ 19005 w 38010"/>
                <a:gd name="connsiteY3" fmla="*/ 0 h 38010"/>
                <a:gd name="connsiteX4" fmla="*/ 38010 w 38010"/>
                <a:gd name="connsiteY4" fmla="*/ 19005 h 3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0" h="38010">
                  <a:moveTo>
                    <a:pt x="38010" y="19005"/>
                  </a:moveTo>
                  <a:cubicBezTo>
                    <a:pt x="38010" y="29458"/>
                    <a:pt x="29458" y="38010"/>
                    <a:pt x="19005" y="38010"/>
                  </a:cubicBezTo>
                  <a:cubicBezTo>
                    <a:pt x="8552" y="38010"/>
                    <a:pt x="0" y="29458"/>
                    <a:pt x="0" y="19005"/>
                  </a:cubicBezTo>
                  <a:cubicBezTo>
                    <a:pt x="0" y="8552"/>
                    <a:pt x="8552" y="0"/>
                    <a:pt x="19005" y="0"/>
                  </a:cubicBezTo>
                  <a:cubicBezTo>
                    <a:pt x="29458" y="0"/>
                    <a:pt x="38010" y="8552"/>
                    <a:pt x="38010" y="19005"/>
                  </a:cubicBezTo>
                  <a:close/>
                </a:path>
              </a:pathLst>
            </a:custGeom>
            <a:solidFill>
              <a:srgbClr val="C77215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2" name="Freeform 981">
              <a:extLst>
                <a:ext uri="{FF2B5EF4-FFF2-40B4-BE49-F238E27FC236}">
                  <a16:creationId xmlns:a16="http://schemas.microsoft.com/office/drawing/2014/main" id="{1E00576B-0FBD-3B5E-6DF3-302EB08F944C}"/>
                </a:ext>
              </a:extLst>
            </p:cNvPr>
            <p:cNvSpPr/>
            <p:nvPr/>
          </p:nvSpPr>
          <p:spPr>
            <a:xfrm>
              <a:off x="10640853" y="6402776"/>
              <a:ext cx="14446" cy="14446"/>
            </a:xfrm>
            <a:custGeom>
              <a:avLst/>
              <a:gdLst>
                <a:gd name="connsiteX0" fmla="*/ 38010 w 38010"/>
                <a:gd name="connsiteY0" fmla="*/ 19005 h 38010"/>
                <a:gd name="connsiteX1" fmla="*/ 19005 w 38010"/>
                <a:gd name="connsiteY1" fmla="*/ 38010 h 38010"/>
                <a:gd name="connsiteX2" fmla="*/ 0 w 38010"/>
                <a:gd name="connsiteY2" fmla="*/ 19005 h 38010"/>
                <a:gd name="connsiteX3" fmla="*/ 19005 w 38010"/>
                <a:gd name="connsiteY3" fmla="*/ 0 h 38010"/>
                <a:gd name="connsiteX4" fmla="*/ 38010 w 38010"/>
                <a:gd name="connsiteY4" fmla="*/ 19005 h 3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0" h="38010">
                  <a:moveTo>
                    <a:pt x="38010" y="19005"/>
                  </a:moveTo>
                  <a:cubicBezTo>
                    <a:pt x="38010" y="29458"/>
                    <a:pt x="29458" y="38010"/>
                    <a:pt x="19005" y="38010"/>
                  </a:cubicBezTo>
                  <a:cubicBezTo>
                    <a:pt x="8552" y="38010"/>
                    <a:pt x="0" y="29458"/>
                    <a:pt x="0" y="19005"/>
                  </a:cubicBezTo>
                  <a:cubicBezTo>
                    <a:pt x="0" y="8552"/>
                    <a:pt x="8552" y="0"/>
                    <a:pt x="19005" y="0"/>
                  </a:cubicBezTo>
                  <a:cubicBezTo>
                    <a:pt x="29458" y="0"/>
                    <a:pt x="38010" y="8552"/>
                    <a:pt x="38010" y="19005"/>
                  </a:cubicBezTo>
                  <a:close/>
                </a:path>
              </a:pathLst>
            </a:custGeom>
            <a:solidFill>
              <a:srgbClr val="C77215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3" name="Freeform 982">
              <a:extLst>
                <a:ext uri="{FF2B5EF4-FFF2-40B4-BE49-F238E27FC236}">
                  <a16:creationId xmlns:a16="http://schemas.microsoft.com/office/drawing/2014/main" id="{1A9FCD75-808B-FE00-FF16-80A30E14FA05}"/>
                </a:ext>
              </a:extLst>
            </p:cNvPr>
            <p:cNvSpPr/>
            <p:nvPr/>
          </p:nvSpPr>
          <p:spPr>
            <a:xfrm>
              <a:off x="10679497" y="6327657"/>
              <a:ext cx="14446" cy="14446"/>
            </a:xfrm>
            <a:custGeom>
              <a:avLst/>
              <a:gdLst>
                <a:gd name="connsiteX0" fmla="*/ 38010 w 38010"/>
                <a:gd name="connsiteY0" fmla="*/ 19005 h 38010"/>
                <a:gd name="connsiteX1" fmla="*/ 19005 w 38010"/>
                <a:gd name="connsiteY1" fmla="*/ 38010 h 38010"/>
                <a:gd name="connsiteX2" fmla="*/ 0 w 38010"/>
                <a:gd name="connsiteY2" fmla="*/ 19005 h 38010"/>
                <a:gd name="connsiteX3" fmla="*/ 19005 w 38010"/>
                <a:gd name="connsiteY3" fmla="*/ 0 h 38010"/>
                <a:gd name="connsiteX4" fmla="*/ 38010 w 38010"/>
                <a:gd name="connsiteY4" fmla="*/ 19005 h 3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0" h="38010">
                  <a:moveTo>
                    <a:pt x="38010" y="19005"/>
                  </a:moveTo>
                  <a:cubicBezTo>
                    <a:pt x="38010" y="29458"/>
                    <a:pt x="29458" y="38010"/>
                    <a:pt x="19005" y="38010"/>
                  </a:cubicBezTo>
                  <a:cubicBezTo>
                    <a:pt x="8552" y="38010"/>
                    <a:pt x="0" y="29458"/>
                    <a:pt x="0" y="19005"/>
                  </a:cubicBezTo>
                  <a:cubicBezTo>
                    <a:pt x="0" y="8552"/>
                    <a:pt x="8552" y="0"/>
                    <a:pt x="19005" y="0"/>
                  </a:cubicBezTo>
                  <a:cubicBezTo>
                    <a:pt x="29458" y="0"/>
                    <a:pt x="38010" y="8552"/>
                    <a:pt x="38010" y="19005"/>
                  </a:cubicBezTo>
                  <a:close/>
                </a:path>
              </a:pathLst>
            </a:custGeom>
            <a:solidFill>
              <a:srgbClr val="C77215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4" name="Freeform 983">
              <a:extLst>
                <a:ext uri="{FF2B5EF4-FFF2-40B4-BE49-F238E27FC236}">
                  <a16:creationId xmlns:a16="http://schemas.microsoft.com/office/drawing/2014/main" id="{0453EFD7-FBF3-AAC4-98A1-EB3E288FA7D3}"/>
                </a:ext>
              </a:extLst>
            </p:cNvPr>
            <p:cNvSpPr/>
            <p:nvPr/>
          </p:nvSpPr>
          <p:spPr>
            <a:xfrm>
              <a:off x="10672214" y="6288291"/>
              <a:ext cx="14446" cy="14446"/>
            </a:xfrm>
            <a:custGeom>
              <a:avLst/>
              <a:gdLst>
                <a:gd name="connsiteX0" fmla="*/ 38010 w 38010"/>
                <a:gd name="connsiteY0" fmla="*/ 19005 h 38010"/>
                <a:gd name="connsiteX1" fmla="*/ 19005 w 38010"/>
                <a:gd name="connsiteY1" fmla="*/ 38010 h 38010"/>
                <a:gd name="connsiteX2" fmla="*/ 0 w 38010"/>
                <a:gd name="connsiteY2" fmla="*/ 19005 h 38010"/>
                <a:gd name="connsiteX3" fmla="*/ 19005 w 38010"/>
                <a:gd name="connsiteY3" fmla="*/ 0 h 38010"/>
                <a:gd name="connsiteX4" fmla="*/ 38010 w 38010"/>
                <a:gd name="connsiteY4" fmla="*/ 19005 h 3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0" h="38010">
                  <a:moveTo>
                    <a:pt x="38010" y="19005"/>
                  </a:moveTo>
                  <a:cubicBezTo>
                    <a:pt x="38010" y="29458"/>
                    <a:pt x="29458" y="38010"/>
                    <a:pt x="19005" y="38010"/>
                  </a:cubicBezTo>
                  <a:cubicBezTo>
                    <a:pt x="8552" y="38010"/>
                    <a:pt x="0" y="29458"/>
                    <a:pt x="0" y="19005"/>
                  </a:cubicBezTo>
                  <a:cubicBezTo>
                    <a:pt x="0" y="8552"/>
                    <a:pt x="8552" y="0"/>
                    <a:pt x="19005" y="0"/>
                  </a:cubicBezTo>
                  <a:cubicBezTo>
                    <a:pt x="29458" y="0"/>
                    <a:pt x="38010" y="8552"/>
                    <a:pt x="38010" y="19005"/>
                  </a:cubicBezTo>
                  <a:close/>
                </a:path>
              </a:pathLst>
            </a:custGeom>
            <a:solidFill>
              <a:srgbClr val="C77215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5" name="Freeform 984">
              <a:extLst>
                <a:ext uri="{FF2B5EF4-FFF2-40B4-BE49-F238E27FC236}">
                  <a16:creationId xmlns:a16="http://schemas.microsoft.com/office/drawing/2014/main" id="{20BE2708-BF0A-5317-5D00-5B364BF26EB8}"/>
                </a:ext>
              </a:extLst>
            </p:cNvPr>
            <p:cNvSpPr/>
            <p:nvPr/>
          </p:nvSpPr>
          <p:spPr>
            <a:xfrm>
              <a:off x="10665412" y="6464533"/>
              <a:ext cx="14446" cy="14446"/>
            </a:xfrm>
            <a:custGeom>
              <a:avLst/>
              <a:gdLst>
                <a:gd name="connsiteX0" fmla="*/ 38010 w 38010"/>
                <a:gd name="connsiteY0" fmla="*/ 19005 h 38010"/>
                <a:gd name="connsiteX1" fmla="*/ 19005 w 38010"/>
                <a:gd name="connsiteY1" fmla="*/ 38010 h 38010"/>
                <a:gd name="connsiteX2" fmla="*/ 0 w 38010"/>
                <a:gd name="connsiteY2" fmla="*/ 19005 h 38010"/>
                <a:gd name="connsiteX3" fmla="*/ 19005 w 38010"/>
                <a:gd name="connsiteY3" fmla="*/ 0 h 38010"/>
                <a:gd name="connsiteX4" fmla="*/ 38010 w 38010"/>
                <a:gd name="connsiteY4" fmla="*/ 19005 h 3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0" h="38010">
                  <a:moveTo>
                    <a:pt x="38010" y="19005"/>
                  </a:moveTo>
                  <a:cubicBezTo>
                    <a:pt x="38010" y="29458"/>
                    <a:pt x="29458" y="38010"/>
                    <a:pt x="19005" y="38010"/>
                  </a:cubicBezTo>
                  <a:cubicBezTo>
                    <a:pt x="8552" y="38010"/>
                    <a:pt x="0" y="29458"/>
                    <a:pt x="0" y="19005"/>
                  </a:cubicBezTo>
                  <a:cubicBezTo>
                    <a:pt x="0" y="8552"/>
                    <a:pt x="8552" y="0"/>
                    <a:pt x="19005" y="0"/>
                  </a:cubicBezTo>
                  <a:cubicBezTo>
                    <a:pt x="29458" y="0"/>
                    <a:pt x="38010" y="8552"/>
                    <a:pt x="38010" y="19005"/>
                  </a:cubicBezTo>
                  <a:close/>
                </a:path>
              </a:pathLst>
            </a:custGeom>
            <a:solidFill>
              <a:srgbClr val="C77215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6" name="Freeform 985">
              <a:extLst>
                <a:ext uri="{FF2B5EF4-FFF2-40B4-BE49-F238E27FC236}">
                  <a16:creationId xmlns:a16="http://schemas.microsoft.com/office/drawing/2014/main" id="{3837E42C-709D-7CFC-B52E-0B649591254B}"/>
                </a:ext>
              </a:extLst>
            </p:cNvPr>
            <p:cNvSpPr/>
            <p:nvPr/>
          </p:nvSpPr>
          <p:spPr>
            <a:xfrm>
              <a:off x="10671190" y="6372801"/>
              <a:ext cx="14446" cy="14446"/>
            </a:xfrm>
            <a:custGeom>
              <a:avLst/>
              <a:gdLst>
                <a:gd name="connsiteX0" fmla="*/ 38010 w 38010"/>
                <a:gd name="connsiteY0" fmla="*/ 19005 h 38010"/>
                <a:gd name="connsiteX1" fmla="*/ 19005 w 38010"/>
                <a:gd name="connsiteY1" fmla="*/ 38010 h 38010"/>
                <a:gd name="connsiteX2" fmla="*/ 0 w 38010"/>
                <a:gd name="connsiteY2" fmla="*/ 19005 h 38010"/>
                <a:gd name="connsiteX3" fmla="*/ 19005 w 38010"/>
                <a:gd name="connsiteY3" fmla="*/ 0 h 38010"/>
                <a:gd name="connsiteX4" fmla="*/ 38010 w 38010"/>
                <a:gd name="connsiteY4" fmla="*/ 19005 h 3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0" h="38010">
                  <a:moveTo>
                    <a:pt x="38010" y="19005"/>
                  </a:moveTo>
                  <a:cubicBezTo>
                    <a:pt x="38010" y="29458"/>
                    <a:pt x="29458" y="38010"/>
                    <a:pt x="19005" y="38010"/>
                  </a:cubicBezTo>
                  <a:cubicBezTo>
                    <a:pt x="8552" y="38010"/>
                    <a:pt x="0" y="29458"/>
                    <a:pt x="0" y="19005"/>
                  </a:cubicBezTo>
                  <a:cubicBezTo>
                    <a:pt x="0" y="8552"/>
                    <a:pt x="8552" y="0"/>
                    <a:pt x="19005" y="0"/>
                  </a:cubicBezTo>
                  <a:cubicBezTo>
                    <a:pt x="29458" y="0"/>
                    <a:pt x="38010" y="8552"/>
                    <a:pt x="38010" y="19005"/>
                  </a:cubicBezTo>
                  <a:close/>
                </a:path>
              </a:pathLst>
            </a:custGeom>
            <a:solidFill>
              <a:srgbClr val="C77215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7" name="Freeform 986">
              <a:extLst>
                <a:ext uri="{FF2B5EF4-FFF2-40B4-BE49-F238E27FC236}">
                  <a16:creationId xmlns:a16="http://schemas.microsoft.com/office/drawing/2014/main" id="{2649A902-796B-5556-AD61-050EDF2EEE4E}"/>
                </a:ext>
              </a:extLst>
            </p:cNvPr>
            <p:cNvSpPr/>
            <p:nvPr/>
          </p:nvSpPr>
          <p:spPr>
            <a:xfrm>
              <a:off x="10614279" y="6379948"/>
              <a:ext cx="14446" cy="14446"/>
            </a:xfrm>
            <a:custGeom>
              <a:avLst/>
              <a:gdLst>
                <a:gd name="connsiteX0" fmla="*/ 38010 w 38010"/>
                <a:gd name="connsiteY0" fmla="*/ 19005 h 38010"/>
                <a:gd name="connsiteX1" fmla="*/ 19005 w 38010"/>
                <a:gd name="connsiteY1" fmla="*/ 38010 h 38010"/>
                <a:gd name="connsiteX2" fmla="*/ 0 w 38010"/>
                <a:gd name="connsiteY2" fmla="*/ 19005 h 38010"/>
                <a:gd name="connsiteX3" fmla="*/ 19005 w 38010"/>
                <a:gd name="connsiteY3" fmla="*/ 0 h 38010"/>
                <a:gd name="connsiteX4" fmla="*/ 38010 w 38010"/>
                <a:gd name="connsiteY4" fmla="*/ 19005 h 3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0" h="38010">
                  <a:moveTo>
                    <a:pt x="38010" y="19005"/>
                  </a:moveTo>
                  <a:cubicBezTo>
                    <a:pt x="38010" y="29458"/>
                    <a:pt x="29458" y="38010"/>
                    <a:pt x="19005" y="38010"/>
                  </a:cubicBezTo>
                  <a:cubicBezTo>
                    <a:pt x="8552" y="38010"/>
                    <a:pt x="0" y="29458"/>
                    <a:pt x="0" y="19005"/>
                  </a:cubicBezTo>
                  <a:cubicBezTo>
                    <a:pt x="0" y="8552"/>
                    <a:pt x="8552" y="0"/>
                    <a:pt x="19005" y="0"/>
                  </a:cubicBezTo>
                  <a:cubicBezTo>
                    <a:pt x="29458" y="0"/>
                    <a:pt x="38010" y="8552"/>
                    <a:pt x="38010" y="19005"/>
                  </a:cubicBezTo>
                  <a:close/>
                </a:path>
              </a:pathLst>
            </a:custGeom>
            <a:solidFill>
              <a:srgbClr val="C77215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8" name="Freeform 987">
              <a:extLst>
                <a:ext uri="{FF2B5EF4-FFF2-40B4-BE49-F238E27FC236}">
                  <a16:creationId xmlns:a16="http://schemas.microsoft.com/office/drawing/2014/main" id="{AB9FA59B-98CC-7D71-CEE6-8E3051E8E5AE}"/>
                </a:ext>
              </a:extLst>
            </p:cNvPr>
            <p:cNvSpPr/>
            <p:nvPr/>
          </p:nvSpPr>
          <p:spPr>
            <a:xfrm>
              <a:off x="10633630" y="6431307"/>
              <a:ext cx="14446" cy="14446"/>
            </a:xfrm>
            <a:custGeom>
              <a:avLst/>
              <a:gdLst>
                <a:gd name="connsiteX0" fmla="*/ 38010 w 38010"/>
                <a:gd name="connsiteY0" fmla="*/ 19005 h 38010"/>
                <a:gd name="connsiteX1" fmla="*/ 19005 w 38010"/>
                <a:gd name="connsiteY1" fmla="*/ 38010 h 38010"/>
                <a:gd name="connsiteX2" fmla="*/ 0 w 38010"/>
                <a:gd name="connsiteY2" fmla="*/ 19005 h 38010"/>
                <a:gd name="connsiteX3" fmla="*/ 19005 w 38010"/>
                <a:gd name="connsiteY3" fmla="*/ 0 h 38010"/>
                <a:gd name="connsiteX4" fmla="*/ 38010 w 38010"/>
                <a:gd name="connsiteY4" fmla="*/ 19005 h 3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0" h="38010">
                  <a:moveTo>
                    <a:pt x="38010" y="19005"/>
                  </a:moveTo>
                  <a:cubicBezTo>
                    <a:pt x="38010" y="29458"/>
                    <a:pt x="29458" y="38010"/>
                    <a:pt x="19005" y="38010"/>
                  </a:cubicBezTo>
                  <a:cubicBezTo>
                    <a:pt x="8552" y="38010"/>
                    <a:pt x="0" y="29458"/>
                    <a:pt x="0" y="19005"/>
                  </a:cubicBezTo>
                  <a:cubicBezTo>
                    <a:pt x="0" y="8552"/>
                    <a:pt x="8552" y="0"/>
                    <a:pt x="19005" y="0"/>
                  </a:cubicBezTo>
                  <a:cubicBezTo>
                    <a:pt x="29458" y="0"/>
                    <a:pt x="38010" y="8552"/>
                    <a:pt x="38010" y="19005"/>
                  </a:cubicBezTo>
                  <a:close/>
                </a:path>
              </a:pathLst>
            </a:custGeom>
            <a:solidFill>
              <a:srgbClr val="C77215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9" name="Freeform 988">
              <a:extLst>
                <a:ext uri="{FF2B5EF4-FFF2-40B4-BE49-F238E27FC236}">
                  <a16:creationId xmlns:a16="http://schemas.microsoft.com/office/drawing/2014/main" id="{0C3C4EFA-108F-FC22-77EB-114E6B98F932}"/>
                </a:ext>
              </a:extLst>
            </p:cNvPr>
            <p:cNvSpPr/>
            <p:nvPr/>
          </p:nvSpPr>
          <p:spPr>
            <a:xfrm>
              <a:off x="10644104" y="6311405"/>
              <a:ext cx="14446" cy="14446"/>
            </a:xfrm>
            <a:custGeom>
              <a:avLst/>
              <a:gdLst>
                <a:gd name="connsiteX0" fmla="*/ 38010 w 38010"/>
                <a:gd name="connsiteY0" fmla="*/ 19005 h 38010"/>
                <a:gd name="connsiteX1" fmla="*/ 19005 w 38010"/>
                <a:gd name="connsiteY1" fmla="*/ 38010 h 38010"/>
                <a:gd name="connsiteX2" fmla="*/ 0 w 38010"/>
                <a:gd name="connsiteY2" fmla="*/ 19005 h 38010"/>
                <a:gd name="connsiteX3" fmla="*/ 19005 w 38010"/>
                <a:gd name="connsiteY3" fmla="*/ 0 h 38010"/>
                <a:gd name="connsiteX4" fmla="*/ 38010 w 38010"/>
                <a:gd name="connsiteY4" fmla="*/ 19005 h 38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10" h="38010">
                  <a:moveTo>
                    <a:pt x="38010" y="19005"/>
                  </a:moveTo>
                  <a:cubicBezTo>
                    <a:pt x="38010" y="29458"/>
                    <a:pt x="29458" y="38010"/>
                    <a:pt x="19005" y="38010"/>
                  </a:cubicBezTo>
                  <a:cubicBezTo>
                    <a:pt x="8552" y="38010"/>
                    <a:pt x="0" y="29458"/>
                    <a:pt x="0" y="19005"/>
                  </a:cubicBezTo>
                  <a:cubicBezTo>
                    <a:pt x="0" y="8552"/>
                    <a:pt x="8552" y="0"/>
                    <a:pt x="19005" y="0"/>
                  </a:cubicBezTo>
                  <a:cubicBezTo>
                    <a:pt x="29458" y="0"/>
                    <a:pt x="38010" y="8552"/>
                    <a:pt x="38010" y="19005"/>
                  </a:cubicBezTo>
                  <a:close/>
                </a:path>
              </a:pathLst>
            </a:custGeom>
            <a:solidFill>
              <a:srgbClr val="C77215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777" name="Table 15">
            <a:extLst>
              <a:ext uri="{FF2B5EF4-FFF2-40B4-BE49-F238E27FC236}">
                <a16:creationId xmlns:a16="http://schemas.microsoft.com/office/drawing/2014/main" id="{03E56C0C-D297-CCCA-691E-453CF097CF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078688"/>
              </p:ext>
            </p:extLst>
          </p:nvPr>
        </p:nvGraphicFramePr>
        <p:xfrm>
          <a:off x="6316298" y="297853"/>
          <a:ext cx="2604183" cy="641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4183">
                  <a:extLst>
                    <a:ext uri="{9D8B030D-6E8A-4147-A177-3AD203B41FA5}">
                      <a16:colId xmlns:a16="http://schemas.microsoft.com/office/drawing/2014/main" val="1635740684"/>
                    </a:ext>
                  </a:extLst>
                </a:gridCol>
              </a:tblGrid>
              <a:tr h="641049">
                <a:tc>
                  <a:txBody>
                    <a:bodyPr/>
                    <a:lstStyle/>
                    <a:p>
                      <a:pPr marL="0" marR="0" lvl="0" indent="0" algn="ctr" defTabSz="201588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RobotoCondensed-Regular"/>
                          <a:ea typeface="RobotoCondensed-Regular"/>
                          <a:cs typeface="RobotoCondensed-Regular"/>
                          <a:sym typeface="RobotoCondensed-Regular"/>
                          <a:rtl val="0"/>
                        </a:rPr>
                        <a:t>School Events 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RobotoCondensed-Regular"/>
                          <a:ea typeface="RobotoCondensed-Regular"/>
                          <a:sym typeface="RobotoCondensed-Regular"/>
                          <a:rtl val="0"/>
                        </a:rPr>
                        <a:t>2026-27</a:t>
                      </a: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9597"/>
                  </a:ext>
                </a:extLst>
              </a:tr>
            </a:tbl>
          </a:graphicData>
        </a:graphic>
      </p:graphicFrame>
      <p:grpSp>
        <p:nvGrpSpPr>
          <p:cNvPr id="778" name="Graphic 50">
            <a:extLst>
              <a:ext uri="{FF2B5EF4-FFF2-40B4-BE49-F238E27FC236}">
                <a16:creationId xmlns:a16="http://schemas.microsoft.com/office/drawing/2014/main" id="{7B650C7C-2BDB-48E1-BECD-7745C8CBCDBD}"/>
              </a:ext>
            </a:extLst>
          </p:cNvPr>
          <p:cNvGrpSpPr/>
          <p:nvPr/>
        </p:nvGrpSpPr>
        <p:grpSpPr>
          <a:xfrm>
            <a:off x="9155984" y="6149433"/>
            <a:ext cx="1414491" cy="5345041"/>
            <a:chOff x="11820480" y="1085378"/>
            <a:chExt cx="1970633" cy="8022607"/>
          </a:xfrm>
        </p:grpSpPr>
        <p:sp>
          <p:nvSpPr>
            <p:cNvPr id="779" name="Freeform 59">
              <a:extLst>
                <a:ext uri="{FF2B5EF4-FFF2-40B4-BE49-F238E27FC236}">
                  <a16:creationId xmlns:a16="http://schemas.microsoft.com/office/drawing/2014/main" id="{B28D4A61-DED8-4397-90D4-8AF1CFAFA814}"/>
                </a:ext>
              </a:extLst>
            </p:cNvPr>
            <p:cNvSpPr/>
            <p:nvPr/>
          </p:nvSpPr>
          <p:spPr>
            <a:xfrm>
              <a:off x="11820480" y="1085378"/>
              <a:ext cx="1967937" cy="1697365"/>
            </a:xfrm>
            <a:custGeom>
              <a:avLst/>
              <a:gdLst>
                <a:gd name="connsiteX0" fmla="*/ 99608 w 1967938"/>
                <a:gd name="connsiteY0" fmla="*/ 1510618 h 1697365"/>
                <a:gd name="connsiteX1" fmla="*/ 163322 w 1967938"/>
                <a:gd name="connsiteY1" fmla="*/ 1421733 h 1697365"/>
                <a:gd name="connsiteX2" fmla="*/ 732256 w 1967938"/>
                <a:gd name="connsiteY2" fmla="*/ 1576159 h 1697365"/>
                <a:gd name="connsiteX3" fmla="*/ 645211 w 1967938"/>
                <a:gd name="connsiteY3" fmla="*/ 1697365 h 1697365"/>
                <a:gd name="connsiteX4" fmla="*/ 743922 w 1967938"/>
                <a:gd name="connsiteY4" fmla="*/ 1691081 h 1697365"/>
                <a:gd name="connsiteX5" fmla="*/ 972752 w 1967938"/>
                <a:gd name="connsiteY5" fmla="*/ 1373251 h 1697365"/>
                <a:gd name="connsiteX6" fmla="*/ 1176456 w 1967938"/>
                <a:gd name="connsiteY6" fmla="*/ 1464829 h 1697365"/>
                <a:gd name="connsiteX7" fmla="*/ 1202479 w 1967938"/>
                <a:gd name="connsiteY7" fmla="*/ 1414551 h 1697365"/>
                <a:gd name="connsiteX8" fmla="*/ 1005057 w 1967938"/>
                <a:gd name="connsiteY8" fmla="*/ 1327462 h 1697365"/>
                <a:gd name="connsiteX9" fmla="*/ 1039158 w 1967938"/>
                <a:gd name="connsiteY9" fmla="*/ 1279877 h 1697365"/>
                <a:gd name="connsiteX10" fmla="*/ 1121716 w 1967938"/>
                <a:gd name="connsiteY10" fmla="*/ 1230497 h 1697365"/>
                <a:gd name="connsiteX11" fmla="*/ 1937428 w 1967938"/>
                <a:gd name="connsiteY11" fmla="*/ 1597707 h 1697365"/>
                <a:gd name="connsiteX12" fmla="*/ 1967938 w 1967938"/>
                <a:gd name="connsiteY12" fmla="*/ 1547429 h 1697365"/>
                <a:gd name="connsiteX13" fmla="*/ 1686163 w 1967938"/>
                <a:gd name="connsiteY13" fmla="*/ 1419938 h 1697365"/>
                <a:gd name="connsiteX14" fmla="*/ 1663729 w 1967938"/>
                <a:gd name="connsiteY14" fmla="*/ 410784 h 1697365"/>
                <a:gd name="connsiteX15" fmla="*/ 1878201 w 1967938"/>
                <a:gd name="connsiteY15" fmla="*/ 111809 h 1697365"/>
                <a:gd name="connsiteX16" fmla="*/ 1810001 w 1967938"/>
                <a:gd name="connsiteY16" fmla="*/ 81283 h 1697365"/>
                <a:gd name="connsiteX17" fmla="*/ 1781285 w 1967938"/>
                <a:gd name="connsiteY17" fmla="*/ 120787 h 1697365"/>
                <a:gd name="connsiteX18" fmla="*/ 1145048 w 1967938"/>
                <a:gd name="connsiteY18" fmla="*/ 61530 h 1697365"/>
                <a:gd name="connsiteX19" fmla="*/ 1163892 w 1967938"/>
                <a:gd name="connsiteY19" fmla="*/ 36391 h 1697365"/>
                <a:gd name="connsiteX20" fmla="*/ 1095692 w 1967938"/>
                <a:gd name="connsiteY20" fmla="*/ 5865 h 1697365"/>
                <a:gd name="connsiteX21" fmla="*/ 406510 w 1967938"/>
                <a:gd name="connsiteY21" fmla="*/ 955763 h 1697365"/>
                <a:gd name="connsiteX22" fmla="*/ 36792 w 1967938"/>
                <a:gd name="connsiteY22" fmla="*/ 892915 h 1697365"/>
                <a:gd name="connsiteX23" fmla="*/ 17050 w 1967938"/>
                <a:gd name="connsiteY23" fmla="*/ 932419 h 1697365"/>
                <a:gd name="connsiteX24" fmla="*/ 89737 w 1967938"/>
                <a:gd name="connsiteY24" fmla="*/ 1393003 h 1697365"/>
                <a:gd name="connsiteX25" fmla="*/ 0 w 1967938"/>
                <a:gd name="connsiteY25" fmla="*/ 1516005 h 1697365"/>
                <a:gd name="connsiteX26" fmla="*/ 99608 w 1967938"/>
                <a:gd name="connsiteY26" fmla="*/ 1510618 h 1697365"/>
                <a:gd name="connsiteX27" fmla="*/ 99608 w 1967938"/>
                <a:gd name="connsiteY27" fmla="*/ 1510618 h 1697365"/>
                <a:gd name="connsiteX28" fmla="*/ 142682 w 1967938"/>
                <a:gd name="connsiteY28" fmla="*/ 1321177 h 1697365"/>
                <a:gd name="connsiteX29" fmla="*/ 64611 w 1967938"/>
                <a:gd name="connsiteY29" fmla="*/ 942296 h 1697365"/>
                <a:gd name="connsiteX30" fmla="*/ 134606 w 1967938"/>
                <a:gd name="connsiteY30" fmla="*/ 953967 h 1697365"/>
                <a:gd name="connsiteX31" fmla="*/ 257546 w 1967938"/>
                <a:gd name="connsiteY31" fmla="*/ 1161365 h 1697365"/>
                <a:gd name="connsiteX32" fmla="*/ 142682 w 1967938"/>
                <a:gd name="connsiteY32" fmla="*/ 1321177 h 1697365"/>
                <a:gd name="connsiteX33" fmla="*/ 142682 w 1967938"/>
                <a:gd name="connsiteY33" fmla="*/ 1321177 h 1697365"/>
                <a:gd name="connsiteX34" fmla="*/ 142682 w 1967938"/>
                <a:gd name="connsiteY34" fmla="*/ 1321177 h 1697365"/>
                <a:gd name="connsiteX35" fmla="*/ 489068 w 1967938"/>
                <a:gd name="connsiteY35" fmla="*/ 971924 h 1697365"/>
                <a:gd name="connsiteX36" fmla="*/ 975444 w 1967938"/>
                <a:gd name="connsiteY36" fmla="*/ 299454 h 1697365"/>
                <a:gd name="connsiteX37" fmla="*/ 950318 w 1967938"/>
                <a:gd name="connsiteY37" fmla="*/ 381156 h 1697365"/>
                <a:gd name="connsiteX38" fmla="*/ 575216 w 1967938"/>
                <a:gd name="connsiteY38" fmla="*/ 985391 h 1697365"/>
                <a:gd name="connsiteX39" fmla="*/ 571626 w 1967938"/>
                <a:gd name="connsiteY39" fmla="*/ 986289 h 1697365"/>
                <a:gd name="connsiteX40" fmla="*/ 489068 w 1967938"/>
                <a:gd name="connsiteY40" fmla="*/ 971924 h 1697365"/>
                <a:gd name="connsiteX41" fmla="*/ 489068 w 1967938"/>
                <a:gd name="connsiteY41" fmla="*/ 971924 h 1697365"/>
                <a:gd name="connsiteX42" fmla="*/ 489068 w 1967938"/>
                <a:gd name="connsiteY42" fmla="*/ 971924 h 1697365"/>
                <a:gd name="connsiteX43" fmla="*/ 1631424 w 1967938"/>
                <a:gd name="connsiteY43" fmla="*/ 1394799 h 1697365"/>
                <a:gd name="connsiteX44" fmla="*/ 1171071 w 1967938"/>
                <a:gd name="connsiteY44" fmla="*/ 1189197 h 1697365"/>
                <a:gd name="connsiteX45" fmla="*/ 1320933 w 1967938"/>
                <a:gd name="connsiteY45" fmla="*/ 1004245 h 1697365"/>
                <a:gd name="connsiteX46" fmla="*/ 1579376 w 1967938"/>
                <a:gd name="connsiteY46" fmla="*/ 528399 h 1697365"/>
                <a:gd name="connsiteX47" fmla="*/ 1611681 w 1967938"/>
                <a:gd name="connsiteY47" fmla="*/ 483508 h 1697365"/>
                <a:gd name="connsiteX48" fmla="*/ 1631424 w 1967938"/>
                <a:gd name="connsiteY48" fmla="*/ 1394799 h 1697365"/>
                <a:gd name="connsiteX49" fmla="*/ 1631424 w 1967938"/>
                <a:gd name="connsiteY49" fmla="*/ 1394799 h 1697365"/>
                <a:gd name="connsiteX50" fmla="*/ 1631424 w 1967938"/>
                <a:gd name="connsiteY50" fmla="*/ 1394799 h 1697365"/>
                <a:gd name="connsiteX51" fmla="*/ 835454 w 1967938"/>
                <a:gd name="connsiteY51" fmla="*/ 1328360 h 1697365"/>
                <a:gd name="connsiteX52" fmla="*/ 916218 w 1967938"/>
                <a:gd name="connsiteY52" fmla="*/ 1321177 h 1697365"/>
                <a:gd name="connsiteX53" fmla="*/ 837249 w 1967938"/>
                <a:gd name="connsiteY53" fmla="*/ 1430712 h 1697365"/>
                <a:gd name="connsiteX54" fmla="*/ 835454 w 1967938"/>
                <a:gd name="connsiteY54" fmla="*/ 1328360 h 1697365"/>
                <a:gd name="connsiteX55" fmla="*/ 835454 w 1967938"/>
                <a:gd name="connsiteY55" fmla="*/ 1328360 h 1697365"/>
                <a:gd name="connsiteX56" fmla="*/ 835454 w 1967938"/>
                <a:gd name="connsiteY56" fmla="*/ 1328360 h 1697365"/>
                <a:gd name="connsiteX57" fmla="*/ 194730 w 1967938"/>
                <a:gd name="connsiteY57" fmla="*/ 1378638 h 1697365"/>
                <a:gd name="connsiteX58" fmla="*/ 316773 w 1967938"/>
                <a:gd name="connsiteY58" fmla="*/ 1209847 h 1697365"/>
                <a:gd name="connsiteX59" fmla="*/ 391255 w 1967938"/>
                <a:gd name="connsiteY59" fmla="*/ 1242169 h 1697365"/>
                <a:gd name="connsiteX60" fmla="*/ 780714 w 1967938"/>
                <a:gd name="connsiteY60" fmla="*/ 1319381 h 1697365"/>
                <a:gd name="connsiteX61" fmla="*/ 785201 w 1967938"/>
                <a:gd name="connsiteY61" fmla="*/ 1502538 h 1697365"/>
                <a:gd name="connsiteX62" fmla="*/ 765459 w 1967938"/>
                <a:gd name="connsiteY62" fmla="*/ 1529472 h 1697365"/>
                <a:gd name="connsiteX63" fmla="*/ 765459 w 1967938"/>
                <a:gd name="connsiteY63" fmla="*/ 1529472 h 1697365"/>
                <a:gd name="connsiteX64" fmla="*/ 194730 w 1967938"/>
                <a:gd name="connsiteY64" fmla="*/ 1378638 h 1697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967938" h="1697365">
                  <a:moveTo>
                    <a:pt x="99608" y="1510618"/>
                  </a:moveTo>
                  <a:lnTo>
                    <a:pt x="163322" y="1421733"/>
                  </a:lnTo>
                  <a:lnTo>
                    <a:pt x="732256" y="1576159"/>
                  </a:lnTo>
                  <a:lnTo>
                    <a:pt x="645211" y="1697365"/>
                  </a:lnTo>
                  <a:lnTo>
                    <a:pt x="743922" y="1691081"/>
                  </a:lnTo>
                  <a:lnTo>
                    <a:pt x="972752" y="1373251"/>
                  </a:lnTo>
                  <a:lnTo>
                    <a:pt x="1176456" y="1464829"/>
                  </a:lnTo>
                  <a:cubicBezTo>
                    <a:pt x="1234785" y="1453157"/>
                    <a:pt x="1202479" y="1414551"/>
                    <a:pt x="1202479" y="1414551"/>
                  </a:cubicBezTo>
                  <a:lnTo>
                    <a:pt x="1005057" y="1327462"/>
                  </a:lnTo>
                  <a:lnTo>
                    <a:pt x="1039158" y="1279877"/>
                  </a:lnTo>
                  <a:cubicBezTo>
                    <a:pt x="1066079" y="1267308"/>
                    <a:pt x="1093000" y="1250249"/>
                    <a:pt x="1121716" y="1230497"/>
                  </a:cubicBezTo>
                  <a:lnTo>
                    <a:pt x="1937428" y="1597707"/>
                  </a:lnTo>
                  <a:lnTo>
                    <a:pt x="1967938" y="1547429"/>
                  </a:lnTo>
                  <a:lnTo>
                    <a:pt x="1686163" y="1419938"/>
                  </a:lnTo>
                  <a:lnTo>
                    <a:pt x="1663729" y="410784"/>
                  </a:lnTo>
                  <a:lnTo>
                    <a:pt x="1878201" y="111809"/>
                  </a:lnTo>
                  <a:cubicBezTo>
                    <a:pt x="1878201" y="111809"/>
                    <a:pt x="1863843" y="57939"/>
                    <a:pt x="1810001" y="81283"/>
                  </a:cubicBezTo>
                  <a:lnTo>
                    <a:pt x="1781285" y="120787"/>
                  </a:lnTo>
                  <a:lnTo>
                    <a:pt x="1145048" y="61530"/>
                  </a:lnTo>
                  <a:lnTo>
                    <a:pt x="1163892" y="36391"/>
                  </a:lnTo>
                  <a:cubicBezTo>
                    <a:pt x="1163892" y="36391"/>
                    <a:pt x="1149535" y="-17478"/>
                    <a:pt x="1095692" y="5865"/>
                  </a:cubicBezTo>
                  <a:lnTo>
                    <a:pt x="406510" y="955763"/>
                  </a:lnTo>
                  <a:lnTo>
                    <a:pt x="36792" y="892915"/>
                  </a:lnTo>
                  <a:cubicBezTo>
                    <a:pt x="36792" y="892915"/>
                    <a:pt x="-23332" y="885733"/>
                    <a:pt x="17050" y="932419"/>
                  </a:cubicBezTo>
                  <a:lnTo>
                    <a:pt x="89737" y="1393003"/>
                  </a:lnTo>
                  <a:lnTo>
                    <a:pt x="0" y="1516005"/>
                  </a:lnTo>
                  <a:lnTo>
                    <a:pt x="99608" y="1510618"/>
                  </a:lnTo>
                  <a:lnTo>
                    <a:pt x="99608" y="1510618"/>
                  </a:lnTo>
                  <a:close/>
                  <a:moveTo>
                    <a:pt x="142682" y="1321177"/>
                  </a:moveTo>
                  <a:cubicBezTo>
                    <a:pt x="119351" y="1196380"/>
                    <a:pt x="72687" y="950376"/>
                    <a:pt x="64611" y="942296"/>
                  </a:cubicBezTo>
                  <a:lnTo>
                    <a:pt x="134606" y="953967"/>
                  </a:lnTo>
                  <a:cubicBezTo>
                    <a:pt x="149861" y="996165"/>
                    <a:pt x="189346" y="1090436"/>
                    <a:pt x="257546" y="1161365"/>
                  </a:cubicBezTo>
                  <a:lnTo>
                    <a:pt x="142682" y="1321177"/>
                  </a:lnTo>
                  <a:lnTo>
                    <a:pt x="142682" y="1321177"/>
                  </a:lnTo>
                  <a:lnTo>
                    <a:pt x="142682" y="1321177"/>
                  </a:lnTo>
                  <a:close/>
                  <a:moveTo>
                    <a:pt x="489068" y="971924"/>
                  </a:moveTo>
                  <a:lnTo>
                    <a:pt x="975444" y="299454"/>
                  </a:lnTo>
                  <a:cubicBezTo>
                    <a:pt x="967368" y="324593"/>
                    <a:pt x="958394" y="351528"/>
                    <a:pt x="950318" y="381156"/>
                  </a:cubicBezTo>
                  <a:cubicBezTo>
                    <a:pt x="874938" y="663072"/>
                    <a:pt x="637135" y="925237"/>
                    <a:pt x="575216" y="985391"/>
                  </a:cubicBezTo>
                  <a:lnTo>
                    <a:pt x="571626" y="986289"/>
                  </a:lnTo>
                  <a:lnTo>
                    <a:pt x="489068" y="971924"/>
                  </a:lnTo>
                  <a:lnTo>
                    <a:pt x="489068" y="971924"/>
                  </a:lnTo>
                  <a:lnTo>
                    <a:pt x="489068" y="971924"/>
                  </a:lnTo>
                  <a:close/>
                  <a:moveTo>
                    <a:pt x="1631424" y="1394799"/>
                  </a:moveTo>
                  <a:lnTo>
                    <a:pt x="1171071" y="1189197"/>
                  </a:lnTo>
                  <a:cubicBezTo>
                    <a:pt x="1222222" y="1143408"/>
                    <a:pt x="1273372" y="1083254"/>
                    <a:pt x="1320933" y="1004245"/>
                  </a:cubicBezTo>
                  <a:cubicBezTo>
                    <a:pt x="1320933" y="1004245"/>
                    <a:pt x="1498612" y="740285"/>
                    <a:pt x="1579376" y="528399"/>
                  </a:cubicBezTo>
                  <a:lnTo>
                    <a:pt x="1611681" y="483508"/>
                  </a:lnTo>
                  <a:lnTo>
                    <a:pt x="1631424" y="1394799"/>
                  </a:lnTo>
                  <a:lnTo>
                    <a:pt x="1631424" y="1394799"/>
                  </a:lnTo>
                  <a:lnTo>
                    <a:pt x="1631424" y="1394799"/>
                  </a:lnTo>
                  <a:close/>
                  <a:moveTo>
                    <a:pt x="835454" y="1328360"/>
                  </a:moveTo>
                  <a:cubicBezTo>
                    <a:pt x="850709" y="1328360"/>
                    <a:pt x="879425" y="1328360"/>
                    <a:pt x="916218" y="1321177"/>
                  </a:cubicBezTo>
                  <a:lnTo>
                    <a:pt x="837249" y="1430712"/>
                  </a:lnTo>
                  <a:lnTo>
                    <a:pt x="835454" y="1328360"/>
                  </a:lnTo>
                  <a:lnTo>
                    <a:pt x="835454" y="1328360"/>
                  </a:lnTo>
                  <a:lnTo>
                    <a:pt x="835454" y="1328360"/>
                  </a:lnTo>
                  <a:close/>
                  <a:moveTo>
                    <a:pt x="194730" y="1378638"/>
                  </a:moveTo>
                  <a:lnTo>
                    <a:pt x="316773" y="1209847"/>
                  </a:lnTo>
                  <a:cubicBezTo>
                    <a:pt x="339207" y="1224212"/>
                    <a:pt x="364333" y="1235884"/>
                    <a:pt x="391255" y="1242169"/>
                  </a:cubicBezTo>
                  <a:cubicBezTo>
                    <a:pt x="391255" y="1242169"/>
                    <a:pt x="648801" y="1294242"/>
                    <a:pt x="780714" y="1319381"/>
                  </a:cubicBezTo>
                  <a:lnTo>
                    <a:pt x="785201" y="1502538"/>
                  </a:lnTo>
                  <a:lnTo>
                    <a:pt x="765459" y="1529472"/>
                  </a:lnTo>
                  <a:lnTo>
                    <a:pt x="765459" y="1529472"/>
                  </a:lnTo>
                  <a:lnTo>
                    <a:pt x="194730" y="1378638"/>
                  </a:lnTo>
                  <a:close/>
                </a:path>
              </a:pathLst>
            </a:custGeom>
            <a:solidFill>
              <a:srgbClr val="FA5633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0" name="Freeform 60">
              <a:extLst>
                <a:ext uri="{FF2B5EF4-FFF2-40B4-BE49-F238E27FC236}">
                  <a16:creationId xmlns:a16="http://schemas.microsoft.com/office/drawing/2014/main" id="{03757CA2-4532-4177-9573-36ED385FEA04}"/>
                </a:ext>
              </a:extLst>
            </p:cNvPr>
            <p:cNvSpPr/>
            <p:nvPr/>
          </p:nvSpPr>
          <p:spPr>
            <a:xfrm>
              <a:off x="12213533" y="1087174"/>
              <a:ext cx="769945" cy="972821"/>
            </a:xfrm>
            <a:custGeom>
              <a:avLst/>
              <a:gdLst>
                <a:gd name="connsiteX0" fmla="*/ 96019 w 769945"/>
                <a:gd name="connsiteY0" fmla="*/ 970128 h 972821"/>
                <a:gd name="connsiteX1" fmla="*/ 110377 w 769945"/>
                <a:gd name="connsiteY1" fmla="*/ 972821 h 972821"/>
                <a:gd name="connsiteX2" fmla="*/ 110377 w 769945"/>
                <a:gd name="connsiteY2" fmla="*/ 972821 h 972821"/>
                <a:gd name="connsiteX3" fmla="*/ 0 w 769945"/>
                <a:gd name="connsiteY3" fmla="*/ 953967 h 972821"/>
                <a:gd name="connsiteX4" fmla="*/ 0 w 769945"/>
                <a:gd name="connsiteY4" fmla="*/ 953967 h 972821"/>
                <a:gd name="connsiteX5" fmla="*/ 12563 w 769945"/>
                <a:gd name="connsiteY5" fmla="*/ 955763 h 972821"/>
                <a:gd name="connsiteX6" fmla="*/ 701745 w 769945"/>
                <a:gd name="connsiteY6" fmla="*/ 5865 h 972821"/>
                <a:gd name="connsiteX7" fmla="*/ 769946 w 769945"/>
                <a:gd name="connsiteY7" fmla="*/ 36391 h 972821"/>
                <a:gd name="connsiteX8" fmla="*/ 751101 w 769945"/>
                <a:gd name="connsiteY8" fmla="*/ 61530 h 972821"/>
                <a:gd name="connsiteX9" fmla="*/ 580600 w 769945"/>
                <a:gd name="connsiteY9" fmla="*/ 297658 h 972821"/>
                <a:gd name="connsiteX10" fmla="*/ 96019 w 769945"/>
                <a:gd name="connsiteY10" fmla="*/ 970128 h 972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69945" h="972821">
                  <a:moveTo>
                    <a:pt x="96019" y="970128"/>
                  </a:moveTo>
                  <a:lnTo>
                    <a:pt x="110377" y="972821"/>
                  </a:lnTo>
                  <a:lnTo>
                    <a:pt x="110377" y="972821"/>
                  </a:lnTo>
                  <a:lnTo>
                    <a:pt x="0" y="953967"/>
                  </a:lnTo>
                  <a:lnTo>
                    <a:pt x="0" y="953967"/>
                  </a:lnTo>
                  <a:lnTo>
                    <a:pt x="12563" y="955763"/>
                  </a:lnTo>
                  <a:lnTo>
                    <a:pt x="701745" y="5865"/>
                  </a:lnTo>
                  <a:cubicBezTo>
                    <a:pt x="755588" y="-17478"/>
                    <a:pt x="769946" y="36391"/>
                    <a:pt x="769946" y="36391"/>
                  </a:cubicBezTo>
                  <a:lnTo>
                    <a:pt x="751101" y="61530"/>
                  </a:lnTo>
                  <a:cubicBezTo>
                    <a:pt x="751101" y="61530"/>
                    <a:pt x="643416" y="76794"/>
                    <a:pt x="580600" y="297658"/>
                  </a:cubicBezTo>
                  <a:lnTo>
                    <a:pt x="96019" y="970128"/>
                  </a:ln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1" name="Freeform 61">
              <a:extLst>
                <a:ext uri="{FF2B5EF4-FFF2-40B4-BE49-F238E27FC236}">
                  <a16:creationId xmlns:a16="http://schemas.microsoft.com/office/drawing/2014/main" id="{CB28A239-D5E4-4FBC-9CBB-E55A55A1CAFC}"/>
                </a:ext>
              </a:extLst>
            </p:cNvPr>
            <p:cNvSpPr/>
            <p:nvPr/>
          </p:nvSpPr>
          <p:spPr>
            <a:xfrm>
              <a:off x="12876691" y="1432417"/>
              <a:ext cx="914422" cy="1249770"/>
            </a:xfrm>
            <a:custGeom>
              <a:avLst/>
              <a:gdLst>
                <a:gd name="connsiteX0" fmla="*/ 0 w 914422"/>
                <a:gd name="connsiteY0" fmla="*/ 847545 h 1249770"/>
                <a:gd name="connsiteX1" fmla="*/ 29613 w 914422"/>
                <a:gd name="connsiteY1" fmla="*/ 802654 h 1249770"/>
                <a:gd name="connsiteX2" fmla="*/ 115761 w 914422"/>
                <a:gd name="connsiteY2" fmla="*/ 842158 h 1249770"/>
                <a:gd name="connsiteX3" fmla="*/ 114864 w 914422"/>
                <a:gd name="connsiteY3" fmla="*/ 843056 h 1249770"/>
                <a:gd name="connsiteX4" fmla="*/ 575216 w 914422"/>
                <a:gd name="connsiteY4" fmla="*/ 1048658 h 1249770"/>
                <a:gd name="connsiteX5" fmla="*/ 555474 w 914422"/>
                <a:gd name="connsiteY5" fmla="*/ 137367 h 1249770"/>
                <a:gd name="connsiteX6" fmla="*/ 535732 w 914422"/>
                <a:gd name="connsiteY6" fmla="*/ 165200 h 1249770"/>
                <a:gd name="connsiteX7" fmla="*/ 539321 w 914422"/>
                <a:gd name="connsiteY7" fmla="*/ 107739 h 1249770"/>
                <a:gd name="connsiteX8" fmla="*/ 598548 w 914422"/>
                <a:gd name="connsiteY8" fmla="*/ 0 h 1249770"/>
                <a:gd name="connsiteX9" fmla="*/ 624571 w 914422"/>
                <a:gd name="connsiteY9" fmla="*/ 42198 h 1249770"/>
                <a:gd name="connsiteX10" fmla="*/ 609316 w 914422"/>
                <a:gd name="connsiteY10" fmla="*/ 63746 h 1249770"/>
                <a:gd name="connsiteX11" fmla="*/ 631750 w 914422"/>
                <a:gd name="connsiteY11" fmla="*/ 1072899 h 1249770"/>
                <a:gd name="connsiteX12" fmla="*/ 914423 w 914422"/>
                <a:gd name="connsiteY12" fmla="*/ 1199492 h 1249770"/>
                <a:gd name="connsiteX13" fmla="*/ 883912 w 914422"/>
                <a:gd name="connsiteY13" fmla="*/ 1249771 h 1249770"/>
                <a:gd name="connsiteX14" fmla="*/ 68200 w 914422"/>
                <a:gd name="connsiteY14" fmla="*/ 882561 h 1249770"/>
                <a:gd name="connsiteX15" fmla="*/ 0 w 914422"/>
                <a:gd name="connsiteY15" fmla="*/ 847545 h 1249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14422" h="1249770">
                  <a:moveTo>
                    <a:pt x="0" y="847545"/>
                  </a:moveTo>
                  <a:lnTo>
                    <a:pt x="29613" y="802654"/>
                  </a:lnTo>
                  <a:lnTo>
                    <a:pt x="115761" y="842158"/>
                  </a:lnTo>
                  <a:cubicBezTo>
                    <a:pt x="115761" y="842158"/>
                    <a:pt x="115761" y="842158"/>
                    <a:pt x="114864" y="843056"/>
                  </a:cubicBezTo>
                  <a:lnTo>
                    <a:pt x="575216" y="1048658"/>
                  </a:lnTo>
                  <a:lnTo>
                    <a:pt x="555474" y="137367"/>
                  </a:lnTo>
                  <a:lnTo>
                    <a:pt x="535732" y="165200"/>
                  </a:lnTo>
                  <a:cubicBezTo>
                    <a:pt x="537526" y="131980"/>
                    <a:pt x="539321" y="107739"/>
                    <a:pt x="539321" y="107739"/>
                  </a:cubicBezTo>
                  <a:lnTo>
                    <a:pt x="598548" y="0"/>
                  </a:lnTo>
                  <a:lnTo>
                    <a:pt x="624571" y="42198"/>
                  </a:lnTo>
                  <a:lnTo>
                    <a:pt x="609316" y="63746"/>
                  </a:lnTo>
                  <a:lnTo>
                    <a:pt x="631750" y="1072899"/>
                  </a:lnTo>
                  <a:lnTo>
                    <a:pt x="914423" y="1199492"/>
                  </a:lnTo>
                  <a:lnTo>
                    <a:pt x="883912" y="1249771"/>
                  </a:lnTo>
                  <a:lnTo>
                    <a:pt x="68200" y="882561"/>
                  </a:lnTo>
                  <a:lnTo>
                    <a:pt x="0" y="847545"/>
                  </a:ln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2" name="Freeform 62">
              <a:extLst>
                <a:ext uri="{FF2B5EF4-FFF2-40B4-BE49-F238E27FC236}">
                  <a16:creationId xmlns:a16="http://schemas.microsoft.com/office/drawing/2014/main" id="{5622CB2C-51D3-48CA-8AC7-33500A936C4E}"/>
                </a:ext>
              </a:extLst>
            </p:cNvPr>
            <p:cNvSpPr/>
            <p:nvPr/>
          </p:nvSpPr>
          <p:spPr>
            <a:xfrm>
              <a:off x="12730420" y="2388599"/>
              <a:ext cx="302363" cy="159812"/>
            </a:xfrm>
            <a:custGeom>
              <a:avLst/>
              <a:gdLst>
                <a:gd name="connsiteX0" fmla="*/ 69098 w 302363"/>
                <a:gd name="connsiteY0" fmla="*/ 0 h 159812"/>
                <a:gd name="connsiteX1" fmla="*/ 104993 w 302363"/>
                <a:gd name="connsiteY1" fmla="*/ 9876 h 159812"/>
                <a:gd name="connsiteX2" fmla="*/ 96019 w 302363"/>
                <a:gd name="connsiteY2" fmla="*/ 22446 h 159812"/>
                <a:gd name="connsiteX3" fmla="*/ 293441 w 302363"/>
                <a:gd name="connsiteY3" fmla="*/ 109535 h 159812"/>
                <a:gd name="connsiteX4" fmla="*/ 267417 w 302363"/>
                <a:gd name="connsiteY4" fmla="*/ 159813 h 159812"/>
                <a:gd name="connsiteX5" fmla="*/ 63714 w 302363"/>
                <a:gd name="connsiteY5" fmla="*/ 68235 h 159812"/>
                <a:gd name="connsiteX6" fmla="*/ 35895 w 302363"/>
                <a:gd name="connsiteY6" fmla="*/ 106841 h 159812"/>
                <a:gd name="connsiteX7" fmla="*/ 0 w 302363"/>
                <a:gd name="connsiteY7" fmla="*/ 67337 h 159812"/>
                <a:gd name="connsiteX8" fmla="*/ 69098 w 302363"/>
                <a:gd name="connsiteY8" fmla="*/ 0 h 159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363" h="159812">
                  <a:moveTo>
                    <a:pt x="69098" y="0"/>
                  </a:moveTo>
                  <a:lnTo>
                    <a:pt x="104993" y="9876"/>
                  </a:lnTo>
                  <a:lnTo>
                    <a:pt x="96019" y="22446"/>
                  </a:lnTo>
                  <a:lnTo>
                    <a:pt x="293441" y="109535"/>
                  </a:lnTo>
                  <a:cubicBezTo>
                    <a:pt x="293441" y="109535"/>
                    <a:pt x="325746" y="148141"/>
                    <a:pt x="267417" y="159813"/>
                  </a:cubicBezTo>
                  <a:lnTo>
                    <a:pt x="63714" y="68235"/>
                  </a:lnTo>
                  <a:lnTo>
                    <a:pt x="35895" y="106841"/>
                  </a:lnTo>
                  <a:lnTo>
                    <a:pt x="0" y="67337"/>
                  </a:lnTo>
                  <a:lnTo>
                    <a:pt x="69098" y="0"/>
                  </a:ln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3" name="Freeform 63">
              <a:extLst>
                <a:ext uri="{FF2B5EF4-FFF2-40B4-BE49-F238E27FC236}">
                  <a16:creationId xmlns:a16="http://schemas.microsoft.com/office/drawing/2014/main" id="{046F6B1B-65F8-44B8-8103-F49C4445D132}"/>
                </a:ext>
              </a:extLst>
            </p:cNvPr>
            <p:cNvSpPr/>
            <p:nvPr/>
          </p:nvSpPr>
          <p:spPr>
            <a:xfrm>
              <a:off x="12464797" y="1160795"/>
              <a:ext cx="1233887" cy="1621947"/>
            </a:xfrm>
            <a:custGeom>
              <a:avLst/>
              <a:gdLst>
                <a:gd name="connsiteX0" fmla="*/ 87943 w 1233887"/>
                <a:gd name="connsiteY0" fmla="*/ 1500742 h 1621947"/>
                <a:gd name="connsiteX1" fmla="*/ 87045 w 1233887"/>
                <a:gd name="connsiteY1" fmla="*/ 1500742 h 1621947"/>
                <a:gd name="connsiteX2" fmla="*/ 120248 w 1233887"/>
                <a:gd name="connsiteY2" fmla="*/ 1454953 h 1621947"/>
                <a:gd name="connsiteX3" fmla="*/ 121145 w 1233887"/>
                <a:gd name="connsiteY3" fmla="*/ 1454953 h 1621947"/>
                <a:gd name="connsiteX4" fmla="*/ 140887 w 1233887"/>
                <a:gd name="connsiteY4" fmla="*/ 1428018 h 1621947"/>
                <a:gd name="connsiteX5" fmla="*/ 140887 w 1233887"/>
                <a:gd name="connsiteY5" fmla="*/ 1425325 h 1621947"/>
                <a:gd name="connsiteX6" fmla="*/ 192935 w 1233887"/>
                <a:gd name="connsiteY6" fmla="*/ 1352601 h 1621947"/>
                <a:gd name="connsiteX7" fmla="*/ 192935 w 1233887"/>
                <a:gd name="connsiteY7" fmla="*/ 1354397 h 1621947"/>
                <a:gd name="connsiteX8" fmla="*/ 271904 w 1233887"/>
                <a:gd name="connsiteY8" fmla="*/ 1244862 h 1621947"/>
                <a:gd name="connsiteX9" fmla="*/ 271007 w 1233887"/>
                <a:gd name="connsiteY9" fmla="*/ 1244862 h 1621947"/>
                <a:gd name="connsiteX10" fmla="*/ 1136971 w 1233887"/>
                <a:gd name="connsiteY10" fmla="*/ 45370 h 1621947"/>
                <a:gd name="connsiteX11" fmla="*/ 1165687 w 1233887"/>
                <a:gd name="connsiteY11" fmla="*/ 5865 h 1621947"/>
                <a:gd name="connsiteX12" fmla="*/ 1233887 w 1233887"/>
                <a:gd name="connsiteY12" fmla="*/ 36391 h 1621947"/>
                <a:gd name="connsiteX13" fmla="*/ 1019415 w 1233887"/>
                <a:gd name="connsiteY13" fmla="*/ 335367 h 1621947"/>
                <a:gd name="connsiteX14" fmla="*/ 1019415 w 1233887"/>
                <a:gd name="connsiteY14" fmla="*/ 343447 h 1621947"/>
                <a:gd name="connsiteX15" fmla="*/ 966470 w 1233887"/>
                <a:gd name="connsiteY15" fmla="*/ 416171 h 1621947"/>
                <a:gd name="connsiteX16" fmla="*/ 966470 w 1233887"/>
                <a:gd name="connsiteY16" fmla="*/ 408090 h 1621947"/>
                <a:gd name="connsiteX17" fmla="*/ 934165 w 1233887"/>
                <a:gd name="connsiteY17" fmla="*/ 452982 h 1621947"/>
                <a:gd name="connsiteX18" fmla="*/ 926986 w 1233887"/>
                <a:gd name="connsiteY18" fmla="*/ 470040 h 1621947"/>
                <a:gd name="connsiteX19" fmla="*/ 398433 w 1233887"/>
                <a:gd name="connsiteY19" fmla="*/ 1201767 h 1621947"/>
                <a:gd name="connsiteX20" fmla="*/ 394844 w 1233887"/>
                <a:gd name="connsiteY20" fmla="*/ 1203562 h 1621947"/>
                <a:gd name="connsiteX21" fmla="*/ 360744 w 1233887"/>
                <a:gd name="connsiteY21" fmla="*/ 1251147 h 1621947"/>
                <a:gd name="connsiteX22" fmla="*/ 361641 w 1233887"/>
                <a:gd name="connsiteY22" fmla="*/ 1252045 h 1621947"/>
                <a:gd name="connsiteX23" fmla="*/ 328438 w 1233887"/>
                <a:gd name="connsiteY23" fmla="*/ 1297834 h 1621947"/>
                <a:gd name="connsiteX24" fmla="*/ 327541 w 1233887"/>
                <a:gd name="connsiteY24" fmla="*/ 1297834 h 1621947"/>
                <a:gd name="connsiteX25" fmla="*/ 98711 w 1233887"/>
                <a:gd name="connsiteY25" fmla="*/ 1615663 h 1621947"/>
                <a:gd name="connsiteX26" fmla="*/ 0 w 1233887"/>
                <a:gd name="connsiteY26" fmla="*/ 1621948 h 1621947"/>
                <a:gd name="connsiteX27" fmla="*/ 87943 w 1233887"/>
                <a:gd name="connsiteY27" fmla="*/ 1500742 h 1621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33887" h="1621947">
                  <a:moveTo>
                    <a:pt x="87943" y="1500742"/>
                  </a:moveTo>
                  <a:lnTo>
                    <a:pt x="87045" y="1500742"/>
                  </a:lnTo>
                  <a:lnTo>
                    <a:pt x="120248" y="1454953"/>
                  </a:lnTo>
                  <a:lnTo>
                    <a:pt x="121145" y="1454953"/>
                  </a:lnTo>
                  <a:lnTo>
                    <a:pt x="140887" y="1428018"/>
                  </a:lnTo>
                  <a:lnTo>
                    <a:pt x="140887" y="1425325"/>
                  </a:lnTo>
                  <a:lnTo>
                    <a:pt x="192935" y="1352601"/>
                  </a:lnTo>
                  <a:lnTo>
                    <a:pt x="192935" y="1354397"/>
                  </a:lnTo>
                  <a:lnTo>
                    <a:pt x="271904" y="1244862"/>
                  </a:lnTo>
                  <a:cubicBezTo>
                    <a:pt x="271904" y="1244862"/>
                    <a:pt x="271007" y="1244862"/>
                    <a:pt x="271007" y="1244862"/>
                  </a:cubicBezTo>
                  <a:lnTo>
                    <a:pt x="1136971" y="45370"/>
                  </a:lnTo>
                  <a:lnTo>
                    <a:pt x="1165687" y="5865"/>
                  </a:lnTo>
                  <a:cubicBezTo>
                    <a:pt x="1219530" y="-17478"/>
                    <a:pt x="1233887" y="36391"/>
                    <a:pt x="1233887" y="36391"/>
                  </a:cubicBezTo>
                  <a:lnTo>
                    <a:pt x="1019415" y="335367"/>
                  </a:lnTo>
                  <a:lnTo>
                    <a:pt x="1019415" y="343447"/>
                  </a:lnTo>
                  <a:lnTo>
                    <a:pt x="966470" y="416171"/>
                  </a:lnTo>
                  <a:lnTo>
                    <a:pt x="966470" y="408090"/>
                  </a:lnTo>
                  <a:lnTo>
                    <a:pt x="934165" y="452982"/>
                  </a:lnTo>
                  <a:cubicBezTo>
                    <a:pt x="932370" y="458369"/>
                    <a:pt x="929678" y="464653"/>
                    <a:pt x="926986" y="470040"/>
                  </a:cubicBezTo>
                  <a:lnTo>
                    <a:pt x="398433" y="1201767"/>
                  </a:lnTo>
                  <a:cubicBezTo>
                    <a:pt x="397536" y="1202665"/>
                    <a:pt x="396639" y="1202665"/>
                    <a:pt x="394844" y="1203562"/>
                  </a:cubicBezTo>
                  <a:lnTo>
                    <a:pt x="360744" y="1251147"/>
                  </a:lnTo>
                  <a:lnTo>
                    <a:pt x="361641" y="1252045"/>
                  </a:lnTo>
                  <a:lnTo>
                    <a:pt x="328438" y="1297834"/>
                  </a:lnTo>
                  <a:lnTo>
                    <a:pt x="327541" y="1297834"/>
                  </a:lnTo>
                  <a:lnTo>
                    <a:pt x="98711" y="1615663"/>
                  </a:lnTo>
                  <a:lnTo>
                    <a:pt x="0" y="1621948"/>
                  </a:lnTo>
                  <a:lnTo>
                    <a:pt x="87943" y="1500742"/>
                  </a:ln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4" name="Freeform 64">
              <a:extLst>
                <a:ext uri="{FF2B5EF4-FFF2-40B4-BE49-F238E27FC236}">
                  <a16:creationId xmlns:a16="http://schemas.microsoft.com/office/drawing/2014/main" id="{2BEE5A31-D5BB-48CB-A496-F202DE98BAD0}"/>
                </a:ext>
              </a:extLst>
            </p:cNvPr>
            <p:cNvSpPr/>
            <p:nvPr/>
          </p:nvSpPr>
          <p:spPr>
            <a:xfrm>
              <a:off x="12192445" y="8705473"/>
              <a:ext cx="889296" cy="402512"/>
            </a:xfrm>
            <a:custGeom>
              <a:avLst/>
              <a:gdLst>
                <a:gd name="connsiteX0" fmla="*/ 44869 w 889296"/>
                <a:gd name="connsiteY0" fmla="*/ 28730 h 402512"/>
                <a:gd name="connsiteX1" fmla="*/ 8974 w 889296"/>
                <a:gd name="connsiteY1" fmla="*/ 22446 h 402512"/>
                <a:gd name="connsiteX2" fmla="*/ 0 w 889296"/>
                <a:gd name="connsiteY2" fmla="*/ 0 h 402512"/>
                <a:gd name="connsiteX3" fmla="*/ 690080 w 889296"/>
                <a:gd name="connsiteY3" fmla="*/ 136469 h 402512"/>
                <a:gd name="connsiteX4" fmla="*/ 889296 w 889296"/>
                <a:gd name="connsiteY4" fmla="*/ 377984 h 402512"/>
                <a:gd name="connsiteX5" fmla="*/ 826480 w 889296"/>
                <a:gd name="connsiteY5" fmla="*/ 395042 h 402512"/>
                <a:gd name="connsiteX6" fmla="*/ 745717 w 889296"/>
                <a:gd name="connsiteY6" fmla="*/ 402225 h 402512"/>
                <a:gd name="connsiteX7" fmla="*/ 690977 w 889296"/>
                <a:gd name="connsiteY7" fmla="*/ 394145 h 402512"/>
                <a:gd name="connsiteX8" fmla="*/ 301517 w 889296"/>
                <a:gd name="connsiteY8" fmla="*/ 316932 h 402512"/>
                <a:gd name="connsiteX9" fmla="*/ 225241 w 889296"/>
                <a:gd name="connsiteY9" fmla="*/ 287304 h 402512"/>
                <a:gd name="connsiteX10" fmla="*/ 199217 w 889296"/>
                <a:gd name="connsiteY10" fmla="*/ 272041 h 402512"/>
                <a:gd name="connsiteX11" fmla="*/ 166911 w 889296"/>
                <a:gd name="connsiteY11" fmla="*/ 238821 h 402512"/>
                <a:gd name="connsiteX12" fmla="*/ 44869 w 889296"/>
                <a:gd name="connsiteY12" fmla="*/ 28730 h 402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9296" h="402512">
                  <a:moveTo>
                    <a:pt x="44869" y="28730"/>
                  </a:moveTo>
                  <a:lnTo>
                    <a:pt x="8974" y="22446"/>
                  </a:lnTo>
                  <a:lnTo>
                    <a:pt x="0" y="0"/>
                  </a:lnTo>
                  <a:lnTo>
                    <a:pt x="690080" y="136469"/>
                  </a:lnTo>
                  <a:cubicBezTo>
                    <a:pt x="717898" y="356436"/>
                    <a:pt x="889296" y="377984"/>
                    <a:pt x="889296" y="377984"/>
                  </a:cubicBezTo>
                  <a:lnTo>
                    <a:pt x="826480" y="395042"/>
                  </a:lnTo>
                  <a:cubicBezTo>
                    <a:pt x="789688" y="402225"/>
                    <a:pt x="760972" y="403123"/>
                    <a:pt x="745717" y="402225"/>
                  </a:cubicBezTo>
                  <a:lnTo>
                    <a:pt x="690977" y="394145"/>
                  </a:lnTo>
                  <a:cubicBezTo>
                    <a:pt x="559063" y="369006"/>
                    <a:pt x="301517" y="316932"/>
                    <a:pt x="301517" y="316932"/>
                  </a:cubicBezTo>
                  <a:cubicBezTo>
                    <a:pt x="274596" y="310647"/>
                    <a:pt x="249470" y="298975"/>
                    <a:pt x="225241" y="287304"/>
                  </a:cubicBezTo>
                  <a:lnTo>
                    <a:pt x="199217" y="272041"/>
                  </a:lnTo>
                  <a:lnTo>
                    <a:pt x="166911" y="238821"/>
                  </a:lnTo>
                  <a:cubicBezTo>
                    <a:pt x="100506" y="165200"/>
                    <a:pt x="61021" y="70928"/>
                    <a:pt x="44869" y="28730"/>
                  </a:cubicBezTo>
                  <a:close/>
                </a:path>
              </a:pathLst>
            </a:custGeom>
            <a:solidFill>
              <a:srgbClr val="8E1913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5" name="Freeform 65">
              <a:extLst>
                <a:ext uri="{FF2B5EF4-FFF2-40B4-BE49-F238E27FC236}">
                  <a16:creationId xmlns:a16="http://schemas.microsoft.com/office/drawing/2014/main" id="{A87A8293-013B-4E20-BD45-ACC07D87A66C}"/>
                </a:ext>
              </a:extLst>
            </p:cNvPr>
            <p:cNvSpPr/>
            <p:nvPr/>
          </p:nvSpPr>
          <p:spPr>
            <a:xfrm>
              <a:off x="11820484" y="1996111"/>
              <a:ext cx="879425" cy="706726"/>
            </a:xfrm>
            <a:custGeom>
              <a:avLst/>
              <a:gdLst>
                <a:gd name="connsiteX0" fmla="*/ 16153 w 879425"/>
                <a:gd name="connsiteY0" fmla="*/ 23483 h 706726"/>
                <a:gd name="connsiteX1" fmla="*/ 89737 w 879425"/>
                <a:gd name="connsiteY1" fmla="*/ 482271 h 706726"/>
                <a:gd name="connsiteX2" fmla="*/ 0 w 879425"/>
                <a:gd name="connsiteY2" fmla="*/ 605273 h 706726"/>
                <a:gd name="connsiteX3" fmla="*/ 99608 w 879425"/>
                <a:gd name="connsiteY3" fmla="*/ 598988 h 706726"/>
                <a:gd name="connsiteX4" fmla="*/ 163322 w 879425"/>
                <a:gd name="connsiteY4" fmla="*/ 510103 h 706726"/>
                <a:gd name="connsiteX5" fmla="*/ 732256 w 879425"/>
                <a:gd name="connsiteY5" fmla="*/ 664529 h 706726"/>
                <a:gd name="connsiteX6" fmla="*/ 701745 w 879425"/>
                <a:gd name="connsiteY6" fmla="*/ 706727 h 706726"/>
                <a:gd name="connsiteX7" fmla="*/ 796867 w 879425"/>
                <a:gd name="connsiteY7" fmla="*/ 704931 h 706726"/>
                <a:gd name="connsiteX8" fmla="*/ 879425 w 879425"/>
                <a:gd name="connsiteY8" fmla="*/ 590907 h 706726"/>
                <a:gd name="connsiteX9" fmla="*/ 847120 w 879425"/>
                <a:gd name="connsiteY9" fmla="*/ 505614 h 706726"/>
                <a:gd name="connsiteX10" fmla="*/ 838146 w 879425"/>
                <a:gd name="connsiteY10" fmla="*/ 518184 h 706726"/>
                <a:gd name="connsiteX11" fmla="*/ 837249 w 879425"/>
                <a:gd name="connsiteY11" fmla="*/ 480475 h 706726"/>
                <a:gd name="connsiteX12" fmla="*/ 837249 w 879425"/>
                <a:gd name="connsiteY12" fmla="*/ 480475 h 706726"/>
                <a:gd name="connsiteX13" fmla="*/ 836351 w 879425"/>
                <a:gd name="connsiteY13" fmla="*/ 423912 h 706726"/>
                <a:gd name="connsiteX14" fmla="*/ 836351 w 879425"/>
                <a:gd name="connsiteY14" fmla="*/ 416730 h 706726"/>
                <a:gd name="connsiteX15" fmla="*/ 836351 w 879425"/>
                <a:gd name="connsiteY15" fmla="*/ 416730 h 706726"/>
                <a:gd name="connsiteX16" fmla="*/ 830967 w 879425"/>
                <a:gd name="connsiteY16" fmla="*/ 158156 h 706726"/>
                <a:gd name="connsiteX17" fmla="*/ 779817 w 879425"/>
                <a:gd name="connsiteY17" fmla="*/ 150076 h 706726"/>
                <a:gd name="connsiteX18" fmla="*/ 781612 w 879425"/>
                <a:gd name="connsiteY18" fmla="*/ 407751 h 706726"/>
                <a:gd name="connsiteX19" fmla="*/ 786099 w 879425"/>
                <a:gd name="connsiteY19" fmla="*/ 590907 h 706726"/>
                <a:gd name="connsiteX20" fmla="*/ 766356 w 879425"/>
                <a:gd name="connsiteY20" fmla="*/ 617842 h 706726"/>
                <a:gd name="connsiteX21" fmla="*/ 194730 w 879425"/>
                <a:gd name="connsiteY21" fmla="*/ 467008 h 706726"/>
                <a:gd name="connsiteX22" fmla="*/ 315875 w 879425"/>
                <a:gd name="connsiteY22" fmla="*/ 300013 h 706726"/>
                <a:gd name="connsiteX23" fmla="*/ 257546 w 879425"/>
                <a:gd name="connsiteY23" fmla="*/ 251530 h 706726"/>
                <a:gd name="connsiteX24" fmla="*/ 142682 w 879425"/>
                <a:gd name="connsiteY24" fmla="*/ 410445 h 706726"/>
                <a:gd name="connsiteX25" fmla="*/ 64611 w 879425"/>
                <a:gd name="connsiteY25" fmla="*/ 31563 h 706726"/>
                <a:gd name="connsiteX26" fmla="*/ 103198 w 879425"/>
                <a:gd name="connsiteY26" fmla="*/ 37848 h 706726"/>
                <a:gd name="connsiteX27" fmla="*/ 89737 w 879425"/>
                <a:gd name="connsiteY27" fmla="*/ 14504 h 706726"/>
                <a:gd name="connsiteX28" fmla="*/ 8076 w 879425"/>
                <a:gd name="connsiteY28" fmla="*/ 3731 h 706726"/>
                <a:gd name="connsiteX29" fmla="*/ 6282 w 879425"/>
                <a:gd name="connsiteY29" fmla="*/ 9118 h 706726"/>
                <a:gd name="connsiteX30" fmla="*/ 16153 w 879425"/>
                <a:gd name="connsiteY30" fmla="*/ 23483 h 70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79425" h="706726">
                  <a:moveTo>
                    <a:pt x="16153" y="23483"/>
                  </a:moveTo>
                  <a:lnTo>
                    <a:pt x="89737" y="482271"/>
                  </a:lnTo>
                  <a:lnTo>
                    <a:pt x="0" y="605273"/>
                  </a:lnTo>
                  <a:lnTo>
                    <a:pt x="99608" y="598988"/>
                  </a:lnTo>
                  <a:lnTo>
                    <a:pt x="163322" y="510103"/>
                  </a:lnTo>
                  <a:lnTo>
                    <a:pt x="732256" y="664529"/>
                  </a:lnTo>
                  <a:lnTo>
                    <a:pt x="701745" y="706727"/>
                  </a:lnTo>
                  <a:lnTo>
                    <a:pt x="796867" y="704931"/>
                  </a:lnTo>
                  <a:lnTo>
                    <a:pt x="879425" y="590907"/>
                  </a:lnTo>
                  <a:lnTo>
                    <a:pt x="847120" y="505614"/>
                  </a:lnTo>
                  <a:lnTo>
                    <a:pt x="838146" y="518184"/>
                  </a:lnTo>
                  <a:lnTo>
                    <a:pt x="837249" y="480475"/>
                  </a:lnTo>
                  <a:lnTo>
                    <a:pt x="837249" y="480475"/>
                  </a:lnTo>
                  <a:lnTo>
                    <a:pt x="836351" y="423912"/>
                  </a:lnTo>
                  <a:lnTo>
                    <a:pt x="836351" y="416730"/>
                  </a:lnTo>
                  <a:cubicBezTo>
                    <a:pt x="836351" y="416730"/>
                    <a:pt x="836351" y="416730"/>
                    <a:pt x="836351" y="416730"/>
                  </a:cubicBezTo>
                  <a:lnTo>
                    <a:pt x="830967" y="158156"/>
                  </a:lnTo>
                  <a:lnTo>
                    <a:pt x="779817" y="150076"/>
                  </a:lnTo>
                  <a:lnTo>
                    <a:pt x="781612" y="407751"/>
                  </a:lnTo>
                  <a:lnTo>
                    <a:pt x="786099" y="590907"/>
                  </a:lnTo>
                  <a:lnTo>
                    <a:pt x="766356" y="617842"/>
                  </a:lnTo>
                  <a:lnTo>
                    <a:pt x="194730" y="467008"/>
                  </a:lnTo>
                  <a:lnTo>
                    <a:pt x="315875" y="300013"/>
                  </a:lnTo>
                  <a:cubicBezTo>
                    <a:pt x="282672" y="280260"/>
                    <a:pt x="264725" y="261406"/>
                    <a:pt x="257546" y="251530"/>
                  </a:cubicBezTo>
                  <a:lnTo>
                    <a:pt x="142682" y="410445"/>
                  </a:lnTo>
                  <a:cubicBezTo>
                    <a:pt x="119351" y="285647"/>
                    <a:pt x="72687" y="39644"/>
                    <a:pt x="64611" y="31563"/>
                  </a:cubicBezTo>
                  <a:lnTo>
                    <a:pt x="103198" y="37848"/>
                  </a:lnTo>
                  <a:cubicBezTo>
                    <a:pt x="98711" y="27074"/>
                    <a:pt x="94224" y="18994"/>
                    <a:pt x="89737" y="14504"/>
                  </a:cubicBezTo>
                  <a:cubicBezTo>
                    <a:pt x="64611" y="-9737"/>
                    <a:pt x="8076" y="3731"/>
                    <a:pt x="8076" y="3731"/>
                  </a:cubicBezTo>
                  <a:cubicBezTo>
                    <a:pt x="8076" y="3731"/>
                    <a:pt x="7179" y="5526"/>
                    <a:pt x="6282" y="9118"/>
                  </a:cubicBezTo>
                  <a:cubicBezTo>
                    <a:pt x="8076" y="12709"/>
                    <a:pt x="11666" y="18096"/>
                    <a:pt x="16153" y="23483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6" name="Freeform 66">
              <a:extLst>
                <a:ext uri="{FF2B5EF4-FFF2-40B4-BE49-F238E27FC236}">
                  <a16:creationId xmlns:a16="http://schemas.microsoft.com/office/drawing/2014/main" id="{68DC2A68-13A9-498A-A96E-1C8F635A5783}"/>
                </a:ext>
              </a:extLst>
            </p:cNvPr>
            <p:cNvSpPr/>
            <p:nvPr/>
          </p:nvSpPr>
          <p:spPr>
            <a:xfrm>
              <a:off x="11822667" y="1978756"/>
              <a:ext cx="1118635" cy="311082"/>
            </a:xfrm>
            <a:custGeom>
              <a:avLst/>
              <a:gdLst>
                <a:gd name="connsiteX0" fmla="*/ 33712 w 1118635"/>
                <a:gd name="connsiteY0" fmla="*/ 435 h 311082"/>
                <a:gd name="connsiteX1" fmla="*/ 403429 w 1118635"/>
                <a:gd name="connsiteY1" fmla="*/ 63283 h 311082"/>
                <a:gd name="connsiteX2" fmla="*/ 419582 w 1118635"/>
                <a:gd name="connsiteY2" fmla="*/ 41735 h 311082"/>
                <a:gd name="connsiteX3" fmla="*/ 494961 w 1118635"/>
                <a:gd name="connsiteY3" fmla="*/ 65976 h 311082"/>
                <a:gd name="connsiteX4" fmla="*/ 486885 w 1118635"/>
                <a:gd name="connsiteY4" fmla="*/ 77648 h 311082"/>
                <a:gd name="connsiteX5" fmla="*/ 569443 w 1118635"/>
                <a:gd name="connsiteY5" fmla="*/ 92013 h 311082"/>
                <a:gd name="connsiteX6" fmla="*/ 573033 w 1118635"/>
                <a:gd name="connsiteY6" fmla="*/ 91115 h 311082"/>
                <a:gd name="connsiteX7" fmla="*/ 789300 w 1118635"/>
                <a:gd name="connsiteY7" fmla="*/ 136904 h 311082"/>
                <a:gd name="connsiteX8" fmla="*/ 1118635 w 1118635"/>
                <a:gd name="connsiteY8" fmla="*/ 269782 h 311082"/>
                <a:gd name="connsiteX9" fmla="*/ 1076459 w 1118635"/>
                <a:gd name="connsiteY9" fmla="*/ 311082 h 311082"/>
                <a:gd name="connsiteX10" fmla="*/ 775839 w 1118635"/>
                <a:gd name="connsiteY10" fmla="*/ 187183 h 311082"/>
                <a:gd name="connsiteX11" fmla="*/ 133320 w 1118635"/>
                <a:gd name="connsiteY11" fmla="*/ 61487 h 311082"/>
                <a:gd name="connsiteX12" fmla="*/ 132423 w 1118635"/>
                <a:gd name="connsiteY12" fmla="*/ 59692 h 311082"/>
                <a:gd name="connsiteX13" fmla="*/ 70504 w 1118635"/>
                <a:gd name="connsiteY13" fmla="*/ 48918 h 311082"/>
                <a:gd name="connsiteX14" fmla="*/ 12175 w 1118635"/>
                <a:gd name="connsiteY14" fmla="*/ 37246 h 311082"/>
                <a:gd name="connsiteX15" fmla="*/ 33712 w 1118635"/>
                <a:gd name="connsiteY15" fmla="*/ 435 h 311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18635" h="311082">
                  <a:moveTo>
                    <a:pt x="33712" y="435"/>
                  </a:moveTo>
                  <a:lnTo>
                    <a:pt x="403429" y="63283"/>
                  </a:lnTo>
                  <a:lnTo>
                    <a:pt x="419582" y="41735"/>
                  </a:lnTo>
                  <a:lnTo>
                    <a:pt x="494961" y="65976"/>
                  </a:lnTo>
                  <a:lnTo>
                    <a:pt x="486885" y="77648"/>
                  </a:lnTo>
                  <a:lnTo>
                    <a:pt x="569443" y="92013"/>
                  </a:lnTo>
                  <a:lnTo>
                    <a:pt x="573033" y="91115"/>
                  </a:lnTo>
                  <a:lnTo>
                    <a:pt x="789300" y="136904"/>
                  </a:lnTo>
                  <a:lnTo>
                    <a:pt x="1118635" y="269782"/>
                  </a:lnTo>
                  <a:lnTo>
                    <a:pt x="1076459" y="311082"/>
                  </a:lnTo>
                  <a:lnTo>
                    <a:pt x="775839" y="187183"/>
                  </a:lnTo>
                  <a:lnTo>
                    <a:pt x="133320" y="61487"/>
                  </a:lnTo>
                  <a:cubicBezTo>
                    <a:pt x="133320" y="60589"/>
                    <a:pt x="132423" y="60589"/>
                    <a:pt x="132423" y="59692"/>
                  </a:cubicBezTo>
                  <a:lnTo>
                    <a:pt x="70504" y="48918"/>
                  </a:lnTo>
                  <a:lnTo>
                    <a:pt x="12175" y="37246"/>
                  </a:lnTo>
                  <a:cubicBezTo>
                    <a:pt x="-24618" y="-6747"/>
                    <a:pt x="33712" y="435"/>
                    <a:pt x="33712" y="435"/>
                  </a:cubicBezTo>
                  <a:close/>
                </a:path>
              </a:pathLst>
            </a:custGeom>
            <a:solidFill>
              <a:srgbClr val="0043C8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F522370-A18D-4609-B699-FCB117E27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4715" y="167066"/>
            <a:ext cx="696498" cy="911935"/>
          </a:xfrm>
          <a:prstGeom prst="rect">
            <a:avLst/>
          </a:prstGeom>
        </p:spPr>
      </p:pic>
      <p:grpSp>
        <p:nvGrpSpPr>
          <p:cNvPr id="505" name="Graphic 50">
            <a:extLst>
              <a:ext uri="{FF2B5EF4-FFF2-40B4-BE49-F238E27FC236}">
                <a16:creationId xmlns:a16="http://schemas.microsoft.com/office/drawing/2014/main" id="{B198DBBB-2D48-C652-08FE-7019017EF413}"/>
              </a:ext>
            </a:extLst>
          </p:cNvPr>
          <p:cNvGrpSpPr/>
          <p:nvPr/>
        </p:nvGrpSpPr>
        <p:grpSpPr>
          <a:xfrm>
            <a:off x="2821362" y="7136627"/>
            <a:ext cx="413651" cy="371564"/>
            <a:chOff x="11571909" y="3158017"/>
            <a:chExt cx="1236712" cy="1196815"/>
          </a:xfrm>
        </p:grpSpPr>
        <p:sp>
          <p:nvSpPr>
            <p:cNvPr id="506" name="Freeform 505">
              <a:extLst>
                <a:ext uri="{FF2B5EF4-FFF2-40B4-BE49-F238E27FC236}">
                  <a16:creationId xmlns:a16="http://schemas.microsoft.com/office/drawing/2014/main" id="{F0D758DD-8C53-20F7-0380-19DD1D4D7B9C}"/>
                </a:ext>
              </a:extLst>
            </p:cNvPr>
            <p:cNvSpPr/>
            <p:nvPr/>
          </p:nvSpPr>
          <p:spPr>
            <a:xfrm>
              <a:off x="11571909" y="3158017"/>
              <a:ext cx="1236712" cy="1196815"/>
            </a:xfrm>
            <a:custGeom>
              <a:avLst/>
              <a:gdLst>
                <a:gd name="connsiteX0" fmla="*/ 521376 w 1236712"/>
                <a:gd name="connsiteY0" fmla="*/ 544097 h 1196815"/>
                <a:gd name="connsiteX1" fmla="*/ 357157 w 1236712"/>
                <a:gd name="connsiteY1" fmla="*/ 44010 h 1196815"/>
                <a:gd name="connsiteX2" fmla="*/ 680211 w 1236712"/>
                <a:gd name="connsiteY2" fmla="*/ 438154 h 1196815"/>
                <a:gd name="connsiteX3" fmla="*/ 1097490 w 1236712"/>
                <a:gd name="connsiteY3" fmla="*/ 120325 h 1196815"/>
                <a:gd name="connsiteX4" fmla="*/ 803151 w 1236712"/>
                <a:gd name="connsiteY4" fmla="*/ 544097 h 1196815"/>
                <a:gd name="connsiteX5" fmla="*/ 1220430 w 1236712"/>
                <a:gd name="connsiteY5" fmla="*/ 878986 h 1196815"/>
                <a:gd name="connsiteX6" fmla="*/ 750206 w 1236712"/>
                <a:gd name="connsiteY6" fmla="*/ 696727 h 1196815"/>
                <a:gd name="connsiteX7" fmla="*/ 662264 w 1236712"/>
                <a:gd name="connsiteY7" fmla="*/ 1196815 h 1196815"/>
                <a:gd name="connsiteX8" fmla="*/ 574321 w 1236712"/>
                <a:gd name="connsiteY8" fmla="*/ 696727 h 1196815"/>
                <a:gd name="connsiteX9" fmla="*/ 4490 w 1236712"/>
                <a:gd name="connsiteY9" fmla="*/ 678771 h 1196815"/>
                <a:gd name="connsiteX10" fmla="*/ 521376 w 1236712"/>
                <a:gd name="connsiteY10" fmla="*/ 544097 h 1196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6712" h="1196815">
                  <a:moveTo>
                    <a:pt x="521376" y="544097"/>
                  </a:moveTo>
                  <a:cubicBezTo>
                    <a:pt x="521376" y="544097"/>
                    <a:pt x="166914" y="239735"/>
                    <a:pt x="357157" y="44010"/>
                  </a:cubicBezTo>
                  <a:cubicBezTo>
                    <a:pt x="513300" y="-116701"/>
                    <a:pt x="704440" y="196640"/>
                    <a:pt x="680211" y="438154"/>
                  </a:cubicBezTo>
                  <a:cubicBezTo>
                    <a:pt x="821099" y="143668"/>
                    <a:pt x="938655" y="-55649"/>
                    <a:pt x="1097490" y="120325"/>
                  </a:cubicBezTo>
                  <a:cubicBezTo>
                    <a:pt x="1256325" y="296298"/>
                    <a:pt x="903657" y="555769"/>
                    <a:pt x="803151" y="544097"/>
                  </a:cubicBezTo>
                  <a:cubicBezTo>
                    <a:pt x="1185432" y="620412"/>
                    <a:pt x="1279656" y="773042"/>
                    <a:pt x="1220430" y="878986"/>
                  </a:cubicBezTo>
                  <a:cubicBezTo>
                    <a:pt x="1162101" y="984929"/>
                    <a:pt x="832765" y="855642"/>
                    <a:pt x="750206" y="696727"/>
                  </a:cubicBezTo>
                  <a:cubicBezTo>
                    <a:pt x="832765" y="1026229"/>
                    <a:pt x="861481" y="1196815"/>
                    <a:pt x="662264" y="1196815"/>
                  </a:cubicBezTo>
                  <a:cubicBezTo>
                    <a:pt x="462150" y="1196815"/>
                    <a:pt x="491763" y="890657"/>
                    <a:pt x="574321" y="696727"/>
                  </a:cubicBezTo>
                  <a:cubicBezTo>
                    <a:pt x="292546" y="826014"/>
                    <a:pt x="51153" y="873599"/>
                    <a:pt x="4490" y="678771"/>
                  </a:cubicBezTo>
                  <a:cubicBezTo>
                    <a:pt x="-43071" y="485739"/>
                    <a:pt x="297931" y="450724"/>
                    <a:pt x="521376" y="544097"/>
                  </a:cubicBezTo>
                  <a:close/>
                </a:path>
              </a:pathLst>
            </a:custGeom>
            <a:solidFill>
              <a:srgbClr val="FA5633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7" name="Freeform 506">
              <a:extLst>
                <a:ext uri="{FF2B5EF4-FFF2-40B4-BE49-F238E27FC236}">
                  <a16:creationId xmlns:a16="http://schemas.microsoft.com/office/drawing/2014/main" id="{3B82C072-F488-2205-5AEC-C9C689B93353}"/>
                </a:ext>
              </a:extLst>
            </p:cNvPr>
            <p:cNvSpPr/>
            <p:nvPr/>
          </p:nvSpPr>
          <p:spPr>
            <a:xfrm>
              <a:off x="12130975" y="3640165"/>
              <a:ext cx="192037" cy="192134"/>
            </a:xfrm>
            <a:custGeom>
              <a:avLst/>
              <a:gdLst>
                <a:gd name="connsiteX0" fmla="*/ 192038 w 192037"/>
                <a:gd name="connsiteY0" fmla="*/ 96067 h 192134"/>
                <a:gd name="connsiteX1" fmla="*/ 96019 w 192037"/>
                <a:gd name="connsiteY1" fmla="*/ 192134 h 192134"/>
                <a:gd name="connsiteX2" fmla="*/ 0 w 192037"/>
                <a:gd name="connsiteY2" fmla="*/ 96067 h 192134"/>
                <a:gd name="connsiteX3" fmla="*/ 96019 w 192037"/>
                <a:gd name="connsiteY3" fmla="*/ 0 h 192134"/>
                <a:gd name="connsiteX4" fmla="*/ 192038 w 192037"/>
                <a:gd name="connsiteY4" fmla="*/ 96067 h 19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037" h="192134">
                  <a:moveTo>
                    <a:pt x="192038" y="96067"/>
                  </a:moveTo>
                  <a:cubicBezTo>
                    <a:pt x="192038" y="149039"/>
                    <a:pt x="148964" y="192134"/>
                    <a:pt x="96019" y="192134"/>
                  </a:cubicBezTo>
                  <a:cubicBezTo>
                    <a:pt x="43074" y="192134"/>
                    <a:pt x="0" y="149039"/>
                    <a:pt x="0" y="96067"/>
                  </a:cubicBezTo>
                  <a:cubicBezTo>
                    <a:pt x="0" y="43096"/>
                    <a:pt x="43074" y="0"/>
                    <a:pt x="96019" y="0"/>
                  </a:cubicBezTo>
                  <a:cubicBezTo>
                    <a:pt x="148964" y="0"/>
                    <a:pt x="192038" y="43096"/>
                    <a:pt x="192038" y="96067"/>
                  </a:cubicBezTo>
                  <a:close/>
                </a:path>
              </a:pathLst>
            </a:custGeom>
            <a:solidFill>
              <a:srgbClr val="FFC927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8" name="Freeform 507">
              <a:extLst>
                <a:ext uri="{FF2B5EF4-FFF2-40B4-BE49-F238E27FC236}">
                  <a16:creationId xmlns:a16="http://schemas.microsoft.com/office/drawing/2014/main" id="{1C808676-5E37-9AB1-780A-176FE1AC5EA7}"/>
                </a:ext>
              </a:extLst>
            </p:cNvPr>
            <p:cNvSpPr/>
            <p:nvPr/>
          </p:nvSpPr>
          <p:spPr>
            <a:xfrm>
              <a:off x="11988722" y="3229858"/>
              <a:ext cx="186224" cy="393248"/>
            </a:xfrm>
            <a:custGeom>
              <a:avLst/>
              <a:gdLst>
                <a:gd name="connsiteX0" fmla="*/ 186225 w 186224"/>
                <a:gd name="connsiteY0" fmla="*/ 393248 h 393248"/>
                <a:gd name="connsiteX1" fmla="*/ 15724 w 186224"/>
                <a:gd name="connsiteY1" fmla="*/ 2 h 393248"/>
                <a:gd name="connsiteX2" fmla="*/ 186225 w 186224"/>
                <a:gd name="connsiteY2" fmla="*/ 393248 h 393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6224" h="393248">
                  <a:moveTo>
                    <a:pt x="186225" y="393248"/>
                  </a:moveTo>
                  <a:cubicBezTo>
                    <a:pt x="186225" y="393248"/>
                    <a:pt x="96487" y="2"/>
                    <a:pt x="15724" y="2"/>
                  </a:cubicBezTo>
                  <a:cubicBezTo>
                    <a:pt x="-64142" y="-896"/>
                    <a:pt x="186225" y="393248"/>
                    <a:pt x="186225" y="393248"/>
                  </a:cubicBezTo>
                  <a:close/>
                </a:path>
              </a:pathLst>
            </a:custGeom>
            <a:solidFill>
              <a:srgbClr val="FFC927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9" name="Freeform 508">
              <a:extLst>
                <a:ext uri="{FF2B5EF4-FFF2-40B4-BE49-F238E27FC236}">
                  <a16:creationId xmlns:a16="http://schemas.microsoft.com/office/drawing/2014/main" id="{BC4B6E03-A642-FEFE-CBF3-1B5BFF19ABCE}"/>
                </a:ext>
              </a:extLst>
            </p:cNvPr>
            <p:cNvSpPr/>
            <p:nvPr/>
          </p:nvSpPr>
          <p:spPr>
            <a:xfrm>
              <a:off x="12322115" y="3315004"/>
              <a:ext cx="284349" cy="331445"/>
            </a:xfrm>
            <a:custGeom>
              <a:avLst/>
              <a:gdLst>
                <a:gd name="connsiteX0" fmla="*/ 0 w 284349"/>
                <a:gd name="connsiteY0" fmla="*/ 331446 h 331445"/>
                <a:gd name="connsiteX1" fmla="*/ 281775 w 284349"/>
                <a:gd name="connsiteY1" fmla="*/ 9127 h 331445"/>
                <a:gd name="connsiteX2" fmla="*/ 0 w 284349"/>
                <a:gd name="connsiteY2" fmla="*/ 331446 h 331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4349" h="331445">
                  <a:moveTo>
                    <a:pt x="0" y="331446"/>
                  </a:moveTo>
                  <a:cubicBezTo>
                    <a:pt x="0" y="331446"/>
                    <a:pt x="315875" y="81851"/>
                    <a:pt x="281775" y="9127"/>
                  </a:cubicBezTo>
                  <a:cubicBezTo>
                    <a:pt x="247675" y="-64494"/>
                    <a:pt x="0" y="331446"/>
                    <a:pt x="0" y="331446"/>
                  </a:cubicBezTo>
                  <a:close/>
                </a:path>
              </a:pathLst>
            </a:custGeom>
            <a:solidFill>
              <a:srgbClr val="FFC927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0" name="Freeform 509">
              <a:extLst>
                <a:ext uri="{FF2B5EF4-FFF2-40B4-BE49-F238E27FC236}">
                  <a16:creationId xmlns:a16="http://schemas.microsoft.com/office/drawing/2014/main" id="{4A8DE5C3-B794-65A4-AEAA-D067C765DD41}"/>
                </a:ext>
              </a:extLst>
            </p:cNvPr>
            <p:cNvSpPr/>
            <p:nvPr/>
          </p:nvSpPr>
          <p:spPr>
            <a:xfrm>
              <a:off x="12344549" y="3778430"/>
              <a:ext cx="378927" cy="218593"/>
            </a:xfrm>
            <a:custGeom>
              <a:avLst/>
              <a:gdLst>
                <a:gd name="connsiteX0" fmla="*/ 0 w 378927"/>
                <a:gd name="connsiteY0" fmla="*/ 0 h 218593"/>
                <a:gd name="connsiteX1" fmla="*/ 372410 w 378927"/>
                <a:gd name="connsiteY1" fmla="*/ 212784 h 218593"/>
                <a:gd name="connsiteX2" fmla="*/ 0 w 378927"/>
                <a:gd name="connsiteY2" fmla="*/ 0 h 21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927" h="218593">
                  <a:moveTo>
                    <a:pt x="0" y="0"/>
                  </a:moveTo>
                  <a:cubicBezTo>
                    <a:pt x="0" y="0"/>
                    <a:pt x="306902" y="260369"/>
                    <a:pt x="372410" y="212784"/>
                  </a:cubicBezTo>
                  <a:cubicBezTo>
                    <a:pt x="437021" y="16520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C927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1" name="Freeform 510">
              <a:extLst>
                <a:ext uri="{FF2B5EF4-FFF2-40B4-BE49-F238E27FC236}">
                  <a16:creationId xmlns:a16="http://schemas.microsoft.com/office/drawing/2014/main" id="{7ECB17E3-DC89-2DF8-9E01-1968E8104F7F}"/>
                </a:ext>
              </a:extLst>
            </p:cNvPr>
            <p:cNvSpPr/>
            <p:nvPr/>
          </p:nvSpPr>
          <p:spPr>
            <a:xfrm>
              <a:off x="12203542" y="3857438"/>
              <a:ext cx="69425" cy="429561"/>
            </a:xfrm>
            <a:custGeom>
              <a:avLst/>
              <a:gdLst>
                <a:gd name="connsiteX0" fmla="*/ 18067 w 69425"/>
                <a:gd name="connsiteY0" fmla="*/ 0 h 429561"/>
                <a:gd name="connsiteX1" fmla="*/ 40501 w 69425"/>
                <a:gd name="connsiteY1" fmla="*/ 428262 h 429561"/>
                <a:gd name="connsiteX2" fmla="*/ 18067 w 69425"/>
                <a:gd name="connsiteY2" fmla="*/ 0 h 429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425" h="429561">
                  <a:moveTo>
                    <a:pt x="18067" y="0"/>
                  </a:moveTo>
                  <a:cubicBezTo>
                    <a:pt x="18067" y="0"/>
                    <a:pt x="-34878" y="399532"/>
                    <a:pt x="40501" y="428262"/>
                  </a:cubicBezTo>
                  <a:cubicBezTo>
                    <a:pt x="116778" y="456992"/>
                    <a:pt x="18067" y="0"/>
                    <a:pt x="18067" y="0"/>
                  </a:cubicBezTo>
                  <a:close/>
                </a:path>
              </a:pathLst>
            </a:custGeom>
            <a:solidFill>
              <a:srgbClr val="FFC927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2" name="Freeform 511">
              <a:extLst>
                <a:ext uri="{FF2B5EF4-FFF2-40B4-BE49-F238E27FC236}">
                  <a16:creationId xmlns:a16="http://schemas.microsoft.com/office/drawing/2014/main" id="{423B14C1-0235-EBDF-8D8C-90F39DADAEBA}"/>
                </a:ext>
              </a:extLst>
            </p:cNvPr>
            <p:cNvSpPr/>
            <p:nvPr/>
          </p:nvSpPr>
          <p:spPr>
            <a:xfrm>
              <a:off x="11677476" y="3756792"/>
              <a:ext cx="429270" cy="70172"/>
            </a:xfrm>
            <a:custGeom>
              <a:avLst/>
              <a:gdLst>
                <a:gd name="connsiteX0" fmla="*/ 429270 w 429270"/>
                <a:gd name="connsiteY0" fmla="*/ 16251 h 70172"/>
                <a:gd name="connsiteX1" fmla="*/ 1223 w 429270"/>
                <a:gd name="connsiteY1" fmla="*/ 42288 h 70172"/>
                <a:gd name="connsiteX2" fmla="*/ 429270 w 429270"/>
                <a:gd name="connsiteY2" fmla="*/ 16251 h 70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9270" h="70172">
                  <a:moveTo>
                    <a:pt x="429270" y="16251"/>
                  </a:moveTo>
                  <a:cubicBezTo>
                    <a:pt x="429270" y="16251"/>
                    <a:pt x="29939" y="-34027"/>
                    <a:pt x="1223" y="42288"/>
                  </a:cubicBezTo>
                  <a:cubicBezTo>
                    <a:pt x="-26595" y="117705"/>
                    <a:pt x="429270" y="16251"/>
                    <a:pt x="429270" y="16251"/>
                  </a:cubicBezTo>
                  <a:close/>
                </a:path>
              </a:pathLst>
            </a:custGeom>
            <a:solidFill>
              <a:srgbClr val="FFC927"/>
            </a:solidFill>
            <a:ln w="89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06" name="Group 1205">
            <a:extLst>
              <a:ext uri="{FF2B5EF4-FFF2-40B4-BE49-F238E27FC236}">
                <a16:creationId xmlns:a16="http://schemas.microsoft.com/office/drawing/2014/main" id="{9B87975C-28B0-B38D-0F2C-513A4AFBD402}"/>
              </a:ext>
            </a:extLst>
          </p:cNvPr>
          <p:cNvGrpSpPr/>
          <p:nvPr/>
        </p:nvGrpSpPr>
        <p:grpSpPr>
          <a:xfrm>
            <a:off x="-26617" y="7456122"/>
            <a:ext cx="10737031" cy="162786"/>
            <a:chOff x="-7110" y="7390086"/>
            <a:chExt cx="10737031" cy="175378"/>
          </a:xfrm>
        </p:grpSpPr>
        <p:sp>
          <p:nvSpPr>
            <p:cNvPr id="1203" name="Freeform 1202">
              <a:extLst>
                <a:ext uri="{FF2B5EF4-FFF2-40B4-BE49-F238E27FC236}">
                  <a16:creationId xmlns:a16="http://schemas.microsoft.com/office/drawing/2014/main" id="{EEFAC181-8802-3C30-8098-AB744BE0A2BC}"/>
                </a:ext>
              </a:extLst>
            </p:cNvPr>
            <p:cNvSpPr/>
            <p:nvPr/>
          </p:nvSpPr>
          <p:spPr>
            <a:xfrm>
              <a:off x="6398380" y="7390086"/>
              <a:ext cx="2178697" cy="175378"/>
            </a:xfrm>
            <a:custGeom>
              <a:avLst/>
              <a:gdLst>
                <a:gd name="connsiteX0" fmla="*/ 1142411 w 2178697"/>
                <a:gd name="connsiteY0" fmla="*/ 115982 h 175378"/>
                <a:gd name="connsiteX1" fmla="*/ 1149222 w 2178697"/>
                <a:gd name="connsiteY1" fmla="*/ 128540 h 175378"/>
                <a:gd name="connsiteX2" fmla="*/ 1145817 w 2178697"/>
                <a:gd name="connsiteY2" fmla="*/ 120691 h 175378"/>
                <a:gd name="connsiteX3" fmla="*/ 1142411 w 2178697"/>
                <a:gd name="connsiteY3" fmla="*/ 115982 h 175378"/>
                <a:gd name="connsiteX4" fmla="*/ 167418 w 2178697"/>
                <a:gd name="connsiteY4" fmla="*/ 0 h 175378"/>
                <a:gd name="connsiteX5" fmla="*/ 156068 w 2178697"/>
                <a:gd name="connsiteY5" fmla="*/ 81100 h 175378"/>
                <a:gd name="connsiteX6" fmla="*/ 170823 w 2178697"/>
                <a:gd name="connsiteY6" fmla="*/ 114412 h 175378"/>
                <a:gd name="connsiteX7" fmla="*/ 194659 w 2178697"/>
                <a:gd name="connsiteY7" fmla="*/ 83891 h 175378"/>
                <a:gd name="connsiteX8" fmla="*/ 193523 w 2178697"/>
                <a:gd name="connsiteY8" fmla="*/ 45870 h 175378"/>
                <a:gd name="connsiteX9" fmla="*/ 233250 w 2178697"/>
                <a:gd name="connsiteY9" fmla="*/ 91739 h 175378"/>
                <a:gd name="connsiteX10" fmla="*/ 262193 w 2178697"/>
                <a:gd name="connsiteY10" fmla="*/ 114238 h 175378"/>
                <a:gd name="connsiteX11" fmla="*/ 278651 w 2178697"/>
                <a:gd name="connsiteY11" fmla="*/ 84937 h 175378"/>
                <a:gd name="connsiteX12" fmla="*/ 262193 w 2178697"/>
                <a:gd name="connsiteY12" fmla="*/ 45870 h 175378"/>
                <a:gd name="connsiteX13" fmla="*/ 307594 w 2178697"/>
                <a:gd name="connsiteY13" fmla="*/ 62439 h 175378"/>
                <a:gd name="connsiteX14" fmla="*/ 345051 w 2178697"/>
                <a:gd name="connsiteY14" fmla="*/ 115110 h 175378"/>
                <a:gd name="connsiteX15" fmla="*/ 375129 w 2178697"/>
                <a:gd name="connsiteY15" fmla="*/ 73078 h 175378"/>
                <a:gd name="connsiteX16" fmla="*/ 398965 w 2178697"/>
                <a:gd name="connsiteY16" fmla="*/ 56509 h 175378"/>
                <a:gd name="connsiteX17" fmla="*/ 400100 w 2178697"/>
                <a:gd name="connsiteY17" fmla="*/ 102378 h 175378"/>
                <a:gd name="connsiteX18" fmla="*/ 431881 w 2178697"/>
                <a:gd name="connsiteY18" fmla="*/ 121912 h 175378"/>
                <a:gd name="connsiteX19" fmla="*/ 452311 w 2178697"/>
                <a:gd name="connsiteY19" fmla="*/ 76043 h 175378"/>
                <a:gd name="connsiteX20" fmla="*/ 473309 w 2178697"/>
                <a:gd name="connsiteY20" fmla="*/ 53544 h 175378"/>
                <a:gd name="connsiteX21" fmla="*/ 478985 w 2178697"/>
                <a:gd name="connsiteY21" fmla="*/ 96448 h 175378"/>
                <a:gd name="connsiteX22" fmla="*/ 502820 w 2178697"/>
                <a:gd name="connsiteY22" fmla="*/ 121912 h 175378"/>
                <a:gd name="connsiteX23" fmla="*/ 530629 w 2178697"/>
                <a:gd name="connsiteY23" fmla="*/ 95576 h 175378"/>
                <a:gd name="connsiteX24" fmla="*/ 519845 w 2178697"/>
                <a:gd name="connsiteY24" fmla="*/ 62439 h 175378"/>
                <a:gd name="connsiteX25" fmla="*/ 529494 w 2178697"/>
                <a:gd name="connsiteY25" fmla="*/ 69415 h 175378"/>
                <a:gd name="connsiteX26" fmla="*/ 531196 w 2178697"/>
                <a:gd name="connsiteY26" fmla="*/ 70810 h 175378"/>
                <a:gd name="connsiteX27" fmla="*/ 536303 w 2178697"/>
                <a:gd name="connsiteY27" fmla="*/ 75171 h 175378"/>
                <a:gd name="connsiteX28" fmla="*/ 545952 w 2178697"/>
                <a:gd name="connsiteY28" fmla="*/ 85635 h 175378"/>
                <a:gd name="connsiteX29" fmla="*/ 538574 w 2178697"/>
                <a:gd name="connsiteY29" fmla="*/ 72206 h 175378"/>
                <a:gd name="connsiteX30" fmla="*/ 514738 w 2178697"/>
                <a:gd name="connsiteY30" fmla="*/ 36103 h 175378"/>
                <a:gd name="connsiteX31" fmla="*/ 592488 w 2178697"/>
                <a:gd name="connsiteY31" fmla="*/ 96797 h 175378"/>
                <a:gd name="connsiteX32" fmla="*/ 623133 w 2178697"/>
                <a:gd name="connsiteY32" fmla="*/ 43079 h 175378"/>
                <a:gd name="connsiteX33" fmla="*/ 615188 w 2178697"/>
                <a:gd name="connsiteY33" fmla="*/ 106913 h 175378"/>
                <a:gd name="connsiteX34" fmla="*/ 619161 w 2178697"/>
                <a:gd name="connsiteY34" fmla="*/ 106564 h 175378"/>
                <a:gd name="connsiteX35" fmla="*/ 648105 w 2178697"/>
                <a:gd name="connsiteY35" fmla="*/ 61567 h 175378"/>
                <a:gd name="connsiteX36" fmla="*/ 656617 w 2178697"/>
                <a:gd name="connsiteY36" fmla="*/ 45695 h 175378"/>
                <a:gd name="connsiteX37" fmla="*/ 690668 w 2178697"/>
                <a:gd name="connsiteY37" fmla="*/ 23022 h 175378"/>
                <a:gd name="connsiteX38" fmla="*/ 681588 w 2178697"/>
                <a:gd name="connsiteY38" fmla="*/ 81100 h 175378"/>
                <a:gd name="connsiteX39" fmla="*/ 701451 w 2178697"/>
                <a:gd name="connsiteY39" fmla="*/ 103774 h 175378"/>
                <a:gd name="connsiteX40" fmla="*/ 720179 w 2178697"/>
                <a:gd name="connsiteY40" fmla="*/ 84065 h 175378"/>
                <a:gd name="connsiteX41" fmla="*/ 719044 w 2178697"/>
                <a:gd name="connsiteY41" fmla="*/ 46044 h 175378"/>
                <a:gd name="connsiteX42" fmla="*/ 758770 w 2178697"/>
                <a:gd name="connsiteY42" fmla="*/ 91914 h 175378"/>
                <a:gd name="connsiteX43" fmla="*/ 787713 w 2178697"/>
                <a:gd name="connsiteY43" fmla="*/ 114412 h 175378"/>
                <a:gd name="connsiteX44" fmla="*/ 804171 w 2178697"/>
                <a:gd name="connsiteY44" fmla="*/ 85112 h 175378"/>
                <a:gd name="connsiteX45" fmla="*/ 787713 w 2178697"/>
                <a:gd name="connsiteY45" fmla="*/ 46044 h 175378"/>
                <a:gd name="connsiteX46" fmla="*/ 833115 w 2178697"/>
                <a:gd name="connsiteY46" fmla="*/ 62613 h 175378"/>
                <a:gd name="connsiteX47" fmla="*/ 870571 w 2178697"/>
                <a:gd name="connsiteY47" fmla="*/ 115284 h 175378"/>
                <a:gd name="connsiteX48" fmla="*/ 900650 w 2178697"/>
                <a:gd name="connsiteY48" fmla="*/ 73252 h 175378"/>
                <a:gd name="connsiteX49" fmla="*/ 924485 w 2178697"/>
                <a:gd name="connsiteY49" fmla="*/ 56683 h 175378"/>
                <a:gd name="connsiteX50" fmla="*/ 925620 w 2178697"/>
                <a:gd name="connsiteY50" fmla="*/ 102553 h 175378"/>
                <a:gd name="connsiteX51" fmla="*/ 957401 w 2178697"/>
                <a:gd name="connsiteY51" fmla="*/ 122087 h 175378"/>
                <a:gd name="connsiteX52" fmla="*/ 977832 w 2178697"/>
                <a:gd name="connsiteY52" fmla="*/ 76217 h 175378"/>
                <a:gd name="connsiteX53" fmla="*/ 998830 w 2178697"/>
                <a:gd name="connsiteY53" fmla="*/ 53718 h 175378"/>
                <a:gd name="connsiteX54" fmla="*/ 998830 w 2178697"/>
                <a:gd name="connsiteY54" fmla="*/ 77263 h 175378"/>
                <a:gd name="connsiteX55" fmla="*/ 1001100 w 2178697"/>
                <a:gd name="connsiteY55" fmla="*/ 86681 h 175378"/>
                <a:gd name="connsiteX56" fmla="*/ 1001100 w 2178697"/>
                <a:gd name="connsiteY56" fmla="*/ 86856 h 175378"/>
                <a:gd name="connsiteX57" fmla="*/ 1003370 w 2178697"/>
                <a:gd name="connsiteY57" fmla="*/ 93309 h 175378"/>
                <a:gd name="connsiteX58" fmla="*/ 1005072 w 2178697"/>
                <a:gd name="connsiteY58" fmla="*/ 96623 h 175378"/>
                <a:gd name="connsiteX59" fmla="*/ 1028908 w 2178697"/>
                <a:gd name="connsiteY59" fmla="*/ 122087 h 175378"/>
                <a:gd name="connsiteX60" fmla="*/ 1056716 w 2178697"/>
                <a:gd name="connsiteY60" fmla="*/ 95751 h 175378"/>
                <a:gd name="connsiteX61" fmla="*/ 1045934 w 2178697"/>
                <a:gd name="connsiteY61" fmla="*/ 62613 h 175378"/>
                <a:gd name="connsiteX62" fmla="*/ 1082255 w 2178697"/>
                <a:gd name="connsiteY62" fmla="*/ 102727 h 175378"/>
                <a:gd name="connsiteX63" fmla="*/ 1091902 w 2178697"/>
                <a:gd name="connsiteY63" fmla="*/ 121214 h 175378"/>
                <a:gd name="connsiteX64" fmla="*/ 1140142 w 2178697"/>
                <a:gd name="connsiteY64" fmla="*/ 59822 h 175378"/>
                <a:gd name="connsiteX65" fmla="*/ 1137871 w 2178697"/>
                <a:gd name="connsiteY65" fmla="*/ 107087 h 175378"/>
                <a:gd name="connsiteX66" fmla="*/ 1149789 w 2178697"/>
                <a:gd name="connsiteY66" fmla="*/ 105518 h 175378"/>
                <a:gd name="connsiteX67" fmla="*/ 1157167 w 2178697"/>
                <a:gd name="connsiteY67" fmla="*/ 92437 h 175378"/>
                <a:gd name="connsiteX68" fmla="*/ 1157734 w 2178697"/>
                <a:gd name="connsiteY68" fmla="*/ 85984 h 175378"/>
                <a:gd name="connsiteX69" fmla="*/ 1155464 w 2178697"/>
                <a:gd name="connsiteY69" fmla="*/ 68892 h 175378"/>
                <a:gd name="connsiteX70" fmla="*/ 1197460 w 2178697"/>
                <a:gd name="connsiteY70" fmla="*/ 99762 h 175378"/>
                <a:gd name="connsiteX71" fmla="*/ 1219594 w 2178697"/>
                <a:gd name="connsiteY71" fmla="*/ 106564 h 175378"/>
                <a:gd name="connsiteX72" fmla="*/ 1248537 w 2178697"/>
                <a:gd name="connsiteY72" fmla="*/ 61567 h 175378"/>
                <a:gd name="connsiteX73" fmla="*/ 1293939 w 2178697"/>
                <a:gd name="connsiteY73" fmla="*/ 0 h 175378"/>
                <a:gd name="connsiteX74" fmla="*/ 1282588 w 2178697"/>
                <a:gd name="connsiteY74" fmla="*/ 81100 h 175378"/>
                <a:gd name="connsiteX75" fmla="*/ 1297344 w 2178697"/>
                <a:gd name="connsiteY75" fmla="*/ 114412 h 175378"/>
                <a:gd name="connsiteX76" fmla="*/ 1321179 w 2178697"/>
                <a:gd name="connsiteY76" fmla="*/ 83891 h 175378"/>
                <a:gd name="connsiteX77" fmla="*/ 1320044 w 2178697"/>
                <a:gd name="connsiteY77" fmla="*/ 45870 h 175378"/>
                <a:gd name="connsiteX78" fmla="*/ 1359770 w 2178697"/>
                <a:gd name="connsiteY78" fmla="*/ 91739 h 175378"/>
                <a:gd name="connsiteX79" fmla="*/ 1388714 w 2178697"/>
                <a:gd name="connsiteY79" fmla="*/ 114238 h 175378"/>
                <a:gd name="connsiteX80" fmla="*/ 1405172 w 2178697"/>
                <a:gd name="connsiteY80" fmla="*/ 84937 h 175378"/>
                <a:gd name="connsiteX81" fmla="*/ 1388714 w 2178697"/>
                <a:gd name="connsiteY81" fmla="*/ 45870 h 175378"/>
                <a:gd name="connsiteX82" fmla="*/ 1434115 w 2178697"/>
                <a:gd name="connsiteY82" fmla="*/ 62439 h 175378"/>
                <a:gd name="connsiteX83" fmla="*/ 1471571 w 2178697"/>
                <a:gd name="connsiteY83" fmla="*/ 115110 h 175378"/>
                <a:gd name="connsiteX84" fmla="*/ 1501650 w 2178697"/>
                <a:gd name="connsiteY84" fmla="*/ 73078 h 175378"/>
                <a:gd name="connsiteX85" fmla="*/ 1525485 w 2178697"/>
                <a:gd name="connsiteY85" fmla="*/ 56509 h 175378"/>
                <a:gd name="connsiteX86" fmla="*/ 1526621 w 2178697"/>
                <a:gd name="connsiteY86" fmla="*/ 102378 h 175378"/>
                <a:gd name="connsiteX87" fmla="*/ 1558402 w 2178697"/>
                <a:gd name="connsiteY87" fmla="*/ 121912 h 175378"/>
                <a:gd name="connsiteX88" fmla="*/ 1578832 w 2178697"/>
                <a:gd name="connsiteY88" fmla="*/ 76043 h 175378"/>
                <a:gd name="connsiteX89" fmla="*/ 1599830 w 2178697"/>
                <a:gd name="connsiteY89" fmla="*/ 53544 h 175378"/>
                <a:gd name="connsiteX90" fmla="*/ 1605506 w 2178697"/>
                <a:gd name="connsiteY90" fmla="*/ 96448 h 175378"/>
                <a:gd name="connsiteX91" fmla="*/ 1629341 w 2178697"/>
                <a:gd name="connsiteY91" fmla="*/ 121912 h 175378"/>
                <a:gd name="connsiteX92" fmla="*/ 1657149 w 2178697"/>
                <a:gd name="connsiteY92" fmla="*/ 95576 h 175378"/>
                <a:gd name="connsiteX93" fmla="*/ 1646367 w 2178697"/>
                <a:gd name="connsiteY93" fmla="*/ 62439 h 175378"/>
                <a:gd name="connsiteX94" fmla="*/ 1672473 w 2178697"/>
                <a:gd name="connsiteY94" fmla="*/ 85635 h 175378"/>
                <a:gd name="connsiteX95" fmla="*/ 1665095 w 2178697"/>
                <a:gd name="connsiteY95" fmla="*/ 72206 h 175378"/>
                <a:gd name="connsiteX96" fmla="*/ 1641259 w 2178697"/>
                <a:gd name="connsiteY96" fmla="*/ 36103 h 175378"/>
                <a:gd name="connsiteX97" fmla="*/ 1652609 w 2178697"/>
                <a:gd name="connsiteY97" fmla="*/ 45695 h 175378"/>
                <a:gd name="connsiteX98" fmla="*/ 1659987 w 2178697"/>
                <a:gd name="connsiteY98" fmla="*/ 51974 h 175378"/>
                <a:gd name="connsiteX99" fmla="*/ 1661122 w 2178697"/>
                <a:gd name="connsiteY99" fmla="*/ 52846 h 175378"/>
                <a:gd name="connsiteX100" fmla="*/ 1685525 w 2178697"/>
                <a:gd name="connsiteY100" fmla="*/ 72554 h 175378"/>
                <a:gd name="connsiteX101" fmla="*/ 1696308 w 2178697"/>
                <a:gd name="connsiteY101" fmla="*/ 80752 h 175378"/>
                <a:gd name="connsiteX102" fmla="*/ 1707658 w 2178697"/>
                <a:gd name="connsiteY102" fmla="*/ 88949 h 175378"/>
                <a:gd name="connsiteX103" fmla="*/ 1719009 w 2178697"/>
                <a:gd name="connsiteY103" fmla="*/ 96972 h 175378"/>
                <a:gd name="connsiteX104" fmla="*/ 1749654 w 2178697"/>
                <a:gd name="connsiteY104" fmla="*/ 43254 h 175378"/>
                <a:gd name="connsiteX105" fmla="*/ 1747385 w 2178697"/>
                <a:gd name="connsiteY105" fmla="*/ 58776 h 175378"/>
                <a:gd name="connsiteX106" fmla="*/ 1741709 w 2178697"/>
                <a:gd name="connsiteY106" fmla="*/ 107262 h 175378"/>
                <a:gd name="connsiteX107" fmla="*/ 1745682 w 2178697"/>
                <a:gd name="connsiteY107" fmla="*/ 106913 h 175378"/>
                <a:gd name="connsiteX108" fmla="*/ 1764977 w 2178697"/>
                <a:gd name="connsiteY108" fmla="*/ 84414 h 175378"/>
                <a:gd name="connsiteX109" fmla="*/ 1774625 w 2178697"/>
                <a:gd name="connsiteY109" fmla="*/ 61915 h 175378"/>
                <a:gd name="connsiteX110" fmla="*/ 1779166 w 2178697"/>
                <a:gd name="connsiteY110" fmla="*/ 52846 h 175378"/>
                <a:gd name="connsiteX111" fmla="*/ 1780300 w 2178697"/>
                <a:gd name="connsiteY111" fmla="*/ 50579 h 175378"/>
                <a:gd name="connsiteX112" fmla="*/ 1781435 w 2178697"/>
                <a:gd name="connsiteY112" fmla="*/ 48835 h 175378"/>
                <a:gd name="connsiteX113" fmla="*/ 1783138 w 2178697"/>
                <a:gd name="connsiteY113" fmla="*/ 45870 h 175378"/>
                <a:gd name="connsiteX114" fmla="*/ 1817189 w 2178697"/>
                <a:gd name="connsiteY114" fmla="*/ 23197 h 175378"/>
                <a:gd name="connsiteX115" fmla="*/ 1808109 w 2178697"/>
                <a:gd name="connsiteY115" fmla="*/ 81275 h 175378"/>
                <a:gd name="connsiteX116" fmla="*/ 1810947 w 2178697"/>
                <a:gd name="connsiteY116" fmla="*/ 87728 h 175378"/>
                <a:gd name="connsiteX117" fmla="*/ 1813216 w 2178697"/>
                <a:gd name="connsiteY117" fmla="*/ 91565 h 175378"/>
                <a:gd name="connsiteX118" fmla="*/ 1814352 w 2178697"/>
                <a:gd name="connsiteY118" fmla="*/ 93658 h 175378"/>
                <a:gd name="connsiteX119" fmla="*/ 1818892 w 2178697"/>
                <a:gd name="connsiteY119" fmla="*/ 99239 h 175378"/>
                <a:gd name="connsiteX120" fmla="*/ 1827972 w 2178697"/>
                <a:gd name="connsiteY120" fmla="*/ 103948 h 175378"/>
                <a:gd name="connsiteX121" fmla="*/ 1846700 w 2178697"/>
                <a:gd name="connsiteY121" fmla="*/ 84240 h 175378"/>
                <a:gd name="connsiteX122" fmla="*/ 1845565 w 2178697"/>
                <a:gd name="connsiteY122" fmla="*/ 46219 h 175378"/>
                <a:gd name="connsiteX123" fmla="*/ 1885291 w 2178697"/>
                <a:gd name="connsiteY123" fmla="*/ 92088 h 175378"/>
                <a:gd name="connsiteX124" fmla="*/ 1914234 w 2178697"/>
                <a:gd name="connsiteY124" fmla="*/ 114587 h 175378"/>
                <a:gd name="connsiteX125" fmla="*/ 1930692 w 2178697"/>
                <a:gd name="connsiteY125" fmla="*/ 85286 h 175378"/>
                <a:gd name="connsiteX126" fmla="*/ 1914234 w 2178697"/>
                <a:gd name="connsiteY126" fmla="*/ 46219 h 175378"/>
                <a:gd name="connsiteX127" fmla="*/ 1959636 w 2178697"/>
                <a:gd name="connsiteY127" fmla="*/ 62788 h 175378"/>
                <a:gd name="connsiteX128" fmla="*/ 1997092 w 2178697"/>
                <a:gd name="connsiteY128" fmla="*/ 115459 h 175378"/>
                <a:gd name="connsiteX129" fmla="*/ 2027170 w 2178697"/>
                <a:gd name="connsiteY129" fmla="*/ 73426 h 175378"/>
                <a:gd name="connsiteX130" fmla="*/ 2051006 w 2178697"/>
                <a:gd name="connsiteY130" fmla="*/ 56857 h 175378"/>
                <a:gd name="connsiteX131" fmla="*/ 2052141 w 2178697"/>
                <a:gd name="connsiteY131" fmla="*/ 102727 h 175378"/>
                <a:gd name="connsiteX132" fmla="*/ 2083922 w 2178697"/>
                <a:gd name="connsiteY132" fmla="*/ 122261 h 175378"/>
                <a:gd name="connsiteX133" fmla="*/ 2104352 w 2178697"/>
                <a:gd name="connsiteY133" fmla="*/ 76391 h 175378"/>
                <a:gd name="connsiteX134" fmla="*/ 2125350 w 2178697"/>
                <a:gd name="connsiteY134" fmla="*/ 53893 h 175378"/>
                <a:gd name="connsiteX135" fmla="*/ 2131026 w 2178697"/>
                <a:gd name="connsiteY135" fmla="*/ 96797 h 175378"/>
                <a:gd name="connsiteX136" fmla="*/ 2154861 w 2178697"/>
                <a:gd name="connsiteY136" fmla="*/ 122261 h 175378"/>
                <a:gd name="connsiteX137" fmla="*/ 2178697 w 2178697"/>
                <a:gd name="connsiteY137" fmla="*/ 100111 h 175378"/>
                <a:gd name="connsiteX138" fmla="*/ 2178697 w 2178697"/>
                <a:gd name="connsiteY138" fmla="*/ 175378 h 175378"/>
                <a:gd name="connsiteX139" fmla="*/ 15171 w 2178697"/>
                <a:gd name="connsiteY139" fmla="*/ 175378 h 175378"/>
                <a:gd name="connsiteX140" fmla="*/ 20076 w 2178697"/>
                <a:gd name="connsiteY140" fmla="*/ 162353 h 175378"/>
                <a:gd name="connsiteX141" fmla="*/ 22701 w 2178697"/>
                <a:gd name="connsiteY141" fmla="*/ 143364 h 175378"/>
                <a:gd name="connsiteX142" fmla="*/ 18161 w 2178697"/>
                <a:gd name="connsiteY142" fmla="*/ 120691 h 175378"/>
                <a:gd name="connsiteX143" fmla="*/ 0 w 2178697"/>
                <a:gd name="connsiteY143" fmla="*/ 104471 h 175378"/>
                <a:gd name="connsiteX144" fmla="*/ 23268 w 2178697"/>
                <a:gd name="connsiteY144" fmla="*/ 105518 h 175378"/>
                <a:gd name="connsiteX145" fmla="*/ 28944 w 2178697"/>
                <a:gd name="connsiteY145" fmla="*/ 68892 h 175378"/>
                <a:gd name="connsiteX146" fmla="*/ 70940 w 2178697"/>
                <a:gd name="connsiteY146" fmla="*/ 99762 h 175378"/>
                <a:gd name="connsiteX147" fmla="*/ 93073 w 2178697"/>
                <a:gd name="connsiteY147" fmla="*/ 106564 h 175378"/>
                <a:gd name="connsiteX148" fmla="*/ 122016 w 2178697"/>
                <a:gd name="connsiteY148" fmla="*/ 61567 h 175378"/>
                <a:gd name="connsiteX149" fmla="*/ 167418 w 2178697"/>
                <a:gd name="connsiteY149" fmla="*/ 0 h 17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2178697" h="175378">
                  <a:moveTo>
                    <a:pt x="1142411" y="115982"/>
                  </a:moveTo>
                  <a:cubicBezTo>
                    <a:pt x="1144114" y="120517"/>
                    <a:pt x="1146384" y="124703"/>
                    <a:pt x="1149222" y="128540"/>
                  </a:cubicBezTo>
                  <a:cubicBezTo>
                    <a:pt x="1148655" y="125575"/>
                    <a:pt x="1147519" y="122959"/>
                    <a:pt x="1145817" y="120691"/>
                  </a:cubicBezTo>
                  <a:cubicBezTo>
                    <a:pt x="1144682" y="118947"/>
                    <a:pt x="1143546" y="117377"/>
                    <a:pt x="1142411" y="115982"/>
                  </a:cubicBezTo>
                  <a:close/>
                  <a:moveTo>
                    <a:pt x="167418" y="0"/>
                  </a:moveTo>
                  <a:cubicBezTo>
                    <a:pt x="152095" y="36801"/>
                    <a:pt x="153230" y="65055"/>
                    <a:pt x="156068" y="81100"/>
                  </a:cubicBezTo>
                  <a:cubicBezTo>
                    <a:pt x="157770" y="89995"/>
                    <a:pt x="161175" y="112843"/>
                    <a:pt x="170823" y="114412"/>
                  </a:cubicBezTo>
                  <a:cubicBezTo>
                    <a:pt x="179903" y="115808"/>
                    <a:pt x="190686" y="97669"/>
                    <a:pt x="194659" y="83891"/>
                  </a:cubicBezTo>
                  <a:cubicBezTo>
                    <a:pt x="199199" y="67496"/>
                    <a:pt x="195794" y="52846"/>
                    <a:pt x="193523" y="45870"/>
                  </a:cubicBezTo>
                  <a:cubicBezTo>
                    <a:pt x="209414" y="64183"/>
                    <a:pt x="222467" y="79705"/>
                    <a:pt x="233250" y="91739"/>
                  </a:cubicBezTo>
                  <a:cubicBezTo>
                    <a:pt x="248572" y="109006"/>
                    <a:pt x="254816" y="115633"/>
                    <a:pt x="262193" y="114238"/>
                  </a:cubicBezTo>
                  <a:cubicBezTo>
                    <a:pt x="272408" y="112320"/>
                    <a:pt x="278084" y="95925"/>
                    <a:pt x="278651" y="84937"/>
                  </a:cubicBezTo>
                  <a:cubicBezTo>
                    <a:pt x="280353" y="63485"/>
                    <a:pt x="265031" y="48486"/>
                    <a:pt x="262193" y="45870"/>
                  </a:cubicBezTo>
                  <a:cubicBezTo>
                    <a:pt x="275813" y="46742"/>
                    <a:pt x="292839" y="50230"/>
                    <a:pt x="307594" y="62439"/>
                  </a:cubicBezTo>
                  <a:cubicBezTo>
                    <a:pt x="332565" y="83019"/>
                    <a:pt x="334268" y="115633"/>
                    <a:pt x="345051" y="115110"/>
                  </a:cubicBezTo>
                  <a:cubicBezTo>
                    <a:pt x="354131" y="114587"/>
                    <a:pt x="354698" y="93309"/>
                    <a:pt x="375129" y="73078"/>
                  </a:cubicBezTo>
                  <a:cubicBezTo>
                    <a:pt x="384209" y="64183"/>
                    <a:pt x="393289" y="59125"/>
                    <a:pt x="398965" y="56509"/>
                  </a:cubicBezTo>
                  <a:cubicBezTo>
                    <a:pt x="397829" y="58602"/>
                    <a:pt x="387614" y="81798"/>
                    <a:pt x="400100" y="102378"/>
                  </a:cubicBezTo>
                  <a:cubicBezTo>
                    <a:pt x="406910" y="114064"/>
                    <a:pt x="422233" y="125923"/>
                    <a:pt x="431881" y="121912"/>
                  </a:cubicBezTo>
                  <a:cubicBezTo>
                    <a:pt x="442663" y="117726"/>
                    <a:pt x="438123" y="98890"/>
                    <a:pt x="452311" y="76043"/>
                  </a:cubicBezTo>
                  <a:cubicBezTo>
                    <a:pt x="459122" y="64880"/>
                    <a:pt x="467634" y="57729"/>
                    <a:pt x="473309" y="53544"/>
                  </a:cubicBezTo>
                  <a:cubicBezTo>
                    <a:pt x="472174" y="61567"/>
                    <a:pt x="470472" y="78484"/>
                    <a:pt x="478985" y="96448"/>
                  </a:cubicBezTo>
                  <a:cubicBezTo>
                    <a:pt x="482957" y="105518"/>
                    <a:pt x="490335" y="120866"/>
                    <a:pt x="502820" y="121912"/>
                  </a:cubicBezTo>
                  <a:cubicBezTo>
                    <a:pt x="515306" y="122959"/>
                    <a:pt x="527791" y="109529"/>
                    <a:pt x="530629" y="95576"/>
                  </a:cubicBezTo>
                  <a:cubicBezTo>
                    <a:pt x="534034" y="77438"/>
                    <a:pt x="520981" y="63485"/>
                    <a:pt x="519845" y="62439"/>
                  </a:cubicBezTo>
                  <a:cubicBezTo>
                    <a:pt x="522683" y="64357"/>
                    <a:pt x="526089" y="66799"/>
                    <a:pt x="529494" y="69415"/>
                  </a:cubicBezTo>
                  <a:cubicBezTo>
                    <a:pt x="530061" y="69938"/>
                    <a:pt x="530629" y="70287"/>
                    <a:pt x="531196" y="70810"/>
                  </a:cubicBezTo>
                  <a:cubicBezTo>
                    <a:pt x="532898" y="72206"/>
                    <a:pt x="534601" y="73601"/>
                    <a:pt x="536303" y="75171"/>
                  </a:cubicBezTo>
                  <a:cubicBezTo>
                    <a:pt x="539709" y="78310"/>
                    <a:pt x="543114" y="81798"/>
                    <a:pt x="545952" y="85635"/>
                  </a:cubicBezTo>
                  <a:cubicBezTo>
                    <a:pt x="543681" y="81100"/>
                    <a:pt x="541411" y="76740"/>
                    <a:pt x="538574" y="72206"/>
                  </a:cubicBezTo>
                  <a:cubicBezTo>
                    <a:pt x="531196" y="59125"/>
                    <a:pt x="523251" y="47091"/>
                    <a:pt x="514738" y="36103"/>
                  </a:cubicBezTo>
                  <a:cubicBezTo>
                    <a:pt x="532898" y="51625"/>
                    <a:pt x="562409" y="75868"/>
                    <a:pt x="592488" y="96797"/>
                  </a:cubicBezTo>
                  <a:cubicBezTo>
                    <a:pt x="600433" y="84763"/>
                    <a:pt x="610648" y="67496"/>
                    <a:pt x="623133" y="43079"/>
                  </a:cubicBezTo>
                  <a:cubicBezTo>
                    <a:pt x="619729" y="63311"/>
                    <a:pt x="617459" y="84763"/>
                    <a:pt x="615188" y="106913"/>
                  </a:cubicBezTo>
                  <a:cubicBezTo>
                    <a:pt x="616891" y="106913"/>
                    <a:pt x="618026" y="106913"/>
                    <a:pt x="619161" y="106564"/>
                  </a:cubicBezTo>
                  <a:cubicBezTo>
                    <a:pt x="633916" y="103076"/>
                    <a:pt x="638456" y="82321"/>
                    <a:pt x="648105" y="61567"/>
                  </a:cubicBezTo>
                  <a:cubicBezTo>
                    <a:pt x="654347" y="49009"/>
                    <a:pt x="655482" y="47091"/>
                    <a:pt x="656617" y="45695"/>
                  </a:cubicBezTo>
                  <a:cubicBezTo>
                    <a:pt x="665697" y="33487"/>
                    <a:pt x="679886" y="26859"/>
                    <a:pt x="690668" y="23022"/>
                  </a:cubicBezTo>
                  <a:cubicBezTo>
                    <a:pt x="682155" y="37324"/>
                    <a:pt x="673075" y="58950"/>
                    <a:pt x="681588" y="81100"/>
                  </a:cubicBezTo>
                  <a:cubicBezTo>
                    <a:pt x="682723" y="83716"/>
                    <a:pt x="690100" y="103774"/>
                    <a:pt x="701451" y="103774"/>
                  </a:cubicBezTo>
                  <a:cubicBezTo>
                    <a:pt x="711667" y="103948"/>
                    <a:pt x="719044" y="86681"/>
                    <a:pt x="720179" y="84065"/>
                  </a:cubicBezTo>
                  <a:cubicBezTo>
                    <a:pt x="726422" y="68543"/>
                    <a:pt x="722449" y="53893"/>
                    <a:pt x="719044" y="46044"/>
                  </a:cubicBezTo>
                  <a:cubicBezTo>
                    <a:pt x="734935" y="64357"/>
                    <a:pt x="747987" y="79879"/>
                    <a:pt x="758770" y="91914"/>
                  </a:cubicBezTo>
                  <a:cubicBezTo>
                    <a:pt x="774093" y="109180"/>
                    <a:pt x="780336" y="115808"/>
                    <a:pt x="787713" y="114412"/>
                  </a:cubicBezTo>
                  <a:cubicBezTo>
                    <a:pt x="797929" y="112494"/>
                    <a:pt x="803604" y="96100"/>
                    <a:pt x="804171" y="85112"/>
                  </a:cubicBezTo>
                  <a:cubicBezTo>
                    <a:pt x="805874" y="63660"/>
                    <a:pt x="790551" y="48660"/>
                    <a:pt x="787713" y="46044"/>
                  </a:cubicBezTo>
                  <a:cubicBezTo>
                    <a:pt x="801334" y="46916"/>
                    <a:pt x="818360" y="50404"/>
                    <a:pt x="833115" y="62613"/>
                  </a:cubicBezTo>
                  <a:cubicBezTo>
                    <a:pt x="858086" y="83193"/>
                    <a:pt x="859788" y="115808"/>
                    <a:pt x="870571" y="115284"/>
                  </a:cubicBezTo>
                  <a:cubicBezTo>
                    <a:pt x="879651" y="114761"/>
                    <a:pt x="880219" y="93483"/>
                    <a:pt x="900650" y="73252"/>
                  </a:cubicBezTo>
                  <a:cubicBezTo>
                    <a:pt x="909729" y="64357"/>
                    <a:pt x="918810" y="59299"/>
                    <a:pt x="924485" y="56683"/>
                  </a:cubicBezTo>
                  <a:cubicBezTo>
                    <a:pt x="923350" y="58776"/>
                    <a:pt x="913135" y="81972"/>
                    <a:pt x="925620" y="102553"/>
                  </a:cubicBezTo>
                  <a:cubicBezTo>
                    <a:pt x="932430" y="114238"/>
                    <a:pt x="947753" y="126098"/>
                    <a:pt x="957401" y="122087"/>
                  </a:cubicBezTo>
                  <a:cubicBezTo>
                    <a:pt x="968184" y="117901"/>
                    <a:pt x="963644" y="99065"/>
                    <a:pt x="977832" y="76217"/>
                  </a:cubicBezTo>
                  <a:cubicBezTo>
                    <a:pt x="984642" y="65055"/>
                    <a:pt x="993154" y="57904"/>
                    <a:pt x="998830" y="53718"/>
                  </a:cubicBezTo>
                  <a:cubicBezTo>
                    <a:pt x="998262" y="58602"/>
                    <a:pt x="997127" y="67148"/>
                    <a:pt x="998830" y="77263"/>
                  </a:cubicBezTo>
                  <a:cubicBezTo>
                    <a:pt x="999398" y="80228"/>
                    <a:pt x="999965" y="83368"/>
                    <a:pt x="1001100" y="86681"/>
                  </a:cubicBezTo>
                  <a:cubicBezTo>
                    <a:pt x="1001100" y="86681"/>
                    <a:pt x="1001100" y="86856"/>
                    <a:pt x="1001100" y="86856"/>
                  </a:cubicBezTo>
                  <a:cubicBezTo>
                    <a:pt x="1001667" y="88949"/>
                    <a:pt x="1002235" y="91216"/>
                    <a:pt x="1003370" y="93309"/>
                  </a:cubicBezTo>
                  <a:cubicBezTo>
                    <a:pt x="1003938" y="94355"/>
                    <a:pt x="1004505" y="95576"/>
                    <a:pt x="1005072" y="96623"/>
                  </a:cubicBezTo>
                  <a:cubicBezTo>
                    <a:pt x="1009045" y="105692"/>
                    <a:pt x="1016423" y="121040"/>
                    <a:pt x="1028908" y="122087"/>
                  </a:cubicBezTo>
                  <a:cubicBezTo>
                    <a:pt x="1041394" y="123133"/>
                    <a:pt x="1053879" y="109703"/>
                    <a:pt x="1056716" y="95751"/>
                  </a:cubicBezTo>
                  <a:cubicBezTo>
                    <a:pt x="1060121" y="77612"/>
                    <a:pt x="1047069" y="63660"/>
                    <a:pt x="1045934" y="62613"/>
                  </a:cubicBezTo>
                  <a:cubicBezTo>
                    <a:pt x="1058419" y="70636"/>
                    <a:pt x="1073175" y="83193"/>
                    <a:pt x="1082255" y="102727"/>
                  </a:cubicBezTo>
                  <a:cubicBezTo>
                    <a:pt x="1087362" y="113192"/>
                    <a:pt x="1087362" y="119819"/>
                    <a:pt x="1091902" y="121214"/>
                  </a:cubicBezTo>
                  <a:cubicBezTo>
                    <a:pt x="1098713" y="123307"/>
                    <a:pt x="1111765" y="112145"/>
                    <a:pt x="1140142" y="59822"/>
                  </a:cubicBezTo>
                  <a:cubicBezTo>
                    <a:pt x="1135601" y="71508"/>
                    <a:pt x="1132196" y="88251"/>
                    <a:pt x="1137871" y="107087"/>
                  </a:cubicBezTo>
                  <a:cubicBezTo>
                    <a:pt x="1143546" y="107785"/>
                    <a:pt x="1147519" y="106739"/>
                    <a:pt x="1149789" y="105518"/>
                  </a:cubicBezTo>
                  <a:cubicBezTo>
                    <a:pt x="1153762" y="103076"/>
                    <a:pt x="1156032" y="98541"/>
                    <a:pt x="1157167" y="92437"/>
                  </a:cubicBezTo>
                  <a:cubicBezTo>
                    <a:pt x="1157734" y="90518"/>
                    <a:pt x="1157734" y="88251"/>
                    <a:pt x="1157734" y="85984"/>
                  </a:cubicBezTo>
                  <a:cubicBezTo>
                    <a:pt x="1157734" y="80926"/>
                    <a:pt x="1157167" y="75171"/>
                    <a:pt x="1155464" y="68892"/>
                  </a:cubicBezTo>
                  <a:cubicBezTo>
                    <a:pt x="1168518" y="79182"/>
                    <a:pt x="1182705" y="89995"/>
                    <a:pt x="1197460" y="99762"/>
                  </a:cubicBezTo>
                  <a:cubicBezTo>
                    <a:pt x="1202568" y="103250"/>
                    <a:pt x="1211081" y="108657"/>
                    <a:pt x="1219594" y="106564"/>
                  </a:cubicBezTo>
                  <a:cubicBezTo>
                    <a:pt x="1234349" y="103076"/>
                    <a:pt x="1238890" y="82321"/>
                    <a:pt x="1248537" y="61567"/>
                  </a:cubicBezTo>
                  <a:cubicBezTo>
                    <a:pt x="1256482" y="44998"/>
                    <a:pt x="1269535" y="22848"/>
                    <a:pt x="1293939" y="0"/>
                  </a:cubicBezTo>
                  <a:cubicBezTo>
                    <a:pt x="1278616" y="36801"/>
                    <a:pt x="1279751" y="65055"/>
                    <a:pt x="1282588" y="81100"/>
                  </a:cubicBezTo>
                  <a:cubicBezTo>
                    <a:pt x="1284290" y="89995"/>
                    <a:pt x="1287696" y="112843"/>
                    <a:pt x="1297344" y="114412"/>
                  </a:cubicBezTo>
                  <a:cubicBezTo>
                    <a:pt x="1306424" y="115808"/>
                    <a:pt x="1317207" y="97669"/>
                    <a:pt x="1321179" y="83891"/>
                  </a:cubicBezTo>
                  <a:cubicBezTo>
                    <a:pt x="1325720" y="67496"/>
                    <a:pt x="1322314" y="52846"/>
                    <a:pt x="1320044" y="45870"/>
                  </a:cubicBezTo>
                  <a:cubicBezTo>
                    <a:pt x="1335935" y="64183"/>
                    <a:pt x="1348988" y="79705"/>
                    <a:pt x="1359770" y="91739"/>
                  </a:cubicBezTo>
                  <a:cubicBezTo>
                    <a:pt x="1375093" y="109006"/>
                    <a:pt x="1381337" y="115633"/>
                    <a:pt x="1388714" y="114238"/>
                  </a:cubicBezTo>
                  <a:cubicBezTo>
                    <a:pt x="1398929" y="112320"/>
                    <a:pt x="1404605" y="95925"/>
                    <a:pt x="1405172" y="84937"/>
                  </a:cubicBezTo>
                  <a:cubicBezTo>
                    <a:pt x="1406874" y="63485"/>
                    <a:pt x="1391551" y="48486"/>
                    <a:pt x="1388714" y="45870"/>
                  </a:cubicBezTo>
                  <a:cubicBezTo>
                    <a:pt x="1402334" y="46742"/>
                    <a:pt x="1419360" y="50230"/>
                    <a:pt x="1434115" y="62439"/>
                  </a:cubicBezTo>
                  <a:cubicBezTo>
                    <a:pt x="1459086" y="83019"/>
                    <a:pt x="1460789" y="115633"/>
                    <a:pt x="1471571" y="115110"/>
                  </a:cubicBezTo>
                  <a:cubicBezTo>
                    <a:pt x="1480652" y="114587"/>
                    <a:pt x="1481219" y="93309"/>
                    <a:pt x="1501650" y="73078"/>
                  </a:cubicBezTo>
                  <a:cubicBezTo>
                    <a:pt x="1510730" y="64183"/>
                    <a:pt x="1519810" y="59125"/>
                    <a:pt x="1525485" y="56509"/>
                  </a:cubicBezTo>
                  <a:cubicBezTo>
                    <a:pt x="1524351" y="58602"/>
                    <a:pt x="1514135" y="81798"/>
                    <a:pt x="1526621" y="102378"/>
                  </a:cubicBezTo>
                  <a:cubicBezTo>
                    <a:pt x="1533430" y="114064"/>
                    <a:pt x="1548753" y="125923"/>
                    <a:pt x="1558402" y="121912"/>
                  </a:cubicBezTo>
                  <a:cubicBezTo>
                    <a:pt x="1569184" y="117726"/>
                    <a:pt x="1564644" y="98890"/>
                    <a:pt x="1578832" y="76043"/>
                  </a:cubicBezTo>
                  <a:cubicBezTo>
                    <a:pt x="1585642" y="64880"/>
                    <a:pt x="1594155" y="57729"/>
                    <a:pt x="1599830" y="53544"/>
                  </a:cubicBezTo>
                  <a:cubicBezTo>
                    <a:pt x="1598695" y="61567"/>
                    <a:pt x="1596993" y="78484"/>
                    <a:pt x="1605506" y="96448"/>
                  </a:cubicBezTo>
                  <a:cubicBezTo>
                    <a:pt x="1609478" y="105518"/>
                    <a:pt x="1616856" y="120866"/>
                    <a:pt x="1629341" y="121912"/>
                  </a:cubicBezTo>
                  <a:cubicBezTo>
                    <a:pt x="1641826" y="122959"/>
                    <a:pt x="1654312" y="109529"/>
                    <a:pt x="1657149" y="95576"/>
                  </a:cubicBezTo>
                  <a:cubicBezTo>
                    <a:pt x="1660555" y="77438"/>
                    <a:pt x="1647501" y="63485"/>
                    <a:pt x="1646367" y="62439"/>
                  </a:cubicBezTo>
                  <a:cubicBezTo>
                    <a:pt x="1654879" y="67845"/>
                    <a:pt x="1664527" y="75345"/>
                    <a:pt x="1672473" y="85635"/>
                  </a:cubicBezTo>
                  <a:cubicBezTo>
                    <a:pt x="1670202" y="81100"/>
                    <a:pt x="1667932" y="76740"/>
                    <a:pt x="1665095" y="72206"/>
                  </a:cubicBezTo>
                  <a:cubicBezTo>
                    <a:pt x="1657717" y="59125"/>
                    <a:pt x="1649772" y="47091"/>
                    <a:pt x="1641259" y="36103"/>
                  </a:cubicBezTo>
                  <a:cubicBezTo>
                    <a:pt x="1644664" y="39068"/>
                    <a:pt x="1648637" y="42207"/>
                    <a:pt x="1652609" y="45695"/>
                  </a:cubicBezTo>
                  <a:cubicBezTo>
                    <a:pt x="1654879" y="47614"/>
                    <a:pt x="1657149" y="49707"/>
                    <a:pt x="1659987" y="51974"/>
                  </a:cubicBezTo>
                  <a:cubicBezTo>
                    <a:pt x="1660555" y="52323"/>
                    <a:pt x="1660555" y="52497"/>
                    <a:pt x="1661122" y="52846"/>
                  </a:cubicBezTo>
                  <a:cubicBezTo>
                    <a:pt x="1668500" y="59125"/>
                    <a:pt x="1677012" y="65752"/>
                    <a:pt x="1685525" y="72554"/>
                  </a:cubicBezTo>
                  <a:cubicBezTo>
                    <a:pt x="1688931" y="75345"/>
                    <a:pt x="1692903" y="77961"/>
                    <a:pt x="1696308" y="80752"/>
                  </a:cubicBezTo>
                  <a:cubicBezTo>
                    <a:pt x="1700281" y="83542"/>
                    <a:pt x="1703686" y="86333"/>
                    <a:pt x="1707658" y="88949"/>
                  </a:cubicBezTo>
                  <a:cubicBezTo>
                    <a:pt x="1711631" y="91739"/>
                    <a:pt x="1715036" y="94355"/>
                    <a:pt x="1719009" y="96972"/>
                  </a:cubicBezTo>
                  <a:cubicBezTo>
                    <a:pt x="1726954" y="84937"/>
                    <a:pt x="1737169" y="67671"/>
                    <a:pt x="1749654" y="43254"/>
                  </a:cubicBezTo>
                  <a:cubicBezTo>
                    <a:pt x="1749087" y="48486"/>
                    <a:pt x="1747952" y="53544"/>
                    <a:pt x="1747385" y="58776"/>
                  </a:cubicBezTo>
                  <a:cubicBezTo>
                    <a:pt x="1745114" y="74473"/>
                    <a:pt x="1743412" y="90693"/>
                    <a:pt x="1741709" y="107262"/>
                  </a:cubicBezTo>
                  <a:cubicBezTo>
                    <a:pt x="1743412" y="107262"/>
                    <a:pt x="1744547" y="107262"/>
                    <a:pt x="1745682" y="106913"/>
                  </a:cubicBezTo>
                  <a:cubicBezTo>
                    <a:pt x="1754762" y="104820"/>
                    <a:pt x="1759870" y="95925"/>
                    <a:pt x="1764977" y="84414"/>
                  </a:cubicBezTo>
                  <a:cubicBezTo>
                    <a:pt x="1768383" y="77438"/>
                    <a:pt x="1771221" y="69764"/>
                    <a:pt x="1774625" y="61915"/>
                  </a:cubicBezTo>
                  <a:cubicBezTo>
                    <a:pt x="1776895" y="57904"/>
                    <a:pt x="1778030" y="54939"/>
                    <a:pt x="1779166" y="52846"/>
                  </a:cubicBezTo>
                  <a:cubicBezTo>
                    <a:pt x="1779733" y="51974"/>
                    <a:pt x="1779733" y="51276"/>
                    <a:pt x="1780300" y="50579"/>
                  </a:cubicBezTo>
                  <a:cubicBezTo>
                    <a:pt x="1780868" y="49881"/>
                    <a:pt x="1781435" y="49358"/>
                    <a:pt x="1781435" y="48835"/>
                  </a:cubicBezTo>
                  <a:cubicBezTo>
                    <a:pt x="1782003" y="47091"/>
                    <a:pt x="1782571" y="46393"/>
                    <a:pt x="1783138" y="45870"/>
                  </a:cubicBezTo>
                  <a:cubicBezTo>
                    <a:pt x="1792218" y="33661"/>
                    <a:pt x="1806406" y="27034"/>
                    <a:pt x="1817189" y="23197"/>
                  </a:cubicBezTo>
                  <a:cubicBezTo>
                    <a:pt x="1808676" y="37498"/>
                    <a:pt x="1799596" y="59125"/>
                    <a:pt x="1808109" y="81275"/>
                  </a:cubicBezTo>
                  <a:cubicBezTo>
                    <a:pt x="1808676" y="82147"/>
                    <a:pt x="1809244" y="84588"/>
                    <a:pt x="1810947" y="87728"/>
                  </a:cubicBezTo>
                  <a:cubicBezTo>
                    <a:pt x="1811514" y="88949"/>
                    <a:pt x="1812649" y="90170"/>
                    <a:pt x="1813216" y="91565"/>
                  </a:cubicBezTo>
                  <a:cubicBezTo>
                    <a:pt x="1813784" y="92262"/>
                    <a:pt x="1813784" y="92960"/>
                    <a:pt x="1814352" y="93658"/>
                  </a:cubicBezTo>
                  <a:cubicBezTo>
                    <a:pt x="1816054" y="95576"/>
                    <a:pt x="1817189" y="97495"/>
                    <a:pt x="1818892" y="99239"/>
                  </a:cubicBezTo>
                  <a:cubicBezTo>
                    <a:pt x="1821161" y="102030"/>
                    <a:pt x="1824566" y="103948"/>
                    <a:pt x="1827972" y="103948"/>
                  </a:cubicBezTo>
                  <a:cubicBezTo>
                    <a:pt x="1838188" y="104122"/>
                    <a:pt x="1845565" y="86856"/>
                    <a:pt x="1846700" y="84240"/>
                  </a:cubicBezTo>
                  <a:cubicBezTo>
                    <a:pt x="1852943" y="68717"/>
                    <a:pt x="1848970" y="54067"/>
                    <a:pt x="1845565" y="46219"/>
                  </a:cubicBezTo>
                  <a:cubicBezTo>
                    <a:pt x="1861456" y="64532"/>
                    <a:pt x="1874508" y="80054"/>
                    <a:pt x="1885291" y="92088"/>
                  </a:cubicBezTo>
                  <a:cubicBezTo>
                    <a:pt x="1900614" y="109355"/>
                    <a:pt x="1906856" y="115982"/>
                    <a:pt x="1914234" y="114587"/>
                  </a:cubicBezTo>
                  <a:cubicBezTo>
                    <a:pt x="1924450" y="112668"/>
                    <a:pt x="1930125" y="96274"/>
                    <a:pt x="1930692" y="85286"/>
                  </a:cubicBezTo>
                  <a:cubicBezTo>
                    <a:pt x="1932395" y="63834"/>
                    <a:pt x="1917072" y="48835"/>
                    <a:pt x="1914234" y="46219"/>
                  </a:cubicBezTo>
                  <a:cubicBezTo>
                    <a:pt x="1927855" y="47091"/>
                    <a:pt x="1944880" y="50579"/>
                    <a:pt x="1959636" y="62788"/>
                  </a:cubicBezTo>
                  <a:cubicBezTo>
                    <a:pt x="1984607" y="83368"/>
                    <a:pt x="1986309" y="115982"/>
                    <a:pt x="1997092" y="115459"/>
                  </a:cubicBezTo>
                  <a:cubicBezTo>
                    <a:pt x="2006172" y="114936"/>
                    <a:pt x="2006739" y="93658"/>
                    <a:pt x="2027170" y="73426"/>
                  </a:cubicBezTo>
                  <a:cubicBezTo>
                    <a:pt x="2036250" y="64532"/>
                    <a:pt x="2045331" y="59474"/>
                    <a:pt x="2051006" y="56857"/>
                  </a:cubicBezTo>
                  <a:cubicBezTo>
                    <a:pt x="2049870" y="58950"/>
                    <a:pt x="2039656" y="82147"/>
                    <a:pt x="2052141" y="102727"/>
                  </a:cubicBezTo>
                  <a:cubicBezTo>
                    <a:pt x="2058951" y="114412"/>
                    <a:pt x="2074274" y="126272"/>
                    <a:pt x="2083922" y="122261"/>
                  </a:cubicBezTo>
                  <a:cubicBezTo>
                    <a:pt x="2094705" y="118075"/>
                    <a:pt x="2090164" y="99239"/>
                    <a:pt x="2104352" y="76391"/>
                  </a:cubicBezTo>
                  <a:cubicBezTo>
                    <a:pt x="2111163" y="65229"/>
                    <a:pt x="2119675" y="58078"/>
                    <a:pt x="2125350" y="53893"/>
                  </a:cubicBezTo>
                  <a:cubicBezTo>
                    <a:pt x="2124215" y="61915"/>
                    <a:pt x="2122513" y="78833"/>
                    <a:pt x="2131026" y="96797"/>
                  </a:cubicBezTo>
                  <a:cubicBezTo>
                    <a:pt x="2134998" y="105866"/>
                    <a:pt x="2142376" y="121214"/>
                    <a:pt x="2154861" y="122261"/>
                  </a:cubicBezTo>
                  <a:cubicBezTo>
                    <a:pt x="2166212" y="123133"/>
                    <a:pt x="2177562" y="112494"/>
                    <a:pt x="2178697" y="100111"/>
                  </a:cubicBezTo>
                  <a:lnTo>
                    <a:pt x="2178697" y="175378"/>
                  </a:lnTo>
                  <a:lnTo>
                    <a:pt x="15171" y="175378"/>
                  </a:lnTo>
                  <a:lnTo>
                    <a:pt x="20076" y="162353"/>
                  </a:lnTo>
                  <a:cubicBezTo>
                    <a:pt x="21850" y="154701"/>
                    <a:pt x="22417" y="148248"/>
                    <a:pt x="22701" y="143364"/>
                  </a:cubicBezTo>
                  <a:cubicBezTo>
                    <a:pt x="23268" y="132377"/>
                    <a:pt x="21566" y="126098"/>
                    <a:pt x="18161" y="120691"/>
                  </a:cubicBezTo>
                  <a:cubicBezTo>
                    <a:pt x="12485" y="112145"/>
                    <a:pt x="4540" y="107087"/>
                    <a:pt x="0" y="104471"/>
                  </a:cubicBezTo>
                  <a:cubicBezTo>
                    <a:pt x="13053" y="108657"/>
                    <a:pt x="19296" y="107436"/>
                    <a:pt x="23268" y="105518"/>
                  </a:cubicBezTo>
                  <a:cubicBezTo>
                    <a:pt x="32349" y="100809"/>
                    <a:pt x="33484" y="87030"/>
                    <a:pt x="28944" y="68892"/>
                  </a:cubicBezTo>
                  <a:cubicBezTo>
                    <a:pt x="41997" y="79182"/>
                    <a:pt x="56184" y="89995"/>
                    <a:pt x="70940" y="99762"/>
                  </a:cubicBezTo>
                  <a:cubicBezTo>
                    <a:pt x="76048" y="103250"/>
                    <a:pt x="84561" y="108657"/>
                    <a:pt x="93073" y="106564"/>
                  </a:cubicBezTo>
                  <a:cubicBezTo>
                    <a:pt x="107829" y="103076"/>
                    <a:pt x="112369" y="82321"/>
                    <a:pt x="122016" y="61567"/>
                  </a:cubicBezTo>
                  <a:cubicBezTo>
                    <a:pt x="129962" y="44998"/>
                    <a:pt x="143015" y="22848"/>
                    <a:pt x="167418" y="0"/>
                  </a:cubicBezTo>
                  <a:close/>
                </a:path>
              </a:pathLst>
            </a:custGeom>
            <a:solidFill>
              <a:srgbClr val="57A525"/>
            </a:solidFill>
            <a:ln w="897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5" name="Freeform 1204">
              <a:extLst>
                <a:ext uri="{FF2B5EF4-FFF2-40B4-BE49-F238E27FC236}">
                  <a16:creationId xmlns:a16="http://schemas.microsoft.com/office/drawing/2014/main" id="{E53BE6F0-6FDA-642E-8F46-810257AEFB44}"/>
                </a:ext>
              </a:extLst>
            </p:cNvPr>
            <p:cNvSpPr/>
            <p:nvPr/>
          </p:nvSpPr>
          <p:spPr>
            <a:xfrm>
              <a:off x="8545548" y="7390086"/>
              <a:ext cx="2184373" cy="175378"/>
            </a:xfrm>
            <a:custGeom>
              <a:avLst/>
              <a:gdLst>
                <a:gd name="connsiteX0" fmla="*/ 1155864 w 2184373"/>
                <a:gd name="connsiteY0" fmla="*/ 115982 h 175378"/>
                <a:gd name="connsiteX1" fmla="*/ 1162755 w 2184373"/>
                <a:gd name="connsiteY1" fmla="*/ 128540 h 175378"/>
                <a:gd name="connsiteX2" fmla="*/ 1159310 w 2184373"/>
                <a:gd name="connsiteY2" fmla="*/ 120691 h 175378"/>
                <a:gd name="connsiteX3" fmla="*/ 1155864 w 2184373"/>
                <a:gd name="connsiteY3" fmla="*/ 115982 h 175378"/>
                <a:gd name="connsiteX4" fmla="*/ 169389 w 2184373"/>
                <a:gd name="connsiteY4" fmla="*/ 0 h 175378"/>
                <a:gd name="connsiteX5" fmla="*/ 157905 w 2184373"/>
                <a:gd name="connsiteY5" fmla="*/ 81100 h 175378"/>
                <a:gd name="connsiteX6" fmla="*/ 172834 w 2184373"/>
                <a:gd name="connsiteY6" fmla="*/ 114412 h 175378"/>
                <a:gd name="connsiteX7" fmla="*/ 196951 w 2184373"/>
                <a:gd name="connsiteY7" fmla="*/ 83891 h 175378"/>
                <a:gd name="connsiteX8" fmla="*/ 195802 w 2184373"/>
                <a:gd name="connsiteY8" fmla="*/ 45870 h 175378"/>
                <a:gd name="connsiteX9" fmla="*/ 235996 w 2184373"/>
                <a:gd name="connsiteY9" fmla="*/ 91739 h 175378"/>
                <a:gd name="connsiteX10" fmla="*/ 265280 w 2184373"/>
                <a:gd name="connsiteY10" fmla="*/ 114238 h 175378"/>
                <a:gd name="connsiteX11" fmla="*/ 281932 w 2184373"/>
                <a:gd name="connsiteY11" fmla="*/ 84937 h 175378"/>
                <a:gd name="connsiteX12" fmla="*/ 265280 w 2184373"/>
                <a:gd name="connsiteY12" fmla="*/ 45870 h 175378"/>
                <a:gd name="connsiteX13" fmla="*/ 311216 w 2184373"/>
                <a:gd name="connsiteY13" fmla="*/ 62439 h 175378"/>
                <a:gd name="connsiteX14" fmla="*/ 349114 w 2184373"/>
                <a:gd name="connsiteY14" fmla="*/ 115110 h 175378"/>
                <a:gd name="connsiteX15" fmla="*/ 379546 w 2184373"/>
                <a:gd name="connsiteY15" fmla="*/ 73078 h 175378"/>
                <a:gd name="connsiteX16" fmla="*/ 403663 w 2184373"/>
                <a:gd name="connsiteY16" fmla="*/ 56509 h 175378"/>
                <a:gd name="connsiteX17" fmla="*/ 404811 w 2184373"/>
                <a:gd name="connsiteY17" fmla="*/ 102378 h 175378"/>
                <a:gd name="connsiteX18" fmla="*/ 436966 w 2184373"/>
                <a:gd name="connsiteY18" fmla="*/ 121912 h 175378"/>
                <a:gd name="connsiteX19" fmla="*/ 457637 w 2184373"/>
                <a:gd name="connsiteY19" fmla="*/ 76043 h 175378"/>
                <a:gd name="connsiteX20" fmla="*/ 478883 w 2184373"/>
                <a:gd name="connsiteY20" fmla="*/ 53544 h 175378"/>
                <a:gd name="connsiteX21" fmla="*/ 484625 w 2184373"/>
                <a:gd name="connsiteY21" fmla="*/ 96448 h 175378"/>
                <a:gd name="connsiteX22" fmla="*/ 508741 w 2184373"/>
                <a:gd name="connsiteY22" fmla="*/ 121912 h 175378"/>
                <a:gd name="connsiteX23" fmla="*/ 536877 w 2184373"/>
                <a:gd name="connsiteY23" fmla="*/ 95576 h 175378"/>
                <a:gd name="connsiteX24" fmla="*/ 525967 w 2184373"/>
                <a:gd name="connsiteY24" fmla="*/ 62439 h 175378"/>
                <a:gd name="connsiteX25" fmla="*/ 535729 w 2184373"/>
                <a:gd name="connsiteY25" fmla="*/ 69415 h 175378"/>
                <a:gd name="connsiteX26" fmla="*/ 537451 w 2184373"/>
                <a:gd name="connsiteY26" fmla="*/ 70810 h 175378"/>
                <a:gd name="connsiteX27" fmla="*/ 542619 w 2184373"/>
                <a:gd name="connsiteY27" fmla="*/ 75171 h 175378"/>
                <a:gd name="connsiteX28" fmla="*/ 552381 w 2184373"/>
                <a:gd name="connsiteY28" fmla="*/ 85635 h 175378"/>
                <a:gd name="connsiteX29" fmla="*/ 544916 w 2184373"/>
                <a:gd name="connsiteY29" fmla="*/ 72206 h 175378"/>
                <a:gd name="connsiteX30" fmla="*/ 520799 w 2184373"/>
                <a:gd name="connsiteY30" fmla="*/ 36103 h 175378"/>
                <a:gd name="connsiteX31" fmla="*/ 599465 w 2184373"/>
                <a:gd name="connsiteY31" fmla="*/ 96797 h 175378"/>
                <a:gd name="connsiteX32" fmla="*/ 630472 w 2184373"/>
                <a:gd name="connsiteY32" fmla="*/ 43079 h 175378"/>
                <a:gd name="connsiteX33" fmla="*/ 622433 w 2184373"/>
                <a:gd name="connsiteY33" fmla="*/ 106913 h 175378"/>
                <a:gd name="connsiteX34" fmla="*/ 626452 w 2184373"/>
                <a:gd name="connsiteY34" fmla="*/ 106564 h 175378"/>
                <a:gd name="connsiteX35" fmla="*/ 655737 w 2184373"/>
                <a:gd name="connsiteY35" fmla="*/ 61567 h 175378"/>
                <a:gd name="connsiteX36" fmla="*/ 664349 w 2184373"/>
                <a:gd name="connsiteY36" fmla="*/ 45695 h 175378"/>
                <a:gd name="connsiteX37" fmla="*/ 698802 w 2184373"/>
                <a:gd name="connsiteY37" fmla="*/ 23022 h 175378"/>
                <a:gd name="connsiteX38" fmla="*/ 689614 w 2184373"/>
                <a:gd name="connsiteY38" fmla="*/ 81100 h 175378"/>
                <a:gd name="connsiteX39" fmla="*/ 709711 w 2184373"/>
                <a:gd name="connsiteY39" fmla="*/ 103774 h 175378"/>
                <a:gd name="connsiteX40" fmla="*/ 728660 w 2184373"/>
                <a:gd name="connsiteY40" fmla="*/ 84065 h 175378"/>
                <a:gd name="connsiteX41" fmla="*/ 727511 w 2184373"/>
                <a:gd name="connsiteY41" fmla="*/ 46044 h 175378"/>
                <a:gd name="connsiteX42" fmla="*/ 767705 w 2184373"/>
                <a:gd name="connsiteY42" fmla="*/ 91914 h 175378"/>
                <a:gd name="connsiteX43" fmla="*/ 796989 w 2184373"/>
                <a:gd name="connsiteY43" fmla="*/ 114412 h 175378"/>
                <a:gd name="connsiteX44" fmla="*/ 813641 w 2184373"/>
                <a:gd name="connsiteY44" fmla="*/ 85112 h 175378"/>
                <a:gd name="connsiteX45" fmla="*/ 796989 w 2184373"/>
                <a:gd name="connsiteY45" fmla="*/ 46044 h 175378"/>
                <a:gd name="connsiteX46" fmla="*/ 842926 w 2184373"/>
                <a:gd name="connsiteY46" fmla="*/ 62613 h 175378"/>
                <a:gd name="connsiteX47" fmla="*/ 880823 w 2184373"/>
                <a:gd name="connsiteY47" fmla="*/ 115284 h 175378"/>
                <a:gd name="connsiteX48" fmla="*/ 911256 w 2184373"/>
                <a:gd name="connsiteY48" fmla="*/ 73252 h 175378"/>
                <a:gd name="connsiteX49" fmla="*/ 935372 w 2184373"/>
                <a:gd name="connsiteY49" fmla="*/ 56683 h 175378"/>
                <a:gd name="connsiteX50" fmla="*/ 936520 w 2184373"/>
                <a:gd name="connsiteY50" fmla="*/ 102553 h 175378"/>
                <a:gd name="connsiteX51" fmla="*/ 968676 w 2184373"/>
                <a:gd name="connsiteY51" fmla="*/ 122087 h 175378"/>
                <a:gd name="connsiteX52" fmla="*/ 989346 w 2184373"/>
                <a:gd name="connsiteY52" fmla="*/ 76217 h 175378"/>
                <a:gd name="connsiteX53" fmla="*/ 1010592 w 2184373"/>
                <a:gd name="connsiteY53" fmla="*/ 53718 h 175378"/>
                <a:gd name="connsiteX54" fmla="*/ 1010592 w 2184373"/>
                <a:gd name="connsiteY54" fmla="*/ 77263 h 175378"/>
                <a:gd name="connsiteX55" fmla="*/ 1012889 w 2184373"/>
                <a:gd name="connsiteY55" fmla="*/ 86681 h 175378"/>
                <a:gd name="connsiteX56" fmla="*/ 1012889 w 2184373"/>
                <a:gd name="connsiteY56" fmla="*/ 86856 h 175378"/>
                <a:gd name="connsiteX57" fmla="*/ 1015186 w 2184373"/>
                <a:gd name="connsiteY57" fmla="*/ 93309 h 175378"/>
                <a:gd name="connsiteX58" fmla="*/ 1016908 w 2184373"/>
                <a:gd name="connsiteY58" fmla="*/ 96623 h 175378"/>
                <a:gd name="connsiteX59" fmla="*/ 1041025 w 2184373"/>
                <a:gd name="connsiteY59" fmla="*/ 122087 h 175378"/>
                <a:gd name="connsiteX60" fmla="*/ 1069160 w 2184373"/>
                <a:gd name="connsiteY60" fmla="*/ 95751 h 175378"/>
                <a:gd name="connsiteX61" fmla="*/ 1058251 w 2184373"/>
                <a:gd name="connsiteY61" fmla="*/ 62613 h 175378"/>
                <a:gd name="connsiteX62" fmla="*/ 1095000 w 2184373"/>
                <a:gd name="connsiteY62" fmla="*/ 102727 h 175378"/>
                <a:gd name="connsiteX63" fmla="*/ 1104761 w 2184373"/>
                <a:gd name="connsiteY63" fmla="*/ 121214 h 175378"/>
                <a:gd name="connsiteX64" fmla="*/ 1153568 w 2184373"/>
                <a:gd name="connsiteY64" fmla="*/ 59822 h 175378"/>
                <a:gd name="connsiteX65" fmla="*/ 1151271 w 2184373"/>
                <a:gd name="connsiteY65" fmla="*/ 107087 h 175378"/>
                <a:gd name="connsiteX66" fmla="*/ 1163329 w 2184373"/>
                <a:gd name="connsiteY66" fmla="*/ 105518 h 175378"/>
                <a:gd name="connsiteX67" fmla="*/ 1170794 w 2184373"/>
                <a:gd name="connsiteY67" fmla="*/ 92437 h 175378"/>
                <a:gd name="connsiteX68" fmla="*/ 1171368 w 2184373"/>
                <a:gd name="connsiteY68" fmla="*/ 85984 h 175378"/>
                <a:gd name="connsiteX69" fmla="*/ 1169071 w 2184373"/>
                <a:gd name="connsiteY69" fmla="*/ 68892 h 175378"/>
                <a:gd name="connsiteX70" fmla="*/ 1211562 w 2184373"/>
                <a:gd name="connsiteY70" fmla="*/ 99762 h 175378"/>
                <a:gd name="connsiteX71" fmla="*/ 1233956 w 2184373"/>
                <a:gd name="connsiteY71" fmla="*/ 106564 h 175378"/>
                <a:gd name="connsiteX72" fmla="*/ 1263240 w 2184373"/>
                <a:gd name="connsiteY72" fmla="*/ 61567 h 175378"/>
                <a:gd name="connsiteX73" fmla="*/ 1309176 w 2184373"/>
                <a:gd name="connsiteY73" fmla="*/ 0 h 175378"/>
                <a:gd name="connsiteX74" fmla="*/ 1297692 w 2184373"/>
                <a:gd name="connsiteY74" fmla="*/ 81100 h 175378"/>
                <a:gd name="connsiteX75" fmla="*/ 1312621 w 2184373"/>
                <a:gd name="connsiteY75" fmla="*/ 114412 h 175378"/>
                <a:gd name="connsiteX76" fmla="*/ 1336738 w 2184373"/>
                <a:gd name="connsiteY76" fmla="*/ 83891 h 175378"/>
                <a:gd name="connsiteX77" fmla="*/ 1335589 w 2184373"/>
                <a:gd name="connsiteY77" fmla="*/ 45870 h 175378"/>
                <a:gd name="connsiteX78" fmla="*/ 1375783 w 2184373"/>
                <a:gd name="connsiteY78" fmla="*/ 91739 h 175378"/>
                <a:gd name="connsiteX79" fmla="*/ 1405068 w 2184373"/>
                <a:gd name="connsiteY79" fmla="*/ 114238 h 175378"/>
                <a:gd name="connsiteX80" fmla="*/ 1421719 w 2184373"/>
                <a:gd name="connsiteY80" fmla="*/ 84937 h 175378"/>
                <a:gd name="connsiteX81" fmla="*/ 1405068 w 2184373"/>
                <a:gd name="connsiteY81" fmla="*/ 45870 h 175378"/>
                <a:gd name="connsiteX82" fmla="*/ 1451004 w 2184373"/>
                <a:gd name="connsiteY82" fmla="*/ 62439 h 175378"/>
                <a:gd name="connsiteX83" fmla="*/ 1488900 w 2184373"/>
                <a:gd name="connsiteY83" fmla="*/ 115110 h 175378"/>
                <a:gd name="connsiteX84" fmla="*/ 1519334 w 2184373"/>
                <a:gd name="connsiteY84" fmla="*/ 73078 h 175378"/>
                <a:gd name="connsiteX85" fmla="*/ 1543450 w 2184373"/>
                <a:gd name="connsiteY85" fmla="*/ 56509 h 175378"/>
                <a:gd name="connsiteX86" fmla="*/ 1544598 w 2184373"/>
                <a:gd name="connsiteY86" fmla="*/ 102378 h 175378"/>
                <a:gd name="connsiteX87" fmla="*/ 1576754 w 2184373"/>
                <a:gd name="connsiteY87" fmla="*/ 121912 h 175378"/>
                <a:gd name="connsiteX88" fmla="*/ 1597424 w 2184373"/>
                <a:gd name="connsiteY88" fmla="*/ 76043 h 175378"/>
                <a:gd name="connsiteX89" fmla="*/ 1618670 w 2184373"/>
                <a:gd name="connsiteY89" fmla="*/ 53544 h 175378"/>
                <a:gd name="connsiteX90" fmla="*/ 1624412 w 2184373"/>
                <a:gd name="connsiteY90" fmla="*/ 96448 h 175378"/>
                <a:gd name="connsiteX91" fmla="*/ 1648528 w 2184373"/>
                <a:gd name="connsiteY91" fmla="*/ 121912 h 175378"/>
                <a:gd name="connsiteX92" fmla="*/ 1676664 w 2184373"/>
                <a:gd name="connsiteY92" fmla="*/ 95576 h 175378"/>
                <a:gd name="connsiteX93" fmla="*/ 1665755 w 2184373"/>
                <a:gd name="connsiteY93" fmla="*/ 62439 h 175378"/>
                <a:gd name="connsiteX94" fmla="*/ 1692168 w 2184373"/>
                <a:gd name="connsiteY94" fmla="*/ 85635 h 175378"/>
                <a:gd name="connsiteX95" fmla="*/ 1684703 w 2184373"/>
                <a:gd name="connsiteY95" fmla="*/ 72206 h 175378"/>
                <a:gd name="connsiteX96" fmla="*/ 1660586 w 2184373"/>
                <a:gd name="connsiteY96" fmla="*/ 36103 h 175378"/>
                <a:gd name="connsiteX97" fmla="*/ 1672071 w 2184373"/>
                <a:gd name="connsiteY97" fmla="*/ 45695 h 175378"/>
                <a:gd name="connsiteX98" fmla="*/ 1679535 w 2184373"/>
                <a:gd name="connsiteY98" fmla="*/ 51974 h 175378"/>
                <a:gd name="connsiteX99" fmla="*/ 1680684 w 2184373"/>
                <a:gd name="connsiteY99" fmla="*/ 52846 h 175378"/>
                <a:gd name="connsiteX100" fmla="*/ 1705374 w 2184373"/>
                <a:gd name="connsiteY100" fmla="*/ 72554 h 175378"/>
                <a:gd name="connsiteX101" fmla="*/ 1716284 w 2184373"/>
                <a:gd name="connsiteY101" fmla="*/ 80752 h 175378"/>
                <a:gd name="connsiteX102" fmla="*/ 1727768 w 2184373"/>
                <a:gd name="connsiteY102" fmla="*/ 88949 h 175378"/>
                <a:gd name="connsiteX103" fmla="*/ 1739252 w 2184373"/>
                <a:gd name="connsiteY103" fmla="*/ 96972 h 175378"/>
                <a:gd name="connsiteX104" fmla="*/ 1770259 w 2184373"/>
                <a:gd name="connsiteY104" fmla="*/ 43254 h 175378"/>
                <a:gd name="connsiteX105" fmla="*/ 1767962 w 2184373"/>
                <a:gd name="connsiteY105" fmla="*/ 58776 h 175378"/>
                <a:gd name="connsiteX106" fmla="*/ 1762220 w 2184373"/>
                <a:gd name="connsiteY106" fmla="*/ 107262 h 175378"/>
                <a:gd name="connsiteX107" fmla="*/ 1766240 w 2184373"/>
                <a:gd name="connsiteY107" fmla="*/ 106913 h 175378"/>
                <a:gd name="connsiteX108" fmla="*/ 1785762 w 2184373"/>
                <a:gd name="connsiteY108" fmla="*/ 84414 h 175378"/>
                <a:gd name="connsiteX109" fmla="*/ 1795524 w 2184373"/>
                <a:gd name="connsiteY109" fmla="*/ 61915 h 175378"/>
                <a:gd name="connsiteX110" fmla="*/ 1800117 w 2184373"/>
                <a:gd name="connsiteY110" fmla="*/ 52846 h 175378"/>
                <a:gd name="connsiteX111" fmla="*/ 1801265 w 2184373"/>
                <a:gd name="connsiteY111" fmla="*/ 50579 h 175378"/>
                <a:gd name="connsiteX112" fmla="*/ 1802414 w 2184373"/>
                <a:gd name="connsiteY112" fmla="*/ 48835 h 175378"/>
                <a:gd name="connsiteX113" fmla="*/ 1804136 w 2184373"/>
                <a:gd name="connsiteY113" fmla="*/ 45870 h 175378"/>
                <a:gd name="connsiteX114" fmla="*/ 1838589 w 2184373"/>
                <a:gd name="connsiteY114" fmla="*/ 23197 h 175378"/>
                <a:gd name="connsiteX115" fmla="*/ 1829402 w 2184373"/>
                <a:gd name="connsiteY115" fmla="*/ 81275 h 175378"/>
                <a:gd name="connsiteX116" fmla="*/ 1832273 w 2184373"/>
                <a:gd name="connsiteY116" fmla="*/ 87728 h 175378"/>
                <a:gd name="connsiteX117" fmla="*/ 1834569 w 2184373"/>
                <a:gd name="connsiteY117" fmla="*/ 91565 h 175378"/>
                <a:gd name="connsiteX118" fmla="*/ 1835718 w 2184373"/>
                <a:gd name="connsiteY118" fmla="*/ 93658 h 175378"/>
                <a:gd name="connsiteX119" fmla="*/ 1840311 w 2184373"/>
                <a:gd name="connsiteY119" fmla="*/ 99239 h 175378"/>
                <a:gd name="connsiteX120" fmla="*/ 1849499 w 2184373"/>
                <a:gd name="connsiteY120" fmla="*/ 103948 h 175378"/>
                <a:gd name="connsiteX121" fmla="*/ 1868447 w 2184373"/>
                <a:gd name="connsiteY121" fmla="*/ 84240 h 175378"/>
                <a:gd name="connsiteX122" fmla="*/ 1867298 w 2184373"/>
                <a:gd name="connsiteY122" fmla="*/ 46219 h 175378"/>
                <a:gd name="connsiteX123" fmla="*/ 1907492 w 2184373"/>
                <a:gd name="connsiteY123" fmla="*/ 92088 h 175378"/>
                <a:gd name="connsiteX124" fmla="*/ 1936777 w 2184373"/>
                <a:gd name="connsiteY124" fmla="*/ 114587 h 175378"/>
                <a:gd name="connsiteX125" fmla="*/ 1953428 w 2184373"/>
                <a:gd name="connsiteY125" fmla="*/ 85286 h 175378"/>
                <a:gd name="connsiteX126" fmla="*/ 1936777 w 2184373"/>
                <a:gd name="connsiteY126" fmla="*/ 46219 h 175378"/>
                <a:gd name="connsiteX127" fmla="*/ 1982713 w 2184373"/>
                <a:gd name="connsiteY127" fmla="*/ 62788 h 175378"/>
                <a:gd name="connsiteX128" fmla="*/ 2020610 w 2184373"/>
                <a:gd name="connsiteY128" fmla="*/ 115459 h 175378"/>
                <a:gd name="connsiteX129" fmla="*/ 2051043 w 2184373"/>
                <a:gd name="connsiteY129" fmla="*/ 73426 h 175378"/>
                <a:gd name="connsiteX130" fmla="*/ 2075159 w 2184373"/>
                <a:gd name="connsiteY130" fmla="*/ 56857 h 175378"/>
                <a:gd name="connsiteX131" fmla="*/ 2076308 w 2184373"/>
                <a:gd name="connsiteY131" fmla="*/ 102727 h 175378"/>
                <a:gd name="connsiteX132" fmla="*/ 2108463 w 2184373"/>
                <a:gd name="connsiteY132" fmla="*/ 122261 h 175378"/>
                <a:gd name="connsiteX133" fmla="*/ 2129134 w 2184373"/>
                <a:gd name="connsiteY133" fmla="*/ 76391 h 175378"/>
                <a:gd name="connsiteX134" fmla="*/ 2150379 w 2184373"/>
                <a:gd name="connsiteY134" fmla="*/ 53893 h 175378"/>
                <a:gd name="connsiteX135" fmla="*/ 2156122 w 2184373"/>
                <a:gd name="connsiteY135" fmla="*/ 96797 h 175378"/>
                <a:gd name="connsiteX136" fmla="*/ 2180238 w 2184373"/>
                <a:gd name="connsiteY136" fmla="*/ 122261 h 175378"/>
                <a:gd name="connsiteX137" fmla="*/ 2184373 w 2184373"/>
                <a:gd name="connsiteY137" fmla="*/ 120677 h 175378"/>
                <a:gd name="connsiteX138" fmla="*/ 2184373 w 2184373"/>
                <a:gd name="connsiteY138" fmla="*/ 175378 h 175378"/>
                <a:gd name="connsiteX139" fmla="*/ 15349 w 2184373"/>
                <a:gd name="connsiteY139" fmla="*/ 175378 h 175378"/>
                <a:gd name="connsiteX140" fmla="*/ 20312 w 2184373"/>
                <a:gd name="connsiteY140" fmla="*/ 162353 h 175378"/>
                <a:gd name="connsiteX141" fmla="*/ 22968 w 2184373"/>
                <a:gd name="connsiteY141" fmla="*/ 143364 h 175378"/>
                <a:gd name="connsiteX142" fmla="*/ 18374 w 2184373"/>
                <a:gd name="connsiteY142" fmla="*/ 120691 h 175378"/>
                <a:gd name="connsiteX143" fmla="*/ 0 w 2184373"/>
                <a:gd name="connsiteY143" fmla="*/ 104471 h 175378"/>
                <a:gd name="connsiteX144" fmla="*/ 23542 w 2184373"/>
                <a:gd name="connsiteY144" fmla="*/ 105518 h 175378"/>
                <a:gd name="connsiteX145" fmla="*/ 29284 w 2184373"/>
                <a:gd name="connsiteY145" fmla="*/ 68892 h 175378"/>
                <a:gd name="connsiteX146" fmla="*/ 71775 w 2184373"/>
                <a:gd name="connsiteY146" fmla="*/ 99762 h 175378"/>
                <a:gd name="connsiteX147" fmla="*/ 94169 w 2184373"/>
                <a:gd name="connsiteY147" fmla="*/ 106564 h 175378"/>
                <a:gd name="connsiteX148" fmla="*/ 123453 w 2184373"/>
                <a:gd name="connsiteY148" fmla="*/ 61567 h 175378"/>
                <a:gd name="connsiteX149" fmla="*/ 169389 w 2184373"/>
                <a:gd name="connsiteY149" fmla="*/ 0 h 17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2184373" h="175378">
                  <a:moveTo>
                    <a:pt x="1155864" y="115982"/>
                  </a:moveTo>
                  <a:cubicBezTo>
                    <a:pt x="1157588" y="120517"/>
                    <a:pt x="1159884" y="124703"/>
                    <a:pt x="1162755" y="128540"/>
                  </a:cubicBezTo>
                  <a:cubicBezTo>
                    <a:pt x="1162181" y="125575"/>
                    <a:pt x="1161033" y="122959"/>
                    <a:pt x="1159310" y="120691"/>
                  </a:cubicBezTo>
                  <a:cubicBezTo>
                    <a:pt x="1158162" y="118947"/>
                    <a:pt x="1157013" y="117377"/>
                    <a:pt x="1155864" y="115982"/>
                  </a:cubicBezTo>
                  <a:close/>
                  <a:moveTo>
                    <a:pt x="169389" y="0"/>
                  </a:moveTo>
                  <a:cubicBezTo>
                    <a:pt x="153886" y="36801"/>
                    <a:pt x="155034" y="65055"/>
                    <a:pt x="157905" y="81100"/>
                  </a:cubicBezTo>
                  <a:cubicBezTo>
                    <a:pt x="159628" y="89995"/>
                    <a:pt x="163073" y="112843"/>
                    <a:pt x="172834" y="114412"/>
                  </a:cubicBezTo>
                  <a:cubicBezTo>
                    <a:pt x="182021" y="115808"/>
                    <a:pt x="192931" y="97669"/>
                    <a:pt x="196951" y="83891"/>
                  </a:cubicBezTo>
                  <a:cubicBezTo>
                    <a:pt x="201544" y="67496"/>
                    <a:pt x="198099" y="52846"/>
                    <a:pt x="195802" y="45870"/>
                  </a:cubicBezTo>
                  <a:cubicBezTo>
                    <a:pt x="211880" y="64183"/>
                    <a:pt x="225086" y="79705"/>
                    <a:pt x="235996" y="91739"/>
                  </a:cubicBezTo>
                  <a:cubicBezTo>
                    <a:pt x="251499" y="109006"/>
                    <a:pt x="257816" y="115633"/>
                    <a:pt x="265280" y="114238"/>
                  </a:cubicBezTo>
                  <a:cubicBezTo>
                    <a:pt x="275616" y="112320"/>
                    <a:pt x="281358" y="95925"/>
                    <a:pt x="281932" y="84937"/>
                  </a:cubicBezTo>
                  <a:cubicBezTo>
                    <a:pt x="283655" y="63485"/>
                    <a:pt x="268151" y="48486"/>
                    <a:pt x="265280" y="45870"/>
                  </a:cubicBezTo>
                  <a:cubicBezTo>
                    <a:pt x="279061" y="46742"/>
                    <a:pt x="296287" y="50230"/>
                    <a:pt x="311216" y="62439"/>
                  </a:cubicBezTo>
                  <a:cubicBezTo>
                    <a:pt x="336481" y="83019"/>
                    <a:pt x="338204" y="115633"/>
                    <a:pt x="349114" y="115110"/>
                  </a:cubicBezTo>
                  <a:cubicBezTo>
                    <a:pt x="358301" y="114587"/>
                    <a:pt x="358875" y="93309"/>
                    <a:pt x="379546" y="73078"/>
                  </a:cubicBezTo>
                  <a:cubicBezTo>
                    <a:pt x="388733" y="64183"/>
                    <a:pt x="397920" y="59125"/>
                    <a:pt x="403663" y="56509"/>
                  </a:cubicBezTo>
                  <a:cubicBezTo>
                    <a:pt x="402514" y="58602"/>
                    <a:pt x="392179" y="81798"/>
                    <a:pt x="404811" y="102378"/>
                  </a:cubicBezTo>
                  <a:cubicBezTo>
                    <a:pt x="411701" y="114064"/>
                    <a:pt x="427205" y="125923"/>
                    <a:pt x="436966" y="121912"/>
                  </a:cubicBezTo>
                  <a:cubicBezTo>
                    <a:pt x="447876" y="117726"/>
                    <a:pt x="443283" y="98890"/>
                    <a:pt x="457637" y="76043"/>
                  </a:cubicBezTo>
                  <a:cubicBezTo>
                    <a:pt x="464528" y="64880"/>
                    <a:pt x="473141" y="57729"/>
                    <a:pt x="478883" y="53544"/>
                  </a:cubicBezTo>
                  <a:cubicBezTo>
                    <a:pt x="477734" y="61567"/>
                    <a:pt x="476012" y="78484"/>
                    <a:pt x="484625" y="96448"/>
                  </a:cubicBezTo>
                  <a:cubicBezTo>
                    <a:pt x="488644" y="105518"/>
                    <a:pt x="496109" y="120866"/>
                    <a:pt x="508741" y="121912"/>
                  </a:cubicBezTo>
                  <a:cubicBezTo>
                    <a:pt x="521374" y="122959"/>
                    <a:pt x="534006" y="109529"/>
                    <a:pt x="536877" y="95576"/>
                  </a:cubicBezTo>
                  <a:cubicBezTo>
                    <a:pt x="540322" y="77438"/>
                    <a:pt x="527116" y="63485"/>
                    <a:pt x="525967" y="62439"/>
                  </a:cubicBezTo>
                  <a:cubicBezTo>
                    <a:pt x="528838" y="64357"/>
                    <a:pt x="532284" y="66799"/>
                    <a:pt x="535729" y="69415"/>
                  </a:cubicBezTo>
                  <a:cubicBezTo>
                    <a:pt x="536303" y="69938"/>
                    <a:pt x="536877" y="70287"/>
                    <a:pt x="537451" y="70810"/>
                  </a:cubicBezTo>
                  <a:cubicBezTo>
                    <a:pt x="539174" y="72206"/>
                    <a:pt x="540896" y="73601"/>
                    <a:pt x="542619" y="75171"/>
                  </a:cubicBezTo>
                  <a:cubicBezTo>
                    <a:pt x="546065" y="78310"/>
                    <a:pt x="549510" y="81798"/>
                    <a:pt x="552381" y="85635"/>
                  </a:cubicBezTo>
                  <a:cubicBezTo>
                    <a:pt x="550084" y="81100"/>
                    <a:pt x="547787" y="76740"/>
                    <a:pt x="544916" y="72206"/>
                  </a:cubicBezTo>
                  <a:cubicBezTo>
                    <a:pt x="537451" y="59125"/>
                    <a:pt x="529413" y="47091"/>
                    <a:pt x="520799" y="36103"/>
                  </a:cubicBezTo>
                  <a:cubicBezTo>
                    <a:pt x="539174" y="51625"/>
                    <a:pt x="569032" y="75868"/>
                    <a:pt x="599465" y="96797"/>
                  </a:cubicBezTo>
                  <a:cubicBezTo>
                    <a:pt x="607504" y="84763"/>
                    <a:pt x="617839" y="67496"/>
                    <a:pt x="630472" y="43079"/>
                  </a:cubicBezTo>
                  <a:cubicBezTo>
                    <a:pt x="627026" y="63311"/>
                    <a:pt x="624730" y="84763"/>
                    <a:pt x="622433" y="106913"/>
                  </a:cubicBezTo>
                  <a:cubicBezTo>
                    <a:pt x="624155" y="106913"/>
                    <a:pt x="625304" y="106913"/>
                    <a:pt x="626452" y="106564"/>
                  </a:cubicBezTo>
                  <a:cubicBezTo>
                    <a:pt x="641381" y="103076"/>
                    <a:pt x="645975" y="82321"/>
                    <a:pt x="655737" y="61567"/>
                  </a:cubicBezTo>
                  <a:cubicBezTo>
                    <a:pt x="662053" y="49009"/>
                    <a:pt x="663201" y="47091"/>
                    <a:pt x="664349" y="45695"/>
                  </a:cubicBezTo>
                  <a:cubicBezTo>
                    <a:pt x="673536" y="33487"/>
                    <a:pt x="687892" y="26859"/>
                    <a:pt x="698802" y="23022"/>
                  </a:cubicBezTo>
                  <a:cubicBezTo>
                    <a:pt x="690188" y="37324"/>
                    <a:pt x="681001" y="58950"/>
                    <a:pt x="689614" y="81100"/>
                  </a:cubicBezTo>
                  <a:cubicBezTo>
                    <a:pt x="690763" y="83716"/>
                    <a:pt x="698227" y="103774"/>
                    <a:pt x="709711" y="103774"/>
                  </a:cubicBezTo>
                  <a:cubicBezTo>
                    <a:pt x="720047" y="103948"/>
                    <a:pt x="727511" y="86681"/>
                    <a:pt x="728660" y="84065"/>
                  </a:cubicBezTo>
                  <a:cubicBezTo>
                    <a:pt x="734976" y="68543"/>
                    <a:pt x="730956" y="53893"/>
                    <a:pt x="727511" y="46044"/>
                  </a:cubicBezTo>
                  <a:cubicBezTo>
                    <a:pt x="743589" y="64357"/>
                    <a:pt x="756796" y="79879"/>
                    <a:pt x="767705" y="91914"/>
                  </a:cubicBezTo>
                  <a:cubicBezTo>
                    <a:pt x="783209" y="109180"/>
                    <a:pt x="789525" y="115808"/>
                    <a:pt x="796989" y="114412"/>
                  </a:cubicBezTo>
                  <a:cubicBezTo>
                    <a:pt x="807325" y="112494"/>
                    <a:pt x="813067" y="96100"/>
                    <a:pt x="813641" y="85112"/>
                  </a:cubicBezTo>
                  <a:cubicBezTo>
                    <a:pt x="815364" y="63660"/>
                    <a:pt x="799860" y="48660"/>
                    <a:pt x="796989" y="46044"/>
                  </a:cubicBezTo>
                  <a:cubicBezTo>
                    <a:pt x="810770" y="46916"/>
                    <a:pt x="827997" y="50404"/>
                    <a:pt x="842926" y="62613"/>
                  </a:cubicBezTo>
                  <a:cubicBezTo>
                    <a:pt x="868191" y="83193"/>
                    <a:pt x="869913" y="115808"/>
                    <a:pt x="880823" y="115284"/>
                  </a:cubicBezTo>
                  <a:cubicBezTo>
                    <a:pt x="890010" y="114761"/>
                    <a:pt x="890584" y="93483"/>
                    <a:pt x="911256" y="73252"/>
                  </a:cubicBezTo>
                  <a:cubicBezTo>
                    <a:pt x="920442" y="64357"/>
                    <a:pt x="929630" y="59299"/>
                    <a:pt x="935372" y="56683"/>
                  </a:cubicBezTo>
                  <a:cubicBezTo>
                    <a:pt x="934224" y="58776"/>
                    <a:pt x="923888" y="81972"/>
                    <a:pt x="936520" y="102553"/>
                  </a:cubicBezTo>
                  <a:cubicBezTo>
                    <a:pt x="943410" y="114238"/>
                    <a:pt x="958914" y="126098"/>
                    <a:pt x="968676" y="122087"/>
                  </a:cubicBezTo>
                  <a:cubicBezTo>
                    <a:pt x="979585" y="117901"/>
                    <a:pt x="974992" y="99065"/>
                    <a:pt x="989346" y="76217"/>
                  </a:cubicBezTo>
                  <a:cubicBezTo>
                    <a:pt x="996237" y="65055"/>
                    <a:pt x="1004850" y="57904"/>
                    <a:pt x="1010592" y="53718"/>
                  </a:cubicBezTo>
                  <a:cubicBezTo>
                    <a:pt x="1010018" y="58602"/>
                    <a:pt x="1008870" y="67148"/>
                    <a:pt x="1010592" y="77263"/>
                  </a:cubicBezTo>
                  <a:cubicBezTo>
                    <a:pt x="1011167" y="80228"/>
                    <a:pt x="1011741" y="83368"/>
                    <a:pt x="1012889" y="86681"/>
                  </a:cubicBezTo>
                  <a:cubicBezTo>
                    <a:pt x="1012889" y="86681"/>
                    <a:pt x="1012889" y="86856"/>
                    <a:pt x="1012889" y="86856"/>
                  </a:cubicBezTo>
                  <a:cubicBezTo>
                    <a:pt x="1013463" y="88949"/>
                    <a:pt x="1014038" y="91216"/>
                    <a:pt x="1015186" y="93309"/>
                  </a:cubicBezTo>
                  <a:cubicBezTo>
                    <a:pt x="1015760" y="94355"/>
                    <a:pt x="1016334" y="95576"/>
                    <a:pt x="1016908" y="96623"/>
                  </a:cubicBezTo>
                  <a:cubicBezTo>
                    <a:pt x="1020928" y="105692"/>
                    <a:pt x="1028393" y="121040"/>
                    <a:pt x="1041025" y="122087"/>
                  </a:cubicBezTo>
                  <a:cubicBezTo>
                    <a:pt x="1053657" y="123133"/>
                    <a:pt x="1066289" y="109703"/>
                    <a:pt x="1069160" y="95751"/>
                  </a:cubicBezTo>
                  <a:cubicBezTo>
                    <a:pt x="1072606" y="77612"/>
                    <a:pt x="1059399" y="63660"/>
                    <a:pt x="1058251" y="62613"/>
                  </a:cubicBezTo>
                  <a:cubicBezTo>
                    <a:pt x="1070883" y="70636"/>
                    <a:pt x="1085812" y="83193"/>
                    <a:pt x="1095000" y="102727"/>
                  </a:cubicBezTo>
                  <a:cubicBezTo>
                    <a:pt x="1100167" y="113192"/>
                    <a:pt x="1100167" y="119819"/>
                    <a:pt x="1104761" y="121214"/>
                  </a:cubicBezTo>
                  <a:cubicBezTo>
                    <a:pt x="1111652" y="123307"/>
                    <a:pt x="1124858" y="112145"/>
                    <a:pt x="1153568" y="59822"/>
                  </a:cubicBezTo>
                  <a:cubicBezTo>
                    <a:pt x="1148974" y="71508"/>
                    <a:pt x="1145529" y="88251"/>
                    <a:pt x="1151271" y="107087"/>
                  </a:cubicBezTo>
                  <a:cubicBezTo>
                    <a:pt x="1157013" y="107785"/>
                    <a:pt x="1161033" y="106739"/>
                    <a:pt x="1163329" y="105518"/>
                  </a:cubicBezTo>
                  <a:cubicBezTo>
                    <a:pt x="1167349" y="103076"/>
                    <a:pt x="1169645" y="98541"/>
                    <a:pt x="1170794" y="92437"/>
                  </a:cubicBezTo>
                  <a:cubicBezTo>
                    <a:pt x="1171368" y="90518"/>
                    <a:pt x="1171368" y="88251"/>
                    <a:pt x="1171368" y="85984"/>
                  </a:cubicBezTo>
                  <a:cubicBezTo>
                    <a:pt x="1171368" y="80926"/>
                    <a:pt x="1170794" y="75171"/>
                    <a:pt x="1169071" y="68892"/>
                  </a:cubicBezTo>
                  <a:cubicBezTo>
                    <a:pt x="1182278" y="79182"/>
                    <a:pt x="1196633" y="89995"/>
                    <a:pt x="1211562" y="99762"/>
                  </a:cubicBezTo>
                  <a:cubicBezTo>
                    <a:pt x="1216730" y="103250"/>
                    <a:pt x="1225343" y="108657"/>
                    <a:pt x="1233956" y="106564"/>
                  </a:cubicBezTo>
                  <a:cubicBezTo>
                    <a:pt x="1248885" y="103076"/>
                    <a:pt x="1253479" y="82321"/>
                    <a:pt x="1263240" y="61567"/>
                  </a:cubicBezTo>
                  <a:cubicBezTo>
                    <a:pt x="1271279" y="44998"/>
                    <a:pt x="1284486" y="22848"/>
                    <a:pt x="1309176" y="0"/>
                  </a:cubicBezTo>
                  <a:cubicBezTo>
                    <a:pt x="1293673" y="36801"/>
                    <a:pt x="1294821" y="65055"/>
                    <a:pt x="1297692" y="81100"/>
                  </a:cubicBezTo>
                  <a:cubicBezTo>
                    <a:pt x="1299414" y="89995"/>
                    <a:pt x="1302860" y="112843"/>
                    <a:pt x="1312621" y="114412"/>
                  </a:cubicBezTo>
                  <a:cubicBezTo>
                    <a:pt x="1321808" y="115808"/>
                    <a:pt x="1332718" y="97669"/>
                    <a:pt x="1336738" y="83891"/>
                  </a:cubicBezTo>
                  <a:cubicBezTo>
                    <a:pt x="1341332" y="67496"/>
                    <a:pt x="1337886" y="52846"/>
                    <a:pt x="1335589" y="45870"/>
                  </a:cubicBezTo>
                  <a:cubicBezTo>
                    <a:pt x="1351667" y="64183"/>
                    <a:pt x="1364874" y="79705"/>
                    <a:pt x="1375783" y="91739"/>
                  </a:cubicBezTo>
                  <a:cubicBezTo>
                    <a:pt x="1391287" y="109006"/>
                    <a:pt x="1397603" y="115633"/>
                    <a:pt x="1405068" y="114238"/>
                  </a:cubicBezTo>
                  <a:cubicBezTo>
                    <a:pt x="1415403" y="112320"/>
                    <a:pt x="1421145" y="95925"/>
                    <a:pt x="1421719" y="84937"/>
                  </a:cubicBezTo>
                  <a:cubicBezTo>
                    <a:pt x="1423442" y="63485"/>
                    <a:pt x="1407938" y="48486"/>
                    <a:pt x="1405068" y="45870"/>
                  </a:cubicBezTo>
                  <a:cubicBezTo>
                    <a:pt x="1418848" y="46742"/>
                    <a:pt x="1436075" y="50230"/>
                    <a:pt x="1451004" y="62439"/>
                  </a:cubicBezTo>
                  <a:cubicBezTo>
                    <a:pt x="1476269" y="83019"/>
                    <a:pt x="1477991" y="115633"/>
                    <a:pt x="1488900" y="115110"/>
                  </a:cubicBezTo>
                  <a:cubicBezTo>
                    <a:pt x="1498088" y="114587"/>
                    <a:pt x="1498662" y="93309"/>
                    <a:pt x="1519334" y="73078"/>
                  </a:cubicBezTo>
                  <a:cubicBezTo>
                    <a:pt x="1528520" y="64183"/>
                    <a:pt x="1537708" y="59125"/>
                    <a:pt x="1543450" y="56509"/>
                  </a:cubicBezTo>
                  <a:cubicBezTo>
                    <a:pt x="1542302" y="58602"/>
                    <a:pt x="1531965" y="81798"/>
                    <a:pt x="1544598" y="102378"/>
                  </a:cubicBezTo>
                  <a:cubicBezTo>
                    <a:pt x="1551488" y="114064"/>
                    <a:pt x="1566992" y="125923"/>
                    <a:pt x="1576754" y="121912"/>
                  </a:cubicBezTo>
                  <a:cubicBezTo>
                    <a:pt x="1587663" y="117726"/>
                    <a:pt x="1583070" y="98890"/>
                    <a:pt x="1597424" y="76043"/>
                  </a:cubicBezTo>
                  <a:cubicBezTo>
                    <a:pt x="1604315" y="64880"/>
                    <a:pt x="1612928" y="57729"/>
                    <a:pt x="1618670" y="53544"/>
                  </a:cubicBezTo>
                  <a:cubicBezTo>
                    <a:pt x="1617522" y="61567"/>
                    <a:pt x="1615799" y="78484"/>
                    <a:pt x="1624412" y="96448"/>
                  </a:cubicBezTo>
                  <a:cubicBezTo>
                    <a:pt x="1628431" y="105518"/>
                    <a:pt x="1635896" y="120866"/>
                    <a:pt x="1648528" y="121912"/>
                  </a:cubicBezTo>
                  <a:cubicBezTo>
                    <a:pt x="1661160" y="122959"/>
                    <a:pt x="1673793" y="109529"/>
                    <a:pt x="1676664" y="95576"/>
                  </a:cubicBezTo>
                  <a:cubicBezTo>
                    <a:pt x="1680110" y="77438"/>
                    <a:pt x="1666903" y="63485"/>
                    <a:pt x="1665755" y="62439"/>
                  </a:cubicBezTo>
                  <a:cubicBezTo>
                    <a:pt x="1674367" y="67845"/>
                    <a:pt x="1684129" y="75345"/>
                    <a:pt x="1692168" y="85635"/>
                  </a:cubicBezTo>
                  <a:cubicBezTo>
                    <a:pt x="1689871" y="81100"/>
                    <a:pt x="1687574" y="76740"/>
                    <a:pt x="1684703" y="72206"/>
                  </a:cubicBezTo>
                  <a:cubicBezTo>
                    <a:pt x="1677238" y="59125"/>
                    <a:pt x="1669200" y="47091"/>
                    <a:pt x="1660586" y="36103"/>
                  </a:cubicBezTo>
                  <a:cubicBezTo>
                    <a:pt x="1664032" y="39068"/>
                    <a:pt x="1668051" y="42207"/>
                    <a:pt x="1672071" y="45695"/>
                  </a:cubicBezTo>
                  <a:cubicBezTo>
                    <a:pt x="1674367" y="47614"/>
                    <a:pt x="1676664" y="49707"/>
                    <a:pt x="1679535" y="51974"/>
                  </a:cubicBezTo>
                  <a:cubicBezTo>
                    <a:pt x="1680110" y="52323"/>
                    <a:pt x="1680110" y="52497"/>
                    <a:pt x="1680684" y="52846"/>
                  </a:cubicBezTo>
                  <a:cubicBezTo>
                    <a:pt x="1688148" y="59125"/>
                    <a:pt x="1696761" y="65752"/>
                    <a:pt x="1705374" y="72554"/>
                  </a:cubicBezTo>
                  <a:cubicBezTo>
                    <a:pt x="1708820" y="75345"/>
                    <a:pt x="1712839" y="77961"/>
                    <a:pt x="1716284" y="80752"/>
                  </a:cubicBezTo>
                  <a:cubicBezTo>
                    <a:pt x="1720304" y="83542"/>
                    <a:pt x="1723748" y="86333"/>
                    <a:pt x="1727768" y="88949"/>
                  </a:cubicBezTo>
                  <a:cubicBezTo>
                    <a:pt x="1731788" y="91739"/>
                    <a:pt x="1735233" y="94355"/>
                    <a:pt x="1739252" y="96972"/>
                  </a:cubicBezTo>
                  <a:cubicBezTo>
                    <a:pt x="1747291" y="84937"/>
                    <a:pt x="1757626" y="67671"/>
                    <a:pt x="1770259" y="43254"/>
                  </a:cubicBezTo>
                  <a:cubicBezTo>
                    <a:pt x="1769685" y="48486"/>
                    <a:pt x="1768536" y="53544"/>
                    <a:pt x="1767962" y="58776"/>
                  </a:cubicBezTo>
                  <a:cubicBezTo>
                    <a:pt x="1765665" y="74473"/>
                    <a:pt x="1763942" y="90693"/>
                    <a:pt x="1762220" y="107262"/>
                  </a:cubicBezTo>
                  <a:cubicBezTo>
                    <a:pt x="1763942" y="107262"/>
                    <a:pt x="1765091" y="107262"/>
                    <a:pt x="1766240" y="106913"/>
                  </a:cubicBezTo>
                  <a:cubicBezTo>
                    <a:pt x="1775427" y="104820"/>
                    <a:pt x="1780594" y="95925"/>
                    <a:pt x="1785762" y="84414"/>
                  </a:cubicBezTo>
                  <a:cubicBezTo>
                    <a:pt x="1789208" y="77438"/>
                    <a:pt x="1792079" y="69764"/>
                    <a:pt x="1795524" y="61915"/>
                  </a:cubicBezTo>
                  <a:cubicBezTo>
                    <a:pt x="1797820" y="57904"/>
                    <a:pt x="1798969" y="54939"/>
                    <a:pt x="1800117" y="52846"/>
                  </a:cubicBezTo>
                  <a:cubicBezTo>
                    <a:pt x="1800691" y="51974"/>
                    <a:pt x="1800691" y="51276"/>
                    <a:pt x="1801265" y="50579"/>
                  </a:cubicBezTo>
                  <a:cubicBezTo>
                    <a:pt x="1801840" y="49881"/>
                    <a:pt x="1802414" y="49358"/>
                    <a:pt x="1802414" y="48835"/>
                  </a:cubicBezTo>
                  <a:cubicBezTo>
                    <a:pt x="1802988" y="47091"/>
                    <a:pt x="1803562" y="46393"/>
                    <a:pt x="1804136" y="45870"/>
                  </a:cubicBezTo>
                  <a:cubicBezTo>
                    <a:pt x="1813324" y="33661"/>
                    <a:pt x="1827678" y="27034"/>
                    <a:pt x="1838589" y="23197"/>
                  </a:cubicBezTo>
                  <a:cubicBezTo>
                    <a:pt x="1829976" y="37498"/>
                    <a:pt x="1820788" y="59125"/>
                    <a:pt x="1829402" y="81275"/>
                  </a:cubicBezTo>
                  <a:cubicBezTo>
                    <a:pt x="1829976" y="82147"/>
                    <a:pt x="1830550" y="84588"/>
                    <a:pt x="1832273" y="87728"/>
                  </a:cubicBezTo>
                  <a:cubicBezTo>
                    <a:pt x="1832847" y="88949"/>
                    <a:pt x="1833995" y="90170"/>
                    <a:pt x="1834569" y="91565"/>
                  </a:cubicBezTo>
                  <a:cubicBezTo>
                    <a:pt x="1835144" y="92262"/>
                    <a:pt x="1835144" y="92960"/>
                    <a:pt x="1835718" y="93658"/>
                  </a:cubicBezTo>
                  <a:cubicBezTo>
                    <a:pt x="1837440" y="95576"/>
                    <a:pt x="1838589" y="97495"/>
                    <a:pt x="1840311" y="99239"/>
                  </a:cubicBezTo>
                  <a:cubicBezTo>
                    <a:pt x="1842608" y="102030"/>
                    <a:pt x="1846053" y="103948"/>
                    <a:pt x="1849499" y="103948"/>
                  </a:cubicBezTo>
                  <a:cubicBezTo>
                    <a:pt x="1859834" y="104122"/>
                    <a:pt x="1867298" y="86856"/>
                    <a:pt x="1868447" y="84240"/>
                  </a:cubicBezTo>
                  <a:cubicBezTo>
                    <a:pt x="1874763" y="68717"/>
                    <a:pt x="1870744" y="54067"/>
                    <a:pt x="1867298" y="46219"/>
                  </a:cubicBezTo>
                  <a:cubicBezTo>
                    <a:pt x="1883376" y="64532"/>
                    <a:pt x="1896583" y="80054"/>
                    <a:pt x="1907492" y="92088"/>
                  </a:cubicBezTo>
                  <a:cubicBezTo>
                    <a:pt x="1922996" y="109355"/>
                    <a:pt x="1929312" y="115982"/>
                    <a:pt x="1936777" y="114587"/>
                  </a:cubicBezTo>
                  <a:cubicBezTo>
                    <a:pt x="1947112" y="112668"/>
                    <a:pt x="1952854" y="96274"/>
                    <a:pt x="1953428" y="85286"/>
                  </a:cubicBezTo>
                  <a:cubicBezTo>
                    <a:pt x="1955151" y="63834"/>
                    <a:pt x="1939648" y="48835"/>
                    <a:pt x="1936777" y="46219"/>
                  </a:cubicBezTo>
                  <a:cubicBezTo>
                    <a:pt x="1950557" y="47091"/>
                    <a:pt x="1967783" y="50579"/>
                    <a:pt x="1982713" y="62788"/>
                  </a:cubicBezTo>
                  <a:cubicBezTo>
                    <a:pt x="2007978" y="83368"/>
                    <a:pt x="2009700" y="115982"/>
                    <a:pt x="2020610" y="115459"/>
                  </a:cubicBezTo>
                  <a:cubicBezTo>
                    <a:pt x="2029797" y="114936"/>
                    <a:pt x="2030371" y="93658"/>
                    <a:pt x="2051043" y="73426"/>
                  </a:cubicBezTo>
                  <a:cubicBezTo>
                    <a:pt x="2060230" y="64532"/>
                    <a:pt x="2069417" y="59474"/>
                    <a:pt x="2075159" y="56857"/>
                  </a:cubicBezTo>
                  <a:cubicBezTo>
                    <a:pt x="2074010" y="58950"/>
                    <a:pt x="2063675" y="82147"/>
                    <a:pt x="2076308" y="102727"/>
                  </a:cubicBezTo>
                  <a:cubicBezTo>
                    <a:pt x="2083198" y="114412"/>
                    <a:pt x="2098701" y="126272"/>
                    <a:pt x="2108463" y="122261"/>
                  </a:cubicBezTo>
                  <a:cubicBezTo>
                    <a:pt x="2119372" y="118075"/>
                    <a:pt x="2114779" y="99239"/>
                    <a:pt x="2129134" y="76391"/>
                  </a:cubicBezTo>
                  <a:cubicBezTo>
                    <a:pt x="2136024" y="65229"/>
                    <a:pt x="2144637" y="58078"/>
                    <a:pt x="2150379" y="53893"/>
                  </a:cubicBezTo>
                  <a:cubicBezTo>
                    <a:pt x="2149231" y="61915"/>
                    <a:pt x="2147508" y="78833"/>
                    <a:pt x="2156122" y="96797"/>
                  </a:cubicBezTo>
                  <a:cubicBezTo>
                    <a:pt x="2160140" y="105866"/>
                    <a:pt x="2167605" y="121214"/>
                    <a:pt x="2180238" y="122261"/>
                  </a:cubicBezTo>
                  <a:lnTo>
                    <a:pt x="2184373" y="120677"/>
                  </a:lnTo>
                  <a:lnTo>
                    <a:pt x="2184373" y="175378"/>
                  </a:lnTo>
                  <a:lnTo>
                    <a:pt x="15349" y="175378"/>
                  </a:lnTo>
                  <a:lnTo>
                    <a:pt x="20312" y="162353"/>
                  </a:lnTo>
                  <a:cubicBezTo>
                    <a:pt x="22107" y="154701"/>
                    <a:pt x="22681" y="148248"/>
                    <a:pt x="22968" y="143364"/>
                  </a:cubicBezTo>
                  <a:cubicBezTo>
                    <a:pt x="23542" y="132377"/>
                    <a:pt x="21819" y="126098"/>
                    <a:pt x="18374" y="120691"/>
                  </a:cubicBezTo>
                  <a:cubicBezTo>
                    <a:pt x="12632" y="112145"/>
                    <a:pt x="4594" y="107087"/>
                    <a:pt x="0" y="104471"/>
                  </a:cubicBezTo>
                  <a:cubicBezTo>
                    <a:pt x="13207" y="108657"/>
                    <a:pt x="19523" y="107436"/>
                    <a:pt x="23542" y="105518"/>
                  </a:cubicBezTo>
                  <a:cubicBezTo>
                    <a:pt x="32729" y="100809"/>
                    <a:pt x="33878" y="87030"/>
                    <a:pt x="29284" y="68892"/>
                  </a:cubicBezTo>
                  <a:cubicBezTo>
                    <a:pt x="42491" y="79182"/>
                    <a:pt x="56846" y="89995"/>
                    <a:pt x="71775" y="99762"/>
                  </a:cubicBezTo>
                  <a:cubicBezTo>
                    <a:pt x="76943" y="103250"/>
                    <a:pt x="85556" y="108657"/>
                    <a:pt x="94169" y="106564"/>
                  </a:cubicBezTo>
                  <a:cubicBezTo>
                    <a:pt x="109098" y="103076"/>
                    <a:pt x="113692" y="82321"/>
                    <a:pt x="123453" y="61567"/>
                  </a:cubicBezTo>
                  <a:cubicBezTo>
                    <a:pt x="131492" y="44998"/>
                    <a:pt x="144698" y="22848"/>
                    <a:pt x="169389" y="0"/>
                  </a:cubicBezTo>
                  <a:close/>
                </a:path>
              </a:pathLst>
            </a:custGeom>
            <a:solidFill>
              <a:srgbClr val="57A525"/>
            </a:solidFill>
            <a:ln w="897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9" name="Freeform 1198">
              <a:extLst>
                <a:ext uri="{FF2B5EF4-FFF2-40B4-BE49-F238E27FC236}">
                  <a16:creationId xmlns:a16="http://schemas.microsoft.com/office/drawing/2014/main" id="{016639B1-3FC4-C108-AE8A-B3BA1A726B33}"/>
                </a:ext>
              </a:extLst>
            </p:cNvPr>
            <p:cNvSpPr/>
            <p:nvPr/>
          </p:nvSpPr>
          <p:spPr>
            <a:xfrm>
              <a:off x="2105355" y="7390086"/>
              <a:ext cx="2178697" cy="175378"/>
            </a:xfrm>
            <a:custGeom>
              <a:avLst/>
              <a:gdLst>
                <a:gd name="connsiteX0" fmla="*/ 1142411 w 2178697"/>
                <a:gd name="connsiteY0" fmla="*/ 115982 h 175378"/>
                <a:gd name="connsiteX1" fmla="*/ 1149222 w 2178697"/>
                <a:gd name="connsiteY1" fmla="*/ 128540 h 175378"/>
                <a:gd name="connsiteX2" fmla="*/ 1145817 w 2178697"/>
                <a:gd name="connsiteY2" fmla="*/ 120691 h 175378"/>
                <a:gd name="connsiteX3" fmla="*/ 1142411 w 2178697"/>
                <a:gd name="connsiteY3" fmla="*/ 115982 h 175378"/>
                <a:gd name="connsiteX4" fmla="*/ 167418 w 2178697"/>
                <a:gd name="connsiteY4" fmla="*/ 0 h 175378"/>
                <a:gd name="connsiteX5" fmla="*/ 156068 w 2178697"/>
                <a:gd name="connsiteY5" fmla="*/ 81100 h 175378"/>
                <a:gd name="connsiteX6" fmla="*/ 170823 w 2178697"/>
                <a:gd name="connsiteY6" fmla="*/ 114412 h 175378"/>
                <a:gd name="connsiteX7" fmla="*/ 194659 w 2178697"/>
                <a:gd name="connsiteY7" fmla="*/ 83891 h 175378"/>
                <a:gd name="connsiteX8" fmla="*/ 193524 w 2178697"/>
                <a:gd name="connsiteY8" fmla="*/ 45870 h 175378"/>
                <a:gd name="connsiteX9" fmla="*/ 233249 w 2178697"/>
                <a:gd name="connsiteY9" fmla="*/ 91739 h 175378"/>
                <a:gd name="connsiteX10" fmla="*/ 262193 w 2178697"/>
                <a:gd name="connsiteY10" fmla="*/ 114238 h 175378"/>
                <a:gd name="connsiteX11" fmla="*/ 278651 w 2178697"/>
                <a:gd name="connsiteY11" fmla="*/ 84937 h 175378"/>
                <a:gd name="connsiteX12" fmla="*/ 262193 w 2178697"/>
                <a:gd name="connsiteY12" fmla="*/ 45870 h 175378"/>
                <a:gd name="connsiteX13" fmla="*/ 307594 w 2178697"/>
                <a:gd name="connsiteY13" fmla="*/ 62439 h 175378"/>
                <a:gd name="connsiteX14" fmla="*/ 345051 w 2178697"/>
                <a:gd name="connsiteY14" fmla="*/ 115110 h 175378"/>
                <a:gd name="connsiteX15" fmla="*/ 375129 w 2178697"/>
                <a:gd name="connsiteY15" fmla="*/ 73078 h 175378"/>
                <a:gd name="connsiteX16" fmla="*/ 398965 w 2178697"/>
                <a:gd name="connsiteY16" fmla="*/ 56509 h 175378"/>
                <a:gd name="connsiteX17" fmla="*/ 400100 w 2178697"/>
                <a:gd name="connsiteY17" fmla="*/ 102378 h 175378"/>
                <a:gd name="connsiteX18" fmla="*/ 431881 w 2178697"/>
                <a:gd name="connsiteY18" fmla="*/ 121912 h 175378"/>
                <a:gd name="connsiteX19" fmla="*/ 452311 w 2178697"/>
                <a:gd name="connsiteY19" fmla="*/ 76043 h 175378"/>
                <a:gd name="connsiteX20" fmla="*/ 473309 w 2178697"/>
                <a:gd name="connsiteY20" fmla="*/ 53544 h 175378"/>
                <a:gd name="connsiteX21" fmla="*/ 478985 w 2178697"/>
                <a:gd name="connsiteY21" fmla="*/ 96448 h 175378"/>
                <a:gd name="connsiteX22" fmla="*/ 502820 w 2178697"/>
                <a:gd name="connsiteY22" fmla="*/ 121912 h 175378"/>
                <a:gd name="connsiteX23" fmla="*/ 530629 w 2178697"/>
                <a:gd name="connsiteY23" fmla="*/ 95576 h 175378"/>
                <a:gd name="connsiteX24" fmla="*/ 519845 w 2178697"/>
                <a:gd name="connsiteY24" fmla="*/ 62439 h 175378"/>
                <a:gd name="connsiteX25" fmla="*/ 529493 w 2178697"/>
                <a:gd name="connsiteY25" fmla="*/ 69415 h 175378"/>
                <a:gd name="connsiteX26" fmla="*/ 531196 w 2178697"/>
                <a:gd name="connsiteY26" fmla="*/ 70810 h 175378"/>
                <a:gd name="connsiteX27" fmla="*/ 536303 w 2178697"/>
                <a:gd name="connsiteY27" fmla="*/ 75171 h 175378"/>
                <a:gd name="connsiteX28" fmla="*/ 545952 w 2178697"/>
                <a:gd name="connsiteY28" fmla="*/ 85635 h 175378"/>
                <a:gd name="connsiteX29" fmla="*/ 538574 w 2178697"/>
                <a:gd name="connsiteY29" fmla="*/ 72206 h 175378"/>
                <a:gd name="connsiteX30" fmla="*/ 514738 w 2178697"/>
                <a:gd name="connsiteY30" fmla="*/ 36103 h 175378"/>
                <a:gd name="connsiteX31" fmla="*/ 592488 w 2178697"/>
                <a:gd name="connsiteY31" fmla="*/ 96797 h 175378"/>
                <a:gd name="connsiteX32" fmla="*/ 623134 w 2178697"/>
                <a:gd name="connsiteY32" fmla="*/ 43079 h 175378"/>
                <a:gd name="connsiteX33" fmla="*/ 615189 w 2178697"/>
                <a:gd name="connsiteY33" fmla="*/ 106913 h 175378"/>
                <a:gd name="connsiteX34" fmla="*/ 619161 w 2178697"/>
                <a:gd name="connsiteY34" fmla="*/ 106564 h 175378"/>
                <a:gd name="connsiteX35" fmla="*/ 648105 w 2178697"/>
                <a:gd name="connsiteY35" fmla="*/ 61567 h 175378"/>
                <a:gd name="connsiteX36" fmla="*/ 656617 w 2178697"/>
                <a:gd name="connsiteY36" fmla="*/ 45695 h 175378"/>
                <a:gd name="connsiteX37" fmla="*/ 690669 w 2178697"/>
                <a:gd name="connsiteY37" fmla="*/ 23022 h 175378"/>
                <a:gd name="connsiteX38" fmla="*/ 681588 w 2178697"/>
                <a:gd name="connsiteY38" fmla="*/ 81100 h 175378"/>
                <a:gd name="connsiteX39" fmla="*/ 701451 w 2178697"/>
                <a:gd name="connsiteY39" fmla="*/ 103774 h 175378"/>
                <a:gd name="connsiteX40" fmla="*/ 720179 w 2178697"/>
                <a:gd name="connsiteY40" fmla="*/ 84065 h 175378"/>
                <a:gd name="connsiteX41" fmla="*/ 719044 w 2178697"/>
                <a:gd name="connsiteY41" fmla="*/ 46044 h 175378"/>
                <a:gd name="connsiteX42" fmla="*/ 758770 w 2178697"/>
                <a:gd name="connsiteY42" fmla="*/ 91914 h 175378"/>
                <a:gd name="connsiteX43" fmla="*/ 787713 w 2178697"/>
                <a:gd name="connsiteY43" fmla="*/ 114412 h 175378"/>
                <a:gd name="connsiteX44" fmla="*/ 804171 w 2178697"/>
                <a:gd name="connsiteY44" fmla="*/ 85112 h 175378"/>
                <a:gd name="connsiteX45" fmla="*/ 787713 w 2178697"/>
                <a:gd name="connsiteY45" fmla="*/ 46044 h 175378"/>
                <a:gd name="connsiteX46" fmla="*/ 833115 w 2178697"/>
                <a:gd name="connsiteY46" fmla="*/ 62613 h 175378"/>
                <a:gd name="connsiteX47" fmla="*/ 870571 w 2178697"/>
                <a:gd name="connsiteY47" fmla="*/ 115284 h 175378"/>
                <a:gd name="connsiteX48" fmla="*/ 900650 w 2178697"/>
                <a:gd name="connsiteY48" fmla="*/ 73252 h 175378"/>
                <a:gd name="connsiteX49" fmla="*/ 924485 w 2178697"/>
                <a:gd name="connsiteY49" fmla="*/ 56683 h 175378"/>
                <a:gd name="connsiteX50" fmla="*/ 925620 w 2178697"/>
                <a:gd name="connsiteY50" fmla="*/ 102553 h 175378"/>
                <a:gd name="connsiteX51" fmla="*/ 957401 w 2178697"/>
                <a:gd name="connsiteY51" fmla="*/ 122087 h 175378"/>
                <a:gd name="connsiteX52" fmla="*/ 977832 w 2178697"/>
                <a:gd name="connsiteY52" fmla="*/ 76217 h 175378"/>
                <a:gd name="connsiteX53" fmla="*/ 998830 w 2178697"/>
                <a:gd name="connsiteY53" fmla="*/ 53718 h 175378"/>
                <a:gd name="connsiteX54" fmla="*/ 998830 w 2178697"/>
                <a:gd name="connsiteY54" fmla="*/ 77263 h 175378"/>
                <a:gd name="connsiteX55" fmla="*/ 1001100 w 2178697"/>
                <a:gd name="connsiteY55" fmla="*/ 86681 h 175378"/>
                <a:gd name="connsiteX56" fmla="*/ 1001100 w 2178697"/>
                <a:gd name="connsiteY56" fmla="*/ 86856 h 175378"/>
                <a:gd name="connsiteX57" fmla="*/ 1003370 w 2178697"/>
                <a:gd name="connsiteY57" fmla="*/ 93309 h 175378"/>
                <a:gd name="connsiteX58" fmla="*/ 1005073 w 2178697"/>
                <a:gd name="connsiteY58" fmla="*/ 96623 h 175378"/>
                <a:gd name="connsiteX59" fmla="*/ 1028908 w 2178697"/>
                <a:gd name="connsiteY59" fmla="*/ 122087 h 175378"/>
                <a:gd name="connsiteX60" fmla="*/ 1056717 w 2178697"/>
                <a:gd name="connsiteY60" fmla="*/ 95751 h 175378"/>
                <a:gd name="connsiteX61" fmla="*/ 1045934 w 2178697"/>
                <a:gd name="connsiteY61" fmla="*/ 62613 h 175378"/>
                <a:gd name="connsiteX62" fmla="*/ 1082255 w 2178697"/>
                <a:gd name="connsiteY62" fmla="*/ 102727 h 175378"/>
                <a:gd name="connsiteX63" fmla="*/ 1091902 w 2178697"/>
                <a:gd name="connsiteY63" fmla="*/ 121214 h 175378"/>
                <a:gd name="connsiteX64" fmla="*/ 1140142 w 2178697"/>
                <a:gd name="connsiteY64" fmla="*/ 59822 h 175378"/>
                <a:gd name="connsiteX65" fmla="*/ 1137871 w 2178697"/>
                <a:gd name="connsiteY65" fmla="*/ 107087 h 175378"/>
                <a:gd name="connsiteX66" fmla="*/ 1149789 w 2178697"/>
                <a:gd name="connsiteY66" fmla="*/ 105518 h 175378"/>
                <a:gd name="connsiteX67" fmla="*/ 1157167 w 2178697"/>
                <a:gd name="connsiteY67" fmla="*/ 92437 h 175378"/>
                <a:gd name="connsiteX68" fmla="*/ 1157734 w 2178697"/>
                <a:gd name="connsiteY68" fmla="*/ 85984 h 175378"/>
                <a:gd name="connsiteX69" fmla="*/ 1155465 w 2178697"/>
                <a:gd name="connsiteY69" fmla="*/ 68892 h 175378"/>
                <a:gd name="connsiteX70" fmla="*/ 1197460 w 2178697"/>
                <a:gd name="connsiteY70" fmla="*/ 99762 h 175378"/>
                <a:gd name="connsiteX71" fmla="*/ 1219594 w 2178697"/>
                <a:gd name="connsiteY71" fmla="*/ 106564 h 175378"/>
                <a:gd name="connsiteX72" fmla="*/ 1248537 w 2178697"/>
                <a:gd name="connsiteY72" fmla="*/ 61567 h 175378"/>
                <a:gd name="connsiteX73" fmla="*/ 1293939 w 2178697"/>
                <a:gd name="connsiteY73" fmla="*/ 0 h 175378"/>
                <a:gd name="connsiteX74" fmla="*/ 1282588 w 2178697"/>
                <a:gd name="connsiteY74" fmla="*/ 81100 h 175378"/>
                <a:gd name="connsiteX75" fmla="*/ 1297344 w 2178697"/>
                <a:gd name="connsiteY75" fmla="*/ 114412 h 175378"/>
                <a:gd name="connsiteX76" fmla="*/ 1321180 w 2178697"/>
                <a:gd name="connsiteY76" fmla="*/ 83891 h 175378"/>
                <a:gd name="connsiteX77" fmla="*/ 1320044 w 2178697"/>
                <a:gd name="connsiteY77" fmla="*/ 45870 h 175378"/>
                <a:gd name="connsiteX78" fmla="*/ 1359770 w 2178697"/>
                <a:gd name="connsiteY78" fmla="*/ 91739 h 175378"/>
                <a:gd name="connsiteX79" fmla="*/ 1388714 w 2178697"/>
                <a:gd name="connsiteY79" fmla="*/ 114238 h 175378"/>
                <a:gd name="connsiteX80" fmla="*/ 1405172 w 2178697"/>
                <a:gd name="connsiteY80" fmla="*/ 84937 h 175378"/>
                <a:gd name="connsiteX81" fmla="*/ 1388714 w 2178697"/>
                <a:gd name="connsiteY81" fmla="*/ 45870 h 175378"/>
                <a:gd name="connsiteX82" fmla="*/ 1434115 w 2178697"/>
                <a:gd name="connsiteY82" fmla="*/ 62439 h 175378"/>
                <a:gd name="connsiteX83" fmla="*/ 1471571 w 2178697"/>
                <a:gd name="connsiteY83" fmla="*/ 115110 h 175378"/>
                <a:gd name="connsiteX84" fmla="*/ 1501650 w 2178697"/>
                <a:gd name="connsiteY84" fmla="*/ 73078 h 175378"/>
                <a:gd name="connsiteX85" fmla="*/ 1525485 w 2178697"/>
                <a:gd name="connsiteY85" fmla="*/ 56509 h 175378"/>
                <a:gd name="connsiteX86" fmla="*/ 1526621 w 2178697"/>
                <a:gd name="connsiteY86" fmla="*/ 102378 h 175378"/>
                <a:gd name="connsiteX87" fmla="*/ 1558402 w 2178697"/>
                <a:gd name="connsiteY87" fmla="*/ 121912 h 175378"/>
                <a:gd name="connsiteX88" fmla="*/ 1578832 w 2178697"/>
                <a:gd name="connsiteY88" fmla="*/ 76043 h 175378"/>
                <a:gd name="connsiteX89" fmla="*/ 1599830 w 2178697"/>
                <a:gd name="connsiteY89" fmla="*/ 53544 h 175378"/>
                <a:gd name="connsiteX90" fmla="*/ 1605506 w 2178697"/>
                <a:gd name="connsiteY90" fmla="*/ 96448 h 175378"/>
                <a:gd name="connsiteX91" fmla="*/ 1629341 w 2178697"/>
                <a:gd name="connsiteY91" fmla="*/ 121912 h 175378"/>
                <a:gd name="connsiteX92" fmla="*/ 1657149 w 2178697"/>
                <a:gd name="connsiteY92" fmla="*/ 95576 h 175378"/>
                <a:gd name="connsiteX93" fmla="*/ 1646367 w 2178697"/>
                <a:gd name="connsiteY93" fmla="*/ 62439 h 175378"/>
                <a:gd name="connsiteX94" fmla="*/ 1672473 w 2178697"/>
                <a:gd name="connsiteY94" fmla="*/ 85635 h 175378"/>
                <a:gd name="connsiteX95" fmla="*/ 1665095 w 2178697"/>
                <a:gd name="connsiteY95" fmla="*/ 72206 h 175378"/>
                <a:gd name="connsiteX96" fmla="*/ 1641259 w 2178697"/>
                <a:gd name="connsiteY96" fmla="*/ 36103 h 175378"/>
                <a:gd name="connsiteX97" fmla="*/ 1652610 w 2178697"/>
                <a:gd name="connsiteY97" fmla="*/ 45695 h 175378"/>
                <a:gd name="connsiteX98" fmla="*/ 1659987 w 2178697"/>
                <a:gd name="connsiteY98" fmla="*/ 51974 h 175378"/>
                <a:gd name="connsiteX99" fmla="*/ 1661122 w 2178697"/>
                <a:gd name="connsiteY99" fmla="*/ 52846 h 175378"/>
                <a:gd name="connsiteX100" fmla="*/ 1685525 w 2178697"/>
                <a:gd name="connsiteY100" fmla="*/ 72554 h 175378"/>
                <a:gd name="connsiteX101" fmla="*/ 1696308 w 2178697"/>
                <a:gd name="connsiteY101" fmla="*/ 80752 h 175378"/>
                <a:gd name="connsiteX102" fmla="*/ 1707658 w 2178697"/>
                <a:gd name="connsiteY102" fmla="*/ 88949 h 175378"/>
                <a:gd name="connsiteX103" fmla="*/ 1719009 w 2178697"/>
                <a:gd name="connsiteY103" fmla="*/ 96972 h 175378"/>
                <a:gd name="connsiteX104" fmla="*/ 1749654 w 2178697"/>
                <a:gd name="connsiteY104" fmla="*/ 43254 h 175378"/>
                <a:gd name="connsiteX105" fmla="*/ 1747385 w 2178697"/>
                <a:gd name="connsiteY105" fmla="*/ 58776 h 175378"/>
                <a:gd name="connsiteX106" fmla="*/ 1741709 w 2178697"/>
                <a:gd name="connsiteY106" fmla="*/ 107262 h 175378"/>
                <a:gd name="connsiteX107" fmla="*/ 1745682 w 2178697"/>
                <a:gd name="connsiteY107" fmla="*/ 106913 h 175378"/>
                <a:gd name="connsiteX108" fmla="*/ 1764977 w 2178697"/>
                <a:gd name="connsiteY108" fmla="*/ 84414 h 175378"/>
                <a:gd name="connsiteX109" fmla="*/ 1774625 w 2178697"/>
                <a:gd name="connsiteY109" fmla="*/ 61915 h 175378"/>
                <a:gd name="connsiteX110" fmla="*/ 1779166 w 2178697"/>
                <a:gd name="connsiteY110" fmla="*/ 52846 h 175378"/>
                <a:gd name="connsiteX111" fmla="*/ 1780300 w 2178697"/>
                <a:gd name="connsiteY111" fmla="*/ 50579 h 175378"/>
                <a:gd name="connsiteX112" fmla="*/ 1781435 w 2178697"/>
                <a:gd name="connsiteY112" fmla="*/ 48835 h 175378"/>
                <a:gd name="connsiteX113" fmla="*/ 1783138 w 2178697"/>
                <a:gd name="connsiteY113" fmla="*/ 45870 h 175378"/>
                <a:gd name="connsiteX114" fmla="*/ 1817189 w 2178697"/>
                <a:gd name="connsiteY114" fmla="*/ 23197 h 175378"/>
                <a:gd name="connsiteX115" fmla="*/ 1808109 w 2178697"/>
                <a:gd name="connsiteY115" fmla="*/ 81275 h 175378"/>
                <a:gd name="connsiteX116" fmla="*/ 1810947 w 2178697"/>
                <a:gd name="connsiteY116" fmla="*/ 87728 h 175378"/>
                <a:gd name="connsiteX117" fmla="*/ 1813217 w 2178697"/>
                <a:gd name="connsiteY117" fmla="*/ 91565 h 175378"/>
                <a:gd name="connsiteX118" fmla="*/ 1814352 w 2178697"/>
                <a:gd name="connsiteY118" fmla="*/ 93658 h 175378"/>
                <a:gd name="connsiteX119" fmla="*/ 1818892 w 2178697"/>
                <a:gd name="connsiteY119" fmla="*/ 99239 h 175378"/>
                <a:gd name="connsiteX120" fmla="*/ 1827972 w 2178697"/>
                <a:gd name="connsiteY120" fmla="*/ 103948 h 175378"/>
                <a:gd name="connsiteX121" fmla="*/ 1846700 w 2178697"/>
                <a:gd name="connsiteY121" fmla="*/ 84240 h 175378"/>
                <a:gd name="connsiteX122" fmla="*/ 1845565 w 2178697"/>
                <a:gd name="connsiteY122" fmla="*/ 46219 h 175378"/>
                <a:gd name="connsiteX123" fmla="*/ 1885291 w 2178697"/>
                <a:gd name="connsiteY123" fmla="*/ 92088 h 175378"/>
                <a:gd name="connsiteX124" fmla="*/ 1914234 w 2178697"/>
                <a:gd name="connsiteY124" fmla="*/ 114587 h 175378"/>
                <a:gd name="connsiteX125" fmla="*/ 1930692 w 2178697"/>
                <a:gd name="connsiteY125" fmla="*/ 85286 h 175378"/>
                <a:gd name="connsiteX126" fmla="*/ 1914234 w 2178697"/>
                <a:gd name="connsiteY126" fmla="*/ 46219 h 175378"/>
                <a:gd name="connsiteX127" fmla="*/ 1959636 w 2178697"/>
                <a:gd name="connsiteY127" fmla="*/ 62788 h 175378"/>
                <a:gd name="connsiteX128" fmla="*/ 1997092 w 2178697"/>
                <a:gd name="connsiteY128" fmla="*/ 115459 h 175378"/>
                <a:gd name="connsiteX129" fmla="*/ 2027171 w 2178697"/>
                <a:gd name="connsiteY129" fmla="*/ 73426 h 175378"/>
                <a:gd name="connsiteX130" fmla="*/ 2051006 w 2178697"/>
                <a:gd name="connsiteY130" fmla="*/ 56857 h 175378"/>
                <a:gd name="connsiteX131" fmla="*/ 2052141 w 2178697"/>
                <a:gd name="connsiteY131" fmla="*/ 102727 h 175378"/>
                <a:gd name="connsiteX132" fmla="*/ 2083922 w 2178697"/>
                <a:gd name="connsiteY132" fmla="*/ 122261 h 175378"/>
                <a:gd name="connsiteX133" fmla="*/ 2104352 w 2178697"/>
                <a:gd name="connsiteY133" fmla="*/ 76391 h 175378"/>
                <a:gd name="connsiteX134" fmla="*/ 2125351 w 2178697"/>
                <a:gd name="connsiteY134" fmla="*/ 53893 h 175378"/>
                <a:gd name="connsiteX135" fmla="*/ 2131026 w 2178697"/>
                <a:gd name="connsiteY135" fmla="*/ 96797 h 175378"/>
                <a:gd name="connsiteX136" fmla="*/ 2154861 w 2178697"/>
                <a:gd name="connsiteY136" fmla="*/ 122261 h 175378"/>
                <a:gd name="connsiteX137" fmla="*/ 2178697 w 2178697"/>
                <a:gd name="connsiteY137" fmla="*/ 100111 h 175378"/>
                <a:gd name="connsiteX138" fmla="*/ 2178697 w 2178697"/>
                <a:gd name="connsiteY138" fmla="*/ 175378 h 175378"/>
                <a:gd name="connsiteX139" fmla="*/ 15171 w 2178697"/>
                <a:gd name="connsiteY139" fmla="*/ 175378 h 175378"/>
                <a:gd name="connsiteX140" fmla="*/ 20076 w 2178697"/>
                <a:gd name="connsiteY140" fmla="*/ 162353 h 175378"/>
                <a:gd name="connsiteX141" fmla="*/ 22701 w 2178697"/>
                <a:gd name="connsiteY141" fmla="*/ 143364 h 175378"/>
                <a:gd name="connsiteX142" fmla="*/ 18161 w 2178697"/>
                <a:gd name="connsiteY142" fmla="*/ 120691 h 175378"/>
                <a:gd name="connsiteX143" fmla="*/ 0 w 2178697"/>
                <a:gd name="connsiteY143" fmla="*/ 104471 h 175378"/>
                <a:gd name="connsiteX144" fmla="*/ 23268 w 2178697"/>
                <a:gd name="connsiteY144" fmla="*/ 105518 h 175378"/>
                <a:gd name="connsiteX145" fmla="*/ 28944 w 2178697"/>
                <a:gd name="connsiteY145" fmla="*/ 68892 h 175378"/>
                <a:gd name="connsiteX146" fmla="*/ 70940 w 2178697"/>
                <a:gd name="connsiteY146" fmla="*/ 99762 h 175378"/>
                <a:gd name="connsiteX147" fmla="*/ 93073 w 2178697"/>
                <a:gd name="connsiteY147" fmla="*/ 106564 h 175378"/>
                <a:gd name="connsiteX148" fmla="*/ 122016 w 2178697"/>
                <a:gd name="connsiteY148" fmla="*/ 61567 h 175378"/>
                <a:gd name="connsiteX149" fmla="*/ 167418 w 2178697"/>
                <a:gd name="connsiteY149" fmla="*/ 0 h 17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2178697" h="175378">
                  <a:moveTo>
                    <a:pt x="1142411" y="115982"/>
                  </a:moveTo>
                  <a:cubicBezTo>
                    <a:pt x="1144115" y="120517"/>
                    <a:pt x="1146384" y="124703"/>
                    <a:pt x="1149222" y="128540"/>
                  </a:cubicBezTo>
                  <a:cubicBezTo>
                    <a:pt x="1148655" y="125575"/>
                    <a:pt x="1147519" y="122959"/>
                    <a:pt x="1145817" y="120691"/>
                  </a:cubicBezTo>
                  <a:cubicBezTo>
                    <a:pt x="1144682" y="118947"/>
                    <a:pt x="1143546" y="117377"/>
                    <a:pt x="1142411" y="115982"/>
                  </a:cubicBezTo>
                  <a:close/>
                  <a:moveTo>
                    <a:pt x="167418" y="0"/>
                  </a:moveTo>
                  <a:cubicBezTo>
                    <a:pt x="152095" y="36801"/>
                    <a:pt x="153230" y="65055"/>
                    <a:pt x="156068" y="81100"/>
                  </a:cubicBezTo>
                  <a:cubicBezTo>
                    <a:pt x="157770" y="89995"/>
                    <a:pt x="161175" y="112843"/>
                    <a:pt x="170823" y="114412"/>
                  </a:cubicBezTo>
                  <a:cubicBezTo>
                    <a:pt x="179903" y="115808"/>
                    <a:pt x="190686" y="97669"/>
                    <a:pt x="194659" y="83891"/>
                  </a:cubicBezTo>
                  <a:cubicBezTo>
                    <a:pt x="199199" y="67496"/>
                    <a:pt x="195794" y="52846"/>
                    <a:pt x="193524" y="45870"/>
                  </a:cubicBezTo>
                  <a:cubicBezTo>
                    <a:pt x="209414" y="64183"/>
                    <a:pt x="222467" y="79705"/>
                    <a:pt x="233249" y="91739"/>
                  </a:cubicBezTo>
                  <a:cubicBezTo>
                    <a:pt x="248573" y="109006"/>
                    <a:pt x="254816" y="115633"/>
                    <a:pt x="262193" y="114238"/>
                  </a:cubicBezTo>
                  <a:cubicBezTo>
                    <a:pt x="272408" y="112320"/>
                    <a:pt x="278084" y="95925"/>
                    <a:pt x="278651" y="84937"/>
                  </a:cubicBezTo>
                  <a:cubicBezTo>
                    <a:pt x="280354" y="63485"/>
                    <a:pt x="265031" y="48486"/>
                    <a:pt x="262193" y="45870"/>
                  </a:cubicBezTo>
                  <a:cubicBezTo>
                    <a:pt x="275813" y="46742"/>
                    <a:pt x="292839" y="50230"/>
                    <a:pt x="307594" y="62439"/>
                  </a:cubicBezTo>
                  <a:cubicBezTo>
                    <a:pt x="332565" y="83019"/>
                    <a:pt x="334268" y="115633"/>
                    <a:pt x="345051" y="115110"/>
                  </a:cubicBezTo>
                  <a:cubicBezTo>
                    <a:pt x="354131" y="114587"/>
                    <a:pt x="354698" y="93309"/>
                    <a:pt x="375129" y="73078"/>
                  </a:cubicBezTo>
                  <a:cubicBezTo>
                    <a:pt x="384209" y="64183"/>
                    <a:pt x="393289" y="59125"/>
                    <a:pt x="398965" y="56509"/>
                  </a:cubicBezTo>
                  <a:cubicBezTo>
                    <a:pt x="397829" y="58602"/>
                    <a:pt x="387615" y="81798"/>
                    <a:pt x="400100" y="102378"/>
                  </a:cubicBezTo>
                  <a:cubicBezTo>
                    <a:pt x="406910" y="114064"/>
                    <a:pt x="422233" y="125923"/>
                    <a:pt x="431881" y="121912"/>
                  </a:cubicBezTo>
                  <a:cubicBezTo>
                    <a:pt x="442664" y="117726"/>
                    <a:pt x="438123" y="98890"/>
                    <a:pt x="452311" y="76043"/>
                  </a:cubicBezTo>
                  <a:cubicBezTo>
                    <a:pt x="459122" y="64880"/>
                    <a:pt x="467634" y="57729"/>
                    <a:pt x="473309" y="53544"/>
                  </a:cubicBezTo>
                  <a:cubicBezTo>
                    <a:pt x="472174" y="61567"/>
                    <a:pt x="470472" y="78484"/>
                    <a:pt x="478985" y="96448"/>
                  </a:cubicBezTo>
                  <a:cubicBezTo>
                    <a:pt x="482957" y="105518"/>
                    <a:pt x="490335" y="120866"/>
                    <a:pt x="502820" y="121912"/>
                  </a:cubicBezTo>
                  <a:cubicBezTo>
                    <a:pt x="515306" y="122959"/>
                    <a:pt x="527791" y="109529"/>
                    <a:pt x="530629" y="95576"/>
                  </a:cubicBezTo>
                  <a:cubicBezTo>
                    <a:pt x="534034" y="77438"/>
                    <a:pt x="520980" y="63485"/>
                    <a:pt x="519845" y="62439"/>
                  </a:cubicBezTo>
                  <a:cubicBezTo>
                    <a:pt x="522683" y="64357"/>
                    <a:pt x="526089" y="66799"/>
                    <a:pt x="529493" y="69415"/>
                  </a:cubicBezTo>
                  <a:cubicBezTo>
                    <a:pt x="530061" y="69938"/>
                    <a:pt x="530629" y="70287"/>
                    <a:pt x="531196" y="70810"/>
                  </a:cubicBezTo>
                  <a:cubicBezTo>
                    <a:pt x="532899" y="72206"/>
                    <a:pt x="534601" y="73601"/>
                    <a:pt x="536303" y="75171"/>
                  </a:cubicBezTo>
                  <a:cubicBezTo>
                    <a:pt x="539709" y="78310"/>
                    <a:pt x="543114" y="81798"/>
                    <a:pt x="545952" y="85635"/>
                  </a:cubicBezTo>
                  <a:cubicBezTo>
                    <a:pt x="543681" y="81100"/>
                    <a:pt x="541412" y="76740"/>
                    <a:pt x="538574" y="72206"/>
                  </a:cubicBezTo>
                  <a:cubicBezTo>
                    <a:pt x="531196" y="59125"/>
                    <a:pt x="523251" y="47091"/>
                    <a:pt x="514738" y="36103"/>
                  </a:cubicBezTo>
                  <a:cubicBezTo>
                    <a:pt x="532899" y="51625"/>
                    <a:pt x="562409" y="75868"/>
                    <a:pt x="592488" y="96797"/>
                  </a:cubicBezTo>
                  <a:cubicBezTo>
                    <a:pt x="600434" y="84763"/>
                    <a:pt x="610648" y="67496"/>
                    <a:pt x="623134" y="43079"/>
                  </a:cubicBezTo>
                  <a:cubicBezTo>
                    <a:pt x="619729" y="63311"/>
                    <a:pt x="617459" y="84763"/>
                    <a:pt x="615189" y="106913"/>
                  </a:cubicBezTo>
                  <a:cubicBezTo>
                    <a:pt x="616891" y="106913"/>
                    <a:pt x="618026" y="106913"/>
                    <a:pt x="619161" y="106564"/>
                  </a:cubicBezTo>
                  <a:cubicBezTo>
                    <a:pt x="633916" y="103076"/>
                    <a:pt x="638457" y="82321"/>
                    <a:pt x="648105" y="61567"/>
                  </a:cubicBezTo>
                  <a:cubicBezTo>
                    <a:pt x="654347" y="49009"/>
                    <a:pt x="655483" y="47091"/>
                    <a:pt x="656617" y="45695"/>
                  </a:cubicBezTo>
                  <a:cubicBezTo>
                    <a:pt x="665697" y="33487"/>
                    <a:pt x="679886" y="26859"/>
                    <a:pt x="690669" y="23022"/>
                  </a:cubicBezTo>
                  <a:cubicBezTo>
                    <a:pt x="682156" y="37324"/>
                    <a:pt x="673075" y="58950"/>
                    <a:pt x="681588" y="81100"/>
                  </a:cubicBezTo>
                  <a:cubicBezTo>
                    <a:pt x="682723" y="83716"/>
                    <a:pt x="690101" y="103774"/>
                    <a:pt x="701451" y="103774"/>
                  </a:cubicBezTo>
                  <a:cubicBezTo>
                    <a:pt x="711667" y="103948"/>
                    <a:pt x="719044" y="86681"/>
                    <a:pt x="720179" y="84065"/>
                  </a:cubicBezTo>
                  <a:cubicBezTo>
                    <a:pt x="726422" y="68543"/>
                    <a:pt x="722449" y="53893"/>
                    <a:pt x="719044" y="46044"/>
                  </a:cubicBezTo>
                  <a:cubicBezTo>
                    <a:pt x="734935" y="64357"/>
                    <a:pt x="747987" y="79879"/>
                    <a:pt x="758770" y="91914"/>
                  </a:cubicBezTo>
                  <a:cubicBezTo>
                    <a:pt x="774094" y="109180"/>
                    <a:pt x="780336" y="115808"/>
                    <a:pt x="787713" y="114412"/>
                  </a:cubicBezTo>
                  <a:cubicBezTo>
                    <a:pt x="797929" y="112494"/>
                    <a:pt x="803604" y="96100"/>
                    <a:pt x="804171" y="85112"/>
                  </a:cubicBezTo>
                  <a:cubicBezTo>
                    <a:pt x="805874" y="63660"/>
                    <a:pt x="790551" y="48660"/>
                    <a:pt x="787713" y="46044"/>
                  </a:cubicBezTo>
                  <a:cubicBezTo>
                    <a:pt x="801334" y="46916"/>
                    <a:pt x="818360" y="50404"/>
                    <a:pt x="833115" y="62613"/>
                  </a:cubicBezTo>
                  <a:cubicBezTo>
                    <a:pt x="858086" y="83193"/>
                    <a:pt x="859788" y="115808"/>
                    <a:pt x="870571" y="115284"/>
                  </a:cubicBezTo>
                  <a:cubicBezTo>
                    <a:pt x="879651" y="114761"/>
                    <a:pt x="880219" y="93483"/>
                    <a:pt x="900650" y="73252"/>
                  </a:cubicBezTo>
                  <a:cubicBezTo>
                    <a:pt x="909729" y="64357"/>
                    <a:pt x="918810" y="59299"/>
                    <a:pt x="924485" y="56683"/>
                  </a:cubicBezTo>
                  <a:cubicBezTo>
                    <a:pt x="923350" y="58776"/>
                    <a:pt x="913135" y="81972"/>
                    <a:pt x="925620" y="102553"/>
                  </a:cubicBezTo>
                  <a:cubicBezTo>
                    <a:pt x="932430" y="114238"/>
                    <a:pt x="947753" y="126098"/>
                    <a:pt x="957401" y="122087"/>
                  </a:cubicBezTo>
                  <a:cubicBezTo>
                    <a:pt x="968184" y="117901"/>
                    <a:pt x="963644" y="99065"/>
                    <a:pt x="977832" y="76217"/>
                  </a:cubicBezTo>
                  <a:cubicBezTo>
                    <a:pt x="984642" y="65055"/>
                    <a:pt x="993155" y="57904"/>
                    <a:pt x="998830" y="53718"/>
                  </a:cubicBezTo>
                  <a:cubicBezTo>
                    <a:pt x="998263" y="58602"/>
                    <a:pt x="997127" y="67148"/>
                    <a:pt x="998830" y="77263"/>
                  </a:cubicBezTo>
                  <a:cubicBezTo>
                    <a:pt x="999398" y="80228"/>
                    <a:pt x="999965" y="83368"/>
                    <a:pt x="1001100" y="86681"/>
                  </a:cubicBezTo>
                  <a:cubicBezTo>
                    <a:pt x="1001100" y="86681"/>
                    <a:pt x="1001100" y="86856"/>
                    <a:pt x="1001100" y="86856"/>
                  </a:cubicBezTo>
                  <a:cubicBezTo>
                    <a:pt x="1001668" y="88949"/>
                    <a:pt x="1002235" y="91216"/>
                    <a:pt x="1003370" y="93309"/>
                  </a:cubicBezTo>
                  <a:cubicBezTo>
                    <a:pt x="1003938" y="94355"/>
                    <a:pt x="1004505" y="95576"/>
                    <a:pt x="1005073" y="96623"/>
                  </a:cubicBezTo>
                  <a:cubicBezTo>
                    <a:pt x="1009045" y="105692"/>
                    <a:pt x="1016423" y="121040"/>
                    <a:pt x="1028908" y="122087"/>
                  </a:cubicBezTo>
                  <a:cubicBezTo>
                    <a:pt x="1041394" y="123133"/>
                    <a:pt x="1053879" y="109703"/>
                    <a:pt x="1056717" y="95751"/>
                  </a:cubicBezTo>
                  <a:cubicBezTo>
                    <a:pt x="1060122" y="77612"/>
                    <a:pt x="1047069" y="63660"/>
                    <a:pt x="1045934" y="62613"/>
                  </a:cubicBezTo>
                  <a:cubicBezTo>
                    <a:pt x="1058419" y="70636"/>
                    <a:pt x="1073175" y="83193"/>
                    <a:pt x="1082255" y="102727"/>
                  </a:cubicBezTo>
                  <a:cubicBezTo>
                    <a:pt x="1087362" y="113192"/>
                    <a:pt x="1087362" y="119819"/>
                    <a:pt x="1091902" y="121214"/>
                  </a:cubicBezTo>
                  <a:cubicBezTo>
                    <a:pt x="1098713" y="123307"/>
                    <a:pt x="1111766" y="112145"/>
                    <a:pt x="1140142" y="59822"/>
                  </a:cubicBezTo>
                  <a:cubicBezTo>
                    <a:pt x="1135602" y="71508"/>
                    <a:pt x="1132197" y="88251"/>
                    <a:pt x="1137871" y="107087"/>
                  </a:cubicBezTo>
                  <a:cubicBezTo>
                    <a:pt x="1143546" y="107785"/>
                    <a:pt x="1147519" y="106739"/>
                    <a:pt x="1149789" y="105518"/>
                  </a:cubicBezTo>
                  <a:cubicBezTo>
                    <a:pt x="1153762" y="103076"/>
                    <a:pt x="1156032" y="98541"/>
                    <a:pt x="1157167" y="92437"/>
                  </a:cubicBezTo>
                  <a:cubicBezTo>
                    <a:pt x="1157734" y="90518"/>
                    <a:pt x="1157734" y="88251"/>
                    <a:pt x="1157734" y="85984"/>
                  </a:cubicBezTo>
                  <a:cubicBezTo>
                    <a:pt x="1157734" y="80926"/>
                    <a:pt x="1157167" y="75171"/>
                    <a:pt x="1155465" y="68892"/>
                  </a:cubicBezTo>
                  <a:cubicBezTo>
                    <a:pt x="1168518" y="79182"/>
                    <a:pt x="1182705" y="89995"/>
                    <a:pt x="1197460" y="99762"/>
                  </a:cubicBezTo>
                  <a:cubicBezTo>
                    <a:pt x="1202569" y="103250"/>
                    <a:pt x="1211082" y="108657"/>
                    <a:pt x="1219594" y="106564"/>
                  </a:cubicBezTo>
                  <a:cubicBezTo>
                    <a:pt x="1234349" y="103076"/>
                    <a:pt x="1238890" y="82321"/>
                    <a:pt x="1248537" y="61567"/>
                  </a:cubicBezTo>
                  <a:cubicBezTo>
                    <a:pt x="1256482" y="44998"/>
                    <a:pt x="1269535" y="22848"/>
                    <a:pt x="1293939" y="0"/>
                  </a:cubicBezTo>
                  <a:cubicBezTo>
                    <a:pt x="1278616" y="36801"/>
                    <a:pt x="1279751" y="65055"/>
                    <a:pt x="1282588" y="81100"/>
                  </a:cubicBezTo>
                  <a:cubicBezTo>
                    <a:pt x="1284290" y="89995"/>
                    <a:pt x="1287696" y="112843"/>
                    <a:pt x="1297344" y="114412"/>
                  </a:cubicBezTo>
                  <a:cubicBezTo>
                    <a:pt x="1306424" y="115808"/>
                    <a:pt x="1317207" y="97669"/>
                    <a:pt x="1321180" y="83891"/>
                  </a:cubicBezTo>
                  <a:cubicBezTo>
                    <a:pt x="1325720" y="67496"/>
                    <a:pt x="1322314" y="52846"/>
                    <a:pt x="1320044" y="45870"/>
                  </a:cubicBezTo>
                  <a:cubicBezTo>
                    <a:pt x="1335935" y="64183"/>
                    <a:pt x="1348988" y="79705"/>
                    <a:pt x="1359770" y="91739"/>
                  </a:cubicBezTo>
                  <a:cubicBezTo>
                    <a:pt x="1375093" y="109006"/>
                    <a:pt x="1381337" y="115633"/>
                    <a:pt x="1388714" y="114238"/>
                  </a:cubicBezTo>
                  <a:cubicBezTo>
                    <a:pt x="1398929" y="112320"/>
                    <a:pt x="1404605" y="95925"/>
                    <a:pt x="1405172" y="84937"/>
                  </a:cubicBezTo>
                  <a:cubicBezTo>
                    <a:pt x="1406874" y="63485"/>
                    <a:pt x="1391552" y="48486"/>
                    <a:pt x="1388714" y="45870"/>
                  </a:cubicBezTo>
                  <a:cubicBezTo>
                    <a:pt x="1402334" y="46742"/>
                    <a:pt x="1419360" y="50230"/>
                    <a:pt x="1434115" y="62439"/>
                  </a:cubicBezTo>
                  <a:cubicBezTo>
                    <a:pt x="1459086" y="83019"/>
                    <a:pt x="1460789" y="115633"/>
                    <a:pt x="1471571" y="115110"/>
                  </a:cubicBezTo>
                  <a:cubicBezTo>
                    <a:pt x="1480652" y="114587"/>
                    <a:pt x="1481219" y="93309"/>
                    <a:pt x="1501650" y="73078"/>
                  </a:cubicBezTo>
                  <a:cubicBezTo>
                    <a:pt x="1510730" y="64183"/>
                    <a:pt x="1519810" y="59125"/>
                    <a:pt x="1525485" y="56509"/>
                  </a:cubicBezTo>
                  <a:cubicBezTo>
                    <a:pt x="1524351" y="58602"/>
                    <a:pt x="1514135" y="81798"/>
                    <a:pt x="1526621" y="102378"/>
                  </a:cubicBezTo>
                  <a:cubicBezTo>
                    <a:pt x="1533431" y="114064"/>
                    <a:pt x="1548754" y="125923"/>
                    <a:pt x="1558402" y="121912"/>
                  </a:cubicBezTo>
                  <a:cubicBezTo>
                    <a:pt x="1569184" y="117726"/>
                    <a:pt x="1564644" y="98890"/>
                    <a:pt x="1578832" y="76043"/>
                  </a:cubicBezTo>
                  <a:cubicBezTo>
                    <a:pt x="1585643" y="64880"/>
                    <a:pt x="1594155" y="57729"/>
                    <a:pt x="1599830" y="53544"/>
                  </a:cubicBezTo>
                  <a:cubicBezTo>
                    <a:pt x="1598695" y="61567"/>
                    <a:pt x="1596993" y="78484"/>
                    <a:pt x="1605506" y="96448"/>
                  </a:cubicBezTo>
                  <a:cubicBezTo>
                    <a:pt x="1609478" y="105518"/>
                    <a:pt x="1616856" y="120866"/>
                    <a:pt x="1629341" y="121912"/>
                  </a:cubicBezTo>
                  <a:cubicBezTo>
                    <a:pt x="1641826" y="122959"/>
                    <a:pt x="1654312" y="109529"/>
                    <a:pt x="1657149" y="95576"/>
                  </a:cubicBezTo>
                  <a:cubicBezTo>
                    <a:pt x="1660555" y="77438"/>
                    <a:pt x="1647501" y="63485"/>
                    <a:pt x="1646367" y="62439"/>
                  </a:cubicBezTo>
                  <a:cubicBezTo>
                    <a:pt x="1654879" y="67845"/>
                    <a:pt x="1664527" y="75345"/>
                    <a:pt x="1672473" y="85635"/>
                  </a:cubicBezTo>
                  <a:cubicBezTo>
                    <a:pt x="1670202" y="81100"/>
                    <a:pt x="1667932" y="76740"/>
                    <a:pt x="1665095" y="72206"/>
                  </a:cubicBezTo>
                  <a:cubicBezTo>
                    <a:pt x="1657717" y="59125"/>
                    <a:pt x="1649772" y="47091"/>
                    <a:pt x="1641259" y="36103"/>
                  </a:cubicBezTo>
                  <a:cubicBezTo>
                    <a:pt x="1644664" y="39068"/>
                    <a:pt x="1648637" y="42207"/>
                    <a:pt x="1652610" y="45695"/>
                  </a:cubicBezTo>
                  <a:cubicBezTo>
                    <a:pt x="1654879" y="47614"/>
                    <a:pt x="1657149" y="49707"/>
                    <a:pt x="1659987" y="51974"/>
                  </a:cubicBezTo>
                  <a:cubicBezTo>
                    <a:pt x="1660555" y="52323"/>
                    <a:pt x="1660555" y="52497"/>
                    <a:pt x="1661122" y="52846"/>
                  </a:cubicBezTo>
                  <a:cubicBezTo>
                    <a:pt x="1668500" y="59125"/>
                    <a:pt x="1677012" y="65752"/>
                    <a:pt x="1685525" y="72554"/>
                  </a:cubicBezTo>
                  <a:cubicBezTo>
                    <a:pt x="1688931" y="75345"/>
                    <a:pt x="1692903" y="77961"/>
                    <a:pt x="1696308" y="80752"/>
                  </a:cubicBezTo>
                  <a:cubicBezTo>
                    <a:pt x="1700281" y="83542"/>
                    <a:pt x="1703686" y="86333"/>
                    <a:pt x="1707658" y="88949"/>
                  </a:cubicBezTo>
                  <a:cubicBezTo>
                    <a:pt x="1711631" y="91739"/>
                    <a:pt x="1715036" y="94355"/>
                    <a:pt x="1719009" y="96972"/>
                  </a:cubicBezTo>
                  <a:cubicBezTo>
                    <a:pt x="1726954" y="84937"/>
                    <a:pt x="1737169" y="67671"/>
                    <a:pt x="1749654" y="43254"/>
                  </a:cubicBezTo>
                  <a:cubicBezTo>
                    <a:pt x="1749087" y="48486"/>
                    <a:pt x="1747952" y="53544"/>
                    <a:pt x="1747385" y="58776"/>
                  </a:cubicBezTo>
                  <a:cubicBezTo>
                    <a:pt x="1745114" y="74473"/>
                    <a:pt x="1743412" y="90693"/>
                    <a:pt x="1741709" y="107262"/>
                  </a:cubicBezTo>
                  <a:cubicBezTo>
                    <a:pt x="1743412" y="107262"/>
                    <a:pt x="1744547" y="107262"/>
                    <a:pt x="1745682" y="106913"/>
                  </a:cubicBezTo>
                  <a:cubicBezTo>
                    <a:pt x="1754763" y="104820"/>
                    <a:pt x="1759870" y="95925"/>
                    <a:pt x="1764977" y="84414"/>
                  </a:cubicBezTo>
                  <a:cubicBezTo>
                    <a:pt x="1768383" y="77438"/>
                    <a:pt x="1771221" y="69764"/>
                    <a:pt x="1774625" y="61915"/>
                  </a:cubicBezTo>
                  <a:cubicBezTo>
                    <a:pt x="1776895" y="57904"/>
                    <a:pt x="1778031" y="54939"/>
                    <a:pt x="1779166" y="52846"/>
                  </a:cubicBezTo>
                  <a:cubicBezTo>
                    <a:pt x="1779733" y="51974"/>
                    <a:pt x="1779733" y="51276"/>
                    <a:pt x="1780300" y="50579"/>
                  </a:cubicBezTo>
                  <a:cubicBezTo>
                    <a:pt x="1780868" y="49881"/>
                    <a:pt x="1781435" y="49358"/>
                    <a:pt x="1781435" y="48835"/>
                  </a:cubicBezTo>
                  <a:cubicBezTo>
                    <a:pt x="1782003" y="47091"/>
                    <a:pt x="1782571" y="46393"/>
                    <a:pt x="1783138" y="45870"/>
                  </a:cubicBezTo>
                  <a:cubicBezTo>
                    <a:pt x="1792218" y="33661"/>
                    <a:pt x="1806406" y="27034"/>
                    <a:pt x="1817189" y="23197"/>
                  </a:cubicBezTo>
                  <a:cubicBezTo>
                    <a:pt x="1808676" y="37498"/>
                    <a:pt x="1799596" y="59125"/>
                    <a:pt x="1808109" y="81275"/>
                  </a:cubicBezTo>
                  <a:cubicBezTo>
                    <a:pt x="1808676" y="82147"/>
                    <a:pt x="1809244" y="84588"/>
                    <a:pt x="1810947" y="87728"/>
                  </a:cubicBezTo>
                  <a:cubicBezTo>
                    <a:pt x="1811514" y="88949"/>
                    <a:pt x="1812649" y="90170"/>
                    <a:pt x="1813217" y="91565"/>
                  </a:cubicBezTo>
                  <a:cubicBezTo>
                    <a:pt x="1813784" y="92262"/>
                    <a:pt x="1813784" y="92960"/>
                    <a:pt x="1814352" y="93658"/>
                  </a:cubicBezTo>
                  <a:cubicBezTo>
                    <a:pt x="1816054" y="95576"/>
                    <a:pt x="1817189" y="97495"/>
                    <a:pt x="1818892" y="99239"/>
                  </a:cubicBezTo>
                  <a:cubicBezTo>
                    <a:pt x="1821162" y="102030"/>
                    <a:pt x="1824566" y="103948"/>
                    <a:pt x="1827972" y="103948"/>
                  </a:cubicBezTo>
                  <a:cubicBezTo>
                    <a:pt x="1838188" y="104122"/>
                    <a:pt x="1845565" y="86856"/>
                    <a:pt x="1846700" y="84240"/>
                  </a:cubicBezTo>
                  <a:cubicBezTo>
                    <a:pt x="1852943" y="68717"/>
                    <a:pt x="1848970" y="54067"/>
                    <a:pt x="1845565" y="46219"/>
                  </a:cubicBezTo>
                  <a:cubicBezTo>
                    <a:pt x="1861456" y="64532"/>
                    <a:pt x="1874508" y="80054"/>
                    <a:pt x="1885291" y="92088"/>
                  </a:cubicBezTo>
                  <a:cubicBezTo>
                    <a:pt x="1900614" y="109355"/>
                    <a:pt x="1906856" y="115982"/>
                    <a:pt x="1914234" y="114587"/>
                  </a:cubicBezTo>
                  <a:cubicBezTo>
                    <a:pt x="1924450" y="112668"/>
                    <a:pt x="1930125" y="96274"/>
                    <a:pt x="1930692" y="85286"/>
                  </a:cubicBezTo>
                  <a:cubicBezTo>
                    <a:pt x="1932395" y="63834"/>
                    <a:pt x="1917072" y="48835"/>
                    <a:pt x="1914234" y="46219"/>
                  </a:cubicBezTo>
                  <a:cubicBezTo>
                    <a:pt x="1927855" y="47091"/>
                    <a:pt x="1944880" y="50579"/>
                    <a:pt x="1959636" y="62788"/>
                  </a:cubicBezTo>
                  <a:cubicBezTo>
                    <a:pt x="1984607" y="83368"/>
                    <a:pt x="1986309" y="115982"/>
                    <a:pt x="1997092" y="115459"/>
                  </a:cubicBezTo>
                  <a:cubicBezTo>
                    <a:pt x="2006172" y="114936"/>
                    <a:pt x="2006740" y="93658"/>
                    <a:pt x="2027171" y="73426"/>
                  </a:cubicBezTo>
                  <a:cubicBezTo>
                    <a:pt x="2036250" y="64532"/>
                    <a:pt x="2045331" y="59474"/>
                    <a:pt x="2051006" y="56857"/>
                  </a:cubicBezTo>
                  <a:cubicBezTo>
                    <a:pt x="2049871" y="58950"/>
                    <a:pt x="2039656" y="82147"/>
                    <a:pt x="2052141" y="102727"/>
                  </a:cubicBezTo>
                  <a:cubicBezTo>
                    <a:pt x="2058951" y="114412"/>
                    <a:pt x="2074274" y="126272"/>
                    <a:pt x="2083922" y="122261"/>
                  </a:cubicBezTo>
                  <a:cubicBezTo>
                    <a:pt x="2094705" y="118075"/>
                    <a:pt x="2090165" y="99239"/>
                    <a:pt x="2104352" y="76391"/>
                  </a:cubicBezTo>
                  <a:cubicBezTo>
                    <a:pt x="2111163" y="65229"/>
                    <a:pt x="2119675" y="58078"/>
                    <a:pt x="2125351" y="53893"/>
                  </a:cubicBezTo>
                  <a:cubicBezTo>
                    <a:pt x="2124215" y="61915"/>
                    <a:pt x="2122513" y="78833"/>
                    <a:pt x="2131026" y="96797"/>
                  </a:cubicBezTo>
                  <a:cubicBezTo>
                    <a:pt x="2134998" y="105866"/>
                    <a:pt x="2142376" y="121214"/>
                    <a:pt x="2154861" y="122261"/>
                  </a:cubicBezTo>
                  <a:cubicBezTo>
                    <a:pt x="2166212" y="123133"/>
                    <a:pt x="2177562" y="112494"/>
                    <a:pt x="2178697" y="100111"/>
                  </a:cubicBezTo>
                  <a:lnTo>
                    <a:pt x="2178697" y="175378"/>
                  </a:lnTo>
                  <a:lnTo>
                    <a:pt x="15171" y="175378"/>
                  </a:lnTo>
                  <a:lnTo>
                    <a:pt x="20076" y="162353"/>
                  </a:lnTo>
                  <a:cubicBezTo>
                    <a:pt x="21850" y="154701"/>
                    <a:pt x="22417" y="148248"/>
                    <a:pt x="22701" y="143364"/>
                  </a:cubicBezTo>
                  <a:cubicBezTo>
                    <a:pt x="23268" y="132377"/>
                    <a:pt x="21566" y="126098"/>
                    <a:pt x="18161" y="120691"/>
                  </a:cubicBezTo>
                  <a:cubicBezTo>
                    <a:pt x="12486" y="112145"/>
                    <a:pt x="4540" y="107087"/>
                    <a:pt x="0" y="104471"/>
                  </a:cubicBezTo>
                  <a:cubicBezTo>
                    <a:pt x="13053" y="108657"/>
                    <a:pt x="19296" y="107436"/>
                    <a:pt x="23268" y="105518"/>
                  </a:cubicBezTo>
                  <a:cubicBezTo>
                    <a:pt x="32348" y="100809"/>
                    <a:pt x="33484" y="87030"/>
                    <a:pt x="28944" y="68892"/>
                  </a:cubicBezTo>
                  <a:cubicBezTo>
                    <a:pt x="41997" y="79182"/>
                    <a:pt x="56184" y="89995"/>
                    <a:pt x="70940" y="99762"/>
                  </a:cubicBezTo>
                  <a:cubicBezTo>
                    <a:pt x="76048" y="103250"/>
                    <a:pt x="84561" y="108657"/>
                    <a:pt x="93073" y="106564"/>
                  </a:cubicBezTo>
                  <a:cubicBezTo>
                    <a:pt x="107828" y="103076"/>
                    <a:pt x="112369" y="82321"/>
                    <a:pt x="122016" y="61567"/>
                  </a:cubicBezTo>
                  <a:cubicBezTo>
                    <a:pt x="129962" y="44998"/>
                    <a:pt x="143015" y="22848"/>
                    <a:pt x="167418" y="0"/>
                  </a:cubicBezTo>
                  <a:close/>
                </a:path>
              </a:pathLst>
            </a:custGeom>
            <a:solidFill>
              <a:srgbClr val="57A525"/>
            </a:solidFill>
            <a:ln w="897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1" name="Freeform 1200">
              <a:extLst>
                <a:ext uri="{FF2B5EF4-FFF2-40B4-BE49-F238E27FC236}">
                  <a16:creationId xmlns:a16="http://schemas.microsoft.com/office/drawing/2014/main" id="{C9B26E3C-9FA4-BF7A-E98D-55F752BB997C}"/>
                </a:ext>
              </a:extLst>
            </p:cNvPr>
            <p:cNvSpPr/>
            <p:nvPr/>
          </p:nvSpPr>
          <p:spPr>
            <a:xfrm>
              <a:off x="4252066" y="7390086"/>
              <a:ext cx="2178697" cy="175378"/>
            </a:xfrm>
            <a:custGeom>
              <a:avLst/>
              <a:gdLst>
                <a:gd name="connsiteX0" fmla="*/ 1142411 w 2178697"/>
                <a:gd name="connsiteY0" fmla="*/ 115982 h 175378"/>
                <a:gd name="connsiteX1" fmla="*/ 1149222 w 2178697"/>
                <a:gd name="connsiteY1" fmla="*/ 128540 h 175378"/>
                <a:gd name="connsiteX2" fmla="*/ 1145817 w 2178697"/>
                <a:gd name="connsiteY2" fmla="*/ 120691 h 175378"/>
                <a:gd name="connsiteX3" fmla="*/ 1142411 w 2178697"/>
                <a:gd name="connsiteY3" fmla="*/ 115982 h 175378"/>
                <a:gd name="connsiteX4" fmla="*/ 167418 w 2178697"/>
                <a:gd name="connsiteY4" fmla="*/ 0 h 175378"/>
                <a:gd name="connsiteX5" fmla="*/ 156068 w 2178697"/>
                <a:gd name="connsiteY5" fmla="*/ 81100 h 175378"/>
                <a:gd name="connsiteX6" fmla="*/ 170823 w 2178697"/>
                <a:gd name="connsiteY6" fmla="*/ 114412 h 175378"/>
                <a:gd name="connsiteX7" fmla="*/ 194659 w 2178697"/>
                <a:gd name="connsiteY7" fmla="*/ 83891 h 175378"/>
                <a:gd name="connsiteX8" fmla="*/ 193523 w 2178697"/>
                <a:gd name="connsiteY8" fmla="*/ 45870 h 175378"/>
                <a:gd name="connsiteX9" fmla="*/ 233250 w 2178697"/>
                <a:gd name="connsiteY9" fmla="*/ 91739 h 175378"/>
                <a:gd name="connsiteX10" fmla="*/ 262193 w 2178697"/>
                <a:gd name="connsiteY10" fmla="*/ 114238 h 175378"/>
                <a:gd name="connsiteX11" fmla="*/ 278651 w 2178697"/>
                <a:gd name="connsiteY11" fmla="*/ 84937 h 175378"/>
                <a:gd name="connsiteX12" fmla="*/ 262193 w 2178697"/>
                <a:gd name="connsiteY12" fmla="*/ 45870 h 175378"/>
                <a:gd name="connsiteX13" fmla="*/ 307594 w 2178697"/>
                <a:gd name="connsiteY13" fmla="*/ 62439 h 175378"/>
                <a:gd name="connsiteX14" fmla="*/ 345051 w 2178697"/>
                <a:gd name="connsiteY14" fmla="*/ 115110 h 175378"/>
                <a:gd name="connsiteX15" fmla="*/ 375129 w 2178697"/>
                <a:gd name="connsiteY15" fmla="*/ 73078 h 175378"/>
                <a:gd name="connsiteX16" fmla="*/ 398965 w 2178697"/>
                <a:gd name="connsiteY16" fmla="*/ 56509 h 175378"/>
                <a:gd name="connsiteX17" fmla="*/ 400100 w 2178697"/>
                <a:gd name="connsiteY17" fmla="*/ 102378 h 175378"/>
                <a:gd name="connsiteX18" fmla="*/ 431881 w 2178697"/>
                <a:gd name="connsiteY18" fmla="*/ 121912 h 175378"/>
                <a:gd name="connsiteX19" fmla="*/ 452311 w 2178697"/>
                <a:gd name="connsiteY19" fmla="*/ 76043 h 175378"/>
                <a:gd name="connsiteX20" fmla="*/ 473309 w 2178697"/>
                <a:gd name="connsiteY20" fmla="*/ 53544 h 175378"/>
                <a:gd name="connsiteX21" fmla="*/ 478985 w 2178697"/>
                <a:gd name="connsiteY21" fmla="*/ 96448 h 175378"/>
                <a:gd name="connsiteX22" fmla="*/ 502820 w 2178697"/>
                <a:gd name="connsiteY22" fmla="*/ 121912 h 175378"/>
                <a:gd name="connsiteX23" fmla="*/ 530629 w 2178697"/>
                <a:gd name="connsiteY23" fmla="*/ 95576 h 175378"/>
                <a:gd name="connsiteX24" fmla="*/ 519845 w 2178697"/>
                <a:gd name="connsiteY24" fmla="*/ 62439 h 175378"/>
                <a:gd name="connsiteX25" fmla="*/ 529494 w 2178697"/>
                <a:gd name="connsiteY25" fmla="*/ 69415 h 175378"/>
                <a:gd name="connsiteX26" fmla="*/ 531196 w 2178697"/>
                <a:gd name="connsiteY26" fmla="*/ 70810 h 175378"/>
                <a:gd name="connsiteX27" fmla="*/ 536303 w 2178697"/>
                <a:gd name="connsiteY27" fmla="*/ 75171 h 175378"/>
                <a:gd name="connsiteX28" fmla="*/ 545952 w 2178697"/>
                <a:gd name="connsiteY28" fmla="*/ 85635 h 175378"/>
                <a:gd name="connsiteX29" fmla="*/ 538574 w 2178697"/>
                <a:gd name="connsiteY29" fmla="*/ 72206 h 175378"/>
                <a:gd name="connsiteX30" fmla="*/ 514738 w 2178697"/>
                <a:gd name="connsiteY30" fmla="*/ 36103 h 175378"/>
                <a:gd name="connsiteX31" fmla="*/ 592488 w 2178697"/>
                <a:gd name="connsiteY31" fmla="*/ 96797 h 175378"/>
                <a:gd name="connsiteX32" fmla="*/ 623133 w 2178697"/>
                <a:gd name="connsiteY32" fmla="*/ 43079 h 175378"/>
                <a:gd name="connsiteX33" fmla="*/ 615188 w 2178697"/>
                <a:gd name="connsiteY33" fmla="*/ 106913 h 175378"/>
                <a:gd name="connsiteX34" fmla="*/ 619161 w 2178697"/>
                <a:gd name="connsiteY34" fmla="*/ 106564 h 175378"/>
                <a:gd name="connsiteX35" fmla="*/ 648105 w 2178697"/>
                <a:gd name="connsiteY35" fmla="*/ 61567 h 175378"/>
                <a:gd name="connsiteX36" fmla="*/ 656617 w 2178697"/>
                <a:gd name="connsiteY36" fmla="*/ 45695 h 175378"/>
                <a:gd name="connsiteX37" fmla="*/ 690668 w 2178697"/>
                <a:gd name="connsiteY37" fmla="*/ 23022 h 175378"/>
                <a:gd name="connsiteX38" fmla="*/ 681588 w 2178697"/>
                <a:gd name="connsiteY38" fmla="*/ 81100 h 175378"/>
                <a:gd name="connsiteX39" fmla="*/ 701451 w 2178697"/>
                <a:gd name="connsiteY39" fmla="*/ 103774 h 175378"/>
                <a:gd name="connsiteX40" fmla="*/ 720179 w 2178697"/>
                <a:gd name="connsiteY40" fmla="*/ 84065 h 175378"/>
                <a:gd name="connsiteX41" fmla="*/ 719044 w 2178697"/>
                <a:gd name="connsiteY41" fmla="*/ 46044 h 175378"/>
                <a:gd name="connsiteX42" fmla="*/ 758770 w 2178697"/>
                <a:gd name="connsiteY42" fmla="*/ 91914 h 175378"/>
                <a:gd name="connsiteX43" fmla="*/ 787713 w 2178697"/>
                <a:gd name="connsiteY43" fmla="*/ 114412 h 175378"/>
                <a:gd name="connsiteX44" fmla="*/ 804171 w 2178697"/>
                <a:gd name="connsiteY44" fmla="*/ 85112 h 175378"/>
                <a:gd name="connsiteX45" fmla="*/ 787713 w 2178697"/>
                <a:gd name="connsiteY45" fmla="*/ 46044 h 175378"/>
                <a:gd name="connsiteX46" fmla="*/ 833115 w 2178697"/>
                <a:gd name="connsiteY46" fmla="*/ 62613 h 175378"/>
                <a:gd name="connsiteX47" fmla="*/ 870571 w 2178697"/>
                <a:gd name="connsiteY47" fmla="*/ 115284 h 175378"/>
                <a:gd name="connsiteX48" fmla="*/ 900650 w 2178697"/>
                <a:gd name="connsiteY48" fmla="*/ 73252 h 175378"/>
                <a:gd name="connsiteX49" fmla="*/ 924485 w 2178697"/>
                <a:gd name="connsiteY49" fmla="*/ 56683 h 175378"/>
                <a:gd name="connsiteX50" fmla="*/ 925620 w 2178697"/>
                <a:gd name="connsiteY50" fmla="*/ 102553 h 175378"/>
                <a:gd name="connsiteX51" fmla="*/ 957401 w 2178697"/>
                <a:gd name="connsiteY51" fmla="*/ 122087 h 175378"/>
                <a:gd name="connsiteX52" fmla="*/ 977832 w 2178697"/>
                <a:gd name="connsiteY52" fmla="*/ 76217 h 175378"/>
                <a:gd name="connsiteX53" fmla="*/ 998830 w 2178697"/>
                <a:gd name="connsiteY53" fmla="*/ 53718 h 175378"/>
                <a:gd name="connsiteX54" fmla="*/ 998830 w 2178697"/>
                <a:gd name="connsiteY54" fmla="*/ 77263 h 175378"/>
                <a:gd name="connsiteX55" fmla="*/ 1001100 w 2178697"/>
                <a:gd name="connsiteY55" fmla="*/ 86681 h 175378"/>
                <a:gd name="connsiteX56" fmla="*/ 1001100 w 2178697"/>
                <a:gd name="connsiteY56" fmla="*/ 86856 h 175378"/>
                <a:gd name="connsiteX57" fmla="*/ 1003370 w 2178697"/>
                <a:gd name="connsiteY57" fmla="*/ 93309 h 175378"/>
                <a:gd name="connsiteX58" fmla="*/ 1005072 w 2178697"/>
                <a:gd name="connsiteY58" fmla="*/ 96623 h 175378"/>
                <a:gd name="connsiteX59" fmla="*/ 1028908 w 2178697"/>
                <a:gd name="connsiteY59" fmla="*/ 122087 h 175378"/>
                <a:gd name="connsiteX60" fmla="*/ 1056716 w 2178697"/>
                <a:gd name="connsiteY60" fmla="*/ 95751 h 175378"/>
                <a:gd name="connsiteX61" fmla="*/ 1045934 w 2178697"/>
                <a:gd name="connsiteY61" fmla="*/ 62613 h 175378"/>
                <a:gd name="connsiteX62" fmla="*/ 1082255 w 2178697"/>
                <a:gd name="connsiteY62" fmla="*/ 102727 h 175378"/>
                <a:gd name="connsiteX63" fmla="*/ 1091902 w 2178697"/>
                <a:gd name="connsiteY63" fmla="*/ 121214 h 175378"/>
                <a:gd name="connsiteX64" fmla="*/ 1140142 w 2178697"/>
                <a:gd name="connsiteY64" fmla="*/ 59822 h 175378"/>
                <a:gd name="connsiteX65" fmla="*/ 1137871 w 2178697"/>
                <a:gd name="connsiteY65" fmla="*/ 107087 h 175378"/>
                <a:gd name="connsiteX66" fmla="*/ 1149789 w 2178697"/>
                <a:gd name="connsiteY66" fmla="*/ 105518 h 175378"/>
                <a:gd name="connsiteX67" fmla="*/ 1157167 w 2178697"/>
                <a:gd name="connsiteY67" fmla="*/ 92437 h 175378"/>
                <a:gd name="connsiteX68" fmla="*/ 1157734 w 2178697"/>
                <a:gd name="connsiteY68" fmla="*/ 85984 h 175378"/>
                <a:gd name="connsiteX69" fmla="*/ 1155464 w 2178697"/>
                <a:gd name="connsiteY69" fmla="*/ 68892 h 175378"/>
                <a:gd name="connsiteX70" fmla="*/ 1197460 w 2178697"/>
                <a:gd name="connsiteY70" fmla="*/ 99762 h 175378"/>
                <a:gd name="connsiteX71" fmla="*/ 1219594 w 2178697"/>
                <a:gd name="connsiteY71" fmla="*/ 106564 h 175378"/>
                <a:gd name="connsiteX72" fmla="*/ 1248537 w 2178697"/>
                <a:gd name="connsiteY72" fmla="*/ 61567 h 175378"/>
                <a:gd name="connsiteX73" fmla="*/ 1293939 w 2178697"/>
                <a:gd name="connsiteY73" fmla="*/ 0 h 175378"/>
                <a:gd name="connsiteX74" fmla="*/ 1282588 w 2178697"/>
                <a:gd name="connsiteY74" fmla="*/ 81100 h 175378"/>
                <a:gd name="connsiteX75" fmla="*/ 1297344 w 2178697"/>
                <a:gd name="connsiteY75" fmla="*/ 114412 h 175378"/>
                <a:gd name="connsiteX76" fmla="*/ 1321179 w 2178697"/>
                <a:gd name="connsiteY76" fmla="*/ 83891 h 175378"/>
                <a:gd name="connsiteX77" fmla="*/ 1320044 w 2178697"/>
                <a:gd name="connsiteY77" fmla="*/ 45870 h 175378"/>
                <a:gd name="connsiteX78" fmla="*/ 1359770 w 2178697"/>
                <a:gd name="connsiteY78" fmla="*/ 91739 h 175378"/>
                <a:gd name="connsiteX79" fmla="*/ 1388714 w 2178697"/>
                <a:gd name="connsiteY79" fmla="*/ 114238 h 175378"/>
                <a:gd name="connsiteX80" fmla="*/ 1405172 w 2178697"/>
                <a:gd name="connsiteY80" fmla="*/ 84937 h 175378"/>
                <a:gd name="connsiteX81" fmla="*/ 1388714 w 2178697"/>
                <a:gd name="connsiteY81" fmla="*/ 45870 h 175378"/>
                <a:gd name="connsiteX82" fmla="*/ 1434115 w 2178697"/>
                <a:gd name="connsiteY82" fmla="*/ 62439 h 175378"/>
                <a:gd name="connsiteX83" fmla="*/ 1471571 w 2178697"/>
                <a:gd name="connsiteY83" fmla="*/ 115110 h 175378"/>
                <a:gd name="connsiteX84" fmla="*/ 1501650 w 2178697"/>
                <a:gd name="connsiteY84" fmla="*/ 73078 h 175378"/>
                <a:gd name="connsiteX85" fmla="*/ 1525485 w 2178697"/>
                <a:gd name="connsiteY85" fmla="*/ 56509 h 175378"/>
                <a:gd name="connsiteX86" fmla="*/ 1526621 w 2178697"/>
                <a:gd name="connsiteY86" fmla="*/ 102378 h 175378"/>
                <a:gd name="connsiteX87" fmla="*/ 1558402 w 2178697"/>
                <a:gd name="connsiteY87" fmla="*/ 121912 h 175378"/>
                <a:gd name="connsiteX88" fmla="*/ 1578832 w 2178697"/>
                <a:gd name="connsiteY88" fmla="*/ 76043 h 175378"/>
                <a:gd name="connsiteX89" fmla="*/ 1599830 w 2178697"/>
                <a:gd name="connsiteY89" fmla="*/ 53544 h 175378"/>
                <a:gd name="connsiteX90" fmla="*/ 1605506 w 2178697"/>
                <a:gd name="connsiteY90" fmla="*/ 96448 h 175378"/>
                <a:gd name="connsiteX91" fmla="*/ 1629341 w 2178697"/>
                <a:gd name="connsiteY91" fmla="*/ 121912 h 175378"/>
                <a:gd name="connsiteX92" fmla="*/ 1657149 w 2178697"/>
                <a:gd name="connsiteY92" fmla="*/ 95576 h 175378"/>
                <a:gd name="connsiteX93" fmla="*/ 1646367 w 2178697"/>
                <a:gd name="connsiteY93" fmla="*/ 62439 h 175378"/>
                <a:gd name="connsiteX94" fmla="*/ 1672473 w 2178697"/>
                <a:gd name="connsiteY94" fmla="*/ 85635 h 175378"/>
                <a:gd name="connsiteX95" fmla="*/ 1665095 w 2178697"/>
                <a:gd name="connsiteY95" fmla="*/ 72206 h 175378"/>
                <a:gd name="connsiteX96" fmla="*/ 1641259 w 2178697"/>
                <a:gd name="connsiteY96" fmla="*/ 36103 h 175378"/>
                <a:gd name="connsiteX97" fmla="*/ 1652609 w 2178697"/>
                <a:gd name="connsiteY97" fmla="*/ 45695 h 175378"/>
                <a:gd name="connsiteX98" fmla="*/ 1659987 w 2178697"/>
                <a:gd name="connsiteY98" fmla="*/ 51974 h 175378"/>
                <a:gd name="connsiteX99" fmla="*/ 1661122 w 2178697"/>
                <a:gd name="connsiteY99" fmla="*/ 52846 h 175378"/>
                <a:gd name="connsiteX100" fmla="*/ 1685525 w 2178697"/>
                <a:gd name="connsiteY100" fmla="*/ 72554 h 175378"/>
                <a:gd name="connsiteX101" fmla="*/ 1696308 w 2178697"/>
                <a:gd name="connsiteY101" fmla="*/ 80752 h 175378"/>
                <a:gd name="connsiteX102" fmla="*/ 1707658 w 2178697"/>
                <a:gd name="connsiteY102" fmla="*/ 88949 h 175378"/>
                <a:gd name="connsiteX103" fmla="*/ 1719009 w 2178697"/>
                <a:gd name="connsiteY103" fmla="*/ 96972 h 175378"/>
                <a:gd name="connsiteX104" fmla="*/ 1749654 w 2178697"/>
                <a:gd name="connsiteY104" fmla="*/ 43254 h 175378"/>
                <a:gd name="connsiteX105" fmla="*/ 1747385 w 2178697"/>
                <a:gd name="connsiteY105" fmla="*/ 58776 h 175378"/>
                <a:gd name="connsiteX106" fmla="*/ 1741709 w 2178697"/>
                <a:gd name="connsiteY106" fmla="*/ 107262 h 175378"/>
                <a:gd name="connsiteX107" fmla="*/ 1745682 w 2178697"/>
                <a:gd name="connsiteY107" fmla="*/ 106913 h 175378"/>
                <a:gd name="connsiteX108" fmla="*/ 1764977 w 2178697"/>
                <a:gd name="connsiteY108" fmla="*/ 84414 h 175378"/>
                <a:gd name="connsiteX109" fmla="*/ 1774625 w 2178697"/>
                <a:gd name="connsiteY109" fmla="*/ 61915 h 175378"/>
                <a:gd name="connsiteX110" fmla="*/ 1779166 w 2178697"/>
                <a:gd name="connsiteY110" fmla="*/ 52846 h 175378"/>
                <a:gd name="connsiteX111" fmla="*/ 1780300 w 2178697"/>
                <a:gd name="connsiteY111" fmla="*/ 50579 h 175378"/>
                <a:gd name="connsiteX112" fmla="*/ 1781435 w 2178697"/>
                <a:gd name="connsiteY112" fmla="*/ 48835 h 175378"/>
                <a:gd name="connsiteX113" fmla="*/ 1783138 w 2178697"/>
                <a:gd name="connsiteY113" fmla="*/ 45870 h 175378"/>
                <a:gd name="connsiteX114" fmla="*/ 1817189 w 2178697"/>
                <a:gd name="connsiteY114" fmla="*/ 23197 h 175378"/>
                <a:gd name="connsiteX115" fmla="*/ 1808109 w 2178697"/>
                <a:gd name="connsiteY115" fmla="*/ 81275 h 175378"/>
                <a:gd name="connsiteX116" fmla="*/ 1810947 w 2178697"/>
                <a:gd name="connsiteY116" fmla="*/ 87728 h 175378"/>
                <a:gd name="connsiteX117" fmla="*/ 1813216 w 2178697"/>
                <a:gd name="connsiteY117" fmla="*/ 91565 h 175378"/>
                <a:gd name="connsiteX118" fmla="*/ 1814352 w 2178697"/>
                <a:gd name="connsiteY118" fmla="*/ 93658 h 175378"/>
                <a:gd name="connsiteX119" fmla="*/ 1818892 w 2178697"/>
                <a:gd name="connsiteY119" fmla="*/ 99239 h 175378"/>
                <a:gd name="connsiteX120" fmla="*/ 1827972 w 2178697"/>
                <a:gd name="connsiteY120" fmla="*/ 103948 h 175378"/>
                <a:gd name="connsiteX121" fmla="*/ 1846700 w 2178697"/>
                <a:gd name="connsiteY121" fmla="*/ 84240 h 175378"/>
                <a:gd name="connsiteX122" fmla="*/ 1845565 w 2178697"/>
                <a:gd name="connsiteY122" fmla="*/ 46219 h 175378"/>
                <a:gd name="connsiteX123" fmla="*/ 1885291 w 2178697"/>
                <a:gd name="connsiteY123" fmla="*/ 92088 h 175378"/>
                <a:gd name="connsiteX124" fmla="*/ 1914234 w 2178697"/>
                <a:gd name="connsiteY124" fmla="*/ 114587 h 175378"/>
                <a:gd name="connsiteX125" fmla="*/ 1930692 w 2178697"/>
                <a:gd name="connsiteY125" fmla="*/ 85286 h 175378"/>
                <a:gd name="connsiteX126" fmla="*/ 1914234 w 2178697"/>
                <a:gd name="connsiteY126" fmla="*/ 46219 h 175378"/>
                <a:gd name="connsiteX127" fmla="*/ 1959636 w 2178697"/>
                <a:gd name="connsiteY127" fmla="*/ 62788 h 175378"/>
                <a:gd name="connsiteX128" fmla="*/ 1997092 w 2178697"/>
                <a:gd name="connsiteY128" fmla="*/ 115459 h 175378"/>
                <a:gd name="connsiteX129" fmla="*/ 2027171 w 2178697"/>
                <a:gd name="connsiteY129" fmla="*/ 73426 h 175378"/>
                <a:gd name="connsiteX130" fmla="*/ 2051006 w 2178697"/>
                <a:gd name="connsiteY130" fmla="*/ 56857 h 175378"/>
                <a:gd name="connsiteX131" fmla="*/ 2052141 w 2178697"/>
                <a:gd name="connsiteY131" fmla="*/ 102727 h 175378"/>
                <a:gd name="connsiteX132" fmla="*/ 2083922 w 2178697"/>
                <a:gd name="connsiteY132" fmla="*/ 122261 h 175378"/>
                <a:gd name="connsiteX133" fmla="*/ 2104352 w 2178697"/>
                <a:gd name="connsiteY133" fmla="*/ 76391 h 175378"/>
                <a:gd name="connsiteX134" fmla="*/ 2125351 w 2178697"/>
                <a:gd name="connsiteY134" fmla="*/ 53893 h 175378"/>
                <a:gd name="connsiteX135" fmla="*/ 2131026 w 2178697"/>
                <a:gd name="connsiteY135" fmla="*/ 96797 h 175378"/>
                <a:gd name="connsiteX136" fmla="*/ 2154861 w 2178697"/>
                <a:gd name="connsiteY136" fmla="*/ 122261 h 175378"/>
                <a:gd name="connsiteX137" fmla="*/ 2178697 w 2178697"/>
                <a:gd name="connsiteY137" fmla="*/ 100111 h 175378"/>
                <a:gd name="connsiteX138" fmla="*/ 2178697 w 2178697"/>
                <a:gd name="connsiteY138" fmla="*/ 175378 h 175378"/>
                <a:gd name="connsiteX139" fmla="*/ 15171 w 2178697"/>
                <a:gd name="connsiteY139" fmla="*/ 175378 h 175378"/>
                <a:gd name="connsiteX140" fmla="*/ 20076 w 2178697"/>
                <a:gd name="connsiteY140" fmla="*/ 162353 h 175378"/>
                <a:gd name="connsiteX141" fmla="*/ 22701 w 2178697"/>
                <a:gd name="connsiteY141" fmla="*/ 143364 h 175378"/>
                <a:gd name="connsiteX142" fmla="*/ 18161 w 2178697"/>
                <a:gd name="connsiteY142" fmla="*/ 120691 h 175378"/>
                <a:gd name="connsiteX143" fmla="*/ 0 w 2178697"/>
                <a:gd name="connsiteY143" fmla="*/ 104471 h 175378"/>
                <a:gd name="connsiteX144" fmla="*/ 23268 w 2178697"/>
                <a:gd name="connsiteY144" fmla="*/ 105518 h 175378"/>
                <a:gd name="connsiteX145" fmla="*/ 28944 w 2178697"/>
                <a:gd name="connsiteY145" fmla="*/ 68892 h 175378"/>
                <a:gd name="connsiteX146" fmla="*/ 70940 w 2178697"/>
                <a:gd name="connsiteY146" fmla="*/ 99762 h 175378"/>
                <a:gd name="connsiteX147" fmla="*/ 93073 w 2178697"/>
                <a:gd name="connsiteY147" fmla="*/ 106564 h 175378"/>
                <a:gd name="connsiteX148" fmla="*/ 122016 w 2178697"/>
                <a:gd name="connsiteY148" fmla="*/ 61567 h 175378"/>
                <a:gd name="connsiteX149" fmla="*/ 167418 w 2178697"/>
                <a:gd name="connsiteY149" fmla="*/ 0 h 17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2178697" h="175378">
                  <a:moveTo>
                    <a:pt x="1142411" y="115982"/>
                  </a:moveTo>
                  <a:cubicBezTo>
                    <a:pt x="1144114" y="120517"/>
                    <a:pt x="1146384" y="124703"/>
                    <a:pt x="1149222" y="128540"/>
                  </a:cubicBezTo>
                  <a:cubicBezTo>
                    <a:pt x="1148655" y="125575"/>
                    <a:pt x="1147519" y="122959"/>
                    <a:pt x="1145817" y="120691"/>
                  </a:cubicBezTo>
                  <a:cubicBezTo>
                    <a:pt x="1144682" y="118947"/>
                    <a:pt x="1143546" y="117377"/>
                    <a:pt x="1142411" y="115982"/>
                  </a:cubicBezTo>
                  <a:close/>
                  <a:moveTo>
                    <a:pt x="167418" y="0"/>
                  </a:moveTo>
                  <a:cubicBezTo>
                    <a:pt x="152095" y="36801"/>
                    <a:pt x="153230" y="65055"/>
                    <a:pt x="156068" y="81100"/>
                  </a:cubicBezTo>
                  <a:cubicBezTo>
                    <a:pt x="157770" y="89995"/>
                    <a:pt x="161175" y="112843"/>
                    <a:pt x="170823" y="114412"/>
                  </a:cubicBezTo>
                  <a:cubicBezTo>
                    <a:pt x="179903" y="115808"/>
                    <a:pt x="190686" y="97669"/>
                    <a:pt x="194659" y="83891"/>
                  </a:cubicBezTo>
                  <a:cubicBezTo>
                    <a:pt x="199199" y="67496"/>
                    <a:pt x="195794" y="52846"/>
                    <a:pt x="193523" y="45870"/>
                  </a:cubicBezTo>
                  <a:cubicBezTo>
                    <a:pt x="209414" y="64183"/>
                    <a:pt x="222467" y="79705"/>
                    <a:pt x="233250" y="91739"/>
                  </a:cubicBezTo>
                  <a:cubicBezTo>
                    <a:pt x="248572" y="109006"/>
                    <a:pt x="254816" y="115633"/>
                    <a:pt x="262193" y="114238"/>
                  </a:cubicBezTo>
                  <a:cubicBezTo>
                    <a:pt x="272408" y="112320"/>
                    <a:pt x="278084" y="95925"/>
                    <a:pt x="278651" y="84937"/>
                  </a:cubicBezTo>
                  <a:cubicBezTo>
                    <a:pt x="280353" y="63485"/>
                    <a:pt x="265031" y="48486"/>
                    <a:pt x="262193" y="45870"/>
                  </a:cubicBezTo>
                  <a:cubicBezTo>
                    <a:pt x="275813" y="46742"/>
                    <a:pt x="292839" y="50230"/>
                    <a:pt x="307594" y="62439"/>
                  </a:cubicBezTo>
                  <a:cubicBezTo>
                    <a:pt x="332565" y="83019"/>
                    <a:pt x="334268" y="115633"/>
                    <a:pt x="345051" y="115110"/>
                  </a:cubicBezTo>
                  <a:cubicBezTo>
                    <a:pt x="354131" y="114587"/>
                    <a:pt x="354698" y="93309"/>
                    <a:pt x="375129" y="73078"/>
                  </a:cubicBezTo>
                  <a:cubicBezTo>
                    <a:pt x="384209" y="64183"/>
                    <a:pt x="393289" y="59125"/>
                    <a:pt x="398965" y="56509"/>
                  </a:cubicBezTo>
                  <a:cubicBezTo>
                    <a:pt x="397829" y="58602"/>
                    <a:pt x="387614" y="81798"/>
                    <a:pt x="400100" y="102378"/>
                  </a:cubicBezTo>
                  <a:cubicBezTo>
                    <a:pt x="406910" y="114064"/>
                    <a:pt x="422233" y="125923"/>
                    <a:pt x="431881" y="121912"/>
                  </a:cubicBezTo>
                  <a:cubicBezTo>
                    <a:pt x="442663" y="117726"/>
                    <a:pt x="438123" y="98890"/>
                    <a:pt x="452311" y="76043"/>
                  </a:cubicBezTo>
                  <a:cubicBezTo>
                    <a:pt x="459122" y="64880"/>
                    <a:pt x="467634" y="57729"/>
                    <a:pt x="473309" y="53544"/>
                  </a:cubicBezTo>
                  <a:cubicBezTo>
                    <a:pt x="472174" y="61567"/>
                    <a:pt x="470472" y="78484"/>
                    <a:pt x="478985" y="96448"/>
                  </a:cubicBezTo>
                  <a:cubicBezTo>
                    <a:pt x="482957" y="105518"/>
                    <a:pt x="490335" y="120866"/>
                    <a:pt x="502820" y="121912"/>
                  </a:cubicBezTo>
                  <a:cubicBezTo>
                    <a:pt x="515306" y="122959"/>
                    <a:pt x="527791" y="109529"/>
                    <a:pt x="530629" y="95576"/>
                  </a:cubicBezTo>
                  <a:cubicBezTo>
                    <a:pt x="534034" y="77438"/>
                    <a:pt x="520981" y="63485"/>
                    <a:pt x="519845" y="62439"/>
                  </a:cubicBezTo>
                  <a:cubicBezTo>
                    <a:pt x="522683" y="64357"/>
                    <a:pt x="526089" y="66799"/>
                    <a:pt x="529494" y="69415"/>
                  </a:cubicBezTo>
                  <a:cubicBezTo>
                    <a:pt x="530061" y="69938"/>
                    <a:pt x="530629" y="70287"/>
                    <a:pt x="531196" y="70810"/>
                  </a:cubicBezTo>
                  <a:cubicBezTo>
                    <a:pt x="532898" y="72206"/>
                    <a:pt x="534601" y="73601"/>
                    <a:pt x="536303" y="75171"/>
                  </a:cubicBezTo>
                  <a:cubicBezTo>
                    <a:pt x="539709" y="78310"/>
                    <a:pt x="543114" y="81798"/>
                    <a:pt x="545952" y="85635"/>
                  </a:cubicBezTo>
                  <a:cubicBezTo>
                    <a:pt x="543681" y="81100"/>
                    <a:pt x="541411" y="76740"/>
                    <a:pt x="538574" y="72206"/>
                  </a:cubicBezTo>
                  <a:cubicBezTo>
                    <a:pt x="531196" y="59125"/>
                    <a:pt x="523251" y="47091"/>
                    <a:pt x="514738" y="36103"/>
                  </a:cubicBezTo>
                  <a:cubicBezTo>
                    <a:pt x="532898" y="51625"/>
                    <a:pt x="562409" y="75868"/>
                    <a:pt x="592488" y="96797"/>
                  </a:cubicBezTo>
                  <a:cubicBezTo>
                    <a:pt x="600433" y="84763"/>
                    <a:pt x="610648" y="67496"/>
                    <a:pt x="623133" y="43079"/>
                  </a:cubicBezTo>
                  <a:cubicBezTo>
                    <a:pt x="619729" y="63311"/>
                    <a:pt x="617459" y="84763"/>
                    <a:pt x="615188" y="106913"/>
                  </a:cubicBezTo>
                  <a:cubicBezTo>
                    <a:pt x="616891" y="106913"/>
                    <a:pt x="618026" y="106913"/>
                    <a:pt x="619161" y="106564"/>
                  </a:cubicBezTo>
                  <a:cubicBezTo>
                    <a:pt x="633916" y="103076"/>
                    <a:pt x="638456" y="82321"/>
                    <a:pt x="648105" y="61567"/>
                  </a:cubicBezTo>
                  <a:cubicBezTo>
                    <a:pt x="654347" y="49009"/>
                    <a:pt x="655482" y="47091"/>
                    <a:pt x="656617" y="45695"/>
                  </a:cubicBezTo>
                  <a:cubicBezTo>
                    <a:pt x="665697" y="33487"/>
                    <a:pt x="679886" y="26859"/>
                    <a:pt x="690668" y="23022"/>
                  </a:cubicBezTo>
                  <a:cubicBezTo>
                    <a:pt x="682155" y="37324"/>
                    <a:pt x="673075" y="58950"/>
                    <a:pt x="681588" y="81100"/>
                  </a:cubicBezTo>
                  <a:cubicBezTo>
                    <a:pt x="682723" y="83716"/>
                    <a:pt x="690100" y="103774"/>
                    <a:pt x="701451" y="103774"/>
                  </a:cubicBezTo>
                  <a:cubicBezTo>
                    <a:pt x="711667" y="103948"/>
                    <a:pt x="719044" y="86681"/>
                    <a:pt x="720179" y="84065"/>
                  </a:cubicBezTo>
                  <a:cubicBezTo>
                    <a:pt x="726422" y="68543"/>
                    <a:pt x="722449" y="53893"/>
                    <a:pt x="719044" y="46044"/>
                  </a:cubicBezTo>
                  <a:cubicBezTo>
                    <a:pt x="734935" y="64357"/>
                    <a:pt x="747987" y="79879"/>
                    <a:pt x="758770" y="91914"/>
                  </a:cubicBezTo>
                  <a:cubicBezTo>
                    <a:pt x="774093" y="109180"/>
                    <a:pt x="780336" y="115808"/>
                    <a:pt x="787713" y="114412"/>
                  </a:cubicBezTo>
                  <a:cubicBezTo>
                    <a:pt x="797929" y="112494"/>
                    <a:pt x="803604" y="96100"/>
                    <a:pt x="804171" y="85112"/>
                  </a:cubicBezTo>
                  <a:cubicBezTo>
                    <a:pt x="805874" y="63660"/>
                    <a:pt x="790551" y="48660"/>
                    <a:pt x="787713" y="46044"/>
                  </a:cubicBezTo>
                  <a:cubicBezTo>
                    <a:pt x="801334" y="46916"/>
                    <a:pt x="818360" y="50404"/>
                    <a:pt x="833115" y="62613"/>
                  </a:cubicBezTo>
                  <a:cubicBezTo>
                    <a:pt x="858086" y="83193"/>
                    <a:pt x="859788" y="115808"/>
                    <a:pt x="870571" y="115284"/>
                  </a:cubicBezTo>
                  <a:cubicBezTo>
                    <a:pt x="879651" y="114761"/>
                    <a:pt x="880219" y="93483"/>
                    <a:pt x="900650" y="73252"/>
                  </a:cubicBezTo>
                  <a:cubicBezTo>
                    <a:pt x="909729" y="64357"/>
                    <a:pt x="918810" y="59299"/>
                    <a:pt x="924485" y="56683"/>
                  </a:cubicBezTo>
                  <a:cubicBezTo>
                    <a:pt x="923350" y="58776"/>
                    <a:pt x="913135" y="81972"/>
                    <a:pt x="925620" y="102553"/>
                  </a:cubicBezTo>
                  <a:cubicBezTo>
                    <a:pt x="932430" y="114238"/>
                    <a:pt x="947753" y="126098"/>
                    <a:pt x="957401" y="122087"/>
                  </a:cubicBezTo>
                  <a:cubicBezTo>
                    <a:pt x="968184" y="117901"/>
                    <a:pt x="963644" y="99065"/>
                    <a:pt x="977832" y="76217"/>
                  </a:cubicBezTo>
                  <a:cubicBezTo>
                    <a:pt x="984642" y="65055"/>
                    <a:pt x="993154" y="57904"/>
                    <a:pt x="998830" y="53718"/>
                  </a:cubicBezTo>
                  <a:cubicBezTo>
                    <a:pt x="998262" y="58602"/>
                    <a:pt x="997127" y="67148"/>
                    <a:pt x="998830" y="77263"/>
                  </a:cubicBezTo>
                  <a:cubicBezTo>
                    <a:pt x="999398" y="80228"/>
                    <a:pt x="999965" y="83368"/>
                    <a:pt x="1001100" y="86681"/>
                  </a:cubicBezTo>
                  <a:cubicBezTo>
                    <a:pt x="1001100" y="86681"/>
                    <a:pt x="1001100" y="86856"/>
                    <a:pt x="1001100" y="86856"/>
                  </a:cubicBezTo>
                  <a:cubicBezTo>
                    <a:pt x="1001667" y="88949"/>
                    <a:pt x="1002235" y="91216"/>
                    <a:pt x="1003370" y="93309"/>
                  </a:cubicBezTo>
                  <a:cubicBezTo>
                    <a:pt x="1003938" y="94355"/>
                    <a:pt x="1004505" y="95576"/>
                    <a:pt x="1005072" y="96623"/>
                  </a:cubicBezTo>
                  <a:cubicBezTo>
                    <a:pt x="1009045" y="105692"/>
                    <a:pt x="1016423" y="121040"/>
                    <a:pt x="1028908" y="122087"/>
                  </a:cubicBezTo>
                  <a:cubicBezTo>
                    <a:pt x="1041394" y="123133"/>
                    <a:pt x="1053879" y="109703"/>
                    <a:pt x="1056716" y="95751"/>
                  </a:cubicBezTo>
                  <a:cubicBezTo>
                    <a:pt x="1060121" y="77612"/>
                    <a:pt x="1047069" y="63660"/>
                    <a:pt x="1045934" y="62613"/>
                  </a:cubicBezTo>
                  <a:cubicBezTo>
                    <a:pt x="1058419" y="70636"/>
                    <a:pt x="1073175" y="83193"/>
                    <a:pt x="1082255" y="102727"/>
                  </a:cubicBezTo>
                  <a:cubicBezTo>
                    <a:pt x="1087362" y="113192"/>
                    <a:pt x="1087362" y="119819"/>
                    <a:pt x="1091902" y="121214"/>
                  </a:cubicBezTo>
                  <a:cubicBezTo>
                    <a:pt x="1098713" y="123307"/>
                    <a:pt x="1111765" y="112145"/>
                    <a:pt x="1140142" y="59822"/>
                  </a:cubicBezTo>
                  <a:cubicBezTo>
                    <a:pt x="1135601" y="71508"/>
                    <a:pt x="1132196" y="88251"/>
                    <a:pt x="1137871" y="107087"/>
                  </a:cubicBezTo>
                  <a:cubicBezTo>
                    <a:pt x="1143546" y="107785"/>
                    <a:pt x="1147519" y="106739"/>
                    <a:pt x="1149789" y="105518"/>
                  </a:cubicBezTo>
                  <a:cubicBezTo>
                    <a:pt x="1153762" y="103076"/>
                    <a:pt x="1156032" y="98541"/>
                    <a:pt x="1157167" y="92437"/>
                  </a:cubicBezTo>
                  <a:cubicBezTo>
                    <a:pt x="1157734" y="90518"/>
                    <a:pt x="1157734" y="88251"/>
                    <a:pt x="1157734" y="85984"/>
                  </a:cubicBezTo>
                  <a:cubicBezTo>
                    <a:pt x="1157734" y="80926"/>
                    <a:pt x="1157167" y="75171"/>
                    <a:pt x="1155464" y="68892"/>
                  </a:cubicBezTo>
                  <a:cubicBezTo>
                    <a:pt x="1168518" y="79182"/>
                    <a:pt x="1182705" y="89995"/>
                    <a:pt x="1197460" y="99762"/>
                  </a:cubicBezTo>
                  <a:cubicBezTo>
                    <a:pt x="1202568" y="103250"/>
                    <a:pt x="1211081" y="108657"/>
                    <a:pt x="1219594" y="106564"/>
                  </a:cubicBezTo>
                  <a:cubicBezTo>
                    <a:pt x="1234349" y="103076"/>
                    <a:pt x="1238890" y="82321"/>
                    <a:pt x="1248537" y="61567"/>
                  </a:cubicBezTo>
                  <a:cubicBezTo>
                    <a:pt x="1256482" y="44998"/>
                    <a:pt x="1269535" y="22848"/>
                    <a:pt x="1293939" y="0"/>
                  </a:cubicBezTo>
                  <a:cubicBezTo>
                    <a:pt x="1278616" y="36801"/>
                    <a:pt x="1279751" y="65055"/>
                    <a:pt x="1282588" y="81100"/>
                  </a:cubicBezTo>
                  <a:cubicBezTo>
                    <a:pt x="1284290" y="89995"/>
                    <a:pt x="1287696" y="112843"/>
                    <a:pt x="1297344" y="114412"/>
                  </a:cubicBezTo>
                  <a:cubicBezTo>
                    <a:pt x="1306424" y="115808"/>
                    <a:pt x="1317207" y="97669"/>
                    <a:pt x="1321179" y="83891"/>
                  </a:cubicBezTo>
                  <a:cubicBezTo>
                    <a:pt x="1325720" y="67496"/>
                    <a:pt x="1322314" y="52846"/>
                    <a:pt x="1320044" y="45870"/>
                  </a:cubicBezTo>
                  <a:cubicBezTo>
                    <a:pt x="1335935" y="64183"/>
                    <a:pt x="1348988" y="79705"/>
                    <a:pt x="1359770" y="91739"/>
                  </a:cubicBezTo>
                  <a:cubicBezTo>
                    <a:pt x="1375093" y="109006"/>
                    <a:pt x="1381337" y="115633"/>
                    <a:pt x="1388714" y="114238"/>
                  </a:cubicBezTo>
                  <a:cubicBezTo>
                    <a:pt x="1398929" y="112320"/>
                    <a:pt x="1404605" y="95925"/>
                    <a:pt x="1405172" y="84937"/>
                  </a:cubicBezTo>
                  <a:cubicBezTo>
                    <a:pt x="1406874" y="63485"/>
                    <a:pt x="1391551" y="48486"/>
                    <a:pt x="1388714" y="45870"/>
                  </a:cubicBezTo>
                  <a:cubicBezTo>
                    <a:pt x="1402334" y="46742"/>
                    <a:pt x="1419360" y="50230"/>
                    <a:pt x="1434115" y="62439"/>
                  </a:cubicBezTo>
                  <a:cubicBezTo>
                    <a:pt x="1459086" y="83019"/>
                    <a:pt x="1460789" y="115633"/>
                    <a:pt x="1471571" y="115110"/>
                  </a:cubicBezTo>
                  <a:cubicBezTo>
                    <a:pt x="1480652" y="114587"/>
                    <a:pt x="1481219" y="93309"/>
                    <a:pt x="1501650" y="73078"/>
                  </a:cubicBezTo>
                  <a:cubicBezTo>
                    <a:pt x="1510730" y="64183"/>
                    <a:pt x="1519810" y="59125"/>
                    <a:pt x="1525485" y="56509"/>
                  </a:cubicBezTo>
                  <a:cubicBezTo>
                    <a:pt x="1524351" y="58602"/>
                    <a:pt x="1514135" y="81798"/>
                    <a:pt x="1526621" y="102378"/>
                  </a:cubicBezTo>
                  <a:cubicBezTo>
                    <a:pt x="1533430" y="114064"/>
                    <a:pt x="1548753" y="125923"/>
                    <a:pt x="1558402" y="121912"/>
                  </a:cubicBezTo>
                  <a:cubicBezTo>
                    <a:pt x="1569184" y="117726"/>
                    <a:pt x="1564644" y="98890"/>
                    <a:pt x="1578832" y="76043"/>
                  </a:cubicBezTo>
                  <a:cubicBezTo>
                    <a:pt x="1585642" y="64880"/>
                    <a:pt x="1594155" y="57729"/>
                    <a:pt x="1599830" y="53544"/>
                  </a:cubicBezTo>
                  <a:cubicBezTo>
                    <a:pt x="1598695" y="61567"/>
                    <a:pt x="1596993" y="78484"/>
                    <a:pt x="1605506" y="96448"/>
                  </a:cubicBezTo>
                  <a:cubicBezTo>
                    <a:pt x="1609478" y="105518"/>
                    <a:pt x="1616856" y="120866"/>
                    <a:pt x="1629341" y="121912"/>
                  </a:cubicBezTo>
                  <a:cubicBezTo>
                    <a:pt x="1641826" y="122959"/>
                    <a:pt x="1654312" y="109529"/>
                    <a:pt x="1657149" y="95576"/>
                  </a:cubicBezTo>
                  <a:cubicBezTo>
                    <a:pt x="1660555" y="77438"/>
                    <a:pt x="1647501" y="63485"/>
                    <a:pt x="1646367" y="62439"/>
                  </a:cubicBezTo>
                  <a:cubicBezTo>
                    <a:pt x="1654879" y="67845"/>
                    <a:pt x="1664527" y="75345"/>
                    <a:pt x="1672473" y="85635"/>
                  </a:cubicBezTo>
                  <a:cubicBezTo>
                    <a:pt x="1670202" y="81100"/>
                    <a:pt x="1667932" y="76740"/>
                    <a:pt x="1665095" y="72206"/>
                  </a:cubicBezTo>
                  <a:cubicBezTo>
                    <a:pt x="1657717" y="59125"/>
                    <a:pt x="1649772" y="47091"/>
                    <a:pt x="1641259" y="36103"/>
                  </a:cubicBezTo>
                  <a:cubicBezTo>
                    <a:pt x="1644664" y="39068"/>
                    <a:pt x="1648637" y="42207"/>
                    <a:pt x="1652609" y="45695"/>
                  </a:cubicBezTo>
                  <a:cubicBezTo>
                    <a:pt x="1654879" y="47614"/>
                    <a:pt x="1657149" y="49707"/>
                    <a:pt x="1659987" y="51974"/>
                  </a:cubicBezTo>
                  <a:cubicBezTo>
                    <a:pt x="1660555" y="52323"/>
                    <a:pt x="1660555" y="52497"/>
                    <a:pt x="1661122" y="52846"/>
                  </a:cubicBezTo>
                  <a:cubicBezTo>
                    <a:pt x="1668500" y="59125"/>
                    <a:pt x="1677012" y="65752"/>
                    <a:pt x="1685525" y="72554"/>
                  </a:cubicBezTo>
                  <a:cubicBezTo>
                    <a:pt x="1688931" y="75345"/>
                    <a:pt x="1692903" y="77961"/>
                    <a:pt x="1696308" y="80752"/>
                  </a:cubicBezTo>
                  <a:cubicBezTo>
                    <a:pt x="1700281" y="83542"/>
                    <a:pt x="1703686" y="86333"/>
                    <a:pt x="1707658" y="88949"/>
                  </a:cubicBezTo>
                  <a:cubicBezTo>
                    <a:pt x="1711631" y="91739"/>
                    <a:pt x="1715036" y="94355"/>
                    <a:pt x="1719009" y="96972"/>
                  </a:cubicBezTo>
                  <a:cubicBezTo>
                    <a:pt x="1726954" y="84937"/>
                    <a:pt x="1737169" y="67671"/>
                    <a:pt x="1749654" y="43254"/>
                  </a:cubicBezTo>
                  <a:cubicBezTo>
                    <a:pt x="1749087" y="48486"/>
                    <a:pt x="1747952" y="53544"/>
                    <a:pt x="1747385" y="58776"/>
                  </a:cubicBezTo>
                  <a:cubicBezTo>
                    <a:pt x="1745114" y="74473"/>
                    <a:pt x="1743412" y="90693"/>
                    <a:pt x="1741709" y="107262"/>
                  </a:cubicBezTo>
                  <a:cubicBezTo>
                    <a:pt x="1743412" y="107262"/>
                    <a:pt x="1744547" y="107262"/>
                    <a:pt x="1745682" y="106913"/>
                  </a:cubicBezTo>
                  <a:cubicBezTo>
                    <a:pt x="1754762" y="104820"/>
                    <a:pt x="1759870" y="95925"/>
                    <a:pt x="1764977" y="84414"/>
                  </a:cubicBezTo>
                  <a:cubicBezTo>
                    <a:pt x="1768383" y="77438"/>
                    <a:pt x="1771221" y="69764"/>
                    <a:pt x="1774625" y="61915"/>
                  </a:cubicBezTo>
                  <a:cubicBezTo>
                    <a:pt x="1776895" y="57904"/>
                    <a:pt x="1778030" y="54939"/>
                    <a:pt x="1779166" y="52846"/>
                  </a:cubicBezTo>
                  <a:cubicBezTo>
                    <a:pt x="1779733" y="51974"/>
                    <a:pt x="1779733" y="51276"/>
                    <a:pt x="1780300" y="50579"/>
                  </a:cubicBezTo>
                  <a:cubicBezTo>
                    <a:pt x="1780868" y="49881"/>
                    <a:pt x="1781435" y="49358"/>
                    <a:pt x="1781435" y="48835"/>
                  </a:cubicBezTo>
                  <a:cubicBezTo>
                    <a:pt x="1782003" y="47091"/>
                    <a:pt x="1782571" y="46393"/>
                    <a:pt x="1783138" y="45870"/>
                  </a:cubicBezTo>
                  <a:cubicBezTo>
                    <a:pt x="1792218" y="33661"/>
                    <a:pt x="1806406" y="27034"/>
                    <a:pt x="1817189" y="23197"/>
                  </a:cubicBezTo>
                  <a:cubicBezTo>
                    <a:pt x="1808676" y="37498"/>
                    <a:pt x="1799596" y="59125"/>
                    <a:pt x="1808109" y="81275"/>
                  </a:cubicBezTo>
                  <a:cubicBezTo>
                    <a:pt x="1808676" y="82147"/>
                    <a:pt x="1809244" y="84588"/>
                    <a:pt x="1810947" y="87728"/>
                  </a:cubicBezTo>
                  <a:cubicBezTo>
                    <a:pt x="1811514" y="88949"/>
                    <a:pt x="1812649" y="90170"/>
                    <a:pt x="1813216" y="91565"/>
                  </a:cubicBezTo>
                  <a:cubicBezTo>
                    <a:pt x="1813784" y="92262"/>
                    <a:pt x="1813784" y="92960"/>
                    <a:pt x="1814352" y="93658"/>
                  </a:cubicBezTo>
                  <a:cubicBezTo>
                    <a:pt x="1816054" y="95576"/>
                    <a:pt x="1817189" y="97495"/>
                    <a:pt x="1818892" y="99239"/>
                  </a:cubicBezTo>
                  <a:cubicBezTo>
                    <a:pt x="1821161" y="102030"/>
                    <a:pt x="1824566" y="103948"/>
                    <a:pt x="1827972" y="103948"/>
                  </a:cubicBezTo>
                  <a:cubicBezTo>
                    <a:pt x="1838188" y="104122"/>
                    <a:pt x="1845565" y="86856"/>
                    <a:pt x="1846700" y="84240"/>
                  </a:cubicBezTo>
                  <a:cubicBezTo>
                    <a:pt x="1852943" y="68717"/>
                    <a:pt x="1848970" y="54067"/>
                    <a:pt x="1845565" y="46219"/>
                  </a:cubicBezTo>
                  <a:cubicBezTo>
                    <a:pt x="1861456" y="64532"/>
                    <a:pt x="1874508" y="80054"/>
                    <a:pt x="1885291" y="92088"/>
                  </a:cubicBezTo>
                  <a:cubicBezTo>
                    <a:pt x="1900614" y="109355"/>
                    <a:pt x="1906856" y="115982"/>
                    <a:pt x="1914234" y="114587"/>
                  </a:cubicBezTo>
                  <a:cubicBezTo>
                    <a:pt x="1924450" y="112668"/>
                    <a:pt x="1930125" y="96274"/>
                    <a:pt x="1930692" y="85286"/>
                  </a:cubicBezTo>
                  <a:cubicBezTo>
                    <a:pt x="1932395" y="63834"/>
                    <a:pt x="1917072" y="48835"/>
                    <a:pt x="1914234" y="46219"/>
                  </a:cubicBezTo>
                  <a:cubicBezTo>
                    <a:pt x="1927855" y="47091"/>
                    <a:pt x="1944880" y="50579"/>
                    <a:pt x="1959636" y="62788"/>
                  </a:cubicBezTo>
                  <a:cubicBezTo>
                    <a:pt x="1984607" y="83368"/>
                    <a:pt x="1986309" y="115982"/>
                    <a:pt x="1997092" y="115459"/>
                  </a:cubicBezTo>
                  <a:cubicBezTo>
                    <a:pt x="2006172" y="114936"/>
                    <a:pt x="2006740" y="93658"/>
                    <a:pt x="2027171" y="73426"/>
                  </a:cubicBezTo>
                  <a:cubicBezTo>
                    <a:pt x="2036250" y="64532"/>
                    <a:pt x="2045331" y="59474"/>
                    <a:pt x="2051006" y="56857"/>
                  </a:cubicBezTo>
                  <a:cubicBezTo>
                    <a:pt x="2049871" y="58950"/>
                    <a:pt x="2039656" y="82147"/>
                    <a:pt x="2052141" y="102727"/>
                  </a:cubicBezTo>
                  <a:cubicBezTo>
                    <a:pt x="2058951" y="114412"/>
                    <a:pt x="2074274" y="126272"/>
                    <a:pt x="2083922" y="122261"/>
                  </a:cubicBezTo>
                  <a:cubicBezTo>
                    <a:pt x="2094705" y="118075"/>
                    <a:pt x="2090165" y="99239"/>
                    <a:pt x="2104352" y="76391"/>
                  </a:cubicBezTo>
                  <a:cubicBezTo>
                    <a:pt x="2111163" y="65229"/>
                    <a:pt x="2119675" y="58078"/>
                    <a:pt x="2125351" y="53893"/>
                  </a:cubicBezTo>
                  <a:cubicBezTo>
                    <a:pt x="2124215" y="61915"/>
                    <a:pt x="2122513" y="78833"/>
                    <a:pt x="2131026" y="96797"/>
                  </a:cubicBezTo>
                  <a:cubicBezTo>
                    <a:pt x="2134998" y="105866"/>
                    <a:pt x="2142376" y="121214"/>
                    <a:pt x="2154861" y="122261"/>
                  </a:cubicBezTo>
                  <a:cubicBezTo>
                    <a:pt x="2166212" y="123133"/>
                    <a:pt x="2177562" y="112494"/>
                    <a:pt x="2178697" y="100111"/>
                  </a:cubicBezTo>
                  <a:lnTo>
                    <a:pt x="2178697" y="175378"/>
                  </a:lnTo>
                  <a:lnTo>
                    <a:pt x="15171" y="175378"/>
                  </a:lnTo>
                  <a:lnTo>
                    <a:pt x="20076" y="162353"/>
                  </a:lnTo>
                  <a:cubicBezTo>
                    <a:pt x="21850" y="154701"/>
                    <a:pt x="22417" y="148248"/>
                    <a:pt x="22701" y="143364"/>
                  </a:cubicBezTo>
                  <a:cubicBezTo>
                    <a:pt x="23268" y="132377"/>
                    <a:pt x="21566" y="126098"/>
                    <a:pt x="18161" y="120691"/>
                  </a:cubicBezTo>
                  <a:cubicBezTo>
                    <a:pt x="12485" y="112145"/>
                    <a:pt x="4540" y="107087"/>
                    <a:pt x="0" y="104471"/>
                  </a:cubicBezTo>
                  <a:cubicBezTo>
                    <a:pt x="13053" y="108657"/>
                    <a:pt x="19296" y="107436"/>
                    <a:pt x="23268" y="105518"/>
                  </a:cubicBezTo>
                  <a:cubicBezTo>
                    <a:pt x="32349" y="100809"/>
                    <a:pt x="33484" y="87030"/>
                    <a:pt x="28944" y="68892"/>
                  </a:cubicBezTo>
                  <a:cubicBezTo>
                    <a:pt x="41997" y="79182"/>
                    <a:pt x="56184" y="89995"/>
                    <a:pt x="70940" y="99762"/>
                  </a:cubicBezTo>
                  <a:cubicBezTo>
                    <a:pt x="76048" y="103250"/>
                    <a:pt x="84561" y="108657"/>
                    <a:pt x="93073" y="106564"/>
                  </a:cubicBezTo>
                  <a:cubicBezTo>
                    <a:pt x="107829" y="103076"/>
                    <a:pt x="112369" y="82321"/>
                    <a:pt x="122016" y="61567"/>
                  </a:cubicBezTo>
                  <a:cubicBezTo>
                    <a:pt x="129962" y="44998"/>
                    <a:pt x="143015" y="22848"/>
                    <a:pt x="167418" y="0"/>
                  </a:cubicBezTo>
                  <a:close/>
                </a:path>
              </a:pathLst>
            </a:custGeom>
            <a:solidFill>
              <a:srgbClr val="57A525"/>
            </a:solidFill>
            <a:ln w="897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7" name="Freeform 1196">
              <a:extLst>
                <a:ext uri="{FF2B5EF4-FFF2-40B4-BE49-F238E27FC236}">
                  <a16:creationId xmlns:a16="http://schemas.microsoft.com/office/drawing/2014/main" id="{3A77D159-E8D8-3CAB-B439-69E092E9788F}"/>
                </a:ext>
              </a:extLst>
            </p:cNvPr>
            <p:cNvSpPr/>
            <p:nvPr/>
          </p:nvSpPr>
          <p:spPr>
            <a:xfrm>
              <a:off x="-7110" y="7390086"/>
              <a:ext cx="2155869" cy="175378"/>
            </a:xfrm>
            <a:custGeom>
              <a:avLst/>
              <a:gdLst>
                <a:gd name="connsiteX0" fmla="*/ 1119583 w 2155869"/>
                <a:gd name="connsiteY0" fmla="*/ 115982 h 175378"/>
                <a:gd name="connsiteX1" fmla="*/ 1126394 w 2155869"/>
                <a:gd name="connsiteY1" fmla="*/ 128540 h 175378"/>
                <a:gd name="connsiteX2" fmla="*/ 1122989 w 2155869"/>
                <a:gd name="connsiteY2" fmla="*/ 120691 h 175378"/>
                <a:gd name="connsiteX3" fmla="*/ 1119583 w 2155869"/>
                <a:gd name="connsiteY3" fmla="*/ 115982 h 175378"/>
                <a:gd name="connsiteX4" fmla="*/ 144590 w 2155869"/>
                <a:gd name="connsiteY4" fmla="*/ 0 h 175378"/>
                <a:gd name="connsiteX5" fmla="*/ 133239 w 2155869"/>
                <a:gd name="connsiteY5" fmla="*/ 81100 h 175378"/>
                <a:gd name="connsiteX6" fmla="*/ 147995 w 2155869"/>
                <a:gd name="connsiteY6" fmla="*/ 114412 h 175378"/>
                <a:gd name="connsiteX7" fmla="*/ 171830 w 2155869"/>
                <a:gd name="connsiteY7" fmla="*/ 83891 h 175378"/>
                <a:gd name="connsiteX8" fmla="*/ 170695 w 2155869"/>
                <a:gd name="connsiteY8" fmla="*/ 45870 h 175378"/>
                <a:gd name="connsiteX9" fmla="*/ 210421 w 2155869"/>
                <a:gd name="connsiteY9" fmla="*/ 91739 h 175378"/>
                <a:gd name="connsiteX10" fmla="*/ 239365 w 2155869"/>
                <a:gd name="connsiteY10" fmla="*/ 114238 h 175378"/>
                <a:gd name="connsiteX11" fmla="*/ 255823 w 2155869"/>
                <a:gd name="connsiteY11" fmla="*/ 84937 h 175378"/>
                <a:gd name="connsiteX12" fmla="*/ 239365 w 2155869"/>
                <a:gd name="connsiteY12" fmla="*/ 45870 h 175378"/>
                <a:gd name="connsiteX13" fmla="*/ 284766 w 2155869"/>
                <a:gd name="connsiteY13" fmla="*/ 62439 h 175378"/>
                <a:gd name="connsiteX14" fmla="*/ 322223 w 2155869"/>
                <a:gd name="connsiteY14" fmla="*/ 115110 h 175378"/>
                <a:gd name="connsiteX15" fmla="*/ 352300 w 2155869"/>
                <a:gd name="connsiteY15" fmla="*/ 73078 h 175378"/>
                <a:gd name="connsiteX16" fmla="*/ 376136 w 2155869"/>
                <a:gd name="connsiteY16" fmla="*/ 56509 h 175378"/>
                <a:gd name="connsiteX17" fmla="*/ 377271 w 2155869"/>
                <a:gd name="connsiteY17" fmla="*/ 102378 h 175378"/>
                <a:gd name="connsiteX18" fmla="*/ 409053 w 2155869"/>
                <a:gd name="connsiteY18" fmla="*/ 121912 h 175378"/>
                <a:gd name="connsiteX19" fmla="*/ 429483 w 2155869"/>
                <a:gd name="connsiteY19" fmla="*/ 76043 h 175378"/>
                <a:gd name="connsiteX20" fmla="*/ 450481 w 2155869"/>
                <a:gd name="connsiteY20" fmla="*/ 53544 h 175378"/>
                <a:gd name="connsiteX21" fmla="*/ 456156 w 2155869"/>
                <a:gd name="connsiteY21" fmla="*/ 96448 h 175378"/>
                <a:gd name="connsiteX22" fmla="*/ 479992 w 2155869"/>
                <a:gd name="connsiteY22" fmla="*/ 121912 h 175378"/>
                <a:gd name="connsiteX23" fmla="*/ 507801 w 2155869"/>
                <a:gd name="connsiteY23" fmla="*/ 95576 h 175378"/>
                <a:gd name="connsiteX24" fmla="*/ 497017 w 2155869"/>
                <a:gd name="connsiteY24" fmla="*/ 62439 h 175378"/>
                <a:gd name="connsiteX25" fmla="*/ 506665 w 2155869"/>
                <a:gd name="connsiteY25" fmla="*/ 69415 h 175378"/>
                <a:gd name="connsiteX26" fmla="*/ 508368 w 2155869"/>
                <a:gd name="connsiteY26" fmla="*/ 70810 h 175378"/>
                <a:gd name="connsiteX27" fmla="*/ 513475 w 2155869"/>
                <a:gd name="connsiteY27" fmla="*/ 75171 h 175378"/>
                <a:gd name="connsiteX28" fmla="*/ 523123 w 2155869"/>
                <a:gd name="connsiteY28" fmla="*/ 85635 h 175378"/>
                <a:gd name="connsiteX29" fmla="*/ 515746 w 2155869"/>
                <a:gd name="connsiteY29" fmla="*/ 72206 h 175378"/>
                <a:gd name="connsiteX30" fmla="*/ 491910 w 2155869"/>
                <a:gd name="connsiteY30" fmla="*/ 36103 h 175378"/>
                <a:gd name="connsiteX31" fmla="*/ 569659 w 2155869"/>
                <a:gd name="connsiteY31" fmla="*/ 96797 h 175378"/>
                <a:gd name="connsiteX32" fmla="*/ 600305 w 2155869"/>
                <a:gd name="connsiteY32" fmla="*/ 43079 h 175378"/>
                <a:gd name="connsiteX33" fmla="*/ 592360 w 2155869"/>
                <a:gd name="connsiteY33" fmla="*/ 106913 h 175378"/>
                <a:gd name="connsiteX34" fmla="*/ 596333 w 2155869"/>
                <a:gd name="connsiteY34" fmla="*/ 106564 h 175378"/>
                <a:gd name="connsiteX35" fmla="*/ 625276 w 2155869"/>
                <a:gd name="connsiteY35" fmla="*/ 61567 h 175378"/>
                <a:gd name="connsiteX36" fmla="*/ 633789 w 2155869"/>
                <a:gd name="connsiteY36" fmla="*/ 45695 h 175378"/>
                <a:gd name="connsiteX37" fmla="*/ 667840 w 2155869"/>
                <a:gd name="connsiteY37" fmla="*/ 23022 h 175378"/>
                <a:gd name="connsiteX38" fmla="*/ 658760 w 2155869"/>
                <a:gd name="connsiteY38" fmla="*/ 81100 h 175378"/>
                <a:gd name="connsiteX39" fmla="*/ 678623 w 2155869"/>
                <a:gd name="connsiteY39" fmla="*/ 103774 h 175378"/>
                <a:gd name="connsiteX40" fmla="*/ 697351 w 2155869"/>
                <a:gd name="connsiteY40" fmla="*/ 84065 h 175378"/>
                <a:gd name="connsiteX41" fmla="*/ 696216 w 2155869"/>
                <a:gd name="connsiteY41" fmla="*/ 46044 h 175378"/>
                <a:gd name="connsiteX42" fmla="*/ 735942 w 2155869"/>
                <a:gd name="connsiteY42" fmla="*/ 91914 h 175378"/>
                <a:gd name="connsiteX43" fmla="*/ 764885 w 2155869"/>
                <a:gd name="connsiteY43" fmla="*/ 114412 h 175378"/>
                <a:gd name="connsiteX44" fmla="*/ 781343 w 2155869"/>
                <a:gd name="connsiteY44" fmla="*/ 85112 h 175378"/>
                <a:gd name="connsiteX45" fmla="*/ 764885 w 2155869"/>
                <a:gd name="connsiteY45" fmla="*/ 46044 h 175378"/>
                <a:gd name="connsiteX46" fmla="*/ 810287 w 2155869"/>
                <a:gd name="connsiteY46" fmla="*/ 62613 h 175378"/>
                <a:gd name="connsiteX47" fmla="*/ 847743 w 2155869"/>
                <a:gd name="connsiteY47" fmla="*/ 115284 h 175378"/>
                <a:gd name="connsiteX48" fmla="*/ 877821 w 2155869"/>
                <a:gd name="connsiteY48" fmla="*/ 73252 h 175378"/>
                <a:gd name="connsiteX49" fmla="*/ 901657 w 2155869"/>
                <a:gd name="connsiteY49" fmla="*/ 56683 h 175378"/>
                <a:gd name="connsiteX50" fmla="*/ 902792 w 2155869"/>
                <a:gd name="connsiteY50" fmla="*/ 102553 h 175378"/>
                <a:gd name="connsiteX51" fmla="*/ 934573 w 2155869"/>
                <a:gd name="connsiteY51" fmla="*/ 122087 h 175378"/>
                <a:gd name="connsiteX52" fmla="*/ 955003 w 2155869"/>
                <a:gd name="connsiteY52" fmla="*/ 76217 h 175378"/>
                <a:gd name="connsiteX53" fmla="*/ 976002 w 2155869"/>
                <a:gd name="connsiteY53" fmla="*/ 53718 h 175378"/>
                <a:gd name="connsiteX54" fmla="*/ 976002 w 2155869"/>
                <a:gd name="connsiteY54" fmla="*/ 77263 h 175378"/>
                <a:gd name="connsiteX55" fmla="*/ 978272 w 2155869"/>
                <a:gd name="connsiteY55" fmla="*/ 86681 h 175378"/>
                <a:gd name="connsiteX56" fmla="*/ 978272 w 2155869"/>
                <a:gd name="connsiteY56" fmla="*/ 86856 h 175378"/>
                <a:gd name="connsiteX57" fmla="*/ 980542 w 2155869"/>
                <a:gd name="connsiteY57" fmla="*/ 93309 h 175378"/>
                <a:gd name="connsiteX58" fmla="*/ 982244 w 2155869"/>
                <a:gd name="connsiteY58" fmla="*/ 96623 h 175378"/>
                <a:gd name="connsiteX59" fmla="*/ 1006080 w 2155869"/>
                <a:gd name="connsiteY59" fmla="*/ 122087 h 175378"/>
                <a:gd name="connsiteX60" fmla="*/ 1033888 w 2155869"/>
                <a:gd name="connsiteY60" fmla="*/ 95751 h 175378"/>
                <a:gd name="connsiteX61" fmla="*/ 1023106 w 2155869"/>
                <a:gd name="connsiteY61" fmla="*/ 62613 h 175378"/>
                <a:gd name="connsiteX62" fmla="*/ 1059427 w 2155869"/>
                <a:gd name="connsiteY62" fmla="*/ 102727 h 175378"/>
                <a:gd name="connsiteX63" fmla="*/ 1069074 w 2155869"/>
                <a:gd name="connsiteY63" fmla="*/ 121214 h 175378"/>
                <a:gd name="connsiteX64" fmla="*/ 1117313 w 2155869"/>
                <a:gd name="connsiteY64" fmla="*/ 59822 h 175378"/>
                <a:gd name="connsiteX65" fmla="*/ 1115043 w 2155869"/>
                <a:gd name="connsiteY65" fmla="*/ 107087 h 175378"/>
                <a:gd name="connsiteX66" fmla="*/ 1126961 w 2155869"/>
                <a:gd name="connsiteY66" fmla="*/ 105518 h 175378"/>
                <a:gd name="connsiteX67" fmla="*/ 1134339 w 2155869"/>
                <a:gd name="connsiteY67" fmla="*/ 92437 h 175378"/>
                <a:gd name="connsiteX68" fmla="*/ 1134906 w 2155869"/>
                <a:gd name="connsiteY68" fmla="*/ 85984 h 175378"/>
                <a:gd name="connsiteX69" fmla="*/ 1132636 w 2155869"/>
                <a:gd name="connsiteY69" fmla="*/ 68892 h 175378"/>
                <a:gd name="connsiteX70" fmla="*/ 1174632 w 2155869"/>
                <a:gd name="connsiteY70" fmla="*/ 99762 h 175378"/>
                <a:gd name="connsiteX71" fmla="*/ 1196766 w 2155869"/>
                <a:gd name="connsiteY71" fmla="*/ 106564 h 175378"/>
                <a:gd name="connsiteX72" fmla="*/ 1225709 w 2155869"/>
                <a:gd name="connsiteY72" fmla="*/ 61567 h 175378"/>
                <a:gd name="connsiteX73" fmla="*/ 1271110 w 2155869"/>
                <a:gd name="connsiteY73" fmla="*/ 0 h 175378"/>
                <a:gd name="connsiteX74" fmla="*/ 1259760 w 2155869"/>
                <a:gd name="connsiteY74" fmla="*/ 81100 h 175378"/>
                <a:gd name="connsiteX75" fmla="*/ 1274515 w 2155869"/>
                <a:gd name="connsiteY75" fmla="*/ 114412 h 175378"/>
                <a:gd name="connsiteX76" fmla="*/ 1298351 w 2155869"/>
                <a:gd name="connsiteY76" fmla="*/ 83891 h 175378"/>
                <a:gd name="connsiteX77" fmla="*/ 1297216 w 2155869"/>
                <a:gd name="connsiteY77" fmla="*/ 45870 h 175378"/>
                <a:gd name="connsiteX78" fmla="*/ 1336942 w 2155869"/>
                <a:gd name="connsiteY78" fmla="*/ 91739 h 175378"/>
                <a:gd name="connsiteX79" fmla="*/ 1365886 w 2155869"/>
                <a:gd name="connsiteY79" fmla="*/ 114238 h 175378"/>
                <a:gd name="connsiteX80" fmla="*/ 1382344 w 2155869"/>
                <a:gd name="connsiteY80" fmla="*/ 84937 h 175378"/>
                <a:gd name="connsiteX81" fmla="*/ 1365886 w 2155869"/>
                <a:gd name="connsiteY81" fmla="*/ 45870 h 175378"/>
                <a:gd name="connsiteX82" fmla="*/ 1411287 w 2155869"/>
                <a:gd name="connsiteY82" fmla="*/ 62439 h 175378"/>
                <a:gd name="connsiteX83" fmla="*/ 1448743 w 2155869"/>
                <a:gd name="connsiteY83" fmla="*/ 115110 h 175378"/>
                <a:gd name="connsiteX84" fmla="*/ 1478822 w 2155869"/>
                <a:gd name="connsiteY84" fmla="*/ 73078 h 175378"/>
                <a:gd name="connsiteX85" fmla="*/ 1502657 w 2155869"/>
                <a:gd name="connsiteY85" fmla="*/ 56509 h 175378"/>
                <a:gd name="connsiteX86" fmla="*/ 1503792 w 2155869"/>
                <a:gd name="connsiteY86" fmla="*/ 102378 h 175378"/>
                <a:gd name="connsiteX87" fmla="*/ 1535573 w 2155869"/>
                <a:gd name="connsiteY87" fmla="*/ 121912 h 175378"/>
                <a:gd name="connsiteX88" fmla="*/ 1556004 w 2155869"/>
                <a:gd name="connsiteY88" fmla="*/ 76043 h 175378"/>
                <a:gd name="connsiteX89" fmla="*/ 1577002 w 2155869"/>
                <a:gd name="connsiteY89" fmla="*/ 53544 h 175378"/>
                <a:gd name="connsiteX90" fmla="*/ 1582677 w 2155869"/>
                <a:gd name="connsiteY90" fmla="*/ 96448 h 175378"/>
                <a:gd name="connsiteX91" fmla="*/ 1606513 w 2155869"/>
                <a:gd name="connsiteY91" fmla="*/ 121912 h 175378"/>
                <a:gd name="connsiteX92" fmla="*/ 1634321 w 2155869"/>
                <a:gd name="connsiteY92" fmla="*/ 95576 h 175378"/>
                <a:gd name="connsiteX93" fmla="*/ 1623539 w 2155869"/>
                <a:gd name="connsiteY93" fmla="*/ 62439 h 175378"/>
                <a:gd name="connsiteX94" fmla="*/ 1649644 w 2155869"/>
                <a:gd name="connsiteY94" fmla="*/ 85635 h 175378"/>
                <a:gd name="connsiteX95" fmla="*/ 1642267 w 2155869"/>
                <a:gd name="connsiteY95" fmla="*/ 72206 h 175378"/>
                <a:gd name="connsiteX96" fmla="*/ 1618431 w 2155869"/>
                <a:gd name="connsiteY96" fmla="*/ 36103 h 175378"/>
                <a:gd name="connsiteX97" fmla="*/ 1629781 w 2155869"/>
                <a:gd name="connsiteY97" fmla="*/ 45695 h 175378"/>
                <a:gd name="connsiteX98" fmla="*/ 1637159 w 2155869"/>
                <a:gd name="connsiteY98" fmla="*/ 51974 h 175378"/>
                <a:gd name="connsiteX99" fmla="*/ 1638294 w 2155869"/>
                <a:gd name="connsiteY99" fmla="*/ 52846 h 175378"/>
                <a:gd name="connsiteX100" fmla="*/ 1662697 w 2155869"/>
                <a:gd name="connsiteY100" fmla="*/ 72554 h 175378"/>
                <a:gd name="connsiteX101" fmla="*/ 1673480 w 2155869"/>
                <a:gd name="connsiteY101" fmla="*/ 80752 h 175378"/>
                <a:gd name="connsiteX102" fmla="*/ 1684830 w 2155869"/>
                <a:gd name="connsiteY102" fmla="*/ 88949 h 175378"/>
                <a:gd name="connsiteX103" fmla="*/ 1696180 w 2155869"/>
                <a:gd name="connsiteY103" fmla="*/ 96972 h 175378"/>
                <a:gd name="connsiteX104" fmla="*/ 1726826 w 2155869"/>
                <a:gd name="connsiteY104" fmla="*/ 43254 h 175378"/>
                <a:gd name="connsiteX105" fmla="*/ 1724556 w 2155869"/>
                <a:gd name="connsiteY105" fmla="*/ 58776 h 175378"/>
                <a:gd name="connsiteX106" fmla="*/ 1718881 w 2155869"/>
                <a:gd name="connsiteY106" fmla="*/ 107262 h 175378"/>
                <a:gd name="connsiteX107" fmla="*/ 1722854 w 2155869"/>
                <a:gd name="connsiteY107" fmla="*/ 106913 h 175378"/>
                <a:gd name="connsiteX108" fmla="*/ 1742149 w 2155869"/>
                <a:gd name="connsiteY108" fmla="*/ 84414 h 175378"/>
                <a:gd name="connsiteX109" fmla="*/ 1751797 w 2155869"/>
                <a:gd name="connsiteY109" fmla="*/ 61915 h 175378"/>
                <a:gd name="connsiteX110" fmla="*/ 1756337 w 2155869"/>
                <a:gd name="connsiteY110" fmla="*/ 52846 h 175378"/>
                <a:gd name="connsiteX111" fmla="*/ 1757472 w 2155869"/>
                <a:gd name="connsiteY111" fmla="*/ 50579 h 175378"/>
                <a:gd name="connsiteX112" fmla="*/ 1758607 w 2155869"/>
                <a:gd name="connsiteY112" fmla="*/ 48835 h 175378"/>
                <a:gd name="connsiteX113" fmla="*/ 1760310 w 2155869"/>
                <a:gd name="connsiteY113" fmla="*/ 45870 h 175378"/>
                <a:gd name="connsiteX114" fmla="*/ 1794361 w 2155869"/>
                <a:gd name="connsiteY114" fmla="*/ 23197 h 175378"/>
                <a:gd name="connsiteX115" fmla="*/ 1785281 w 2155869"/>
                <a:gd name="connsiteY115" fmla="*/ 81275 h 175378"/>
                <a:gd name="connsiteX116" fmla="*/ 1788119 w 2155869"/>
                <a:gd name="connsiteY116" fmla="*/ 87728 h 175378"/>
                <a:gd name="connsiteX117" fmla="*/ 1790388 w 2155869"/>
                <a:gd name="connsiteY117" fmla="*/ 91565 h 175378"/>
                <a:gd name="connsiteX118" fmla="*/ 1791523 w 2155869"/>
                <a:gd name="connsiteY118" fmla="*/ 93658 h 175378"/>
                <a:gd name="connsiteX119" fmla="*/ 1796064 w 2155869"/>
                <a:gd name="connsiteY119" fmla="*/ 99239 h 175378"/>
                <a:gd name="connsiteX120" fmla="*/ 1805144 w 2155869"/>
                <a:gd name="connsiteY120" fmla="*/ 103948 h 175378"/>
                <a:gd name="connsiteX121" fmla="*/ 1823872 w 2155869"/>
                <a:gd name="connsiteY121" fmla="*/ 84240 h 175378"/>
                <a:gd name="connsiteX122" fmla="*/ 1822737 w 2155869"/>
                <a:gd name="connsiteY122" fmla="*/ 46219 h 175378"/>
                <a:gd name="connsiteX123" fmla="*/ 1862463 w 2155869"/>
                <a:gd name="connsiteY123" fmla="*/ 92088 h 175378"/>
                <a:gd name="connsiteX124" fmla="*/ 1891406 w 2155869"/>
                <a:gd name="connsiteY124" fmla="*/ 114587 h 175378"/>
                <a:gd name="connsiteX125" fmla="*/ 1907864 w 2155869"/>
                <a:gd name="connsiteY125" fmla="*/ 85286 h 175378"/>
                <a:gd name="connsiteX126" fmla="*/ 1891406 w 2155869"/>
                <a:gd name="connsiteY126" fmla="*/ 46219 h 175378"/>
                <a:gd name="connsiteX127" fmla="*/ 1936808 w 2155869"/>
                <a:gd name="connsiteY127" fmla="*/ 62788 h 175378"/>
                <a:gd name="connsiteX128" fmla="*/ 1974264 w 2155869"/>
                <a:gd name="connsiteY128" fmla="*/ 115459 h 175378"/>
                <a:gd name="connsiteX129" fmla="*/ 2004342 w 2155869"/>
                <a:gd name="connsiteY129" fmla="*/ 73426 h 175378"/>
                <a:gd name="connsiteX130" fmla="*/ 2028178 w 2155869"/>
                <a:gd name="connsiteY130" fmla="*/ 56857 h 175378"/>
                <a:gd name="connsiteX131" fmla="*/ 2029313 w 2155869"/>
                <a:gd name="connsiteY131" fmla="*/ 102727 h 175378"/>
                <a:gd name="connsiteX132" fmla="*/ 2061094 w 2155869"/>
                <a:gd name="connsiteY132" fmla="*/ 122261 h 175378"/>
                <a:gd name="connsiteX133" fmla="*/ 2081524 w 2155869"/>
                <a:gd name="connsiteY133" fmla="*/ 76391 h 175378"/>
                <a:gd name="connsiteX134" fmla="*/ 2102523 w 2155869"/>
                <a:gd name="connsiteY134" fmla="*/ 53893 h 175378"/>
                <a:gd name="connsiteX135" fmla="*/ 2108198 w 2155869"/>
                <a:gd name="connsiteY135" fmla="*/ 96797 h 175378"/>
                <a:gd name="connsiteX136" fmla="*/ 2132033 w 2155869"/>
                <a:gd name="connsiteY136" fmla="*/ 122261 h 175378"/>
                <a:gd name="connsiteX137" fmla="*/ 2155869 w 2155869"/>
                <a:gd name="connsiteY137" fmla="*/ 100111 h 175378"/>
                <a:gd name="connsiteX138" fmla="*/ 2155869 w 2155869"/>
                <a:gd name="connsiteY138" fmla="*/ 175378 h 175378"/>
                <a:gd name="connsiteX139" fmla="*/ 0 w 2155869"/>
                <a:gd name="connsiteY139" fmla="*/ 175378 h 175378"/>
                <a:gd name="connsiteX140" fmla="*/ 0 w 2155869"/>
                <a:gd name="connsiteY140" fmla="*/ 105612 h 175378"/>
                <a:gd name="connsiteX141" fmla="*/ 440 w 2155869"/>
                <a:gd name="connsiteY141" fmla="*/ 105518 h 175378"/>
                <a:gd name="connsiteX142" fmla="*/ 6115 w 2155869"/>
                <a:gd name="connsiteY142" fmla="*/ 68892 h 175378"/>
                <a:gd name="connsiteX143" fmla="*/ 48112 w 2155869"/>
                <a:gd name="connsiteY143" fmla="*/ 99762 h 175378"/>
                <a:gd name="connsiteX144" fmla="*/ 70245 w 2155869"/>
                <a:gd name="connsiteY144" fmla="*/ 106564 h 175378"/>
                <a:gd name="connsiteX145" fmla="*/ 99188 w 2155869"/>
                <a:gd name="connsiteY145" fmla="*/ 61567 h 175378"/>
                <a:gd name="connsiteX146" fmla="*/ 144590 w 2155869"/>
                <a:gd name="connsiteY146" fmla="*/ 0 h 17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2155869" h="175378">
                  <a:moveTo>
                    <a:pt x="1119583" y="115982"/>
                  </a:moveTo>
                  <a:cubicBezTo>
                    <a:pt x="1121286" y="120517"/>
                    <a:pt x="1123556" y="124703"/>
                    <a:pt x="1126394" y="128540"/>
                  </a:cubicBezTo>
                  <a:cubicBezTo>
                    <a:pt x="1125826" y="125575"/>
                    <a:pt x="1124691" y="122959"/>
                    <a:pt x="1122989" y="120691"/>
                  </a:cubicBezTo>
                  <a:cubicBezTo>
                    <a:pt x="1121854" y="118947"/>
                    <a:pt x="1120718" y="117377"/>
                    <a:pt x="1119583" y="115982"/>
                  </a:cubicBezTo>
                  <a:close/>
                  <a:moveTo>
                    <a:pt x="144590" y="0"/>
                  </a:moveTo>
                  <a:cubicBezTo>
                    <a:pt x="129267" y="36801"/>
                    <a:pt x="130402" y="65055"/>
                    <a:pt x="133239" y="81100"/>
                  </a:cubicBezTo>
                  <a:cubicBezTo>
                    <a:pt x="134942" y="89995"/>
                    <a:pt x="138347" y="112843"/>
                    <a:pt x="147995" y="114412"/>
                  </a:cubicBezTo>
                  <a:cubicBezTo>
                    <a:pt x="157075" y="115808"/>
                    <a:pt x="167858" y="97669"/>
                    <a:pt x="171830" y="83891"/>
                  </a:cubicBezTo>
                  <a:cubicBezTo>
                    <a:pt x="176371" y="67496"/>
                    <a:pt x="172966" y="52846"/>
                    <a:pt x="170695" y="45870"/>
                  </a:cubicBezTo>
                  <a:cubicBezTo>
                    <a:pt x="186586" y="64183"/>
                    <a:pt x="199639" y="79705"/>
                    <a:pt x="210421" y="91739"/>
                  </a:cubicBezTo>
                  <a:cubicBezTo>
                    <a:pt x="225744" y="109006"/>
                    <a:pt x="231988" y="115633"/>
                    <a:pt x="239365" y="114238"/>
                  </a:cubicBezTo>
                  <a:cubicBezTo>
                    <a:pt x="249580" y="112320"/>
                    <a:pt x="255256" y="95925"/>
                    <a:pt x="255823" y="84937"/>
                  </a:cubicBezTo>
                  <a:cubicBezTo>
                    <a:pt x="257525" y="63485"/>
                    <a:pt x="242202" y="48486"/>
                    <a:pt x="239365" y="45870"/>
                  </a:cubicBezTo>
                  <a:cubicBezTo>
                    <a:pt x="252985" y="46742"/>
                    <a:pt x="270011" y="50230"/>
                    <a:pt x="284766" y="62439"/>
                  </a:cubicBezTo>
                  <a:cubicBezTo>
                    <a:pt x="309737" y="83019"/>
                    <a:pt x="311440" y="115633"/>
                    <a:pt x="322223" y="115110"/>
                  </a:cubicBezTo>
                  <a:cubicBezTo>
                    <a:pt x="331303" y="114587"/>
                    <a:pt x="331870" y="93309"/>
                    <a:pt x="352300" y="73078"/>
                  </a:cubicBezTo>
                  <a:cubicBezTo>
                    <a:pt x="361381" y="64183"/>
                    <a:pt x="370461" y="59125"/>
                    <a:pt x="376136" y="56509"/>
                  </a:cubicBezTo>
                  <a:cubicBezTo>
                    <a:pt x="375001" y="58602"/>
                    <a:pt x="364786" y="81798"/>
                    <a:pt x="377271" y="102378"/>
                  </a:cubicBezTo>
                  <a:cubicBezTo>
                    <a:pt x="384081" y="114064"/>
                    <a:pt x="399405" y="125923"/>
                    <a:pt x="409053" y="121912"/>
                  </a:cubicBezTo>
                  <a:cubicBezTo>
                    <a:pt x="419835" y="117726"/>
                    <a:pt x="415295" y="98890"/>
                    <a:pt x="429483" y="76043"/>
                  </a:cubicBezTo>
                  <a:cubicBezTo>
                    <a:pt x="436293" y="64880"/>
                    <a:pt x="444806" y="57729"/>
                    <a:pt x="450481" y="53544"/>
                  </a:cubicBezTo>
                  <a:cubicBezTo>
                    <a:pt x="449346" y="61567"/>
                    <a:pt x="447643" y="78484"/>
                    <a:pt x="456156" y="96448"/>
                  </a:cubicBezTo>
                  <a:cubicBezTo>
                    <a:pt x="460129" y="105518"/>
                    <a:pt x="467506" y="120866"/>
                    <a:pt x="479992" y="121912"/>
                  </a:cubicBezTo>
                  <a:cubicBezTo>
                    <a:pt x="492478" y="122959"/>
                    <a:pt x="504963" y="109529"/>
                    <a:pt x="507801" y="95576"/>
                  </a:cubicBezTo>
                  <a:cubicBezTo>
                    <a:pt x="511205" y="77438"/>
                    <a:pt x="498152" y="63485"/>
                    <a:pt x="497017" y="62439"/>
                  </a:cubicBezTo>
                  <a:cubicBezTo>
                    <a:pt x="499855" y="64357"/>
                    <a:pt x="503260" y="66799"/>
                    <a:pt x="506665" y="69415"/>
                  </a:cubicBezTo>
                  <a:cubicBezTo>
                    <a:pt x="507233" y="69938"/>
                    <a:pt x="507801" y="70287"/>
                    <a:pt x="508368" y="70810"/>
                  </a:cubicBezTo>
                  <a:cubicBezTo>
                    <a:pt x="510070" y="72206"/>
                    <a:pt x="511773" y="73601"/>
                    <a:pt x="513475" y="75171"/>
                  </a:cubicBezTo>
                  <a:cubicBezTo>
                    <a:pt x="516881" y="78310"/>
                    <a:pt x="520286" y="81798"/>
                    <a:pt x="523123" y="85635"/>
                  </a:cubicBezTo>
                  <a:cubicBezTo>
                    <a:pt x="520853" y="81100"/>
                    <a:pt x="518583" y="76740"/>
                    <a:pt x="515746" y="72206"/>
                  </a:cubicBezTo>
                  <a:cubicBezTo>
                    <a:pt x="508368" y="59125"/>
                    <a:pt x="500423" y="47091"/>
                    <a:pt x="491910" y="36103"/>
                  </a:cubicBezTo>
                  <a:cubicBezTo>
                    <a:pt x="510070" y="51625"/>
                    <a:pt x="539581" y="75868"/>
                    <a:pt x="569659" y="96797"/>
                  </a:cubicBezTo>
                  <a:cubicBezTo>
                    <a:pt x="577605" y="84763"/>
                    <a:pt x="587820" y="67496"/>
                    <a:pt x="600305" y="43079"/>
                  </a:cubicBezTo>
                  <a:cubicBezTo>
                    <a:pt x="596900" y="63311"/>
                    <a:pt x="594631" y="84763"/>
                    <a:pt x="592360" y="106913"/>
                  </a:cubicBezTo>
                  <a:cubicBezTo>
                    <a:pt x="594063" y="106913"/>
                    <a:pt x="595198" y="106913"/>
                    <a:pt x="596333" y="106564"/>
                  </a:cubicBezTo>
                  <a:cubicBezTo>
                    <a:pt x="611088" y="103076"/>
                    <a:pt x="615628" y="82321"/>
                    <a:pt x="625276" y="61567"/>
                  </a:cubicBezTo>
                  <a:cubicBezTo>
                    <a:pt x="631519" y="49009"/>
                    <a:pt x="632654" y="47091"/>
                    <a:pt x="633789" y="45695"/>
                  </a:cubicBezTo>
                  <a:cubicBezTo>
                    <a:pt x="642869" y="33487"/>
                    <a:pt x="657057" y="26859"/>
                    <a:pt x="667840" y="23022"/>
                  </a:cubicBezTo>
                  <a:cubicBezTo>
                    <a:pt x="659327" y="37324"/>
                    <a:pt x="650247" y="58950"/>
                    <a:pt x="658760" y="81100"/>
                  </a:cubicBezTo>
                  <a:cubicBezTo>
                    <a:pt x="659895" y="83716"/>
                    <a:pt x="667272" y="103774"/>
                    <a:pt x="678623" y="103774"/>
                  </a:cubicBezTo>
                  <a:cubicBezTo>
                    <a:pt x="688838" y="103948"/>
                    <a:pt x="696216" y="86681"/>
                    <a:pt x="697351" y="84065"/>
                  </a:cubicBezTo>
                  <a:cubicBezTo>
                    <a:pt x="703593" y="68543"/>
                    <a:pt x="699621" y="53893"/>
                    <a:pt x="696216" y="46044"/>
                  </a:cubicBezTo>
                  <a:cubicBezTo>
                    <a:pt x="712106" y="64357"/>
                    <a:pt x="725159" y="79879"/>
                    <a:pt x="735942" y="91914"/>
                  </a:cubicBezTo>
                  <a:cubicBezTo>
                    <a:pt x="751265" y="109180"/>
                    <a:pt x="757508" y="115808"/>
                    <a:pt x="764885" y="114412"/>
                  </a:cubicBezTo>
                  <a:cubicBezTo>
                    <a:pt x="775101" y="112494"/>
                    <a:pt x="780776" y="96100"/>
                    <a:pt x="781343" y="85112"/>
                  </a:cubicBezTo>
                  <a:cubicBezTo>
                    <a:pt x="783046" y="63660"/>
                    <a:pt x="767723" y="48660"/>
                    <a:pt x="764885" y="46044"/>
                  </a:cubicBezTo>
                  <a:cubicBezTo>
                    <a:pt x="778506" y="46916"/>
                    <a:pt x="795532" y="50404"/>
                    <a:pt x="810287" y="62613"/>
                  </a:cubicBezTo>
                  <a:cubicBezTo>
                    <a:pt x="835258" y="83193"/>
                    <a:pt x="836960" y="115808"/>
                    <a:pt x="847743" y="115284"/>
                  </a:cubicBezTo>
                  <a:cubicBezTo>
                    <a:pt x="856823" y="114761"/>
                    <a:pt x="857391" y="93483"/>
                    <a:pt x="877821" y="73252"/>
                  </a:cubicBezTo>
                  <a:cubicBezTo>
                    <a:pt x="886901" y="64357"/>
                    <a:pt x="895982" y="59299"/>
                    <a:pt x="901657" y="56683"/>
                  </a:cubicBezTo>
                  <a:cubicBezTo>
                    <a:pt x="900522" y="58776"/>
                    <a:pt x="890307" y="81972"/>
                    <a:pt x="902792" y="102553"/>
                  </a:cubicBezTo>
                  <a:cubicBezTo>
                    <a:pt x="909602" y="114238"/>
                    <a:pt x="924925" y="126098"/>
                    <a:pt x="934573" y="122087"/>
                  </a:cubicBezTo>
                  <a:cubicBezTo>
                    <a:pt x="945356" y="117901"/>
                    <a:pt x="940816" y="99065"/>
                    <a:pt x="955003" y="76217"/>
                  </a:cubicBezTo>
                  <a:cubicBezTo>
                    <a:pt x="961814" y="65055"/>
                    <a:pt x="970326" y="57904"/>
                    <a:pt x="976002" y="53718"/>
                  </a:cubicBezTo>
                  <a:cubicBezTo>
                    <a:pt x="975434" y="58602"/>
                    <a:pt x="974299" y="67148"/>
                    <a:pt x="976002" y="77263"/>
                  </a:cubicBezTo>
                  <a:cubicBezTo>
                    <a:pt x="976569" y="80228"/>
                    <a:pt x="977137" y="83368"/>
                    <a:pt x="978272" y="86681"/>
                  </a:cubicBezTo>
                  <a:cubicBezTo>
                    <a:pt x="978272" y="86681"/>
                    <a:pt x="978272" y="86856"/>
                    <a:pt x="978272" y="86856"/>
                  </a:cubicBezTo>
                  <a:cubicBezTo>
                    <a:pt x="978839" y="88949"/>
                    <a:pt x="979407" y="91216"/>
                    <a:pt x="980542" y="93309"/>
                  </a:cubicBezTo>
                  <a:cubicBezTo>
                    <a:pt x="981110" y="94355"/>
                    <a:pt x="981677" y="95576"/>
                    <a:pt x="982244" y="96623"/>
                  </a:cubicBezTo>
                  <a:cubicBezTo>
                    <a:pt x="986217" y="105692"/>
                    <a:pt x="993595" y="121040"/>
                    <a:pt x="1006080" y="122087"/>
                  </a:cubicBezTo>
                  <a:cubicBezTo>
                    <a:pt x="1018565" y="123133"/>
                    <a:pt x="1031051" y="109703"/>
                    <a:pt x="1033888" y="95751"/>
                  </a:cubicBezTo>
                  <a:cubicBezTo>
                    <a:pt x="1037293" y="77612"/>
                    <a:pt x="1024241" y="63660"/>
                    <a:pt x="1023106" y="62613"/>
                  </a:cubicBezTo>
                  <a:cubicBezTo>
                    <a:pt x="1035591" y="70636"/>
                    <a:pt x="1050346" y="83193"/>
                    <a:pt x="1059427" y="102727"/>
                  </a:cubicBezTo>
                  <a:cubicBezTo>
                    <a:pt x="1064534" y="113192"/>
                    <a:pt x="1064534" y="119819"/>
                    <a:pt x="1069074" y="121214"/>
                  </a:cubicBezTo>
                  <a:cubicBezTo>
                    <a:pt x="1075885" y="123307"/>
                    <a:pt x="1088937" y="112145"/>
                    <a:pt x="1117313" y="59822"/>
                  </a:cubicBezTo>
                  <a:cubicBezTo>
                    <a:pt x="1112773" y="71508"/>
                    <a:pt x="1109368" y="88251"/>
                    <a:pt x="1115043" y="107087"/>
                  </a:cubicBezTo>
                  <a:cubicBezTo>
                    <a:pt x="1120718" y="107785"/>
                    <a:pt x="1124691" y="106739"/>
                    <a:pt x="1126961" y="105518"/>
                  </a:cubicBezTo>
                  <a:cubicBezTo>
                    <a:pt x="1130934" y="103076"/>
                    <a:pt x="1133204" y="98541"/>
                    <a:pt x="1134339" y="92437"/>
                  </a:cubicBezTo>
                  <a:cubicBezTo>
                    <a:pt x="1134906" y="90518"/>
                    <a:pt x="1134906" y="88251"/>
                    <a:pt x="1134906" y="85984"/>
                  </a:cubicBezTo>
                  <a:cubicBezTo>
                    <a:pt x="1134906" y="80926"/>
                    <a:pt x="1134339" y="75171"/>
                    <a:pt x="1132636" y="68892"/>
                  </a:cubicBezTo>
                  <a:cubicBezTo>
                    <a:pt x="1145689" y="79182"/>
                    <a:pt x="1159877" y="89995"/>
                    <a:pt x="1174632" y="99762"/>
                  </a:cubicBezTo>
                  <a:cubicBezTo>
                    <a:pt x="1179740" y="103250"/>
                    <a:pt x="1188253" y="108657"/>
                    <a:pt x="1196766" y="106564"/>
                  </a:cubicBezTo>
                  <a:cubicBezTo>
                    <a:pt x="1211521" y="103076"/>
                    <a:pt x="1216061" y="82321"/>
                    <a:pt x="1225709" y="61567"/>
                  </a:cubicBezTo>
                  <a:cubicBezTo>
                    <a:pt x="1233654" y="44998"/>
                    <a:pt x="1246707" y="22848"/>
                    <a:pt x="1271110" y="0"/>
                  </a:cubicBezTo>
                  <a:cubicBezTo>
                    <a:pt x="1255788" y="36801"/>
                    <a:pt x="1256923" y="65055"/>
                    <a:pt x="1259760" y="81100"/>
                  </a:cubicBezTo>
                  <a:cubicBezTo>
                    <a:pt x="1261462" y="89995"/>
                    <a:pt x="1264868" y="112843"/>
                    <a:pt x="1274515" y="114412"/>
                  </a:cubicBezTo>
                  <a:cubicBezTo>
                    <a:pt x="1283596" y="115808"/>
                    <a:pt x="1294378" y="97669"/>
                    <a:pt x="1298351" y="83891"/>
                  </a:cubicBezTo>
                  <a:cubicBezTo>
                    <a:pt x="1302891" y="67496"/>
                    <a:pt x="1299486" y="52846"/>
                    <a:pt x="1297216" y="45870"/>
                  </a:cubicBezTo>
                  <a:cubicBezTo>
                    <a:pt x="1313107" y="64183"/>
                    <a:pt x="1326159" y="79705"/>
                    <a:pt x="1336942" y="91739"/>
                  </a:cubicBezTo>
                  <a:cubicBezTo>
                    <a:pt x="1352265" y="109006"/>
                    <a:pt x="1358508" y="115633"/>
                    <a:pt x="1365886" y="114238"/>
                  </a:cubicBezTo>
                  <a:cubicBezTo>
                    <a:pt x="1376101" y="112320"/>
                    <a:pt x="1381776" y="95925"/>
                    <a:pt x="1382344" y="84937"/>
                  </a:cubicBezTo>
                  <a:cubicBezTo>
                    <a:pt x="1384046" y="63485"/>
                    <a:pt x="1368723" y="48486"/>
                    <a:pt x="1365886" y="45870"/>
                  </a:cubicBezTo>
                  <a:cubicBezTo>
                    <a:pt x="1379506" y="46742"/>
                    <a:pt x="1396532" y="50230"/>
                    <a:pt x="1411287" y="62439"/>
                  </a:cubicBezTo>
                  <a:cubicBezTo>
                    <a:pt x="1436258" y="83019"/>
                    <a:pt x="1437961" y="115633"/>
                    <a:pt x="1448743" y="115110"/>
                  </a:cubicBezTo>
                  <a:cubicBezTo>
                    <a:pt x="1457824" y="114587"/>
                    <a:pt x="1458391" y="93309"/>
                    <a:pt x="1478822" y="73078"/>
                  </a:cubicBezTo>
                  <a:cubicBezTo>
                    <a:pt x="1487902" y="64183"/>
                    <a:pt x="1496982" y="59125"/>
                    <a:pt x="1502657" y="56509"/>
                  </a:cubicBezTo>
                  <a:cubicBezTo>
                    <a:pt x="1501523" y="58602"/>
                    <a:pt x="1491307" y="81798"/>
                    <a:pt x="1503792" y="102378"/>
                  </a:cubicBezTo>
                  <a:cubicBezTo>
                    <a:pt x="1510602" y="114064"/>
                    <a:pt x="1525925" y="125923"/>
                    <a:pt x="1535573" y="121912"/>
                  </a:cubicBezTo>
                  <a:cubicBezTo>
                    <a:pt x="1546356" y="117726"/>
                    <a:pt x="1541816" y="98890"/>
                    <a:pt x="1556004" y="76043"/>
                  </a:cubicBezTo>
                  <a:cubicBezTo>
                    <a:pt x="1562814" y="64880"/>
                    <a:pt x="1571327" y="57729"/>
                    <a:pt x="1577002" y="53544"/>
                  </a:cubicBezTo>
                  <a:cubicBezTo>
                    <a:pt x="1575867" y="61567"/>
                    <a:pt x="1574164" y="78484"/>
                    <a:pt x="1582677" y="96448"/>
                  </a:cubicBezTo>
                  <a:cubicBezTo>
                    <a:pt x="1586650" y="105518"/>
                    <a:pt x="1594027" y="120866"/>
                    <a:pt x="1606513" y="121912"/>
                  </a:cubicBezTo>
                  <a:cubicBezTo>
                    <a:pt x="1618998" y="122959"/>
                    <a:pt x="1631484" y="109529"/>
                    <a:pt x="1634321" y="95576"/>
                  </a:cubicBezTo>
                  <a:cubicBezTo>
                    <a:pt x="1637726" y="77438"/>
                    <a:pt x="1624673" y="63485"/>
                    <a:pt x="1623539" y="62439"/>
                  </a:cubicBezTo>
                  <a:cubicBezTo>
                    <a:pt x="1632051" y="67845"/>
                    <a:pt x="1641699" y="75345"/>
                    <a:pt x="1649644" y="85635"/>
                  </a:cubicBezTo>
                  <a:cubicBezTo>
                    <a:pt x="1647374" y="81100"/>
                    <a:pt x="1645104" y="76740"/>
                    <a:pt x="1642267" y="72206"/>
                  </a:cubicBezTo>
                  <a:cubicBezTo>
                    <a:pt x="1634889" y="59125"/>
                    <a:pt x="1626944" y="47091"/>
                    <a:pt x="1618431" y="36103"/>
                  </a:cubicBezTo>
                  <a:cubicBezTo>
                    <a:pt x="1621836" y="39068"/>
                    <a:pt x="1625808" y="42207"/>
                    <a:pt x="1629781" y="45695"/>
                  </a:cubicBezTo>
                  <a:cubicBezTo>
                    <a:pt x="1632051" y="47614"/>
                    <a:pt x="1634321" y="49707"/>
                    <a:pt x="1637159" y="51974"/>
                  </a:cubicBezTo>
                  <a:cubicBezTo>
                    <a:pt x="1637726" y="52323"/>
                    <a:pt x="1637726" y="52497"/>
                    <a:pt x="1638294" y="52846"/>
                  </a:cubicBezTo>
                  <a:cubicBezTo>
                    <a:pt x="1645672" y="59125"/>
                    <a:pt x="1654184" y="65752"/>
                    <a:pt x="1662697" y="72554"/>
                  </a:cubicBezTo>
                  <a:cubicBezTo>
                    <a:pt x="1666102" y="75345"/>
                    <a:pt x="1670075" y="77961"/>
                    <a:pt x="1673480" y="80752"/>
                  </a:cubicBezTo>
                  <a:cubicBezTo>
                    <a:pt x="1677453" y="83542"/>
                    <a:pt x="1680857" y="86333"/>
                    <a:pt x="1684830" y="88949"/>
                  </a:cubicBezTo>
                  <a:cubicBezTo>
                    <a:pt x="1688803" y="91739"/>
                    <a:pt x="1692208" y="94355"/>
                    <a:pt x="1696180" y="96972"/>
                  </a:cubicBezTo>
                  <a:cubicBezTo>
                    <a:pt x="1704126" y="84937"/>
                    <a:pt x="1714341" y="67671"/>
                    <a:pt x="1726826" y="43254"/>
                  </a:cubicBezTo>
                  <a:cubicBezTo>
                    <a:pt x="1726259" y="48486"/>
                    <a:pt x="1725124" y="53544"/>
                    <a:pt x="1724556" y="58776"/>
                  </a:cubicBezTo>
                  <a:cubicBezTo>
                    <a:pt x="1722286" y="74473"/>
                    <a:pt x="1720584" y="90693"/>
                    <a:pt x="1718881" y="107262"/>
                  </a:cubicBezTo>
                  <a:cubicBezTo>
                    <a:pt x="1720584" y="107262"/>
                    <a:pt x="1721719" y="107262"/>
                    <a:pt x="1722854" y="106913"/>
                  </a:cubicBezTo>
                  <a:cubicBezTo>
                    <a:pt x="1731934" y="104820"/>
                    <a:pt x="1737042" y="95925"/>
                    <a:pt x="1742149" y="84414"/>
                  </a:cubicBezTo>
                  <a:cubicBezTo>
                    <a:pt x="1745555" y="77438"/>
                    <a:pt x="1748392" y="69764"/>
                    <a:pt x="1751797" y="61915"/>
                  </a:cubicBezTo>
                  <a:cubicBezTo>
                    <a:pt x="1754067" y="57904"/>
                    <a:pt x="1755202" y="54939"/>
                    <a:pt x="1756337" y="52846"/>
                  </a:cubicBezTo>
                  <a:cubicBezTo>
                    <a:pt x="1756905" y="51974"/>
                    <a:pt x="1756905" y="51276"/>
                    <a:pt x="1757472" y="50579"/>
                  </a:cubicBezTo>
                  <a:cubicBezTo>
                    <a:pt x="1758040" y="49881"/>
                    <a:pt x="1758607" y="49358"/>
                    <a:pt x="1758607" y="48835"/>
                  </a:cubicBezTo>
                  <a:cubicBezTo>
                    <a:pt x="1759175" y="47091"/>
                    <a:pt x="1759742" y="46393"/>
                    <a:pt x="1760310" y="45870"/>
                  </a:cubicBezTo>
                  <a:cubicBezTo>
                    <a:pt x="1769390" y="33661"/>
                    <a:pt x="1783578" y="27034"/>
                    <a:pt x="1794361" y="23197"/>
                  </a:cubicBezTo>
                  <a:cubicBezTo>
                    <a:pt x="1785848" y="37498"/>
                    <a:pt x="1776768" y="59125"/>
                    <a:pt x="1785281" y="81275"/>
                  </a:cubicBezTo>
                  <a:cubicBezTo>
                    <a:pt x="1785848" y="82147"/>
                    <a:pt x="1786415" y="84588"/>
                    <a:pt x="1788119" y="87728"/>
                  </a:cubicBezTo>
                  <a:cubicBezTo>
                    <a:pt x="1788686" y="88949"/>
                    <a:pt x="1789821" y="90170"/>
                    <a:pt x="1790388" y="91565"/>
                  </a:cubicBezTo>
                  <a:cubicBezTo>
                    <a:pt x="1790956" y="92262"/>
                    <a:pt x="1790956" y="92960"/>
                    <a:pt x="1791523" y="93658"/>
                  </a:cubicBezTo>
                  <a:cubicBezTo>
                    <a:pt x="1793226" y="95576"/>
                    <a:pt x="1794361" y="97495"/>
                    <a:pt x="1796064" y="99239"/>
                  </a:cubicBezTo>
                  <a:cubicBezTo>
                    <a:pt x="1798333" y="102030"/>
                    <a:pt x="1801738" y="103948"/>
                    <a:pt x="1805144" y="103948"/>
                  </a:cubicBezTo>
                  <a:cubicBezTo>
                    <a:pt x="1815359" y="104122"/>
                    <a:pt x="1822737" y="86856"/>
                    <a:pt x="1823872" y="84240"/>
                  </a:cubicBezTo>
                  <a:cubicBezTo>
                    <a:pt x="1830114" y="68717"/>
                    <a:pt x="1826142" y="54067"/>
                    <a:pt x="1822737" y="46219"/>
                  </a:cubicBezTo>
                  <a:cubicBezTo>
                    <a:pt x="1838627" y="64532"/>
                    <a:pt x="1851680" y="80054"/>
                    <a:pt x="1862463" y="92088"/>
                  </a:cubicBezTo>
                  <a:cubicBezTo>
                    <a:pt x="1877786" y="109355"/>
                    <a:pt x="1884028" y="115982"/>
                    <a:pt x="1891406" y="114587"/>
                  </a:cubicBezTo>
                  <a:cubicBezTo>
                    <a:pt x="1901622" y="112668"/>
                    <a:pt x="1907297" y="96274"/>
                    <a:pt x="1907864" y="85286"/>
                  </a:cubicBezTo>
                  <a:cubicBezTo>
                    <a:pt x="1909567" y="63834"/>
                    <a:pt x="1894244" y="48835"/>
                    <a:pt x="1891406" y="46219"/>
                  </a:cubicBezTo>
                  <a:cubicBezTo>
                    <a:pt x="1905026" y="47091"/>
                    <a:pt x="1922052" y="50579"/>
                    <a:pt x="1936808" y="62788"/>
                  </a:cubicBezTo>
                  <a:cubicBezTo>
                    <a:pt x="1961779" y="83368"/>
                    <a:pt x="1963481" y="115982"/>
                    <a:pt x="1974264" y="115459"/>
                  </a:cubicBezTo>
                  <a:cubicBezTo>
                    <a:pt x="1983344" y="114936"/>
                    <a:pt x="1983911" y="93658"/>
                    <a:pt x="2004342" y="73426"/>
                  </a:cubicBezTo>
                  <a:cubicBezTo>
                    <a:pt x="2013422" y="64532"/>
                    <a:pt x="2022503" y="59474"/>
                    <a:pt x="2028178" y="56857"/>
                  </a:cubicBezTo>
                  <a:cubicBezTo>
                    <a:pt x="2027043" y="58950"/>
                    <a:pt x="2016828" y="82147"/>
                    <a:pt x="2029313" y="102727"/>
                  </a:cubicBezTo>
                  <a:cubicBezTo>
                    <a:pt x="2036123" y="114412"/>
                    <a:pt x="2051446" y="126272"/>
                    <a:pt x="2061094" y="122261"/>
                  </a:cubicBezTo>
                  <a:cubicBezTo>
                    <a:pt x="2071877" y="118075"/>
                    <a:pt x="2067337" y="99239"/>
                    <a:pt x="2081524" y="76391"/>
                  </a:cubicBezTo>
                  <a:cubicBezTo>
                    <a:pt x="2088335" y="65229"/>
                    <a:pt x="2096847" y="58078"/>
                    <a:pt x="2102523" y="53893"/>
                  </a:cubicBezTo>
                  <a:cubicBezTo>
                    <a:pt x="2101387" y="61915"/>
                    <a:pt x="2099685" y="78833"/>
                    <a:pt x="2108198" y="96797"/>
                  </a:cubicBezTo>
                  <a:cubicBezTo>
                    <a:pt x="2112170" y="105866"/>
                    <a:pt x="2119548" y="121214"/>
                    <a:pt x="2132033" y="122261"/>
                  </a:cubicBezTo>
                  <a:cubicBezTo>
                    <a:pt x="2143384" y="123133"/>
                    <a:pt x="2154734" y="112494"/>
                    <a:pt x="2155869" y="100111"/>
                  </a:cubicBezTo>
                  <a:lnTo>
                    <a:pt x="2155869" y="175378"/>
                  </a:lnTo>
                  <a:lnTo>
                    <a:pt x="0" y="175378"/>
                  </a:lnTo>
                  <a:lnTo>
                    <a:pt x="0" y="105612"/>
                  </a:lnTo>
                  <a:lnTo>
                    <a:pt x="440" y="105518"/>
                  </a:lnTo>
                  <a:cubicBezTo>
                    <a:pt x="9520" y="100809"/>
                    <a:pt x="10656" y="87030"/>
                    <a:pt x="6115" y="68892"/>
                  </a:cubicBezTo>
                  <a:cubicBezTo>
                    <a:pt x="19169" y="79182"/>
                    <a:pt x="33356" y="89995"/>
                    <a:pt x="48112" y="99762"/>
                  </a:cubicBezTo>
                  <a:cubicBezTo>
                    <a:pt x="53219" y="103250"/>
                    <a:pt x="61732" y="108657"/>
                    <a:pt x="70245" y="106564"/>
                  </a:cubicBezTo>
                  <a:cubicBezTo>
                    <a:pt x="85000" y="103076"/>
                    <a:pt x="89540" y="82321"/>
                    <a:pt x="99188" y="61567"/>
                  </a:cubicBezTo>
                  <a:cubicBezTo>
                    <a:pt x="107134" y="44998"/>
                    <a:pt x="120186" y="22848"/>
                    <a:pt x="144590" y="0"/>
                  </a:cubicBezTo>
                  <a:close/>
                </a:path>
              </a:pathLst>
            </a:custGeom>
            <a:solidFill>
              <a:srgbClr val="57A525"/>
            </a:solidFill>
            <a:ln w="897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18" name="TextBox 717">
            <a:extLst>
              <a:ext uri="{FF2B5EF4-FFF2-40B4-BE49-F238E27FC236}">
                <a16:creationId xmlns:a16="http://schemas.microsoft.com/office/drawing/2014/main" id="{097046F0-7022-44CB-B890-F701BE4A1981}"/>
              </a:ext>
            </a:extLst>
          </p:cNvPr>
          <p:cNvSpPr txBox="1"/>
          <p:nvPr/>
        </p:nvSpPr>
        <p:spPr>
          <a:xfrm>
            <a:off x="763644" y="7238501"/>
            <a:ext cx="2156729" cy="2154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Condensed-Regular"/>
                <a:ea typeface="RobotoCondensed-Regular"/>
                <a:cs typeface="RobotoCondensed-Regular"/>
                <a:sym typeface="RobotoCondensed-Regular"/>
                <a:rtl val="0"/>
              </a:rPr>
              <a:t>Events and dates may be subject to change.</a:t>
            </a:r>
          </a:p>
        </p:txBody>
      </p:sp>
      <p:sp>
        <p:nvSpPr>
          <p:cNvPr id="719" name="TextBox 718">
            <a:extLst>
              <a:ext uri="{FF2B5EF4-FFF2-40B4-BE49-F238E27FC236}">
                <a16:creationId xmlns:a16="http://schemas.microsoft.com/office/drawing/2014/main" id="{BAAFFB0A-7601-4D08-B8BD-A15905C0CCAF}"/>
              </a:ext>
            </a:extLst>
          </p:cNvPr>
          <p:cNvSpPr txBox="1"/>
          <p:nvPr/>
        </p:nvSpPr>
        <p:spPr>
          <a:xfrm>
            <a:off x="3914967" y="7339315"/>
            <a:ext cx="2595585" cy="2154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Condensed-Regular"/>
                <a:ea typeface="RobotoCondensed-Regular"/>
                <a:cs typeface="RobotoCondensed-Regular"/>
                <a:sym typeface="RobotoCondensed-Regular"/>
                <a:rtl val="0"/>
              </a:rPr>
              <a:t>Events and dates may be subject to change and additions.</a:t>
            </a:r>
          </a:p>
        </p:txBody>
      </p:sp>
    </p:spTree>
    <p:extLst>
      <p:ext uri="{BB962C8B-B14F-4D97-AF65-F5344CB8AC3E}">
        <p14:creationId xmlns:p14="http://schemas.microsoft.com/office/powerpoint/2010/main" val="359768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B2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68A9D2F-C8DA-E58D-4A4F-025944AECFE0}"/>
              </a:ext>
            </a:extLst>
          </p:cNvPr>
          <p:cNvGrpSpPr/>
          <p:nvPr/>
        </p:nvGrpSpPr>
        <p:grpSpPr>
          <a:xfrm>
            <a:off x="0" y="3720645"/>
            <a:ext cx="873577" cy="1160671"/>
            <a:chOff x="-377" y="3720645"/>
            <a:chExt cx="873577" cy="1160671"/>
          </a:xfrm>
        </p:grpSpPr>
        <p:sp>
          <p:nvSpPr>
            <p:cNvPr id="662" name="Freeform 661">
              <a:extLst>
                <a:ext uri="{FF2B5EF4-FFF2-40B4-BE49-F238E27FC236}">
                  <a16:creationId xmlns:a16="http://schemas.microsoft.com/office/drawing/2014/main" id="{098F19DD-EBA1-D11D-A16E-3D36DAAE2B3F}"/>
                </a:ext>
              </a:extLst>
            </p:cNvPr>
            <p:cNvSpPr/>
            <p:nvPr/>
          </p:nvSpPr>
          <p:spPr>
            <a:xfrm>
              <a:off x="457467" y="4198779"/>
              <a:ext cx="173077" cy="173094"/>
            </a:xfrm>
            <a:custGeom>
              <a:avLst/>
              <a:gdLst>
                <a:gd name="connsiteX0" fmla="*/ 39141 w 267225"/>
                <a:gd name="connsiteY0" fmla="*/ 228108 h 267251"/>
                <a:gd name="connsiteX1" fmla="*/ 39141 w 267225"/>
                <a:gd name="connsiteY1" fmla="*/ 39143 h 267251"/>
                <a:gd name="connsiteX2" fmla="*/ 228097 w 267225"/>
                <a:gd name="connsiteY2" fmla="*/ 39143 h 267251"/>
                <a:gd name="connsiteX3" fmla="*/ 228097 w 267225"/>
                <a:gd name="connsiteY3" fmla="*/ 228108 h 267251"/>
                <a:gd name="connsiteX4" fmla="*/ 39141 w 267225"/>
                <a:gd name="connsiteY4" fmla="*/ 228108 h 26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225" h="267251">
                  <a:moveTo>
                    <a:pt x="39141" y="228108"/>
                  </a:moveTo>
                  <a:cubicBezTo>
                    <a:pt x="-13047" y="175918"/>
                    <a:pt x="-13047" y="91317"/>
                    <a:pt x="39141" y="39143"/>
                  </a:cubicBezTo>
                  <a:cubicBezTo>
                    <a:pt x="91312" y="-13048"/>
                    <a:pt x="175925" y="-13048"/>
                    <a:pt x="228097" y="39143"/>
                  </a:cubicBezTo>
                  <a:cubicBezTo>
                    <a:pt x="280268" y="91334"/>
                    <a:pt x="280268" y="175934"/>
                    <a:pt x="228097" y="228108"/>
                  </a:cubicBezTo>
                  <a:cubicBezTo>
                    <a:pt x="175925" y="280299"/>
                    <a:pt x="91328" y="280299"/>
                    <a:pt x="39141" y="228108"/>
                  </a:cubicBezTo>
                  <a:close/>
                </a:path>
              </a:pathLst>
            </a:custGeom>
            <a:solidFill>
              <a:srgbClr val="F5F5F5"/>
            </a:solidFill>
            <a:ln w="163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3" name="Freeform 662">
              <a:extLst>
                <a:ext uri="{FF2B5EF4-FFF2-40B4-BE49-F238E27FC236}">
                  <a16:creationId xmlns:a16="http://schemas.microsoft.com/office/drawing/2014/main" id="{22901BD8-1A2B-7321-5995-7C9668EDAFD0}"/>
                </a:ext>
              </a:extLst>
            </p:cNvPr>
            <p:cNvSpPr/>
            <p:nvPr/>
          </p:nvSpPr>
          <p:spPr>
            <a:xfrm>
              <a:off x="218414" y="3959718"/>
              <a:ext cx="173085" cy="173090"/>
            </a:xfrm>
            <a:custGeom>
              <a:avLst/>
              <a:gdLst>
                <a:gd name="connsiteX0" fmla="*/ 39141 w 267237"/>
                <a:gd name="connsiteY0" fmla="*/ 228102 h 267245"/>
                <a:gd name="connsiteX1" fmla="*/ 39141 w 267237"/>
                <a:gd name="connsiteY1" fmla="*/ 39137 h 267245"/>
                <a:gd name="connsiteX2" fmla="*/ 228097 w 267237"/>
                <a:gd name="connsiteY2" fmla="*/ 39137 h 267245"/>
                <a:gd name="connsiteX3" fmla="*/ 228097 w 267237"/>
                <a:gd name="connsiteY3" fmla="*/ 228102 h 267245"/>
                <a:gd name="connsiteX4" fmla="*/ 39141 w 267237"/>
                <a:gd name="connsiteY4" fmla="*/ 228102 h 267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237" h="267245">
                  <a:moveTo>
                    <a:pt x="39141" y="228102"/>
                  </a:moveTo>
                  <a:cubicBezTo>
                    <a:pt x="-13047" y="175912"/>
                    <a:pt x="-13047" y="91311"/>
                    <a:pt x="39141" y="39137"/>
                  </a:cubicBezTo>
                  <a:cubicBezTo>
                    <a:pt x="91328" y="-13037"/>
                    <a:pt x="175925" y="-13054"/>
                    <a:pt x="228097" y="39137"/>
                  </a:cubicBezTo>
                  <a:cubicBezTo>
                    <a:pt x="280284" y="91311"/>
                    <a:pt x="280284" y="175928"/>
                    <a:pt x="228097" y="228102"/>
                  </a:cubicBezTo>
                  <a:cubicBezTo>
                    <a:pt x="175925" y="280293"/>
                    <a:pt x="91328" y="280293"/>
                    <a:pt x="39141" y="228102"/>
                  </a:cubicBezTo>
                  <a:close/>
                </a:path>
              </a:pathLst>
            </a:custGeom>
            <a:solidFill>
              <a:srgbClr val="F5F5F5"/>
            </a:solidFill>
            <a:ln w="163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70D5D2E1-15A9-1DB5-4992-B06DDF3E3448}"/>
                </a:ext>
              </a:extLst>
            </p:cNvPr>
            <p:cNvSpPr/>
            <p:nvPr/>
          </p:nvSpPr>
          <p:spPr>
            <a:xfrm>
              <a:off x="-377" y="3720645"/>
              <a:ext cx="152820" cy="173095"/>
            </a:xfrm>
            <a:custGeom>
              <a:avLst/>
              <a:gdLst>
                <a:gd name="connsiteX0" fmla="*/ 66276 w 152820"/>
                <a:gd name="connsiteY0" fmla="*/ 0 h 173095"/>
                <a:gd name="connsiteX1" fmla="*/ 152820 w 152820"/>
                <a:gd name="connsiteY1" fmla="*/ 86547 h 173095"/>
                <a:gd name="connsiteX2" fmla="*/ 66276 w 152820"/>
                <a:gd name="connsiteY2" fmla="*/ 173095 h 173095"/>
                <a:gd name="connsiteX3" fmla="*/ 5081 w 152820"/>
                <a:gd name="connsiteY3" fmla="*/ 147746 h 173095"/>
                <a:gd name="connsiteX4" fmla="*/ 0 w 152820"/>
                <a:gd name="connsiteY4" fmla="*/ 140209 h 173095"/>
                <a:gd name="connsiteX5" fmla="*/ 0 w 152820"/>
                <a:gd name="connsiteY5" fmla="*/ 32886 h 173095"/>
                <a:gd name="connsiteX6" fmla="*/ 5081 w 152820"/>
                <a:gd name="connsiteY6" fmla="*/ 25349 h 173095"/>
                <a:gd name="connsiteX7" fmla="*/ 66276 w 152820"/>
                <a:gd name="connsiteY7" fmla="*/ 0 h 173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820" h="173095">
                  <a:moveTo>
                    <a:pt x="66276" y="0"/>
                  </a:moveTo>
                  <a:cubicBezTo>
                    <a:pt x="114073" y="0"/>
                    <a:pt x="152820" y="38748"/>
                    <a:pt x="152820" y="86547"/>
                  </a:cubicBezTo>
                  <a:cubicBezTo>
                    <a:pt x="152820" y="134346"/>
                    <a:pt x="114073" y="173095"/>
                    <a:pt x="66276" y="173095"/>
                  </a:cubicBezTo>
                  <a:cubicBezTo>
                    <a:pt x="42378" y="173095"/>
                    <a:pt x="20743" y="163408"/>
                    <a:pt x="5081" y="147746"/>
                  </a:cubicBezTo>
                  <a:lnTo>
                    <a:pt x="0" y="140209"/>
                  </a:lnTo>
                  <a:lnTo>
                    <a:pt x="0" y="32886"/>
                  </a:lnTo>
                  <a:lnTo>
                    <a:pt x="5081" y="25349"/>
                  </a:lnTo>
                  <a:cubicBezTo>
                    <a:pt x="20743" y="9687"/>
                    <a:pt x="42378" y="0"/>
                    <a:pt x="66276" y="0"/>
                  </a:cubicBezTo>
                  <a:close/>
                </a:path>
              </a:pathLst>
            </a:custGeom>
            <a:solidFill>
              <a:srgbClr val="F5F5F5"/>
            </a:solidFill>
            <a:ln w="16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5" name="Freeform 664">
              <a:extLst>
                <a:ext uri="{FF2B5EF4-FFF2-40B4-BE49-F238E27FC236}">
                  <a16:creationId xmlns:a16="http://schemas.microsoft.com/office/drawing/2014/main" id="{E87BEEF6-18A0-63DC-E9D8-B0E16FD1A359}"/>
                </a:ext>
              </a:extLst>
            </p:cNvPr>
            <p:cNvSpPr/>
            <p:nvPr/>
          </p:nvSpPr>
          <p:spPr>
            <a:xfrm>
              <a:off x="357491" y="4551209"/>
              <a:ext cx="173085" cy="173094"/>
            </a:xfrm>
            <a:custGeom>
              <a:avLst/>
              <a:gdLst>
                <a:gd name="connsiteX0" fmla="*/ 267238 w 267237"/>
                <a:gd name="connsiteY0" fmla="*/ 133626 h 267251"/>
                <a:gd name="connsiteX1" fmla="*/ 133619 w 267237"/>
                <a:gd name="connsiteY1" fmla="*/ 267251 h 267251"/>
                <a:gd name="connsiteX2" fmla="*/ -1 w 267237"/>
                <a:gd name="connsiteY2" fmla="*/ 133626 h 267251"/>
                <a:gd name="connsiteX3" fmla="*/ 133619 w 267237"/>
                <a:gd name="connsiteY3" fmla="*/ 0 h 267251"/>
                <a:gd name="connsiteX4" fmla="*/ 267238 w 267237"/>
                <a:gd name="connsiteY4" fmla="*/ 133626 h 26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237" h="267251">
                  <a:moveTo>
                    <a:pt x="267238" y="133626"/>
                  </a:moveTo>
                  <a:cubicBezTo>
                    <a:pt x="267238" y="207425"/>
                    <a:pt x="207414" y="267251"/>
                    <a:pt x="133619" y="267251"/>
                  </a:cubicBezTo>
                  <a:cubicBezTo>
                    <a:pt x="59823" y="267251"/>
                    <a:pt x="-1" y="207425"/>
                    <a:pt x="-1" y="133626"/>
                  </a:cubicBezTo>
                  <a:cubicBezTo>
                    <a:pt x="-1" y="59826"/>
                    <a:pt x="59823" y="0"/>
                    <a:pt x="133619" y="0"/>
                  </a:cubicBezTo>
                  <a:cubicBezTo>
                    <a:pt x="207414" y="0"/>
                    <a:pt x="267238" y="59826"/>
                    <a:pt x="267238" y="133626"/>
                  </a:cubicBezTo>
                  <a:close/>
                </a:path>
              </a:pathLst>
            </a:custGeom>
            <a:solidFill>
              <a:srgbClr val="F5F5F5"/>
            </a:solidFill>
            <a:ln w="163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6" name="Freeform 665">
              <a:extLst>
                <a:ext uri="{FF2B5EF4-FFF2-40B4-BE49-F238E27FC236}">
                  <a16:creationId xmlns:a16="http://schemas.microsoft.com/office/drawing/2014/main" id="{30D6E3ED-F13E-76F8-9C8D-002D9B5BA74B}"/>
                </a:ext>
              </a:extLst>
            </p:cNvPr>
            <p:cNvSpPr/>
            <p:nvPr/>
          </p:nvSpPr>
          <p:spPr>
            <a:xfrm>
              <a:off x="118444" y="4312140"/>
              <a:ext cx="173082" cy="173094"/>
            </a:xfrm>
            <a:custGeom>
              <a:avLst/>
              <a:gdLst>
                <a:gd name="connsiteX0" fmla="*/ 39141 w 267232"/>
                <a:gd name="connsiteY0" fmla="*/ 228109 h 267251"/>
                <a:gd name="connsiteX1" fmla="*/ 39141 w 267232"/>
                <a:gd name="connsiteY1" fmla="*/ 39143 h 267251"/>
                <a:gd name="connsiteX2" fmla="*/ 228097 w 267232"/>
                <a:gd name="connsiteY2" fmla="*/ 39143 h 267251"/>
                <a:gd name="connsiteX3" fmla="*/ 228097 w 267232"/>
                <a:gd name="connsiteY3" fmla="*/ 228109 h 267251"/>
                <a:gd name="connsiteX4" fmla="*/ 39141 w 267232"/>
                <a:gd name="connsiteY4" fmla="*/ 228109 h 267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232" h="267251">
                  <a:moveTo>
                    <a:pt x="39141" y="228109"/>
                  </a:moveTo>
                  <a:cubicBezTo>
                    <a:pt x="-13047" y="175918"/>
                    <a:pt x="-13047" y="91317"/>
                    <a:pt x="39141" y="39143"/>
                  </a:cubicBezTo>
                  <a:cubicBezTo>
                    <a:pt x="91313" y="-13048"/>
                    <a:pt x="175926" y="-13048"/>
                    <a:pt x="228097" y="39143"/>
                  </a:cubicBezTo>
                  <a:cubicBezTo>
                    <a:pt x="280285" y="91334"/>
                    <a:pt x="280269" y="175934"/>
                    <a:pt x="228097" y="228109"/>
                  </a:cubicBezTo>
                  <a:cubicBezTo>
                    <a:pt x="175926" y="280299"/>
                    <a:pt x="91313" y="280299"/>
                    <a:pt x="39141" y="228109"/>
                  </a:cubicBezTo>
                  <a:close/>
                </a:path>
              </a:pathLst>
            </a:custGeom>
            <a:solidFill>
              <a:srgbClr val="F5F5F5"/>
            </a:solidFill>
            <a:ln w="163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4DE72FA9-0D3A-E182-C0AC-15F4AAFB2196}"/>
                </a:ext>
              </a:extLst>
            </p:cNvPr>
            <p:cNvSpPr/>
            <p:nvPr/>
          </p:nvSpPr>
          <p:spPr>
            <a:xfrm>
              <a:off x="-377" y="4080166"/>
              <a:ext cx="52836" cy="158915"/>
            </a:xfrm>
            <a:custGeom>
              <a:avLst/>
              <a:gdLst>
                <a:gd name="connsiteX0" fmla="*/ 0 w 52836"/>
                <a:gd name="connsiteY0" fmla="*/ 0 h 158915"/>
                <a:gd name="connsiteX1" fmla="*/ 27493 w 52836"/>
                <a:gd name="connsiteY1" fmla="*/ 18262 h 158915"/>
                <a:gd name="connsiteX2" fmla="*/ 27493 w 52836"/>
                <a:gd name="connsiteY2" fmla="*/ 140653 h 158915"/>
                <a:gd name="connsiteX3" fmla="*/ 0 w 52836"/>
                <a:gd name="connsiteY3" fmla="*/ 158915 h 158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836" h="158915">
                  <a:moveTo>
                    <a:pt x="0" y="0"/>
                  </a:moveTo>
                  <a:lnTo>
                    <a:pt x="27493" y="18262"/>
                  </a:lnTo>
                  <a:cubicBezTo>
                    <a:pt x="61284" y="52066"/>
                    <a:pt x="61284" y="106860"/>
                    <a:pt x="27493" y="140653"/>
                  </a:cubicBezTo>
                  <a:lnTo>
                    <a:pt x="0" y="158915"/>
                  </a:lnTo>
                  <a:close/>
                </a:path>
              </a:pathLst>
            </a:custGeom>
            <a:solidFill>
              <a:srgbClr val="F5F5F5"/>
            </a:solidFill>
            <a:ln w="16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5927A039-8590-A03C-BB4F-175010591B1A}"/>
                </a:ext>
              </a:extLst>
            </p:cNvPr>
            <p:cNvSpPr/>
            <p:nvPr/>
          </p:nvSpPr>
          <p:spPr>
            <a:xfrm>
              <a:off x="-377" y="3794159"/>
              <a:ext cx="873577" cy="1087157"/>
            </a:xfrm>
            <a:custGeom>
              <a:avLst/>
              <a:gdLst>
                <a:gd name="connsiteX0" fmla="*/ 56313 w 873577"/>
                <a:gd name="connsiteY0" fmla="*/ 0 h 1087157"/>
                <a:gd name="connsiteX1" fmla="*/ 79342 w 873577"/>
                <a:gd name="connsiteY1" fmla="*/ 23031 h 1087157"/>
                <a:gd name="connsiteX2" fmla="*/ 79342 w 873577"/>
                <a:gd name="connsiteY2" fmla="*/ 227772 h 1087157"/>
                <a:gd name="connsiteX3" fmla="*/ 272345 w 873577"/>
                <a:gd name="connsiteY3" fmla="*/ 420785 h 1087157"/>
                <a:gd name="connsiteX4" fmla="*/ 272345 w 873577"/>
                <a:gd name="connsiteY4" fmla="*/ 262106 h 1087157"/>
                <a:gd name="connsiteX5" fmla="*/ 295375 w 873577"/>
                <a:gd name="connsiteY5" fmla="*/ 239075 h 1087157"/>
                <a:gd name="connsiteX6" fmla="*/ 318406 w 873577"/>
                <a:gd name="connsiteY6" fmla="*/ 262106 h 1087157"/>
                <a:gd name="connsiteX7" fmla="*/ 318406 w 873577"/>
                <a:gd name="connsiteY7" fmla="*/ 466847 h 1087157"/>
                <a:gd name="connsiteX8" fmla="*/ 511398 w 873577"/>
                <a:gd name="connsiteY8" fmla="*/ 659850 h 1087157"/>
                <a:gd name="connsiteX9" fmla="*/ 511398 w 873577"/>
                <a:gd name="connsiteY9" fmla="*/ 501171 h 1087157"/>
                <a:gd name="connsiteX10" fmla="*/ 534427 w 873577"/>
                <a:gd name="connsiteY10" fmla="*/ 478140 h 1087157"/>
                <a:gd name="connsiteX11" fmla="*/ 557458 w 873577"/>
                <a:gd name="connsiteY11" fmla="*/ 501171 h 1087157"/>
                <a:gd name="connsiteX12" fmla="*/ 557458 w 873577"/>
                <a:gd name="connsiteY12" fmla="*/ 705912 h 1087157"/>
                <a:gd name="connsiteX13" fmla="*/ 873577 w 873577"/>
                <a:gd name="connsiteY13" fmla="*/ 1022048 h 1087157"/>
                <a:gd name="connsiteX14" fmla="*/ 873577 w 873577"/>
                <a:gd name="connsiteY14" fmla="*/ 1087157 h 1087157"/>
                <a:gd name="connsiteX15" fmla="*/ 873556 w 873577"/>
                <a:gd name="connsiteY15" fmla="*/ 1087157 h 1087157"/>
                <a:gd name="connsiteX16" fmla="*/ 653029 w 873577"/>
                <a:gd name="connsiteY16" fmla="*/ 866620 h 1087157"/>
                <a:gd name="connsiteX17" fmla="*/ 444411 w 873577"/>
                <a:gd name="connsiteY17" fmla="*/ 866620 h 1087157"/>
                <a:gd name="connsiteX18" fmla="*/ 421381 w 873577"/>
                <a:gd name="connsiteY18" fmla="*/ 843589 h 1087157"/>
                <a:gd name="connsiteX19" fmla="*/ 444411 w 873577"/>
                <a:gd name="connsiteY19" fmla="*/ 820558 h 1087157"/>
                <a:gd name="connsiteX20" fmla="*/ 606970 w 873577"/>
                <a:gd name="connsiteY20" fmla="*/ 820558 h 1087157"/>
                <a:gd name="connsiteX21" fmla="*/ 524644 w 873577"/>
                <a:gd name="connsiteY21" fmla="*/ 738227 h 1087157"/>
                <a:gd name="connsiteX22" fmla="*/ 513543 w 873577"/>
                <a:gd name="connsiteY22" fmla="*/ 727137 h 1087157"/>
                <a:gd name="connsiteX23" fmla="*/ 413977 w 873577"/>
                <a:gd name="connsiteY23" fmla="*/ 627566 h 1087157"/>
                <a:gd name="connsiteX24" fmla="*/ 205359 w 873577"/>
                <a:gd name="connsiteY24" fmla="*/ 627566 h 1087157"/>
                <a:gd name="connsiteX25" fmla="*/ 182329 w 873577"/>
                <a:gd name="connsiteY25" fmla="*/ 604535 h 1087157"/>
                <a:gd name="connsiteX26" fmla="*/ 205359 w 873577"/>
                <a:gd name="connsiteY26" fmla="*/ 581504 h 1087157"/>
                <a:gd name="connsiteX27" fmla="*/ 367928 w 873577"/>
                <a:gd name="connsiteY27" fmla="*/ 581504 h 1087157"/>
                <a:gd name="connsiteX28" fmla="*/ 285602 w 873577"/>
                <a:gd name="connsiteY28" fmla="*/ 499174 h 1087157"/>
                <a:gd name="connsiteX29" fmla="*/ 274512 w 873577"/>
                <a:gd name="connsiteY29" fmla="*/ 488083 h 1087157"/>
                <a:gd name="connsiteX30" fmla="*/ 174936 w 873577"/>
                <a:gd name="connsiteY30" fmla="*/ 388501 h 1087157"/>
                <a:gd name="connsiteX31" fmla="*/ 0 w 873577"/>
                <a:gd name="connsiteY31" fmla="*/ 388501 h 1087157"/>
                <a:gd name="connsiteX32" fmla="*/ 0 w 873577"/>
                <a:gd name="connsiteY32" fmla="*/ 342439 h 1087157"/>
                <a:gd name="connsiteX33" fmla="*/ 128865 w 873577"/>
                <a:gd name="connsiteY33" fmla="*/ 342439 h 1087157"/>
                <a:gd name="connsiteX34" fmla="*/ 46540 w 873577"/>
                <a:gd name="connsiteY34" fmla="*/ 260109 h 1087157"/>
                <a:gd name="connsiteX35" fmla="*/ 35450 w 873577"/>
                <a:gd name="connsiteY35" fmla="*/ 249018 h 1087157"/>
                <a:gd name="connsiteX36" fmla="*/ 0 w 873577"/>
                <a:gd name="connsiteY36" fmla="*/ 213567 h 1087157"/>
                <a:gd name="connsiteX37" fmla="*/ 0 w 873577"/>
                <a:gd name="connsiteY37" fmla="*/ 148426 h 1087157"/>
                <a:gd name="connsiteX38" fmla="*/ 33282 w 873577"/>
                <a:gd name="connsiteY38" fmla="*/ 181710 h 1087157"/>
                <a:gd name="connsiteX39" fmla="*/ 33282 w 873577"/>
                <a:gd name="connsiteY39" fmla="*/ 23031 h 1087157"/>
                <a:gd name="connsiteX40" fmla="*/ 56313 w 873577"/>
                <a:gd name="connsiteY40" fmla="*/ 0 h 1087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873577" h="1087157">
                  <a:moveTo>
                    <a:pt x="56313" y="0"/>
                  </a:moveTo>
                  <a:cubicBezTo>
                    <a:pt x="69027" y="0"/>
                    <a:pt x="79342" y="10315"/>
                    <a:pt x="79342" y="23031"/>
                  </a:cubicBezTo>
                  <a:lnTo>
                    <a:pt x="79342" y="227772"/>
                  </a:lnTo>
                  <a:lnTo>
                    <a:pt x="272345" y="420785"/>
                  </a:lnTo>
                  <a:lnTo>
                    <a:pt x="272345" y="262106"/>
                  </a:lnTo>
                  <a:cubicBezTo>
                    <a:pt x="272345" y="249390"/>
                    <a:pt x="282660" y="239075"/>
                    <a:pt x="295375" y="239075"/>
                  </a:cubicBezTo>
                  <a:cubicBezTo>
                    <a:pt x="308091" y="239075"/>
                    <a:pt x="318406" y="249390"/>
                    <a:pt x="318406" y="262106"/>
                  </a:cubicBezTo>
                  <a:lnTo>
                    <a:pt x="318406" y="466847"/>
                  </a:lnTo>
                  <a:lnTo>
                    <a:pt x="511398" y="659850"/>
                  </a:lnTo>
                  <a:lnTo>
                    <a:pt x="511398" y="501171"/>
                  </a:lnTo>
                  <a:cubicBezTo>
                    <a:pt x="511398" y="488455"/>
                    <a:pt x="521712" y="478140"/>
                    <a:pt x="534427" y="478140"/>
                  </a:cubicBezTo>
                  <a:cubicBezTo>
                    <a:pt x="547143" y="478140"/>
                    <a:pt x="557458" y="488455"/>
                    <a:pt x="557458" y="501171"/>
                  </a:cubicBezTo>
                  <a:lnTo>
                    <a:pt x="557458" y="705912"/>
                  </a:lnTo>
                  <a:lnTo>
                    <a:pt x="873577" y="1022048"/>
                  </a:lnTo>
                  <a:lnTo>
                    <a:pt x="873577" y="1087157"/>
                  </a:lnTo>
                  <a:lnTo>
                    <a:pt x="873556" y="1087157"/>
                  </a:lnTo>
                  <a:lnTo>
                    <a:pt x="653029" y="866620"/>
                  </a:lnTo>
                  <a:lnTo>
                    <a:pt x="444411" y="866620"/>
                  </a:lnTo>
                  <a:cubicBezTo>
                    <a:pt x="431696" y="866620"/>
                    <a:pt x="421381" y="856305"/>
                    <a:pt x="421381" y="843589"/>
                  </a:cubicBezTo>
                  <a:cubicBezTo>
                    <a:pt x="421381" y="830873"/>
                    <a:pt x="431696" y="820558"/>
                    <a:pt x="444411" y="820558"/>
                  </a:cubicBezTo>
                  <a:lnTo>
                    <a:pt x="606970" y="820558"/>
                  </a:lnTo>
                  <a:lnTo>
                    <a:pt x="524644" y="738227"/>
                  </a:lnTo>
                  <a:cubicBezTo>
                    <a:pt x="519779" y="735944"/>
                    <a:pt x="515838" y="732003"/>
                    <a:pt x="513543" y="727137"/>
                  </a:cubicBezTo>
                  <a:lnTo>
                    <a:pt x="413977" y="627566"/>
                  </a:lnTo>
                  <a:lnTo>
                    <a:pt x="205359" y="627566"/>
                  </a:lnTo>
                  <a:cubicBezTo>
                    <a:pt x="192644" y="627566"/>
                    <a:pt x="182329" y="617251"/>
                    <a:pt x="182329" y="604535"/>
                  </a:cubicBezTo>
                  <a:cubicBezTo>
                    <a:pt x="182329" y="591819"/>
                    <a:pt x="192644" y="581504"/>
                    <a:pt x="205359" y="581504"/>
                  </a:cubicBezTo>
                  <a:lnTo>
                    <a:pt x="367928" y="581504"/>
                  </a:lnTo>
                  <a:lnTo>
                    <a:pt x="285602" y="499174"/>
                  </a:lnTo>
                  <a:cubicBezTo>
                    <a:pt x="280738" y="496890"/>
                    <a:pt x="276796" y="492948"/>
                    <a:pt x="274512" y="488083"/>
                  </a:cubicBezTo>
                  <a:lnTo>
                    <a:pt x="174936" y="388501"/>
                  </a:lnTo>
                  <a:lnTo>
                    <a:pt x="0" y="388501"/>
                  </a:lnTo>
                  <a:lnTo>
                    <a:pt x="0" y="342439"/>
                  </a:lnTo>
                  <a:lnTo>
                    <a:pt x="128865" y="342439"/>
                  </a:lnTo>
                  <a:lnTo>
                    <a:pt x="46540" y="260109"/>
                  </a:lnTo>
                  <a:cubicBezTo>
                    <a:pt x="41674" y="257825"/>
                    <a:pt x="37733" y="253884"/>
                    <a:pt x="35450" y="249018"/>
                  </a:cubicBezTo>
                  <a:lnTo>
                    <a:pt x="0" y="213567"/>
                  </a:lnTo>
                  <a:lnTo>
                    <a:pt x="0" y="148426"/>
                  </a:lnTo>
                  <a:lnTo>
                    <a:pt x="33282" y="181710"/>
                  </a:lnTo>
                  <a:lnTo>
                    <a:pt x="33282" y="23031"/>
                  </a:lnTo>
                  <a:cubicBezTo>
                    <a:pt x="33282" y="10315"/>
                    <a:pt x="43597" y="0"/>
                    <a:pt x="56313" y="0"/>
                  </a:cubicBezTo>
                  <a:close/>
                </a:path>
              </a:pathLst>
            </a:custGeom>
            <a:solidFill>
              <a:srgbClr val="996633"/>
            </a:solidFill>
            <a:ln w="16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98F0961-DD2F-DF4B-444F-5BBA238ACD11}"/>
              </a:ext>
            </a:extLst>
          </p:cNvPr>
          <p:cNvSpPr txBox="1"/>
          <p:nvPr/>
        </p:nvSpPr>
        <p:spPr>
          <a:xfrm>
            <a:off x="288373" y="378698"/>
            <a:ext cx="278209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ondrina Solid" pitchFamily="2" charset="77"/>
                <a:ea typeface="+mn-ea"/>
                <a:cs typeface="+mn-cs"/>
              </a:rPr>
              <a:t>May 2027</a:t>
            </a: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Condensed" panose="02000000000000000000" pitchFamily="2" charset="0"/>
              <a:ea typeface="Roboto Condensed" panose="02000000000000000000" pitchFamily="2" charset="0"/>
              <a:cs typeface="+mn-cs"/>
            </a:endParaRP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ADEB3A7C-24A6-F1D0-F6B0-AD4D9BC34B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454588"/>
              </p:ext>
            </p:extLst>
          </p:nvPr>
        </p:nvGraphicFramePr>
        <p:xfrm>
          <a:off x="257896" y="1070238"/>
          <a:ext cx="10208762" cy="6041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9701">
                  <a:extLst>
                    <a:ext uri="{9D8B030D-6E8A-4147-A177-3AD203B41FA5}">
                      <a16:colId xmlns:a16="http://schemas.microsoft.com/office/drawing/2014/main" val="3543973831"/>
                    </a:ext>
                  </a:extLst>
                </a:gridCol>
                <a:gridCol w="1669701">
                  <a:extLst>
                    <a:ext uri="{9D8B030D-6E8A-4147-A177-3AD203B41FA5}">
                      <a16:colId xmlns:a16="http://schemas.microsoft.com/office/drawing/2014/main" val="3719865094"/>
                    </a:ext>
                  </a:extLst>
                </a:gridCol>
                <a:gridCol w="1669701">
                  <a:extLst>
                    <a:ext uri="{9D8B030D-6E8A-4147-A177-3AD203B41FA5}">
                      <a16:colId xmlns:a16="http://schemas.microsoft.com/office/drawing/2014/main" val="1824134099"/>
                    </a:ext>
                  </a:extLst>
                </a:gridCol>
                <a:gridCol w="1669701">
                  <a:extLst>
                    <a:ext uri="{9D8B030D-6E8A-4147-A177-3AD203B41FA5}">
                      <a16:colId xmlns:a16="http://schemas.microsoft.com/office/drawing/2014/main" val="3026767138"/>
                    </a:ext>
                  </a:extLst>
                </a:gridCol>
                <a:gridCol w="1669701">
                  <a:extLst>
                    <a:ext uri="{9D8B030D-6E8A-4147-A177-3AD203B41FA5}">
                      <a16:colId xmlns:a16="http://schemas.microsoft.com/office/drawing/2014/main" val="2781575988"/>
                    </a:ext>
                  </a:extLst>
                </a:gridCol>
                <a:gridCol w="964668">
                  <a:extLst>
                    <a:ext uri="{9D8B030D-6E8A-4147-A177-3AD203B41FA5}">
                      <a16:colId xmlns:a16="http://schemas.microsoft.com/office/drawing/2014/main" val="902624284"/>
                    </a:ext>
                  </a:extLst>
                </a:gridCol>
                <a:gridCol w="895589">
                  <a:extLst>
                    <a:ext uri="{9D8B030D-6E8A-4147-A177-3AD203B41FA5}">
                      <a16:colId xmlns:a16="http://schemas.microsoft.com/office/drawing/2014/main" val="2166724209"/>
                    </a:ext>
                  </a:extLst>
                </a:gridCol>
              </a:tblGrid>
              <a:tr h="374524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Monday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MoolBoran" panose="020B0604020202020204" pitchFamily="34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Tuesday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Wednesday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Thursday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Friday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Saturday</a:t>
                      </a:r>
                      <a:endParaRPr lang="en-US" sz="16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Sunday</a:t>
                      </a:r>
                      <a:endParaRPr lang="en-US" sz="16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8533305"/>
                  </a:ext>
                </a:extLst>
              </a:tr>
              <a:tr h="222622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 </a:t>
                      </a:r>
                      <a:r>
                        <a:rPr lang="en-US" sz="10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May Bank Holiday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4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5 </a:t>
                      </a:r>
                      <a:r>
                        <a:rPr lang="en-US" sz="1400" b="1" u="none" kern="1200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Parent Invite </a:t>
                      </a:r>
                      <a:endParaRPr lang="en-US" sz="1400" b="1" u="none" kern="1200" dirty="0">
                        <a:solidFill>
                          <a:schemeClr val="accent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u="none" kern="1200" dirty="0">
                          <a:solidFill>
                            <a:schemeClr val="tx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  <a:cs typeface="Roboto Condensed" panose="020B0604020202020204" charset="0"/>
                          <a:sym typeface="Wingdings" panose="05000000000000000000" pitchFamily="2" charset="2"/>
                        </a:rPr>
                        <a:t>Parent Council </a:t>
                      </a:r>
                      <a:r>
                        <a:rPr lang="en-US" sz="1000" b="0" u="none" kern="1200" dirty="0">
                          <a:solidFill>
                            <a:schemeClr val="tx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in school @ 7pm. All P1-7 parents/carers are very welcome. 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6 </a:t>
                      </a:r>
                      <a:r>
                        <a:rPr kumimoji="0" lang="en-GB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+mn-lt"/>
                          <a:ea typeface="Roboto Condensed" panose="02000000000000000000" pitchFamily="2" charset="0"/>
                          <a:cs typeface="+mn-cs"/>
                        </a:rPr>
                        <a:t>In-service 5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A6B13B"/>
                        </a:solidFill>
                        <a:effectLst/>
                        <a:uLnTx/>
                        <a:uFillTx/>
                        <a:latin typeface="+mn-lt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School closed for pupils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7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8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6B13B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9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510258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spc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spc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spc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spc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spc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spc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spc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spc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spc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spc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spc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spc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spc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spc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spc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spc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spc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spc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spc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spc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spc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9771624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10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11 </a:t>
                      </a: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079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Parent Invite </a:t>
                      </a: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A6B13B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Pre Entrant visit 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for parents and new P1s 1:30-2:30pm in school hall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i="0" dirty="0">
                        <a:solidFill>
                          <a:srgbClr val="A6B13B"/>
                        </a:solidFill>
                        <a:highlight>
                          <a:srgbClr val="FFFF00"/>
                        </a:highlight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12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A6B13B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A6B13B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A6B13B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13 </a:t>
                      </a:r>
                      <a:r>
                        <a:rPr lang="en-US" sz="1500" b="1" u="none" kern="1200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Parent Invite </a:t>
                      </a:r>
                      <a:endParaRPr lang="en-US" sz="1500" b="1" u="none" kern="1200" dirty="0">
                        <a:solidFill>
                          <a:schemeClr val="accent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Parent-Teacher Meetings              </a:t>
                      </a:r>
                      <a:r>
                        <a:rPr lang="en-US" sz="1000" b="0" i="0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5.00-8.00pm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14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15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16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795993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17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18 </a:t>
                      </a:r>
                      <a:r>
                        <a:rPr lang="en-US" sz="1500" b="1" u="none" kern="1200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Parent Invite </a:t>
                      </a:r>
                      <a:endParaRPr lang="en-US" sz="1500" b="1" u="none" kern="1200" dirty="0">
                        <a:solidFill>
                          <a:schemeClr val="accent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Parent-Teacher Meetings              </a:t>
                      </a:r>
                      <a:r>
                        <a:rPr lang="en-US" sz="1000" b="0" i="0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3:30-5:30pm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19</a:t>
                      </a:r>
                    </a:p>
                    <a:p>
                      <a:endParaRPr lang="en-US" sz="15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endParaRPr lang="en-US" sz="15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endParaRPr lang="en-US" sz="15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endParaRPr lang="en-US" sz="15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20 </a:t>
                      </a: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0792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Parent Invite </a:t>
                      </a: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A6B13B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Pre Entrant visit 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for parents and new P1s 1:30-2:30pm in school hall</a:t>
                      </a:r>
                    </a:p>
                    <a:p>
                      <a:endParaRPr lang="en-US" sz="15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21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22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23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315602"/>
                  </a:ext>
                </a:extLst>
              </a:tr>
              <a:tr h="229115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24</a:t>
                      </a:r>
                      <a:endParaRPr lang="en-US" sz="1000" b="1" i="0" dirty="0">
                        <a:solidFill>
                          <a:schemeClr val="accent4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25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6B13B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Travelling books picked up from school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26</a:t>
                      </a:r>
                    </a:p>
                    <a:p>
                      <a:endParaRPr lang="en-US" sz="15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endParaRPr lang="en-US" sz="15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endParaRPr lang="en-US" sz="15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endParaRPr lang="en-US" sz="15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6B13B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27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6B13B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28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May Weekend Holiday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A6B13B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6B13B">
                              <a:alpha val="50000"/>
                            </a:srgbClr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29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>
                              <a:alpha val="50000"/>
                            </a:srgb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30 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48024"/>
                  </a:ext>
                </a:extLst>
              </a:tr>
              <a:tr h="375538"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31</a:t>
                      </a:r>
                    </a:p>
                    <a:p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May Weekend Holiday</a:t>
                      </a:r>
                      <a:br>
                        <a:rPr lang="en-GB" sz="1000" b="0" i="0" kern="1200" dirty="0">
                          <a:solidFill>
                            <a:schemeClr val="dk1"/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</a:br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endParaRPr lang="en-US" sz="10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endParaRPr lang="en-US" sz="10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endParaRPr lang="en-US" sz="10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endParaRPr lang="en-US" sz="10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spc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spc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3192159"/>
                  </a:ext>
                </a:extLst>
              </a:tr>
            </a:tbl>
          </a:graphicData>
        </a:graphic>
      </p:graphicFrame>
      <p:grpSp>
        <p:nvGrpSpPr>
          <p:cNvPr id="225" name="Graphic 3">
            <a:extLst>
              <a:ext uri="{FF2B5EF4-FFF2-40B4-BE49-F238E27FC236}">
                <a16:creationId xmlns:a16="http://schemas.microsoft.com/office/drawing/2014/main" id="{9948D9D3-5334-435D-0A50-01C80D2D36F4}"/>
              </a:ext>
            </a:extLst>
          </p:cNvPr>
          <p:cNvGrpSpPr/>
          <p:nvPr/>
        </p:nvGrpSpPr>
        <p:grpSpPr>
          <a:xfrm flipH="1">
            <a:off x="9577278" y="1033723"/>
            <a:ext cx="1114535" cy="175768"/>
            <a:chOff x="8183832" y="10442288"/>
            <a:chExt cx="1601146" cy="252509"/>
          </a:xfrm>
        </p:grpSpPr>
        <p:sp>
          <p:nvSpPr>
            <p:cNvPr id="238" name="Freeform 237">
              <a:extLst>
                <a:ext uri="{FF2B5EF4-FFF2-40B4-BE49-F238E27FC236}">
                  <a16:creationId xmlns:a16="http://schemas.microsoft.com/office/drawing/2014/main" id="{95FFAEDA-821D-AF87-8585-F039C9DD7C86}"/>
                </a:ext>
              </a:extLst>
            </p:cNvPr>
            <p:cNvSpPr/>
            <p:nvPr/>
          </p:nvSpPr>
          <p:spPr>
            <a:xfrm>
              <a:off x="8183832" y="10442288"/>
              <a:ext cx="1474890" cy="252493"/>
            </a:xfrm>
            <a:custGeom>
              <a:avLst/>
              <a:gdLst>
                <a:gd name="connsiteX0" fmla="*/ 0 w 1192738"/>
                <a:gd name="connsiteY0" fmla="*/ 0 h 252493"/>
                <a:gd name="connsiteX1" fmla="*/ 1192739 w 1192738"/>
                <a:gd name="connsiteY1" fmla="*/ 0 h 252493"/>
                <a:gd name="connsiteX2" fmla="*/ 1192739 w 1192738"/>
                <a:gd name="connsiteY2" fmla="*/ 252493 h 252493"/>
                <a:gd name="connsiteX3" fmla="*/ 0 w 1192738"/>
                <a:gd name="connsiteY3" fmla="*/ 252493 h 252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92738" h="252493">
                  <a:moveTo>
                    <a:pt x="0" y="0"/>
                  </a:moveTo>
                  <a:lnTo>
                    <a:pt x="1192739" y="0"/>
                  </a:lnTo>
                  <a:lnTo>
                    <a:pt x="1192739" y="252493"/>
                  </a:lnTo>
                  <a:lnTo>
                    <a:pt x="0" y="252493"/>
                  </a:lnTo>
                  <a:close/>
                </a:path>
              </a:pathLst>
            </a:custGeom>
            <a:solidFill>
              <a:srgbClr val="655931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9" name="Freeform 238">
              <a:extLst>
                <a:ext uri="{FF2B5EF4-FFF2-40B4-BE49-F238E27FC236}">
                  <a16:creationId xmlns:a16="http://schemas.microsoft.com/office/drawing/2014/main" id="{9EDD3A2D-4F2A-64BC-6957-F017EFF3DEAA}"/>
                </a:ext>
              </a:extLst>
            </p:cNvPr>
            <p:cNvSpPr/>
            <p:nvPr/>
          </p:nvSpPr>
          <p:spPr>
            <a:xfrm>
              <a:off x="9532498" y="10442304"/>
              <a:ext cx="252480" cy="252493"/>
            </a:xfrm>
            <a:custGeom>
              <a:avLst/>
              <a:gdLst>
                <a:gd name="connsiteX0" fmla="*/ 252481 w 252480"/>
                <a:gd name="connsiteY0" fmla="*/ 126247 h 252493"/>
                <a:gd name="connsiteX1" fmla="*/ 126240 w 252480"/>
                <a:gd name="connsiteY1" fmla="*/ 252494 h 252493"/>
                <a:gd name="connsiteX2" fmla="*/ -1 w 252480"/>
                <a:gd name="connsiteY2" fmla="*/ 126247 h 252493"/>
                <a:gd name="connsiteX3" fmla="*/ 126240 w 252480"/>
                <a:gd name="connsiteY3" fmla="*/ 0 h 252493"/>
                <a:gd name="connsiteX4" fmla="*/ 252481 w 252480"/>
                <a:gd name="connsiteY4" fmla="*/ 126247 h 252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80" h="252493">
                  <a:moveTo>
                    <a:pt x="252481" y="126247"/>
                  </a:moveTo>
                  <a:cubicBezTo>
                    <a:pt x="252481" y="195971"/>
                    <a:pt x="195961" y="252494"/>
                    <a:pt x="126240" y="252494"/>
                  </a:cubicBezTo>
                  <a:cubicBezTo>
                    <a:pt x="56519" y="252494"/>
                    <a:pt x="-1" y="195971"/>
                    <a:pt x="-1" y="126247"/>
                  </a:cubicBezTo>
                  <a:cubicBezTo>
                    <a:pt x="-1" y="56523"/>
                    <a:pt x="56519" y="0"/>
                    <a:pt x="126240" y="0"/>
                  </a:cubicBezTo>
                  <a:cubicBezTo>
                    <a:pt x="195961" y="0"/>
                    <a:pt x="252481" y="56523"/>
                    <a:pt x="252481" y="126247"/>
                  </a:cubicBezTo>
                  <a:close/>
                </a:path>
              </a:pathLst>
            </a:custGeom>
            <a:solidFill>
              <a:srgbClr val="B99267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8169A650-A808-7DA0-2B99-7CC2357E00EB}"/>
              </a:ext>
            </a:extLst>
          </p:cNvPr>
          <p:cNvGrpSpPr/>
          <p:nvPr/>
        </p:nvGrpSpPr>
        <p:grpSpPr>
          <a:xfrm>
            <a:off x="9623637" y="381774"/>
            <a:ext cx="714255" cy="657509"/>
            <a:chOff x="9515282" y="381774"/>
            <a:chExt cx="714255" cy="657509"/>
          </a:xfrm>
        </p:grpSpPr>
        <p:grpSp>
          <p:nvGrpSpPr>
            <p:cNvPr id="226" name="Graphic 3">
              <a:extLst>
                <a:ext uri="{FF2B5EF4-FFF2-40B4-BE49-F238E27FC236}">
                  <a16:creationId xmlns:a16="http://schemas.microsoft.com/office/drawing/2014/main" id="{41CC7441-B69E-9AE5-4A3D-1DC991BA7E35}"/>
                </a:ext>
              </a:extLst>
            </p:cNvPr>
            <p:cNvGrpSpPr/>
            <p:nvPr/>
          </p:nvGrpSpPr>
          <p:grpSpPr>
            <a:xfrm flipH="1">
              <a:off x="9515282" y="413925"/>
              <a:ext cx="146656" cy="138719"/>
              <a:chOff x="9663359" y="9551902"/>
              <a:chExt cx="210687" cy="199285"/>
            </a:xfrm>
            <a:solidFill>
              <a:srgbClr val="766838"/>
            </a:solidFill>
          </p:grpSpPr>
          <p:sp>
            <p:nvSpPr>
              <p:cNvPr id="235" name="Freeform 234">
                <a:extLst>
                  <a:ext uri="{FF2B5EF4-FFF2-40B4-BE49-F238E27FC236}">
                    <a16:creationId xmlns:a16="http://schemas.microsoft.com/office/drawing/2014/main" id="{4DF7FBA9-525E-9174-CC7E-662DB3B2B2FB}"/>
                  </a:ext>
                </a:extLst>
              </p:cNvPr>
              <p:cNvSpPr/>
              <p:nvPr/>
            </p:nvSpPr>
            <p:spPr>
              <a:xfrm>
                <a:off x="9663359" y="9551902"/>
                <a:ext cx="159413" cy="160195"/>
              </a:xfrm>
              <a:custGeom>
                <a:avLst/>
                <a:gdLst>
                  <a:gd name="connsiteX0" fmla="*/ 31799 w 159413"/>
                  <a:gd name="connsiteY0" fmla="*/ 64580 h 160195"/>
                  <a:gd name="connsiteX1" fmla="*/ 159413 w 159413"/>
                  <a:gd name="connsiteY1" fmla="*/ 0 h 160195"/>
                  <a:gd name="connsiteX2" fmla="*/ 96277 w 159413"/>
                  <a:gd name="connsiteY2" fmla="*/ 127850 h 160195"/>
                  <a:gd name="connsiteX3" fmla="*/ 13850 w 159413"/>
                  <a:gd name="connsiteY3" fmla="*/ 145128 h 160195"/>
                  <a:gd name="connsiteX4" fmla="*/ 31799 w 159413"/>
                  <a:gd name="connsiteY4" fmla="*/ 64580 h 160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413" h="160195">
                    <a:moveTo>
                      <a:pt x="31799" y="64580"/>
                    </a:moveTo>
                    <a:lnTo>
                      <a:pt x="159413" y="0"/>
                    </a:lnTo>
                    <a:lnTo>
                      <a:pt x="96277" y="127850"/>
                    </a:lnTo>
                    <a:cubicBezTo>
                      <a:pt x="76741" y="167413"/>
                      <a:pt x="35594" y="167543"/>
                      <a:pt x="13850" y="145128"/>
                    </a:cubicBezTo>
                    <a:cubicBezTo>
                      <a:pt x="-2690" y="128112"/>
                      <a:pt x="-12229" y="97466"/>
                      <a:pt x="31799" y="64580"/>
                    </a:cubicBezTo>
                    <a:close/>
                  </a:path>
                </a:pathLst>
              </a:custGeom>
              <a:solidFill>
                <a:srgbClr val="766838"/>
              </a:solidFill>
              <a:ln w="16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6" name="Freeform 235">
                <a:extLst>
                  <a:ext uri="{FF2B5EF4-FFF2-40B4-BE49-F238E27FC236}">
                    <a16:creationId xmlns:a16="http://schemas.microsoft.com/office/drawing/2014/main" id="{3EDEB7F6-E40E-BB50-01E4-55AEA9C591D9}"/>
                  </a:ext>
                </a:extLst>
              </p:cNvPr>
              <p:cNvSpPr/>
              <p:nvPr/>
            </p:nvSpPr>
            <p:spPr>
              <a:xfrm>
                <a:off x="9673735" y="9653279"/>
                <a:ext cx="200312" cy="97907"/>
              </a:xfrm>
              <a:custGeom>
                <a:avLst/>
                <a:gdLst>
                  <a:gd name="connsiteX0" fmla="*/ 57516 w 200312"/>
                  <a:gd name="connsiteY0" fmla="*/ 97908 h 97907"/>
                  <a:gd name="connsiteX1" fmla="*/ 200313 w 200312"/>
                  <a:gd name="connsiteY1" fmla="*/ 90022 h 97907"/>
                  <a:gd name="connsiteX2" fmla="*/ 81713 w 200312"/>
                  <a:gd name="connsiteY2" fmla="*/ 10864 h 97907"/>
                  <a:gd name="connsiteX3" fmla="*/ 1675 w 200312"/>
                  <a:gd name="connsiteY3" fmla="*/ 37108 h 97907"/>
                  <a:gd name="connsiteX4" fmla="*/ 57516 w 200312"/>
                  <a:gd name="connsiteY4" fmla="*/ 97908 h 97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0312" h="97907">
                    <a:moveTo>
                      <a:pt x="57516" y="97908"/>
                    </a:moveTo>
                    <a:lnTo>
                      <a:pt x="200313" y="90022"/>
                    </a:lnTo>
                    <a:lnTo>
                      <a:pt x="81713" y="10864"/>
                    </a:lnTo>
                    <a:cubicBezTo>
                      <a:pt x="45016" y="-13630"/>
                      <a:pt x="9317" y="6839"/>
                      <a:pt x="1675" y="37108"/>
                    </a:cubicBezTo>
                    <a:cubicBezTo>
                      <a:pt x="-4116" y="60145"/>
                      <a:pt x="2952" y="91445"/>
                      <a:pt x="57516" y="97908"/>
                    </a:cubicBezTo>
                    <a:close/>
                  </a:path>
                </a:pathLst>
              </a:custGeom>
              <a:solidFill>
                <a:srgbClr val="766838"/>
              </a:solidFill>
              <a:ln w="16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27" name="Freeform 226">
              <a:extLst>
                <a:ext uri="{FF2B5EF4-FFF2-40B4-BE49-F238E27FC236}">
                  <a16:creationId xmlns:a16="http://schemas.microsoft.com/office/drawing/2014/main" id="{11F34027-3F6E-FB19-6873-919881DCB9E7}"/>
                </a:ext>
              </a:extLst>
            </p:cNvPr>
            <p:cNvSpPr/>
            <p:nvPr/>
          </p:nvSpPr>
          <p:spPr>
            <a:xfrm flipH="1">
              <a:off x="9897384" y="817624"/>
              <a:ext cx="77938" cy="221659"/>
            </a:xfrm>
            <a:custGeom>
              <a:avLst/>
              <a:gdLst>
                <a:gd name="connsiteX0" fmla="*/ 34488 w 111966"/>
                <a:gd name="connsiteY0" fmla="*/ 17245 h 318437"/>
                <a:gd name="connsiteX1" fmla="*/ 17244 w 111966"/>
                <a:gd name="connsiteY1" fmla="*/ 0 h 318437"/>
                <a:gd name="connsiteX2" fmla="*/ 0 w 111966"/>
                <a:gd name="connsiteY2" fmla="*/ 17245 h 318437"/>
                <a:gd name="connsiteX3" fmla="*/ 0 w 111966"/>
                <a:gd name="connsiteY3" fmla="*/ 233105 h 318437"/>
                <a:gd name="connsiteX4" fmla="*/ 33 w 111966"/>
                <a:gd name="connsiteY4" fmla="*/ 234283 h 318437"/>
                <a:gd name="connsiteX5" fmla="*/ 1243 w 111966"/>
                <a:gd name="connsiteY5" fmla="*/ 248567 h 318437"/>
                <a:gd name="connsiteX6" fmla="*/ 30185 w 111966"/>
                <a:gd name="connsiteY6" fmla="*/ 297652 h 318437"/>
                <a:gd name="connsiteX7" fmla="*/ 82295 w 111966"/>
                <a:gd name="connsiteY7" fmla="*/ 318398 h 318437"/>
                <a:gd name="connsiteX8" fmla="*/ 97821 w 111966"/>
                <a:gd name="connsiteY8" fmla="*/ 317269 h 318437"/>
                <a:gd name="connsiteX9" fmla="*/ 111696 w 111966"/>
                <a:gd name="connsiteY9" fmla="*/ 297341 h 318437"/>
                <a:gd name="connsiteX10" fmla="*/ 91768 w 111966"/>
                <a:gd name="connsiteY10" fmla="*/ 283466 h 318437"/>
                <a:gd name="connsiteX11" fmla="*/ 83375 w 111966"/>
                <a:gd name="connsiteY11" fmla="*/ 284055 h 318437"/>
                <a:gd name="connsiteX12" fmla="*/ 52419 w 111966"/>
                <a:gd name="connsiteY12" fmla="*/ 271391 h 318437"/>
                <a:gd name="connsiteX13" fmla="*/ 35061 w 111966"/>
                <a:gd name="connsiteY13" fmla="*/ 242513 h 318437"/>
                <a:gd name="connsiteX14" fmla="*/ 34391 w 111966"/>
                <a:gd name="connsiteY14" fmla="*/ 234937 h 318437"/>
                <a:gd name="connsiteX15" fmla="*/ 34488 w 111966"/>
                <a:gd name="connsiteY15" fmla="*/ 233105 h 318437"/>
                <a:gd name="connsiteX16" fmla="*/ 34488 w 111966"/>
                <a:gd name="connsiteY16" fmla="*/ 17245 h 318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1966" h="318437">
                  <a:moveTo>
                    <a:pt x="34488" y="17245"/>
                  </a:moveTo>
                  <a:cubicBezTo>
                    <a:pt x="34488" y="7723"/>
                    <a:pt x="26766" y="0"/>
                    <a:pt x="17244" y="0"/>
                  </a:cubicBezTo>
                  <a:cubicBezTo>
                    <a:pt x="7722" y="0"/>
                    <a:pt x="0" y="7723"/>
                    <a:pt x="0" y="17245"/>
                  </a:cubicBezTo>
                  <a:lnTo>
                    <a:pt x="0" y="233105"/>
                  </a:lnTo>
                  <a:lnTo>
                    <a:pt x="33" y="234283"/>
                  </a:lnTo>
                  <a:cubicBezTo>
                    <a:pt x="-17" y="239126"/>
                    <a:pt x="392" y="243903"/>
                    <a:pt x="1243" y="248567"/>
                  </a:cubicBezTo>
                  <a:cubicBezTo>
                    <a:pt x="4728" y="268004"/>
                    <a:pt x="15592" y="285233"/>
                    <a:pt x="30185" y="297652"/>
                  </a:cubicBezTo>
                  <a:cubicBezTo>
                    <a:pt x="44730" y="309988"/>
                    <a:pt x="63283" y="317760"/>
                    <a:pt x="82295" y="318398"/>
                  </a:cubicBezTo>
                  <a:cubicBezTo>
                    <a:pt x="87415" y="318562"/>
                    <a:pt x="92651" y="318218"/>
                    <a:pt x="97821" y="317269"/>
                  </a:cubicBezTo>
                  <a:cubicBezTo>
                    <a:pt x="107147" y="315600"/>
                    <a:pt x="113364" y="306667"/>
                    <a:pt x="111696" y="297341"/>
                  </a:cubicBezTo>
                  <a:cubicBezTo>
                    <a:pt x="110027" y="288015"/>
                    <a:pt x="101093" y="281797"/>
                    <a:pt x="91768" y="283466"/>
                  </a:cubicBezTo>
                  <a:cubicBezTo>
                    <a:pt x="89036" y="283957"/>
                    <a:pt x="86205" y="284137"/>
                    <a:pt x="83375" y="284055"/>
                  </a:cubicBezTo>
                  <a:cubicBezTo>
                    <a:pt x="72347" y="283695"/>
                    <a:pt x="61320" y="278950"/>
                    <a:pt x="52419" y="271391"/>
                  </a:cubicBezTo>
                  <a:cubicBezTo>
                    <a:pt x="43585" y="263881"/>
                    <a:pt x="37073" y="253720"/>
                    <a:pt x="35061" y="242513"/>
                  </a:cubicBezTo>
                  <a:cubicBezTo>
                    <a:pt x="34619" y="240075"/>
                    <a:pt x="34391" y="237523"/>
                    <a:pt x="34391" y="234937"/>
                  </a:cubicBezTo>
                  <a:cubicBezTo>
                    <a:pt x="34455" y="234332"/>
                    <a:pt x="34488" y="233727"/>
                    <a:pt x="34488" y="233105"/>
                  </a:cubicBezTo>
                  <a:lnTo>
                    <a:pt x="34488" y="17245"/>
                  </a:lnTo>
                  <a:close/>
                </a:path>
              </a:pathLst>
            </a:custGeom>
            <a:solidFill>
              <a:srgbClr val="FFD19E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8" name="Freeform 227">
              <a:extLst>
                <a:ext uri="{FF2B5EF4-FFF2-40B4-BE49-F238E27FC236}">
                  <a16:creationId xmlns:a16="http://schemas.microsoft.com/office/drawing/2014/main" id="{A6A054C9-54B9-667B-5D81-99508B61D9EA}"/>
                </a:ext>
              </a:extLst>
            </p:cNvPr>
            <p:cNvSpPr/>
            <p:nvPr/>
          </p:nvSpPr>
          <p:spPr>
            <a:xfrm flipH="1">
              <a:off x="9787769" y="817624"/>
              <a:ext cx="77949" cy="221659"/>
            </a:xfrm>
            <a:custGeom>
              <a:avLst/>
              <a:gdLst>
                <a:gd name="connsiteX0" fmla="*/ 34489 w 111982"/>
                <a:gd name="connsiteY0" fmla="*/ 17245 h 318437"/>
                <a:gd name="connsiteX1" fmla="*/ 17244 w 111982"/>
                <a:gd name="connsiteY1" fmla="*/ 0 h 318437"/>
                <a:gd name="connsiteX2" fmla="*/ 0 w 111982"/>
                <a:gd name="connsiteY2" fmla="*/ 17245 h 318437"/>
                <a:gd name="connsiteX3" fmla="*/ 0 w 111982"/>
                <a:gd name="connsiteY3" fmla="*/ 233105 h 318437"/>
                <a:gd name="connsiteX4" fmla="*/ 50 w 111982"/>
                <a:gd name="connsiteY4" fmla="*/ 234283 h 318437"/>
                <a:gd name="connsiteX5" fmla="*/ 1260 w 111982"/>
                <a:gd name="connsiteY5" fmla="*/ 248567 h 318437"/>
                <a:gd name="connsiteX6" fmla="*/ 30202 w 111982"/>
                <a:gd name="connsiteY6" fmla="*/ 297652 h 318437"/>
                <a:gd name="connsiteX7" fmla="*/ 82312 w 111982"/>
                <a:gd name="connsiteY7" fmla="*/ 318398 h 318437"/>
                <a:gd name="connsiteX8" fmla="*/ 97838 w 111982"/>
                <a:gd name="connsiteY8" fmla="*/ 317269 h 318437"/>
                <a:gd name="connsiteX9" fmla="*/ 111712 w 111982"/>
                <a:gd name="connsiteY9" fmla="*/ 297341 h 318437"/>
                <a:gd name="connsiteX10" fmla="*/ 91785 w 111982"/>
                <a:gd name="connsiteY10" fmla="*/ 283466 h 318437"/>
                <a:gd name="connsiteX11" fmla="*/ 83392 w 111982"/>
                <a:gd name="connsiteY11" fmla="*/ 284055 h 318437"/>
                <a:gd name="connsiteX12" fmla="*/ 52436 w 111982"/>
                <a:gd name="connsiteY12" fmla="*/ 271391 h 318437"/>
                <a:gd name="connsiteX13" fmla="*/ 35078 w 111982"/>
                <a:gd name="connsiteY13" fmla="*/ 242513 h 318437"/>
                <a:gd name="connsiteX14" fmla="*/ 34407 w 111982"/>
                <a:gd name="connsiteY14" fmla="*/ 234937 h 318437"/>
                <a:gd name="connsiteX15" fmla="*/ 34505 w 111982"/>
                <a:gd name="connsiteY15" fmla="*/ 233105 h 318437"/>
                <a:gd name="connsiteX16" fmla="*/ 34505 w 111982"/>
                <a:gd name="connsiteY16" fmla="*/ 17245 h 318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1982" h="318437">
                  <a:moveTo>
                    <a:pt x="34489" y="17245"/>
                  </a:moveTo>
                  <a:cubicBezTo>
                    <a:pt x="34489" y="7723"/>
                    <a:pt x="26766" y="0"/>
                    <a:pt x="17244" y="0"/>
                  </a:cubicBezTo>
                  <a:cubicBezTo>
                    <a:pt x="7723" y="0"/>
                    <a:pt x="0" y="7723"/>
                    <a:pt x="0" y="17245"/>
                  </a:cubicBezTo>
                  <a:lnTo>
                    <a:pt x="0" y="233105"/>
                  </a:lnTo>
                  <a:lnTo>
                    <a:pt x="50" y="234283"/>
                  </a:lnTo>
                  <a:cubicBezTo>
                    <a:pt x="0" y="239126"/>
                    <a:pt x="409" y="243903"/>
                    <a:pt x="1260" y="248567"/>
                  </a:cubicBezTo>
                  <a:cubicBezTo>
                    <a:pt x="4761" y="268004"/>
                    <a:pt x="15608" y="285233"/>
                    <a:pt x="30202" y="297652"/>
                  </a:cubicBezTo>
                  <a:cubicBezTo>
                    <a:pt x="44747" y="309988"/>
                    <a:pt x="63300" y="317760"/>
                    <a:pt x="82312" y="318398"/>
                  </a:cubicBezTo>
                  <a:cubicBezTo>
                    <a:pt x="87432" y="318562"/>
                    <a:pt x="92651" y="318218"/>
                    <a:pt x="97838" y="317269"/>
                  </a:cubicBezTo>
                  <a:cubicBezTo>
                    <a:pt x="107164" y="315600"/>
                    <a:pt x="113380" y="306667"/>
                    <a:pt x="111712" y="297341"/>
                  </a:cubicBezTo>
                  <a:cubicBezTo>
                    <a:pt x="110043" y="288015"/>
                    <a:pt x="101110" y="281797"/>
                    <a:pt x="91785" y="283466"/>
                  </a:cubicBezTo>
                  <a:cubicBezTo>
                    <a:pt x="89052" y="283957"/>
                    <a:pt x="86222" y="284137"/>
                    <a:pt x="83392" y="284055"/>
                  </a:cubicBezTo>
                  <a:cubicBezTo>
                    <a:pt x="72364" y="283695"/>
                    <a:pt x="61337" y="278950"/>
                    <a:pt x="52436" y="271391"/>
                  </a:cubicBezTo>
                  <a:cubicBezTo>
                    <a:pt x="43601" y="263881"/>
                    <a:pt x="37090" y="253720"/>
                    <a:pt x="35078" y="242513"/>
                  </a:cubicBezTo>
                  <a:cubicBezTo>
                    <a:pt x="34636" y="240075"/>
                    <a:pt x="34407" y="237523"/>
                    <a:pt x="34407" y="234937"/>
                  </a:cubicBezTo>
                  <a:cubicBezTo>
                    <a:pt x="34472" y="234332"/>
                    <a:pt x="34505" y="233727"/>
                    <a:pt x="34505" y="233105"/>
                  </a:cubicBezTo>
                  <a:lnTo>
                    <a:pt x="34505" y="17245"/>
                  </a:lnTo>
                  <a:close/>
                </a:path>
              </a:pathLst>
            </a:custGeom>
            <a:solidFill>
              <a:srgbClr val="FFD19E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9" name="Freeform 228">
              <a:extLst>
                <a:ext uri="{FF2B5EF4-FFF2-40B4-BE49-F238E27FC236}">
                  <a16:creationId xmlns:a16="http://schemas.microsoft.com/office/drawing/2014/main" id="{E74392CA-BE58-2F55-F922-DD77271B084E}"/>
                </a:ext>
              </a:extLst>
            </p:cNvPr>
            <p:cNvSpPr/>
            <p:nvPr/>
          </p:nvSpPr>
          <p:spPr>
            <a:xfrm flipH="1">
              <a:off x="9597997" y="526655"/>
              <a:ext cx="631540" cy="351468"/>
            </a:xfrm>
            <a:custGeom>
              <a:avLst/>
              <a:gdLst>
                <a:gd name="connsiteX0" fmla="*/ 547172 w 907274"/>
                <a:gd name="connsiteY0" fmla="*/ 209069 h 504920"/>
                <a:gd name="connsiteX1" fmla="*/ 907274 w 907274"/>
                <a:gd name="connsiteY1" fmla="*/ 142150 h 504920"/>
                <a:gd name="connsiteX2" fmla="*/ 0 w 907274"/>
                <a:gd name="connsiteY2" fmla="*/ 638 h 504920"/>
                <a:gd name="connsiteX3" fmla="*/ 179151 w 907274"/>
                <a:gd name="connsiteY3" fmla="*/ 82234 h 504920"/>
                <a:gd name="connsiteX4" fmla="*/ 547172 w 907274"/>
                <a:gd name="connsiteY4" fmla="*/ 209069 h 50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7274" h="504920">
                  <a:moveTo>
                    <a:pt x="547172" y="209069"/>
                  </a:moveTo>
                  <a:lnTo>
                    <a:pt x="907274" y="142150"/>
                  </a:lnTo>
                  <a:cubicBezTo>
                    <a:pt x="827859" y="625638"/>
                    <a:pt x="523" y="671221"/>
                    <a:pt x="0" y="638"/>
                  </a:cubicBezTo>
                  <a:cubicBezTo>
                    <a:pt x="73493" y="-4336"/>
                    <a:pt x="134682" y="19486"/>
                    <a:pt x="179151" y="82234"/>
                  </a:cubicBezTo>
                  <a:cubicBezTo>
                    <a:pt x="188935" y="-76344"/>
                    <a:pt x="364356" y="182007"/>
                    <a:pt x="547172" y="209069"/>
                  </a:cubicBezTo>
                  <a:close/>
                </a:path>
              </a:pathLst>
            </a:custGeom>
            <a:solidFill>
              <a:srgbClr val="FFD114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0" name="Freeform 229">
              <a:extLst>
                <a:ext uri="{FF2B5EF4-FFF2-40B4-BE49-F238E27FC236}">
                  <a16:creationId xmlns:a16="http://schemas.microsoft.com/office/drawing/2014/main" id="{CCD5BE9F-F70F-A18B-0FCD-7858D8A4BDB5}"/>
                </a:ext>
              </a:extLst>
            </p:cNvPr>
            <p:cNvSpPr/>
            <p:nvPr/>
          </p:nvSpPr>
          <p:spPr>
            <a:xfrm rot="2700000" flipH="1">
              <a:off x="9592190" y="381764"/>
              <a:ext cx="393994" cy="394014"/>
            </a:xfrm>
            <a:custGeom>
              <a:avLst/>
              <a:gdLst>
                <a:gd name="connsiteX0" fmla="*/ 566014 w 566014"/>
                <a:gd name="connsiteY0" fmla="*/ 283022 h 566043"/>
                <a:gd name="connsiteX1" fmla="*/ 283007 w 566014"/>
                <a:gd name="connsiteY1" fmla="*/ 566043 h 566043"/>
                <a:gd name="connsiteX2" fmla="*/ 0 w 566014"/>
                <a:gd name="connsiteY2" fmla="*/ 283022 h 566043"/>
                <a:gd name="connsiteX3" fmla="*/ 283007 w 566014"/>
                <a:gd name="connsiteY3" fmla="*/ 0 h 566043"/>
                <a:gd name="connsiteX4" fmla="*/ 566014 w 566014"/>
                <a:gd name="connsiteY4" fmla="*/ 283022 h 56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6014" h="566043">
                  <a:moveTo>
                    <a:pt x="566014" y="283022"/>
                  </a:moveTo>
                  <a:cubicBezTo>
                    <a:pt x="566014" y="439330"/>
                    <a:pt x="439308" y="566043"/>
                    <a:pt x="283007" y="566043"/>
                  </a:cubicBezTo>
                  <a:cubicBezTo>
                    <a:pt x="126707" y="566043"/>
                    <a:pt x="0" y="439330"/>
                    <a:pt x="0" y="283022"/>
                  </a:cubicBezTo>
                  <a:cubicBezTo>
                    <a:pt x="0" y="126713"/>
                    <a:pt x="126707" y="0"/>
                    <a:pt x="283007" y="0"/>
                  </a:cubicBezTo>
                  <a:cubicBezTo>
                    <a:pt x="439308" y="0"/>
                    <a:pt x="566014" y="126713"/>
                    <a:pt x="566014" y="283022"/>
                  </a:cubicBezTo>
                  <a:close/>
                </a:path>
              </a:pathLst>
            </a:custGeom>
            <a:solidFill>
              <a:srgbClr val="FFD114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1" name="Freeform 230">
              <a:extLst>
                <a:ext uri="{FF2B5EF4-FFF2-40B4-BE49-F238E27FC236}">
                  <a16:creationId xmlns:a16="http://schemas.microsoft.com/office/drawing/2014/main" id="{E9DD8969-5963-CE79-0FEE-A616EB279B62}"/>
                </a:ext>
              </a:extLst>
            </p:cNvPr>
            <p:cNvSpPr/>
            <p:nvPr/>
          </p:nvSpPr>
          <p:spPr>
            <a:xfrm flipH="1">
              <a:off x="9831404" y="472010"/>
              <a:ext cx="285927" cy="330314"/>
            </a:xfrm>
            <a:custGeom>
              <a:avLst/>
              <a:gdLst>
                <a:gd name="connsiteX0" fmla="*/ 260916 w 410765"/>
                <a:gd name="connsiteY0" fmla="*/ 213585 h 474531"/>
                <a:gd name="connsiteX1" fmla="*/ 410765 w 410765"/>
                <a:gd name="connsiteY1" fmla="*/ 427187 h 474531"/>
                <a:gd name="connsiteX2" fmla="*/ 47342 w 410765"/>
                <a:gd name="connsiteY2" fmla="*/ 363442 h 474531"/>
                <a:gd name="connsiteX3" fmla="*/ 111084 w 410765"/>
                <a:gd name="connsiteY3" fmla="*/ 0 h 474531"/>
                <a:gd name="connsiteX4" fmla="*/ 260916 w 410765"/>
                <a:gd name="connsiteY4" fmla="*/ 213585 h 474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0765" h="474531">
                  <a:moveTo>
                    <a:pt x="260916" y="213585"/>
                  </a:moveTo>
                  <a:lnTo>
                    <a:pt x="410765" y="427187"/>
                  </a:lnTo>
                  <a:cubicBezTo>
                    <a:pt x="292804" y="509944"/>
                    <a:pt x="130095" y="481410"/>
                    <a:pt x="47342" y="363442"/>
                  </a:cubicBezTo>
                  <a:cubicBezTo>
                    <a:pt x="-35412" y="245474"/>
                    <a:pt x="-6878" y="82757"/>
                    <a:pt x="111084" y="0"/>
                  </a:cubicBezTo>
                  <a:lnTo>
                    <a:pt x="260916" y="213585"/>
                  </a:lnTo>
                  <a:close/>
                </a:path>
              </a:pathLst>
            </a:custGeom>
            <a:solidFill>
              <a:srgbClr val="FFB30E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2" name="Freeform 231">
              <a:extLst>
                <a:ext uri="{FF2B5EF4-FFF2-40B4-BE49-F238E27FC236}">
                  <a16:creationId xmlns:a16="http://schemas.microsoft.com/office/drawing/2014/main" id="{247FA8BF-745E-81BF-D5BA-960430A18D36}"/>
                </a:ext>
              </a:extLst>
            </p:cNvPr>
            <p:cNvSpPr/>
            <p:nvPr/>
          </p:nvSpPr>
          <p:spPr>
            <a:xfrm flipH="1">
              <a:off x="9692418" y="502669"/>
              <a:ext cx="87216" cy="49966"/>
            </a:xfrm>
            <a:custGeom>
              <a:avLst/>
              <a:gdLst>
                <a:gd name="connsiteX0" fmla="*/ 124623 w 125295"/>
                <a:gd name="connsiteY0" fmla="*/ 0 h 71781"/>
                <a:gd name="connsiteX1" fmla="*/ 120893 w 125295"/>
                <a:gd name="connsiteY1" fmla="*/ 32216 h 71781"/>
                <a:gd name="connsiteX2" fmla="*/ 120860 w 125295"/>
                <a:gd name="connsiteY2" fmla="*/ 32249 h 71781"/>
                <a:gd name="connsiteX3" fmla="*/ 101538 w 125295"/>
                <a:gd name="connsiteY3" fmla="*/ 58280 h 71781"/>
                <a:gd name="connsiteX4" fmla="*/ 55368 w 125295"/>
                <a:gd name="connsiteY4" fmla="*/ 71353 h 71781"/>
                <a:gd name="connsiteX5" fmla="*/ 13484 w 125295"/>
                <a:gd name="connsiteY5" fmla="*/ 47973 h 71781"/>
                <a:gd name="connsiteX6" fmla="*/ 2407 w 125295"/>
                <a:gd name="connsiteY6" fmla="*/ 26211 h 71781"/>
                <a:gd name="connsiteX7" fmla="*/ 411 w 125295"/>
                <a:gd name="connsiteY7" fmla="*/ 1800 h 71781"/>
                <a:gd name="connsiteX8" fmla="*/ 23513 w 125295"/>
                <a:gd name="connsiteY8" fmla="*/ 4499 h 71781"/>
                <a:gd name="connsiteX9" fmla="*/ 24691 w 125295"/>
                <a:gd name="connsiteY9" fmla="*/ 19814 h 71781"/>
                <a:gd name="connsiteX10" fmla="*/ 31743 w 125295"/>
                <a:gd name="connsiteY10" fmla="*/ 33525 h 71781"/>
                <a:gd name="connsiteX11" fmla="*/ 58083 w 125295"/>
                <a:gd name="connsiteY11" fmla="*/ 48234 h 71781"/>
                <a:gd name="connsiteX12" fmla="*/ 87124 w 125295"/>
                <a:gd name="connsiteY12" fmla="*/ 40004 h 71781"/>
                <a:gd name="connsiteX13" fmla="*/ 99361 w 125295"/>
                <a:gd name="connsiteY13" fmla="*/ 23675 h 71781"/>
                <a:gd name="connsiteX14" fmla="*/ 99346 w 125295"/>
                <a:gd name="connsiteY14" fmla="*/ 23659 h 71781"/>
                <a:gd name="connsiteX15" fmla="*/ 101751 w 125295"/>
                <a:gd name="connsiteY15" fmla="*/ 3387 h 71781"/>
                <a:gd name="connsiteX16" fmla="*/ 124623 w 125295"/>
                <a:gd name="connsiteY16" fmla="*/ 0 h 71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5295" h="71781">
                  <a:moveTo>
                    <a:pt x="124623" y="0"/>
                  </a:moveTo>
                  <a:cubicBezTo>
                    <a:pt x="126259" y="11110"/>
                    <a:pt x="124869" y="22219"/>
                    <a:pt x="120893" y="32216"/>
                  </a:cubicBezTo>
                  <a:lnTo>
                    <a:pt x="120860" y="32249"/>
                  </a:lnTo>
                  <a:cubicBezTo>
                    <a:pt x="116852" y="42344"/>
                    <a:pt x="110258" y="51376"/>
                    <a:pt x="101538" y="58280"/>
                  </a:cubicBezTo>
                  <a:cubicBezTo>
                    <a:pt x="87958" y="69014"/>
                    <a:pt x="71303" y="73219"/>
                    <a:pt x="55368" y="71353"/>
                  </a:cubicBezTo>
                  <a:cubicBezTo>
                    <a:pt x="39449" y="69488"/>
                    <a:pt x="24200" y="61536"/>
                    <a:pt x="13484" y="47973"/>
                  </a:cubicBezTo>
                  <a:cubicBezTo>
                    <a:pt x="8379" y="41510"/>
                    <a:pt x="4632" y="34098"/>
                    <a:pt x="2407" y="26211"/>
                  </a:cubicBezTo>
                  <a:cubicBezTo>
                    <a:pt x="166" y="18292"/>
                    <a:pt x="-537" y="9997"/>
                    <a:pt x="411" y="1800"/>
                  </a:cubicBezTo>
                  <a:lnTo>
                    <a:pt x="23513" y="4499"/>
                  </a:lnTo>
                  <a:cubicBezTo>
                    <a:pt x="22891" y="9735"/>
                    <a:pt x="23316" y="14955"/>
                    <a:pt x="24691" y="19814"/>
                  </a:cubicBezTo>
                  <a:cubicBezTo>
                    <a:pt x="26082" y="24690"/>
                    <a:pt x="28454" y="29369"/>
                    <a:pt x="31743" y="33525"/>
                  </a:cubicBezTo>
                  <a:cubicBezTo>
                    <a:pt x="38500" y="42066"/>
                    <a:pt x="48071" y="47073"/>
                    <a:pt x="58083" y="48234"/>
                  </a:cubicBezTo>
                  <a:cubicBezTo>
                    <a:pt x="68096" y="49412"/>
                    <a:pt x="78567" y="46762"/>
                    <a:pt x="87124" y="40004"/>
                  </a:cubicBezTo>
                  <a:cubicBezTo>
                    <a:pt x="92703" y="35603"/>
                    <a:pt x="96859" y="29926"/>
                    <a:pt x="99361" y="23675"/>
                  </a:cubicBezTo>
                  <a:lnTo>
                    <a:pt x="99346" y="23659"/>
                  </a:lnTo>
                  <a:cubicBezTo>
                    <a:pt x="101881" y="17294"/>
                    <a:pt x="102765" y="10292"/>
                    <a:pt x="101751" y="3387"/>
                  </a:cubicBezTo>
                  <a:lnTo>
                    <a:pt x="124623" y="0"/>
                  </a:lnTo>
                  <a:close/>
                </a:path>
              </a:pathLst>
            </a:custGeom>
            <a:solidFill>
              <a:srgbClr val="766838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33" name="Freeform 232">
            <a:extLst>
              <a:ext uri="{FF2B5EF4-FFF2-40B4-BE49-F238E27FC236}">
                <a16:creationId xmlns:a16="http://schemas.microsoft.com/office/drawing/2014/main" id="{992AEED3-3A83-0069-BDF4-B0B89036EDB8}"/>
              </a:ext>
            </a:extLst>
          </p:cNvPr>
          <p:cNvSpPr/>
          <p:nvPr/>
        </p:nvSpPr>
        <p:spPr>
          <a:xfrm>
            <a:off x="9337235" y="374429"/>
            <a:ext cx="94990" cy="138275"/>
          </a:xfrm>
          <a:custGeom>
            <a:avLst/>
            <a:gdLst>
              <a:gd name="connsiteX0" fmla="*/ 37744 w 136463"/>
              <a:gd name="connsiteY0" fmla="*/ 123154 h 198647"/>
              <a:gd name="connsiteX1" fmla="*/ 58179 w 136463"/>
              <a:gd name="connsiteY1" fmla="*/ 129159 h 198647"/>
              <a:gd name="connsiteX2" fmla="*/ 58179 w 136463"/>
              <a:gd name="connsiteY2" fmla="*/ 11093 h 198647"/>
              <a:gd name="connsiteX3" fmla="*/ 57508 w 136463"/>
              <a:gd name="connsiteY3" fmla="*/ 7919 h 198647"/>
              <a:gd name="connsiteX4" fmla="*/ 65427 w 136463"/>
              <a:gd name="connsiteY4" fmla="*/ 0 h 198647"/>
              <a:gd name="connsiteX5" fmla="*/ 101551 w 136463"/>
              <a:gd name="connsiteY5" fmla="*/ 10013 h 198647"/>
              <a:gd name="connsiteX6" fmla="*/ 116276 w 136463"/>
              <a:gd name="connsiteY6" fmla="*/ 38384 h 198647"/>
              <a:gd name="connsiteX7" fmla="*/ 116276 w 136463"/>
              <a:gd name="connsiteY7" fmla="*/ 38499 h 198647"/>
              <a:gd name="connsiteX8" fmla="*/ 116309 w 136463"/>
              <a:gd name="connsiteY8" fmla="*/ 38499 h 198647"/>
              <a:gd name="connsiteX9" fmla="*/ 116309 w 136463"/>
              <a:gd name="connsiteY9" fmla="*/ 96648 h 198647"/>
              <a:gd name="connsiteX10" fmla="*/ 118599 w 136463"/>
              <a:gd name="connsiteY10" fmla="*/ 125936 h 198647"/>
              <a:gd name="connsiteX11" fmla="*/ 132506 w 136463"/>
              <a:gd name="connsiteY11" fmla="*/ 137864 h 198647"/>
              <a:gd name="connsiteX12" fmla="*/ 135419 w 136463"/>
              <a:gd name="connsiteY12" fmla="*/ 148629 h 198647"/>
              <a:gd name="connsiteX13" fmla="*/ 124653 w 136463"/>
              <a:gd name="connsiteY13" fmla="*/ 151542 h 198647"/>
              <a:gd name="connsiteX14" fmla="*/ 103940 w 136463"/>
              <a:gd name="connsiteY14" fmla="*/ 131875 h 198647"/>
              <a:gd name="connsiteX15" fmla="*/ 100471 w 136463"/>
              <a:gd name="connsiteY15" fmla="*/ 96648 h 198647"/>
              <a:gd name="connsiteX16" fmla="*/ 100471 w 136463"/>
              <a:gd name="connsiteY16" fmla="*/ 38499 h 198647"/>
              <a:gd name="connsiteX17" fmla="*/ 100504 w 136463"/>
              <a:gd name="connsiteY17" fmla="*/ 38499 h 198647"/>
              <a:gd name="connsiteX18" fmla="*/ 92406 w 136463"/>
              <a:gd name="connsiteY18" fmla="*/ 22874 h 198647"/>
              <a:gd name="connsiteX19" fmla="*/ 75489 w 136463"/>
              <a:gd name="connsiteY19" fmla="*/ 16640 h 198647"/>
              <a:gd name="connsiteX20" fmla="*/ 75489 w 136463"/>
              <a:gd name="connsiteY20" fmla="*/ 160557 h 198647"/>
              <a:gd name="connsiteX21" fmla="*/ 75489 w 136463"/>
              <a:gd name="connsiteY21" fmla="*/ 160901 h 198647"/>
              <a:gd name="connsiteX22" fmla="*/ 37744 w 136463"/>
              <a:gd name="connsiteY22" fmla="*/ 198647 h 198647"/>
              <a:gd name="connsiteX23" fmla="*/ 0 w 136463"/>
              <a:gd name="connsiteY23" fmla="*/ 160901 h 198647"/>
              <a:gd name="connsiteX24" fmla="*/ 37744 w 136463"/>
              <a:gd name="connsiteY24" fmla="*/ 123154 h 198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6463" h="198647">
                <a:moveTo>
                  <a:pt x="37744" y="123154"/>
                </a:moveTo>
                <a:cubicBezTo>
                  <a:pt x="45270" y="123154"/>
                  <a:pt x="52289" y="125363"/>
                  <a:pt x="58179" y="129159"/>
                </a:cubicBezTo>
                <a:lnTo>
                  <a:pt x="58179" y="11093"/>
                </a:lnTo>
                <a:cubicBezTo>
                  <a:pt x="57753" y="10112"/>
                  <a:pt x="57508" y="9048"/>
                  <a:pt x="57508" y="7919"/>
                </a:cubicBezTo>
                <a:cubicBezTo>
                  <a:pt x="57508" y="3550"/>
                  <a:pt x="61058" y="0"/>
                  <a:pt x="65427" y="0"/>
                </a:cubicBezTo>
                <a:cubicBezTo>
                  <a:pt x="74523" y="0"/>
                  <a:pt x="90083" y="1865"/>
                  <a:pt x="101551" y="10013"/>
                </a:cubicBezTo>
                <a:cubicBezTo>
                  <a:pt x="109912" y="15953"/>
                  <a:pt x="116031" y="24952"/>
                  <a:pt x="116276" y="38384"/>
                </a:cubicBezTo>
                <a:lnTo>
                  <a:pt x="116276" y="38499"/>
                </a:lnTo>
                <a:lnTo>
                  <a:pt x="116309" y="38499"/>
                </a:lnTo>
                <a:lnTo>
                  <a:pt x="116309" y="96648"/>
                </a:lnTo>
                <a:cubicBezTo>
                  <a:pt x="116309" y="112176"/>
                  <a:pt x="116506" y="120782"/>
                  <a:pt x="118599" y="125936"/>
                </a:cubicBezTo>
                <a:cubicBezTo>
                  <a:pt x="120366" y="130304"/>
                  <a:pt x="124506" y="133250"/>
                  <a:pt x="132506" y="137864"/>
                </a:cubicBezTo>
                <a:cubicBezTo>
                  <a:pt x="136286" y="140023"/>
                  <a:pt x="137578" y="144850"/>
                  <a:pt x="135419" y="148629"/>
                </a:cubicBezTo>
                <a:cubicBezTo>
                  <a:pt x="133259" y="152409"/>
                  <a:pt x="128433" y="153702"/>
                  <a:pt x="124653" y="151542"/>
                </a:cubicBezTo>
                <a:cubicBezTo>
                  <a:pt x="113413" y="145063"/>
                  <a:pt x="107442" y="140498"/>
                  <a:pt x="103940" y="131875"/>
                </a:cubicBezTo>
                <a:cubicBezTo>
                  <a:pt x="100750" y="124054"/>
                  <a:pt x="100471" y="114172"/>
                  <a:pt x="100471" y="96648"/>
                </a:cubicBezTo>
                <a:lnTo>
                  <a:pt x="100471" y="38499"/>
                </a:lnTo>
                <a:lnTo>
                  <a:pt x="100504" y="38499"/>
                </a:lnTo>
                <a:cubicBezTo>
                  <a:pt x="100341" y="31071"/>
                  <a:pt x="96987" y="26130"/>
                  <a:pt x="92406" y="22874"/>
                </a:cubicBezTo>
                <a:cubicBezTo>
                  <a:pt x="87531" y="19405"/>
                  <a:pt x="81247" y="17556"/>
                  <a:pt x="75489" y="16640"/>
                </a:cubicBezTo>
                <a:lnTo>
                  <a:pt x="75489" y="160557"/>
                </a:lnTo>
                <a:lnTo>
                  <a:pt x="75489" y="160901"/>
                </a:lnTo>
                <a:cubicBezTo>
                  <a:pt x="75489" y="181746"/>
                  <a:pt x="58588" y="198647"/>
                  <a:pt x="37744" y="198647"/>
                </a:cubicBezTo>
                <a:cubicBezTo>
                  <a:pt x="16901" y="198647"/>
                  <a:pt x="0" y="181746"/>
                  <a:pt x="0" y="160901"/>
                </a:cubicBezTo>
                <a:cubicBezTo>
                  <a:pt x="0" y="140056"/>
                  <a:pt x="16901" y="123154"/>
                  <a:pt x="37744" y="123154"/>
                </a:cubicBezTo>
                <a:close/>
              </a:path>
            </a:pathLst>
          </a:custGeom>
          <a:solidFill>
            <a:srgbClr val="655931"/>
          </a:solidFill>
          <a:ln w="163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33">
            <a:extLst>
              <a:ext uri="{FF2B5EF4-FFF2-40B4-BE49-F238E27FC236}">
                <a16:creationId xmlns:a16="http://schemas.microsoft.com/office/drawing/2014/main" id="{C50FDD4C-AA5E-6E78-9641-599C4B8CCE42}"/>
              </a:ext>
            </a:extLst>
          </p:cNvPr>
          <p:cNvSpPr/>
          <p:nvPr/>
        </p:nvSpPr>
        <p:spPr>
          <a:xfrm>
            <a:off x="9129808" y="226068"/>
            <a:ext cx="171773" cy="182260"/>
          </a:xfrm>
          <a:custGeom>
            <a:avLst/>
            <a:gdLst>
              <a:gd name="connsiteX0" fmla="*/ 51863 w 246770"/>
              <a:gd name="connsiteY0" fmla="*/ 158119 h 261836"/>
              <a:gd name="connsiteX1" fmla="*/ 79939 w 246770"/>
              <a:gd name="connsiteY1" fmla="*/ 166366 h 261836"/>
              <a:gd name="connsiteX2" fmla="*/ 79939 w 246770"/>
              <a:gd name="connsiteY2" fmla="*/ 23790 h 261836"/>
              <a:gd name="connsiteX3" fmla="*/ 79939 w 246770"/>
              <a:gd name="connsiteY3" fmla="*/ 0 h 261836"/>
              <a:gd name="connsiteX4" fmla="*/ 103728 w 246770"/>
              <a:gd name="connsiteY4" fmla="*/ 0 h 261836"/>
              <a:gd name="connsiteX5" fmla="*/ 222965 w 246770"/>
              <a:gd name="connsiteY5" fmla="*/ 0 h 261836"/>
              <a:gd name="connsiteX6" fmla="*/ 246754 w 246770"/>
              <a:gd name="connsiteY6" fmla="*/ 0 h 261836"/>
              <a:gd name="connsiteX7" fmla="*/ 246754 w 246770"/>
              <a:gd name="connsiteY7" fmla="*/ 23790 h 261836"/>
              <a:gd name="connsiteX8" fmla="*/ 246754 w 246770"/>
              <a:gd name="connsiteY8" fmla="*/ 155681 h 261836"/>
              <a:gd name="connsiteX9" fmla="*/ 246771 w 246770"/>
              <a:gd name="connsiteY9" fmla="*/ 156352 h 261836"/>
              <a:gd name="connsiteX10" fmla="*/ 194907 w 246770"/>
              <a:gd name="connsiteY10" fmla="*/ 208219 h 261836"/>
              <a:gd name="connsiteX11" fmla="*/ 143026 w 246770"/>
              <a:gd name="connsiteY11" fmla="*/ 156352 h 261836"/>
              <a:gd name="connsiteX12" fmla="*/ 194907 w 246770"/>
              <a:gd name="connsiteY12" fmla="*/ 104469 h 261836"/>
              <a:gd name="connsiteX13" fmla="*/ 222982 w 246770"/>
              <a:gd name="connsiteY13" fmla="*/ 112716 h 261836"/>
              <a:gd name="connsiteX14" fmla="*/ 222982 w 246770"/>
              <a:gd name="connsiteY14" fmla="*/ 23774 h 261836"/>
              <a:gd name="connsiteX15" fmla="*/ 103744 w 246770"/>
              <a:gd name="connsiteY15" fmla="*/ 23774 h 261836"/>
              <a:gd name="connsiteX16" fmla="*/ 103744 w 246770"/>
              <a:gd name="connsiteY16" fmla="*/ 209299 h 261836"/>
              <a:gd name="connsiteX17" fmla="*/ 103744 w 246770"/>
              <a:gd name="connsiteY17" fmla="*/ 209969 h 261836"/>
              <a:gd name="connsiteX18" fmla="*/ 51880 w 246770"/>
              <a:gd name="connsiteY18" fmla="*/ 261836 h 261836"/>
              <a:gd name="connsiteX19" fmla="*/ 0 w 246770"/>
              <a:gd name="connsiteY19" fmla="*/ 209969 h 261836"/>
              <a:gd name="connsiteX20" fmla="*/ 51863 w 246770"/>
              <a:gd name="connsiteY20" fmla="*/ 158119 h 261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46770" h="261836">
                <a:moveTo>
                  <a:pt x="51863" y="158119"/>
                </a:moveTo>
                <a:cubicBezTo>
                  <a:pt x="62220" y="158119"/>
                  <a:pt x="71857" y="161146"/>
                  <a:pt x="79939" y="166366"/>
                </a:cubicBezTo>
                <a:lnTo>
                  <a:pt x="79939" y="23790"/>
                </a:lnTo>
                <a:lnTo>
                  <a:pt x="79939" y="0"/>
                </a:lnTo>
                <a:lnTo>
                  <a:pt x="103728" y="0"/>
                </a:lnTo>
                <a:lnTo>
                  <a:pt x="222965" y="0"/>
                </a:lnTo>
                <a:lnTo>
                  <a:pt x="246754" y="0"/>
                </a:lnTo>
                <a:lnTo>
                  <a:pt x="246754" y="23790"/>
                </a:lnTo>
                <a:lnTo>
                  <a:pt x="246754" y="155681"/>
                </a:lnTo>
                <a:lnTo>
                  <a:pt x="246771" y="156352"/>
                </a:lnTo>
                <a:cubicBezTo>
                  <a:pt x="246771" y="185002"/>
                  <a:pt x="223538" y="208219"/>
                  <a:pt x="194907" y="208219"/>
                </a:cubicBezTo>
                <a:cubicBezTo>
                  <a:pt x="166258" y="208219"/>
                  <a:pt x="143026" y="185002"/>
                  <a:pt x="143026" y="156352"/>
                </a:cubicBezTo>
                <a:cubicBezTo>
                  <a:pt x="143026" y="127703"/>
                  <a:pt x="166242" y="104469"/>
                  <a:pt x="194907" y="104469"/>
                </a:cubicBezTo>
                <a:cubicBezTo>
                  <a:pt x="205246" y="104469"/>
                  <a:pt x="214883" y="107496"/>
                  <a:pt x="222982" y="112716"/>
                </a:cubicBezTo>
                <a:lnTo>
                  <a:pt x="222982" y="23774"/>
                </a:lnTo>
                <a:lnTo>
                  <a:pt x="103744" y="23774"/>
                </a:lnTo>
                <a:lnTo>
                  <a:pt x="103744" y="209299"/>
                </a:lnTo>
                <a:lnTo>
                  <a:pt x="103744" y="209969"/>
                </a:lnTo>
                <a:cubicBezTo>
                  <a:pt x="103744" y="238619"/>
                  <a:pt x="80512" y="261836"/>
                  <a:pt x="51880" y="261836"/>
                </a:cubicBezTo>
                <a:cubicBezTo>
                  <a:pt x="23232" y="261836"/>
                  <a:pt x="0" y="238619"/>
                  <a:pt x="0" y="209969"/>
                </a:cubicBezTo>
                <a:cubicBezTo>
                  <a:pt x="-17" y="181353"/>
                  <a:pt x="23216" y="158119"/>
                  <a:pt x="51863" y="158119"/>
                </a:cubicBezTo>
                <a:close/>
              </a:path>
            </a:pathLst>
          </a:custGeom>
          <a:solidFill>
            <a:srgbClr val="655931"/>
          </a:solidFill>
          <a:ln w="163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1" name="Graphic 3">
            <a:extLst>
              <a:ext uri="{FF2B5EF4-FFF2-40B4-BE49-F238E27FC236}">
                <a16:creationId xmlns:a16="http://schemas.microsoft.com/office/drawing/2014/main" id="{E30A98E4-0AD0-8E66-3736-49EE097066B4}"/>
              </a:ext>
            </a:extLst>
          </p:cNvPr>
          <p:cNvGrpSpPr/>
          <p:nvPr/>
        </p:nvGrpSpPr>
        <p:grpSpPr>
          <a:xfrm>
            <a:off x="2424102" y="-143664"/>
            <a:ext cx="916862" cy="739463"/>
            <a:chOff x="1475476" y="7822587"/>
            <a:chExt cx="916862" cy="739463"/>
          </a:xfrm>
          <a:solidFill>
            <a:srgbClr val="C9CC00"/>
          </a:solidFill>
        </p:grpSpPr>
        <p:sp>
          <p:nvSpPr>
            <p:cNvPr id="242" name="Freeform 241">
              <a:extLst>
                <a:ext uri="{FF2B5EF4-FFF2-40B4-BE49-F238E27FC236}">
                  <a16:creationId xmlns:a16="http://schemas.microsoft.com/office/drawing/2014/main" id="{13BEED28-F328-A7F1-2B6A-530B67AD07C8}"/>
                </a:ext>
              </a:extLst>
            </p:cNvPr>
            <p:cNvSpPr/>
            <p:nvPr/>
          </p:nvSpPr>
          <p:spPr>
            <a:xfrm>
              <a:off x="1913498" y="7822587"/>
              <a:ext cx="40803" cy="308008"/>
            </a:xfrm>
            <a:custGeom>
              <a:avLst/>
              <a:gdLst>
                <a:gd name="connsiteX0" fmla="*/ 0 w 40803"/>
                <a:gd name="connsiteY0" fmla="*/ 0 h 308008"/>
                <a:gd name="connsiteX1" fmla="*/ 40804 w 40803"/>
                <a:gd name="connsiteY1" fmla="*/ 0 h 308008"/>
                <a:gd name="connsiteX2" fmla="*/ 40804 w 40803"/>
                <a:gd name="connsiteY2" fmla="*/ 308009 h 308008"/>
                <a:gd name="connsiteX3" fmla="*/ 0 w 40803"/>
                <a:gd name="connsiteY3" fmla="*/ 308009 h 308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803" h="308008">
                  <a:moveTo>
                    <a:pt x="0" y="0"/>
                  </a:moveTo>
                  <a:lnTo>
                    <a:pt x="40804" y="0"/>
                  </a:lnTo>
                  <a:lnTo>
                    <a:pt x="40804" y="308009"/>
                  </a:lnTo>
                  <a:lnTo>
                    <a:pt x="0" y="308009"/>
                  </a:lnTo>
                  <a:close/>
                </a:path>
              </a:pathLst>
            </a:custGeom>
            <a:grpFill/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43" name="Graphic 3">
              <a:extLst>
                <a:ext uri="{FF2B5EF4-FFF2-40B4-BE49-F238E27FC236}">
                  <a16:creationId xmlns:a16="http://schemas.microsoft.com/office/drawing/2014/main" id="{1226DD0E-79F9-6A7A-6EAC-CD02F3F7B116}"/>
                </a:ext>
              </a:extLst>
            </p:cNvPr>
            <p:cNvGrpSpPr/>
            <p:nvPr/>
          </p:nvGrpSpPr>
          <p:grpSpPr>
            <a:xfrm>
              <a:off x="1475476" y="8094853"/>
              <a:ext cx="916862" cy="467196"/>
              <a:chOff x="1475476" y="8094853"/>
              <a:chExt cx="916862" cy="467196"/>
            </a:xfrm>
            <a:grpFill/>
          </p:grpSpPr>
          <p:grpSp>
            <p:nvGrpSpPr>
              <p:cNvPr id="244" name="Graphic 3">
                <a:extLst>
                  <a:ext uri="{FF2B5EF4-FFF2-40B4-BE49-F238E27FC236}">
                    <a16:creationId xmlns:a16="http://schemas.microsoft.com/office/drawing/2014/main" id="{02A64791-0C76-EAEC-A6A9-84665F7AD6BA}"/>
                  </a:ext>
                </a:extLst>
              </p:cNvPr>
              <p:cNvGrpSpPr/>
              <p:nvPr/>
            </p:nvGrpSpPr>
            <p:grpSpPr>
              <a:xfrm>
                <a:off x="1925168" y="8094853"/>
                <a:ext cx="467171" cy="467196"/>
                <a:chOff x="1925168" y="8094853"/>
                <a:chExt cx="467171" cy="467196"/>
              </a:xfrm>
              <a:grpFill/>
            </p:grpSpPr>
            <p:sp>
              <p:nvSpPr>
                <p:cNvPr id="248" name="Freeform 247">
                  <a:extLst>
                    <a:ext uri="{FF2B5EF4-FFF2-40B4-BE49-F238E27FC236}">
                      <a16:creationId xmlns:a16="http://schemas.microsoft.com/office/drawing/2014/main" id="{70115BE2-DF23-C62C-DED9-B1D23ED90040}"/>
                    </a:ext>
                  </a:extLst>
                </p:cNvPr>
                <p:cNvSpPr/>
                <p:nvPr/>
              </p:nvSpPr>
              <p:spPr>
                <a:xfrm>
                  <a:off x="1933916" y="8094853"/>
                  <a:ext cx="458422" cy="456171"/>
                </a:xfrm>
                <a:custGeom>
                  <a:avLst/>
                  <a:gdLst>
                    <a:gd name="connsiteX0" fmla="*/ 447404 w 458422"/>
                    <a:gd name="connsiteY0" fmla="*/ 456172 h 456171"/>
                    <a:gd name="connsiteX1" fmla="*/ 0 w 458422"/>
                    <a:gd name="connsiteY1" fmla="*/ 8745 h 456171"/>
                    <a:gd name="connsiteX2" fmla="*/ 447404 w 458422"/>
                    <a:gd name="connsiteY2" fmla="*/ 456172 h 4561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58422" h="456171">
                      <a:moveTo>
                        <a:pt x="447404" y="456172"/>
                      </a:moveTo>
                      <a:lnTo>
                        <a:pt x="0" y="8745"/>
                      </a:lnTo>
                      <a:cubicBezTo>
                        <a:pt x="298291" y="-53675"/>
                        <a:pt x="510033" y="230822"/>
                        <a:pt x="447404" y="456172"/>
                      </a:cubicBezTo>
                      <a:close/>
                    </a:path>
                  </a:pathLst>
                </a:custGeom>
                <a:grpFill/>
                <a:ln w="163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9" name="Freeform 248">
                  <a:extLst>
                    <a:ext uri="{FF2B5EF4-FFF2-40B4-BE49-F238E27FC236}">
                      <a16:creationId xmlns:a16="http://schemas.microsoft.com/office/drawing/2014/main" id="{BC0FC2A9-97CE-F846-E853-1D01E104D9E0}"/>
                    </a:ext>
                  </a:extLst>
                </p:cNvPr>
                <p:cNvSpPr/>
                <p:nvPr/>
              </p:nvSpPr>
              <p:spPr>
                <a:xfrm>
                  <a:off x="1925168" y="8103598"/>
                  <a:ext cx="456152" cy="458451"/>
                </a:xfrm>
                <a:custGeom>
                  <a:avLst/>
                  <a:gdLst>
                    <a:gd name="connsiteX0" fmla="*/ 456152 w 456152"/>
                    <a:gd name="connsiteY0" fmla="*/ 447426 h 458451"/>
                    <a:gd name="connsiteX1" fmla="*/ 8748 w 456152"/>
                    <a:gd name="connsiteY1" fmla="*/ 0 h 458451"/>
                    <a:gd name="connsiteX2" fmla="*/ 456152 w 456152"/>
                    <a:gd name="connsiteY2" fmla="*/ 447426 h 4584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56152" h="458451">
                      <a:moveTo>
                        <a:pt x="456152" y="447426"/>
                      </a:moveTo>
                      <a:lnTo>
                        <a:pt x="8748" y="0"/>
                      </a:lnTo>
                      <a:cubicBezTo>
                        <a:pt x="-53685" y="298322"/>
                        <a:pt x="230814" y="510075"/>
                        <a:pt x="456152" y="447426"/>
                      </a:cubicBezTo>
                      <a:close/>
                    </a:path>
                  </a:pathLst>
                </a:custGeom>
                <a:grpFill/>
                <a:ln w="163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45" name="Graphic 3">
                <a:extLst>
                  <a:ext uri="{FF2B5EF4-FFF2-40B4-BE49-F238E27FC236}">
                    <a16:creationId xmlns:a16="http://schemas.microsoft.com/office/drawing/2014/main" id="{BF4F3F2D-6821-4B53-8459-889872F45362}"/>
                  </a:ext>
                </a:extLst>
              </p:cNvPr>
              <p:cNvGrpSpPr/>
              <p:nvPr/>
            </p:nvGrpSpPr>
            <p:grpSpPr>
              <a:xfrm>
                <a:off x="1475476" y="8094853"/>
                <a:ext cx="467168" cy="467196"/>
                <a:chOff x="1475476" y="8094853"/>
                <a:chExt cx="467168" cy="467196"/>
              </a:xfrm>
              <a:grpFill/>
            </p:grpSpPr>
            <p:sp>
              <p:nvSpPr>
                <p:cNvPr id="246" name="Freeform 245">
                  <a:extLst>
                    <a:ext uri="{FF2B5EF4-FFF2-40B4-BE49-F238E27FC236}">
                      <a16:creationId xmlns:a16="http://schemas.microsoft.com/office/drawing/2014/main" id="{CBAA8CFD-5F9D-82B8-837C-A78AEED39A08}"/>
                    </a:ext>
                  </a:extLst>
                </p:cNvPr>
                <p:cNvSpPr/>
                <p:nvPr/>
              </p:nvSpPr>
              <p:spPr>
                <a:xfrm>
                  <a:off x="1475476" y="8094853"/>
                  <a:ext cx="458423" cy="456171"/>
                </a:xfrm>
                <a:custGeom>
                  <a:avLst/>
                  <a:gdLst>
                    <a:gd name="connsiteX0" fmla="*/ 11020 w 458423"/>
                    <a:gd name="connsiteY0" fmla="*/ 456172 h 456171"/>
                    <a:gd name="connsiteX1" fmla="*/ 458423 w 458423"/>
                    <a:gd name="connsiteY1" fmla="*/ 8745 h 456171"/>
                    <a:gd name="connsiteX2" fmla="*/ 11020 w 458423"/>
                    <a:gd name="connsiteY2" fmla="*/ 456172 h 4561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58423" h="456171">
                      <a:moveTo>
                        <a:pt x="11020" y="456172"/>
                      </a:moveTo>
                      <a:lnTo>
                        <a:pt x="458423" y="8745"/>
                      </a:lnTo>
                      <a:cubicBezTo>
                        <a:pt x="160116" y="-53675"/>
                        <a:pt x="-51610" y="230822"/>
                        <a:pt x="11020" y="456172"/>
                      </a:cubicBezTo>
                      <a:close/>
                    </a:path>
                  </a:pathLst>
                </a:custGeom>
                <a:grpFill/>
                <a:ln w="163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7" name="Freeform 246">
                  <a:extLst>
                    <a:ext uri="{FF2B5EF4-FFF2-40B4-BE49-F238E27FC236}">
                      <a16:creationId xmlns:a16="http://schemas.microsoft.com/office/drawing/2014/main" id="{3013433C-D4DC-ADE6-31B8-8AD834220369}"/>
                    </a:ext>
                  </a:extLst>
                </p:cNvPr>
                <p:cNvSpPr/>
                <p:nvPr/>
              </p:nvSpPr>
              <p:spPr>
                <a:xfrm>
                  <a:off x="1486496" y="8103598"/>
                  <a:ext cx="456148" cy="458451"/>
                </a:xfrm>
                <a:custGeom>
                  <a:avLst/>
                  <a:gdLst>
                    <a:gd name="connsiteX0" fmla="*/ 0 w 456148"/>
                    <a:gd name="connsiteY0" fmla="*/ 447426 h 458451"/>
                    <a:gd name="connsiteX1" fmla="*/ 447404 w 456148"/>
                    <a:gd name="connsiteY1" fmla="*/ 0 h 458451"/>
                    <a:gd name="connsiteX2" fmla="*/ 0 w 456148"/>
                    <a:gd name="connsiteY2" fmla="*/ 447426 h 4584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56148" h="458451">
                      <a:moveTo>
                        <a:pt x="0" y="447426"/>
                      </a:moveTo>
                      <a:lnTo>
                        <a:pt x="447404" y="0"/>
                      </a:lnTo>
                      <a:cubicBezTo>
                        <a:pt x="509820" y="298322"/>
                        <a:pt x="225338" y="510075"/>
                        <a:pt x="0" y="447426"/>
                      </a:cubicBezTo>
                      <a:close/>
                    </a:path>
                  </a:pathLst>
                </a:custGeom>
                <a:grpFill/>
                <a:ln w="163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B4DDC20-DD14-A9F2-49D1-3A2549D22756}"/>
              </a:ext>
            </a:extLst>
          </p:cNvPr>
          <p:cNvGrpSpPr/>
          <p:nvPr/>
        </p:nvGrpSpPr>
        <p:grpSpPr>
          <a:xfrm>
            <a:off x="6558041" y="6676060"/>
            <a:ext cx="917252" cy="847900"/>
            <a:chOff x="6787994" y="6685425"/>
            <a:chExt cx="917252" cy="847900"/>
          </a:xfrm>
        </p:grpSpPr>
        <p:sp>
          <p:nvSpPr>
            <p:cNvPr id="679" name="Freeform 678">
              <a:extLst>
                <a:ext uri="{FF2B5EF4-FFF2-40B4-BE49-F238E27FC236}">
                  <a16:creationId xmlns:a16="http://schemas.microsoft.com/office/drawing/2014/main" id="{BC67D489-9B4D-115A-F08E-C552A4DDB8B8}"/>
                </a:ext>
              </a:extLst>
            </p:cNvPr>
            <p:cNvSpPr/>
            <p:nvPr/>
          </p:nvSpPr>
          <p:spPr>
            <a:xfrm rot="20655620">
              <a:off x="7444247" y="6685425"/>
              <a:ext cx="260999" cy="261032"/>
            </a:xfrm>
            <a:custGeom>
              <a:avLst/>
              <a:gdLst>
                <a:gd name="connsiteX0" fmla="*/ 182551 w 213869"/>
                <a:gd name="connsiteY0" fmla="*/ 182577 h 213896"/>
                <a:gd name="connsiteX1" fmla="*/ 182551 w 213869"/>
                <a:gd name="connsiteY1" fmla="*/ 31319 h 213896"/>
                <a:gd name="connsiteX2" fmla="*/ 31318 w 213869"/>
                <a:gd name="connsiteY2" fmla="*/ 31319 h 213896"/>
                <a:gd name="connsiteX3" fmla="*/ 31318 w 213869"/>
                <a:gd name="connsiteY3" fmla="*/ 182577 h 213896"/>
                <a:gd name="connsiteX4" fmla="*/ 182551 w 213869"/>
                <a:gd name="connsiteY4" fmla="*/ 182577 h 213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869" h="213896">
                  <a:moveTo>
                    <a:pt x="182551" y="182577"/>
                  </a:moveTo>
                  <a:cubicBezTo>
                    <a:pt x="224309" y="140818"/>
                    <a:pt x="224309" y="73095"/>
                    <a:pt x="182551" y="31319"/>
                  </a:cubicBezTo>
                  <a:cubicBezTo>
                    <a:pt x="140794" y="-10440"/>
                    <a:pt x="73075" y="-10440"/>
                    <a:pt x="31318" y="31319"/>
                  </a:cubicBezTo>
                  <a:cubicBezTo>
                    <a:pt x="-10439" y="73078"/>
                    <a:pt x="-10439" y="140802"/>
                    <a:pt x="31318" y="182577"/>
                  </a:cubicBezTo>
                  <a:cubicBezTo>
                    <a:pt x="73075" y="224336"/>
                    <a:pt x="140794" y="224336"/>
                    <a:pt x="182551" y="182577"/>
                  </a:cubicBezTo>
                  <a:close/>
                </a:path>
              </a:pathLst>
            </a:custGeom>
            <a:solidFill>
              <a:srgbClr val="F5F5F5"/>
            </a:solidFill>
            <a:ln w="163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80" name="Graphic 396">
              <a:extLst>
                <a:ext uri="{FF2B5EF4-FFF2-40B4-BE49-F238E27FC236}">
                  <a16:creationId xmlns:a16="http://schemas.microsoft.com/office/drawing/2014/main" id="{2D12E288-9CF5-5E7E-D76B-D5123011B8E8}"/>
                </a:ext>
              </a:extLst>
            </p:cNvPr>
            <p:cNvGrpSpPr/>
            <p:nvPr/>
          </p:nvGrpSpPr>
          <p:grpSpPr>
            <a:xfrm rot="20655620">
              <a:off x="6787994" y="6843755"/>
              <a:ext cx="621532" cy="621563"/>
              <a:chOff x="-4598078" y="2642915"/>
              <a:chExt cx="509299" cy="509325"/>
            </a:xfrm>
            <a:solidFill>
              <a:srgbClr val="F5F5F5"/>
            </a:solidFill>
          </p:grpSpPr>
          <p:sp>
            <p:nvSpPr>
              <p:cNvPr id="682" name="Freeform 681">
                <a:extLst>
                  <a:ext uri="{FF2B5EF4-FFF2-40B4-BE49-F238E27FC236}">
                    <a16:creationId xmlns:a16="http://schemas.microsoft.com/office/drawing/2014/main" id="{062C7C1C-86C2-2247-A68F-9FA316973DC6}"/>
                  </a:ext>
                </a:extLst>
              </p:cNvPr>
              <p:cNvSpPr/>
              <p:nvPr/>
            </p:nvSpPr>
            <p:spPr>
              <a:xfrm>
                <a:off x="-4598078" y="2938361"/>
                <a:ext cx="213884" cy="213879"/>
              </a:xfrm>
              <a:custGeom>
                <a:avLst/>
                <a:gdLst>
                  <a:gd name="connsiteX0" fmla="*/ 182567 w 213884"/>
                  <a:gd name="connsiteY0" fmla="*/ 182561 h 213879"/>
                  <a:gd name="connsiteX1" fmla="*/ 182567 w 213884"/>
                  <a:gd name="connsiteY1" fmla="*/ 31319 h 213879"/>
                  <a:gd name="connsiteX2" fmla="*/ 31318 w 213884"/>
                  <a:gd name="connsiteY2" fmla="*/ 31319 h 213879"/>
                  <a:gd name="connsiteX3" fmla="*/ 31318 w 213884"/>
                  <a:gd name="connsiteY3" fmla="*/ 182561 h 213879"/>
                  <a:gd name="connsiteX4" fmla="*/ 182567 w 213884"/>
                  <a:gd name="connsiteY4" fmla="*/ 182561 h 213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884" h="213879">
                    <a:moveTo>
                      <a:pt x="182567" y="182561"/>
                    </a:moveTo>
                    <a:cubicBezTo>
                      <a:pt x="224324" y="140802"/>
                      <a:pt x="224324" y="73078"/>
                      <a:pt x="182567" y="31319"/>
                    </a:cubicBezTo>
                    <a:cubicBezTo>
                      <a:pt x="140810" y="-10440"/>
                      <a:pt x="73091" y="-10440"/>
                      <a:pt x="31318" y="31319"/>
                    </a:cubicBezTo>
                    <a:cubicBezTo>
                      <a:pt x="-10439" y="73078"/>
                      <a:pt x="-10439" y="140802"/>
                      <a:pt x="31318" y="182561"/>
                    </a:cubicBezTo>
                    <a:cubicBezTo>
                      <a:pt x="73075" y="224320"/>
                      <a:pt x="140794" y="224320"/>
                      <a:pt x="182567" y="182561"/>
                    </a:cubicBezTo>
                    <a:close/>
                  </a:path>
                </a:pathLst>
              </a:custGeom>
              <a:solidFill>
                <a:srgbClr val="F5F5F5"/>
              </a:solidFill>
              <a:ln w="16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3" name="Freeform 682">
                <a:extLst>
                  <a:ext uri="{FF2B5EF4-FFF2-40B4-BE49-F238E27FC236}">
                    <a16:creationId xmlns:a16="http://schemas.microsoft.com/office/drawing/2014/main" id="{F42E1B39-6B0D-D89E-E378-3E48C97C155F}"/>
                  </a:ext>
                </a:extLst>
              </p:cNvPr>
              <p:cNvSpPr/>
              <p:nvPr/>
            </p:nvSpPr>
            <p:spPr>
              <a:xfrm>
                <a:off x="-4302647" y="2642915"/>
                <a:ext cx="213868" cy="213896"/>
              </a:xfrm>
              <a:custGeom>
                <a:avLst/>
                <a:gdLst>
                  <a:gd name="connsiteX0" fmla="*/ 182551 w 213868"/>
                  <a:gd name="connsiteY0" fmla="*/ 182577 h 213896"/>
                  <a:gd name="connsiteX1" fmla="*/ 182551 w 213868"/>
                  <a:gd name="connsiteY1" fmla="*/ 31319 h 213896"/>
                  <a:gd name="connsiteX2" fmla="*/ 31318 w 213868"/>
                  <a:gd name="connsiteY2" fmla="*/ 31319 h 213896"/>
                  <a:gd name="connsiteX3" fmla="*/ 31318 w 213868"/>
                  <a:gd name="connsiteY3" fmla="*/ 182577 h 213896"/>
                  <a:gd name="connsiteX4" fmla="*/ 182551 w 213868"/>
                  <a:gd name="connsiteY4" fmla="*/ 182577 h 213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868" h="213896">
                    <a:moveTo>
                      <a:pt x="182551" y="182577"/>
                    </a:moveTo>
                    <a:cubicBezTo>
                      <a:pt x="224308" y="140818"/>
                      <a:pt x="224308" y="73095"/>
                      <a:pt x="182551" y="31319"/>
                    </a:cubicBezTo>
                    <a:cubicBezTo>
                      <a:pt x="140794" y="-10440"/>
                      <a:pt x="73075" y="-10440"/>
                      <a:pt x="31318" y="31319"/>
                    </a:cubicBezTo>
                    <a:cubicBezTo>
                      <a:pt x="-10439" y="73078"/>
                      <a:pt x="-10439" y="140802"/>
                      <a:pt x="31318" y="182577"/>
                    </a:cubicBezTo>
                    <a:cubicBezTo>
                      <a:pt x="73058" y="224336"/>
                      <a:pt x="140778" y="224336"/>
                      <a:pt x="182551" y="182577"/>
                    </a:cubicBezTo>
                    <a:close/>
                  </a:path>
                </a:pathLst>
              </a:custGeom>
              <a:solidFill>
                <a:srgbClr val="F5F5F5"/>
              </a:solidFill>
              <a:ln w="16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86" name="Freeform 685">
              <a:extLst>
                <a:ext uri="{FF2B5EF4-FFF2-40B4-BE49-F238E27FC236}">
                  <a16:creationId xmlns:a16="http://schemas.microsoft.com/office/drawing/2014/main" id="{593BDAA3-7304-507F-496C-077CA879F743}"/>
                </a:ext>
              </a:extLst>
            </p:cNvPr>
            <p:cNvSpPr/>
            <p:nvPr/>
          </p:nvSpPr>
          <p:spPr>
            <a:xfrm rot="20655620">
              <a:off x="7382117" y="7272274"/>
              <a:ext cx="261038" cy="261051"/>
            </a:xfrm>
            <a:custGeom>
              <a:avLst/>
              <a:gdLst>
                <a:gd name="connsiteX0" fmla="*/ 213902 w 213901"/>
                <a:gd name="connsiteY0" fmla="*/ 106956 h 213912"/>
                <a:gd name="connsiteX1" fmla="*/ 106951 w 213901"/>
                <a:gd name="connsiteY1" fmla="*/ 213913 h 213912"/>
                <a:gd name="connsiteX2" fmla="*/ 0 w 213901"/>
                <a:gd name="connsiteY2" fmla="*/ 106956 h 213912"/>
                <a:gd name="connsiteX3" fmla="*/ 106951 w 213901"/>
                <a:gd name="connsiteY3" fmla="*/ 0 h 213912"/>
                <a:gd name="connsiteX4" fmla="*/ 213902 w 213901"/>
                <a:gd name="connsiteY4" fmla="*/ 106956 h 21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901" h="213912">
                  <a:moveTo>
                    <a:pt x="213902" y="106956"/>
                  </a:moveTo>
                  <a:cubicBezTo>
                    <a:pt x="213902" y="166027"/>
                    <a:pt x="166019" y="213913"/>
                    <a:pt x="106951" y="213913"/>
                  </a:cubicBezTo>
                  <a:cubicBezTo>
                    <a:pt x="47883" y="213913"/>
                    <a:pt x="0" y="166027"/>
                    <a:pt x="0" y="106956"/>
                  </a:cubicBezTo>
                  <a:cubicBezTo>
                    <a:pt x="0" y="47886"/>
                    <a:pt x="47883" y="0"/>
                    <a:pt x="106951" y="0"/>
                  </a:cubicBezTo>
                  <a:cubicBezTo>
                    <a:pt x="166019" y="0"/>
                    <a:pt x="213902" y="47886"/>
                    <a:pt x="213902" y="106956"/>
                  </a:cubicBezTo>
                  <a:close/>
                </a:path>
              </a:pathLst>
            </a:custGeom>
            <a:solidFill>
              <a:srgbClr val="F5F5F5"/>
            </a:solidFill>
            <a:ln w="163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72359390-0DB4-7942-72AD-877AE7F44F2E}"/>
                </a:ext>
              </a:extLst>
            </p:cNvPr>
            <p:cNvSpPr/>
            <p:nvPr/>
          </p:nvSpPr>
          <p:spPr>
            <a:xfrm rot="20655620">
              <a:off x="6920524" y="6894807"/>
              <a:ext cx="760109" cy="623780"/>
            </a:xfrm>
            <a:custGeom>
              <a:avLst/>
              <a:gdLst>
                <a:gd name="connsiteX0" fmla="*/ 34726 w 760109"/>
                <a:gd name="connsiteY0" fmla="*/ 367528 h 623780"/>
                <a:gd name="connsiteX1" fmla="*/ 69453 w 760109"/>
                <a:gd name="connsiteY1" fmla="*/ 402258 h 623780"/>
                <a:gd name="connsiteX2" fmla="*/ 69452 w 760109"/>
                <a:gd name="connsiteY2" fmla="*/ 591080 h 623780"/>
                <a:gd name="connsiteX3" fmla="*/ 0 w 760109"/>
                <a:gd name="connsiteY3" fmla="*/ 571506 h 623780"/>
                <a:gd name="connsiteX4" fmla="*/ 0 w 760109"/>
                <a:gd name="connsiteY4" fmla="*/ 402257 h 623780"/>
                <a:gd name="connsiteX5" fmla="*/ 34726 w 760109"/>
                <a:gd name="connsiteY5" fmla="*/ 367528 h 623780"/>
                <a:gd name="connsiteX6" fmla="*/ 725372 w 760109"/>
                <a:gd name="connsiteY6" fmla="*/ 0 h 623780"/>
                <a:gd name="connsiteX7" fmla="*/ 749930 w 760109"/>
                <a:gd name="connsiteY7" fmla="*/ 10178 h 623780"/>
                <a:gd name="connsiteX8" fmla="*/ 749930 w 760109"/>
                <a:gd name="connsiteY8" fmla="*/ 59298 h 623780"/>
                <a:gd name="connsiteX9" fmla="*/ 426705 w 760109"/>
                <a:gd name="connsiteY9" fmla="*/ 382541 h 623780"/>
                <a:gd name="connsiteX10" fmla="*/ 409971 w 760109"/>
                <a:gd name="connsiteY10" fmla="*/ 399275 h 623780"/>
                <a:gd name="connsiteX11" fmla="*/ 285817 w 760109"/>
                <a:gd name="connsiteY11" fmla="*/ 523435 h 623780"/>
                <a:gd name="connsiteX12" fmla="*/ 530984 w 760109"/>
                <a:gd name="connsiteY12" fmla="*/ 523435 h 623780"/>
                <a:gd name="connsiteX13" fmla="*/ 565711 w 760109"/>
                <a:gd name="connsiteY13" fmla="*/ 558163 h 623780"/>
                <a:gd name="connsiteX14" fmla="*/ 530984 w 760109"/>
                <a:gd name="connsiteY14" fmla="*/ 592892 h 623780"/>
                <a:gd name="connsiteX15" fmla="*/ 216364 w 760109"/>
                <a:gd name="connsiteY15" fmla="*/ 592892 h 623780"/>
                <a:gd name="connsiteX16" fmla="*/ 185478 w 760109"/>
                <a:gd name="connsiteY16" fmla="*/ 623780 h 623780"/>
                <a:gd name="connsiteX17" fmla="*/ 108826 w 760109"/>
                <a:gd name="connsiteY17" fmla="*/ 602176 h 623780"/>
                <a:gd name="connsiteX18" fmla="*/ 360514 w 760109"/>
                <a:gd name="connsiteY18" fmla="*/ 350475 h 623780"/>
                <a:gd name="connsiteX19" fmla="*/ 360514 w 760109"/>
                <a:gd name="connsiteY19" fmla="*/ 41724 h 623780"/>
                <a:gd name="connsiteX20" fmla="*/ 395240 w 760109"/>
                <a:gd name="connsiteY20" fmla="*/ 6995 h 623780"/>
                <a:gd name="connsiteX21" fmla="*/ 429967 w 760109"/>
                <a:gd name="connsiteY21" fmla="*/ 41724 h 623780"/>
                <a:gd name="connsiteX22" fmla="*/ 429967 w 760109"/>
                <a:gd name="connsiteY22" fmla="*/ 281019 h 623780"/>
                <a:gd name="connsiteX23" fmla="*/ 700813 w 760109"/>
                <a:gd name="connsiteY23" fmla="*/ 10178 h 623780"/>
                <a:gd name="connsiteX24" fmla="*/ 725372 w 760109"/>
                <a:gd name="connsiteY24" fmla="*/ 0 h 62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60109" h="623780">
                  <a:moveTo>
                    <a:pt x="34726" y="367528"/>
                  </a:moveTo>
                  <a:cubicBezTo>
                    <a:pt x="53901" y="367528"/>
                    <a:pt x="69452" y="383081"/>
                    <a:pt x="69453" y="402258"/>
                  </a:cubicBezTo>
                  <a:lnTo>
                    <a:pt x="69452" y="591080"/>
                  </a:lnTo>
                  <a:lnTo>
                    <a:pt x="0" y="571506"/>
                  </a:lnTo>
                  <a:lnTo>
                    <a:pt x="0" y="402257"/>
                  </a:lnTo>
                  <a:cubicBezTo>
                    <a:pt x="0" y="383082"/>
                    <a:pt x="15552" y="367528"/>
                    <a:pt x="34726" y="367528"/>
                  </a:cubicBezTo>
                  <a:close/>
                  <a:moveTo>
                    <a:pt x="725372" y="0"/>
                  </a:moveTo>
                  <a:cubicBezTo>
                    <a:pt x="734259" y="0"/>
                    <a:pt x="743145" y="3393"/>
                    <a:pt x="749930" y="10178"/>
                  </a:cubicBezTo>
                  <a:cubicBezTo>
                    <a:pt x="763502" y="23750"/>
                    <a:pt x="763502" y="45727"/>
                    <a:pt x="749930" y="59298"/>
                  </a:cubicBezTo>
                  <a:lnTo>
                    <a:pt x="426705" y="382541"/>
                  </a:lnTo>
                  <a:cubicBezTo>
                    <a:pt x="423262" y="389887"/>
                    <a:pt x="417318" y="395832"/>
                    <a:pt x="409971" y="399275"/>
                  </a:cubicBezTo>
                  <a:lnTo>
                    <a:pt x="285817" y="523435"/>
                  </a:lnTo>
                  <a:lnTo>
                    <a:pt x="530984" y="523435"/>
                  </a:lnTo>
                  <a:cubicBezTo>
                    <a:pt x="550159" y="523435"/>
                    <a:pt x="565711" y="538988"/>
                    <a:pt x="565711" y="558163"/>
                  </a:cubicBezTo>
                  <a:cubicBezTo>
                    <a:pt x="565711" y="577338"/>
                    <a:pt x="550159" y="592892"/>
                    <a:pt x="530984" y="592892"/>
                  </a:cubicBezTo>
                  <a:lnTo>
                    <a:pt x="216364" y="592892"/>
                  </a:lnTo>
                  <a:lnTo>
                    <a:pt x="185478" y="623780"/>
                  </a:lnTo>
                  <a:lnTo>
                    <a:pt x="108826" y="602176"/>
                  </a:lnTo>
                  <a:lnTo>
                    <a:pt x="360514" y="350475"/>
                  </a:lnTo>
                  <a:lnTo>
                    <a:pt x="360514" y="41724"/>
                  </a:lnTo>
                  <a:cubicBezTo>
                    <a:pt x="360514" y="22549"/>
                    <a:pt x="376066" y="6995"/>
                    <a:pt x="395240" y="6995"/>
                  </a:cubicBezTo>
                  <a:cubicBezTo>
                    <a:pt x="414416" y="6995"/>
                    <a:pt x="429967" y="22549"/>
                    <a:pt x="429967" y="41724"/>
                  </a:cubicBezTo>
                  <a:lnTo>
                    <a:pt x="429967" y="281019"/>
                  </a:lnTo>
                  <a:lnTo>
                    <a:pt x="700813" y="10178"/>
                  </a:lnTo>
                  <a:cubicBezTo>
                    <a:pt x="707599" y="3393"/>
                    <a:pt x="716486" y="0"/>
                    <a:pt x="725372" y="0"/>
                  </a:cubicBezTo>
                  <a:close/>
                </a:path>
              </a:pathLst>
            </a:custGeom>
            <a:solidFill>
              <a:srgbClr val="996633"/>
            </a:solidFill>
            <a:ln w="16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52" name="Graphic 3">
            <a:extLst>
              <a:ext uri="{FF2B5EF4-FFF2-40B4-BE49-F238E27FC236}">
                <a16:creationId xmlns:a16="http://schemas.microsoft.com/office/drawing/2014/main" id="{A049ABE6-FF93-6141-F533-09613B692808}"/>
              </a:ext>
            </a:extLst>
          </p:cNvPr>
          <p:cNvGrpSpPr/>
          <p:nvPr/>
        </p:nvGrpSpPr>
        <p:grpSpPr>
          <a:xfrm rot="10800000">
            <a:off x="3642504" y="7143617"/>
            <a:ext cx="469586" cy="416057"/>
            <a:chOff x="1475476" y="7749701"/>
            <a:chExt cx="916862" cy="812348"/>
          </a:xfrm>
          <a:solidFill>
            <a:srgbClr val="C9CC00"/>
          </a:solidFill>
        </p:grpSpPr>
        <p:sp>
          <p:nvSpPr>
            <p:cNvPr id="853" name="Freeform 852">
              <a:extLst>
                <a:ext uri="{FF2B5EF4-FFF2-40B4-BE49-F238E27FC236}">
                  <a16:creationId xmlns:a16="http://schemas.microsoft.com/office/drawing/2014/main" id="{E8D19D60-FB2C-8895-3A89-1B1141E45BF5}"/>
                </a:ext>
              </a:extLst>
            </p:cNvPr>
            <p:cNvSpPr/>
            <p:nvPr/>
          </p:nvSpPr>
          <p:spPr>
            <a:xfrm>
              <a:off x="1913498" y="7749701"/>
              <a:ext cx="40803" cy="396000"/>
            </a:xfrm>
            <a:custGeom>
              <a:avLst/>
              <a:gdLst>
                <a:gd name="connsiteX0" fmla="*/ 0 w 40803"/>
                <a:gd name="connsiteY0" fmla="*/ 0 h 308008"/>
                <a:gd name="connsiteX1" fmla="*/ 40804 w 40803"/>
                <a:gd name="connsiteY1" fmla="*/ 0 h 308008"/>
                <a:gd name="connsiteX2" fmla="*/ 40804 w 40803"/>
                <a:gd name="connsiteY2" fmla="*/ 308009 h 308008"/>
                <a:gd name="connsiteX3" fmla="*/ 0 w 40803"/>
                <a:gd name="connsiteY3" fmla="*/ 308009 h 308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803" h="308008">
                  <a:moveTo>
                    <a:pt x="0" y="0"/>
                  </a:moveTo>
                  <a:lnTo>
                    <a:pt x="40804" y="0"/>
                  </a:lnTo>
                  <a:lnTo>
                    <a:pt x="40804" y="308009"/>
                  </a:lnTo>
                  <a:lnTo>
                    <a:pt x="0" y="308009"/>
                  </a:lnTo>
                  <a:close/>
                </a:path>
              </a:pathLst>
            </a:custGeom>
            <a:grpFill/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854" name="Graphic 3">
              <a:extLst>
                <a:ext uri="{FF2B5EF4-FFF2-40B4-BE49-F238E27FC236}">
                  <a16:creationId xmlns:a16="http://schemas.microsoft.com/office/drawing/2014/main" id="{FBB8E10B-D2B1-5995-DFD5-916E3CC94AAD}"/>
                </a:ext>
              </a:extLst>
            </p:cNvPr>
            <p:cNvGrpSpPr/>
            <p:nvPr/>
          </p:nvGrpSpPr>
          <p:grpSpPr>
            <a:xfrm>
              <a:off x="1475476" y="8094853"/>
              <a:ext cx="916862" cy="467196"/>
              <a:chOff x="1475476" y="8094853"/>
              <a:chExt cx="916862" cy="467196"/>
            </a:xfrm>
            <a:grpFill/>
          </p:grpSpPr>
          <p:grpSp>
            <p:nvGrpSpPr>
              <p:cNvPr id="855" name="Graphic 3">
                <a:extLst>
                  <a:ext uri="{FF2B5EF4-FFF2-40B4-BE49-F238E27FC236}">
                    <a16:creationId xmlns:a16="http://schemas.microsoft.com/office/drawing/2014/main" id="{5C24F5BE-0E7F-D3C7-8A00-4951CACBE444}"/>
                  </a:ext>
                </a:extLst>
              </p:cNvPr>
              <p:cNvGrpSpPr/>
              <p:nvPr/>
            </p:nvGrpSpPr>
            <p:grpSpPr>
              <a:xfrm>
                <a:off x="1925168" y="8094853"/>
                <a:ext cx="467171" cy="467196"/>
                <a:chOff x="1925168" y="8094853"/>
                <a:chExt cx="467171" cy="467196"/>
              </a:xfrm>
              <a:grpFill/>
            </p:grpSpPr>
            <p:sp>
              <p:nvSpPr>
                <p:cNvPr id="859" name="Freeform 858">
                  <a:extLst>
                    <a:ext uri="{FF2B5EF4-FFF2-40B4-BE49-F238E27FC236}">
                      <a16:creationId xmlns:a16="http://schemas.microsoft.com/office/drawing/2014/main" id="{B89AB63D-9B48-2473-82F4-B86BA0811967}"/>
                    </a:ext>
                  </a:extLst>
                </p:cNvPr>
                <p:cNvSpPr/>
                <p:nvPr/>
              </p:nvSpPr>
              <p:spPr>
                <a:xfrm>
                  <a:off x="1933916" y="8094853"/>
                  <a:ext cx="458422" cy="456171"/>
                </a:xfrm>
                <a:custGeom>
                  <a:avLst/>
                  <a:gdLst>
                    <a:gd name="connsiteX0" fmla="*/ 447404 w 458422"/>
                    <a:gd name="connsiteY0" fmla="*/ 456172 h 456171"/>
                    <a:gd name="connsiteX1" fmla="*/ 0 w 458422"/>
                    <a:gd name="connsiteY1" fmla="*/ 8745 h 456171"/>
                    <a:gd name="connsiteX2" fmla="*/ 447404 w 458422"/>
                    <a:gd name="connsiteY2" fmla="*/ 456172 h 4561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58422" h="456171">
                      <a:moveTo>
                        <a:pt x="447404" y="456172"/>
                      </a:moveTo>
                      <a:lnTo>
                        <a:pt x="0" y="8745"/>
                      </a:lnTo>
                      <a:cubicBezTo>
                        <a:pt x="298291" y="-53675"/>
                        <a:pt x="510033" y="230822"/>
                        <a:pt x="447404" y="456172"/>
                      </a:cubicBezTo>
                      <a:close/>
                    </a:path>
                  </a:pathLst>
                </a:custGeom>
                <a:grpFill/>
                <a:ln w="163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60" name="Freeform 859">
                  <a:extLst>
                    <a:ext uri="{FF2B5EF4-FFF2-40B4-BE49-F238E27FC236}">
                      <a16:creationId xmlns:a16="http://schemas.microsoft.com/office/drawing/2014/main" id="{703D291B-0383-7E4C-64B5-A2299816CCE1}"/>
                    </a:ext>
                  </a:extLst>
                </p:cNvPr>
                <p:cNvSpPr/>
                <p:nvPr/>
              </p:nvSpPr>
              <p:spPr>
                <a:xfrm>
                  <a:off x="1925168" y="8103598"/>
                  <a:ext cx="456152" cy="458451"/>
                </a:xfrm>
                <a:custGeom>
                  <a:avLst/>
                  <a:gdLst>
                    <a:gd name="connsiteX0" fmla="*/ 456152 w 456152"/>
                    <a:gd name="connsiteY0" fmla="*/ 447426 h 458451"/>
                    <a:gd name="connsiteX1" fmla="*/ 8748 w 456152"/>
                    <a:gd name="connsiteY1" fmla="*/ 0 h 458451"/>
                    <a:gd name="connsiteX2" fmla="*/ 456152 w 456152"/>
                    <a:gd name="connsiteY2" fmla="*/ 447426 h 4584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56152" h="458451">
                      <a:moveTo>
                        <a:pt x="456152" y="447426"/>
                      </a:moveTo>
                      <a:lnTo>
                        <a:pt x="8748" y="0"/>
                      </a:lnTo>
                      <a:cubicBezTo>
                        <a:pt x="-53685" y="298322"/>
                        <a:pt x="230814" y="510075"/>
                        <a:pt x="456152" y="447426"/>
                      </a:cubicBezTo>
                      <a:close/>
                    </a:path>
                  </a:pathLst>
                </a:custGeom>
                <a:grpFill/>
                <a:ln w="163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856" name="Graphic 3">
                <a:extLst>
                  <a:ext uri="{FF2B5EF4-FFF2-40B4-BE49-F238E27FC236}">
                    <a16:creationId xmlns:a16="http://schemas.microsoft.com/office/drawing/2014/main" id="{F6E271FA-179D-1B74-AEA6-B418FE214066}"/>
                  </a:ext>
                </a:extLst>
              </p:cNvPr>
              <p:cNvGrpSpPr/>
              <p:nvPr/>
            </p:nvGrpSpPr>
            <p:grpSpPr>
              <a:xfrm>
                <a:off x="1475476" y="8094853"/>
                <a:ext cx="467168" cy="467196"/>
                <a:chOff x="1475476" y="8094853"/>
                <a:chExt cx="467168" cy="467196"/>
              </a:xfrm>
              <a:grpFill/>
            </p:grpSpPr>
            <p:sp>
              <p:nvSpPr>
                <p:cNvPr id="857" name="Freeform 856">
                  <a:extLst>
                    <a:ext uri="{FF2B5EF4-FFF2-40B4-BE49-F238E27FC236}">
                      <a16:creationId xmlns:a16="http://schemas.microsoft.com/office/drawing/2014/main" id="{91197E6C-8C76-80EE-4F19-61B4CAEF399B}"/>
                    </a:ext>
                  </a:extLst>
                </p:cNvPr>
                <p:cNvSpPr/>
                <p:nvPr/>
              </p:nvSpPr>
              <p:spPr>
                <a:xfrm>
                  <a:off x="1475476" y="8094853"/>
                  <a:ext cx="458423" cy="456171"/>
                </a:xfrm>
                <a:custGeom>
                  <a:avLst/>
                  <a:gdLst>
                    <a:gd name="connsiteX0" fmla="*/ 11020 w 458423"/>
                    <a:gd name="connsiteY0" fmla="*/ 456172 h 456171"/>
                    <a:gd name="connsiteX1" fmla="*/ 458423 w 458423"/>
                    <a:gd name="connsiteY1" fmla="*/ 8745 h 456171"/>
                    <a:gd name="connsiteX2" fmla="*/ 11020 w 458423"/>
                    <a:gd name="connsiteY2" fmla="*/ 456172 h 4561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58423" h="456171">
                      <a:moveTo>
                        <a:pt x="11020" y="456172"/>
                      </a:moveTo>
                      <a:lnTo>
                        <a:pt x="458423" y="8745"/>
                      </a:lnTo>
                      <a:cubicBezTo>
                        <a:pt x="160116" y="-53675"/>
                        <a:pt x="-51610" y="230822"/>
                        <a:pt x="11020" y="456172"/>
                      </a:cubicBezTo>
                      <a:close/>
                    </a:path>
                  </a:pathLst>
                </a:custGeom>
                <a:grpFill/>
                <a:ln w="163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58" name="Freeform 857">
                  <a:extLst>
                    <a:ext uri="{FF2B5EF4-FFF2-40B4-BE49-F238E27FC236}">
                      <a16:creationId xmlns:a16="http://schemas.microsoft.com/office/drawing/2014/main" id="{C1D8C4CC-7576-2447-8F1B-AE2B0389BEDE}"/>
                    </a:ext>
                  </a:extLst>
                </p:cNvPr>
                <p:cNvSpPr/>
                <p:nvPr/>
              </p:nvSpPr>
              <p:spPr>
                <a:xfrm>
                  <a:off x="1486496" y="8103598"/>
                  <a:ext cx="456148" cy="458451"/>
                </a:xfrm>
                <a:custGeom>
                  <a:avLst/>
                  <a:gdLst>
                    <a:gd name="connsiteX0" fmla="*/ 0 w 456148"/>
                    <a:gd name="connsiteY0" fmla="*/ 447426 h 458451"/>
                    <a:gd name="connsiteX1" fmla="*/ 447404 w 456148"/>
                    <a:gd name="connsiteY1" fmla="*/ 0 h 458451"/>
                    <a:gd name="connsiteX2" fmla="*/ 0 w 456148"/>
                    <a:gd name="connsiteY2" fmla="*/ 447426 h 4584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56148" h="458451">
                      <a:moveTo>
                        <a:pt x="0" y="447426"/>
                      </a:moveTo>
                      <a:lnTo>
                        <a:pt x="447404" y="0"/>
                      </a:lnTo>
                      <a:cubicBezTo>
                        <a:pt x="509820" y="298322"/>
                        <a:pt x="225338" y="510075"/>
                        <a:pt x="0" y="447426"/>
                      </a:cubicBezTo>
                      <a:close/>
                    </a:path>
                  </a:pathLst>
                </a:custGeom>
                <a:grpFill/>
                <a:ln w="163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graphicFrame>
        <p:nvGraphicFramePr>
          <p:cNvPr id="2" name="Table 15">
            <a:extLst>
              <a:ext uri="{FF2B5EF4-FFF2-40B4-BE49-F238E27FC236}">
                <a16:creationId xmlns:a16="http://schemas.microsoft.com/office/drawing/2014/main" id="{D4D03BB7-E6CA-9F96-31C0-0C16FE28EE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561813"/>
              </p:ext>
            </p:extLst>
          </p:nvPr>
        </p:nvGraphicFramePr>
        <p:xfrm>
          <a:off x="5714426" y="403243"/>
          <a:ext cx="2880000" cy="594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276237429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868149692"/>
                    </a:ext>
                  </a:extLst>
                </a:gridCol>
              </a:tblGrid>
              <a:tr h="594973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May:</a:t>
                      </a:r>
                      <a:br>
                        <a:rPr lang="en-GB" sz="1000" b="1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</a:br>
                      <a:r>
                        <a:rPr lang="en-GB" sz="1000" b="1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Local and Community  History Month</a:t>
                      </a: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B2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1588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31 May – 8 June:</a:t>
                      </a:r>
                    </a:p>
                    <a:p>
                      <a:pPr marL="0" marR="0" lvl="0" indent="0" algn="l" defTabSz="201588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National Children’s Gardening Week</a:t>
                      </a: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B2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9597"/>
                  </a:ext>
                </a:extLst>
              </a:tr>
            </a:tbl>
          </a:graphicData>
        </a:graphic>
      </p:graphicFrame>
      <p:grpSp>
        <p:nvGrpSpPr>
          <p:cNvPr id="395" name="Group 394">
            <a:extLst>
              <a:ext uri="{FF2B5EF4-FFF2-40B4-BE49-F238E27FC236}">
                <a16:creationId xmlns:a16="http://schemas.microsoft.com/office/drawing/2014/main" id="{A42F1E09-E33B-A14D-586B-C89DD711E2F4}"/>
              </a:ext>
            </a:extLst>
          </p:cNvPr>
          <p:cNvGrpSpPr/>
          <p:nvPr/>
        </p:nvGrpSpPr>
        <p:grpSpPr>
          <a:xfrm>
            <a:off x="8808731" y="5772504"/>
            <a:ext cx="1657927" cy="1756098"/>
            <a:chOff x="1569708" y="121014"/>
            <a:chExt cx="1842580" cy="1902092"/>
          </a:xfrm>
        </p:grpSpPr>
        <p:sp>
          <p:nvSpPr>
            <p:cNvPr id="364" name="Freeform 363">
              <a:extLst>
                <a:ext uri="{FF2B5EF4-FFF2-40B4-BE49-F238E27FC236}">
                  <a16:creationId xmlns:a16="http://schemas.microsoft.com/office/drawing/2014/main" id="{BD611FA4-1312-7364-A0E5-46DF407ECDCA}"/>
                </a:ext>
              </a:extLst>
            </p:cNvPr>
            <p:cNvSpPr/>
            <p:nvPr/>
          </p:nvSpPr>
          <p:spPr>
            <a:xfrm>
              <a:off x="2880095" y="746588"/>
              <a:ext cx="185762" cy="213724"/>
            </a:xfrm>
            <a:custGeom>
              <a:avLst/>
              <a:gdLst>
                <a:gd name="connsiteX0" fmla="*/ 133243 w 259418"/>
                <a:gd name="connsiteY0" fmla="*/ 134787 h 298466"/>
                <a:gd name="connsiteX1" fmla="*/ 166243 w 259418"/>
                <a:gd name="connsiteY1" fmla="*/ 0 h 298466"/>
                <a:gd name="connsiteX2" fmla="*/ 247720 w 259418"/>
                <a:gd name="connsiteY2" fmla="*/ 190842 h 298466"/>
                <a:gd name="connsiteX3" fmla="*/ 248309 w 259418"/>
                <a:gd name="connsiteY3" fmla="*/ 192282 h 298466"/>
                <a:gd name="connsiteX4" fmla="*/ 247065 w 259418"/>
                <a:gd name="connsiteY4" fmla="*/ 264634 h 298466"/>
                <a:gd name="connsiteX5" fmla="*/ 221771 w 259418"/>
                <a:gd name="connsiteY5" fmla="*/ 287949 h 298466"/>
                <a:gd name="connsiteX6" fmla="*/ 188755 w 259418"/>
                <a:gd name="connsiteY6" fmla="*/ 298306 h 298466"/>
                <a:gd name="connsiteX7" fmla="*/ 125455 w 259418"/>
                <a:gd name="connsiteY7" fmla="*/ 263194 h 298466"/>
                <a:gd name="connsiteX8" fmla="*/ 124522 w 259418"/>
                <a:gd name="connsiteY8" fmla="*/ 261983 h 298466"/>
                <a:gd name="connsiteX9" fmla="*/ 0 w 259418"/>
                <a:gd name="connsiteY9" fmla="*/ 95994 h 298466"/>
                <a:gd name="connsiteX10" fmla="*/ 133243 w 259418"/>
                <a:gd name="connsiteY10" fmla="*/ 134787 h 298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9418" h="298466">
                  <a:moveTo>
                    <a:pt x="133243" y="134787"/>
                  </a:moveTo>
                  <a:lnTo>
                    <a:pt x="166243" y="0"/>
                  </a:lnTo>
                  <a:lnTo>
                    <a:pt x="247720" y="190842"/>
                  </a:lnTo>
                  <a:lnTo>
                    <a:pt x="248309" y="192282"/>
                  </a:lnTo>
                  <a:cubicBezTo>
                    <a:pt x="266404" y="218559"/>
                    <a:pt x="259761" y="245491"/>
                    <a:pt x="247065" y="264634"/>
                  </a:cubicBezTo>
                  <a:cubicBezTo>
                    <a:pt x="240586" y="274402"/>
                    <a:pt x="231833" y="282370"/>
                    <a:pt x="221771" y="287949"/>
                  </a:cubicBezTo>
                  <a:cubicBezTo>
                    <a:pt x="211873" y="293937"/>
                    <a:pt x="200551" y="297570"/>
                    <a:pt x="188755" y="298306"/>
                  </a:cubicBezTo>
                  <a:cubicBezTo>
                    <a:pt x="165817" y="299730"/>
                    <a:pt x="139165" y="292007"/>
                    <a:pt x="125455" y="263194"/>
                  </a:cubicBezTo>
                  <a:lnTo>
                    <a:pt x="124522" y="261983"/>
                  </a:lnTo>
                  <a:lnTo>
                    <a:pt x="0" y="95994"/>
                  </a:lnTo>
                  <a:lnTo>
                    <a:pt x="133243" y="134787"/>
                  </a:lnTo>
                  <a:close/>
                </a:path>
              </a:pathLst>
            </a:custGeom>
            <a:solidFill>
              <a:srgbClr val="F3DA1D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3" name="Freeform 372">
              <a:extLst>
                <a:ext uri="{FF2B5EF4-FFF2-40B4-BE49-F238E27FC236}">
                  <a16:creationId xmlns:a16="http://schemas.microsoft.com/office/drawing/2014/main" id="{8BD05E7D-C1AE-B4C7-0A4C-E046ADF5EB5D}"/>
                </a:ext>
              </a:extLst>
            </p:cNvPr>
            <p:cNvSpPr/>
            <p:nvPr/>
          </p:nvSpPr>
          <p:spPr>
            <a:xfrm>
              <a:off x="2650968" y="389192"/>
              <a:ext cx="179889" cy="402112"/>
            </a:xfrm>
            <a:custGeom>
              <a:avLst/>
              <a:gdLst>
                <a:gd name="connsiteX0" fmla="*/ 250345 w 251215"/>
                <a:gd name="connsiteY0" fmla="*/ 91845 h 561551"/>
                <a:gd name="connsiteX1" fmla="*/ 234050 w 251215"/>
                <a:gd name="connsiteY1" fmla="*/ 120740 h 561551"/>
                <a:gd name="connsiteX2" fmla="*/ 205157 w 251215"/>
                <a:gd name="connsiteY2" fmla="*/ 104444 h 561551"/>
                <a:gd name="connsiteX3" fmla="*/ 178063 w 251215"/>
                <a:gd name="connsiteY3" fmla="*/ 61871 h 561551"/>
                <a:gd name="connsiteX4" fmla="*/ 130928 w 251215"/>
                <a:gd name="connsiteY4" fmla="*/ 46916 h 561551"/>
                <a:gd name="connsiteX5" fmla="*/ 72159 w 251215"/>
                <a:gd name="connsiteY5" fmla="*/ 69528 h 561551"/>
                <a:gd name="connsiteX6" fmla="*/ 53672 w 251215"/>
                <a:gd name="connsiteY6" fmla="*/ 94709 h 561551"/>
                <a:gd name="connsiteX7" fmla="*/ 46915 w 251215"/>
                <a:gd name="connsiteY7" fmla="*/ 128675 h 561551"/>
                <a:gd name="connsiteX8" fmla="*/ 106435 w 251215"/>
                <a:gd name="connsiteY8" fmla="*/ 248197 h 561551"/>
                <a:gd name="connsiteX9" fmla="*/ 141480 w 251215"/>
                <a:gd name="connsiteY9" fmla="*/ 282917 h 561551"/>
                <a:gd name="connsiteX10" fmla="*/ 227195 w 251215"/>
                <a:gd name="connsiteY10" fmla="*/ 457087 h 561551"/>
                <a:gd name="connsiteX11" fmla="*/ 209165 w 251215"/>
                <a:gd name="connsiteY11" fmla="*/ 505436 h 561551"/>
                <a:gd name="connsiteX12" fmla="*/ 150037 w 251215"/>
                <a:gd name="connsiteY12" fmla="*/ 553016 h 561551"/>
                <a:gd name="connsiteX13" fmla="*/ 78000 w 251215"/>
                <a:gd name="connsiteY13" fmla="*/ 559577 h 561551"/>
                <a:gd name="connsiteX14" fmla="*/ 27314 w 251215"/>
                <a:gd name="connsiteY14" fmla="*/ 540482 h 561551"/>
                <a:gd name="connsiteX15" fmla="*/ 19985 w 251215"/>
                <a:gd name="connsiteY15" fmla="*/ 508185 h 561551"/>
                <a:gd name="connsiteX16" fmla="*/ 52281 w 251215"/>
                <a:gd name="connsiteY16" fmla="*/ 500855 h 561551"/>
                <a:gd name="connsiteX17" fmla="*/ 85690 w 251215"/>
                <a:gd name="connsiteY17" fmla="*/ 513306 h 561551"/>
                <a:gd name="connsiteX18" fmla="*/ 133693 w 251215"/>
                <a:gd name="connsiteY18" fmla="*/ 509117 h 561551"/>
                <a:gd name="connsiteX19" fmla="*/ 169539 w 251215"/>
                <a:gd name="connsiteY19" fmla="*/ 480484 h 561551"/>
                <a:gd name="connsiteX20" fmla="*/ 180910 w 251215"/>
                <a:gd name="connsiteY20" fmla="*/ 449413 h 561551"/>
                <a:gd name="connsiteX21" fmla="*/ 109266 w 251215"/>
                <a:gd name="connsiteY21" fmla="*/ 317015 h 561551"/>
                <a:gd name="connsiteX22" fmla="*/ 71620 w 251215"/>
                <a:gd name="connsiteY22" fmla="*/ 279579 h 561551"/>
                <a:gd name="connsiteX23" fmla="*/ 8 w 251215"/>
                <a:gd name="connsiteY23" fmla="*/ 129052 h 561551"/>
                <a:gd name="connsiteX24" fmla="*/ 10970 w 251215"/>
                <a:gd name="connsiteY24" fmla="*/ 75451 h 561551"/>
                <a:gd name="connsiteX25" fmla="*/ 40779 w 251215"/>
                <a:gd name="connsiteY25" fmla="*/ 34710 h 561551"/>
                <a:gd name="connsiteX26" fmla="*/ 130535 w 251215"/>
                <a:gd name="connsiteY26" fmla="*/ 7 h 561551"/>
                <a:gd name="connsiteX27" fmla="*/ 206547 w 251215"/>
                <a:gd name="connsiteY27" fmla="*/ 24631 h 561551"/>
                <a:gd name="connsiteX28" fmla="*/ 250345 w 251215"/>
                <a:gd name="connsiteY28" fmla="*/ 91845 h 561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51215" h="561551">
                  <a:moveTo>
                    <a:pt x="250345" y="91845"/>
                  </a:moveTo>
                  <a:cubicBezTo>
                    <a:pt x="253830" y="104313"/>
                    <a:pt x="246533" y="117255"/>
                    <a:pt x="234050" y="120740"/>
                  </a:cubicBezTo>
                  <a:cubicBezTo>
                    <a:pt x="221567" y="124225"/>
                    <a:pt x="208642" y="116928"/>
                    <a:pt x="205157" y="104444"/>
                  </a:cubicBezTo>
                  <a:cubicBezTo>
                    <a:pt x="199774" y="85104"/>
                    <a:pt x="190056" y="71115"/>
                    <a:pt x="178063" y="61871"/>
                  </a:cubicBezTo>
                  <a:cubicBezTo>
                    <a:pt x="164582" y="51497"/>
                    <a:pt x="147877" y="46736"/>
                    <a:pt x="130928" y="46916"/>
                  </a:cubicBezTo>
                  <a:cubicBezTo>
                    <a:pt x="109593" y="47145"/>
                    <a:pt x="88128" y="55113"/>
                    <a:pt x="72159" y="69528"/>
                  </a:cubicBezTo>
                  <a:cubicBezTo>
                    <a:pt x="64470" y="76482"/>
                    <a:pt x="58073" y="84924"/>
                    <a:pt x="53672" y="94709"/>
                  </a:cubicBezTo>
                  <a:cubicBezTo>
                    <a:pt x="49254" y="104526"/>
                    <a:pt x="46784" y="115897"/>
                    <a:pt x="46915" y="128675"/>
                  </a:cubicBezTo>
                  <a:cubicBezTo>
                    <a:pt x="47242" y="160761"/>
                    <a:pt x="63930" y="201109"/>
                    <a:pt x="106435" y="248197"/>
                  </a:cubicBezTo>
                  <a:cubicBezTo>
                    <a:pt x="116759" y="259634"/>
                    <a:pt x="129063" y="271235"/>
                    <a:pt x="141480" y="282917"/>
                  </a:cubicBezTo>
                  <a:cubicBezTo>
                    <a:pt x="190367" y="328959"/>
                    <a:pt x="240676" y="376359"/>
                    <a:pt x="227195" y="457087"/>
                  </a:cubicBezTo>
                  <a:cubicBezTo>
                    <a:pt x="224086" y="475690"/>
                    <a:pt x="217787" y="491790"/>
                    <a:pt x="209165" y="505436"/>
                  </a:cubicBezTo>
                  <a:cubicBezTo>
                    <a:pt x="194571" y="528555"/>
                    <a:pt x="173580" y="544213"/>
                    <a:pt x="150037" y="553016"/>
                  </a:cubicBezTo>
                  <a:cubicBezTo>
                    <a:pt x="127165" y="561573"/>
                    <a:pt x="101903" y="563569"/>
                    <a:pt x="78000" y="559577"/>
                  </a:cubicBezTo>
                  <a:cubicBezTo>
                    <a:pt x="59987" y="556566"/>
                    <a:pt x="42563" y="550120"/>
                    <a:pt x="27314" y="540482"/>
                  </a:cubicBezTo>
                  <a:cubicBezTo>
                    <a:pt x="16369" y="533594"/>
                    <a:pt x="13080" y="519131"/>
                    <a:pt x="19985" y="508185"/>
                  </a:cubicBezTo>
                  <a:cubicBezTo>
                    <a:pt x="26873" y="497239"/>
                    <a:pt x="41336" y="493950"/>
                    <a:pt x="52281" y="500855"/>
                  </a:cubicBezTo>
                  <a:cubicBezTo>
                    <a:pt x="62147" y="507088"/>
                    <a:pt x="73632" y="511293"/>
                    <a:pt x="85690" y="513306"/>
                  </a:cubicBezTo>
                  <a:cubicBezTo>
                    <a:pt x="101822" y="516005"/>
                    <a:pt x="118673" y="514729"/>
                    <a:pt x="133693" y="509117"/>
                  </a:cubicBezTo>
                  <a:cubicBezTo>
                    <a:pt x="148074" y="503734"/>
                    <a:pt x="160802" y="494310"/>
                    <a:pt x="169539" y="480484"/>
                  </a:cubicBezTo>
                  <a:cubicBezTo>
                    <a:pt x="174906" y="471992"/>
                    <a:pt x="178865" y="461668"/>
                    <a:pt x="180910" y="449413"/>
                  </a:cubicBezTo>
                  <a:cubicBezTo>
                    <a:pt x="190285" y="393309"/>
                    <a:pt x="149203" y="354614"/>
                    <a:pt x="109266" y="317015"/>
                  </a:cubicBezTo>
                  <a:cubicBezTo>
                    <a:pt x="96341" y="304825"/>
                    <a:pt x="83497" y="292750"/>
                    <a:pt x="71620" y="279579"/>
                  </a:cubicBezTo>
                  <a:cubicBezTo>
                    <a:pt x="20525" y="222984"/>
                    <a:pt x="450" y="171690"/>
                    <a:pt x="8" y="129052"/>
                  </a:cubicBezTo>
                  <a:cubicBezTo>
                    <a:pt x="-205" y="109320"/>
                    <a:pt x="3804" y="91354"/>
                    <a:pt x="10970" y="75451"/>
                  </a:cubicBezTo>
                  <a:cubicBezTo>
                    <a:pt x="18136" y="59515"/>
                    <a:pt x="28427" y="45853"/>
                    <a:pt x="40779" y="34710"/>
                  </a:cubicBezTo>
                  <a:cubicBezTo>
                    <a:pt x="65288" y="12589"/>
                    <a:pt x="98059" y="351"/>
                    <a:pt x="130535" y="7"/>
                  </a:cubicBezTo>
                  <a:cubicBezTo>
                    <a:pt x="157465" y="-271"/>
                    <a:pt x="184378" y="7566"/>
                    <a:pt x="206547" y="24631"/>
                  </a:cubicBezTo>
                  <a:cubicBezTo>
                    <a:pt x="226295" y="39815"/>
                    <a:pt x="242018" y="62001"/>
                    <a:pt x="250345" y="91845"/>
                  </a:cubicBezTo>
                  <a:close/>
                </a:path>
              </a:pathLst>
            </a:custGeom>
            <a:solidFill>
              <a:srgbClr val="FF6633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4" name="Freeform 373">
              <a:extLst>
                <a:ext uri="{FF2B5EF4-FFF2-40B4-BE49-F238E27FC236}">
                  <a16:creationId xmlns:a16="http://schemas.microsoft.com/office/drawing/2014/main" id="{DCD17E1B-A728-842A-367A-172FB63697EA}"/>
                </a:ext>
              </a:extLst>
            </p:cNvPr>
            <p:cNvSpPr/>
            <p:nvPr/>
          </p:nvSpPr>
          <p:spPr>
            <a:xfrm>
              <a:off x="2448319" y="333796"/>
              <a:ext cx="299483" cy="146881"/>
            </a:xfrm>
            <a:custGeom>
              <a:avLst/>
              <a:gdLst>
                <a:gd name="connsiteX0" fmla="*/ 175909 w 418229"/>
                <a:gd name="connsiteY0" fmla="*/ 23310 h 205120"/>
                <a:gd name="connsiteX1" fmla="*/ 418230 w 418229"/>
                <a:gd name="connsiteY1" fmla="*/ 205121 h 205120"/>
                <a:gd name="connsiteX2" fmla="*/ 116208 w 418229"/>
                <a:gd name="connsiteY2" fmla="*/ 205121 h 205120"/>
                <a:gd name="connsiteX3" fmla="*/ 6067 w 418229"/>
                <a:gd name="connsiteY3" fmla="*/ 64770 h 205120"/>
                <a:gd name="connsiteX4" fmla="*/ 175909 w 418229"/>
                <a:gd name="connsiteY4" fmla="*/ 23310 h 20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8229" h="205120">
                  <a:moveTo>
                    <a:pt x="175909" y="23310"/>
                  </a:moveTo>
                  <a:lnTo>
                    <a:pt x="418230" y="205121"/>
                  </a:lnTo>
                  <a:lnTo>
                    <a:pt x="116208" y="205121"/>
                  </a:lnTo>
                  <a:cubicBezTo>
                    <a:pt x="22755" y="205121"/>
                    <a:pt x="-16069" y="127108"/>
                    <a:pt x="6067" y="64770"/>
                  </a:cubicBezTo>
                  <a:cubicBezTo>
                    <a:pt x="22902" y="17387"/>
                    <a:pt x="72165" y="-29457"/>
                    <a:pt x="175909" y="23310"/>
                  </a:cubicBezTo>
                  <a:close/>
                </a:path>
              </a:pathLst>
            </a:custGeom>
            <a:solidFill>
              <a:srgbClr val="F3DA1D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5" name="Freeform 374">
              <a:extLst>
                <a:ext uri="{FF2B5EF4-FFF2-40B4-BE49-F238E27FC236}">
                  <a16:creationId xmlns:a16="http://schemas.microsoft.com/office/drawing/2014/main" id="{AB7C4EA0-5543-EC90-E01E-CF3E9CD3D11C}"/>
                </a:ext>
              </a:extLst>
            </p:cNvPr>
            <p:cNvSpPr/>
            <p:nvPr/>
          </p:nvSpPr>
          <p:spPr>
            <a:xfrm>
              <a:off x="1987872" y="976049"/>
              <a:ext cx="114139" cy="324553"/>
            </a:xfrm>
            <a:custGeom>
              <a:avLst/>
              <a:gdLst>
                <a:gd name="connsiteX0" fmla="*/ 49083 w 159395"/>
                <a:gd name="connsiteY0" fmla="*/ 24543 h 453239"/>
                <a:gd name="connsiteX1" fmla="*/ 24541 w 159395"/>
                <a:gd name="connsiteY1" fmla="*/ 0 h 453239"/>
                <a:gd name="connsiteX2" fmla="*/ 0 w 159395"/>
                <a:gd name="connsiteY2" fmla="*/ 24543 h 453239"/>
                <a:gd name="connsiteX3" fmla="*/ 0 w 159395"/>
                <a:gd name="connsiteY3" fmla="*/ 331798 h 453239"/>
                <a:gd name="connsiteX4" fmla="*/ 65 w 159395"/>
                <a:gd name="connsiteY4" fmla="*/ 333484 h 453239"/>
                <a:gd name="connsiteX5" fmla="*/ 1800 w 159395"/>
                <a:gd name="connsiteY5" fmla="*/ 353821 h 453239"/>
                <a:gd name="connsiteX6" fmla="*/ 42996 w 159395"/>
                <a:gd name="connsiteY6" fmla="*/ 423669 h 453239"/>
                <a:gd name="connsiteX7" fmla="*/ 117160 w 159395"/>
                <a:gd name="connsiteY7" fmla="*/ 453186 h 453239"/>
                <a:gd name="connsiteX8" fmla="*/ 139264 w 159395"/>
                <a:gd name="connsiteY8" fmla="*/ 451582 h 453239"/>
                <a:gd name="connsiteX9" fmla="*/ 159011 w 159395"/>
                <a:gd name="connsiteY9" fmla="*/ 423211 h 453239"/>
                <a:gd name="connsiteX10" fmla="*/ 130641 w 159395"/>
                <a:gd name="connsiteY10" fmla="*/ 403463 h 453239"/>
                <a:gd name="connsiteX11" fmla="*/ 118698 w 159395"/>
                <a:gd name="connsiteY11" fmla="*/ 404297 h 453239"/>
                <a:gd name="connsiteX12" fmla="*/ 74638 w 159395"/>
                <a:gd name="connsiteY12" fmla="*/ 386283 h 453239"/>
                <a:gd name="connsiteX13" fmla="*/ 49933 w 159395"/>
                <a:gd name="connsiteY13" fmla="*/ 345182 h 453239"/>
                <a:gd name="connsiteX14" fmla="*/ 48984 w 159395"/>
                <a:gd name="connsiteY14" fmla="*/ 334400 h 453239"/>
                <a:gd name="connsiteX15" fmla="*/ 49132 w 159395"/>
                <a:gd name="connsiteY15" fmla="*/ 331798 h 453239"/>
                <a:gd name="connsiteX16" fmla="*/ 49132 w 159395"/>
                <a:gd name="connsiteY16" fmla="*/ 24543 h 453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395" h="453239">
                  <a:moveTo>
                    <a:pt x="49083" y="24543"/>
                  </a:moveTo>
                  <a:cubicBezTo>
                    <a:pt x="49083" y="10979"/>
                    <a:pt x="38088" y="0"/>
                    <a:pt x="24541" y="0"/>
                  </a:cubicBezTo>
                  <a:cubicBezTo>
                    <a:pt x="10978" y="0"/>
                    <a:pt x="0" y="10995"/>
                    <a:pt x="0" y="24543"/>
                  </a:cubicBezTo>
                  <a:lnTo>
                    <a:pt x="0" y="331798"/>
                  </a:lnTo>
                  <a:lnTo>
                    <a:pt x="65" y="333484"/>
                  </a:lnTo>
                  <a:cubicBezTo>
                    <a:pt x="0" y="340372"/>
                    <a:pt x="589" y="347178"/>
                    <a:pt x="1800" y="353821"/>
                  </a:cubicBezTo>
                  <a:cubicBezTo>
                    <a:pt x="6773" y="381505"/>
                    <a:pt x="22218" y="406015"/>
                    <a:pt x="42996" y="423669"/>
                  </a:cubicBezTo>
                  <a:cubicBezTo>
                    <a:pt x="63693" y="441242"/>
                    <a:pt x="90116" y="452302"/>
                    <a:pt x="117160" y="453186"/>
                  </a:cubicBezTo>
                  <a:cubicBezTo>
                    <a:pt x="124457" y="453415"/>
                    <a:pt x="131885" y="452924"/>
                    <a:pt x="139264" y="451582"/>
                  </a:cubicBezTo>
                  <a:cubicBezTo>
                    <a:pt x="152532" y="449210"/>
                    <a:pt x="161383" y="436481"/>
                    <a:pt x="159011" y="423211"/>
                  </a:cubicBezTo>
                  <a:cubicBezTo>
                    <a:pt x="156639" y="409925"/>
                    <a:pt x="143910" y="401090"/>
                    <a:pt x="130641" y="403463"/>
                  </a:cubicBezTo>
                  <a:cubicBezTo>
                    <a:pt x="126764" y="404166"/>
                    <a:pt x="122723" y="404428"/>
                    <a:pt x="118698" y="404297"/>
                  </a:cubicBezTo>
                  <a:cubicBezTo>
                    <a:pt x="103008" y="403790"/>
                    <a:pt x="87301" y="397032"/>
                    <a:pt x="74638" y="386283"/>
                  </a:cubicBezTo>
                  <a:cubicBezTo>
                    <a:pt x="62073" y="375599"/>
                    <a:pt x="52796" y="361135"/>
                    <a:pt x="49933" y="345182"/>
                  </a:cubicBezTo>
                  <a:cubicBezTo>
                    <a:pt x="49312" y="341697"/>
                    <a:pt x="48984" y="338081"/>
                    <a:pt x="48984" y="334400"/>
                  </a:cubicBezTo>
                  <a:cubicBezTo>
                    <a:pt x="49083" y="333533"/>
                    <a:pt x="49132" y="332666"/>
                    <a:pt x="49132" y="331798"/>
                  </a:cubicBezTo>
                  <a:lnTo>
                    <a:pt x="49132" y="24543"/>
                  </a:lnTo>
                  <a:close/>
                </a:path>
              </a:pathLst>
            </a:custGeom>
            <a:solidFill>
              <a:srgbClr val="675727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6" name="Freeform 375">
              <a:extLst>
                <a:ext uri="{FF2B5EF4-FFF2-40B4-BE49-F238E27FC236}">
                  <a16:creationId xmlns:a16="http://schemas.microsoft.com/office/drawing/2014/main" id="{3ADAA2F3-FA9D-D495-2D72-E3C058AD61EC}"/>
                </a:ext>
              </a:extLst>
            </p:cNvPr>
            <p:cNvSpPr/>
            <p:nvPr/>
          </p:nvSpPr>
          <p:spPr>
            <a:xfrm rot="18900000">
              <a:off x="2101301" y="121014"/>
              <a:ext cx="473632" cy="473656"/>
            </a:xfrm>
            <a:custGeom>
              <a:avLst/>
              <a:gdLst>
                <a:gd name="connsiteX0" fmla="*/ 661430 w 661429"/>
                <a:gd name="connsiteY0" fmla="*/ 330732 h 661463"/>
                <a:gd name="connsiteX1" fmla="*/ 330715 w 661429"/>
                <a:gd name="connsiteY1" fmla="*/ 661464 h 661463"/>
                <a:gd name="connsiteX2" fmla="*/ 0 w 661429"/>
                <a:gd name="connsiteY2" fmla="*/ 330732 h 661463"/>
                <a:gd name="connsiteX3" fmla="*/ 330715 w 661429"/>
                <a:gd name="connsiteY3" fmla="*/ 0 h 661463"/>
                <a:gd name="connsiteX4" fmla="*/ 661430 w 661429"/>
                <a:gd name="connsiteY4" fmla="*/ 330732 h 661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1429" h="661463">
                  <a:moveTo>
                    <a:pt x="661430" y="330732"/>
                  </a:moveTo>
                  <a:cubicBezTo>
                    <a:pt x="661430" y="513390"/>
                    <a:pt x="513364" y="661464"/>
                    <a:pt x="330715" y="661464"/>
                  </a:cubicBezTo>
                  <a:cubicBezTo>
                    <a:pt x="148066" y="661464"/>
                    <a:pt x="0" y="513390"/>
                    <a:pt x="0" y="330732"/>
                  </a:cubicBezTo>
                  <a:cubicBezTo>
                    <a:pt x="0" y="148074"/>
                    <a:pt x="148066" y="0"/>
                    <a:pt x="330715" y="0"/>
                  </a:cubicBezTo>
                  <a:cubicBezTo>
                    <a:pt x="513364" y="0"/>
                    <a:pt x="661430" y="148074"/>
                    <a:pt x="661430" y="330732"/>
                  </a:cubicBezTo>
                  <a:close/>
                </a:path>
              </a:pathLst>
            </a:custGeom>
            <a:solidFill>
              <a:srgbClr val="675727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7" name="Freeform 376">
              <a:extLst>
                <a:ext uri="{FF2B5EF4-FFF2-40B4-BE49-F238E27FC236}">
                  <a16:creationId xmlns:a16="http://schemas.microsoft.com/office/drawing/2014/main" id="{33FB553F-73C6-0C02-3BD1-E085DAA4A587}"/>
                </a:ext>
              </a:extLst>
            </p:cNvPr>
            <p:cNvSpPr/>
            <p:nvPr/>
          </p:nvSpPr>
          <p:spPr>
            <a:xfrm rot="18900000">
              <a:off x="1681823" y="371785"/>
              <a:ext cx="675724" cy="675758"/>
            </a:xfrm>
            <a:custGeom>
              <a:avLst/>
              <a:gdLst>
                <a:gd name="connsiteX0" fmla="*/ 943652 w 943651"/>
                <a:gd name="connsiteY0" fmla="*/ 471850 h 943699"/>
                <a:gd name="connsiteX1" fmla="*/ 471826 w 943651"/>
                <a:gd name="connsiteY1" fmla="*/ 943700 h 943699"/>
                <a:gd name="connsiteX2" fmla="*/ 0 w 943651"/>
                <a:gd name="connsiteY2" fmla="*/ 471850 h 943699"/>
                <a:gd name="connsiteX3" fmla="*/ 471826 w 943651"/>
                <a:gd name="connsiteY3" fmla="*/ 0 h 943699"/>
                <a:gd name="connsiteX4" fmla="*/ 943652 w 943651"/>
                <a:gd name="connsiteY4" fmla="*/ 471850 h 94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3651" h="943699">
                  <a:moveTo>
                    <a:pt x="943652" y="471850"/>
                  </a:moveTo>
                  <a:cubicBezTo>
                    <a:pt x="943652" y="732446"/>
                    <a:pt x="732408" y="943700"/>
                    <a:pt x="471826" y="943700"/>
                  </a:cubicBezTo>
                  <a:cubicBezTo>
                    <a:pt x="211244" y="943700"/>
                    <a:pt x="0" y="732446"/>
                    <a:pt x="0" y="471850"/>
                  </a:cubicBezTo>
                  <a:cubicBezTo>
                    <a:pt x="0" y="211255"/>
                    <a:pt x="211244" y="0"/>
                    <a:pt x="471826" y="0"/>
                  </a:cubicBezTo>
                  <a:cubicBezTo>
                    <a:pt x="732408" y="0"/>
                    <a:pt x="943652" y="211254"/>
                    <a:pt x="943652" y="471850"/>
                  </a:cubicBezTo>
                  <a:close/>
                </a:path>
              </a:pathLst>
            </a:custGeom>
            <a:solidFill>
              <a:srgbClr val="675727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8" name="Freeform 377">
              <a:extLst>
                <a:ext uri="{FF2B5EF4-FFF2-40B4-BE49-F238E27FC236}">
                  <a16:creationId xmlns:a16="http://schemas.microsoft.com/office/drawing/2014/main" id="{0AC13549-78E5-7BB0-7544-CA89E6F41D27}"/>
                </a:ext>
              </a:extLst>
            </p:cNvPr>
            <p:cNvSpPr/>
            <p:nvPr/>
          </p:nvSpPr>
          <p:spPr>
            <a:xfrm>
              <a:off x="2447089" y="366241"/>
              <a:ext cx="56831" cy="56839"/>
            </a:xfrm>
            <a:custGeom>
              <a:avLst/>
              <a:gdLst>
                <a:gd name="connsiteX0" fmla="*/ 49949 w 79365"/>
                <a:gd name="connsiteY0" fmla="*/ 1364 h 79376"/>
                <a:gd name="connsiteX1" fmla="*/ 78008 w 79365"/>
                <a:gd name="connsiteY1" fmla="*/ 49958 h 79376"/>
                <a:gd name="connsiteX2" fmla="*/ 29416 w 79365"/>
                <a:gd name="connsiteY2" fmla="*/ 78018 h 79376"/>
                <a:gd name="connsiteX3" fmla="*/ 1357 w 79365"/>
                <a:gd name="connsiteY3" fmla="*/ 29424 h 79376"/>
                <a:gd name="connsiteX4" fmla="*/ 49949 w 79365"/>
                <a:gd name="connsiteY4" fmla="*/ 1364 h 79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365" h="79376">
                  <a:moveTo>
                    <a:pt x="49949" y="1364"/>
                  </a:moveTo>
                  <a:cubicBezTo>
                    <a:pt x="71120" y="7041"/>
                    <a:pt x="83669" y="28786"/>
                    <a:pt x="78008" y="49958"/>
                  </a:cubicBezTo>
                  <a:cubicBezTo>
                    <a:pt x="72331" y="71130"/>
                    <a:pt x="50587" y="83680"/>
                    <a:pt x="29416" y="78018"/>
                  </a:cubicBezTo>
                  <a:cubicBezTo>
                    <a:pt x="8261" y="72341"/>
                    <a:pt x="-4304" y="50596"/>
                    <a:pt x="1357" y="29424"/>
                  </a:cubicBezTo>
                  <a:cubicBezTo>
                    <a:pt x="7034" y="8252"/>
                    <a:pt x="28778" y="-4314"/>
                    <a:pt x="49949" y="1364"/>
                  </a:cubicBezTo>
                  <a:close/>
                </a:path>
              </a:pathLst>
            </a:custGeom>
            <a:solidFill>
              <a:srgbClr val="FFCC00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9" name="Freeform 378">
              <a:extLst>
                <a:ext uri="{FF2B5EF4-FFF2-40B4-BE49-F238E27FC236}">
                  <a16:creationId xmlns:a16="http://schemas.microsoft.com/office/drawing/2014/main" id="{3ED6474B-4975-EF4E-C482-AC0F4D009B71}"/>
                </a:ext>
              </a:extLst>
            </p:cNvPr>
            <p:cNvSpPr/>
            <p:nvPr/>
          </p:nvSpPr>
          <p:spPr>
            <a:xfrm>
              <a:off x="1851631" y="976049"/>
              <a:ext cx="114139" cy="324553"/>
            </a:xfrm>
            <a:custGeom>
              <a:avLst/>
              <a:gdLst>
                <a:gd name="connsiteX0" fmla="*/ 49083 w 159396"/>
                <a:gd name="connsiteY0" fmla="*/ 24543 h 453239"/>
                <a:gd name="connsiteX1" fmla="*/ 24541 w 159396"/>
                <a:gd name="connsiteY1" fmla="*/ 0 h 453239"/>
                <a:gd name="connsiteX2" fmla="*/ 0 w 159396"/>
                <a:gd name="connsiteY2" fmla="*/ 24543 h 453239"/>
                <a:gd name="connsiteX3" fmla="*/ 0 w 159396"/>
                <a:gd name="connsiteY3" fmla="*/ 331798 h 453239"/>
                <a:gd name="connsiteX4" fmla="*/ 65 w 159396"/>
                <a:gd name="connsiteY4" fmla="*/ 333484 h 453239"/>
                <a:gd name="connsiteX5" fmla="*/ 1800 w 159396"/>
                <a:gd name="connsiteY5" fmla="*/ 353821 h 453239"/>
                <a:gd name="connsiteX6" fmla="*/ 42996 w 159396"/>
                <a:gd name="connsiteY6" fmla="*/ 423669 h 453239"/>
                <a:gd name="connsiteX7" fmla="*/ 117160 w 159396"/>
                <a:gd name="connsiteY7" fmla="*/ 453186 h 453239"/>
                <a:gd name="connsiteX8" fmla="*/ 139264 w 159396"/>
                <a:gd name="connsiteY8" fmla="*/ 451582 h 453239"/>
                <a:gd name="connsiteX9" fmla="*/ 159011 w 159396"/>
                <a:gd name="connsiteY9" fmla="*/ 423211 h 453239"/>
                <a:gd name="connsiteX10" fmla="*/ 130641 w 159396"/>
                <a:gd name="connsiteY10" fmla="*/ 403463 h 453239"/>
                <a:gd name="connsiteX11" fmla="*/ 118698 w 159396"/>
                <a:gd name="connsiteY11" fmla="*/ 404297 h 453239"/>
                <a:gd name="connsiteX12" fmla="*/ 74638 w 159396"/>
                <a:gd name="connsiteY12" fmla="*/ 386283 h 453239"/>
                <a:gd name="connsiteX13" fmla="*/ 49933 w 159396"/>
                <a:gd name="connsiteY13" fmla="*/ 345182 h 453239"/>
                <a:gd name="connsiteX14" fmla="*/ 48984 w 159396"/>
                <a:gd name="connsiteY14" fmla="*/ 334400 h 453239"/>
                <a:gd name="connsiteX15" fmla="*/ 49115 w 159396"/>
                <a:gd name="connsiteY15" fmla="*/ 331798 h 453239"/>
                <a:gd name="connsiteX16" fmla="*/ 49115 w 159396"/>
                <a:gd name="connsiteY16" fmla="*/ 24543 h 453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396" h="453239">
                  <a:moveTo>
                    <a:pt x="49083" y="24543"/>
                  </a:moveTo>
                  <a:cubicBezTo>
                    <a:pt x="49083" y="10979"/>
                    <a:pt x="38088" y="0"/>
                    <a:pt x="24541" y="0"/>
                  </a:cubicBezTo>
                  <a:cubicBezTo>
                    <a:pt x="10978" y="0"/>
                    <a:pt x="0" y="10995"/>
                    <a:pt x="0" y="24543"/>
                  </a:cubicBezTo>
                  <a:lnTo>
                    <a:pt x="0" y="331798"/>
                  </a:lnTo>
                  <a:lnTo>
                    <a:pt x="65" y="333484"/>
                  </a:lnTo>
                  <a:cubicBezTo>
                    <a:pt x="0" y="340372"/>
                    <a:pt x="589" y="347178"/>
                    <a:pt x="1800" y="353821"/>
                  </a:cubicBezTo>
                  <a:cubicBezTo>
                    <a:pt x="6773" y="381505"/>
                    <a:pt x="22218" y="406015"/>
                    <a:pt x="42996" y="423669"/>
                  </a:cubicBezTo>
                  <a:cubicBezTo>
                    <a:pt x="63693" y="441242"/>
                    <a:pt x="90116" y="452302"/>
                    <a:pt x="117160" y="453186"/>
                  </a:cubicBezTo>
                  <a:cubicBezTo>
                    <a:pt x="124457" y="453415"/>
                    <a:pt x="131885" y="452924"/>
                    <a:pt x="139264" y="451582"/>
                  </a:cubicBezTo>
                  <a:cubicBezTo>
                    <a:pt x="152549" y="449210"/>
                    <a:pt x="161383" y="436481"/>
                    <a:pt x="159011" y="423211"/>
                  </a:cubicBezTo>
                  <a:cubicBezTo>
                    <a:pt x="156639" y="409925"/>
                    <a:pt x="143910" y="401090"/>
                    <a:pt x="130641" y="403463"/>
                  </a:cubicBezTo>
                  <a:cubicBezTo>
                    <a:pt x="126764" y="404166"/>
                    <a:pt x="122723" y="404428"/>
                    <a:pt x="118698" y="404297"/>
                  </a:cubicBezTo>
                  <a:cubicBezTo>
                    <a:pt x="103008" y="403790"/>
                    <a:pt x="87302" y="397032"/>
                    <a:pt x="74638" y="386283"/>
                  </a:cubicBezTo>
                  <a:cubicBezTo>
                    <a:pt x="62073" y="375599"/>
                    <a:pt x="52796" y="361135"/>
                    <a:pt x="49933" y="345182"/>
                  </a:cubicBezTo>
                  <a:cubicBezTo>
                    <a:pt x="49312" y="341697"/>
                    <a:pt x="48984" y="338081"/>
                    <a:pt x="48984" y="334400"/>
                  </a:cubicBezTo>
                  <a:cubicBezTo>
                    <a:pt x="49083" y="333533"/>
                    <a:pt x="49115" y="332666"/>
                    <a:pt x="49115" y="331798"/>
                  </a:cubicBezTo>
                  <a:lnTo>
                    <a:pt x="49115" y="24543"/>
                  </a:lnTo>
                  <a:close/>
                </a:path>
              </a:pathLst>
            </a:custGeom>
            <a:solidFill>
              <a:srgbClr val="675727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0" name="Freeform 379">
              <a:extLst>
                <a:ext uri="{FF2B5EF4-FFF2-40B4-BE49-F238E27FC236}">
                  <a16:creationId xmlns:a16="http://schemas.microsoft.com/office/drawing/2014/main" id="{D658FFAB-3AED-2154-5D1C-839BC6047F40}"/>
                </a:ext>
              </a:extLst>
            </p:cNvPr>
            <p:cNvSpPr/>
            <p:nvPr/>
          </p:nvSpPr>
          <p:spPr>
            <a:xfrm>
              <a:off x="1569708" y="440739"/>
              <a:ext cx="573648" cy="456810"/>
            </a:xfrm>
            <a:custGeom>
              <a:avLst/>
              <a:gdLst>
                <a:gd name="connsiteX0" fmla="*/ 752976 w 801102"/>
                <a:gd name="connsiteY0" fmla="*/ 151540 h 637937"/>
                <a:gd name="connsiteX1" fmla="*/ 737433 w 801102"/>
                <a:gd name="connsiteY1" fmla="*/ 512069 h 637937"/>
                <a:gd name="connsiteX2" fmla="*/ 649559 w 801102"/>
                <a:gd name="connsiteY2" fmla="*/ 592536 h 637937"/>
                <a:gd name="connsiteX3" fmla="*/ 394313 w 801102"/>
                <a:gd name="connsiteY3" fmla="*/ 635060 h 637937"/>
                <a:gd name="connsiteX4" fmla="*/ 193729 w 801102"/>
                <a:gd name="connsiteY4" fmla="*/ 630332 h 637937"/>
                <a:gd name="connsiteX5" fmla="*/ 73542 w 801102"/>
                <a:gd name="connsiteY5" fmla="*/ 443661 h 637937"/>
                <a:gd name="connsiteX6" fmla="*/ 155788 w 801102"/>
                <a:gd name="connsiteY6" fmla="*/ 267135 h 637937"/>
                <a:gd name="connsiteX7" fmla="*/ 311985 w 801102"/>
                <a:gd name="connsiteY7" fmla="*/ 48134 h 637937"/>
                <a:gd name="connsiteX8" fmla="*/ 422110 w 801102"/>
                <a:gd name="connsiteY8" fmla="*/ 5381 h 637937"/>
                <a:gd name="connsiteX9" fmla="*/ 752976 w 801102"/>
                <a:gd name="connsiteY9" fmla="*/ 151540 h 637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01102" h="637937">
                  <a:moveTo>
                    <a:pt x="752976" y="151540"/>
                  </a:moveTo>
                  <a:cubicBezTo>
                    <a:pt x="824423" y="266759"/>
                    <a:pt x="813903" y="409645"/>
                    <a:pt x="737433" y="512069"/>
                  </a:cubicBezTo>
                  <a:cubicBezTo>
                    <a:pt x="714118" y="543287"/>
                    <a:pt x="684685" y="570759"/>
                    <a:pt x="649559" y="592536"/>
                  </a:cubicBezTo>
                  <a:cubicBezTo>
                    <a:pt x="557022" y="649916"/>
                    <a:pt x="503374" y="637645"/>
                    <a:pt x="394313" y="635060"/>
                  </a:cubicBezTo>
                  <a:lnTo>
                    <a:pt x="193729" y="630332"/>
                  </a:lnTo>
                  <a:cubicBezTo>
                    <a:pt x="-47397" y="624638"/>
                    <a:pt x="-33392" y="673166"/>
                    <a:pt x="73542" y="443661"/>
                  </a:cubicBezTo>
                  <a:lnTo>
                    <a:pt x="155788" y="267135"/>
                  </a:lnTo>
                  <a:cubicBezTo>
                    <a:pt x="203071" y="165660"/>
                    <a:pt x="217403" y="106774"/>
                    <a:pt x="311985" y="48134"/>
                  </a:cubicBezTo>
                  <a:cubicBezTo>
                    <a:pt x="346785" y="26553"/>
                    <a:pt x="384120" y="12449"/>
                    <a:pt x="422110" y="5381"/>
                  </a:cubicBezTo>
                  <a:cubicBezTo>
                    <a:pt x="548170" y="-18082"/>
                    <a:pt x="681348" y="36010"/>
                    <a:pt x="752976" y="151540"/>
                  </a:cubicBezTo>
                  <a:close/>
                </a:path>
              </a:pathLst>
            </a:custGeom>
            <a:solidFill>
              <a:srgbClr val="A8794A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1" name="Freeform 380">
              <a:extLst>
                <a:ext uri="{FF2B5EF4-FFF2-40B4-BE49-F238E27FC236}">
                  <a16:creationId xmlns:a16="http://schemas.microsoft.com/office/drawing/2014/main" id="{D5A5D323-7213-A4FE-D1FF-D2ED09039F48}"/>
                </a:ext>
              </a:extLst>
            </p:cNvPr>
            <p:cNvSpPr/>
            <p:nvPr/>
          </p:nvSpPr>
          <p:spPr>
            <a:xfrm>
              <a:off x="2479646" y="746588"/>
              <a:ext cx="185763" cy="213724"/>
            </a:xfrm>
            <a:custGeom>
              <a:avLst/>
              <a:gdLst>
                <a:gd name="connsiteX0" fmla="*/ 133243 w 259418"/>
                <a:gd name="connsiteY0" fmla="*/ 134787 h 298466"/>
                <a:gd name="connsiteX1" fmla="*/ 166243 w 259418"/>
                <a:gd name="connsiteY1" fmla="*/ 0 h 298466"/>
                <a:gd name="connsiteX2" fmla="*/ 247720 w 259418"/>
                <a:gd name="connsiteY2" fmla="*/ 190842 h 298466"/>
                <a:gd name="connsiteX3" fmla="*/ 248309 w 259418"/>
                <a:gd name="connsiteY3" fmla="*/ 192282 h 298466"/>
                <a:gd name="connsiteX4" fmla="*/ 247065 w 259418"/>
                <a:gd name="connsiteY4" fmla="*/ 264634 h 298466"/>
                <a:gd name="connsiteX5" fmla="*/ 221771 w 259418"/>
                <a:gd name="connsiteY5" fmla="*/ 287949 h 298466"/>
                <a:gd name="connsiteX6" fmla="*/ 188755 w 259418"/>
                <a:gd name="connsiteY6" fmla="*/ 298306 h 298466"/>
                <a:gd name="connsiteX7" fmla="*/ 125455 w 259418"/>
                <a:gd name="connsiteY7" fmla="*/ 263194 h 298466"/>
                <a:gd name="connsiteX8" fmla="*/ 124522 w 259418"/>
                <a:gd name="connsiteY8" fmla="*/ 261983 h 298466"/>
                <a:gd name="connsiteX9" fmla="*/ 0 w 259418"/>
                <a:gd name="connsiteY9" fmla="*/ 95994 h 298466"/>
                <a:gd name="connsiteX10" fmla="*/ 133243 w 259418"/>
                <a:gd name="connsiteY10" fmla="*/ 134787 h 298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9418" h="298466">
                  <a:moveTo>
                    <a:pt x="133243" y="134787"/>
                  </a:moveTo>
                  <a:lnTo>
                    <a:pt x="166243" y="0"/>
                  </a:lnTo>
                  <a:lnTo>
                    <a:pt x="247720" y="190842"/>
                  </a:lnTo>
                  <a:lnTo>
                    <a:pt x="248309" y="192282"/>
                  </a:lnTo>
                  <a:cubicBezTo>
                    <a:pt x="266404" y="218559"/>
                    <a:pt x="259761" y="245491"/>
                    <a:pt x="247065" y="264634"/>
                  </a:cubicBezTo>
                  <a:cubicBezTo>
                    <a:pt x="240586" y="274402"/>
                    <a:pt x="231833" y="282370"/>
                    <a:pt x="221771" y="287949"/>
                  </a:cubicBezTo>
                  <a:cubicBezTo>
                    <a:pt x="211873" y="293937"/>
                    <a:pt x="200551" y="297570"/>
                    <a:pt x="188755" y="298306"/>
                  </a:cubicBezTo>
                  <a:cubicBezTo>
                    <a:pt x="165817" y="299730"/>
                    <a:pt x="139165" y="292007"/>
                    <a:pt x="125455" y="263194"/>
                  </a:cubicBezTo>
                  <a:lnTo>
                    <a:pt x="124522" y="261983"/>
                  </a:lnTo>
                  <a:lnTo>
                    <a:pt x="0" y="95994"/>
                  </a:lnTo>
                  <a:lnTo>
                    <a:pt x="133243" y="134787"/>
                  </a:lnTo>
                  <a:close/>
                </a:path>
              </a:pathLst>
            </a:custGeom>
            <a:solidFill>
              <a:srgbClr val="F3DA1D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65" name="Graphic 3">
              <a:extLst>
                <a:ext uri="{FF2B5EF4-FFF2-40B4-BE49-F238E27FC236}">
                  <a16:creationId xmlns:a16="http://schemas.microsoft.com/office/drawing/2014/main" id="{2A4AD703-28DF-2D82-0B8D-C1E38BA6EA12}"/>
                </a:ext>
              </a:extLst>
            </p:cNvPr>
            <p:cNvGrpSpPr/>
            <p:nvPr/>
          </p:nvGrpSpPr>
          <p:grpSpPr>
            <a:xfrm>
              <a:off x="2530414" y="845480"/>
              <a:ext cx="726354" cy="553991"/>
              <a:chOff x="1462257" y="9787160"/>
              <a:chExt cx="1014356" cy="773650"/>
            </a:xfrm>
            <a:solidFill>
              <a:srgbClr val="675727"/>
            </a:solidFill>
          </p:grpSpPr>
          <p:sp>
            <p:nvSpPr>
              <p:cNvPr id="391" name="Freeform 390">
                <a:extLst>
                  <a:ext uri="{FF2B5EF4-FFF2-40B4-BE49-F238E27FC236}">
                    <a16:creationId xmlns:a16="http://schemas.microsoft.com/office/drawing/2014/main" id="{430ADF1E-9A62-4836-89C1-59FD9E96BCBA}"/>
                  </a:ext>
                </a:extLst>
              </p:cNvPr>
              <p:cNvSpPr/>
              <p:nvPr/>
            </p:nvSpPr>
            <p:spPr>
              <a:xfrm>
                <a:off x="2007213" y="9787160"/>
                <a:ext cx="404380" cy="404408"/>
              </a:xfrm>
              <a:custGeom>
                <a:avLst/>
                <a:gdLst>
                  <a:gd name="connsiteX0" fmla="*/ 101109 w 404380"/>
                  <a:gd name="connsiteY0" fmla="*/ 27118 h 404408"/>
                  <a:gd name="connsiteX1" fmla="*/ 377264 w 404380"/>
                  <a:gd name="connsiteY1" fmla="*/ 101122 h 404408"/>
                  <a:gd name="connsiteX2" fmla="*/ 303264 w 404380"/>
                  <a:gd name="connsiteY2" fmla="*/ 377290 h 404408"/>
                  <a:gd name="connsiteX3" fmla="*/ 27109 w 404380"/>
                  <a:gd name="connsiteY3" fmla="*/ 303286 h 404408"/>
                  <a:gd name="connsiteX4" fmla="*/ 101109 w 404380"/>
                  <a:gd name="connsiteY4" fmla="*/ 27118 h 404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4380" h="404408">
                    <a:moveTo>
                      <a:pt x="101109" y="27118"/>
                    </a:moveTo>
                    <a:cubicBezTo>
                      <a:pt x="197802" y="-28708"/>
                      <a:pt x="321441" y="4424"/>
                      <a:pt x="377264" y="101122"/>
                    </a:cubicBezTo>
                    <a:cubicBezTo>
                      <a:pt x="433087" y="197819"/>
                      <a:pt x="399956" y="321464"/>
                      <a:pt x="303264" y="377290"/>
                    </a:cubicBezTo>
                    <a:cubicBezTo>
                      <a:pt x="206571" y="433117"/>
                      <a:pt x="82932" y="399984"/>
                      <a:pt x="27109" y="303286"/>
                    </a:cubicBezTo>
                    <a:cubicBezTo>
                      <a:pt x="-28698" y="206589"/>
                      <a:pt x="4417" y="82944"/>
                      <a:pt x="101109" y="27118"/>
                    </a:cubicBezTo>
                    <a:close/>
                  </a:path>
                </a:pathLst>
              </a:custGeom>
              <a:solidFill>
                <a:srgbClr val="675727"/>
              </a:solidFill>
              <a:ln w="16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2" name="Freeform 391">
                <a:extLst>
                  <a:ext uri="{FF2B5EF4-FFF2-40B4-BE49-F238E27FC236}">
                    <a16:creationId xmlns:a16="http://schemas.microsoft.com/office/drawing/2014/main" id="{A409B4CF-FFBA-8FC4-A1D7-8E0C34F79BFB}"/>
                  </a:ext>
                </a:extLst>
              </p:cNvPr>
              <p:cNvSpPr/>
              <p:nvPr/>
            </p:nvSpPr>
            <p:spPr>
              <a:xfrm rot="-4468020">
                <a:off x="1992612" y="10076784"/>
                <a:ext cx="433834" cy="433856"/>
              </a:xfrm>
              <a:custGeom>
                <a:avLst/>
                <a:gdLst>
                  <a:gd name="connsiteX0" fmla="*/ 433835 w 433834"/>
                  <a:gd name="connsiteY0" fmla="*/ 216929 h 433856"/>
                  <a:gd name="connsiteX1" fmla="*/ 216918 w 433834"/>
                  <a:gd name="connsiteY1" fmla="*/ 433857 h 433856"/>
                  <a:gd name="connsiteX2" fmla="*/ 0 w 433834"/>
                  <a:gd name="connsiteY2" fmla="*/ 216929 h 433856"/>
                  <a:gd name="connsiteX3" fmla="*/ 216918 w 433834"/>
                  <a:gd name="connsiteY3" fmla="*/ 0 h 433856"/>
                  <a:gd name="connsiteX4" fmla="*/ 433835 w 433834"/>
                  <a:gd name="connsiteY4" fmla="*/ 216929 h 4338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3834" h="433856">
                    <a:moveTo>
                      <a:pt x="433835" y="216929"/>
                    </a:moveTo>
                    <a:cubicBezTo>
                      <a:pt x="433835" y="336735"/>
                      <a:pt x="336718" y="433857"/>
                      <a:pt x="216918" y="433857"/>
                    </a:cubicBezTo>
                    <a:cubicBezTo>
                      <a:pt x="97117" y="433857"/>
                      <a:pt x="0" y="336735"/>
                      <a:pt x="0" y="216929"/>
                    </a:cubicBezTo>
                    <a:cubicBezTo>
                      <a:pt x="0" y="97122"/>
                      <a:pt x="97117" y="0"/>
                      <a:pt x="216918" y="0"/>
                    </a:cubicBezTo>
                    <a:cubicBezTo>
                      <a:pt x="336718" y="0"/>
                      <a:pt x="433835" y="97122"/>
                      <a:pt x="433835" y="216929"/>
                    </a:cubicBezTo>
                    <a:close/>
                  </a:path>
                </a:pathLst>
              </a:custGeom>
              <a:solidFill>
                <a:srgbClr val="675727"/>
              </a:solidFill>
              <a:ln w="16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3" name="Freeform 392">
                <a:extLst>
                  <a:ext uri="{FF2B5EF4-FFF2-40B4-BE49-F238E27FC236}">
                    <a16:creationId xmlns:a16="http://schemas.microsoft.com/office/drawing/2014/main" id="{C68D37EC-63B4-73FE-1063-C8C6AA7390E9}"/>
                  </a:ext>
                </a:extLst>
              </p:cNvPr>
              <p:cNvSpPr/>
              <p:nvPr/>
            </p:nvSpPr>
            <p:spPr>
              <a:xfrm>
                <a:off x="1477016" y="9787160"/>
                <a:ext cx="404387" cy="404408"/>
              </a:xfrm>
              <a:custGeom>
                <a:avLst/>
                <a:gdLst>
                  <a:gd name="connsiteX0" fmla="*/ 101117 w 404387"/>
                  <a:gd name="connsiteY0" fmla="*/ 27118 h 404408"/>
                  <a:gd name="connsiteX1" fmla="*/ 377271 w 404387"/>
                  <a:gd name="connsiteY1" fmla="*/ 101122 h 404408"/>
                  <a:gd name="connsiteX2" fmla="*/ 303271 w 404387"/>
                  <a:gd name="connsiteY2" fmla="*/ 377290 h 404408"/>
                  <a:gd name="connsiteX3" fmla="*/ 27116 w 404387"/>
                  <a:gd name="connsiteY3" fmla="*/ 303286 h 404408"/>
                  <a:gd name="connsiteX4" fmla="*/ 101117 w 404387"/>
                  <a:gd name="connsiteY4" fmla="*/ 27118 h 404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4387" h="404408">
                    <a:moveTo>
                      <a:pt x="101117" y="27118"/>
                    </a:moveTo>
                    <a:cubicBezTo>
                      <a:pt x="197809" y="-28708"/>
                      <a:pt x="321448" y="4424"/>
                      <a:pt x="377271" y="101122"/>
                    </a:cubicBezTo>
                    <a:cubicBezTo>
                      <a:pt x="433094" y="197819"/>
                      <a:pt x="399964" y="321464"/>
                      <a:pt x="303271" y="377290"/>
                    </a:cubicBezTo>
                    <a:cubicBezTo>
                      <a:pt x="206579" y="433117"/>
                      <a:pt x="82940" y="399984"/>
                      <a:pt x="27116" y="303286"/>
                    </a:cubicBezTo>
                    <a:cubicBezTo>
                      <a:pt x="-28707" y="206589"/>
                      <a:pt x="4424" y="82944"/>
                      <a:pt x="101117" y="27118"/>
                    </a:cubicBezTo>
                    <a:close/>
                  </a:path>
                </a:pathLst>
              </a:custGeom>
              <a:solidFill>
                <a:srgbClr val="675727"/>
              </a:solidFill>
              <a:ln w="16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4" name="Freeform 393">
                <a:extLst>
                  <a:ext uri="{FF2B5EF4-FFF2-40B4-BE49-F238E27FC236}">
                    <a16:creationId xmlns:a16="http://schemas.microsoft.com/office/drawing/2014/main" id="{32BED7CF-F7F0-9899-4F7A-15696ADA6E31}"/>
                  </a:ext>
                </a:extLst>
              </p:cNvPr>
              <p:cNvSpPr/>
              <p:nvPr/>
            </p:nvSpPr>
            <p:spPr>
              <a:xfrm>
                <a:off x="1462257" y="10076697"/>
                <a:ext cx="433903" cy="433921"/>
              </a:xfrm>
              <a:custGeom>
                <a:avLst/>
                <a:gdLst>
                  <a:gd name="connsiteX0" fmla="*/ 108497 w 433903"/>
                  <a:gd name="connsiteY0" fmla="*/ 29096 h 433921"/>
                  <a:gd name="connsiteX1" fmla="*/ 404809 w 433903"/>
                  <a:gd name="connsiteY1" fmla="*/ 108499 h 433921"/>
                  <a:gd name="connsiteX2" fmla="*/ 325409 w 433903"/>
                  <a:gd name="connsiteY2" fmla="*/ 404826 h 433921"/>
                  <a:gd name="connsiteX3" fmla="*/ 29098 w 433903"/>
                  <a:gd name="connsiteY3" fmla="*/ 325422 h 433921"/>
                  <a:gd name="connsiteX4" fmla="*/ 108497 w 433903"/>
                  <a:gd name="connsiteY4" fmla="*/ 29096 h 433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3903" h="433921">
                    <a:moveTo>
                      <a:pt x="108497" y="29096"/>
                    </a:moveTo>
                    <a:cubicBezTo>
                      <a:pt x="212241" y="-30804"/>
                      <a:pt x="344911" y="4750"/>
                      <a:pt x="404809" y="108499"/>
                    </a:cubicBezTo>
                    <a:cubicBezTo>
                      <a:pt x="464706" y="212249"/>
                      <a:pt x="429154" y="344926"/>
                      <a:pt x="325409" y="404826"/>
                    </a:cubicBezTo>
                    <a:cubicBezTo>
                      <a:pt x="221665" y="464726"/>
                      <a:pt x="88995" y="429172"/>
                      <a:pt x="29098" y="325422"/>
                    </a:cubicBezTo>
                    <a:cubicBezTo>
                      <a:pt x="-30799" y="221657"/>
                      <a:pt x="4737" y="88996"/>
                      <a:pt x="108497" y="29096"/>
                    </a:cubicBezTo>
                    <a:close/>
                  </a:path>
                </a:pathLst>
              </a:custGeom>
              <a:solidFill>
                <a:srgbClr val="675727"/>
              </a:solidFill>
              <a:ln w="16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82" name="Freeform 381">
              <a:extLst>
                <a:ext uri="{FF2B5EF4-FFF2-40B4-BE49-F238E27FC236}">
                  <a16:creationId xmlns:a16="http://schemas.microsoft.com/office/drawing/2014/main" id="{387D3555-D004-62D4-C925-11894DA83766}"/>
                </a:ext>
              </a:extLst>
            </p:cNvPr>
            <p:cNvSpPr/>
            <p:nvPr/>
          </p:nvSpPr>
          <p:spPr>
            <a:xfrm>
              <a:off x="2636095" y="909220"/>
              <a:ext cx="72320" cy="66196"/>
            </a:xfrm>
            <a:custGeom>
              <a:avLst/>
              <a:gdLst>
                <a:gd name="connsiteX0" fmla="*/ 100995 w 100995"/>
                <a:gd name="connsiteY0" fmla="*/ 65332 h 92443"/>
                <a:gd name="connsiteX1" fmla="*/ 81215 w 100995"/>
                <a:gd name="connsiteY1" fmla="*/ 85163 h 92443"/>
                <a:gd name="connsiteX2" fmla="*/ 81166 w 100995"/>
                <a:gd name="connsiteY2" fmla="*/ 85163 h 92443"/>
                <a:gd name="connsiteX3" fmla="*/ 54138 w 100995"/>
                <a:gd name="connsiteY3" fmla="*/ 92443 h 92443"/>
                <a:gd name="connsiteX4" fmla="*/ 15854 w 100995"/>
                <a:gd name="connsiteY4" fmla="*/ 76573 h 92443"/>
                <a:gd name="connsiteX5" fmla="*/ 0 w 100995"/>
                <a:gd name="connsiteY5" fmla="*/ 38286 h 92443"/>
                <a:gd name="connsiteX6" fmla="*/ 4156 w 100995"/>
                <a:gd name="connsiteY6" fmla="*/ 17605 h 92443"/>
                <a:gd name="connsiteX7" fmla="*/ 15870 w 100995"/>
                <a:gd name="connsiteY7" fmla="*/ 0 h 92443"/>
                <a:gd name="connsiteX8" fmla="*/ 30071 w 100995"/>
                <a:gd name="connsiteY8" fmla="*/ 14202 h 92443"/>
                <a:gd name="connsiteX9" fmla="*/ 22676 w 100995"/>
                <a:gd name="connsiteY9" fmla="*/ 25213 h 92443"/>
                <a:gd name="connsiteX10" fmla="*/ 20107 w 100995"/>
                <a:gd name="connsiteY10" fmla="*/ 38270 h 92443"/>
                <a:gd name="connsiteX11" fmla="*/ 30071 w 100995"/>
                <a:gd name="connsiteY11" fmla="*/ 62354 h 92443"/>
                <a:gd name="connsiteX12" fmla="*/ 54154 w 100995"/>
                <a:gd name="connsiteY12" fmla="*/ 72319 h 92443"/>
                <a:gd name="connsiteX13" fmla="*/ 71186 w 100995"/>
                <a:gd name="connsiteY13" fmla="*/ 67803 h 92443"/>
                <a:gd name="connsiteX14" fmla="*/ 71170 w 100995"/>
                <a:gd name="connsiteY14" fmla="*/ 67787 h 92443"/>
                <a:gd name="connsiteX15" fmla="*/ 83653 w 100995"/>
                <a:gd name="connsiteY15" fmla="*/ 55335 h 92443"/>
                <a:gd name="connsiteX16" fmla="*/ 100995 w 100995"/>
                <a:gd name="connsiteY16" fmla="*/ 65332 h 92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0995" h="92443">
                  <a:moveTo>
                    <a:pt x="100995" y="65332"/>
                  </a:moveTo>
                  <a:cubicBezTo>
                    <a:pt x="96153" y="73726"/>
                    <a:pt x="89265" y="80516"/>
                    <a:pt x="81215" y="85163"/>
                  </a:cubicBezTo>
                  <a:lnTo>
                    <a:pt x="81166" y="85163"/>
                  </a:lnTo>
                  <a:cubicBezTo>
                    <a:pt x="73035" y="89858"/>
                    <a:pt x="63742" y="92443"/>
                    <a:pt x="54138" y="92443"/>
                  </a:cubicBezTo>
                  <a:cubicBezTo>
                    <a:pt x="39201" y="92443"/>
                    <a:pt x="25654" y="86373"/>
                    <a:pt x="15854" y="76573"/>
                  </a:cubicBezTo>
                  <a:cubicBezTo>
                    <a:pt x="6070" y="66788"/>
                    <a:pt x="0" y="53241"/>
                    <a:pt x="0" y="38286"/>
                  </a:cubicBezTo>
                  <a:cubicBezTo>
                    <a:pt x="0" y="31169"/>
                    <a:pt x="1440" y="24150"/>
                    <a:pt x="4156" y="17605"/>
                  </a:cubicBezTo>
                  <a:cubicBezTo>
                    <a:pt x="6871" y="11044"/>
                    <a:pt x="10847" y="5039"/>
                    <a:pt x="15870" y="0"/>
                  </a:cubicBezTo>
                  <a:lnTo>
                    <a:pt x="30071" y="14202"/>
                  </a:lnTo>
                  <a:cubicBezTo>
                    <a:pt x="26848" y="17425"/>
                    <a:pt x="24345" y="21188"/>
                    <a:pt x="22676" y="25213"/>
                  </a:cubicBezTo>
                  <a:cubicBezTo>
                    <a:pt x="21007" y="29255"/>
                    <a:pt x="20107" y="33705"/>
                    <a:pt x="20107" y="38270"/>
                  </a:cubicBezTo>
                  <a:cubicBezTo>
                    <a:pt x="20107" y="47678"/>
                    <a:pt x="23920" y="56202"/>
                    <a:pt x="30071" y="62354"/>
                  </a:cubicBezTo>
                  <a:cubicBezTo>
                    <a:pt x="36223" y="68506"/>
                    <a:pt x="44747" y="72319"/>
                    <a:pt x="54154" y="72319"/>
                  </a:cubicBezTo>
                  <a:cubicBezTo>
                    <a:pt x="60290" y="72319"/>
                    <a:pt x="66147" y="70715"/>
                    <a:pt x="71186" y="67803"/>
                  </a:cubicBezTo>
                  <a:lnTo>
                    <a:pt x="71170" y="67787"/>
                  </a:lnTo>
                  <a:cubicBezTo>
                    <a:pt x="76291" y="64825"/>
                    <a:pt x="80643" y="60571"/>
                    <a:pt x="83653" y="55335"/>
                  </a:cubicBezTo>
                  <a:lnTo>
                    <a:pt x="100995" y="65332"/>
                  </a:lnTo>
                  <a:close/>
                </a:path>
              </a:pathLst>
            </a:custGeom>
            <a:solidFill>
              <a:srgbClr val="FFCC00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9" name="Freeform 368">
              <a:extLst>
                <a:ext uri="{FF2B5EF4-FFF2-40B4-BE49-F238E27FC236}">
                  <a16:creationId xmlns:a16="http://schemas.microsoft.com/office/drawing/2014/main" id="{19417EA7-E1E2-5057-8153-7D887BB407A9}"/>
                </a:ext>
              </a:extLst>
            </p:cNvPr>
            <p:cNvSpPr/>
            <p:nvPr/>
          </p:nvSpPr>
          <p:spPr>
            <a:xfrm>
              <a:off x="3005089" y="909220"/>
              <a:ext cx="72308" cy="66196"/>
            </a:xfrm>
            <a:custGeom>
              <a:avLst/>
              <a:gdLst>
                <a:gd name="connsiteX0" fmla="*/ 100979 w 100979"/>
                <a:gd name="connsiteY0" fmla="*/ 65332 h 92443"/>
                <a:gd name="connsiteX1" fmla="*/ 81199 w 100979"/>
                <a:gd name="connsiteY1" fmla="*/ 85163 h 92443"/>
                <a:gd name="connsiteX2" fmla="*/ 81166 w 100979"/>
                <a:gd name="connsiteY2" fmla="*/ 85163 h 92443"/>
                <a:gd name="connsiteX3" fmla="*/ 54138 w 100979"/>
                <a:gd name="connsiteY3" fmla="*/ 92443 h 92443"/>
                <a:gd name="connsiteX4" fmla="*/ 15854 w 100979"/>
                <a:gd name="connsiteY4" fmla="*/ 76573 h 92443"/>
                <a:gd name="connsiteX5" fmla="*/ 0 w 100979"/>
                <a:gd name="connsiteY5" fmla="*/ 38286 h 92443"/>
                <a:gd name="connsiteX6" fmla="*/ 4156 w 100979"/>
                <a:gd name="connsiteY6" fmla="*/ 17605 h 92443"/>
                <a:gd name="connsiteX7" fmla="*/ 15870 w 100979"/>
                <a:gd name="connsiteY7" fmla="*/ 0 h 92443"/>
                <a:gd name="connsiteX8" fmla="*/ 30071 w 100979"/>
                <a:gd name="connsiteY8" fmla="*/ 14202 h 92443"/>
                <a:gd name="connsiteX9" fmla="*/ 22676 w 100979"/>
                <a:gd name="connsiteY9" fmla="*/ 25213 h 92443"/>
                <a:gd name="connsiteX10" fmla="*/ 20107 w 100979"/>
                <a:gd name="connsiteY10" fmla="*/ 38270 h 92443"/>
                <a:gd name="connsiteX11" fmla="*/ 30071 w 100979"/>
                <a:gd name="connsiteY11" fmla="*/ 62354 h 92443"/>
                <a:gd name="connsiteX12" fmla="*/ 54154 w 100979"/>
                <a:gd name="connsiteY12" fmla="*/ 72319 h 92443"/>
                <a:gd name="connsiteX13" fmla="*/ 71186 w 100979"/>
                <a:gd name="connsiteY13" fmla="*/ 67803 h 92443"/>
                <a:gd name="connsiteX14" fmla="*/ 71170 w 100979"/>
                <a:gd name="connsiteY14" fmla="*/ 67787 h 92443"/>
                <a:gd name="connsiteX15" fmla="*/ 83653 w 100979"/>
                <a:gd name="connsiteY15" fmla="*/ 55335 h 92443"/>
                <a:gd name="connsiteX16" fmla="*/ 100979 w 100979"/>
                <a:gd name="connsiteY16" fmla="*/ 65332 h 92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0979" h="92443">
                  <a:moveTo>
                    <a:pt x="100979" y="65332"/>
                  </a:moveTo>
                  <a:cubicBezTo>
                    <a:pt x="96136" y="73726"/>
                    <a:pt x="89248" y="80516"/>
                    <a:pt x="81199" y="85163"/>
                  </a:cubicBezTo>
                  <a:lnTo>
                    <a:pt x="81166" y="85163"/>
                  </a:lnTo>
                  <a:cubicBezTo>
                    <a:pt x="73035" y="89858"/>
                    <a:pt x="63742" y="92443"/>
                    <a:pt x="54138" y="92443"/>
                  </a:cubicBezTo>
                  <a:cubicBezTo>
                    <a:pt x="39201" y="92443"/>
                    <a:pt x="25654" y="86373"/>
                    <a:pt x="15854" y="76573"/>
                  </a:cubicBezTo>
                  <a:cubicBezTo>
                    <a:pt x="6070" y="66788"/>
                    <a:pt x="0" y="53241"/>
                    <a:pt x="0" y="38286"/>
                  </a:cubicBezTo>
                  <a:cubicBezTo>
                    <a:pt x="0" y="31169"/>
                    <a:pt x="1440" y="24150"/>
                    <a:pt x="4156" y="17605"/>
                  </a:cubicBezTo>
                  <a:cubicBezTo>
                    <a:pt x="6871" y="11044"/>
                    <a:pt x="10847" y="5039"/>
                    <a:pt x="15870" y="0"/>
                  </a:cubicBezTo>
                  <a:lnTo>
                    <a:pt x="30071" y="14202"/>
                  </a:lnTo>
                  <a:cubicBezTo>
                    <a:pt x="26848" y="17425"/>
                    <a:pt x="24345" y="21188"/>
                    <a:pt x="22676" y="25213"/>
                  </a:cubicBezTo>
                  <a:cubicBezTo>
                    <a:pt x="21007" y="29255"/>
                    <a:pt x="20107" y="33705"/>
                    <a:pt x="20107" y="38270"/>
                  </a:cubicBezTo>
                  <a:cubicBezTo>
                    <a:pt x="20107" y="47678"/>
                    <a:pt x="23920" y="56202"/>
                    <a:pt x="30071" y="62354"/>
                  </a:cubicBezTo>
                  <a:cubicBezTo>
                    <a:pt x="36223" y="68506"/>
                    <a:pt x="44747" y="72319"/>
                    <a:pt x="54154" y="72319"/>
                  </a:cubicBezTo>
                  <a:cubicBezTo>
                    <a:pt x="60290" y="72319"/>
                    <a:pt x="66147" y="70715"/>
                    <a:pt x="71186" y="67803"/>
                  </a:cubicBezTo>
                  <a:lnTo>
                    <a:pt x="71170" y="67787"/>
                  </a:lnTo>
                  <a:cubicBezTo>
                    <a:pt x="76291" y="64825"/>
                    <a:pt x="80642" y="60571"/>
                    <a:pt x="83653" y="55335"/>
                  </a:cubicBezTo>
                  <a:lnTo>
                    <a:pt x="100979" y="65332"/>
                  </a:lnTo>
                  <a:close/>
                </a:path>
              </a:pathLst>
            </a:custGeom>
            <a:solidFill>
              <a:srgbClr val="FFCC00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6" name="Freeform 365">
              <a:extLst>
                <a:ext uri="{FF2B5EF4-FFF2-40B4-BE49-F238E27FC236}">
                  <a16:creationId xmlns:a16="http://schemas.microsoft.com/office/drawing/2014/main" id="{04A9D503-DB48-6B0B-DDA4-D598188C7D3A}"/>
                </a:ext>
              </a:extLst>
            </p:cNvPr>
            <p:cNvSpPr/>
            <p:nvPr/>
          </p:nvSpPr>
          <p:spPr>
            <a:xfrm>
              <a:off x="1669678" y="1300602"/>
              <a:ext cx="1742610" cy="722504"/>
            </a:xfrm>
            <a:custGeom>
              <a:avLst/>
              <a:gdLst>
                <a:gd name="connsiteX0" fmla="*/ 2382862 w 2433561"/>
                <a:gd name="connsiteY0" fmla="*/ 262167 h 1008979"/>
                <a:gd name="connsiteX1" fmla="*/ 1216154 w 2433561"/>
                <a:gd name="connsiteY1" fmla="*/ 1008979 h 1008979"/>
                <a:gd name="connsiteX2" fmla="*/ 76555 w 2433561"/>
                <a:gd name="connsiteY2" fmla="*/ 317371 h 1008979"/>
                <a:gd name="connsiteX3" fmla="*/ 195662 w 2433561"/>
                <a:gd name="connsiteY3" fmla="*/ 3751 h 1008979"/>
                <a:gd name="connsiteX4" fmla="*/ 2089938 w 2433561"/>
                <a:gd name="connsiteY4" fmla="*/ 3751 h 1008979"/>
                <a:gd name="connsiteX5" fmla="*/ 2382862 w 2433561"/>
                <a:gd name="connsiteY5" fmla="*/ 262167 h 1008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33561" h="1008979">
                  <a:moveTo>
                    <a:pt x="2382862" y="262167"/>
                  </a:moveTo>
                  <a:cubicBezTo>
                    <a:pt x="2179415" y="703032"/>
                    <a:pt x="1733549" y="1008979"/>
                    <a:pt x="1216154" y="1008979"/>
                  </a:cubicBezTo>
                  <a:cubicBezTo>
                    <a:pt x="720649" y="1008979"/>
                    <a:pt x="290702" y="728344"/>
                    <a:pt x="76555" y="317371"/>
                  </a:cubicBezTo>
                  <a:cubicBezTo>
                    <a:pt x="-110236" y="-41080"/>
                    <a:pt x="90413" y="3751"/>
                    <a:pt x="195662" y="3751"/>
                  </a:cubicBezTo>
                  <a:lnTo>
                    <a:pt x="2089938" y="3751"/>
                  </a:lnTo>
                  <a:cubicBezTo>
                    <a:pt x="2341158" y="3767"/>
                    <a:pt x="2527672" y="-51552"/>
                    <a:pt x="2382862" y="262167"/>
                  </a:cubicBezTo>
                  <a:close/>
                </a:path>
              </a:pathLst>
            </a:custGeom>
            <a:solidFill>
              <a:srgbClr val="A8794A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72" name="Picture 71">
            <a:extLst>
              <a:ext uri="{FF2B5EF4-FFF2-40B4-BE49-F238E27FC236}">
                <a16:creationId xmlns:a16="http://schemas.microsoft.com/office/drawing/2014/main" id="{1F1F3758-D240-4607-9ABC-80289707FD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6088" y="529342"/>
            <a:ext cx="402478" cy="52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312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79" name="Group 3478">
            <a:extLst>
              <a:ext uri="{FF2B5EF4-FFF2-40B4-BE49-F238E27FC236}">
                <a16:creationId xmlns:a16="http://schemas.microsoft.com/office/drawing/2014/main" id="{CBA864DC-491C-1D9E-0269-A417C811C054}"/>
              </a:ext>
            </a:extLst>
          </p:cNvPr>
          <p:cNvGrpSpPr/>
          <p:nvPr/>
        </p:nvGrpSpPr>
        <p:grpSpPr>
          <a:xfrm>
            <a:off x="73442" y="2650852"/>
            <a:ext cx="408706" cy="408852"/>
            <a:chOff x="3807474" y="-4879963"/>
            <a:chExt cx="871281" cy="871593"/>
          </a:xfrm>
        </p:grpSpPr>
        <p:sp>
          <p:nvSpPr>
            <p:cNvPr id="3480" name="Freeform 3479">
              <a:extLst>
                <a:ext uri="{FF2B5EF4-FFF2-40B4-BE49-F238E27FC236}">
                  <a16:creationId xmlns:a16="http://schemas.microsoft.com/office/drawing/2014/main" id="{56C2D6AD-04B3-88F7-7003-DE8FC4A6BEC4}"/>
                </a:ext>
              </a:extLst>
            </p:cNvPr>
            <p:cNvSpPr/>
            <p:nvPr/>
          </p:nvSpPr>
          <p:spPr>
            <a:xfrm>
              <a:off x="4163643" y="-4444164"/>
              <a:ext cx="158201" cy="435794"/>
            </a:xfrm>
            <a:custGeom>
              <a:avLst/>
              <a:gdLst>
                <a:gd name="connsiteX0" fmla="*/ 714 w 29411"/>
                <a:gd name="connsiteY0" fmla="*/ 63229 h 81018"/>
                <a:gd name="connsiteX1" fmla="*/ 9980 w 29411"/>
                <a:gd name="connsiteY1" fmla="*/ 6247 h 81018"/>
                <a:gd name="connsiteX2" fmla="*/ 14936 w 29411"/>
                <a:gd name="connsiteY2" fmla="*/ 0 h 81018"/>
                <a:gd name="connsiteX3" fmla="*/ 19785 w 29411"/>
                <a:gd name="connsiteY3" fmla="*/ 6247 h 81018"/>
                <a:gd name="connsiteX4" fmla="*/ 28081 w 29411"/>
                <a:gd name="connsiteY4" fmla="*/ 66568 h 81018"/>
                <a:gd name="connsiteX5" fmla="*/ 14290 w 29411"/>
                <a:gd name="connsiteY5" fmla="*/ 81002 h 81018"/>
                <a:gd name="connsiteX6" fmla="*/ 714 w 29411"/>
                <a:gd name="connsiteY6" fmla="*/ 63229 h 81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11" h="81018">
                  <a:moveTo>
                    <a:pt x="714" y="63229"/>
                  </a:moveTo>
                  <a:cubicBezTo>
                    <a:pt x="-1549" y="47502"/>
                    <a:pt x="1576" y="24451"/>
                    <a:pt x="9980" y="6247"/>
                  </a:cubicBezTo>
                  <a:cubicBezTo>
                    <a:pt x="12242" y="1400"/>
                    <a:pt x="13644" y="0"/>
                    <a:pt x="14936" y="0"/>
                  </a:cubicBezTo>
                  <a:cubicBezTo>
                    <a:pt x="16337" y="0"/>
                    <a:pt x="17630" y="1508"/>
                    <a:pt x="19785" y="6247"/>
                  </a:cubicBezTo>
                  <a:cubicBezTo>
                    <a:pt x="28404" y="25744"/>
                    <a:pt x="31422" y="50949"/>
                    <a:pt x="28081" y="66568"/>
                  </a:cubicBezTo>
                  <a:cubicBezTo>
                    <a:pt x="25819" y="77124"/>
                    <a:pt x="19893" y="81325"/>
                    <a:pt x="14290" y="81002"/>
                  </a:cubicBezTo>
                  <a:cubicBezTo>
                    <a:pt x="8256" y="80678"/>
                    <a:pt x="2438" y="74539"/>
                    <a:pt x="714" y="63229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81" name="Freeform 3480">
              <a:extLst>
                <a:ext uri="{FF2B5EF4-FFF2-40B4-BE49-F238E27FC236}">
                  <a16:creationId xmlns:a16="http://schemas.microsoft.com/office/drawing/2014/main" id="{BD1BEF0C-E664-516E-4450-FEBA2F4BB1DD}"/>
                </a:ext>
              </a:extLst>
            </p:cNvPr>
            <p:cNvSpPr/>
            <p:nvPr/>
          </p:nvSpPr>
          <p:spPr>
            <a:xfrm>
              <a:off x="4163643" y="-4879963"/>
              <a:ext cx="158201" cy="435794"/>
            </a:xfrm>
            <a:custGeom>
              <a:avLst/>
              <a:gdLst>
                <a:gd name="connsiteX0" fmla="*/ 714 w 29411"/>
                <a:gd name="connsiteY0" fmla="*/ 17790 h 81018"/>
                <a:gd name="connsiteX1" fmla="*/ 9980 w 29411"/>
                <a:gd name="connsiteY1" fmla="*/ 74771 h 81018"/>
                <a:gd name="connsiteX2" fmla="*/ 14936 w 29411"/>
                <a:gd name="connsiteY2" fmla="*/ 81019 h 81018"/>
                <a:gd name="connsiteX3" fmla="*/ 19785 w 29411"/>
                <a:gd name="connsiteY3" fmla="*/ 74771 h 81018"/>
                <a:gd name="connsiteX4" fmla="*/ 28081 w 29411"/>
                <a:gd name="connsiteY4" fmla="*/ 14451 h 81018"/>
                <a:gd name="connsiteX5" fmla="*/ 14290 w 29411"/>
                <a:gd name="connsiteY5" fmla="*/ 17 h 81018"/>
                <a:gd name="connsiteX6" fmla="*/ 714 w 29411"/>
                <a:gd name="connsiteY6" fmla="*/ 17790 h 81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11" h="81018">
                  <a:moveTo>
                    <a:pt x="714" y="17790"/>
                  </a:moveTo>
                  <a:cubicBezTo>
                    <a:pt x="-1549" y="33517"/>
                    <a:pt x="1576" y="56568"/>
                    <a:pt x="9980" y="74771"/>
                  </a:cubicBezTo>
                  <a:cubicBezTo>
                    <a:pt x="12242" y="79619"/>
                    <a:pt x="13644" y="81019"/>
                    <a:pt x="14936" y="81019"/>
                  </a:cubicBezTo>
                  <a:cubicBezTo>
                    <a:pt x="16337" y="81019"/>
                    <a:pt x="17630" y="79511"/>
                    <a:pt x="19785" y="74771"/>
                  </a:cubicBezTo>
                  <a:cubicBezTo>
                    <a:pt x="28404" y="55275"/>
                    <a:pt x="31422" y="30070"/>
                    <a:pt x="28081" y="14451"/>
                  </a:cubicBezTo>
                  <a:cubicBezTo>
                    <a:pt x="25819" y="3895"/>
                    <a:pt x="19893" y="-306"/>
                    <a:pt x="14290" y="17"/>
                  </a:cubicBezTo>
                  <a:cubicBezTo>
                    <a:pt x="8256" y="340"/>
                    <a:pt x="2438" y="6480"/>
                    <a:pt x="714" y="17790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82" name="Freeform 3481">
              <a:extLst>
                <a:ext uri="{FF2B5EF4-FFF2-40B4-BE49-F238E27FC236}">
                  <a16:creationId xmlns:a16="http://schemas.microsoft.com/office/drawing/2014/main" id="{BFC91DC2-324A-27C7-B036-9798DC4090A0}"/>
                </a:ext>
              </a:extLst>
            </p:cNvPr>
            <p:cNvSpPr/>
            <p:nvPr/>
          </p:nvSpPr>
          <p:spPr>
            <a:xfrm>
              <a:off x="3995378" y="-4444971"/>
              <a:ext cx="256217" cy="386759"/>
            </a:xfrm>
            <a:custGeom>
              <a:avLst/>
              <a:gdLst>
                <a:gd name="connsiteX0" fmla="*/ 2366 w 47633"/>
                <a:gd name="connsiteY0" fmla="*/ 47867 h 71902"/>
                <a:gd name="connsiteX1" fmla="*/ 38892 w 47633"/>
                <a:gd name="connsiteY1" fmla="*/ 3166 h 71902"/>
                <a:gd name="connsiteX2" fmla="*/ 46327 w 47633"/>
                <a:gd name="connsiteY2" fmla="*/ 258 h 71902"/>
                <a:gd name="connsiteX3" fmla="*/ 47404 w 47633"/>
                <a:gd name="connsiteY3" fmla="*/ 8121 h 71902"/>
                <a:gd name="connsiteX4" fmla="*/ 24346 w 47633"/>
                <a:gd name="connsiteY4" fmla="*/ 64563 h 71902"/>
                <a:gd name="connsiteX5" fmla="*/ 5274 w 47633"/>
                <a:gd name="connsiteY5" fmla="*/ 70164 h 71902"/>
                <a:gd name="connsiteX6" fmla="*/ 2366 w 47633"/>
                <a:gd name="connsiteY6" fmla="*/ 47867 h 7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33" h="71902">
                  <a:moveTo>
                    <a:pt x="2366" y="47867"/>
                  </a:moveTo>
                  <a:cubicBezTo>
                    <a:pt x="8292" y="33111"/>
                    <a:pt x="22514" y="14691"/>
                    <a:pt x="38892" y="3166"/>
                  </a:cubicBezTo>
                  <a:cubicBezTo>
                    <a:pt x="43202" y="42"/>
                    <a:pt x="45141" y="-389"/>
                    <a:pt x="46327" y="258"/>
                  </a:cubicBezTo>
                  <a:cubicBezTo>
                    <a:pt x="47512" y="1011"/>
                    <a:pt x="47943" y="2950"/>
                    <a:pt x="47404" y="8121"/>
                  </a:cubicBezTo>
                  <a:cubicBezTo>
                    <a:pt x="45034" y="29341"/>
                    <a:pt x="35013" y="52607"/>
                    <a:pt x="24346" y="64563"/>
                  </a:cubicBezTo>
                  <a:cubicBezTo>
                    <a:pt x="17126" y="72642"/>
                    <a:pt x="9908" y="73288"/>
                    <a:pt x="5274" y="70164"/>
                  </a:cubicBezTo>
                  <a:cubicBezTo>
                    <a:pt x="-5" y="66718"/>
                    <a:pt x="-1944" y="58531"/>
                    <a:pt x="2366" y="47867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83" name="Freeform 3482">
              <a:extLst>
                <a:ext uri="{FF2B5EF4-FFF2-40B4-BE49-F238E27FC236}">
                  <a16:creationId xmlns:a16="http://schemas.microsoft.com/office/drawing/2014/main" id="{6076FA3F-1FB9-756B-2F41-D9DD13ABEBA6}"/>
                </a:ext>
              </a:extLst>
            </p:cNvPr>
            <p:cNvSpPr/>
            <p:nvPr/>
          </p:nvSpPr>
          <p:spPr>
            <a:xfrm>
              <a:off x="4236485" y="-4828632"/>
              <a:ext cx="255603" cy="386339"/>
            </a:xfrm>
            <a:custGeom>
              <a:avLst/>
              <a:gdLst>
                <a:gd name="connsiteX0" fmla="*/ 20681 w 47519"/>
                <a:gd name="connsiteY0" fmla="*/ 9755 h 71824"/>
                <a:gd name="connsiteX1" fmla="*/ 209 w 47519"/>
                <a:gd name="connsiteY1" fmla="*/ 63720 h 71824"/>
                <a:gd name="connsiteX2" fmla="*/ 1394 w 47519"/>
                <a:gd name="connsiteY2" fmla="*/ 71583 h 71824"/>
                <a:gd name="connsiteX3" fmla="*/ 8722 w 47519"/>
                <a:gd name="connsiteY3" fmla="*/ 68567 h 71824"/>
                <a:gd name="connsiteX4" fmla="*/ 46109 w 47519"/>
                <a:gd name="connsiteY4" fmla="*/ 20419 h 71824"/>
                <a:gd name="connsiteX5" fmla="*/ 41477 w 47519"/>
                <a:gd name="connsiteY5" fmla="*/ 1030 h 71824"/>
                <a:gd name="connsiteX6" fmla="*/ 20681 w 47519"/>
                <a:gd name="connsiteY6" fmla="*/ 9755 h 71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19" h="71824">
                  <a:moveTo>
                    <a:pt x="20681" y="9755"/>
                  </a:moveTo>
                  <a:cubicBezTo>
                    <a:pt x="10768" y="22250"/>
                    <a:pt x="2041" y="43793"/>
                    <a:pt x="209" y="63720"/>
                  </a:cubicBezTo>
                  <a:cubicBezTo>
                    <a:pt x="-329" y="68998"/>
                    <a:pt x="209" y="70937"/>
                    <a:pt x="1394" y="71583"/>
                  </a:cubicBezTo>
                  <a:cubicBezTo>
                    <a:pt x="2580" y="72230"/>
                    <a:pt x="4519" y="71691"/>
                    <a:pt x="8722" y="68567"/>
                  </a:cubicBezTo>
                  <a:cubicBezTo>
                    <a:pt x="25961" y="55965"/>
                    <a:pt x="41153" y="35607"/>
                    <a:pt x="46109" y="20419"/>
                  </a:cubicBezTo>
                  <a:cubicBezTo>
                    <a:pt x="49450" y="10078"/>
                    <a:pt x="46434" y="3508"/>
                    <a:pt x="41477" y="1030"/>
                  </a:cubicBezTo>
                  <a:cubicBezTo>
                    <a:pt x="35873" y="-1663"/>
                    <a:pt x="27792" y="815"/>
                    <a:pt x="20681" y="9755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84" name="Freeform 3483">
              <a:extLst>
                <a:ext uri="{FF2B5EF4-FFF2-40B4-BE49-F238E27FC236}">
                  <a16:creationId xmlns:a16="http://schemas.microsoft.com/office/drawing/2014/main" id="{565BF65E-7D83-8764-D8A8-A58A6FC17396}"/>
                </a:ext>
              </a:extLst>
            </p:cNvPr>
            <p:cNvSpPr/>
            <p:nvPr/>
          </p:nvSpPr>
          <p:spPr>
            <a:xfrm>
              <a:off x="3858247" y="-4450506"/>
              <a:ext cx="386458" cy="255528"/>
            </a:xfrm>
            <a:custGeom>
              <a:avLst/>
              <a:gdLst>
                <a:gd name="connsiteX0" fmla="*/ 9758 w 71846"/>
                <a:gd name="connsiteY0" fmla="*/ 20675 h 47505"/>
                <a:gd name="connsiteX1" fmla="*/ 63740 w 71846"/>
                <a:gd name="connsiteY1" fmla="*/ 209 h 47505"/>
                <a:gd name="connsiteX2" fmla="*/ 71605 w 71846"/>
                <a:gd name="connsiteY2" fmla="*/ 1394 h 47505"/>
                <a:gd name="connsiteX3" fmla="*/ 68589 w 71846"/>
                <a:gd name="connsiteY3" fmla="*/ 8719 h 47505"/>
                <a:gd name="connsiteX4" fmla="*/ 20425 w 71846"/>
                <a:gd name="connsiteY4" fmla="*/ 46096 h 47505"/>
                <a:gd name="connsiteX5" fmla="*/ 1030 w 71846"/>
                <a:gd name="connsiteY5" fmla="*/ 41464 h 47505"/>
                <a:gd name="connsiteX6" fmla="*/ 9758 w 71846"/>
                <a:gd name="connsiteY6" fmla="*/ 20675 h 47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846" h="47505">
                  <a:moveTo>
                    <a:pt x="9758" y="20675"/>
                  </a:moveTo>
                  <a:cubicBezTo>
                    <a:pt x="22257" y="10873"/>
                    <a:pt x="43807" y="2040"/>
                    <a:pt x="63740" y="209"/>
                  </a:cubicBezTo>
                  <a:cubicBezTo>
                    <a:pt x="69019" y="-329"/>
                    <a:pt x="70959" y="209"/>
                    <a:pt x="71605" y="1394"/>
                  </a:cubicBezTo>
                  <a:cubicBezTo>
                    <a:pt x="72251" y="2579"/>
                    <a:pt x="71713" y="4518"/>
                    <a:pt x="68589" y="8719"/>
                  </a:cubicBezTo>
                  <a:cubicBezTo>
                    <a:pt x="55982" y="25953"/>
                    <a:pt x="35617" y="41141"/>
                    <a:pt x="20425" y="46096"/>
                  </a:cubicBezTo>
                  <a:cubicBezTo>
                    <a:pt x="10082" y="49435"/>
                    <a:pt x="3508" y="46419"/>
                    <a:pt x="1030" y="41464"/>
                  </a:cubicBezTo>
                  <a:cubicBezTo>
                    <a:pt x="-1663" y="35863"/>
                    <a:pt x="815" y="27784"/>
                    <a:pt x="9758" y="20675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85" name="Freeform 3484">
              <a:extLst>
                <a:ext uri="{FF2B5EF4-FFF2-40B4-BE49-F238E27FC236}">
                  <a16:creationId xmlns:a16="http://schemas.microsoft.com/office/drawing/2014/main" id="{DACC3544-D9EE-E2A5-DAED-6C7AF134EEA6}"/>
                </a:ext>
              </a:extLst>
            </p:cNvPr>
            <p:cNvSpPr/>
            <p:nvPr/>
          </p:nvSpPr>
          <p:spPr>
            <a:xfrm>
              <a:off x="4242020" y="-4691710"/>
              <a:ext cx="386872" cy="255733"/>
            </a:xfrm>
            <a:custGeom>
              <a:avLst/>
              <a:gdLst>
                <a:gd name="connsiteX0" fmla="*/ 47882 w 71923"/>
                <a:gd name="connsiteY0" fmla="*/ 2289 h 47543"/>
                <a:gd name="connsiteX1" fmla="*/ 3167 w 71923"/>
                <a:gd name="connsiteY1" fmla="*/ 38804 h 47543"/>
                <a:gd name="connsiteX2" fmla="*/ 257 w 71923"/>
                <a:gd name="connsiteY2" fmla="*/ 46237 h 47543"/>
                <a:gd name="connsiteX3" fmla="*/ 8123 w 71923"/>
                <a:gd name="connsiteY3" fmla="*/ 47314 h 47543"/>
                <a:gd name="connsiteX4" fmla="*/ 64583 w 71923"/>
                <a:gd name="connsiteY4" fmla="*/ 24263 h 47543"/>
                <a:gd name="connsiteX5" fmla="*/ 70186 w 71923"/>
                <a:gd name="connsiteY5" fmla="*/ 5197 h 47543"/>
                <a:gd name="connsiteX6" fmla="*/ 47882 w 71923"/>
                <a:gd name="connsiteY6" fmla="*/ 2289 h 47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47543">
                  <a:moveTo>
                    <a:pt x="47882" y="2289"/>
                  </a:moveTo>
                  <a:cubicBezTo>
                    <a:pt x="33121" y="8214"/>
                    <a:pt x="14696" y="22432"/>
                    <a:pt x="3167" y="38804"/>
                  </a:cubicBezTo>
                  <a:cubicBezTo>
                    <a:pt x="42" y="43113"/>
                    <a:pt x="-389" y="45052"/>
                    <a:pt x="257" y="46237"/>
                  </a:cubicBezTo>
                  <a:cubicBezTo>
                    <a:pt x="1012" y="47422"/>
                    <a:pt x="2951" y="47853"/>
                    <a:pt x="8123" y="47314"/>
                  </a:cubicBezTo>
                  <a:cubicBezTo>
                    <a:pt x="29349" y="44944"/>
                    <a:pt x="52622" y="34927"/>
                    <a:pt x="64583" y="24263"/>
                  </a:cubicBezTo>
                  <a:cubicBezTo>
                    <a:pt x="72664" y="17046"/>
                    <a:pt x="73310" y="9829"/>
                    <a:pt x="70186" y="5197"/>
                  </a:cubicBezTo>
                  <a:cubicBezTo>
                    <a:pt x="66738" y="27"/>
                    <a:pt x="58549" y="-1912"/>
                    <a:pt x="47882" y="2289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86" name="Freeform 3485">
              <a:extLst>
                <a:ext uri="{FF2B5EF4-FFF2-40B4-BE49-F238E27FC236}">
                  <a16:creationId xmlns:a16="http://schemas.microsoft.com/office/drawing/2014/main" id="{A69B9C64-3EF5-FB1F-5CEE-53B16BB5F9AB}"/>
                </a:ext>
              </a:extLst>
            </p:cNvPr>
            <p:cNvSpPr/>
            <p:nvPr/>
          </p:nvSpPr>
          <p:spPr>
            <a:xfrm>
              <a:off x="3807474" y="-4523321"/>
              <a:ext cx="435928" cy="158153"/>
            </a:xfrm>
            <a:custGeom>
              <a:avLst/>
              <a:gdLst>
                <a:gd name="connsiteX0" fmla="*/ 17796 w 81043"/>
                <a:gd name="connsiteY0" fmla="*/ 714 h 29402"/>
                <a:gd name="connsiteX1" fmla="*/ 74795 w 81043"/>
                <a:gd name="connsiteY1" fmla="*/ 9977 h 29402"/>
                <a:gd name="connsiteX2" fmla="*/ 81044 w 81043"/>
                <a:gd name="connsiteY2" fmla="*/ 14932 h 29402"/>
                <a:gd name="connsiteX3" fmla="*/ 74795 w 81043"/>
                <a:gd name="connsiteY3" fmla="*/ 19779 h 29402"/>
                <a:gd name="connsiteX4" fmla="*/ 14456 w 81043"/>
                <a:gd name="connsiteY4" fmla="*/ 28073 h 29402"/>
                <a:gd name="connsiteX5" fmla="*/ 17 w 81043"/>
                <a:gd name="connsiteY5" fmla="*/ 14286 h 29402"/>
                <a:gd name="connsiteX6" fmla="*/ 17796 w 81043"/>
                <a:gd name="connsiteY6" fmla="*/ 714 h 29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043" h="29402">
                  <a:moveTo>
                    <a:pt x="17796" y="714"/>
                  </a:moveTo>
                  <a:cubicBezTo>
                    <a:pt x="33527" y="-1548"/>
                    <a:pt x="56585" y="1575"/>
                    <a:pt x="74795" y="9977"/>
                  </a:cubicBezTo>
                  <a:cubicBezTo>
                    <a:pt x="79643" y="12239"/>
                    <a:pt x="81044" y="13639"/>
                    <a:pt x="81044" y="14932"/>
                  </a:cubicBezTo>
                  <a:cubicBezTo>
                    <a:pt x="81044" y="16332"/>
                    <a:pt x="79535" y="17625"/>
                    <a:pt x="74795" y="19779"/>
                  </a:cubicBezTo>
                  <a:cubicBezTo>
                    <a:pt x="55292" y="28396"/>
                    <a:pt x="30079" y="31412"/>
                    <a:pt x="14456" y="28073"/>
                  </a:cubicBezTo>
                  <a:cubicBezTo>
                    <a:pt x="3897" y="25811"/>
                    <a:pt x="-306" y="19887"/>
                    <a:pt x="17" y="14286"/>
                  </a:cubicBezTo>
                  <a:cubicBezTo>
                    <a:pt x="233" y="8146"/>
                    <a:pt x="6375" y="2437"/>
                    <a:pt x="17796" y="714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87" name="Freeform 3486">
              <a:extLst>
                <a:ext uri="{FF2B5EF4-FFF2-40B4-BE49-F238E27FC236}">
                  <a16:creationId xmlns:a16="http://schemas.microsoft.com/office/drawing/2014/main" id="{BC2393B3-207D-AE39-E7C0-2416341D4E9C}"/>
                </a:ext>
              </a:extLst>
            </p:cNvPr>
            <p:cNvSpPr/>
            <p:nvPr/>
          </p:nvSpPr>
          <p:spPr>
            <a:xfrm>
              <a:off x="4242832" y="-4523321"/>
              <a:ext cx="435923" cy="158153"/>
            </a:xfrm>
            <a:custGeom>
              <a:avLst/>
              <a:gdLst>
                <a:gd name="connsiteX0" fmla="*/ 63247 w 81042"/>
                <a:gd name="connsiteY0" fmla="*/ 714 h 29402"/>
                <a:gd name="connsiteX1" fmla="*/ 6249 w 81042"/>
                <a:gd name="connsiteY1" fmla="*/ 9977 h 29402"/>
                <a:gd name="connsiteX2" fmla="*/ 0 w 81042"/>
                <a:gd name="connsiteY2" fmla="*/ 14932 h 29402"/>
                <a:gd name="connsiteX3" fmla="*/ 6249 w 81042"/>
                <a:gd name="connsiteY3" fmla="*/ 19779 h 29402"/>
                <a:gd name="connsiteX4" fmla="*/ 66588 w 81042"/>
                <a:gd name="connsiteY4" fmla="*/ 28073 h 29402"/>
                <a:gd name="connsiteX5" fmla="*/ 81025 w 81042"/>
                <a:gd name="connsiteY5" fmla="*/ 14286 h 29402"/>
                <a:gd name="connsiteX6" fmla="*/ 63247 w 81042"/>
                <a:gd name="connsiteY6" fmla="*/ 714 h 29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042" h="29402">
                  <a:moveTo>
                    <a:pt x="63247" y="714"/>
                  </a:moveTo>
                  <a:cubicBezTo>
                    <a:pt x="47516" y="-1548"/>
                    <a:pt x="24458" y="1575"/>
                    <a:pt x="6249" y="9977"/>
                  </a:cubicBezTo>
                  <a:cubicBezTo>
                    <a:pt x="1401" y="12239"/>
                    <a:pt x="0" y="13639"/>
                    <a:pt x="0" y="14932"/>
                  </a:cubicBezTo>
                  <a:cubicBezTo>
                    <a:pt x="0" y="16332"/>
                    <a:pt x="1508" y="17625"/>
                    <a:pt x="6249" y="19779"/>
                  </a:cubicBezTo>
                  <a:cubicBezTo>
                    <a:pt x="25751" y="28396"/>
                    <a:pt x="50964" y="31412"/>
                    <a:pt x="66588" y="28073"/>
                  </a:cubicBezTo>
                  <a:cubicBezTo>
                    <a:pt x="77147" y="25811"/>
                    <a:pt x="81350" y="19887"/>
                    <a:pt x="81025" y="14286"/>
                  </a:cubicBezTo>
                  <a:cubicBezTo>
                    <a:pt x="80702" y="8146"/>
                    <a:pt x="74561" y="2437"/>
                    <a:pt x="63247" y="714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88" name="Freeform 3487">
              <a:extLst>
                <a:ext uri="{FF2B5EF4-FFF2-40B4-BE49-F238E27FC236}">
                  <a16:creationId xmlns:a16="http://schemas.microsoft.com/office/drawing/2014/main" id="{A022FAF1-B952-A353-79F3-E11FFE81D802}"/>
                </a:ext>
              </a:extLst>
            </p:cNvPr>
            <p:cNvSpPr/>
            <p:nvPr/>
          </p:nvSpPr>
          <p:spPr>
            <a:xfrm>
              <a:off x="3856757" y="-4691710"/>
              <a:ext cx="386877" cy="255733"/>
            </a:xfrm>
            <a:custGeom>
              <a:avLst/>
              <a:gdLst>
                <a:gd name="connsiteX0" fmla="*/ 24042 w 71924"/>
                <a:gd name="connsiteY0" fmla="*/ 2289 h 47543"/>
                <a:gd name="connsiteX1" fmla="*/ 68757 w 71924"/>
                <a:gd name="connsiteY1" fmla="*/ 38804 h 47543"/>
                <a:gd name="connsiteX2" fmla="*/ 71666 w 71924"/>
                <a:gd name="connsiteY2" fmla="*/ 46237 h 47543"/>
                <a:gd name="connsiteX3" fmla="*/ 63801 w 71924"/>
                <a:gd name="connsiteY3" fmla="*/ 47314 h 47543"/>
                <a:gd name="connsiteX4" fmla="*/ 7341 w 71924"/>
                <a:gd name="connsiteY4" fmla="*/ 24263 h 47543"/>
                <a:gd name="connsiteX5" fmla="*/ 1739 w 71924"/>
                <a:gd name="connsiteY5" fmla="*/ 5197 h 47543"/>
                <a:gd name="connsiteX6" fmla="*/ 24042 w 71924"/>
                <a:gd name="connsiteY6" fmla="*/ 2289 h 47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4" h="47543">
                  <a:moveTo>
                    <a:pt x="24042" y="2289"/>
                  </a:moveTo>
                  <a:cubicBezTo>
                    <a:pt x="38803" y="8214"/>
                    <a:pt x="57229" y="22432"/>
                    <a:pt x="68757" y="38804"/>
                  </a:cubicBezTo>
                  <a:cubicBezTo>
                    <a:pt x="71882" y="43113"/>
                    <a:pt x="72313" y="45052"/>
                    <a:pt x="71666" y="46237"/>
                  </a:cubicBezTo>
                  <a:cubicBezTo>
                    <a:pt x="70912" y="47422"/>
                    <a:pt x="68973" y="47853"/>
                    <a:pt x="63801" y="47314"/>
                  </a:cubicBezTo>
                  <a:cubicBezTo>
                    <a:pt x="42574" y="44944"/>
                    <a:pt x="19301" y="34927"/>
                    <a:pt x="7341" y="24263"/>
                  </a:cubicBezTo>
                  <a:cubicBezTo>
                    <a:pt x="-740" y="17046"/>
                    <a:pt x="-1387" y="9829"/>
                    <a:pt x="1739" y="5197"/>
                  </a:cubicBezTo>
                  <a:cubicBezTo>
                    <a:pt x="5186" y="27"/>
                    <a:pt x="13375" y="-1912"/>
                    <a:pt x="24042" y="2289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89" name="Freeform 3488">
              <a:extLst>
                <a:ext uri="{FF2B5EF4-FFF2-40B4-BE49-F238E27FC236}">
                  <a16:creationId xmlns:a16="http://schemas.microsoft.com/office/drawing/2014/main" id="{B6E3E200-8FC4-9A81-3BB7-7FECFC33AC77}"/>
                </a:ext>
              </a:extLst>
            </p:cNvPr>
            <p:cNvSpPr/>
            <p:nvPr/>
          </p:nvSpPr>
          <p:spPr>
            <a:xfrm>
              <a:off x="4240950" y="-4450506"/>
              <a:ext cx="386538" cy="255528"/>
            </a:xfrm>
            <a:custGeom>
              <a:avLst/>
              <a:gdLst>
                <a:gd name="connsiteX0" fmla="*/ 62089 w 71861"/>
                <a:gd name="connsiteY0" fmla="*/ 20675 h 47505"/>
                <a:gd name="connsiteX1" fmla="*/ 8106 w 71861"/>
                <a:gd name="connsiteY1" fmla="*/ 209 h 47505"/>
                <a:gd name="connsiteX2" fmla="*/ 241 w 71861"/>
                <a:gd name="connsiteY2" fmla="*/ 1394 h 47505"/>
                <a:gd name="connsiteX3" fmla="*/ 3258 w 71861"/>
                <a:gd name="connsiteY3" fmla="*/ 8719 h 47505"/>
                <a:gd name="connsiteX4" fmla="*/ 51421 w 71861"/>
                <a:gd name="connsiteY4" fmla="*/ 46096 h 47505"/>
                <a:gd name="connsiteX5" fmla="*/ 70816 w 71861"/>
                <a:gd name="connsiteY5" fmla="*/ 41464 h 47505"/>
                <a:gd name="connsiteX6" fmla="*/ 62089 w 71861"/>
                <a:gd name="connsiteY6" fmla="*/ 20675 h 47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861" h="47505">
                  <a:moveTo>
                    <a:pt x="62089" y="20675"/>
                  </a:moveTo>
                  <a:cubicBezTo>
                    <a:pt x="49589" y="10765"/>
                    <a:pt x="28040" y="2040"/>
                    <a:pt x="8106" y="209"/>
                  </a:cubicBezTo>
                  <a:cubicBezTo>
                    <a:pt x="2827" y="-329"/>
                    <a:pt x="888" y="209"/>
                    <a:pt x="241" y="1394"/>
                  </a:cubicBezTo>
                  <a:cubicBezTo>
                    <a:pt x="-405" y="2579"/>
                    <a:pt x="134" y="4518"/>
                    <a:pt x="3258" y="8719"/>
                  </a:cubicBezTo>
                  <a:cubicBezTo>
                    <a:pt x="15865" y="25953"/>
                    <a:pt x="36229" y="41141"/>
                    <a:pt x="51421" y="46096"/>
                  </a:cubicBezTo>
                  <a:cubicBezTo>
                    <a:pt x="61766" y="49435"/>
                    <a:pt x="68338" y="46419"/>
                    <a:pt x="70816" y="41464"/>
                  </a:cubicBezTo>
                  <a:cubicBezTo>
                    <a:pt x="73510" y="35863"/>
                    <a:pt x="71139" y="27784"/>
                    <a:pt x="62089" y="20675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90" name="Freeform 3489">
              <a:extLst>
                <a:ext uri="{FF2B5EF4-FFF2-40B4-BE49-F238E27FC236}">
                  <a16:creationId xmlns:a16="http://schemas.microsoft.com/office/drawing/2014/main" id="{E200BB8E-19FE-C2E9-4248-1934D3A422A1}"/>
                </a:ext>
              </a:extLst>
            </p:cNvPr>
            <p:cNvSpPr/>
            <p:nvPr/>
          </p:nvSpPr>
          <p:spPr>
            <a:xfrm>
              <a:off x="3993560" y="-4828632"/>
              <a:ext cx="255603" cy="386339"/>
            </a:xfrm>
            <a:custGeom>
              <a:avLst/>
              <a:gdLst>
                <a:gd name="connsiteX0" fmla="*/ 26838 w 47519"/>
                <a:gd name="connsiteY0" fmla="*/ 9755 h 71824"/>
                <a:gd name="connsiteX1" fmla="*/ 47310 w 47519"/>
                <a:gd name="connsiteY1" fmla="*/ 63720 h 71824"/>
                <a:gd name="connsiteX2" fmla="*/ 46125 w 47519"/>
                <a:gd name="connsiteY2" fmla="*/ 71583 h 71824"/>
                <a:gd name="connsiteX3" fmla="*/ 38799 w 47519"/>
                <a:gd name="connsiteY3" fmla="*/ 68567 h 71824"/>
                <a:gd name="connsiteX4" fmla="*/ 1410 w 47519"/>
                <a:gd name="connsiteY4" fmla="*/ 20419 h 71824"/>
                <a:gd name="connsiteX5" fmla="*/ 6043 w 47519"/>
                <a:gd name="connsiteY5" fmla="*/ 1030 h 71824"/>
                <a:gd name="connsiteX6" fmla="*/ 26838 w 47519"/>
                <a:gd name="connsiteY6" fmla="*/ 9755 h 71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19" h="71824">
                  <a:moveTo>
                    <a:pt x="26838" y="9755"/>
                  </a:moveTo>
                  <a:cubicBezTo>
                    <a:pt x="36751" y="22250"/>
                    <a:pt x="45478" y="43793"/>
                    <a:pt x="47310" y="63720"/>
                  </a:cubicBezTo>
                  <a:cubicBezTo>
                    <a:pt x="47849" y="68998"/>
                    <a:pt x="47310" y="70937"/>
                    <a:pt x="46125" y="71583"/>
                  </a:cubicBezTo>
                  <a:cubicBezTo>
                    <a:pt x="44940" y="72230"/>
                    <a:pt x="43000" y="71691"/>
                    <a:pt x="38799" y="68567"/>
                  </a:cubicBezTo>
                  <a:cubicBezTo>
                    <a:pt x="21559" y="55965"/>
                    <a:pt x="6366" y="35607"/>
                    <a:pt x="1410" y="20419"/>
                  </a:cubicBezTo>
                  <a:cubicBezTo>
                    <a:pt x="-1931" y="10078"/>
                    <a:pt x="1087" y="3508"/>
                    <a:pt x="6043" y="1030"/>
                  </a:cubicBezTo>
                  <a:cubicBezTo>
                    <a:pt x="11646" y="-1663"/>
                    <a:pt x="19727" y="815"/>
                    <a:pt x="26838" y="9755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91" name="Freeform 3490">
              <a:extLst>
                <a:ext uri="{FF2B5EF4-FFF2-40B4-BE49-F238E27FC236}">
                  <a16:creationId xmlns:a16="http://schemas.microsoft.com/office/drawing/2014/main" id="{B02E17AD-B23A-A273-2127-EF38AB4FDC1E}"/>
                </a:ext>
              </a:extLst>
            </p:cNvPr>
            <p:cNvSpPr/>
            <p:nvPr/>
          </p:nvSpPr>
          <p:spPr>
            <a:xfrm>
              <a:off x="4234640" y="-4444971"/>
              <a:ext cx="255808" cy="386759"/>
            </a:xfrm>
            <a:custGeom>
              <a:avLst/>
              <a:gdLst>
                <a:gd name="connsiteX0" fmla="*/ 45268 w 47557"/>
                <a:gd name="connsiteY0" fmla="*/ 47867 h 71902"/>
                <a:gd name="connsiteX1" fmla="*/ 8741 w 47557"/>
                <a:gd name="connsiteY1" fmla="*/ 3166 h 71902"/>
                <a:gd name="connsiteX2" fmla="*/ 1307 w 47557"/>
                <a:gd name="connsiteY2" fmla="*/ 258 h 71902"/>
                <a:gd name="connsiteX3" fmla="*/ 229 w 47557"/>
                <a:gd name="connsiteY3" fmla="*/ 8121 h 71902"/>
                <a:gd name="connsiteX4" fmla="*/ 23287 w 47557"/>
                <a:gd name="connsiteY4" fmla="*/ 64563 h 71902"/>
                <a:gd name="connsiteX5" fmla="*/ 42358 w 47557"/>
                <a:gd name="connsiteY5" fmla="*/ 70164 h 71902"/>
                <a:gd name="connsiteX6" fmla="*/ 45268 w 47557"/>
                <a:gd name="connsiteY6" fmla="*/ 47867 h 7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57" h="71902">
                  <a:moveTo>
                    <a:pt x="45268" y="47867"/>
                  </a:moveTo>
                  <a:cubicBezTo>
                    <a:pt x="39342" y="33111"/>
                    <a:pt x="25119" y="14691"/>
                    <a:pt x="8741" y="3166"/>
                  </a:cubicBezTo>
                  <a:cubicBezTo>
                    <a:pt x="4431" y="42"/>
                    <a:pt x="2492" y="-389"/>
                    <a:pt x="1307" y="258"/>
                  </a:cubicBezTo>
                  <a:cubicBezTo>
                    <a:pt x="121" y="1011"/>
                    <a:pt x="-309" y="2950"/>
                    <a:pt x="229" y="8121"/>
                  </a:cubicBezTo>
                  <a:cubicBezTo>
                    <a:pt x="2600" y="29341"/>
                    <a:pt x="12620" y="52607"/>
                    <a:pt x="23287" y="64563"/>
                  </a:cubicBezTo>
                  <a:cubicBezTo>
                    <a:pt x="30506" y="72642"/>
                    <a:pt x="37725" y="73288"/>
                    <a:pt x="42358" y="70164"/>
                  </a:cubicBezTo>
                  <a:cubicBezTo>
                    <a:pt x="47530" y="66718"/>
                    <a:pt x="49470" y="58531"/>
                    <a:pt x="45268" y="47867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92" name="Freeform 3491">
              <a:extLst>
                <a:ext uri="{FF2B5EF4-FFF2-40B4-BE49-F238E27FC236}">
                  <a16:creationId xmlns:a16="http://schemas.microsoft.com/office/drawing/2014/main" id="{C1C9D832-6979-9B54-3C77-11C8AE4BA0AB}"/>
                </a:ext>
              </a:extLst>
            </p:cNvPr>
            <p:cNvSpPr/>
            <p:nvPr/>
          </p:nvSpPr>
          <p:spPr>
            <a:xfrm>
              <a:off x="4059684" y="-4627254"/>
              <a:ext cx="366287" cy="366174"/>
            </a:xfrm>
            <a:custGeom>
              <a:avLst/>
              <a:gdLst>
                <a:gd name="connsiteX0" fmla="*/ 34049 w 68096"/>
                <a:gd name="connsiteY0" fmla="*/ 0 h 68075"/>
                <a:gd name="connsiteX1" fmla="*/ 68097 w 68096"/>
                <a:gd name="connsiteY1" fmla="*/ 34038 h 68075"/>
                <a:gd name="connsiteX2" fmla="*/ 34049 w 68096"/>
                <a:gd name="connsiteY2" fmla="*/ 68076 h 68075"/>
                <a:gd name="connsiteX3" fmla="*/ 0 w 68096"/>
                <a:gd name="connsiteY3" fmla="*/ 34038 h 68075"/>
                <a:gd name="connsiteX4" fmla="*/ 34049 w 68096"/>
                <a:gd name="connsiteY4" fmla="*/ 0 h 68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96" h="68075">
                  <a:moveTo>
                    <a:pt x="34049" y="0"/>
                  </a:moveTo>
                  <a:cubicBezTo>
                    <a:pt x="52796" y="0"/>
                    <a:pt x="68097" y="15188"/>
                    <a:pt x="68097" y="34038"/>
                  </a:cubicBezTo>
                  <a:cubicBezTo>
                    <a:pt x="68097" y="52780"/>
                    <a:pt x="52905" y="68076"/>
                    <a:pt x="34049" y="68076"/>
                  </a:cubicBezTo>
                  <a:cubicBezTo>
                    <a:pt x="15300" y="68076"/>
                    <a:pt x="0" y="52888"/>
                    <a:pt x="0" y="34038"/>
                  </a:cubicBezTo>
                  <a:cubicBezTo>
                    <a:pt x="0" y="15295"/>
                    <a:pt x="15300" y="0"/>
                    <a:pt x="34049" y="0"/>
                  </a:cubicBezTo>
                </a:path>
              </a:pathLst>
            </a:custGeom>
            <a:solidFill>
              <a:srgbClr val="FFA900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93" name="Freeform 3492">
              <a:extLst>
                <a:ext uri="{FF2B5EF4-FFF2-40B4-BE49-F238E27FC236}">
                  <a16:creationId xmlns:a16="http://schemas.microsoft.com/office/drawing/2014/main" id="{550EFB34-ABB9-84C1-E359-F0659F85AAF7}"/>
                </a:ext>
              </a:extLst>
            </p:cNvPr>
            <p:cNvSpPr/>
            <p:nvPr/>
          </p:nvSpPr>
          <p:spPr>
            <a:xfrm>
              <a:off x="4235872" y="-4571054"/>
              <a:ext cx="133296" cy="122248"/>
            </a:xfrm>
            <a:custGeom>
              <a:avLst/>
              <a:gdLst>
                <a:gd name="connsiteX0" fmla="*/ 0 w 24781"/>
                <a:gd name="connsiteY0" fmla="*/ 108 h 22727"/>
                <a:gd name="connsiteX1" fmla="*/ 2047 w 24781"/>
                <a:gd name="connsiteY1" fmla="*/ 0 h 22727"/>
                <a:gd name="connsiteX2" fmla="*/ 24782 w 24781"/>
                <a:gd name="connsiteY2" fmla="*/ 22728 h 22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81" h="22727">
                  <a:moveTo>
                    <a:pt x="0" y="108"/>
                  </a:moveTo>
                  <a:cubicBezTo>
                    <a:pt x="646" y="0"/>
                    <a:pt x="1293" y="0"/>
                    <a:pt x="2047" y="0"/>
                  </a:cubicBezTo>
                  <a:cubicBezTo>
                    <a:pt x="14653" y="0"/>
                    <a:pt x="24782" y="10233"/>
                    <a:pt x="24782" y="22728"/>
                  </a:cubicBezTo>
                </a:path>
              </a:pathLst>
            </a:custGeom>
            <a:noFill/>
            <a:ln w="2068" cap="rnd">
              <a:solidFill>
                <a:srgbClr val="EBE8DE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94" name="Freeform 3493">
              <a:extLst>
                <a:ext uri="{FF2B5EF4-FFF2-40B4-BE49-F238E27FC236}">
                  <a16:creationId xmlns:a16="http://schemas.microsoft.com/office/drawing/2014/main" id="{A939CFA2-84CD-7EF7-1997-2ACF23EA542C}"/>
                </a:ext>
              </a:extLst>
            </p:cNvPr>
            <p:cNvSpPr/>
            <p:nvPr/>
          </p:nvSpPr>
          <p:spPr>
            <a:xfrm>
              <a:off x="4173282" y="-4429679"/>
              <a:ext cx="53897" cy="49245"/>
            </a:xfrm>
            <a:custGeom>
              <a:avLst/>
              <a:gdLst>
                <a:gd name="connsiteX0" fmla="*/ 10020 w 10020"/>
                <a:gd name="connsiteY0" fmla="*/ 9156 h 9155"/>
                <a:gd name="connsiteX1" fmla="*/ 9159 w 10020"/>
                <a:gd name="connsiteY1" fmla="*/ 9156 h 9155"/>
                <a:gd name="connsiteX2" fmla="*/ 0 w 10020"/>
                <a:gd name="connsiteY2" fmla="*/ 0 h 9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20" h="9155">
                  <a:moveTo>
                    <a:pt x="10020" y="9156"/>
                  </a:moveTo>
                  <a:cubicBezTo>
                    <a:pt x="9697" y="9156"/>
                    <a:pt x="9482" y="9156"/>
                    <a:pt x="9159" y="9156"/>
                  </a:cubicBezTo>
                  <a:cubicBezTo>
                    <a:pt x="4094" y="9156"/>
                    <a:pt x="0" y="5063"/>
                    <a:pt x="0" y="0"/>
                  </a:cubicBezTo>
                </a:path>
              </a:pathLst>
            </a:custGeom>
            <a:noFill/>
            <a:ln w="2068" cap="rnd">
              <a:solidFill>
                <a:srgbClr val="EBE8DE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1D33874-7A6F-6ECE-491D-71DF55B1B414}"/>
              </a:ext>
            </a:extLst>
          </p:cNvPr>
          <p:cNvGrpSpPr/>
          <p:nvPr/>
        </p:nvGrpSpPr>
        <p:grpSpPr>
          <a:xfrm rot="186430">
            <a:off x="3815706" y="-268667"/>
            <a:ext cx="1378701" cy="1023697"/>
            <a:chOff x="3295551" y="-394610"/>
            <a:chExt cx="1851613" cy="1498189"/>
          </a:xfrm>
        </p:grpSpPr>
        <p:sp>
          <p:nvSpPr>
            <p:cNvPr id="294" name="Freeform 293">
              <a:extLst>
                <a:ext uri="{FF2B5EF4-FFF2-40B4-BE49-F238E27FC236}">
                  <a16:creationId xmlns:a16="http://schemas.microsoft.com/office/drawing/2014/main" id="{98C9167D-BD84-CEDC-6C37-957F63F06156}"/>
                </a:ext>
              </a:extLst>
            </p:cNvPr>
            <p:cNvSpPr/>
            <p:nvPr/>
          </p:nvSpPr>
          <p:spPr>
            <a:xfrm rot="18900000">
              <a:off x="3689770" y="-394610"/>
              <a:ext cx="1101083" cy="1157546"/>
            </a:xfrm>
            <a:custGeom>
              <a:avLst/>
              <a:gdLst>
                <a:gd name="connsiteX0" fmla="*/ 232215 w 1101083"/>
                <a:gd name="connsiteY0" fmla="*/ 0 h 1157546"/>
                <a:gd name="connsiteX1" fmla="*/ 1101083 w 1101083"/>
                <a:gd name="connsiteY1" fmla="*/ 868868 h 1157546"/>
                <a:gd name="connsiteX2" fmla="*/ 1099762 w 1101083"/>
                <a:gd name="connsiteY2" fmla="*/ 871495 h 1157546"/>
                <a:gd name="connsiteX3" fmla="*/ 601220 w 1101083"/>
                <a:gd name="connsiteY3" fmla="*/ 1157546 h 1157546"/>
                <a:gd name="connsiteX4" fmla="*/ 0 w 1101083"/>
                <a:gd name="connsiteY4" fmla="*/ 508743 h 1157546"/>
                <a:gd name="connsiteX5" fmla="*/ 176093 w 1101083"/>
                <a:gd name="connsiteY5" fmla="*/ 49970 h 1157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1083" h="1157546">
                  <a:moveTo>
                    <a:pt x="232215" y="0"/>
                  </a:moveTo>
                  <a:lnTo>
                    <a:pt x="1101083" y="868868"/>
                  </a:lnTo>
                  <a:lnTo>
                    <a:pt x="1099762" y="871495"/>
                  </a:lnTo>
                  <a:cubicBezTo>
                    <a:pt x="991719" y="1044078"/>
                    <a:pt x="808748" y="1157546"/>
                    <a:pt x="601220" y="1157546"/>
                  </a:cubicBezTo>
                  <a:cubicBezTo>
                    <a:pt x="269176" y="1157546"/>
                    <a:pt x="0" y="867067"/>
                    <a:pt x="0" y="508743"/>
                  </a:cubicBezTo>
                  <a:cubicBezTo>
                    <a:pt x="0" y="329581"/>
                    <a:pt x="67294" y="167380"/>
                    <a:pt x="176093" y="4997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223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13CF8E11-7E73-9339-0B7E-E5974D54ADD1}"/>
                </a:ext>
              </a:extLst>
            </p:cNvPr>
            <p:cNvGrpSpPr/>
            <p:nvPr/>
          </p:nvGrpSpPr>
          <p:grpSpPr>
            <a:xfrm>
              <a:off x="3295551" y="58552"/>
              <a:ext cx="1851613" cy="1045027"/>
              <a:chOff x="3353607" y="58552"/>
              <a:chExt cx="1851613" cy="1045027"/>
            </a:xfrm>
          </p:grpSpPr>
          <p:sp>
            <p:nvSpPr>
              <p:cNvPr id="2924" name="Freeform 2923">
                <a:extLst>
                  <a:ext uri="{FF2B5EF4-FFF2-40B4-BE49-F238E27FC236}">
                    <a16:creationId xmlns:a16="http://schemas.microsoft.com/office/drawing/2014/main" id="{95264F53-A5D1-8CF7-337E-98FC7F3027D6}"/>
                  </a:ext>
                </a:extLst>
              </p:cNvPr>
              <p:cNvSpPr/>
              <p:nvPr/>
            </p:nvSpPr>
            <p:spPr>
              <a:xfrm>
                <a:off x="4971156" y="70063"/>
                <a:ext cx="234064" cy="80344"/>
              </a:xfrm>
              <a:custGeom>
                <a:avLst/>
                <a:gdLst>
                  <a:gd name="connsiteX0" fmla="*/ 122346 w 122345"/>
                  <a:gd name="connsiteY0" fmla="*/ 19457 h 38913"/>
                  <a:gd name="connsiteX1" fmla="*/ 122346 w 122345"/>
                  <a:gd name="connsiteY1" fmla="*/ 19457 h 38913"/>
                  <a:gd name="connsiteX2" fmla="*/ 102888 w 122345"/>
                  <a:gd name="connsiteY2" fmla="*/ 38913 h 38913"/>
                  <a:gd name="connsiteX3" fmla="*/ 19458 w 122345"/>
                  <a:gd name="connsiteY3" fmla="*/ 38913 h 38913"/>
                  <a:gd name="connsiteX4" fmla="*/ 0 w 122345"/>
                  <a:gd name="connsiteY4" fmla="*/ 19457 h 38913"/>
                  <a:gd name="connsiteX5" fmla="*/ 0 w 122345"/>
                  <a:gd name="connsiteY5" fmla="*/ 19457 h 38913"/>
                  <a:gd name="connsiteX6" fmla="*/ 19458 w 122345"/>
                  <a:gd name="connsiteY6" fmla="*/ 0 h 38913"/>
                  <a:gd name="connsiteX7" fmla="*/ 102888 w 122345"/>
                  <a:gd name="connsiteY7" fmla="*/ 0 h 38913"/>
                  <a:gd name="connsiteX8" fmla="*/ 122346 w 122345"/>
                  <a:gd name="connsiteY8" fmla="*/ 19457 h 38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345" h="38913">
                    <a:moveTo>
                      <a:pt x="122346" y="19457"/>
                    </a:moveTo>
                    <a:lnTo>
                      <a:pt x="122346" y="19457"/>
                    </a:lnTo>
                    <a:cubicBezTo>
                      <a:pt x="122346" y="30159"/>
                      <a:pt x="113591" y="38913"/>
                      <a:pt x="102888" y="38913"/>
                    </a:cubicBezTo>
                    <a:lnTo>
                      <a:pt x="19458" y="38913"/>
                    </a:lnTo>
                    <a:cubicBezTo>
                      <a:pt x="8755" y="38913"/>
                      <a:pt x="0" y="30159"/>
                      <a:pt x="0" y="19457"/>
                    </a:cubicBezTo>
                    <a:lnTo>
                      <a:pt x="0" y="19457"/>
                    </a:lnTo>
                    <a:cubicBezTo>
                      <a:pt x="0" y="8754"/>
                      <a:pt x="8755" y="0"/>
                      <a:pt x="19458" y="0"/>
                    </a:cubicBezTo>
                    <a:lnTo>
                      <a:pt x="102888" y="0"/>
                    </a:lnTo>
                    <a:cubicBezTo>
                      <a:pt x="113591" y="0"/>
                      <a:pt x="122346" y="8754"/>
                      <a:pt x="122346" y="19457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22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25" name="Freeform 2924">
                <a:extLst>
                  <a:ext uri="{FF2B5EF4-FFF2-40B4-BE49-F238E27FC236}">
                    <a16:creationId xmlns:a16="http://schemas.microsoft.com/office/drawing/2014/main" id="{AB0B29B3-485A-F90E-AEEE-BA9060E49FDE}"/>
                  </a:ext>
                </a:extLst>
              </p:cNvPr>
              <p:cNvSpPr/>
              <p:nvPr/>
            </p:nvSpPr>
            <p:spPr>
              <a:xfrm>
                <a:off x="4944870" y="273483"/>
                <a:ext cx="228678" cy="124964"/>
              </a:xfrm>
              <a:custGeom>
                <a:avLst/>
                <a:gdLst>
                  <a:gd name="connsiteX0" fmla="*/ 118866 w 119530"/>
                  <a:gd name="connsiteY0" fmla="*/ 46092 h 60524"/>
                  <a:gd name="connsiteX1" fmla="*/ 118866 w 119530"/>
                  <a:gd name="connsiteY1" fmla="*/ 46092 h 60524"/>
                  <a:gd name="connsiteX2" fmla="*/ 95020 w 119530"/>
                  <a:gd name="connsiteY2" fmla="*/ 59861 h 60524"/>
                  <a:gd name="connsiteX3" fmla="*/ 14434 w 119530"/>
                  <a:gd name="connsiteY3" fmla="*/ 38278 h 60524"/>
                  <a:gd name="connsiteX4" fmla="*/ 663 w 119530"/>
                  <a:gd name="connsiteY4" fmla="*/ 14433 h 60524"/>
                  <a:gd name="connsiteX5" fmla="*/ 663 w 119530"/>
                  <a:gd name="connsiteY5" fmla="*/ 14433 h 60524"/>
                  <a:gd name="connsiteX6" fmla="*/ 24510 w 119530"/>
                  <a:gd name="connsiteY6" fmla="*/ 663 h 60524"/>
                  <a:gd name="connsiteX7" fmla="*/ 105096 w 119530"/>
                  <a:gd name="connsiteY7" fmla="*/ 22247 h 60524"/>
                  <a:gd name="connsiteX8" fmla="*/ 118866 w 119530"/>
                  <a:gd name="connsiteY8" fmla="*/ 46092 h 60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9530" h="60524">
                    <a:moveTo>
                      <a:pt x="118866" y="46092"/>
                    </a:moveTo>
                    <a:lnTo>
                      <a:pt x="118866" y="46092"/>
                    </a:lnTo>
                    <a:cubicBezTo>
                      <a:pt x="116090" y="56436"/>
                      <a:pt x="105364" y="62638"/>
                      <a:pt x="95020" y="59861"/>
                    </a:cubicBezTo>
                    <a:lnTo>
                      <a:pt x="14434" y="38278"/>
                    </a:lnTo>
                    <a:cubicBezTo>
                      <a:pt x="4089" y="35501"/>
                      <a:pt x="-2113" y="24777"/>
                      <a:pt x="663" y="14433"/>
                    </a:cubicBezTo>
                    <a:lnTo>
                      <a:pt x="663" y="14433"/>
                    </a:lnTo>
                    <a:cubicBezTo>
                      <a:pt x="3440" y="4089"/>
                      <a:pt x="14165" y="-2113"/>
                      <a:pt x="24510" y="663"/>
                    </a:cubicBezTo>
                    <a:lnTo>
                      <a:pt x="105096" y="22247"/>
                    </a:lnTo>
                    <a:cubicBezTo>
                      <a:pt x="115463" y="25001"/>
                      <a:pt x="121643" y="35748"/>
                      <a:pt x="118866" y="4609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22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26" name="Freeform 2925">
                <a:extLst>
                  <a:ext uri="{FF2B5EF4-FFF2-40B4-BE49-F238E27FC236}">
                    <a16:creationId xmlns:a16="http://schemas.microsoft.com/office/drawing/2014/main" id="{A65F9551-57AB-4D00-2C0F-68F6A0382E64}"/>
                  </a:ext>
                </a:extLst>
              </p:cNvPr>
              <p:cNvSpPr/>
              <p:nvPr/>
            </p:nvSpPr>
            <p:spPr>
              <a:xfrm>
                <a:off x="4870795" y="462639"/>
                <a:ext cx="212690" cy="166448"/>
              </a:xfrm>
              <a:custGeom>
                <a:avLst/>
                <a:gdLst>
                  <a:gd name="connsiteX0" fmla="*/ 108571 w 111173"/>
                  <a:gd name="connsiteY0" fmla="*/ 70904 h 80616"/>
                  <a:gd name="connsiteX1" fmla="*/ 108571 w 111173"/>
                  <a:gd name="connsiteY1" fmla="*/ 70904 h 80616"/>
                  <a:gd name="connsiteX2" fmla="*/ 81970 w 111173"/>
                  <a:gd name="connsiteY2" fmla="*/ 78024 h 80616"/>
                  <a:gd name="connsiteX3" fmla="*/ 9713 w 111173"/>
                  <a:gd name="connsiteY3" fmla="*/ 36312 h 80616"/>
                  <a:gd name="connsiteX4" fmla="*/ 2593 w 111173"/>
                  <a:gd name="connsiteY4" fmla="*/ 9713 h 80616"/>
                  <a:gd name="connsiteX5" fmla="*/ 2593 w 111173"/>
                  <a:gd name="connsiteY5" fmla="*/ 9713 h 80616"/>
                  <a:gd name="connsiteX6" fmla="*/ 29194 w 111173"/>
                  <a:gd name="connsiteY6" fmla="*/ 2593 h 80616"/>
                  <a:gd name="connsiteX7" fmla="*/ 101450 w 111173"/>
                  <a:gd name="connsiteY7" fmla="*/ 44305 h 80616"/>
                  <a:gd name="connsiteX8" fmla="*/ 108571 w 111173"/>
                  <a:gd name="connsiteY8" fmla="*/ 70904 h 8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173" h="80616">
                    <a:moveTo>
                      <a:pt x="108571" y="70904"/>
                    </a:moveTo>
                    <a:lnTo>
                      <a:pt x="108571" y="70904"/>
                    </a:lnTo>
                    <a:cubicBezTo>
                      <a:pt x="103219" y="80173"/>
                      <a:pt x="91262" y="83375"/>
                      <a:pt x="81970" y="78024"/>
                    </a:cubicBezTo>
                    <a:lnTo>
                      <a:pt x="9713" y="36312"/>
                    </a:lnTo>
                    <a:cubicBezTo>
                      <a:pt x="443" y="30960"/>
                      <a:pt x="-2759" y="19004"/>
                      <a:pt x="2593" y="9713"/>
                    </a:cubicBezTo>
                    <a:lnTo>
                      <a:pt x="2593" y="9713"/>
                    </a:lnTo>
                    <a:cubicBezTo>
                      <a:pt x="7944" y="443"/>
                      <a:pt x="19901" y="-2758"/>
                      <a:pt x="29194" y="2593"/>
                    </a:cubicBezTo>
                    <a:lnTo>
                      <a:pt x="101450" y="44305"/>
                    </a:lnTo>
                    <a:cubicBezTo>
                      <a:pt x="110720" y="49656"/>
                      <a:pt x="113944" y="61612"/>
                      <a:pt x="108571" y="70904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22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27" name="Freeform 2926">
                <a:extLst>
                  <a:ext uri="{FF2B5EF4-FFF2-40B4-BE49-F238E27FC236}">
                    <a16:creationId xmlns:a16="http://schemas.microsoft.com/office/drawing/2014/main" id="{2B75D4C8-9C8C-9749-A809-5C1434A27B24}"/>
                  </a:ext>
                </a:extLst>
              </p:cNvPr>
              <p:cNvSpPr/>
              <p:nvPr/>
            </p:nvSpPr>
            <p:spPr>
              <a:xfrm>
                <a:off x="4753862" y="624635"/>
                <a:ext cx="187285" cy="202107"/>
              </a:xfrm>
              <a:custGeom>
                <a:avLst/>
                <a:gdLst>
                  <a:gd name="connsiteX0" fmla="*/ 92218 w 97894"/>
                  <a:gd name="connsiteY0" fmla="*/ 92212 h 97887"/>
                  <a:gd name="connsiteX1" fmla="*/ 92218 w 97894"/>
                  <a:gd name="connsiteY1" fmla="*/ 92212 h 97887"/>
                  <a:gd name="connsiteX2" fmla="*/ 64677 w 97894"/>
                  <a:gd name="connsiteY2" fmla="*/ 92212 h 97887"/>
                  <a:gd name="connsiteX3" fmla="*/ 5676 w 97894"/>
                  <a:gd name="connsiteY3" fmla="*/ 33215 h 97887"/>
                  <a:gd name="connsiteX4" fmla="*/ 5676 w 97894"/>
                  <a:gd name="connsiteY4" fmla="*/ 5676 h 97887"/>
                  <a:gd name="connsiteX5" fmla="*/ 5676 w 97894"/>
                  <a:gd name="connsiteY5" fmla="*/ 5676 h 97887"/>
                  <a:gd name="connsiteX6" fmla="*/ 33217 w 97894"/>
                  <a:gd name="connsiteY6" fmla="*/ 5676 h 97887"/>
                  <a:gd name="connsiteX7" fmla="*/ 92218 w 97894"/>
                  <a:gd name="connsiteY7" fmla="*/ 64673 h 97887"/>
                  <a:gd name="connsiteX8" fmla="*/ 92218 w 97894"/>
                  <a:gd name="connsiteY8" fmla="*/ 92212 h 97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7894" h="97887">
                    <a:moveTo>
                      <a:pt x="92218" y="92212"/>
                    </a:moveTo>
                    <a:lnTo>
                      <a:pt x="92218" y="92212"/>
                    </a:lnTo>
                    <a:cubicBezTo>
                      <a:pt x="84650" y="99780"/>
                      <a:pt x="72245" y="99780"/>
                      <a:pt x="64677" y="92212"/>
                    </a:cubicBezTo>
                    <a:lnTo>
                      <a:pt x="5676" y="33215"/>
                    </a:lnTo>
                    <a:cubicBezTo>
                      <a:pt x="-1892" y="25647"/>
                      <a:pt x="-1892" y="13266"/>
                      <a:pt x="5676" y="5676"/>
                    </a:cubicBezTo>
                    <a:lnTo>
                      <a:pt x="5676" y="5676"/>
                    </a:lnTo>
                    <a:cubicBezTo>
                      <a:pt x="13244" y="-1892"/>
                      <a:pt x="25627" y="-1892"/>
                      <a:pt x="33217" y="5676"/>
                    </a:cubicBezTo>
                    <a:lnTo>
                      <a:pt x="92218" y="64673"/>
                    </a:lnTo>
                    <a:cubicBezTo>
                      <a:pt x="99786" y="72240"/>
                      <a:pt x="99786" y="84644"/>
                      <a:pt x="92218" y="9221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22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28" name="Freeform 2927">
                <a:extLst>
                  <a:ext uri="{FF2B5EF4-FFF2-40B4-BE49-F238E27FC236}">
                    <a16:creationId xmlns:a16="http://schemas.microsoft.com/office/drawing/2014/main" id="{202D1AD5-3247-6E53-AAB4-7674E069D32D}"/>
                  </a:ext>
                </a:extLst>
              </p:cNvPr>
              <p:cNvSpPr/>
              <p:nvPr/>
            </p:nvSpPr>
            <p:spPr>
              <a:xfrm>
                <a:off x="4602033" y="748467"/>
                <a:ext cx="154268" cy="229502"/>
              </a:xfrm>
              <a:custGeom>
                <a:avLst/>
                <a:gdLst>
                  <a:gd name="connsiteX0" fmla="*/ 70909 w 80636"/>
                  <a:gd name="connsiteY0" fmla="*/ 108563 h 111155"/>
                  <a:gd name="connsiteX1" fmla="*/ 70909 w 80636"/>
                  <a:gd name="connsiteY1" fmla="*/ 108563 h 111155"/>
                  <a:gd name="connsiteX2" fmla="*/ 44308 w 80636"/>
                  <a:gd name="connsiteY2" fmla="*/ 101443 h 111155"/>
                  <a:gd name="connsiteX3" fmla="*/ 2593 w 80636"/>
                  <a:gd name="connsiteY3" fmla="*/ 29192 h 111155"/>
                  <a:gd name="connsiteX4" fmla="*/ 9713 w 80636"/>
                  <a:gd name="connsiteY4" fmla="*/ 2593 h 111155"/>
                  <a:gd name="connsiteX5" fmla="*/ 9713 w 80636"/>
                  <a:gd name="connsiteY5" fmla="*/ 2593 h 111155"/>
                  <a:gd name="connsiteX6" fmla="*/ 36314 w 80636"/>
                  <a:gd name="connsiteY6" fmla="*/ 9713 h 111155"/>
                  <a:gd name="connsiteX7" fmla="*/ 78029 w 80636"/>
                  <a:gd name="connsiteY7" fmla="*/ 81964 h 111155"/>
                  <a:gd name="connsiteX8" fmla="*/ 70909 w 80636"/>
                  <a:gd name="connsiteY8" fmla="*/ 108563 h 111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0636" h="111155">
                    <a:moveTo>
                      <a:pt x="70909" y="108563"/>
                    </a:moveTo>
                    <a:lnTo>
                      <a:pt x="70909" y="108563"/>
                    </a:lnTo>
                    <a:cubicBezTo>
                      <a:pt x="61639" y="113914"/>
                      <a:pt x="49659" y="110713"/>
                      <a:pt x="44308" y="101443"/>
                    </a:cubicBezTo>
                    <a:lnTo>
                      <a:pt x="2593" y="29192"/>
                    </a:lnTo>
                    <a:cubicBezTo>
                      <a:pt x="-2759" y="19922"/>
                      <a:pt x="443" y="7944"/>
                      <a:pt x="9713" y="2593"/>
                    </a:cubicBezTo>
                    <a:lnTo>
                      <a:pt x="9713" y="2593"/>
                    </a:lnTo>
                    <a:cubicBezTo>
                      <a:pt x="18983" y="-2758"/>
                      <a:pt x="30940" y="443"/>
                      <a:pt x="36314" y="9713"/>
                    </a:cubicBezTo>
                    <a:lnTo>
                      <a:pt x="78029" y="81964"/>
                    </a:lnTo>
                    <a:cubicBezTo>
                      <a:pt x="83403" y="91233"/>
                      <a:pt x="80201" y="103190"/>
                      <a:pt x="70909" y="10856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22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29" name="Freeform 2928">
                <a:extLst>
                  <a:ext uri="{FF2B5EF4-FFF2-40B4-BE49-F238E27FC236}">
                    <a16:creationId xmlns:a16="http://schemas.microsoft.com/office/drawing/2014/main" id="{45B84216-F6D1-E4E4-052B-EF3C3DE99D99}"/>
                  </a:ext>
                </a:extLst>
              </p:cNvPr>
              <p:cNvSpPr/>
              <p:nvPr/>
            </p:nvSpPr>
            <p:spPr>
              <a:xfrm>
                <a:off x="4425721" y="825584"/>
                <a:ext cx="115783" cy="246820"/>
              </a:xfrm>
              <a:custGeom>
                <a:avLst/>
                <a:gdLst>
                  <a:gd name="connsiteX0" fmla="*/ 46095 w 60520"/>
                  <a:gd name="connsiteY0" fmla="*/ 118880 h 119543"/>
                  <a:gd name="connsiteX1" fmla="*/ 46095 w 60520"/>
                  <a:gd name="connsiteY1" fmla="*/ 118880 h 119543"/>
                  <a:gd name="connsiteX2" fmla="*/ 22248 w 60520"/>
                  <a:gd name="connsiteY2" fmla="*/ 105111 h 119543"/>
                  <a:gd name="connsiteX3" fmla="*/ 663 w 60520"/>
                  <a:gd name="connsiteY3" fmla="*/ 24508 h 119543"/>
                  <a:gd name="connsiteX4" fmla="*/ 14434 w 60520"/>
                  <a:gd name="connsiteY4" fmla="*/ 663 h 119543"/>
                  <a:gd name="connsiteX5" fmla="*/ 14434 w 60520"/>
                  <a:gd name="connsiteY5" fmla="*/ 663 h 119543"/>
                  <a:gd name="connsiteX6" fmla="*/ 38280 w 60520"/>
                  <a:gd name="connsiteY6" fmla="*/ 14433 h 119543"/>
                  <a:gd name="connsiteX7" fmla="*/ 59866 w 60520"/>
                  <a:gd name="connsiteY7" fmla="*/ 95035 h 119543"/>
                  <a:gd name="connsiteX8" fmla="*/ 46095 w 60520"/>
                  <a:gd name="connsiteY8" fmla="*/ 118880 h 119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520" h="119543">
                    <a:moveTo>
                      <a:pt x="46095" y="118880"/>
                    </a:moveTo>
                    <a:lnTo>
                      <a:pt x="46095" y="118880"/>
                    </a:lnTo>
                    <a:cubicBezTo>
                      <a:pt x="35750" y="121657"/>
                      <a:pt x="25025" y="115455"/>
                      <a:pt x="22248" y="105111"/>
                    </a:cubicBezTo>
                    <a:lnTo>
                      <a:pt x="663" y="24508"/>
                    </a:lnTo>
                    <a:cubicBezTo>
                      <a:pt x="-2113" y="14164"/>
                      <a:pt x="4089" y="3439"/>
                      <a:pt x="14434" y="663"/>
                    </a:cubicBezTo>
                    <a:lnTo>
                      <a:pt x="14434" y="663"/>
                    </a:lnTo>
                    <a:cubicBezTo>
                      <a:pt x="24778" y="-2113"/>
                      <a:pt x="35504" y="4089"/>
                      <a:pt x="38280" y="14433"/>
                    </a:cubicBezTo>
                    <a:lnTo>
                      <a:pt x="59866" y="95035"/>
                    </a:lnTo>
                    <a:cubicBezTo>
                      <a:pt x="62620" y="105379"/>
                      <a:pt x="56440" y="116104"/>
                      <a:pt x="46095" y="11888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22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30" name="Freeform 2929">
                <a:extLst>
                  <a:ext uri="{FF2B5EF4-FFF2-40B4-BE49-F238E27FC236}">
                    <a16:creationId xmlns:a16="http://schemas.microsoft.com/office/drawing/2014/main" id="{A22508BD-6E54-E4BF-9A14-5218BAAA6F44}"/>
                  </a:ext>
                </a:extLst>
              </p:cNvPr>
              <p:cNvSpPr/>
              <p:nvPr/>
            </p:nvSpPr>
            <p:spPr>
              <a:xfrm>
                <a:off x="4236877" y="850990"/>
                <a:ext cx="74450" cy="252589"/>
              </a:xfrm>
              <a:custGeom>
                <a:avLst/>
                <a:gdLst>
                  <a:gd name="connsiteX0" fmla="*/ 19458 w 38915"/>
                  <a:gd name="connsiteY0" fmla="*/ 122337 h 122337"/>
                  <a:gd name="connsiteX1" fmla="*/ 19458 w 38915"/>
                  <a:gd name="connsiteY1" fmla="*/ 122337 h 122337"/>
                  <a:gd name="connsiteX2" fmla="*/ 0 w 38915"/>
                  <a:gd name="connsiteY2" fmla="*/ 102881 h 122337"/>
                  <a:gd name="connsiteX3" fmla="*/ 0 w 38915"/>
                  <a:gd name="connsiteY3" fmla="*/ 19457 h 122337"/>
                  <a:gd name="connsiteX4" fmla="*/ 19458 w 38915"/>
                  <a:gd name="connsiteY4" fmla="*/ 0 h 122337"/>
                  <a:gd name="connsiteX5" fmla="*/ 19458 w 38915"/>
                  <a:gd name="connsiteY5" fmla="*/ 0 h 122337"/>
                  <a:gd name="connsiteX6" fmla="*/ 38916 w 38915"/>
                  <a:gd name="connsiteY6" fmla="*/ 19457 h 122337"/>
                  <a:gd name="connsiteX7" fmla="*/ 38916 w 38915"/>
                  <a:gd name="connsiteY7" fmla="*/ 102881 h 122337"/>
                  <a:gd name="connsiteX8" fmla="*/ 19458 w 38915"/>
                  <a:gd name="connsiteY8" fmla="*/ 122337 h 122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915" h="122337">
                    <a:moveTo>
                      <a:pt x="19458" y="122337"/>
                    </a:moveTo>
                    <a:lnTo>
                      <a:pt x="19458" y="122337"/>
                    </a:lnTo>
                    <a:cubicBezTo>
                      <a:pt x="8755" y="122337"/>
                      <a:pt x="0" y="113583"/>
                      <a:pt x="0" y="102881"/>
                    </a:cubicBezTo>
                    <a:lnTo>
                      <a:pt x="0" y="19457"/>
                    </a:lnTo>
                    <a:cubicBezTo>
                      <a:pt x="0" y="8754"/>
                      <a:pt x="8755" y="0"/>
                      <a:pt x="19458" y="0"/>
                    </a:cubicBezTo>
                    <a:lnTo>
                      <a:pt x="19458" y="0"/>
                    </a:lnTo>
                    <a:cubicBezTo>
                      <a:pt x="30161" y="0"/>
                      <a:pt x="38916" y="8754"/>
                      <a:pt x="38916" y="19457"/>
                    </a:cubicBezTo>
                    <a:lnTo>
                      <a:pt x="38916" y="102881"/>
                    </a:lnTo>
                    <a:cubicBezTo>
                      <a:pt x="38916" y="113583"/>
                      <a:pt x="30161" y="122337"/>
                      <a:pt x="19458" y="122337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22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31" name="Freeform 2930">
                <a:extLst>
                  <a:ext uri="{FF2B5EF4-FFF2-40B4-BE49-F238E27FC236}">
                    <a16:creationId xmlns:a16="http://schemas.microsoft.com/office/drawing/2014/main" id="{7D379E8C-A389-9EFF-A88B-79CAABBBF925}"/>
                  </a:ext>
                </a:extLst>
              </p:cNvPr>
              <p:cNvSpPr/>
              <p:nvPr/>
            </p:nvSpPr>
            <p:spPr>
              <a:xfrm>
                <a:off x="4007026" y="822642"/>
                <a:ext cx="115799" cy="246760"/>
              </a:xfrm>
              <a:custGeom>
                <a:avLst/>
                <a:gdLst>
                  <a:gd name="connsiteX0" fmla="*/ 14434 w 60528"/>
                  <a:gd name="connsiteY0" fmla="*/ 118850 h 119514"/>
                  <a:gd name="connsiteX1" fmla="*/ 14434 w 60528"/>
                  <a:gd name="connsiteY1" fmla="*/ 118850 h 119514"/>
                  <a:gd name="connsiteX2" fmla="*/ 663 w 60528"/>
                  <a:gd name="connsiteY2" fmla="*/ 95005 h 119514"/>
                  <a:gd name="connsiteX3" fmla="*/ 22248 w 60528"/>
                  <a:gd name="connsiteY3" fmla="*/ 14425 h 119514"/>
                  <a:gd name="connsiteX4" fmla="*/ 46095 w 60528"/>
                  <a:gd name="connsiteY4" fmla="*/ 655 h 119514"/>
                  <a:gd name="connsiteX5" fmla="*/ 46095 w 60528"/>
                  <a:gd name="connsiteY5" fmla="*/ 655 h 119514"/>
                  <a:gd name="connsiteX6" fmla="*/ 59866 w 60528"/>
                  <a:gd name="connsiteY6" fmla="*/ 24500 h 119514"/>
                  <a:gd name="connsiteX7" fmla="*/ 38280 w 60528"/>
                  <a:gd name="connsiteY7" fmla="*/ 105081 h 119514"/>
                  <a:gd name="connsiteX8" fmla="*/ 14434 w 60528"/>
                  <a:gd name="connsiteY8" fmla="*/ 118850 h 119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528" h="119514">
                    <a:moveTo>
                      <a:pt x="14434" y="118850"/>
                    </a:moveTo>
                    <a:lnTo>
                      <a:pt x="14434" y="118850"/>
                    </a:lnTo>
                    <a:cubicBezTo>
                      <a:pt x="4089" y="116074"/>
                      <a:pt x="-2113" y="105349"/>
                      <a:pt x="663" y="95005"/>
                    </a:cubicBezTo>
                    <a:lnTo>
                      <a:pt x="22248" y="14425"/>
                    </a:lnTo>
                    <a:cubicBezTo>
                      <a:pt x="25025" y="4081"/>
                      <a:pt x="35750" y="-2099"/>
                      <a:pt x="46095" y="655"/>
                    </a:cubicBezTo>
                    <a:lnTo>
                      <a:pt x="46095" y="655"/>
                    </a:lnTo>
                    <a:cubicBezTo>
                      <a:pt x="56440" y="3432"/>
                      <a:pt x="62642" y="14156"/>
                      <a:pt x="59866" y="24500"/>
                    </a:cubicBezTo>
                    <a:lnTo>
                      <a:pt x="38280" y="105081"/>
                    </a:lnTo>
                    <a:cubicBezTo>
                      <a:pt x="35526" y="115447"/>
                      <a:pt x="24778" y="121627"/>
                      <a:pt x="14434" y="11885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22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32" name="Freeform 2931">
                <a:extLst>
                  <a:ext uri="{FF2B5EF4-FFF2-40B4-BE49-F238E27FC236}">
                    <a16:creationId xmlns:a16="http://schemas.microsoft.com/office/drawing/2014/main" id="{21088D00-CA19-0024-E751-1A1C73263755}"/>
                  </a:ext>
                </a:extLst>
              </p:cNvPr>
              <p:cNvSpPr/>
              <p:nvPr/>
            </p:nvSpPr>
            <p:spPr>
              <a:xfrm>
                <a:off x="3793343" y="742688"/>
                <a:ext cx="154240" cy="229522"/>
              </a:xfrm>
              <a:custGeom>
                <a:avLst/>
                <a:gdLst>
                  <a:gd name="connsiteX0" fmla="*/ 9713 w 80621"/>
                  <a:gd name="connsiteY0" fmla="*/ 108563 h 111165"/>
                  <a:gd name="connsiteX1" fmla="*/ 9713 w 80621"/>
                  <a:gd name="connsiteY1" fmla="*/ 108563 h 111165"/>
                  <a:gd name="connsiteX2" fmla="*/ 2593 w 80621"/>
                  <a:gd name="connsiteY2" fmla="*/ 81964 h 111165"/>
                  <a:gd name="connsiteX3" fmla="*/ 44308 w 80621"/>
                  <a:gd name="connsiteY3" fmla="*/ 9713 h 111165"/>
                  <a:gd name="connsiteX4" fmla="*/ 70908 w 80621"/>
                  <a:gd name="connsiteY4" fmla="*/ 2593 h 111165"/>
                  <a:gd name="connsiteX5" fmla="*/ 70908 w 80621"/>
                  <a:gd name="connsiteY5" fmla="*/ 2593 h 111165"/>
                  <a:gd name="connsiteX6" fmla="*/ 78029 w 80621"/>
                  <a:gd name="connsiteY6" fmla="*/ 29192 h 111165"/>
                  <a:gd name="connsiteX7" fmla="*/ 36314 w 80621"/>
                  <a:gd name="connsiteY7" fmla="*/ 101443 h 111165"/>
                  <a:gd name="connsiteX8" fmla="*/ 9713 w 80621"/>
                  <a:gd name="connsiteY8" fmla="*/ 108563 h 111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0621" h="111165">
                    <a:moveTo>
                      <a:pt x="9713" y="108563"/>
                    </a:moveTo>
                    <a:lnTo>
                      <a:pt x="9713" y="108563"/>
                    </a:lnTo>
                    <a:cubicBezTo>
                      <a:pt x="443" y="103212"/>
                      <a:pt x="-2758" y="91233"/>
                      <a:pt x="2593" y="81964"/>
                    </a:cubicBezTo>
                    <a:lnTo>
                      <a:pt x="44308" y="9713"/>
                    </a:lnTo>
                    <a:cubicBezTo>
                      <a:pt x="49659" y="443"/>
                      <a:pt x="61616" y="-2758"/>
                      <a:pt x="70908" y="2593"/>
                    </a:cubicBezTo>
                    <a:lnTo>
                      <a:pt x="70908" y="2593"/>
                    </a:lnTo>
                    <a:cubicBezTo>
                      <a:pt x="80178" y="7944"/>
                      <a:pt x="83381" y="19900"/>
                      <a:pt x="78029" y="29192"/>
                    </a:cubicBezTo>
                    <a:lnTo>
                      <a:pt x="36314" y="101443"/>
                    </a:lnTo>
                    <a:cubicBezTo>
                      <a:pt x="30940" y="110713"/>
                      <a:pt x="18983" y="113937"/>
                      <a:pt x="9713" y="10856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22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33" name="Freeform 2932">
                <a:extLst>
                  <a:ext uri="{FF2B5EF4-FFF2-40B4-BE49-F238E27FC236}">
                    <a16:creationId xmlns:a16="http://schemas.microsoft.com/office/drawing/2014/main" id="{FCE4E822-21B3-FD15-C4F4-6D7A75AD3278}"/>
                  </a:ext>
                </a:extLst>
              </p:cNvPr>
              <p:cNvSpPr/>
              <p:nvPr/>
            </p:nvSpPr>
            <p:spPr>
              <a:xfrm>
                <a:off x="3610140" y="616500"/>
                <a:ext cx="187285" cy="202107"/>
              </a:xfrm>
              <a:custGeom>
                <a:avLst/>
                <a:gdLst>
                  <a:gd name="connsiteX0" fmla="*/ 5676 w 97894"/>
                  <a:gd name="connsiteY0" fmla="*/ 92212 h 97887"/>
                  <a:gd name="connsiteX1" fmla="*/ 5676 w 97894"/>
                  <a:gd name="connsiteY1" fmla="*/ 92212 h 97887"/>
                  <a:gd name="connsiteX2" fmla="*/ 5676 w 97894"/>
                  <a:gd name="connsiteY2" fmla="*/ 64673 h 97887"/>
                  <a:gd name="connsiteX3" fmla="*/ 64677 w 97894"/>
                  <a:gd name="connsiteY3" fmla="*/ 5676 h 97887"/>
                  <a:gd name="connsiteX4" fmla="*/ 92218 w 97894"/>
                  <a:gd name="connsiteY4" fmla="*/ 5676 h 97887"/>
                  <a:gd name="connsiteX5" fmla="*/ 92218 w 97894"/>
                  <a:gd name="connsiteY5" fmla="*/ 5676 h 97887"/>
                  <a:gd name="connsiteX6" fmla="*/ 92218 w 97894"/>
                  <a:gd name="connsiteY6" fmla="*/ 33215 h 97887"/>
                  <a:gd name="connsiteX7" fmla="*/ 33217 w 97894"/>
                  <a:gd name="connsiteY7" fmla="*/ 92212 h 97887"/>
                  <a:gd name="connsiteX8" fmla="*/ 5676 w 97894"/>
                  <a:gd name="connsiteY8" fmla="*/ 92212 h 97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7894" h="97887">
                    <a:moveTo>
                      <a:pt x="5676" y="92212"/>
                    </a:moveTo>
                    <a:lnTo>
                      <a:pt x="5676" y="92212"/>
                    </a:lnTo>
                    <a:cubicBezTo>
                      <a:pt x="-1892" y="84644"/>
                      <a:pt x="-1892" y="72240"/>
                      <a:pt x="5676" y="64673"/>
                    </a:cubicBezTo>
                    <a:lnTo>
                      <a:pt x="64677" y="5676"/>
                    </a:lnTo>
                    <a:cubicBezTo>
                      <a:pt x="72245" y="-1892"/>
                      <a:pt x="84628" y="-1892"/>
                      <a:pt x="92218" y="5676"/>
                    </a:cubicBezTo>
                    <a:lnTo>
                      <a:pt x="92218" y="5676"/>
                    </a:lnTo>
                    <a:cubicBezTo>
                      <a:pt x="99786" y="13244"/>
                      <a:pt x="99786" y="25625"/>
                      <a:pt x="92218" y="33215"/>
                    </a:cubicBezTo>
                    <a:lnTo>
                      <a:pt x="33217" y="92212"/>
                    </a:lnTo>
                    <a:cubicBezTo>
                      <a:pt x="25649" y="99780"/>
                      <a:pt x="13244" y="99780"/>
                      <a:pt x="5676" y="9221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22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34" name="Freeform 2933">
                <a:extLst>
                  <a:ext uri="{FF2B5EF4-FFF2-40B4-BE49-F238E27FC236}">
                    <a16:creationId xmlns:a16="http://schemas.microsoft.com/office/drawing/2014/main" id="{E1458F9F-C747-A53C-BEE5-3A6A8AB61998}"/>
                  </a:ext>
                </a:extLst>
              </p:cNvPr>
              <p:cNvSpPr/>
              <p:nvPr/>
            </p:nvSpPr>
            <p:spPr>
              <a:xfrm>
                <a:off x="3470049" y="452699"/>
                <a:ext cx="212671" cy="166433"/>
              </a:xfrm>
              <a:custGeom>
                <a:avLst/>
                <a:gdLst>
                  <a:gd name="connsiteX0" fmla="*/ 2593 w 111163"/>
                  <a:gd name="connsiteY0" fmla="*/ 70904 h 80609"/>
                  <a:gd name="connsiteX1" fmla="*/ 2593 w 111163"/>
                  <a:gd name="connsiteY1" fmla="*/ 70904 h 80609"/>
                  <a:gd name="connsiteX2" fmla="*/ 9713 w 111163"/>
                  <a:gd name="connsiteY2" fmla="*/ 44305 h 80609"/>
                  <a:gd name="connsiteX3" fmla="*/ 81970 w 111163"/>
                  <a:gd name="connsiteY3" fmla="*/ 2593 h 80609"/>
                  <a:gd name="connsiteX4" fmla="*/ 108571 w 111163"/>
                  <a:gd name="connsiteY4" fmla="*/ 9713 h 80609"/>
                  <a:gd name="connsiteX5" fmla="*/ 108571 w 111163"/>
                  <a:gd name="connsiteY5" fmla="*/ 9713 h 80609"/>
                  <a:gd name="connsiteX6" fmla="*/ 101450 w 111163"/>
                  <a:gd name="connsiteY6" fmla="*/ 36289 h 80609"/>
                  <a:gd name="connsiteX7" fmla="*/ 29194 w 111163"/>
                  <a:gd name="connsiteY7" fmla="*/ 78001 h 80609"/>
                  <a:gd name="connsiteX8" fmla="*/ 2593 w 111163"/>
                  <a:gd name="connsiteY8" fmla="*/ 70904 h 80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163" h="80609">
                    <a:moveTo>
                      <a:pt x="2593" y="70904"/>
                    </a:moveTo>
                    <a:lnTo>
                      <a:pt x="2593" y="70904"/>
                    </a:lnTo>
                    <a:cubicBezTo>
                      <a:pt x="-2759" y="61634"/>
                      <a:pt x="443" y="49656"/>
                      <a:pt x="9713" y="44305"/>
                    </a:cubicBezTo>
                    <a:lnTo>
                      <a:pt x="81970" y="2593"/>
                    </a:lnTo>
                    <a:cubicBezTo>
                      <a:pt x="91240" y="-2758"/>
                      <a:pt x="103219" y="443"/>
                      <a:pt x="108571" y="9713"/>
                    </a:cubicBezTo>
                    <a:lnTo>
                      <a:pt x="108571" y="9713"/>
                    </a:lnTo>
                    <a:cubicBezTo>
                      <a:pt x="113922" y="18982"/>
                      <a:pt x="110720" y="30938"/>
                      <a:pt x="101450" y="36289"/>
                    </a:cubicBezTo>
                    <a:lnTo>
                      <a:pt x="29194" y="78001"/>
                    </a:lnTo>
                    <a:cubicBezTo>
                      <a:pt x="19901" y="83375"/>
                      <a:pt x="7944" y="80173"/>
                      <a:pt x="2593" y="70904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22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35" name="Freeform 2934">
                <a:extLst>
                  <a:ext uri="{FF2B5EF4-FFF2-40B4-BE49-F238E27FC236}">
                    <a16:creationId xmlns:a16="http://schemas.microsoft.com/office/drawing/2014/main" id="{D8513614-AA7E-39F4-C909-39DF3C8AC5C5}"/>
                  </a:ext>
                </a:extLst>
              </p:cNvPr>
              <p:cNvSpPr/>
              <p:nvPr/>
            </p:nvSpPr>
            <p:spPr>
              <a:xfrm>
                <a:off x="3382495" y="262388"/>
                <a:ext cx="228676" cy="124947"/>
              </a:xfrm>
              <a:custGeom>
                <a:avLst/>
                <a:gdLst>
                  <a:gd name="connsiteX0" fmla="*/ 663 w 119529"/>
                  <a:gd name="connsiteY0" fmla="*/ 46092 h 60516"/>
                  <a:gd name="connsiteX1" fmla="*/ 663 w 119529"/>
                  <a:gd name="connsiteY1" fmla="*/ 46092 h 60516"/>
                  <a:gd name="connsiteX2" fmla="*/ 14433 w 119529"/>
                  <a:gd name="connsiteY2" fmla="*/ 22247 h 60516"/>
                  <a:gd name="connsiteX3" fmla="*/ 95020 w 119529"/>
                  <a:gd name="connsiteY3" fmla="*/ 663 h 60516"/>
                  <a:gd name="connsiteX4" fmla="*/ 118866 w 119529"/>
                  <a:gd name="connsiteY4" fmla="*/ 14433 h 60516"/>
                  <a:gd name="connsiteX5" fmla="*/ 118866 w 119529"/>
                  <a:gd name="connsiteY5" fmla="*/ 14433 h 60516"/>
                  <a:gd name="connsiteX6" fmla="*/ 105096 w 119529"/>
                  <a:gd name="connsiteY6" fmla="*/ 38278 h 60516"/>
                  <a:gd name="connsiteX7" fmla="*/ 24509 w 119529"/>
                  <a:gd name="connsiteY7" fmla="*/ 59861 h 60516"/>
                  <a:gd name="connsiteX8" fmla="*/ 663 w 119529"/>
                  <a:gd name="connsiteY8" fmla="*/ 46092 h 60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9529" h="60516">
                    <a:moveTo>
                      <a:pt x="663" y="46092"/>
                    </a:moveTo>
                    <a:lnTo>
                      <a:pt x="663" y="46092"/>
                    </a:lnTo>
                    <a:cubicBezTo>
                      <a:pt x="-2113" y="35748"/>
                      <a:pt x="4089" y="25023"/>
                      <a:pt x="14433" y="22247"/>
                    </a:cubicBezTo>
                    <a:lnTo>
                      <a:pt x="95020" y="663"/>
                    </a:lnTo>
                    <a:cubicBezTo>
                      <a:pt x="105364" y="-2113"/>
                      <a:pt x="116090" y="4089"/>
                      <a:pt x="118866" y="14433"/>
                    </a:cubicBezTo>
                    <a:lnTo>
                      <a:pt x="118866" y="14433"/>
                    </a:lnTo>
                    <a:cubicBezTo>
                      <a:pt x="121643" y="24777"/>
                      <a:pt x="115441" y="35501"/>
                      <a:pt x="105096" y="38278"/>
                    </a:cubicBezTo>
                    <a:lnTo>
                      <a:pt x="24509" y="59861"/>
                    </a:lnTo>
                    <a:cubicBezTo>
                      <a:pt x="14165" y="62615"/>
                      <a:pt x="3440" y="56436"/>
                      <a:pt x="663" y="4609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22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36" name="Freeform 2935">
                <a:extLst>
                  <a:ext uri="{FF2B5EF4-FFF2-40B4-BE49-F238E27FC236}">
                    <a16:creationId xmlns:a16="http://schemas.microsoft.com/office/drawing/2014/main" id="{2274D891-AADE-AD06-4A16-9EBFD107821B}"/>
                  </a:ext>
                </a:extLst>
              </p:cNvPr>
              <p:cNvSpPr/>
              <p:nvPr/>
            </p:nvSpPr>
            <p:spPr>
              <a:xfrm>
                <a:off x="3353607" y="58552"/>
                <a:ext cx="234108" cy="80389"/>
              </a:xfrm>
              <a:custGeom>
                <a:avLst/>
                <a:gdLst>
                  <a:gd name="connsiteX0" fmla="*/ 0 w 122368"/>
                  <a:gd name="connsiteY0" fmla="*/ 19479 h 38935"/>
                  <a:gd name="connsiteX1" fmla="*/ 0 w 122368"/>
                  <a:gd name="connsiteY1" fmla="*/ 19479 h 38935"/>
                  <a:gd name="connsiteX2" fmla="*/ 19458 w 122368"/>
                  <a:gd name="connsiteY2" fmla="*/ 0 h 38935"/>
                  <a:gd name="connsiteX3" fmla="*/ 102888 w 122368"/>
                  <a:gd name="connsiteY3" fmla="*/ 0 h 38935"/>
                  <a:gd name="connsiteX4" fmla="*/ 122368 w 122368"/>
                  <a:gd name="connsiteY4" fmla="*/ 19479 h 38935"/>
                  <a:gd name="connsiteX5" fmla="*/ 122368 w 122368"/>
                  <a:gd name="connsiteY5" fmla="*/ 19479 h 38935"/>
                  <a:gd name="connsiteX6" fmla="*/ 102888 w 122368"/>
                  <a:gd name="connsiteY6" fmla="*/ 38936 h 38935"/>
                  <a:gd name="connsiteX7" fmla="*/ 19458 w 122368"/>
                  <a:gd name="connsiteY7" fmla="*/ 38936 h 38935"/>
                  <a:gd name="connsiteX8" fmla="*/ 0 w 122368"/>
                  <a:gd name="connsiteY8" fmla="*/ 19479 h 38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368" h="38935">
                    <a:moveTo>
                      <a:pt x="0" y="19479"/>
                    </a:moveTo>
                    <a:lnTo>
                      <a:pt x="0" y="19479"/>
                    </a:lnTo>
                    <a:cubicBezTo>
                      <a:pt x="0" y="8777"/>
                      <a:pt x="8755" y="0"/>
                      <a:pt x="19458" y="0"/>
                    </a:cubicBezTo>
                    <a:lnTo>
                      <a:pt x="102888" y="0"/>
                    </a:lnTo>
                    <a:cubicBezTo>
                      <a:pt x="113591" y="0"/>
                      <a:pt x="122368" y="8754"/>
                      <a:pt x="122368" y="19479"/>
                    </a:cubicBezTo>
                    <a:lnTo>
                      <a:pt x="122368" y="19479"/>
                    </a:lnTo>
                    <a:cubicBezTo>
                      <a:pt x="122368" y="30181"/>
                      <a:pt x="113613" y="38936"/>
                      <a:pt x="102888" y="38936"/>
                    </a:cubicBezTo>
                    <a:lnTo>
                      <a:pt x="19458" y="38936"/>
                    </a:lnTo>
                    <a:cubicBezTo>
                      <a:pt x="8755" y="38936"/>
                      <a:pt x="0" y="30181"/>
                      <a:pt x="0" y="19479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22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382" name="Group 4381">
            <a:extLst>
              <a:ext uri="{FF2B5EF4-FFF2-40B4-BE49-F238E27FC236}">
                <a16:creationId xmlns:a16="http://schemas.microsoft.com/office/drawing/2014/main" id="{3130B688-6EDA-ED03-9537-360EF58011D1}"/>
              </a:ext>
            </a:extLst>
          </p:cNvPr>
          <p:cNvGrpSpPr/>
          <p:nvPr/>
        </p:nvGrpSpPr>
        <p:grpSpPr>
          <a:xfrm>
            <a:off x="8341833" y="-62211"/>
            <a:ext cx="990903" cy="2285806"/>
            <a:chOff x="8903421" y="-3765802"/>
            <a:chExt cx="990903" cy="2285806"/>
          </a:xfrm>
        </p:grpSpPr>
        <p:sp>
          <p:nvSpPr>
            <p:cNvPr id="299" name="Freeform 298">
              <a:extLst>
                <a:ext uri="{FF2B5EF4-FFF2-40B4-BE49-F238E27FC236}">
                  <a16:creationId xmlns:a16="http://schemas.microsoft.com/office/drawing/2014/main" id="{4751CC05-0ED3-4C52-54C3-29E6C94D979B}"/>
                </a:ext>
              </a:extLst>
            </p:cNvPr>
            <p:cNvSpPr/>
            <p:nvPr/>
          </p:nvSpPr>
          <p:spPr>
            <a:xfrm>
              <a:off x="9419565" y="-3248307"/>
              <a:ext cx="40568" cy="1768311"/>
            </a:xfrm>
            <a:custGeom>
              <a:avLst/>
              <a:gdLst>
                <a:gd name="connsiteX0" fmla="*/ 4741 w 7542"/>
                <a:gd name="connsiteY0" fmla="*/ 0 h 328745"/>
                <a:gd name="connsiteX1" fmla="*/ 4741 w 7542"/>
                <a:gd name="connsiteY1" fmla="*/ 0 h 328745"/>
                <a:gd name="connsiteX2" fmla="*/ 7542 w 7542"/>
                <a:gd name="connsiteY2" fmla="*/ 2801 h 328745"/>
                <a:gd name="connsiteX3" fmla="*/ 5711 w 7542"/>
                <a:gd name="connsiteY3" fmla="*/ 328746 h 328745"/>
                <a:gd name="connsiteX4" fmla="*/ 0 w 7542"/>
                <a:gd name="connsiteY4" fmla="*/ 328746 h 328745"/>
                <a:gd name="connsiteX5" fmla="*/ 1832 w 7542"/>
                <a:gd name="connsiteY5" fmla="*/ 2801 h 328745"/>
                <a:gd name="connsiteX6" fmla="*/ 4741 w 7542"/>
                <a:gd name="connsiteY6" fmla="*/ 0 h 328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42" h="328745">
                  <a:moveTo>
                    <a:pt x="4741" y="0"/>
                  </a:moveTo>
                  <a:lnTo>
                    <a:pt x="4741" y="0"/>
                  </a:lnTo>
                  <a:cubicBezTo>
                    <a:pt x="6358" y="0"/>
                    <a:pt x="7542" y="1293"/>
                    <a:pt x="7542" y="2801"/>
                  </a:cubicBezTo>
                  <a:lnTo>
                    <a:pt x="5711" y="328746"/>
                  </a:lnTo>
                  <a:lnTo>
                    <a:pt x="0" y="328746"/>
                  </a:lnTo>
                  <a:lnTo>
                    <a:pt x="1832" y="2801"/>
                  </a:lnTo>
                  <a:cubicBezTo>
                    <a:pt x="1832" y="1293"/>
                    <a:pt x="3125" y="0"/>
                    <a:pt x="4741" y="0"/>
                  </a:cubicBezTo>
                </a:path>
              </a:pathLst>
            </a:custGeom>
            <a:solidFill>
              <a:srgbClr val="87D670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0" name="Freeform 299">
              <a:extLst>
                <a:ext uri="{FF2B5EF4-FFF2-40B4-BE49-F238E27FC236}">
                  <a16:creationId xmlns:a16="http://schemas.microsoft.com/office/drawing/2014/main" id="{7FE210F7-3E6F-6DF5-0F8B-72D322EB97E2}"/>
                </a:ext>
              </a:extLst>
            </p:cNvPr>
            <p:cNvSpPr/>
            <p:nvPr/>
          </p:nvSpPr>
          <p:spPr>
            <a:xfrm>
              <a:off x="9359509" y="-3330003"/>
              <a:ext cx="158201" cy="435794"/>
            </a:xfrm>
            <a:custGeom>
              <a:avLst/>
              <a:gdLst>
                <a:gd name="connsiteX0" fmla="*/ 714 w 29411"/>
                <a:gd name="connsiteY0" fmla="*/ 63229 h 81018"/>
                <a:gd name="connsiteX1" fmla="*/ 9980 w 29411"/>
                <a:gd name="connsiteY1" fmla="*/ 6247 h 81018"/>
                <a:gd name="connsiteX2" fmla="*/ 14936 w 29411"/>
                <a:gd name="connsiteY2" fmla="*/ 0 h 81018"/>
                <a:gd name="connsiteX3" fmla="*/ 19785 w 29411"/>
                <a:gd name="connsiteY3" fmla="*/ 6247 h 81018"/>
                <a:gd name="connsiteX4" fmla="*/ 28081 w 29411"/>
                <a:gd name="connsiteY4" fmla="*/ 66568 h 81018"/>
                <a:gd name="connsiteX5" fmla="*/ 14290 w 29411"/>
                <a:gd name="connsiteY5" fmla="*/ 81002 h 81018"/>
                <a:gd name="connsiteX6" fmla="*/ 714 w 29411"/>
                <a:gd name="connsiteY6" fmla="*/ 63229 h 81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11" h="81018">
                  <a:moveTo>
                    <a:pt x="714" y="63229"/>
                  </a:moveTo>
                  <a:cubicBezTo>
                    <a:pt x="-1549" y="47502"/>
                    <a:pt x="1576" y="24451"/>
                    <a:pt x="9980" y="6247"/>
                  </a:cubicBezTo>
                  <a:cubicBezTo>
                    <a:pt x="12242" y="1400"/>
                    <a:pt x="13644" y="0"/>
                    <a:pt x="14936" y="0"/>
                  </a:cubicBezTo>
                  <a:cubicBezTo>
                    <a:pt x="16337" y="0"/>
                    <a:pt x="17630" y="1508"/>
                    <a:pt x="19785" y="6247"/>
                  </a:cubicBezTo>
                  <a:cubicBezTo>
                    <a:pt x="28404" y="25744"/>
                    <a:pt x="31422" y="50949"/>
                    <a:pt x="28081" y="66568"/>
                  </a:cubicBezTo>
                  <a:cubicBezTo>
                    <a:pt x="25819" y="77124"/>
                    <a:pt x="19893" y="81325"/>
                    <a:pt x="14290" y="81002"/>
                  </a:cubicBezTo>
                  <a:cubicBezTo>
                    <a:pt x="8256" y="80678"/>
                    <a:pt x="2438" y="74539"/>
                    <a:pt x="714" y="63229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60" name="Freeform 3859">
              <a:extLst>
                <a:ext uri="{FF2B5EF4-FFF2-40B4-BE49-F238E27FC236}">
                  <a16:creationId xmlns:a16="http://schemas.microsoft.com/office/drawing/2014/main" id="{6670D642-2CCD-AD43-1FD5-06240337BD71}"/>
                </a:ext>
              </a:extLst>
            </p:cNvPr>
            <p:cNvSpPr/>
            <p:nvPr/>
          </p:nvSpPr>
          <p:spPr>
            <a:xfrm>
              <a:off x="9359509" y="-3765802"/>
              <a:ext cx="158201" cy="435794"/>
            </a:xfrm>
            <a:custGeom>
              <a:avLst/>
              <a:gdLst>
                <a:gd name="connsiteX0" fmla="*/ 714 w 29411"/>
                <a:gd name="connsiteY0" fmla="*/ 17790 h 81018"/>
                <a:gd name="connsiteX1" fmla="*/ 9980 w 29411"/>
                <a:gd name="connsiteY1" fmla="*/ 74771 h 81018"/>
                <a:gd name="connsiteX2" fmla="*/ 14936 w 29411"/>
                <a:gd name="connsiteY2" fmla="*/ 81019 h 81018"/>
                <a:gd name="connsiteX3" fmla="*/ 19785 w 29411"/>
                <a:gd name="connsiteY3" fmla="*/ 74771 h 81018"/>
                <a:gd name="connsiteX4" fmla="*/ 28081 w 29411"/>
                <a:gd name="connsiteY4" fmla="*/ 14451 h 81018"/>
                <a:gd name="connsiteX5" fmla="*/ 14290 w 29411"/>
                <a:gd name="connsiteY5" fmla="*/ 17 h 81018"/>
                <a:gd name="connsiteX6" fmla="*/ 714 w 29411"/>
                <a:gd name="connsiteY6" fmla="*/ 17790 h 81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11" h="81018">
                  <a:moveTo>
                    <a:pt x="714" y="17790"/>
                  </a:moveTo>
                  <a:cubicBezTo>
                    <a:pt x="-1549" y="33517"/>
                    <a:pt x="1576" y="56568"/>
                    <a:pt x="9980" y="74771"/>
                  </a:cubicBezTo>
                  <a:cubicBezTo>
                    <a:pt x="12242" y="79619"/>
                    <a:pt x="13644" y="81019"/>
                    <a:pt x="14936" y="81019"/>
                  </a:cubicBezTo>
                  <a:cubicBezTo>
                    <a:pt x="16337" y="81019"/>
                    <a:pt x="17630" y="79511"/>
                    <a:pt x="19785" y="74771"/>
                  </a:cubicBezTo>
                  <a:cubicBezTo>
                    <a:pt x="28404" y="55275"/>
                    <a:pt x="31422" y="30070"/>
                    <a:pt x="28081" y="14451"/>
                  </a:cubicBezTo>
                  <a:cubicBezTo>
                    <a:pt x="25819" y="3895"/>
                    <a:pt x="19893" y="-306"/>
                    <a:pt x="14290" y="17"/>
                  </a:cubicBezTo>
                  <a:cubicBezTo>
                    <a:pt x="8256" y="340"/>
                    <a:pt x="2438" y="6480"/>
                    <a:pt x="714" y="17790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72" name="Freeform 3871">
              <a:extLst>
                <a:ext uri="{FF2B5EF4-FFF2-40B4-BE49-F238E27FC236}">
                  <a16:creationId xmlns:a16="http://schemas.microsoft.com/office/drawing/2014/main" id="{2BAF2513-CBA4-F198-D436-CF1C09476B75}"/>
                </a:ext>
              </a:extLst>
            </p:cNvPr>
            <p:cNvSpPr/>
            <p:nvPr/>
          </p:nvSpPr>
          <p:spPr>
            <a:xfrm>
              <a:off x="9191244" y="-3330810"/>
              <a:ext cx="256217" cy="386759"/>
            </a:xfrm>
            <a:custGeom>
              <a:avLst/>
              <a:gdLst>
                <a:gd name="connsiteX0" fmla="*/ 2366 w 47633"/>
                <a:gd name="connsiteY0" fmla="*/ 47867 h 71902"/>
                <a:gd name="connsiteX1" fmla="*/ 38892 w 47633"/>
                <a:gd name="connsiteY1" fmla="*/ 3166 h 71902"/>
                <a:gd name="connsiteX2" fmla="*/ 46327 w 47633"/>
                <a:gd name="connsiteY2" fmla="*/ 258 h 71902"/>
                <a:gd name="connsiteX3" fmla="*/ 47404 w 47633"/>
                <a:gd name="connsiteY3" fmla="*/ 8121 h 71902"/>
                <a:gd name="connsiteX4" fmla="*/ 24346 w 47633"/>
                <a:gd name="connsiteY4" fmla="*/ 64563 h 71902"/>
                <a:gd name="connsiteX5" fmla="*/ 5274 w 47633"/>
                <a:gd name="connsiteY5" fmla="*/ 70164 h 71902"/>
                <a:gd name="connsiteX6" fmla="*/ 2366 w 47633"/>
                <a:gd name="connsiteY6" fmla="*/ 47867 h 7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33" h="71902">
                  <a:moveTo>
                    <a:pt x="2366" y="47867"/>
                  </a:moveTo>
                  <a:cubicBezTo>
                    <a:pt x="8292" y="33111"/>
                    <a:pt x="22514" y="14691"/>
                    <a:pt x="38892" y="3166"/>
                  </a:cubicBezTo>
                  <a:cubicBezTo>
                    <a:pt x="43202" y="42"/>
                    <a:pt x="45141" y="-389"/>
                    <a:pt x="46327" y="258"/>
                  </a:cubicBezTo>
                  <a:cubicBezTo>
                    <a:pt x="47512" y="1011"/>
                    <a:pt x="47943" y="2950"/>
                    <a:pt x="47404" y="8121"/>
                  </a:cubicBezTo>
                  <a:cubicBezTo>
                    <a:pt x="45034" y="29341"/>
                    <a:pt x="35013" y="52607"/>
                    <a:pt x="24346" y="64563"/>
                  </a:cubicBezTo>
                  <a:cubicBezTo>
                    <a:pt x="17126" y="72642"/>
                    <a:pt x="9908" y="73288"/>
                    <a:pt x="5274" y="70164"/>
                  </a:cubicBezTo>
                  <a:cubicBezTo>
                    <a:pt x="-5" y="66718"/>
                    <a:pt x="-1944" y="58531"/>
                    <a:pt x="2366" y="47867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73" name="Freeform 3872">
              <a:extLst>
                <a:ext uri="{FF2B5EF4-FFF2-40B4-BE49-F238E27FC236}">
                  <a16:creationId xmlns:a16="http://schemas.microsoft.com/office/drawing/2014/main" id="{CEED2482-7C0B-C511-69DE-60701FEEE412}"/>
                </a:ext>
              </a:extLst>
            </p:cNvPr>
            <p:cNvSpPr/>
            <p:nvPr/>
          </p:nvSpPr>
          <p:spPr>
            <a:xfrm>
              <a:off x="9432351" y="-3714471"/>
              <a:ext cx="255603" cy="386339"/>
            </a:xfrm>
            <a:custGeom>
              <a:avLst/>
              <a:gdLst>
                <a:gd name="connsiteX0" fmla="*/ 20681 w 47519"/>
                <a:gd name="connsiteY0" fmla="*/ 9755 h 71824"/>
                <a:gd name="connsiteX1" fmla="*/ 209 w 47519"/>
                <a:gd name="connsiteY1" fmla="*/ 63720 h 71824"/>
                <a:gd name="connsiteX2" fmla="*/ 1394 w 47519"/>
                <a:gd name="connsiteY2" fmla="*/ 71583 h 71824"/>
                <a:gd name="connsiteX3" fmla="*/ 8722 w 47519"/>
                <a:gd name="connsiteY3" fmla="*/ 68567 h 71824"/>
                <a:gd name="connsiteX4" fmla="*/ 46109 w 47519"/>
                <a:gd name="connsiteY4" fmla="*/ 20419 h 71824"/>
                <a:gd name="connsiteX5" fmla="*/ 41477 w 47519"/>
                <a:gd name="connsiteY5" fmla="*/ 1030 h 71824"/>
                <a:gd name="connsiteX6" fmla="*/ 20681 w 47519"/>
                <a:gd name="connsiteY6" fmla="*/ 9755 h 71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19" h="71824">
                  <a:moveTo>
                    <a:pt x="20681" y="9755"/>
                  </a:moveTo>
                  <a:cubicBezTo>
                    <a:pt x="10768" y="22250"/>
                    <a:pt x="2041" y="43793"/>
                    <a:pt x="209" y="63720"/>
                  </a:cubicBezTo>
                  <a:cubicBezTo>
                    <a:pt x="-329" y="68998"/>
                    <a:pt x="209" y="70937"/>
                    <a:pt x="1394" y="71583"/>
                  </a:cubicBezTo>
                  <a:cubicBezTo>
                    <a:pt x="2580" y="72230"/>
                    <a:pt x="4519" y="71691"/>
                    <a:pt x="8722" y="68567"/>
                  </a:cubicBezTo>
                  <a:cubicBezTo>
                    <a:pt x="25961" y="55965"/>
                    <a:pt x="41153" y="35607"/>
                    <a:pt x="46109" y="20419"/>
                  </a:cubicBezTo>
                  <a:cubicBezTo>
                    <a:pt x="49450" y="10078"/>
                    <a:pt x="46434" y="3508"/>
                    <a:pt x="41477" y="1030"/>
                  </a:cubicBezTo>
                  <a:cubicBezTo>
                    <a:pt x="35873" y="-1663"/>
                    <a:pt x="27792" y="815"/>
                    <a:pt x="20681" y="9755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74" name="Freeform 3873">
              <a:extLst>
                <a:ext uri="{FF2B5EF4-FFF2-40B4-BE49-F238E27FC236}">
                  <a16:creationId xmlns:a16="http://schemas.microsoft.com/office/drawing/2014/main" id="{00703FC9-D046-7329-C659-E3CCE46608CF}"/>
                </a:ext>
              </a:extLst>
            </p:cNvPr>
            <p:cNvSpPr/>
            <p:nvPr/>
          </p:nvSpPr>
          <p:spPr>
            <a:xfrm>
              <a:off x="9054113" y="-3336345"/>
              <a:ext cx="386458" cy="255528"/>
            </a:xfrm>
            <a:custGeom>
              <a:avLst/>
              <a:gdLst>
                <a:gd name="connsiteX0" fmla="*/ 9758 w 71846"/>
                <a:gd name="connsiteY0" fmla="*/ 20675 h 47505"/>
                <a:gd name="connsiteX1" fmla="*/ 63740 w 71846"/>
                <a:gd name="connsiteY1" fmla="*/ 209 h 47505"/>
                <a:gd name="connsiteX2" fmla="*/ 71605 w 71846"/>
                <a:gd name="connsiteY2" fmla="*/ 1394 h 47505"/>
                <a:gd name="connsiteX3" fmla="*/ 68589 w 71846"/>
                <a:gd name="connsiteY3" fmla="*/ 8719 h 47505"/>
                <a:gd name="connsiteX4" fmla="*/ 20425 w 71846"/>
                <a:gd name="connsiteY4" fmla="*/ 46096 h 47505"/>
                <a:gd name="connsiteX5" fmla="*/ 1030 w 71846"/>
                <a:gd name="connsiteY5" fmla="*/ 41464 h 47505"/>
                <a:gd name="connsiteX6" fmla="*/ 9758 w 71846"/>
                <a:gd name="connsiteY6" fmla="*/ 20675 h 47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846" h="47505">
                  <a:moveTo>
                    <a:pt x="9758" y="20675"/>
                  </a:moveTo>
                  <a:cubicBezTo>
                    <a:pt x="22257" y="10873"/>
                    <a:pt x="43807" y="2040"/>
                    <a:pt x="63740" y="209"/>
                  </a:cubicBezTo>
                  <a:cubicBezTo>
                    <a:pt x="69019" y="-329"/>
                    <a:pt x="70959" y="209"/>
                    <a:pt x="71605" y="1394"/>
                  </a:cubicBezTo>
                  <a:cubicBezTo>
                    <a:pt x="72251" y="2579"/>
                    <a:pt x="71713" y="4518"/>
                    <a:pt x="68589" y="8719"/>
                  </a:cubicBezTo>
                  <a:cubicBezTo>
                    <a:pt x="55982" y="25953"/>
                    <a:pt x="35617" y="41141"/>
                    <a:pt x="20425" y="46096"/>
                  </a:cubicBezTo>
                  <a:cubicBezTo>
                    <a:pt x="10082" y="49435"/>
                    <a:pt x="3508" y="46419"/>
                    <a:pt x="1030" y="41464"/>
                  </a:cubicBezTo>
                  <a:cubicBezTo>
                    <a:pt x="-1663" y="35863"/>
                    <a:pt x="815" y="27784"/>
                    <a:pt x="9758" y="20675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75" name="Freeform 3874">
              <a:extLst>
                <a:ext uri="{FF2B5EF4-FFF2-40B4-BE49-F238E27FC236}">
                  <a16:creationId xmlns:a16="http://schemas.microsoft.com/office/drawing/2014/main" id="{44E8ED03-9003-21B2-2A48-E3F5CC85096E}"/>
                </a:ext>
              </a:extLst>
            </p:cNvPr>
            <p:cNvSpPr/>
            <p:nvPr/>
          </p:nvSpPr>
          <p:spPr>
            <a:xfrm>
              <a:off x="9437886" y="-3577549"/>
              <a:ext cx="386872" cy="255733"/>
            </a:xfrm>
            <a:custGeom>
              <a:avLst/>
              <a:gdLst>
                <a:gd name="connsiteX0" fmla="*/ 47882 w 71923"/>
                <a:gd name="connsiteY0" fmla="*/ 2289 h 47543"/>
                <a:gd name="connsiteX1" fmla="*/ 3167 w 71923"/>
                <a:gd name="connsiteY1" fmla="*/ 38804 h 47543"/>
                <a:gd name="connsiteX2" fmla="*/ 257 w 71923"/>
                <a:gd name="connsiteY2" fmla="*/ 46237 h 47543"/>
                <a:gd name="connsiteX3" fmla="*/ 8123 w 71923"/>
                <a:gd name="connsiteY3" fmla="*/ 47314 h 47543"/>
                <a:gd name="connsiteX4" fmla="*/ 64583 w 71923"/>
                <a:gd name="connsiteY4" fmla="*/ 24263 h 47543"/>
                <a:gd name="connsiteX5" fmla="*/ 70186 w 71923"/>
                <a:gd name="connsiteY5" fmla="*/ 5197 h 47543"/>
                <a:gd name="connsiteX6" fmla="*/ 47882 w 71923"/>
                <a:gd name="connsiteY6" fmla="*/ 2289 h 47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47543">
                  <a:moveTo>
                    <a:pt x="47882" y="2289"/>
                  </a:moveTo>
                  <a:cubicBezTo>
                    <a:pt x="33121" y="8214"/>
                    <a:pt x="14696" y="22432"/>
                    <a:pt x="3167" y="38804"/>
                  </a:cubicBezTo>
                  <a:cubicBezTo>
                    <a:pt x="42" y="43113"/>
                    <a:pt x="-389" y="45052"/>
                    <a:pt x="257" y="46237"/>
                  </a:cubicBezTo>
                  <a:cubicBezTo>
                    <a:pt x="1012" y="47422"/>
                    <a:pt x="2951" y="47853"/>
                    <a:pt x="8123" y="47314"/>
                  </a:cubicBezTo>
                  <a:cubicBezTo>
                    <a:pt x="29349" y="44944"/>
                    <a:pt x="52622" y="34927"/>
                    <a:pt x="64583" y="24263"/>
                  </a:cubicBezTo>
                  <a:cubicBezTo>
                    <a:pt x="72664" y="17046"/>
                    <a:pt x="73310" y="9829"/>
                    <a:pt x="70186" y="5197"/>
                  </a:cubicBezTo>
                  <a:cubicBezTo>
                    <a:pt x="66738" y="27"/>
                    <a:pt x="58549" y="-1912"/>
                    <a:pt x="47882" y="2289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76" name="Freeform 3875">
              <a:extLst>
                <a:ext uri="{FF2B5EF4-FFF2-40B4-BE49-F238E27FC236}">
                  <a16:creationId xmlns:a16="http://schemas.microsoft.com/office/drawing/2014/main" id="{50F1A3ED-5078-8237-A339-F6A8996FB206}"/>
                </a:ext>
              </a:extLst>
            </p:cNvPr>
            <p:cNvSpPr/>
            <p:nvPr/>
          </p:nvSpPr>
          <p:spPr>
            <a:xfrm>
              <a:off x="9003340" y="-3409160"/>
              <a:ext cx="435928" cy="158153"/>
            </a:xfrm>
            <a:custGeom>
              <a:avLst/>
              <a:gdLst>
                <a:gd name="connsiteX0" fmla="*/ 17796 w 81043"/>
                <a:gd name="connsiteY0" fmla="*/ 714 h 29402"/>
                <a:gd name="connsiteX1" fmla="*/ 74795 w 81043"/>
                <a:gd name="connsiteY1" fmla="*/ 9977 h 29402"/>
                <a:gd name="connsiteX2" fmla="*/ 81044 w 81043"/>
                <a:gd name="connsiteY2" fmla="*/ 14932 h 29402"/>
                <a:gd name="connsiteX3" fmla="*/ 74795 w 81043"/>
                <a:gd name="connsiteY3" fmla="*/ 19779 h 29402"/>
                <a:gd name="connsiteX4" fmla="*/ 14456 w 81043"/>
                <a:gd name="connsiteY4" fmla="*/ 28073 h 29402"/>
                <a:gd name="connsiteX5" fmla="*/ 17 w 81043"/>
                <a:gd name="connsiteY5" fmla="*/ 14286 h 29402"/>
                <a:gd name="connsiteX6" fmla="*/ 17796 w 81043"/>
                <a:gd name="connsiteY6" fmla="*/ 714 h 29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043" h="29402">
                  <a:moveTo>
                    <a:pt x="17796" y="714"/>
                  </a:moveTo>
                  <a:cubicBezTo>
                    <a:pt x="33527" y="-1548"/>
                    <a:pt x="56585" y="1575"/>
                    <a:pt x="74795" y="9977"/>
                  </a:cubicBezTo>
                  <a:cubicBezTo>
                    <a:pt x="79643" y="12239"/>
                    <a:pt x="81044" y="13639"/>
                    <a:pt x="81044" y="14932"/>
                  </a:cubicBezTo>
                  <a:cubicBezTo>
                    <a:pt x="81044" y="16332"/>
                    <a:pt x="79535" y="17625"/>
                    <a:pt x="74795" y="19779"/>
                  </a:cubicBezTo>
                  <a:cubicBezTo>
                    <a:pt x="55292" y="28396"/>
                    <a:pt x="30079" y="31412"/>
                    <a:pt x="14456" y="28073"/>
                  </a:cubicBezTo>
                  <a:cubicBezTo>
                    <a:pt x="3897" y="25811"/>
                    <a:pt x="-306" y="19887"/>
                    <a:pt x="17" y="14286"/>
                  </a:cubicBezTo>
                  <a:cubicBezTo>
                    <a:pt x="233" y="8146"/>
                    <a:pt x="6375" y="2437"/>
                    <a:pt x="17796" y="714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66" name="Freeform 3965">
              <a:extLst>
                <a:ext uri="{FF2B5EF4-FFF2-40B4-BE49-F238E27FC236}">
                  <a16:creationId xmlns:a16="http://schemas.microsoft.com/office/drawing/2014/main" id="{AC25D2D8-D352-E143-7709-BBA2E571B2C7}"/>
                </a:ext>
              </a:extLst>
            </p:cNvPr>
            <p:cNvSpPr/>
            <p:nvPr/>
          </p:nvSpPr>
          <p:spPr>
            <a:xfrm>
              <a:off x="9438698" y="-3409160"/>
              <a:ext cx="435923" cy="158153"/>
            </a:xfrm>
            <a:custGeom>
              <a:avLst/>
              <a:gdLst>
                <a:gd name="connsiteX0" fmla="*/ 63247 w 81042"/>
                <a:gd name="connsiteY0" fmla="*/ 714 h 29402"/>
                <a:gd name="connsiteX1" fmla="*/ 6249 w 81042"/>
                <a:gd name="connsiteY1" fmla="*/ 9977 h 29402"/>
                <a:gd name="connsiteX2" fmla="*/ 0 w 81042"/>
                <a:gd name="connsiteY2" fmla="*/ 14932 h 29402"/>
                <a:gd name="connsiteX3" fmla="*/ 6249 w 81042"/>
                <a:gd name="connsiteY3" fmla="*/ 19779 h 29402"/>
                <a:gd name="connsiteX4" fmla="*/ 66588 w 81042"/>
                <a:gd name="connsiteY4" fmla="*/ 28073 h 29402"/>
                <a:gd name="connsiteX5" fmla="*/ 81025 w 81042"/>
                <a:gd name="connsiteY5" fmla="*/ 14286 h 29402"/>
                <a:gd name="connsiteX6" fmla="*/ 63247 w 81042"/>
                <a:gd name="connsiteY6" fmla="*/ 714 h 29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042" h="29402">
                  <a:moveTo>
                    <a:pt x="63247" y="714"/>
                  </a:moveTo>
                  <a:cubicBezTo>
                    <a:pt x="47516" y="-1548"/>
                    <a:pt x="24458" y="1575"/>
                    <a:pt x="6249" y="9977"/>
                  </a:cubicBezTo>
                  <a:cubicBezTo>
                    <a:pt x="1401" y="12239"/>
                    <a:pt x="0" y="13639"/>
                    <a:pt x="0" y="14932"/>
                  </a:cubicBezTo>
                  <a:cubicBezTo>
                    <a:pt x="0" y="16332"/>
                    <a:pt x="1508" y="17625"/>
                    <a:pt x="6249" y="19779"/>
                  </a:cubicBezTo>
                  <a:cubicBezTo>
                    <a:pt x="25751" y="28396"/>
                    <a:pt x="50964" y="31412"/>
                    <a:pt x="66588" y="28073"/>
                  </a:cubicBezTo>
                  <a:cubicBezTo>
                    <a:pt x="77147" y="25811"/>
                    <a:pt x="81350" y="19887"/>
                    <a:pt x="81025" y="14286"/>
                  </a:cubicBezTo>
                  <a:cubicBezTo>
                    <a:pt x="80702" y="8146"/>
                    <a:pt x="74561" y="2437"/>
                    <a:pt x="63247" y="714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67" name="Freeform 3966">
              <a:extLst>
                <a:ext uri="{FF2B5EF4-FFF2-40B4-BE49-F238E27FC236}">
                  <a16:creationId xmlns:a16="http://schemas.microsoft.com/office/drawing/2014/main" id="{4C93AA38-C057-7C08-5A00-7E762875A2E1}"/>
                </a:ext>
              </a:extLst>
            </p:cNvPr>
            <p:cNvSpPr/>
            <p:nvPr/>
          </p:nvSpPr>
          <p:spPr>
            <a:xfrm>
              <a:off x="9052623" y="-3577549"/>
              <a:ext cx="386877" cy="255733"/>
            </a:xfrm>
            <a:custGeom>
              <a:avLst/>
              <a:gdLst>
                <a:gd name="connsiteX0" fmla="*/ 24042 w 71924"/>
                <a:gd name="connsiteY0" fmla="*/ 2289 h 47543"/>
                <a:gd name="connsiteX1" fmla="*/ 68757 w 71924"/>
                <a:gd name="connsiteY1" fmla="*/ 38804 h 47543"/>
                <a:gd name="connsiteX2" fmla="*/ 71666 w 71924"/>
                <a:gd name="connsiteY2" fmla="*/ 46237 h 47543"/>
                <a:gd name="connsiteX3" fmla="*/ 63801 w 71924"/>
                <a:gd name="connsiteY3" fmla="*/ 47314 h 47543"/>
                <a:gd name="connsiteX4" fmla="*/ 7341 w 71924"/>
                <a:gd name="connsiteY4" fmla="*/ 24263 h 47543"/>
                <a:gd name="connsiteX5" fmla="*/ 1739 w 71924"/>
                <a:gd name="connsiteY5" fmla="*/ 5197 h 47543"/>
                <a:gd name="connsiteX6" fmla="*/ 24042 w 71924"/>
                <a:gd name="connsiteY6" fmla="*/ 2289 h 47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4" h="47543">
                  <a:moveTo>
                    <a:pt x="24042" y="2289"/>
                  </a:moveTo>
                  <a:cubicBezTo>
                    <a:pt x="38803" y="8214"/>
                    <a:pt x="57229" y="22432"/>
                    <a:pt x="68757" y="38804"/>
                  </a:cubicBezTo>
                  <a:cubicBezTo>
                    <a:pt x="71882" y="43113"/>
                    <a:pt x="72313" y="45052"/>
                    <a:pt x="71666" y="46237"/>
                  </a:cubicBezTo>
                  <a:cubicBezTo>
                    <a:pt x="70912" y="47422"/>
                    <a:pt x="68973" y="47853"/>
                    <a:pt x="63801" y="47314"/>
                  </a:cubicBezTo>
                  <a:cubicBezTo>
                    <a:pt x="42574" y="44944"/>
                    <a:pt x="19301" y="34927"/>
                    <a:pt x="7341" y="24263"/>
                  </a:cubicBezTo>
                  <a:cubicBezTo>
                    <a:pt x="-740" y="17046"/>
                    <a:pt x="-1387" y="9829"/>
                    <a:pt x="1739" y="5197"/>
                  </a:cubicBezTo>
                  <a:cubicBezTo>
                    <a:pt x="5186" y="27"/>
                    <a:pt x="13375" y="-1912"/>
                    <a:pt x="24042" y="2289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32" name="Freeform 4031">
              <a:extLst>
                <a:ext uri="{FF2B5EF4-FFF2-40B4-BE49-F238E27FC236}">
                  <a16:creationId xmlns:a16="http://schemas.microsoft.com/office/drawing/2014/main" id="{60F87007-80FC-7253-8F64-ADABF806D8D3}"/>
                </a:ext>
              </a:extLst>
            </p:cNvPr>
            <p:cNvSpPr/>
            <p:nvPr/>
          </p:nvSpPr>
          <p:spPr>
            <a:xfrm>
              <a:off x="9436816" y="-3336345"/>
              <a:ext cx="386538" cy="255528"/>
            </a:xfrm>
            <a:custGeom>
              <a:avLst/>
              <a:gdLst>
                <a:gd name="connsiteX0" fmla="*/ 62089 w 71861"/>
                <a:gd name="connsiteY0" fmla="*/ 20675 h 47505"/>
                <a:gd name="connsiteX1" fmla="*/ 8106 w 71861"/>
                <a:gd name="connsiteY1" fmla="*/ 209 h 47505"/>
                <a:gd name="connsiteX2" fmla="*/ 241 w 71861"/>
                <a:gd name="connsiteY2" fmla="*/ 1394 h 47505"/>
                <a:gd name="connsiteX3" fmla="*/ 3258 w 71861"/>
                <a:gd name="connsiteY3" fmla="*/ 8719 h 47505"/>
                <a:gd name="connsiteX4" fmla="*/ 51421 w 71861"/>
                <a:gd name="connsiteY4" fmla="*/ 46096 h 47505"/>
                <a:gd name="connsiteX5" fmla="*/ 70816 w 71861"/>
                <a:gd name="connsiteY5" fmla="*/ 41464 h 47505"/>
                <a:gd name="connsiteX6" fmla="*/ 62089 w 71861"/>
                <a:gd name="connsiteY6" fmla="*/ 20675 h 47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861" h="47505">
                  <a:moveTo>
                    <a:pt x="62089" y="20675"/>
                  </a:moveTo>
                  <a:cubicBezTo>
                    <a:pt x="49589" y="10765"/>
                    <a:pt x="28040" y="2040"/>
                    <a:pt x="8106" y="209"/>
                  </a:cubicBezTo>
                  <a:cubicBezTo>
                    <a:pt x="2827" y="-329"/>
                    <a:pt x="888" y="209"/>
                    <a:pt x="241" y="1394"/>
                  </a:cubicBezTo>
                  <a:cubicBezTo>
                    <a:pt x="-405" y="2579"/>
                    <a:pt x="134" y="4518"/>
                    <a:pt x="3258" y="8719"/>
                  </a:cubicBezTo>
                  <a:cubicBezTo>
                    <a:pt x="15865" y="25953"/>
                    <a:pt x="36229" y="41141"/>
                    <a:pt x="51421" y="46096"/>
                  </a:cubicBezTo>
                  <a:cubicBezTo>
                    <a:pt x="61766" y="49435"/>
                    <a:pt x="68338" y="46419"/>
                    <a:pt x="70816" y="41464"/>
                  </a:cubicBezTo>
                  <a:cubicBezTo>
                    <a:pt x="73510" y="35863"/>
                    <a:pt x="71139" y="27784"/>
                    <a:pt x="62089" y="20675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33" name="Freeform 4032">
              <a:extLst>
                <a:ext uri="{FF2B5EF4-FFF2-40B4-BE49-F238E27FC236}">
                  <a16:creationId xmlns:a16="http://schemas.microsoft.com/office/drawing/2014/main" id="{D7E04363-8415-12BA-14DA-5F19D31F42AB}"/>
                </a:ext>
              </a:extLst>
            </p:cNvPr>
            <p:cNvSpPr/>
            <p:nvPr/>
          </p:nvSpPr>
          <p:spPr>
            <a:xfrm>
              <a:off x="9189426" y="-3714471"/>
              <a:ext cx="255603" cy="386339"/>
            </a:xfrm>
            <a:custGeom>
              <a:avLst/>
              <a:gdLst>
                <a:gd name="connsiteX0" fmla="*/ 26838 w 47519"/>
                <a:gd name="connsiteY0" fmla="*/ 9755 h 71824"/>
                <a:gd name="connsiteX1" fmla="*/ 47310 w 47519"/>
                <a:gd name="connsiteY1" fmla="*/ 63720 h 71824"/>
                <a:gd name="connsiteX2" fmla="*/ 46125 w 47519"/>
                <a:gd name="connsiteY2" fmla="*/ 71583 h 71824"/>
                <a:gd name="connsiteX3" fmla="*/ 38799 w 47519"/>
                <a:gd name="connsiteY3" fmla="*/ 68567 h 71824"/>
                <a:gd name="connsiteX4" fmla="*/ 1410 w 47519"/>
                <a:gd name="connsiteY4" fmla="*/ 20419 h 71824"/>
                <a:gd name="connsiteX5" fmla="*/ 6043 w 47519"/>
                <a:gd name="connsiteY5" fmla="*/ 1030 h 71824"/>
                <a:gd name="connsiteX6" fmla="*/ 26838 w 47519"/>
                <a:gd name="connsiteY6" fmla="*/ 9755 h 71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19" h="71824">
                  <a:moveTo>
                    <a:pt x="26838" y="9755"/>
                  </a:moveTo>
                  <a:cubicBezTo>
                    <a:pt x="36751" y="22250"/>
                    <a:pt x="45478" y="43793"/>
                    <a:pt x="47310" y="63720"/>
                  </a:cubicBezTo>
                  <a:cubicBezTo>
                    <a:pt x="47849" y="68998"/>
                    <a:pt x="47310" y="70937"/>
                    <a:pt x="46125" y="71583"/>
                  </a:cubicBezTo>
                  <a:cubicBezTo>
                    <a:pt x="44940" y="72230"/>
                    <a:pt x="43000" y="71691"/>
                    <a:pt x="38799" y="68567"/>
                  </a:cubicBezTo>
                  <a:cubicBezTo>
                    <a:pt x="21559" y="55965"/>
                    <a:pt x="6366" y="35607"/>
                    <a:pt x="1410" y="20419"/>
                  </a:cubicBezTo>
                  <a:cubicBezTo>
                    <a:pt x="-1931" y="10078"/>
                    <a:pt x="1087" y="3508"/>
                    <a:pt x="6043" y="1030"/>
                  </a:cubicBezTo>
                  <a:cubicBezTo>
                    <a:pt x="11646" y="-1663"/>
                    <a:pt x="19727" y="815"/>
                    <a:pt x="26838" y="9755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34" name="Freeform 4033">
              <a:extLst>
                <a:ext uri="{FF2B5EF4-FFF2-40B4-BE49-F238E27FC236}">
                  <a16:creationId xmlns:a16="http://schemas.microsoft.com/office/drawing/2014/main" id="{ACFC7DBF-C031-59C7-F168-8D0D7A28E9FC}"/>
                </a:ext>
              </a:extLst>
            </p:cNvPr>
            <p:cNvSpPr/>
            <p:nvPr/>
          </p:nvSpPr>
          <p:spPr>
            <a:xfrm>
              <a:off x="9430506" y="-3330810"/>
              <a:ext cx="255808" cy="386759"/>
            </a:xfrm>
            <a:custGeom>
              <a:avLst/>
              <a:gdLst>
                <a:gd name="connsiteX0" fmla="*/ 45268 w 47557"/>
                <a:gd name="connsiteY0" fmla="*/ 47867 h 71902"/>
                <a:gd name="connsiteX1" fmla="*/ 8741 w 47557"/>
                <a:gd name="connsiteY1" fmla="*/ 3166 h 71902"/>
                <a:gd name="connsiteX2" fmla="*/ 1307 w 47557"/>
                <a:gd name="connsiteY2" fmla="*/ 258 h 71902"/>
                <a:gd name="connsiteX3" fmla="*/ 229 w 47557"/>
                <a:gd name="connsiteY3" fmla="*/ 8121 h 71902"/>
                <a:gd name="connsiteX4" fmla="*/ 23287 w 47557"/>
                <a:gd name="connsiteY4" fmla="*/ 64563 h 71902"/>
                <a:gd name="connsiteX5" fmla="*/ 42358 w 47557"/>
                <a:gd name="connsiteY5" fmla="*/ 70164 h 71902"/>
                <a:gd name="connsiteX6" fmla="*/ 45268 w 47557"/>
                <a:gd name="connsiteY6" fmla="*/ 47867 h 7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57" h="71902">
                  <a:moveTo>
                    <a:pt x="45268" y="47867"/>
                  </a:moveTo>
                  <a:cubicBezTo>
                    <a:pt x="39342" y="33111"/>
                    <a:pt x="25119" y="14691"/>
                    <a:pt x="8741" y="3166"/>
                  </a:cubicBezTo>
                  <a:cubicBezTo>
                    <a:pt x="4431" y="42"/>
                    <a:pt x="2492" y="-389"/>
                    <a:pt x="1307" y="258"/>
                  </a:cubicBezTo>
                  <a:cubicBezTo>
                    <a:pt x="121" y="1011"/>
                    <a:pt x="-309" y="2950"/>
                    <a:pt x="229" y="8121"/>
                  </a:cubicBezTo>
                  <a:cubicBezTo>
                    <a:pt x="2600" y="29341"/>
                    <a:pt x="12620" y="52607"/>
                    <a:pt x="23287" y="64563"/>
                  </a:cubicBezTo>
                  <a:cubicBezTo>
                    <a:pt x="30506" y="72642"/>
                    <a:pt x="37725" y="73288"/>
                    <a:pt x="42358" y="70164"/>
                  </a:cubicBezTo>
                  <a:cubicBezTo>
                    <a:pt x="47530" y="66718"/>
                    <a:pt x="49470" y="58531"/>
                    <a:pt x="45268" y="47867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35" name="Freeform 4034">
              <a:extLst>
                <a:ext uri="{FF2B5EF4-FFF2-40B4-BE49-F238E27FC236}">
                  <a16:creationId xmlns:a16="http://schemas.microsoft.com/office/drawing/2014/main" id="{0E39B370-7CD5-40E2-921F-9E92A2D3E26B}"/>
                </a:ext>
              </a:extLst>
            </p:cNvPr>
            <p:cNvSpPr/>
            <p:nvPr/>
          </p:nvSpPr>
          <p:spPr>
            <a:xfrm>
              <a:off x="9255550" y="-3513093"/>
              <a:ext cx="366287" cy="366174"/>
            </a:xfrm>
            <a:custGeom>
              <a:avLst/>
              <a:gdLst>
                <a:gd name="connsiteX0" fmla="*/ 34049 w 68096"/>
                <a:gd name="connsiteY0" fmla="*/ 0 h 68075"/>
                <a:gd name="connsiteX1" fmla="*/ 68097 w 68096"/>
                <a:gd name="connsiteY1" fmla="*/ 34038 h 68075"/>
                <a:gd name="connsiteX2" fmla="*/ 34049 w 68096"/>
                <a:gd name="connsiteY2" fmla="*/ 68076 h 68075"/>
                <a:gd name="connsiteX3" fmla="*/ 0 w 68096"/>
                <a:gd name="connsiteY3" fmla="*/ 34038 h 68075"/>
                <a:gd name="connsiteX4" fmla="*/ 34049 w 68096"/>
                <a:gd name="connsiteY4" fmla="*/ 0 h 68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96" h="68075">
                  <a:moveTo>
                    <a:pt x="34049" y="0"/>
                  </a:moveTo>
                  <a:cubicBezTo>
                    <a:pt x="52796" y="0"/>
                    <a:pt x="68097" y="15188"/>
                    <a:pt x="68097" y="34038"/>
                  </a:cubicBezTo>
                  <a:cubicBezTo>
                    <a:pt x="68097" y="52780"/>
                    <a:pt x="52905" y="68076"/>
                    <a:pt x="34049" y="68076"/>
                  </a:cubicBezTo>
                  <a:cubicBezTo>
                    <a:pt x="15300" y="68076"/>
                    <a:pt x="0" y="52888"/>
                    <a:pt x="0" y="34038"/>
                  </a:cubicBezTo>
                  <a:cubicBezTo>
                    <a:pt x="0" y="15295"/>
                    <a:pt x="15300" y="0"/>
                    <a:pt x="34049" y="0"/>
                  </a:cubicBezTo>
                </a:path>
              </a:pathLst>
            </a:custGeom>
            <a:solidFill>
              <a:srgbClr val="FFA900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36" name="Freeform 4035">
              <a:extLst>
                <a:ext uri="{FF2B5EF4-FFF2-40B4-BE49-F238E27FC236}">
                  <a16:creationId xmlns:a16="http://schemas.microsoft.com/office/drawing/2014/main" id="{50EEBD07-3ACB-4A12-7479-58AAF587BF34}"/>
                </a:ext>
              </a:extLst>
            </p:cNvPr>
            <p:cNvSpPr/>
            <p:nvPr/>
          </p:nvSpPr>
          <p:spPr>
            <a:xfrm>
              <a:off x="9431738" y="-3456893"/>
              <a:ext cx="133296" cy="122248"/>
            </a:xfrm>
            <a:custGeom>
              <a:avLst/>
              <a:gdLst>
                <a:gd name="connsiteX0" fmla="*/ 0 w 24781"/>
                <a:gd name="connsiteY0" fmla="*/ 108 h 22727"/>
                <a:gd name="connsiteX1" fmla="*/ 2047 w 24781"/>
                <a:gd name="connsiteY1" fmla="*/ 0 h 22727"/>
                <a:gd name="connsiteX2" fmla="*/ 24782 w 24781"/>
                <a:gd name="connsiteY2" fmla="*/ 22728 h 22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81" h="22727">
                  <a:moveTo>
                    <a:pt x="0" y="108"/>
                  </a:moveTo>
                  <a:cubicBezTo>
                    <a:pt x="646" y="0"/>
                    <a:pt x="1293" y="0"/>
                    <a:pt x="2047" y="0"/>
                  </a:cubicBezTo>
                  <a:cubicBezTo>
                    <a:pt x="14653" y="0"/>
                    <a:pt x="24782" y="10233"/>
                    <a:pt x="24782" y="22728"/>
                  </a:cubicBezTo>
                </a:path>
              </a:pathLst>
            </a:custGeom>
            <a:noFill/>
            <a:ln w="2068" cap="rnd">
              <a:solidFill>
                <a:srgbClr val="EBE8DE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37" name="Freeform 4036">
              <a:extLst>
                <a:ext uri="{FF2B5EF4-FFF2-40B4-BE49-F238E27FC236}">
                  <a16:creationId xmlns:a16="http://schemas.microsoft.com/office/drawing/2014/main" id="{2C2C7D25-5713-E31A-B169-453192371B3D}"/>
                </a:ext>
              </a:extLst>
            </p:cNvPr>
            <p:cNvSpPr/>
            <p:nvPr/>
          </p:nvSpPr>
          <p:spPr>
            <a:xfrm>
              <a:off x="9369148" y="-3315518"/>
              <a:ext cx="53897" cy="49245"/>
            </a:xfrm>
            <a:custGeom>
              <a:avLst/>
              <a:gdLst>
                <a:gd name="connsiteX0" fmla="*/ 10020 w 10020"/>
                <a:gd name="connsiteY0" fmla="*/ 9156 h 9155"/>
                <a:gd name="connsiteX1" fmla="*/ 9159 w 10020"/>
                <a:gd name="connsiteY1" fmla="*/ 9156 h 9155"/>
                <a:gd name="connsiteX2" fmla="*/ 0 w 10020"/>
                <a:gd name="connsiteY2" fmla="*/ 0 h 9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20" h="9155">
                  <a:moveTo>
                    <a:pt x="10020" y="9156"/>
                  </a:moveTo>
                  <a:cubicBezTo>
                    <a:pt x="9697" y="9156"/>
                    <a:pt x="9482" y="9156"/>
                    <a:pt x="9159" y="9156"/>
                  </a:cubicBezTo>
                  <a:cubicBezTo>
                    <a:pt x="4094" y="9156"/>
                    <a:pt x="0" y="5063"/>
                    <a:pt x="0" y="0"/>
                  </a:cubicBezTo>
                </a:path>
              </a:pathLst>
            </a:custGeom>
            <a:noFill/>
            <a:ln w="2068" cap="rnd">
              <a:solidFill>
                <a:srgbClr val="EBE8DE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38" name="Freeform 4037">
              <a:extLst>
                <a:ext uri="{FF2B5EF4-FFF2-40B4-BE49-F238E27FC236}">
                  <a16:creationId xmlns:a16="http://schemas.microsoft.com/office/drawing/2014/main" id="{7AA1F1A4-362C-0D8B-6631-5ABAE7D9EC57}"/>
                </a:ext>
              </a:extLst>
            </p:cNvPr>
            <p:cNvSpPr/>
            <p:nvPr/>
          </p:nvSpPr>
          <p:spPr>
            <a:xfrm>
              <a:off x="9002722" y="-2797538"/>
              <a:ext cx="427279" cy="319823"/>
            </a:xfrm>
            <a:custGeom>
              <a:avLst/>
              <a:gdLst>
                <a:gd name="connsiteX0" fmla="*/ 24807 w 79435"/>
                <a:gd name="connsiteY0" fmla="*/ 30914 h 59458"/>
                <a:gd name="connsiteX1" fmla="*/ 132 w 79435"/>
                <a:gd name="connsiteY1" fmla="*/ 0 h 59458"/>
                <a:gd name="connsiteX2" fmla="*/ 11446 w 79435"/>
                <a:gd name="connsiteY2" fmla="*/ 5816 h 59458"/>
                <a:gd name="connsiteX3" fmla="*/ 34504 w 79435"/>
                <a:gd name="connsiteY3" fmla="*/ 6032 h 59458"/>
                <a:gd name="connsiteX4" fmla="*/ 60686 w 79435"/>
                <a:gd name="connsiteY4" fmla="*/ 12172 h 59458"/>
                <a:gd name="connsiteX5" fmla="*/ 79435 w 79435"/>
                <a:gd name="connsiteY5" fmla="*/ 54504 h 59458"/>
                <a:gd name="connsiteX6" fmla="*/ 79435 w 79435"/>
                <a:gd name="connsiteY6" fmla="*/ 56550 h 59458"/>
                <a:gd name="connsiteX7" fmla="*/ 79435 w 79435"/>
                <a:gd name="connsiteY7" fmla="*/ 58812 h 59458"/>
                <a:gd name="connsiteX8" fmla="*/ 77926 w 79435"/>
                <a:gd name="connsiteY8" fmla="*/ 58812 h 59458"/>
                <a:gd name="connsiteX9" fmla="*/ 77819 w 79435"/>
                <a:gd name="connsiteY9" fmla="*/ 58597 h 59458"/>
                <a:gd name="connsiteX10" fmla="*/ 41723 w 79435"/>
                <a:gd name="connsiteY10" fmla="*/ 30914 h 59458"/>
                <a:gd name="connsiteX11" fmla="*/ 24807 w 79435"/>
                <a:gd name="connsiteY11" fmla="*/ 30914 h 59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9435" h="59458">
                  <a:moveTo>
                    <a:pt x="24807" y="30914"/>
                  </a:moveTo>
                  <a:cubicBezTo>
                    <a:pt x="4335" y="30914"/>
                    <a:pt x="-945" y="12603"/>
                    <a:pt x="132" y="0"/>
                  </a:cubicBezTo>
                  <a:cubicBezTo>
                    <a:pt x="1857" y="3770"/>
                    <a:pt x="4335" y="5493"/>
                    <a:pt x="11446" y="5816"/>
                  </a:cubicBezTo>
                  <a:lnTo>
                    <a:pt x="34504" y="6032"/>
                  </a:lnTo>
                  <a:cubicBezTo>
                    <a:pt x="45063" y="6140"/>
                    <a:pt x="51421" y="6140"/>
                    <a:pt x="60686" y="12172"/>
                  </a:cubicBezTo>
                  <a:cubicBezTo>
                    <a:pt x="77710" y="23159"/>
                    <a:pt x="79111" y="40608"/>
                    <a:pt x="79435" y="54504"/>
                  </a:cubicBezTo>
                  <a:lnTo>
                    <a:pt x="79435" y="56550"/>
                  </a:lnTo>
                  <a:lnTo>
                    <a:pt x="79435" y="58812"/>
                  </a:lnTo>
                  <a:cubicBezTo>
                    <a:pt x="79327" y="59674"/>
                    <a:pt x="78358" y="59674"/>
                    <a:pt x="77926" y="58812"/>
                  </a:cubicBezTo>
                  <a:lnTo>
                    <a:pt x="77819" y="58597"/>
                  </a:lnTo>
                  <a:cubicBezTo>
                    <a:pt x="72323" y="45348"/>
                    <a:pt x="60794" y="30914"/>
                    <a:pt x="41723" y="30914"/>
                  </a:cubicBezTo>
                  <a:lnTo>
                    <a:pt x="24807" y="30914"/>
                  </a:lnTo>
                  <a:close/>
                </a:path>
              </a:pathLst>
            </a:custGeom>
            <a:solidFill>
              <a:srgbClr val="6BC952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39" name="Freeform 4038">
              <a:extLst>
                <a:ext uri="{FF2B5EF4-FFF2-40B4-BE49-F238E27FC236}">
                  <a16:creationId xmlns:a16="http://schemas.microsoft.com/office/drawing/2014/main" id="{EBFDCEB3-BE92-072B-AA22-A9E1884E1018}"/>
                </a:ext>
              </a:extLst>
            </p:cNvPr>
            <p:cNvSpPr/>
            <p:nvPr/>
          </p:nvSpPr>
          <p:spPr>
            <a:xfrm>
              <a:off x="9001980" y="-2801013"/>
              <a:ext cx="427666" cy="314030"/>
            </a:xfrm>
            <a:custGeom>
              <a:avLst/>
              <a:gdLst>
                <a:gd name="connsiteX0" fmla="*/ 79465 w 79507"/>
                <a:gd name="connsiteY0" fmla="*/ 58381 h 58381"/>
                <a:gd name="connsiteX1" fmla="*/ 41753 w 79507"/>
                <a:gd name="connsiteY1" fmla="*/ 17988 h 58381"/>
                <a:gd name="connsiteX2" fmla="*/ 23436 w 79507"/>
                <a:gd name="connsiteY2" fmla="*/ 17988 h 58381"/>
                <a:gd name="connsiteX3" fmla="*/ 54 w 79507"/>
                <a:gd name="connsiteY3" fmla="*/ 0 h 58381"/>
                <a:gd name="connsiteX4" fmla="*/ 10938 w 79507"/>
                <a:gd name="connsiteY4" fmla="*/ 6355 h 58381"/>
                <a:gd name="connsiteX5" fmla="*/ 34426 w 79507"/>
                <a:gd name="connsiteY5" fmla="*/ 6571 h 58381"/>
                <a:gd name="connsiteX6" fmla="*/ 60609 w 79507"/>
                <a:gd name="connsiteY6" fmla="*/ 12710 h 58381"/>
                <a:gd name="connsiteX7" fmla="*/ 79249 w 79507"/>
                <a:gd name="connsiteY7" fmla="*/ 52673 h 58381"/>
                <a:gd name="connsiteX8" fmla="*/ 79465 w 79507"/>
                <a:gd name="connsiteY8" fmla="*/ 58381 h 5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507" h="58381">
                  <a:moveTo>
                    <a:pt x="79465" y="58381"/>
                  </a:moveTo>
                  <a:cubicBezTo>
                    <a:pt x="77633" y="38239"/>
                    <a:pt x="62764" y="17988"/>
                    <a:pt x="41753" y="17988"/>
                  </a:cubicBezTo>
                  <a:lnTo>
                    <a:pt x="23436" y="17988"/>
                  </a:lnTo>
                  <a:cubicBezTo>
                    <a:pt x="4364" y="19496"/>
                    <a:pt x="-592" y="5924"/>
                    <a:pt x="54" y="0"/>
                  </a:cubicBezTo>
                  <a:cubicBezTo>
                    <a:pt x="1886" y="3985"/>
                    <a:pt x="5119" y="5386"/>
                    <a:pt x="10938" y="6355"/>
                  </a:cubicBezTo>
                  <a:lnTo>
                    <a:pt x="34426" y="6571"/>
                  </a:lnTo>
                  <a:cubicBezTo>
                    <a:pt x="44985" y="6678"/>
                    <a:pt x="51343" y="6678"/>
                    <a:pt x="60609" y="12710"/>
                  </a:cubicBezTo>
                  <a:cubicBezTo>
                    <a:pt x="74077" y="21435"/>
                    <a:pt x="79034" y="35115"/>
                    <a:pt x="79249" y="52673"/>
                  </a:cubicBezTo>
                  <a:cubicBezTo>
                    <a:pt x="79465" y="54504"/>
                    <a:pt x="79573" y="56550"/>
                    <a:pt x="79465" y="58381"/>
                  </a:cubicBezTo>
                </a:path>
              </a:pathLst>
            </a:custGeom>
            <a:solidFill>
              <a:srgbClr val="54AB47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40" name="Freeform 4039">
              <a:extLst>
                <a:ext uri="{FF2B5EF4-FFF2-40B4-BE49-F238E27FC236}">
                  <a16:creationId xmlns:a16="http://schemas.microsoft.com/office/drawing/2014/main" id="{4276621D-2E25-E088-93BF-D18D6F36EEC2}"/>
                </a:ext>
              </a:extLst>
            </p:cNvPr>
            <p:cNvSpPr/>
            <p:nvPr/>
          </p:nvSpPr>
          <p:spPr>
            <a:xfrm>
              <a:off x="9431157" y="-2526960"/>
              <a:ext cx="463167" cy="345319"/>
            </a:xfrm>
            <a:custGeom>
              <a:avLst/>
              <a:gdLst>
                <a:gd name="connsiteX0" fmla="*/ 59154 w 86107"/>
                <a:gd name="connsiteY0" fmla="*/ 33499 h 64198"/>
                <a:gd name="connsiteX1" fmla="*/ 85984 w 86107"/>
                <a:gd name="connsiteY1" fmla="*/ 0 h 64198"/>
                <a:gd name="connsiteX2" fmla="*/ 73700 w 86107"/>
                <a:gd name="connsiteY2" fmla="*/ 6248 h 64198"/>
                <a:gd name="connsiteX3" fmla="*/ 48702 w 86107"/>
                <a:gd name="connsiteY3" fmla="*/ 6463 h 64198"/>
                <a:gd name="connsiteX4" fmla="*/ 20257 w 86107"/>
                <a:gd name="connsiteY4" fmla="*/ 13034 h 64198"/>
                <a:gd name="connsiteX5" fmla="*/ 0 w 86107"/>
                <a:gd name="connsiteY5" fmla="*/ 58920 h 64198"/>
                <a:gd name="connsiteX6" fmla="*/ 0 w 86107"/>
                <a:gd name="connsiteY6" fmla="*/ 61182 h 64198"/>
                <a:gd name="connsiteX7" fmla="*/ 0 w 86107"/>
                <a:gd name="connsiteY7" fmla="*/ 63552 h 64198"/>
                <a:gd name="connsiteX8" fmla="*/ 1616 w 86107"/>
                <a:gd name="connsiteY8" fmla="*/ 63552 h 64198"/>
                <a:gd name="connsiteX9" fmla="*/ 1725 w 86107"/>
                <a:gd name="connsiteY9" fmla="*/ 63336 h 64198"/>
                <a:gd name="connsiteX10" fmla="*/ 40944 w 86107"/>
                <a:gd name="connsiteY10" fmla="*/ 33392 h 64198"/>
                <a:gd name="connsiteX11" fmla="*/ 59154 w 86107"/>
                <a:gd name="connsiteY11" fmla="*/ 33499 h 6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6107" h="64198">
                  <a:moveTo>
                    <a:pt x="59154" y="33499"/>
                  </a:moveTo>
                  <a:cubicBezTo>
                    <a:pt x="81350" y="33499"/>
                    <a:pt x="87061" y="13572"/>
                    <a:pt x="85984" y="0"/>
                  </a:cubicBezTo>
                  <a:cubicBezTo>
                    <a:pt x="84152" y="4093"/>
                    <a:pt x="81458" y="6032"/>
                    <a:pt x="73700" y="6248"/>
                  </a:cubicBezTo>
                  <a:lnTo>
                    <a:pt x="48702" y="6463"/>
                  </a:lnTo>
                  <a:cubicBezTo>
                    <a:pt x="37281" y="6571"/>
                    <a:pt x="30385" y="6571"/>
                    <a:pt x="20257" y="13034"/>
                  </a:cubicBezTo>
                  <a:cubicBezTo>
                    <a:pt x="1725" y="24990"/>
                    <a:pt x="216" y="43948"/>
                    <a:pt x="0" y="58920"/>
                  </a:cubicBezTo>
                  <a:lnTo>
                    <a:pt x="0" y="61182"/>
                  </a:lnTo>
                  <a:lnTo>
                    <a:pt x="0" y="63552"/>
                  </a:lnTo>
                  <a:cubicBezTo>
                    <a:pt x="108" y="64414"/>
                    <a:pt x="1186" y="64414"/>
                    <a:pt x="1616" y="63552"/>
                  </a:cubicBezTo>
                  <a:lnTo>
                    <a:pt x="1725" y="63336"/>
                  </a:lnTo>
                  <a:cubicBezTo>
                    <a:pt x="7651" y="48902"/>
                    <a:pt x="20149" y="33392"/>
                    <a:pt x="40944" y="33392"/>
                  </a:cubicBezTo>
                  <a:lnTo>
                    <a:pt x="59154" y="33499"/>
                  </a:lnTo>
                  <a:close/>
                </a:path>
              </a:pathLst>
            </a:custGeom>
            <a:solidFill>
              <a:srgbClr val="6BC952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41" name="Freeform 4040">
              <a:extLst>
                <a:ext uri="{FF2B5EF4-FFF2-40B4-BE49-F238E27FC236}">
                  <a16:creationId xmlns:a16="http://schemas.microsoft.com/office/drawing/2014/main" id="{E1221DCE-EA34-35B9-3926-3104569A37AF}"/>
                </a:ext>
              </a:extLst>
            </p:cNvPr>
            <p:cNvSpPr/>
            <p:nvPr/>
          </p:nvSpPr>
          <p:spPr>
            <a:xfrm>
              <a:off x="9430420" y="-2529859"/>
              <a:ext cx="462936" cy="340102"/>
            </a:xfrm>
            <a:custGeom>
              <a:avLst/>
              <a:gdLst>
                <a:gd name="connsiteX0" fmla="*/ 30 w 86064"/>
                <a:gd name="connsiteY0" fmla="*/ 63229 h 63228"/>
                <a:gd name="connsiteX1" fmla="*/ 40867 w 86064"/>
                <a:gd name="connsiteY1" fmla="*/ 19496 h 63228"/>
                <a:gd name="connsiteX2" fmla="*/ 60692 w 86064"/>
                <a:gd name="connsiteY2" fmla="*/ 19496 h 63228"/>
                <a:gd name="connsiteX3" fmla="*/ 86013 w 86064"/>
                <a:gd name="connsiteY3" fmla="*/ 0 h 63228"/>
                <a:gd name="connsiteX4" fmla="*/ 74160 w 86064"/>
                <a:gd name="connsiteY4" fmla="*/ 6894 h 63228"/>
                <a:gd name="connsiteX5" fmla="*/ 48732 w 86064"/>
                <a:gd name="connsiteY5" fmla="*/ 7109 h 63228"/>
                <a:gd name="connsiteX6" fmla="*/ 20286 w 86064"/>
                <a:gd name="connsiteY6" fmla="*/ 13680 h 63228"/>
                <a:gd name="connsiteX7" fmla="*/ 137 w 86064"/>
                <a:gd name="connsiteY7" fmla="*/ 56981 h 63228"/>
                <a:gd name="connsiteX8" fmla="*/ 30 w 86064"/>
                <a:gd name="connsiteY8" fmla="*/ 63229 h 63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064" h="63228">
                  <a:moveTo>
                    <a:pt x="30" y="63229"/>
                  </a:moveTo>
                  <a:cubicBezTo>
                    <a:pt x="2078" y="41362"/>
                    <a:pt x="18131" y="19389"/>
                    <a:pt x="40867" y="19496"/>
                  </a:cubicBezTo>
                  <a:lnTo>
                    <a:pt x="60692" y="19496"/>
                  </a:lnTo>
                  <a:cubicBezTo>
                    <a:pt x="81380" y="21112"/>
                    <a:pt x="86660" y="6463"/>
                    <a:pt x="86013" y="0"/>
                  </a:cubicBezTo>
                  <a:cubicBezTo>
                    <a:pt x="84073" y="4309"/>
                    <a:pt x="80518" y="5816"/>
                    <a:pt x="74160" y="6894"/>
                  </a:cubicBezTo>
                  <a:lnTo>
                    <a:pt x="48732" y="7109"/>
                  </a:lnTo>
                  <a:cubicBezTo>
                    <a:pt x="37310" y="7217"/>
                    <a:pt x="30415" y="7217"/>
                    <a:pt x="20286" y="13680"/>
                  </a:cubicBezTo>
                  <a:cubicBezTo>
                    <a:pt x="5740" y="23051"/>
                    <a:pt x="246" y="38023"/>
                    <a:pt x="137" y="56981"/>
                  </a:cubicBezTo>
                  <a:cubicBezTo>
                    <a:pt x="137" y="58920"/>
                    <a:pt x="-77" y="61182"/>
                    <a:pt x="30" y="63229"/>
                  </a:cubicBezTo>
                </a:path>
              </a:pathLst>
            </a:custGeom>
            <a:solidFill>
              <a:srgbClr val="54AB47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42" name="Freeform 4041">
              <a:extLst>
                <a:ext uri="{FF2B5EF4-FFF2-40B4-BE49-F238E27FC236}">
                  <a16:creationId xmlns:a16="http://schemas.microsoft.com/office/drawing/2014/main" id="{B504608B-690C-E9B7-5FDE-A4A6E10C0B4F}"/>
                </a:ext>
              </a:extLst>
            </p:cNvPr>
            <p:cNvSpPr/>
            <p:nvPr/>
          </p:nvSpPr>
          <p:spPr>
            <a:xfrm>
              <a:off x="8903501" y="-2243058"/>
              <a:ext cx="526499" cy="393262"/>
            </a:xfrm>
            <a:custGeom>
              <a:avLst/>
              <a:gdLst>
                <a:gd name="connsiteX0" fmla="*/ 30539 w 97881"/>
                <a:gd name="connsiteY0" fmla="*/ 38131 h 73111"/>
                <a:gd name="connsiteX1" fmla="*/ 154 w 97881"/>
                <a:gd name="connsiteY1" fmla="*/ 0 h 73111"/>
                <a:gd name="connsiteX2" fmla="*/ 14053 w 97881"/>
                <a:gd name="connsiteY2" fmla="*/ 7109 h 73111"/>
                <a:gd name="connsiteX3" fmla="*/ 42499 w 97881"/>
                <a:gd name="connsiteY3" fmla="*/ 7432 h 73111"/>
                <a:gd name="connsiteX4" fmla="*/ 74823 w 97881"/>
                <a:gd name="connsiteY4" fmla="*/ 14972 h 73111"/>
                <a:gd name="connsiteX5" fmla="*/ 97881 w 97881"/>
                <a:gd name="connsiteY5" fmla="*/ 67106 h 73111"/>
                <a:gd name="connsiteX6" fmla="*/ 97881 w 97881"/>
                <a:gd name="connsiteY6" fmla="*/ 69691 h 73111"/>
                <a:gd name="connsiteX7" fmla="*/ 97881 w 97881"/>
                <a:gd name="connsiteY7" fmla="*/ 72384 h 73111"/>
                <a:gd name="connsiteX8" fmla="*/ 95941 w 97881"/>
                <a:gd name="connsiteY8" fmla="*/ 72384 h 73111"/>
                <a:gd name="connsiteX9" fmla="*/ 95834 w 97881"/>
                <a:gd name="connsiteY9" fmla="*/ 72061 h 73111"/>
                <a:gd name="connsiteX10" fmla="*/ 51334 w 97881"/>
                <a:gd name="connsiteY10" fmla="*/ 38023 h 73111"/>
                <a:gd name="connsiteX11" fmla="*/ 30539 w 97881"/>
                <a:gd name="connsiteY11" fmla="*/ 38131 h 73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7881" h="73111">
                  <a:moveTo>
                    <a:pt x="30539" y="38131"/>
                  </a:moveTo>
                  <a:cubicBezTo>
                    <a:pt x="5433" y="38131"/>
                    <a:pt x="-1139" y="15511"/>
                    <a:pt x="154" y="0"/>
                  </a:cubicBezTo>
                  <a:cubicBezTo>
                    <a:pt x="2309" y="4632"/>
                    <a:pt x="5326" y="6786"/>
                    <a:pt x="14053" y="7109"/>
                  </a:cubicBezTo>
                  <a:lnTo>
                    <a:pt x="42499" y="7432"/>
                  </a:lnTo>
                  <a:cubicBezTo>
                    <a:pt x="55428" y="7540"/>
                    <a:pt x="63294" y="7540"/>
                    <a:pt x="74823" y="14972"/>
                  </a:cubicBezTo>
                  <a:cubicBezTo>
                    <a:pt x="95834" y="28544"/>
                    <a:pt x="97557" y="49980"/>
                    <a:pt x="97881" y="67106"/>
                  </a:cubicBezTo>
                  <a:lnTo>
                    <a:pt x="97881" y="69691"/>
                  </a:lnTo>
                  <a:lnTo>
                    <a:pt x="97881" y="72384"/>
                  </a:lnTo>
                  <a:cubicBezTo>
                    <a:pt x="97773" y="73354"/>
                    <a:pt x="96480" y="73354"/>
                    <a:pt x="95941" y="72384"/>
                  </a:cubicBezTo>
                  <a:lnTo>
                    <a:pt x="95834" y="72061"/>
                  </a:lnTo>
                  <a:cubicBezTo>
                    <a:pt x="89153" y="55689"/>
                    <a:pt x="74823" y="38023"/>
                    <a:pt x="51334" y="38023"/>
                  </a:cubicBezTo>
                  <a:lnTo>
                    <a:pt x="30539" y="38131"/>
                  </a:lnTo>
                  <a:close/>
                </a:path>
              </a:pathLst>
            </a:custGeom>
            <a:solidFill>
              <a:srgbClr val="6BC952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43" name="Freeform 4042">
              <a:extLst>
                <a:ext uri="{FF2B5EF4-FFF2-40B4-BE49-F238E27FC236}">
                  <a16:creationId xmlns:a16="http://schemas.microsoft.com/office/drawing/2014/main" id="{29567C43-9B29-47A4-E21F-1374F9EB13C7}"/>
                </a:ext>
              </a:extLst>
            </p:cNvPr>
            <p:cNvSpPr/>
            <p:nvPr/>
          </p:nvSpPr>
          <p:spPr>
            <a:xfrm>
              <a:off x="8903421" y="-2247113"/>
              <a:ext cx="526241" cy="387033"/>
            </a:xfrm>
            <a:custGeom>
              <a:avLst/>
              <a:gdLst>
                <a:gd name="connsiteX0" fmla="*/ 97788 w 97833"/>
                <a:gd name="connsiteY0" fmla="*/ 71954 h 71953"/>
                <a:gd name="connsiteX1" fmla="*/ 51350 w 97833"/>
                <a:gd name="connsiteY1" fmla="*/ 22189 h 71953"/>
                <a:gd name="connsiteX2" fmla="*/ 28830 w 97833"/>
                <a:gd name="connsiteY2" fmla="*/ 22189 h 71953"/>
                <a:gd name="connsiteX3" fmla="*/ 61 w 97833"/>
                <a:gd name="connsiteY3" fmla="*/ 0 h 71953"/>
                <a:gd name="connsiteX4" fmla="*/ 13529 w 97833"/>
                <a:gd name="connsiteY4" fmla="*/ 7863 h 71953"/>
                <a:gd name="connsiteX5" fmla="*/ 42407 w 97833"/>
                <a:gd name="connsiteY5" fmla="*/ 8186 h 71953"/>
                <a:gd name="connsiteX6" fmla="*/ 74731 w 97833"/>
                <a:gd name="connsiteY6" fmla="*/ 15726 h 71953"/>
                <a:gd name="connsiteX7" fmla="*/ 97681 w 97833"/>
                <a:gd name="connsiteY7" fmla="*/ 64952 h 71953"/>
                <a:gd name="connsiteX8" fmla="*/ 97788 w 97833"/>
                <a:gd name="connsiteY8" fmla="*/ 71954 h 71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833" h="71953">
                  <a:moveTo>
                    <a:pt x="97788" y="71954"/>
                  </a:moveTo>
                  <a:cubicBezTo>
                    <a:pt x="95526" y="47179"/>
                    <a:pt x="77209" y="22189"/>
                    <a:pt x="51350" y="22189"/>
                  </a:cubicBezTo>
                  <a:lnTo>
                    <a:pt x="28830" y="22189"/>
                  </a:lnTo>
                  <a:cubicBezTo>
                    <a:pt x="5341" y="24020"/>
                    <a:pt x="-692" y="7325"/>
                    <a:pt x="61" y="0"/>
                  </a:cubicBezTo>
                  <a:cubicBezTo>
                    <a:pt x="2216" y="4847"/>
                    <a:pt x="6311" y="6570"/>
                    <a:pt x="13529" y="7863"/>
                  </a:cubicBezTo>
                  <a:lnTo>
                    <a:pt x="42407" y="8186"/>
                  </a:lnTo>
                  <a:cubicBezTo>
                    <a:pt x="55336" y="8294"/>
                    <a:pt x="63202" y="8294"/>
                    <a:pt x="74731" y="15726"/>
                  </a:cubicBezTo>
                  <a:cubicBezTo>
                    <a:pt x="91324" y="26390"/>
                    <a:pt x="97465" y="43409"/>
                    <a:pt x="97681" y="64952"/>
                  </a:cubicBezTo>
                  <a:cubicBezTo>
                    <a:pt x="97788" y="67214"/>
                    <a:pt x="97897" y="69691"/>
                    <a:pt x="97788" y="71954"/>
                  </a:cubicBezTo>
                </a:path>
              </a:pathLst>
            </a:custGeom>
            <a:solidFill>
              <a:srgbClr val="54AB47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9EAD217-65A9-3712-32AD-DC6DB08381A1}"/>
              </a:ext>
            </a:extLst>
          </p:cNvPr>
          <p:cNvGrpSpPr>
            <a:grpSpLocks noChangeAspect="1"/>
          </p:cNvGrpSpPr>
          <p:nvPr/>
        </p:nvGrpSpPr>
        <p:grpSpPr>
          <a:xfrm>
            <a:off x="-94" y="3905243"/>
            <a:ext cx="10692000" cy="3654432"/>
            <a:chOff x="-6446" y="3908518"/>
            <a:chExt cx="10698259" cy="3656571"/>
          </a:xfrm>
        </p:grpSpPr>
        <p:sp>
          <p:nvSpPr>
            <p:cNvPr id="225" name="Freeform 224">
              <a:extLst>
                <a:ext uri="{FF2B5EF4-FFF2-40B4-BE49-F238E27FC236}">
                  <a16:creationId xmlns:a16="http://schemas.microsoft.com/office/drawing/2014/main" id="{46F88308-A7D3-32A5-4A32-AE7EE404F23A}"/>
                </a:ext>
              </a:extLst>
            </p:cNvPr>
            <p:cNvSpPr/>
            <p:nvPr/>
          </p:nvSpPr>
          <p:spPr>
            <a:xfrm>
              <a:off x="-6446" y="3908518"/>
              <a:ext cx="3086345" cy="463405"/>
            </a:xfrm>
            <a:custGeom>
              <a:avLst/>
              <a:gdLst>
                <a:gd name="connsiteX0" fmla="*/ 2871891 w 3086345"/>
                <a:gd name="connsiteY0" fmla="*/ 0 h 463405"/>
                <a:gd name="connsiteX1" fmla="*/ 3086345 w 3086345"/>
                <a:gd name="connsiteY1" fmla="*/ 115851 h 463405"/>
                <a:gd name="connsiteX2" fmla="*/ 3086345 w 3086345"/>
                <a:gd name="connsiteY2" fmla="*/ 347554 h 463405"/>
                <a:gd name="connsiteX3" fmla="*/ 2871891 w 3086345"/>
                <a:gd name="connsiteY3" fmla="*/ 463405 h 463405"/>
                <a:gd name="connsiteX4" fmla="*/ 2657438 w 3086345"/>
                <a:gd name="connsiteY4" fmla="*/ 347554 h 463405"/>
                <a:gd name="connsiteX5" fmla="*/ 2657438 w 3086345"/>
                <a:gd name="connsiteY5" fmla="*/ 115851 h 463405"/>
                <a:gd name="connsiteX6" fmla="*/ 2397856 w 3086345"/>
                <a:gd name="connsiteY6" fmla="*/ 0 h 463405"/>
                <a:gd name="connsiteX7" fmla="*/ 2612309 w 3086345"/>
                <a:gd name="connsiteY7" fmla="*/ 115851 h 463405"/>
                <a:gd name="connsiteX8" fmla="*/ 2612309 w 3086345"/>
                <a:gd name="connsiteY8" fmla="*/ 347554 h 463405"/>
                <a:gd name="connsiteX9" fmla="*/ 2397856 w 3086345"/>
                <a:gd name="connsiteY9" fmla="*/ 463405 h 463405"/>
                <a:gd name="connsiteX10" fmla="*/ 2183403 w 3086345"/>
                <a:gd name="connsiteY10" fmla="*/ 347554 h 463405"/>
                <a:gd name="connsiteX11" fmla="*/ 2183403 w 3086345"/>
                <a:gd name="connsiteY11" fmla="*/ 115851 h 463405"/>
                <a:gd name="connsiteX12" fmla="*/ 1923820 w 3086345"/>
                <a:gd name="connsiteY12" fmla="*/ 0 h 463405"/>
                <a:gd name="connsiteX13" fmla="*/ 2138274 w 3086345"/>
                <a:gd name="connsiteY13" fmla="*/ 115851 h 463405"/>
                <a:gd name="connsiteX14" fmla="*/ 2138274 w 3086345"/>
                <a:gd name="connsiteY14" fmla="*/ 347554 h 463405"/>
                <a:gd name="connsiteX15" fmla="*/ 1923820 w 3086345"/>
                <a:gd name="connsiteY15" fmla="*/ 463405 h 463405"/>
                <a:gd name="connsiteX16" fmla="*/ 1709367 w 3086345"/>
                <a:gd name="connsiteY16" fmla="*/ 347554 h 463405"/>
                <a:gd name="connsiteX17" fmla="*/ 1709367 w 3086345"/>
                <a:gd name="connsiteY17" fmla="*/ 115851 h 463405"/>
                <a:gd name="connsiteX18" fmla="*/ 1449784 w 3086345"/>
                <a:gd name="connsiteY18" fmla="*/ 0 h 463405"/>
                <a:gd name="connsiteX19" fmla="*/ 1664238 w 3086345"/>
                <a:gd name="connsiteY19" fmla="*/ 115851 h 463405"/>
                <a:gd name="connsiteX20" fmla="*/ 1664238 w 3086345"/>
                <a:gd name="connsiteY20" fmla="*/ 347554 h 463405"/>
                <a:gd name="connsiteX21" fmla="*/ 1449784 w 3086345"/>
                <a:gd name="connsiteY21" fmla="*/ 463405 h 463405"/>
                <a:gd name="connsiteX22" fmla="*/ 1235331 w 3086345"/>
                <a:gd name="connsiteY22" fmla="*/ 347554 h 463405"/>
                <a:gd name="connsiteX23" fmla="*/ 1235331 w 3086345"/>
                <a:gd name="connsiteY23" fmla="*/ 115851 h 463405"/>
                <a:gd name="connsiteX24" fmla="*/ 975750 w 3086345"/>
                <a:gd name="connsiteY24" fmla="*/ 0 h 463405"/>
                <a:gd name="connsiteX25" fmla="*/ 1190203 w 3086345"/>
                <a:gd name="connsiteY25" fmla="*/ 115851 h 463405"/>
                <a:gd name="connsiteX26" fmla="*/ 1190203 w 3086345"/>
                <a:gd name="connsiteY26" fmla="*/ 347554 h 463405"/>
                <a:gd name="connsiteX27" fmla="*/ 975750 w 3086345"/>
                <a:gd name="connsiteY27" fmla="*/ 463405 h 463405"/>
                <a:gd name="connsiteX28" fmla="*/ 761296 w 3086345"/>
                <a:gd name="connsiteY28" fmla="*/ 347554 h 463405"/>
                <a:gd name="connsiteX29" fmla="*/ 761296 w 3086345"/>
                <a:gd name="connsiteY29" fmla="*/ 115851 h 463405"/>
                <a:gd name="connsiteX30" fmla="*/ 501713 w 3086345"/>
                <a:gd name="connsiteY30" fmla="*/ 0 h 463405"/>
                <a:gd name="connsiteX31" fmla="*/ 716167 w 3086345"/>
                <a:gd name="connsiteY31" fmla="*/ 115851 h 463405"/>
                <a:gd name="connsiteX32" fmla="*/ 716167 w 3086345"/>
                <a:gd name="connsiteY32" fmla="*/ 347554 h 463405"/>
                <a:gd name="connsiteX33" fmla="*/ 501713 w 3086345"/>
                <a:gd name="connsiteY33" fmla="*/ 463405 h 463405"/>
                <a:gd name="connsiteX34" fmla="*/ 287260 w 3086345"/>
                <a:gd name="connsiteY34" fmla="*/ 347554 h 463405"/>
                <a:gd name="connsiteX35" fmla="*/ 287260 w 3086345"/>
                <a:gd name="connsiteY35" fmla="*/ 115851 h 463405"/>
                <a:gd name="connsiteX36" fmla="*/ 27678 w 3086345"/>
                <a:gd name="connsiteY36" fmla="*/ 0 h 463405"/>
                <a:gd name="connsiteX37" fmla="*/ 242131 w 3086345"/>
                <a:gd name="connsiteY37" fmla="*/ 115851 h 463405"/>
                <a:gd name="connsiteX38" fmla="*/ 242131 w 3086345"/>
                <a:gd name="connsiteY38" fmla="*/ 347554 h 463405"/>
                <a:gd name="connsiteX39" fmla="*/ 27678 w 3086345"/>
                <a:gd name="connsiteY39" fmla="*/ 463405 h 463405"/>
                <a:gd name="connsiteX40" fmla="*/ 0 w 3086345"/>
                <a:gd name="connsiteY40" fmla="*/ 448453 h 463405"/>
                <a:gd name="connsiteX41" fmla="*/ 0 w 3086345"/>
                <a:gd name="connsiteY41" fmla="*/ 14952 h 46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86345" h="463405">
                  <a:moveTo>
                    <a:pt x="2871891" y="0"/>
                  </a:moveTo>
                  <a:lnTo>
                    <a:pt x="3086345" y="115851"/>
                  </a:lnTo>
                  <a:lnTo>
                    <a:pt x="3086345" y="347554"/>
                  </a:lnTo>
                  <a:lnTo>
                    <a:pt x="2871891" y="463405"/>
                  </a:lnTo>
                  <a:lnTo>
                    <a:pt x="2657438" y="347554"/>
                  </a:lnTo>
                  <a:lnTo>
                    <a:pt x="2657438" y="115851"/>
                  </a:lnTo>
                  <a:close/>
                  <a:moveTo>
                    <a:pt x="2397856" y="0"/>
                  </a:moveTo>
                  <a:lnTo>
                    <a:pt x="2612309" y="115851"/>
                  </a:lnTo>
                  <a:lnTo>
                    <a:pt x="2612309" y="347554"/>
                  </a:lnTo>
                  <a:lnTo>
                    <a:pt x="2397856" y="463405"/>
                  </a:lnTo>
                  <a:lnTo>
                    <a:pt x="2183403" y="347554"/>
                  </a:lnTo>
                  <a:lnTo>
                    <a:pt x="2183403" y="115851"/>
                  </a:lnTo>
                  <a:close/>
                  <a:moveTo>
                    <a:pt x="1923820" y="0"/>
                  </a:moveTo>
                  <a:lnTo>
                    <a:pt x="2138274" y="115851"/>
                  </a:lnTo>
                  <a:lnTo>
                    <a:pt x="2138274" y="347554"/>
                  </a:lnTo>
                  <a:lnTo>
                    <a:pt x="1923820" y="463405"/>
                  </a:lnTo>
                  <a:lnTo>
                    <a:pt x="1709367" y="347554"/>
                  </a:lnTo>
                  <a:lnTo>
                    <a:pt x="1709367" y="115851"/>
                  </a:lnTo>
                  <a:close/>
                  <a:moveTo>
                    <a:pt x="1449784" y="0"/>
                  </a:moveTo>
                  <a:lnTo>
                    <a:pt x="1664238" y="115851"/>
                  </a:lnTo>
                  <a:lnTo>
                    <a:pt x="1664238" y="347554"/>
                  </a:lnTo>
                  <a:lnTo>
                    <a:pt x="1449784" y="463405"/>
                  </a:lnTo>
                  <a:lnTo>
                    <a:pt x="1235331" y="347554"/>
                  </a:lnTo>
                  <a:lnTo>
                    <a:pt x="1235331" y="115851"/>
                  </a:lnTo>
                  <a:close/>
                  <a:moveTo>
                    <a:pt x="975750" y="0"/>
                  </a:moveTo>
                  <a:lnTo>
                    <a:pt x="1190203" y="115851"/>
                  </a:lnTo>
                  <a:lnTo>
                    <a:pt x="1190203" y="347554"/>
                  </a:lnTo>
                  <a:lnTo>
                    <a:pt x="975750" y="463405"/>
                  </a:lnTo>
                  <a:lnTo>
                    <a:pt x="761296" y="347554"/>
                  </a:lnTo>
                  <a:lnTo>
                    <a:pt x="761296" y="115851"/>
                  </a:lnTo>
                  <a:close/>
                  <a:moveTo>
                    <a:pt x="501713" y="0"/>
                  </a:moveTo>
                  <a:lnTo>
                    <a:pt x="716167" y="115851"/>
                  </a:lnTo>
                  <a:lnTo>
                    <a:pt x="716167" y="347554"/>
                  </a:lnTo>
                  <a:lnTo>
                    <a:pt x="501713" y="463405"/>
                  </a:lnTo>
                  <a:lnTo>
                    <a:pt x="287260" y="347554"/>
                  </a:lnTo>
                  <a:lnTo>
                    <a:pt x="287260" y="115851"/>
                  </a:lnTo>
                  <a:close/>
                  <a:moveTo>
                    <a:pt x="27678" y="0"/>
                  </a:moveTo>
                  <a:lnTo>
                    <a:pt x="242131" y="115851"/>
                  </a:lnTo>
                  <a:lnTo>
                    <a:pt x="242131" y="347554"/>
                  </a:lnTo>
                  <a:lnTo>
                    <a:pt x="27678" y="463405"/>
                  </a:lnTo>
                  <a:lnTo>
                    <a:pt x="0" y="448453"/>
                  </a:lnTo>
                  <a:lnTo>
                    <a:pt x="0" y="14952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9" name="Freeform 228">
              <a:extLst>
                <a:ext uri="{FF2B5EF4-FFF2-40B4-BE49-F238E27FC236}">
                  <a16:creationId xmlns:a16="http://schemas.microsoft.com/office/drawing/2014/main" id="{B15FB32E-0BF9-E0EB-FE4C-FF8F9EFA530E}"/>
                </a:ext>
              </a:extLst>
            </p:cNvPr>
            <p:cNvSpPr/>
            <p:nvPr/>
          </p:nvSpPr>
          <p:spPr>
            <a:xfrm>
              <a:off x="-6446" y="4667914"/>
              <a:ext cx="3086345" cy="463405"/>
            </a:xfrm>
            <a:custGeom>
              <a:avLst/>
              <a:gdLst>
                <a:gd name="connsiteX0" fmla="*/ 2871891 w 3086345"/>
                <a:gd name="connsiteY0" fmla="*/ 0 h 463405"/>
                <a:gd name="connsiteX1" fmla="*/ 3086345 w 3086345"/>
                <a:gd name="connsiteY1" fmla="*/ 115851 h 463405"/>
                <a:gd name="connsiteX2" fmla="*/ 3086345 w 3086345"/>
                <a:gd name="connsiteY2" fmla="*/ 347554 h 463405"/>
                <a:gd name="connsiteX3" fmla="*/ 2871891 w 3086345"/>
                <a:gd name="connsiteY3" fmla="*/ 463405 h 463405"/>
                <a:gd name="connsiteX4" fmla="*/ 2657438 w 3086345"/>
                <a:gd name="connsiteY4" fmla="*/ 347554 h 463405"/>
                <a:gd name="connsiteX5" fmla="*/ 2657438 w 3086345"/>
                <a:gd name="connsiteY5" fmla="*/ 115851 h 463405"/>
                <a:gd name="connsiteX6" fmla="*/ 2397856 w 3086345"/>
                <a:gd name="connsiteY6" fmla="*/ 0 h 463405"/>
                <a:gd name="connsiteX7" fmla="*/ 2612309 w 3086345"/>
                <a:gd name="connsiteY7" fmla="*/ 115851 h 463405"/>
                <a:gd name="connsiteX8" fmla="*/ 2612309 w 3086345"/>
                <a:gd name="connsiteY8" fmla="*/ 347554 h 463405"/>
                <a:gd name="connsiteX9" fmla="*/ 2397856 w 3086345"/>
                <a:gd name="connsiteY9" fmla="*/ 463405 h 463405"/>
                <a:gd name="connsiteX10" fmla="*/ 2183403 w 3086345"/>
                <a:gd name="connsiteY10" fmla="*/ 347554 h 463405"/>
                <a:gd name="connsiteX11" fmla="*/ 2183403 w 3086345"/>
                <a:gd name="connsiteY11" fmla="*/ 115851 h 463405"/>
                <a:gd name="connsiteX12" fmla="*/ 1923820 w 3086345"/>
                <a:gd name="connsiteY12" fmla="*/ 0 h 463405"/>
                <a:gd name="connsiteX13" fmla="*/ 2138274 w 3086345"/>
                <a:gd name="connsiteY13" fmla="*/ 115851 h 463405"/>
                <a:gd name="connsiteX14" fmla="*/ 2138274 w 3086345"/>
                <a:gd name="connsiteY14" fmla="*/ 347554 h 463405"/>
                <a:gd name="connsiteX15" fmla="*/ 1923820 w 3086345"/>
                <a:gd name="connsiteY15" fmla="*/ 463405 h 463405"/>
                <a:gd name="connsiteX16" fmla="*/ 1709367 w 3086345"/>
                <a:gd name="connsiteY16" fmla="*/ 347554 h 463405"/>
                <a:gd name="connsiteX17" fmla="*/ 1709367 w 3086345"/>
                <a:gd name="connsiteY17" fmla="*/ 115851 h 463405"/>
                <a:gd name="connsiteX18" fmla="*/ 1449784 w 3086345"/>
                <a:gd name="connsiteY18" fmla="*/ 0 h 463405"/>
                <a:gd name="connsiteX19" fmla="*/ 1664238 w 3086345"/>
                <a:gd name="connsiteY19" fmla="*/ 115851 h 463405"/>
                <a:gd name="connsiteX20" fmla="*/ 1664238 w 3086345"/>
                <a:gd name="connsiteY20" fmla="*/ 347554 h 463405"/>
                <a:gd name="connsiteX21" fmla="*/ 1449784 w 3086345"/>
                <a:gd name="connsiteY21" fmla="*/ 463405 h 463405"/>
                <a:gd name="connsiteX22" fmla="*/ 1235331 w 3086345"/>
                <a:gd name="connsiteY22" fmla="*/ 347554 h 463405"/>
                <a:gd name="connsiteX23" fmla="*/ 1235331 w 3086345"/>
                <a:gd name="connsiteY23" fmla="*/ 115851 h 463405"/>
                <a:gd name="connsiteX24" fmla="*/ 975750 w 3086345"/>
                <a:gd name="connsiteY24" fmla="*/ 0 h 463405"/>
                <a:gd name="connsiteX25" fmla="*/ 1190203 w 3086345"/>
                <a:gd name="connsiteY25" fmla="*/ 115851 h 463405"/>
                <a:gd name="connsiteX26" fmla="*/ 1190203 w 3086345"/>
                <a:gd name="connsiteY26" fmla="*/ 347554 h 463405"/>
                <a:gd name="connsiteX27" fmla="*/ 975750 w 3086345"/>
                <a:gd name="connsiteY27" fmla="*/ 463405 h 463405"/>
                <a:gd name="connsiteX28" fmla="*/ 761296 w 3086345"/>
                <a:gd name="connsiteY28" fmla="*/ 347554 h 463405"/>
                <a:gd name="connsiteX29" fmla="*/ 761296 w 3086345"/>
                <a:gd name="connsiteY29" fmla="*/ 115851 h 463405"/>
                <a:gd name="connsiteX30" fmla="*/ 501713 w 3086345"/>
                <a:gd name="connsiteY30" fmla="*/ 0 h 463405"/>
                <a:gd name="connsiteX31" fmla="*/ 716167 w 3086345"/>
                <a:gd name="connsiteY31" fmla="*/ 115851 h 463405"/>
                <a:gd name="connsiteX32" fmla="*/ 716167 w 3086345"/>
                <a:gd name="connsiteY32" fmla="*/ 347554 h 463405"/>
                <a:gd name="connsiteX33" fmla="*/ 501713 w 3086345"/>
                <a:gd name="connsiteY33" fmla="*/ 463405 h 463405"/>
                <a:gd name="connsiteX34" fmla="*/ 287260 w 3086345"/>
                <a:gd name="connsiteY34" fmla="*/ 347554 h 463405"/>
                <a:gd name="connsiteX35" fmla="*/ 287260 w 3086345"/>
                <a:gd name="connsiteY35" fmla="*/ 115851 h 463405"/>
                <a:gd name="connsiteX36" fmla="*/ 27678 w 3086345"/>
                <a:gd name="connsiteY36" fmla="*/ 0 h 463405"/>
                <a:gd name="connsiteX37" fmla="*/ 242131 w 3086345"/>
                <a:gd name="connsiteY37" fmla="*/ 115851 h 463405"/>
                <a:gd name="connsiteX38" fmla="*/ 242131 w 3086345"/>
                <a:gd name="connsiteY38" fmla="*/ 347554 h 463405"/>
                <a:gd name="connsiteX39" fmla="*/ 27678 w 3086345"/>
                <a:gd name="connsiteY39" fmla="*/ 463405 h 463405"/>
                <a:gd name="connsiteX40" fmla="*/ 0 w 3086345"/>
                <a:gd name="connsiteY40" fmla="*/ 448453 h 463405"/>
                <a:gd name="connsiteX41" fmla="*/ 0 w 3086345"/>
                <a:gd name="connsiteY41" fmla="*/ 14952 h 46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86345" h="463405">
                  <a:moveTo>
                    <a:pt x="2871891" y="0"/>
                  </a:moveTo>
                  <a:lnTo>
                    <a:pt x="3086345" y="115851"/>
                  </a:lnTo>
                  <a:lnTo>
                    <a:pt x="3086345" y="347554"/>
                  </a:lnTo>
                  <a:lnTo>
                    <a:pt x="2871891" y="463405"/>
                  </a:lnTo>
                  <a:lnTo>
                    <a:pt x="2657438" y="347554"/>
                  </a:lnTo>
                  <a:lnTo>
                    <a:pt x="2657438" y="115851"/>
                  </a:lnTo>
                  <a:close/>
                  <a:moveTo>
                    <a:pt x="2397856" y="0"/>
                  </a:moveTo>
                  <a:lnTo>
                    <a:pt x="2612309" y="115851"/>
                  </a:lnTo>
                  <a:lnTo>
                    <a:pt x="2612309" y="347554"/>
                  </a:lnTo>
                  <a:lnTo>
                    <a:pt x="2397856" y="463405"/>
                  </a:lnTo>
                  <a:lnTo>
                    <a:pt x="2183403" y="347554"/>
                  </a:lnTo>
                  <a:lnTo>
                    <a:pt x="2183403" y="115851"/>
                  </a:lnTo>
                  <a:close/>
                  <a:moveTo>
                    <a:pt x="1923820" y="0"/>
                  </a:moveTo>
                  <a:lnTo>
                    <a:pt x="2138274" y="115851"/>
                  </a:lnTo>
                  <a:lnTo>
                    <a:pt x="2138274" y="347554"/>
                  </a:lnTo>
                  <a:lnTo>
                    <a:pt x="1923820" y="463405"/>
                  </a:lnTo>
                  <a:lnTo>
                    <a:pt x="1709367" y="347554"/>
                  </a:lnTo>
                  <a:lnTo>
                    <a:pt x="1709367" y="115851"/>
                  </a:lnTo>
                  <a:close/>
                  <a:moveTo>
                    <a:pt x="1449784" y="0"/>
                  </a:moveTo>
                  <a:lnTo>
                    <a:pt x="1664238" y="115851"/>
                  </a:lnTo>
                  <a:lnTo>
                    <a:pt x="1664238" y="347554"/>
                  </a:lnTo>
                  <a:lnTo>
                    <a:pt x="1449784" y="463405"/>
                  </a:lnTo>
                  <a:lnTo>
                    <a:pt x="1235331" y="347554"/>
                  </a:lnTo>
                  <a:lnTo>
                    <a:pt x="1235331" y="115851"/>
                  </a:lnTo>
                  <a:close/>
                  <a:moveTo>
                    <a:pt x="975750" y="0"/>
                  </a:moveTo>
                  <a:lnTo>
                    <a:pt x="1190203" y="115851"/>
                  </a:lnTo>
                  <a:lnTo>
                    <a:pt x="1190203" y="347554"/>
                  </a:lnTo>
                  <a:lnTo>
                    <a:pt x="975750" y="463405"/>
                  </a:lnTo>
                  <a:lnTo>
                    <a:pt x="761296" y="347554"/>
                  </a:lnTo>
                  <a:lnTo>
                    <a:pt x="761296" y="115851"/>
                  </a:lnTo>
                  <a:close/>
                  <a:moveTo>
                    <a:pt x="501713" y="0"/>
                  </a:moveTo>
                  <a:lnTo>
                    <a:pt x="716167" y="115851"/>
                  </a:lnTo>
                  <a:lnTo>
                    <a:pt x="716167" y="347554"/>
                  </a:lnTo>
                  <a:lnTo>
                    <a:pt x="501713" y="463405"/>
                  </a:lnTo>
                  <a:lnTo>
                    <a:pt x="287260" y="347554"/>
                  </a:lnTo>
                  <a:lnTo>
                    <a:pt x="287260" y="115851"/>
                  </a:lnTo>
                  <a:close/>
                  <a:moveTo>
                    <a:pt x="27678" y="0"/>
                  </a:moveTo>
                  <a:lnTo>
                    <a:pt x="242131" y="115851"/>
                  </a:lnTo>
                  <a:lnTo>
                    <a:pt x="242131" y="347554"/>
                  </a:lnTo>
                  <a:lnTo>
                    <a:pt x="27678" y="463405"/>
                  </a:lnTo>
                  <a:lnTo>
                    <a:pt x="0" y="448453"/>
                  </a:lnTo>
                  <a:lnTo>
                    <a:pt x="0" y="14952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3" name="Freeform 232">
              <a:extLst>
                <a:ext uri="{FF2B5EF4-FFF2-40B4-BE49-F238E27FC236}">
                  <a16:creationId xmlns:a16="http://schemas.microsoft.com/office/drawing/2014/main" id="{A08CF546-8A08-0D8E-93C5-EB21206A074E}"/>
                </a:ext>
              </a:extLst>
            </p:cNvPr>
            <p:cNvSpPr/>
            <p:nvPr/>
          </p:nvSpPr>
          <p:spPr>
            <a:xfrm>
              <a:off x="-6446" y="5427310"/>
              <a:ext cx="3086345" cy="463405"/>
            </a:xfrm>
            <a:custGeom>
              <a:avLst/>
              <a:gdLst>
                <a:gd name="connsiteX0" fmla="*/ 2871891 w 3086345"/>
                <a:gd name="connsiteY0" fmla="*/ 0 h 463405"/>
                <a:gd name="connsiteX1" fmla="*/ 3086345 w 3086345"/>
                <a:gd name="connsiteY1" fmla="*/ 115851 h 463405"/>
                <a:gd name="connsiteX2" fmla="*/ 3086345 w 3086345"/>
                <a:gd name="connsiteY2" fmla="*/ 347554 h 463405"/>
                <a:gd name="connsiteX3" fmla="*/ 2871891 w 3086345"/>
                <a:gd name="connsiteY3" fmla="*/ 463405 h 463405"/>
                <a:gd name="connsiteX4" fmla="*/ 2657438 w 3086345"/>
                <a:gd name="connsiteY4" fmla="*/ 347554 h 463405"/>
                <a:gd name="connsiteX5" fmla="*/ 2657438 w 3086345"/>
                <a:gd name="connsiteY5" fmla="*/ 115851 h 463405"/>
                <a:gd name="connsiteX6" fmla="*/ 2397856 w 3086345"/>
                <a:gd name="connsiteY6" fmla="*/ 0 h 463405"/>
                <a:gd name="connsiteX7" fmla="*/ 2612309 w 3086345"/>
                <a:gd name="connsiteY7" fmla="*/ 115851 h 463405"/>
                <a:gd name="connsiteX8" fmla="*/ 2612309 w 3086345"/>
                <a:gd name="connsiteY8" fmla="*/ 347554 h 463405"/>
                <a:gd name="connsiteX9" fmla="*/ 2397856 w 3086345"/>
                <a:gd name="connsiteY9" fmla="*/ 463405 h 463405"/>
                <a:gd name="connsiteX10" fmla="*/ 2183403 w 3086345"/>
                <a:gd name="connsiteY10" fmla="*/ 347554 h 463405"/>
                <a:gd name="connsiteX11" fmla="*/ 2183403 w 3086345"/>
                <a:gd name="connsiteY11" fmla="*/ 115851 h 463405"/>
                <a:gd name="connsiteX12" fmla="*/ 1923820 w 3086345"/>
                <a:gd name="connsiteY12" fmla="*/ 0 h 463405"/>
                <a:gd name="connsiteX13" fmla="*/ 2138274 w 3086345"/>
                <a:gd name="connsiteY13" fmla="*/ 115851 h 463405"/>
                <a:gd name="connsiteX14" fmla="*/ 2138274 w 3086345"/>
                <a:gd name="connsiteY14" fmla="*/ 347554 h 463405"/>
                <a:gd name="connsiteX15" fmla="*/ 1923820 w 3086345"/>
                <a:gd name="connsiteY15" fmla="*/ 463405 h 463405"/>
                <a:gd name="connsiteX16" fmla="*/ 1709367 w 3086345"/>
                <a:gd name="connsiteY16" fmla="*/ 347554 h 463405"/>
                <a:gd name="connsiteX17" fmla="*/ 1709367 w 3086345"/>
                <a:gd name="connsiteY17" fmla="*/ 115851 h 463405"/>
                <a:gd name="connsiteX18" fmla="*/ 1449784 w 3086345"/>
                <a:gd name="connsiteY18" fmla="*/ 0 h 463405"/>
                <a:gd name="connsiteX19" fmla="*/ 1664238 w 3086345"/>
                <a:gd name="connsiteY19" fmla="*/ 115851 h 463405"/>
                <a:gd name="connsiteX20" fmla="*/ 1664238 w 3086345"/>
                <a:gd name="connsiteY20" fmla="*/ 347554 h 463405"/>
                <a:gd name="connsiteX21" fmla="*/ 1449784 w 3086345"/>
                <a:gd name="connsiteY21" fmla="*/ 463405 h 463405"/>
                <a:gd name="connsiteX22" fmla="*/ 1235331 w 3086345"/>
                <a:gd name="connsiteY22" fmla="*/ 347554 h 463405"/>
                <a:gd name="connsiteX23" fmla="*/ 1235331 w 3086345"/>
                <a:gd name="connsiteY23" fmla="*/ 115851 h 463405"/>
                <a:gd name="connsiteX24" fmla="*/ 975750 w 3086345"/>
                <a:gd name="connsiteY24" fmla="*/ 0 h 463405"/>
                <a:gd name="connsiteX25" fmla="*/ 1190203 w 3086345"/>
                <a:gd name="connsiteY25" fmla="*/ 115851 h 463405"/>
                <a:gd name="connsiteX26" fmla="*/ 1190203 w 3086345"/>
                <a:gd name="connsiteY26" fmla="*/ 347554 h 463405"/>
                <a:gd name="connsiteX27" fmla="*/ 975750 w 3086345"/>
                <a:gd name="connsiteY27" fmla="*/ 463405 h 463405"/>
                <a:gd name="connsiteX28" fmla="*/ 761296 w 3086345"/>
                <a:gd name="connsiteY28" fmla="*/ 347554 h 463405"/>
                <a:gd name="connsiteX29" fmla="*/ 761296 w 3086345"/>
                <a:gd name="connsiteY29" fmla="*/ 115851 h 463405"/>
                <a:gd name="connsiteX30" fmla="*/ 501713 w 3086345"/>
                <a:gd name="connsiteY30" fmla="*/ 0 h 463405"/>
                <a:gd name="connsiteX31" fmla="*/ 716167 w 3086345"/>
                <a:gd name="connsiteY31" fmla="*/ 115851 h 463405"/>
                <a:gd name="connsiteX32" fmla="*/ 716167 w 3086345"/>
                <a:gd name="connsiteY32" fmla="*/ 347554 h 463405"/>
                <a:gd name="connsiteX33" fmla="*/ 501713 w 3086345"/>
                <a:gd name="connsiteY33" fmla="*/ 463405 h 463405"/>
                <a:gd name="connsiteX34" fmla="*/ 287260 w 3086345"/>
                <a:gd name="connsiteY34" fmla="*/ 347554 h 463405"/>
                <a:gd name="connsiteX35" fmla="*/ 287260 w 3086345"/>
                <a:gd name="connsiteY35" fmla="*/ 115851 h 463405"/>
                <a:gd name="connsiteX36" fmla="*/ 27678 w 3086345"/>
                <a:gd name="connsiteY36" fmla="*/ 0 h 463405"/>
                <a:gd name="connsiteX37" fmla="*/ 242131 w 3086345"/>
                <a:gd name="connsiteY37" fmla="*/ 115851 h 463405"/>
                <a:gd name="connsiteX38" fmla="*/ 242131 w 3086345"/>
                <a:gd name="connsiteY38" fmla="*/ 347554 h 463405"/>
                <a:gd name="connsiteX39" fmla="*/ 27678 w 3086345"/>
                <a:gd name="connsiteY39" fmla="*/ 463405 h 463405"/>
                <a:gd name="connsiteX40" fmla="*/ 0 w 3086345"/>
                <a:gd name="connsiteY40" fmla="*/ 448453 h 463405"/>
                <a:gd name="connsiteX41" fmla="*/ 0 w 3086345"/>
                <a:gd name="connsiteY41" fmla="*/ 14952 h 46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86345" h="463405">
                  <a:moveTo>
                    <a:pt x="2871891" y="0"/>
                  </a:moveTo>
                  <a:lnTo>
                    <a:pt x="3086345" y="115851"/>
                  </a:lnTo>
                  <a:lnTo>
                    <a:pt x="3086345" y="347554"/>
                  </a:lnTo>
                  <a:lnTo>
                    <a:pt x="2871891" y="463405"/>
                  </a:lnTo>
                  <a:lnTo>
                    <a:pt x="2657438" y="347554"/>
                  </a:lnTo>
                  <a:lnTo>
                    <a:pt x="2657438" y="115851"/>
                  </a:lnTo>
                  <a:close/>
                  <a:moveTo>
                    <a:pt x="2397856" y="0"/>
                  </a:moveTo>
                  <a:lnTo>
                    <a:pt x="2612309" y="115851"/>
                  </a:lnTo>
                  <a:lnTo>
                    <a:pt x="2612309" y="347554"/>
                  </a:lnTo>
                  <a:lnTo>
                    <a:pt x="2397856" y="463405"/>
                  </a:lnTo>
                  <a:lnTo>
                    <a:pt x="2183403" y="347554"/>
                  </a:lnTo>
                  <a:lnTo>
                    <a:pt x="2183403" y="115851"/>
                  </a:lnTo>
                  <a:close/>
                  <a:moveTo>
                    <a:pt x="1923820" y="0"/>
                  </a:moveTo>
                  <a:lnTo>
                    <a:pt x="2138274" y="115851"/>
                  </a:lnTo>
                  <a:lnTo>
                    <a:pt x="2138274" y="347554"/>
                  </a:lnTo>
                  <a:lnTo>
                    <a:pt x="1923820" y="463405"/>
                  </a:lnTo>
                  <a:lnTo>
                    <a:pt x="1709367" y="347554"/>
                  </a:lnTo>
                  <a:lnTo>
                    <a:pt x="1709367" y="115851"/>
                  </a:lnTo>
                  <a:close/>
                  <a:moveTo>
                    <a:pt x="1449784" y="0"/>
                  </a:moveTo>
                  <a:lnTo>
                    <a:pt x="1664238" y="115851"/>
                  </a:lnTo>
                  <a:lnTo>
                    <a:pt x="1664238" y="347554"/>
                  </a:lnTo>
                  <a:lnTo>
                    <a:pt x="1449784" y="463405"/>
                  </a:lnTo>
                  <a:lnTo>
                    <a:pt x="1235331" y="347554"/>
                  </a:lnTo>
                  <a:lnTo>
                    <a:pt x="1235331" y="115851"/>
                  </a:lnTo>
                  <a:close/>
                  <a:moveTo>
                    <a:pt x="975750" y="0"/>
                  </a:moveTo>
                  <a:lnTo>
                    <a:pt x="1190203" y="115851"/>
                  </a:lnTo>
                  <a:lnTo>
                    <a:pt x="1190203" y="347554"/>
                  </a:lnTo>
                  <a:lnTo>
                    <a:pt x="975750" y="463405"/>
                  </a:lnTo>
                  <a:lnTo>
                    <a:pt x="761296" y="347554"/>
                  </a:lnTo>
                  <a:lnTo>
                    <a:pt x="761296" y="115851"/>
                  </a:lnTo>
                  <a:close/>
                  <a:moveTo>
                    <a:pt x="501713" y="0"/>
                  </a:moveTo>
                  <a:lnTo>
                    <a:pt x="716167" y="115851"/>
                  </a:lnTo>
                  <a:lnTo>
                    <a:pt x="716167" y="347554"/>
                  </a:lnTo>
                  <a:lnTo>
                    <a:pt x="501713" y="463405"/>
                  </a:lnTo>
                  <a:lnTo>
                    <a:pt x="287260" y="347554"/>
                  </a:lnTo>
                  <a:lnTo>
                    <a:pt x="287260" y="115851"/>
                  </a:lnTo>
                  <a:close/>
                  <a:moveTo>
                    <a:pt x="27678" y="0"/>
                  </a:moveTo>
                  <a:lnTo>
                    <a:pt x="242131" y="115851"/>
                  </a:lnTo>
                  <a:lnTo>
                    <a:pt x="242131" y="347554"/>
                  </a:lnTo>
                  <a:lnTo>
                    <a:pt x="27678" y="463405"/>
                  </a:lnTo>
                  <a:lnTo>
                    <a:pt x="0" y="448453"/>
                  </a:lnTo>
                  <a:lnTo>
                    <a:pt x="0" y="14952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7" name="Freeform 236">
              <a:extLst>
                <a:ext uri="{FF2B5EF4-FFF2-40B4-BE49-F238E27FC236}">
                  <a16:creationId xmlns:a16="http://schemas.microsoft.com/office/drawing/2014/main" id="{5EC0B56C-82DD-09A4-0F47-6839ECA25460}"/>
                </a:ext>
              </a:extLst>
            </p:cNvPr>
            <p:cNvSpPr/>
            <p:nvPr/>
          </p:nvSpPr>
          <p:spPr>
            <a:xfrm>
              <a:off x="-6446" y="6186706"/>
              <a:ext cx="3086345" cy="463405"/>
            </a:xfrm>
            <a:custGeom>
              <a:avLst/>
              <a:gdLst>
                <a:gd name="connsiteX0" fmla="*/ 2871891 w 3086345"/>
                <a:gd name="connsiteY0" fmla="*/ 0 h 463405"/>
                <a:gd name="connsiteX1" fmla="*/ 3086345 w 3086345"/>
                <a:gd name="connsiteY1" fmla="*/ 115851 h 463405"/>
                <a:gd name="connsiteX2" fmla="*/ 3086345 w 3086345"/>
                <a:gd name="connsiteY2" fmla="*/ 347554 h 463405"/>
                <a:gd name="connsiteX3" fmla="*/ 2871891 w 3086345"/>
                <a:gd name="connsiteY3" fmla="*/ 463405 h 463405"/>
                <a:gd name="connsiteX4" fmla="*/ 2657438 w 3086345"/>
                <a:gd name="connsiteY4" fmla="*/ 347554 h 463405"/>
                <a:gd name="connsiteX5" fmla="*/ 2657438 w 3086345"/>
                <a:gd name="connsiteY5" fmla="*/ 115851 h 463405"/>
                <a:gd name="connsiteX6" fmla="*/ 2397856 w 3086345"/>
                <a:gd name="connsiteY6" fmla="*/ 0 h 463405"/>
                <a:gd name="connsiteX7" fmla="*/ 2612309 w 3086345"/>
                <a:gd name="connsiteY7" fmla="*/ 115851 h 463405"/>
                <a:gd name="connsiteX8" fmla="*/ 2612309 w 3086345"/>
                <a:gd name="connsiteY8" fmla="*/ 347554 h 463405"/>
                <a:gd name="connsiteX9" fmla="*/ 2397856 w 3086345"/>
                <a:gd name="connsiteY9" fmla="*/ 463405 h 463405"/>
                <a:gd name="connsiteX10" fmla="*/ 2183403 w 3086345"/>
                <a:gd name="connsiteY10" fmla="*/ 347554 h 463405"/>
                <a:gd name="connsiteX11" fmla="*/ 2183403 w 3086345"/>
                <a:gd name="connsiteY11" fmla="*/ 115851 h 463405"/>
                <a:gd name="connsiteX12" fmla="*/ 1923820 w 3086345"/>
                <a:gd name="connsiteY12" fmla="*/ 0 h 463405"/>
                <a:gd name="connsiteX13" fmla="*/ 2138274 w 3086345"/>
                <a:gd name="connsiteY13" fmla="*/ 115851 h 463405"/>
                <a:gd name="connsiteX14" fmla="*/ 2138274 w 3086345"/>
                <a:gd name="connsiteY14" fmla="*/ 347554 h 463405"/>
                <a:gd name="connsiteX15" fmla="*/ 1923820 w 3086345"/>
                <a:gd name="connsiteY15" fmla="*/ 463405 h 463405"/>
                <a:gd name="connsiteX16" fmla="*/ 1709367 w 3086345"/>
                <a:gd name="connsiteY16" fmla="*/ 347554 h 463405"/>
                <a:gd name="connsiteX17" fmla="*/ 1709367 w 3086345"/>
                <a:gd name="connsiteY17" fmla="*/ 115851 h 463405"/>
                <a:gd name="connsiteX18" fmla="*/ 1449784 w 3086345"/>
                <a:gd name="connsiteY18" fmla="*/ 0 h 463405"/>
                <a:gd name="connsiteX19" fmla="*/ 1664238 w 3086345"/>
                <a:gd name="connsiteY19" fmla="*/ 115851 h 463405"/>
                <a:gd name="connsiteX20" fmla="*/ 1664238 w 3086345"/>
                <a:gd name="connsiteY20" fmla="*/ 347554 h 463405"/>
                <a:gd name="connsiteX21" fmla="*/ 1449784 w 3086345"/>
                <a:gd name="connsiteY21" fmla="*/ 463405 h 463405"/>
                <a:gd name="connsiteX22" fmla="*/ 1235331 w 3086345"/>
                <a:gd name="connsiteY22" fmla="*/ 347554 h 463405"/>
                <a:gd name="connsiteX23" fmla="*/ 1235331 w 3086345"/>
                <a:gd name="connsiteY23" fmla="*/ 115851 h 463405"/>
                <a:gd name="connsiteX24" fmla="*/ 975750 w 3086345"/>
                <a:gd name="connsiteY24" fmla="*/ 0 h 463405"/>
                <a:gd name="connsiteX25" fmla="*/ 1190203 w 3086345"/>
                <a:gd name="connsiteY25" fmla="*/ 115851 h 463405"/>
                <a:gd name="connsiteX26" fmla="*/ 1190203 w 3086345"/>
                <a:gd name="connsiteY26" fmla="*/ 347554 h 463405"/>
                <a:gd name="connsiteX27" fmla="*/ 975750 w 3086345"/>
                <a:gd name="connsiteY27" fmla="*/ 463405 h 463405"/>
                <a:gd name="connsiteX28" fmla="*/ 761296 w 3086345"/>
                <a:gd name="connsiteY28" fmla="*/ 347554 h 463405"/>
                <a:gd name="connsiteX29" fmla="*/ 761296 w 3086345"/>
                <a:gd name="connsiteY29" fmla="*/ 115851 h 463405"/>
                <a:gd name="connsiteX30" fmla="*/ 501713 w 3086345"/>
                <a:gd name="connsiteY30" fmla="*/ 0 h 463405"/>
                <a:gd name="connsiteX31" fmla="*/ 716167 w 3086345"/>
                <a:gd name="connsiteY31" fmla="*/ 115851 h 463405"/>
                <a:gd name="connsiteX32" fmla="*/ 716167 w 3086345"/>
                <a:gd name="connsiteY32" fmla="*/ 347554 h 463405"/>
                <a:gd name="connsiteX33" fmla="*/ 501713 w 3086345"/>
                <a:gd name="connsiteY33" fmla="*/ 463405 h 463405"/>
                <a:gd name="connsiteX34" fmla="*/ 287260 w 3086345"/>
                <a:gd name="connsiteY34" fmla="*/ 347554 h 463405"/>
                <a:gd name="connsiteX35" fmla="*/ 287260 w 3086345"/>
                <a:gd name="connsiteY35" fmla="*/ 115851 h 463405"/>
                <a:gd name="connsiteX36" fmla="*/ 27678 w 3086345"/>
                <a:gd name="connsiteY36" fmla="*/ 0 h 463405"/>
                <a:gd name="connsiteX37" fmla="*/ 242131 w 3086345"/>
                <a:gd name="connsiteY37" fmla="*/ 115851 h 463405"/>
                <a:gd name="connsiteX38" fmla="*/ 242131 w 3086345"/>
                <a:gd name="connsiteY38" fmla="*/ 347554 h 463405"/>
                <a:gd name="connsiteX39" fmla="*/ 27678 w 3086345"/>
                <a:gd name="connsiteY39" fmla="*/ 463405 h 463405"/>
                <a:gd name="connsiteX40" fmla="*/ 0 w 3086345"/>
                <a:gd name="connsiteY40" fmla="*/ 448453 h 463405"/>
                <a:gd name="connsiteX41" fmla="*/ 0 w 3086345"/>
                <a:gd name="connsiteY41" fmla="*/ 14952 h 46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86345" h="463405">
                  <a:moveTo>
                    <a:pt x="2871891" y="0"/>
                  </a:moveTo>
                  <a:lnTo>
                    <a:pt x="3086345" y="115851"/>
                  </a:lnTo>
                  <a:lnTo>
                    <a:pt x="3086345" y="347554"/>
                  </a:lnTo>
                  <a:lnTo>
                    <a:pt x="2871891" y="463405"/>
                  </a:lnTo>
                  <a:lnTo>
                    <a:pt x="2657438" y="347554"/>
                  </a:lnTo>
                  <a:lnTo>
                    <a:pt x="2657438" y="115851"/>
                  </a:lnTo>
                  <a:close/>
                  <a:moveTo>
                    <a:pt x="2397856" y="0"/>
                  </a:moveTo>
                  <a:lnTo>
                    <a:pt x="2612309" y="115851"/>
                  </a:lnTo>
                  <a:lnTo>
                    <a:pt x="2612309" y="347554"/>
                  </a:lnTo>
                  <a:lnTo>
                    <a:pt x="2397856" y="463405"/>
                  </a:lnTo>
                  <a:lnTo>
                    <a:pt x="2183403" y="347554"/>
                  </a:lnTo>
                  <a:lnTo>
                    <a:pt x="2183403" y="115851"/>
                  </a:lnTo>
                  <a:close/>
                  <a:moveTo>
                    <a:pt x="1923820" y="0"/>
                  </a:moveTo>
                  <a:lnTo>
                    <a:pt x="2138274" y="115851"/>
                  </a:lnTo>
                  <a:lnTo>
                    <a:pt x="2138274" y="347554"/>
                  </a:lnTo>
                  <a:lnTo>
                    <a:pt x="1923820" y="463405"/>
                  </a:lnTo>
                  <a:lnTo>
                    <a:pt x="1709367" y="347554"/>
                  </a:lnTo>
                  <a:lnTo>
                    <a:pt x="1709367" y="115851"/>
                  </a:lnTo>
                  <a:close/>
                  <a:moveTo>
                    <a:pt x="1449784" y="0"/>
                  </a:moveTo>
                  <a:lnTo>
                    <a:pt x="1664238" y="115851"/>
                  </a:lnTo>
                  <a:lnTo>
                    <a:pt x="1664238" y="347554"/>
                  </a:lnTo>
                  <a:lnTo>
                    <a:pt x="1449784" y="463405"/>
                  </a:lnTo>
                  <a:lnTo>
                    <a:pt x="1235331" y="347554"/>
                  </a:lnTo>
                  <a:lnTo>
                    <a:pt x="1235331" y="115851"/>
                  </a:lnTo>
                  <a:close/>
                  <a:moveTo>
                    <a:pt x="975750" y="0"/>
                  </a:moveTo>
                  <a:lnTo>
                    <a:pt x="1190203" y="115851"/>
                  </a:lnTo>
                  <a:lnTo>
                    <a:pt x="1190203" y="347554"/>
                  </a:lnTo>
                  <a:lnTo>
                    <a:pt x="975750" y="463405"/>
                  </a:lnTo>
                  <a:lnTo>
                    <a:pt x="761296" y="347554"/>
                  </a:lnTo>
                  <a:lnTo>
                    <a:pt x="761296" y="115851"/>
                  </a:lnTo>
                  <a:close/>
                  <a:moveTo>
                    <a:pt x="501713" y="0"/>
                  </a:moveTo>
                  <a:lnTo>
                    <a:pt x="716167" y="115851"/>
                  </a:lnTo>
                  <a:lnTo>
                    <a:pt x="716167" y="347554"/>
                  </a:lnTo>
                  <a:lnTo>
                    <a:pt x="501713" y="463405"/>
                  </a:lnTo>
                  <a:lnTo>
                    <a:pt x="287260" y="347554"/>
                  </a:lnTo>
                  <a:lnTo>
                    <a:pt x="287260" y="115851"/>
                  </a:lnTo>
                  <a:close/>
                  <a:moveTo>
                    <a:pt x="27678" y="0"/>
                  </a:moveTo>
                  <a:lnTo>
                    <a:pt x="242131" y="115851"/>
                  </a:lnTo>
                  <a:lnTo>
                    <a:pt x="242131" y="347554"/>
                  </a:lnTo>
                  <a:lnTo>
                    <a:pt x="27678" y="463405"/>
                  </a:lnTo>
                  <a:lnTo>
                    <a:pt x="0" y="448453"/>
                  </a:lnTo>
                  <a:lnTo>
                    <a:pt x="0" y="14952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1" name="Freeform 240">
              <a:extLst>
                <a:ext uri="{FF2B5EF4-FFF2-40B4-BE49-F238E27FC236}">
                  <a16:creationId xmlns:a16="http://schemas.microsoft.com/office/drawing/2014/main" id="{0B2F5330-9F0B-7A60-3635-04148E33C548}"/>
                </a:ext>
              </a:extLst>
            </p:cNvPr>
            <p:cNvSpPr/>
            <p:nvPr/>
          </p:nvSpPr>
          <p:spPr>
            <a:xfrm>
              <a:off x="-6446" y="6946102"/>
              <a:ext cx="3086345" cy="463405"/>
            </a:xfrm>
            <a:custGeom>
              <a:avLst/>
              <a:gdLst>
                <a:gd name="connsiteX0" fmla="*/ 2871891 w 3086345"/>
                <a:gd name="connsiteY0" fmla="*/ 0 h 463405"/>
                <a:gd name="connsiteX1" fmla="*/ 3086345 w 3086345"/>
                <a:gd name="connsiteY1" fmla="*/ 115851 h 463405"/>
                <a:gd name="connsiteX2" fmla="*/ 3086345 w 3086345"/>
                <a:gd name="connsiteY2" fmla="*/ 347554 h 463405"/>
                <a:gd name="connsiteX3" fmla="*/ 2871891 w 3086345"/>
                <a:gd name="connsiteY3" fmla="*/ 463405 h 463405"/>
                <a:gd name="connsiteX4" fmla="*/ 2657438 w 3086345"/>
                <a:gd name="connsiteY4" fmla="*/ 347554 h 463405"/>
                <a:gd name="connsiteX5" fmla="*/ 2657438 w 3086345"/>
                <a:gd name="connsiteY5" fmla="*/ 115851 h 463405"/>
                <a:gd name="connsiteX6" fmla="*/ 2397856 w 3086345"/>
                <a:gd name="connsiteY6" fmla="*/ 0 h 463405"/>
                <a:gd name="connsiteX7" fmla="*/ 2612309 w 3086345"/>
                <a:gd name="connsiteY7" fmla="*/ 115851 h 463405"/>
                <a:gd name="connsiteX8" fmla="*/ 2612309 w 3086345"/>
                <a:gd name="connsiteY8" fmla="*/ 347554 h 463405"/>
                <a:gd name="connsiteX9" fmla="*/ 2397856 w 3086345"/>
                <a:gd name="connsiteY9" fmla="*/ 463405 h 463405"/>
                <a:gd name="connsiteX10" fmla="*/ 2183403 w 3086345"/>
                <a:gd name="connsiteY10" fmla="*/ 347554 h 463405"/>
                <a:gd name="connsiteX11" fmla="*/ 2183403 w 3086345"/>
                <a:gd name="connsiteY11" fmla="*/ 115851 h 463405"/>
                <a:gd name="connsiteX12" fmla="*/ 1923820 w 3086345"/>
                <a:gd name="connsiteY12" fmla="*/ 0 h 463405"/>
                <a:gd name="connsiteX13" fmla="*/ 2138274 w 3086345"/>
                <a:gd name="connsiteY13" fmla="*/ 115851 h 463405"/>
                <a:gd name="connsiteX14" fmla="*/ 2138274 w 3086345"/>
                <a:gd name="connsiteY14" fmla="*/ 347554 h 463405"/>
                <a:gd name="connsiteX15" fmla="*/ 1923820 w 3086345"/>
                <a:gd name="connsiteY15" fmla="*/ 463405 h 463405"/>
                <a:gd name="connsiteX16" fmla="*/ 1709367 w 3086345"/>
                <a:gd name="connsiteY16" fmla="*/ 347554 h 463405"/>
                <a:gd name="connsiteX17" fmla="*/ 1709367 w 3086345"/>
                <a:gd name="connsiteY17" fmla="*/ 115851 h 463405"/>
                <a:gd name="connsiteX18" fmla="*/ 1449784 w 3086345"/>
                <a:gd name="connsiteY18" fmla="*/ 0 h 463405"/>
                <a:gd name="connsiteX19" fmla="*/ 1664238 w 3086345"/>
                <a:gd name="connsiteY19" fmla="*/ 115851 h 463405"/>
                <a:gd name="connsiteX20" fmla="*/ 1664238 w 3086345"/>
                <a:gd name="connsiteY20" fmla="*/ 347554 h 463405"/>
                <a:gd name="connsiteX21" fmla="*/ 1449784 w 3086345"/>
                <a:gd name="connsiteY21" fmla="*/ 463405 h 463405"/>
                <a:gd name="connsiteX22" fmla="*/ 1235331 w 3086345"/>
                <a:gd name="connsiteY22" fmla="*/ 347554 h 463405"/>
                <a:gd name="connsiteX23" fmla="*/ 1235331 w 3086345"/>
                <a:gd name="connsiteY23" fmla="*/ 115851 h 463405"/>
                <a:gd name="connsiteX24" fmla="*/ 975750 w 3086345"/>
                <a:gd name="connsiteY24" fmla="*/ 0 h 463405"/>
                <a:gd name="connsiteX25" fmla="*/ 1190203 w 3086345"/>
                <a:gd name="connsiteY25" fmla="*/ 115851 h 463405"/>
                <a:gd name="connsiteX26" fmla="*/ 1190203 w 3086345"/>
                <a:gd name="connsiteY26" fmla="*/ 347554 h 463405"/>
                <a:gd name="connsiteX27" fmla="*/ 975750 w 3086345"/>
                <a:gd name="connsiteY27" fmla="*/ 463405 h 463405"/>
                <a:gd name="connsiteX28" fmla="*/ 761296 w 3086345"/>
                <a:gd name="connsiteY28" fmla="*/ 347554 h 463405"/>
                <a:gd name="connsiteX29" fmla="*/ 761296 w 3086345"/>
                <a:gd name="connsiteY29" fmla="*/ 115851 h 463405"/>
                <a:gd name="connsiteX30" fmla="*/ 501713 w 3086345"/>
                <a:gd name="connsiteY30" fmla="*/ 0 h 463405"/>
                <a:gd name="connsiteX31" fmla="*/ 716167 w 3086345"/>
                <a:gd name="connsiteY31" fmla="*/ 115851 h 463405"/>
                <a:gd name="connsiteX32" fmla="*/ 716167 w 3086345"/>
                <a:gd name="connsiteY32" fmla="*/ 347554 h 463405"/>
                <a:gd name="connsiteX33" fmla="*/ 501713 w 3086345"/>
                <a:gd name="connsiteY33" fmla="*/ 463405 h 463405"/>
                <a:gd name="connsiteX34" fmla="*/ 287260 w 3086345"/>
                <a:gd name="connsiteY34" fmla="*/ 347554 h 463405"/>
                <a:gd name="connsiteX35" fmla="*/ 287260 w 3086345"/>
                <a:gd name="connsiteY35" fmla="*/ 115851 h 463405"/>
                <a:gd name="connsiteX36" fmla="*/ 27678 w 3086345"/>
                <a:gd name="connsiteY36" fmla="*/ 0 h 463405"/>
                <a:gd name="connsiteX37" fmla="*/ 242131 w 3086345"/>
                <a:gd name="connsiteY37" fmla="*/ 115851 h 463405"/>
                <a:gd name="connsiteX38" fmla="*/ 242131 w 3086345"/>
                <a:gd name="connsiteY38" fmla="*/ 347554 h 463405"/>
                <a:gd name="connsiteX39" fmla="*/ 27678 w 3086345"/>
                <a:gd name="connsiteY39" fmla="*/ 463405 h 463405"/>
                <a:gd name="connsiteX40" fmla="*/ 0 w 3086345"/>
                <a:gd name="connsiteY40" fmla="*/ 448453 h 463405"/>
                <a:gd name="connsiteX41" fmla="*/ 0 w 3086345"/>
                <a:gd name="connsiteY41" fmla="*/ 14952 h 46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86345" h="463405">
                  <a:moveTo>
                    <a:pt x="2871891" y="0"/>
                  </a:moveTo>
                  <a:lnTo>
                    <a:pt x="3086345" y="115851"/>
                  </a:lnTo>
                  <a:lnTo>
                    <a:pt x="3086345" y="347554"/>
                  </a:lnTo>
                  <a:lnTo>
                    <a:pt x="2871891" y="463405"/>
                  </a:lnTo>
                  <a:lnTo>
                    <a:pt x="2657438" y="347554"/>
                  </a:lnTo>
                  <a:lnTo>
                    <a:pt x="2657438" y="115851"/>
                  </a:lnTo>
                  <a:close/>
                  <a:moveTo>
                    <a:pt x="2397856" y="0"/>
                  </a:moveTo>
                  <a:lnTo>
                    <a:pt x="2612309" y="115851"/>
                  </a:lnTo>
                  <a:lnTo>
                    <a:pt x="2612309" y="347554"/>
                  </a:lnTo>
                  <a:lnTo>
                    <a:pt x="2397856" y="463405"/>
                  </a:lnTo>
                  <a:lnTo>
                    <a:pt x="2183403" y="347554"/>
                  </a:lnTo>
                  <a:lnTo>
                    <a:pt x="2183403" y="115851"/>
                  </a:lnTo>
                  <a:close/>
                  <a:moveTo>
                    <a:pt x="1923820" y="0"/>
                  </a:moveTo>
                  <a:lnTo>
                    <a:pt x="2138274" y="115851"/>
                  </a:lnTo>
                  <a:lnTo>
                    <a:pt x="2138274" y="347554"/>
                  </a:lnTo>
                  <a:lnTo>
                    <a:pt x="1923820" y="463405"/>
                  </a:lnTo>
                  <a:lnTo>
                    <a:pt x="1709367" y="347554"/>
                  </a:lnTo>
                  <a:lnTo>
                    <a:pt x="1709367" y="115851"/>
                  </a:lnTo>
                  <a:close/>
                  <a:moveTo>
                    <a:pt x="1449784" y="0"/>
                  </a:moveTo>
                  <a:lnTo>
                    <a:pt x="1664238" y="115851"/>
                  </a:lnTo>
                  <a:lnTo>
                    <a:pt x="1664238" y="347554"/>
                  </a:lnTo>
                  <a:lnTo>
                    <a:pt x="1449784" y="463405"/>
                  </a:lnTo>
                  <a:lnTo>
                    <a:pt x="1235331" y="347554"/>
                  </a:lnTo>
                  <a:lnTo>
                    <a:pt x="1235331" y="115851"/>
                  </a:lnTo>
                  <a:close/>
                  <a:moveTo>
                    <a:pt x="975750" y="0"/>
                  </a:moveTo>
                  <a:lnTo>
                    <a:pt x="1190203" y="115851"/>
                  </a:lnTo>
                  <a:lnTo>
                    <a:pt x="1190203" y="347554"/>
                  </a:lnTo>
                  <a:lnTo>
                    <a:pt x="975750" y="463405"/>
                  </a:lnTo>
                  <a:lnTo>
                    <a:pt x="761296" y="347554"/>
                  </a:lnTo>
                  <a:lnTo>
                    <a:pt x="761296" y="115851"/>
                  </a:lnTo>
                  <a:close/>
                  <a:moveTo>
                    <a:pt x="501713" y="0"/>
                  </a:moveTo>
                  <a:lnTo>
                    <a:pt x="716167" y="115851"/>
                  </a:lnTo>
                  <a:lnTo>
                    <a:pt x="716167" y="347554"/>
                  </a:lnTo>
                  <a:lnTo>
                    <a:pt x="501713" y="463405"/>
                  </a:lnTo>
                  <a:lnTo>
                    <a:pt x="287260" y="347554"/>
                  </a:lnTo>
                  <a:lnTo>
                    <a:pt x="287260" y="115851"/>
                  </a:lnTo>
                  <a:close/>
                  <a:moveTo>
                    <a:pt x="27678" y="0"/>
                  </a:moveTo>
                  <a:lnTo>
                    <a:pt x="242131" y="115851"/>
                  </a:lnTo>
                  <a:lnTo>
                    <a:pt x="242131" y="347554"/>
                  </a:lnTo>
                  <a:lnTo>
                    <a:pt x="27678" y="463405"/>
                  </a:lnTo>
                  <a:lnTo>
                    <a:pt x="0" y="448453"/>
                  </a:lnTo>
                  <a:lnTo>
                    <a:pt x="0" y="14952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1" name="Freeform 230">
              <a:extLst>
                <a:ext uri="{FF2B5EF4-FFF2-40B4-BE49-F238E27FC236}">
                  <a16:creationId xmlns:a16="http://schemas.microsoft.com/office/drawing/2014/main" id="{AF4697A7-FC7C-E0D4-D226-5C48ECF66A84}"/>
                </a:ext>
              </a:extLst>
            </p:cNvPr>
            <p:cNvSpPr/>
            <p:nvPr/>
          </p:nvSpPr>
          <p:spPr>
            <a:xfrm>
              <a:off x="-6446" y="4288216"/>
              <a:ext cx="3318512" cy="463405"/>
            </a:xfrm>
            <a:custGeom>
              <a:avLst/>
              <a:gdLst>
                <a:gd name="connsiteX0" fmla="*/ 0 w 3318512"/>
                <a:gd name="connsiteY0" fmla="*/ 115553 h 463405"/>
                <a:gd name="connsiteX1" fmla="*/ 553 w 3318512"/>
                <a:gd name="connsiteY1" fmla="*/ 115851 h 463405"/>
                <a:gd name="connsiteX2" fmla="*/ 553 w 3318512"/>
                <a:gd name="connsiteY2" fmla="*/ 347554 h 463405"/>
                <a:gd name="connsiteX3" fmla="*/ 0 w 3318512"/>
                <a:gd name="connsiteY3" fmla="*/ 347853 h 463405"/>
                <a:gd name="connsiteX4" fmla="*/ 3104058 w 3318512"/>
                <a:gd name="connsiteY4" fmla="*/ 0 h 463405"/>
                <a:gd name="connsiteX5" fmla="*/ 3318512 w 3318512"/>
                <a:gd name="connsiteY5" fmla="*/ 115851 h 463405"/>
                <a:gd name="connsiteX6" fmla="*/ 3318512 w 3318512"/>
                <a:gd name="connsiteY6" fmla="*/ 347554 h 463405"/>
                <a:gd name="connsiteX7" fmla="*/ 3104058 w 3318512"/>
                <a:gd name="connsiteY7" fmla="*/ 463405 h 463405"/>
                <a:gd name="connsiteX8" fmla="*/ 2889605 w 3318512"/>
                <a:gd name="connsiteY8" fmla="*/ 347554 h 463405"/>
                <a:gd name="connsiteX9" fmla="*/ 2889605 w 3318512"/>
                <a:gd name="connsiteY9" fmla="*/ 115851 h 463405"/>
                <a:gd name="connsiteX10" fmla="*/ 2630023 w 3318512"/>
                <a:gd name="connsiteY10" fmla="*/ 0 h 463405"/>
                <a:gd name="connsiteX11" fmla="*/ 2844476 w 3318512"/>
                <a:gd name="connsiteY11" fmla="*/ 115851 h 463405"/>
                <a:gd name="connsiteX12" fmla="*/ 2844476 w 3318512"/>
                <a:gd name="connsiteY12" fmla="*/ 347554 h 463405"/>
                <a:gd name="connsiteX13" fmla="*/ 2630023 w 3318512"/>
                <a:gd name="connsiteY13" fmla="*/ 463405 h 463405"/>
                <a:gd name="connsiteX14" fmla="*/ 2415570 w 3318512"/>
                <a:gd name="connsiteY14" fmla="*/ 347554 h 463405"/>
                <a:gd name="connsiteX15" fmla="*/ 2415570 w 3318512"/>
                <a:gd name="connsiteY15" fmla="*/ 115851 h 463405"/>
                <a:gd name="connsiteX16" fmla="*/ 2155987 w 3318512"/>
                <a:gd name="connsiteY16" fmla="*/ 0 h 463405"/>
                <a:gd name="connsiteX17" fmla="*/ 2370441 w 3318512"/>
                <a:gd name="connsiteY17" fmla="*/ 115851 h 463405"/>
                <a:gd name="connsiteX18" fmla="*/ 2370441 w 3318512"/>
                <a:gd name="connsiteY18" fmla="*/ 347554 h 463405"/>
                <a:gd name="connsiteX19" fmla="*/ 2155987 w 3318512"/>
                <a:gd name="connsiteY19" fmla="*/ 463405 h 463405"/>
                <a:gd name="connsiteX20" fmla="*/ 1941534 w 3318512"/>
                <a:gd name="connsiteY20" fmla="*/ 347554 h 463405"/>
                <a:gd name="connsiteX21" fmla="*/ 1941534 w 3318512"/>
                <a:gd name="connsiteY21" fmla="*/ 115851 h 463405"/>
                <a:gd name="connsiteX22" fmla="*/ 1681951 w 3318512"/>
                <a:gd name="connsiteY22" fmla="*/ 0 h 463405"/>
                <a:gd name="connsiteX23" fmla="*/ 1896405 w 3318512"/>
                <a:gd name="connsiteY23" fmla="*/ 115851 h 463405"/>
                <a:gd name="connsiteX24" fmla="*/ 1896405 w 3318512"/>
                <a:gd name="connsiteY24" fmla="*/ 347554 h 463405"/>
                <a:gd name="connsiteX25" fmla="*/ 1681951 w 3318512"/>
                <a:gd name="connsiteY25" fmla="*/ 463405 h 463405"/>
                <a:gd name="connsiteX26" fmla="*/ 1467498 w 3318512"/>
                <a:gd name="connsiteY26" fmla="*/ 347554 h 463405"/>
                <a:gd name="connsiteX27" fmla="*/ 1467498 w 3318512"/>
                <a:gd name="connsiteY27" fmla="*/ 115851 h 463405"/>
                <a:gd name="connsiteX28" fmla="*/ 1207917 w 3318512"/>
                <a:gd name="connsiteY28" fmla="*/ 0 h 463405"/>
                <a:gd name="connsiteX29" fmla="*/ 1422370 w 3318512"/>
                <a:gd name="connsiteY29" fmla="*/ 115851 h 463405"/>
                <a:gd name="connsiteX30" fmla="*/ 1422370 w 3318512"/>
                <a:gd name="connsiteY30" fmla="*/ 347554 h 463405"/>
                <a:gd name="connsiteX31" fmla="*/ 1207917 w 3318512"/>
                <a:gd name="connsiteY31" fmla="*/ 463405 h 463405"/>
                <a:gd name="connsiteX32" fmla="*/ 993463 w 3318512"/>
                <a:gd name="connsiteY32" fmla="*/ 347554 h 463405"/>
                <a:gd name="connsiteX33" fmla="*/ 993463 w 3318512"/>
                <a:gd name="connsiteY33" fmla="*/ 115851 h 463405"/>
                <a:gd name="connsiteX34" fmla="*/ 733880 w 3318512"/>
                <a:gd name="connsiteY34" fmla="*/ 0 h 463405"/>
                <a:gd name="connsiteX35" fmla="*/ 948334 w 3318512"/>
                <a:gd name="connsiteY35" fmla="*/ 115851 h 463405"/>
                <a:gd name="connsiteX36" fmla="*/ 948334 w 3318512"/>
                <a:gd name="connsiteY36" fmla="*/ 347554 h 463405"/>
                <a:gd name="connsiteX37" fmla="*/ 733880 w 3318512"/>
                <a:gd name="connsiteY37" fmla="*/ 463405 h 463405"/>
                <a:gd name="connsiteX38" fmla="*/ 519427 w 3318512"/>
                <a:gd name="connsiteY38" fmla="*/ 347554 h 463405"/>
                <a:gd name="connsiteX39" fmla="*/ 519427 w 3318512"/>
                <a:gd name="connsiteY39" fmla="*/ 115851 h 463405"/>
                <a:gd name="connsiteX40" fmla="*/ 259845 w 3318512"/>
                <a:gd name="connsiteY40" fmla="*/ 0 h 463405"/>
                <a:gd name="connsiteX41" fmla="*/ 474298 w 3318512"/>
                <a:gd name="connsiteY41" fmla="*/ 115851 h 463405"/>
                <a:gd name="connsiteX42" fmla="*/ 474298 w 3318512"/>
                <a:gd name="connsiteY42" fmla="*/ 347554 h 463405"/>
                <a:gd name="connsiteX43" fmla="*/ 259845 w 3318512"/>
                <a:gd name="connsiteY43" fmla="*/ 463405 h 463405"/>
                <a:gd name="connsiteX44" fmla="*/ 45392 w 3318512"/>
                <a:gd name="connsiteY44" fmla="*/ 347554 h 463405"/>
                <a:gd name="connsiteX45" fmla="*/ 45392 w 3318512"/>
                <a:gd name="connsiteY45" fmla="*/ 115851 h 46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318512" h="463405">
                  <a:moveTo>
                    <a:pt x="0" y="115553"/>
                  </a:moveTo>
                  <a:lnTo>
                    <a:pt x="553" y="115851"/>
                  </a:lnTo>
                  <a:lnTo>
                    <a:pt x="553" y="347554"/>
                  </a:lnTo>
                  <a:lnTo>
                    <a:pt x="0" y="347853"/>
                  </a:lnTo>
                  <a:close/>
                  <a:moveTo>
                    <a:pt x="3104058" y="0"/>
                  </a:moveTo>
                  <a:lnTo>
                    <a:pt x="3318512" y="115851"/>
                  </a:lnTo>
                  <a:lnTo>
                    <a:pt x="3318512" y="347554"/>
                  </a:lnTo>
                  <a:lnTo>
                    <a:pt x="3104058" y="463405"/>
                  </a:lnTo>
                  <a:lnTo>
                    <a:pt x="2889605" y="347554"/>
                  </a:lnTo>
                  <a:lnTo>
                    <a:pt x="2889605" y="115851"/>
                  </a:lnTo>
                  <a:close/>
                  <a:moveTo>
                    <a:pt x="2630023" y="0"/>
                  </a:moveTo>
                  <a:lnTo>
                    <a:pt x="2844476" y="115851"/>
                  </a:lnTo>
                  <a:lnTo>
                    <a:pt x="2844476" y="347554"/>
                  </a:lnTo>
                  <a:lnTo>
                    <a:pt x="2630023" y="463405"/>
                  </a:lnTo>
                  <a:lnTo>
                    <a:pt x="2415570" y="347554"/>
                  </a:lnTo>
                  <a:lnTo>
                    <a:pt x="2415570" y="115851"/>
                  </a:lnTo>
                  <a:close/>
                  <a:moveTo>
                    <a:pt x="2155987" y="0"/>
                  </a:moveTo>
                  <a:lnTo>
                    <a:pt x="2370441" y="115851"/>
                  </a:lnTo>
                  <a:lnTo>
                    <a:pt x="2370441" y="347554"/>
                  </a:lnTo>
                  <a:lnTo>
                    <a:pt x="2155987" y="463405"/>
                  </a:lnTo>
                  <a:lnTo>
                    <a:pt x="1941534" y="347554"/>
                  </a:lnTo>
                  <a:lnTo>
                    <a:pt x="1941534" y="115851"/>
                  </a:lnTo>
                  <a:close/>
                  <a:moveTo>
                    <a:pt x="1681951" y="0"/>
                  </a:moveTo>
                  <a:lnTo>
                    <a:pt x="1896405" y="115851"/>
                  </a:lnTo>
                  <a:lnTo>
                    <a:pt x="1896405" y="347554"/>
                  </a:lnTo>
                  <a:lnTo>
                    <a:pt x="1681951" y="463405"/>
                  </a:lnTo>
                  <a:lnTo>
                    <a:pt x="1467498" y="347554"/>
                  </a:lnTo>
                  <a:lnTo>
                    <a:pt x="1467498" y="115851"/>
                  </a:lnTo>
                  <a:close/>
                  <a:moveTo>
                    <a:pt x="1207917" y="0"/>
                  </a:moveTo>
                  <a:lnTo>
                    <a:pt x="1422370" y="115851"/>
                  </a:lnTo>
                  <a:lnTo>
                    <a:pt x="1422370" y="347554"/>
                  </a:lnTo>
                  <a:lnTo>
                    <a:pt x="1207917" y="463405"/>
                  </a:lnTo>
                  <a:lnTo>
                    <a:pt x="993463" y="347554"/>
                  </a:lnTo>
                  <a:lnTo>
                    <a:pt x="993463" y="115851"/>
                  </a:lnTo>
                  <a:close/>
                  <a:moveTo>
                    <a:pt x="733880" y="0"/>
                  </a:moveTo>
                  <a:lnTo>
                    <a:pt x="948334" y="115851"/>
                  </a:lnTo>
                  <a:lnTo>
                    <a:pt x="948334" y="347554"/>
                  </a:lnTo>
                  <a:lnTo>
                    <a:pt x="733880" y="463405"/>
                  </a:lnTo>
                  <a:lnTo>
                    <a:pt x="519427" y="347554"/>
                  </a:lnTo>
                  <a:lnTo>
                    <a:pt x="519427" y="115851"/>
                  </a:lnTo>
                  <a:close/>
                  <a:moveTo>
                    <a:pt x="259845" y="0"/>
                  </a:moveTo>
                  <a:lnTo>
                    <a:pt x="474298" y="115851"/>
                  </a:lnTo>
                  <a:lnTo>
                    <a:pt x="474298" y="347554"/>
                  </a:lnTo>
                  <a:lnTo>
                    <a:pt x="259845" y="463405"/>
                  </a:lnTo>
                  <a:lnTo>
                    <a:pt x="45392" y="347554"/>
                  </a:lnTo>
                  <a:lnTo>
                    <a:pt x="45392" y="115851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7" name="Freeform 226">
              <a:extLst>
                <a:ext uri="{FF2B5EF4-FFF2-40B4-BE49-F238E27FC236}">
                  <a16:creationId xmlns:a16="http://schemas.microsoft.com/office/drawing/2014/main" id="{02B4F598-2247-A388-E4E6-3075FC63B0DA}"/>
                </a:ext>
              </a:extLst>
            </p:cNvPr>
            <p:cNvSpPr/>
            <p:nvPr/>
          </p:nvSpPr>
          <p:spPr>
            <a:xfrm>
              <a:off x="-6446" y="5047612"/>
              <a:ext cx="3318512" cy="463405"/>
            </a:xfrm>
            <a:custGeom>
              <a:avLst/>
              <a:gdLst>
                <a:gd name="connsiteX0" fmla="*/ 0 w 3318512"/>
                <a:gd name="connsiteY0" fmla="*/ 115553 h 463405"/>
                <a:gd name="connsiteX1" fmla="*/ 553 w 3318512"/>
                <a:gd name="connsiteY1" fmla="*/ 115851 h 463405"/>
                <a:gd name="connsiteX2" fmla="*/ 553 w 3318512"/>
                <a:gd name="connsiteY2" fmla="*/ 347554 h 463405"/>
                <a:gd name="connsiteX3" fmla="*/ 0 w 3318512"/>
                <a:gd name="connsiteY3" fmla="*/ 347853 h 463405"/>
                <a:gd name="connsiteX4" fmla="*/ 3104058 w 3318512"/>
                <a:gd name="connsiteY4" fmla="*/ 0 h 463405"/>
                <a:gd name="connsiteX5" fmla="*/ 3318512 w 3318512"/>
                <a:gd name="connsiteY5" fmla="*/ 115851 h 463405"/>
                <a:gd name="connsiteX6" fmla="*/ 3318512 w 3318512"/>
                <a:gd name="connsiteY6" fmla="*/ 347554 h 463405"/>
                <a:gd name="connsiteX7" fmla="*/ 3104058 w 3318512"/>
                <a:gd name="connsiteY7" fmla="*/ 463405 h 463405"/>
                <a:gd name="connsiteX8" fmla="*/ 2889605 w 3318512"/>
                <a:gd name="connsiteY8" fmla="*/ 347554 h 463405"/>
                <a:gd name="connsiteX9" fmla="*/ 2889605 w 3318512"/>
                <a:gd name="connsiteY9" fmla="*/ 115851 h 463405"/>
                <a:gd name="connsiteX10" fmla="*/ 2630023 w 3318512"/>
                <a:gd name="connsiteY10" fmla="*/ 0 h 463405"/>
                <a:gd name="connsiteX11" fmla="*/ 2844476 w 3318512"/>
                <a:gd name="connsiteY11" fmla="*/ 115851 h 463405"/>
                <a:gd name="connsiteX12" fmla="*/ 2844476 w 3318512"/>
                <a:gd name="connsiteY12" fmla="*/ 347554 h 463405"/>
                <a:gd name="connsiteX13" fmla="*/ 2630023 w 3318512"/>
                <a:gd name="connsiteY13" fmla="*/ 463405 h 463405"/>
                <a:gd name="connsiteX14" fmla="*/ 2415570 w 3318512"/>
                <a:gd name="connsiteY14" fmla="*/ 347554 h 463405"/>
                <a:gd name="connsiteX15" fmla="*/ 2415570 w 3318512"/>
                <a:gd name="connsiteY15" fmla="*/ 115851 h 463405"/>
                <a:gd name="connsiteX16" fmla="*/ 2155987 w 3318512"/>
                <a:gd name="connsiteY16" fmla="*/ 0 h 463405"/>
                <a:gd name="connsiteX17" fmla="*/ 2370441 w 3318512"/>
                <a:gd name="connsiteY17" fmla="*/ 115851 h 463405"/>
                <a:gd name="connsiteX18" fmla="*/ 2370441 w 3318512"/>
                <a:gd name="connsiteY18" fmla="*/ 347554 h 463405"/>
                <a:gd name="connsiteX19" fmla="*/ 2155987 w 3318512"/>
                <a:gd name="connsiteY19" fmla="*/ 463405 h 463405"/>
                <a:gd name="connsiteX20" fmla="*/ 1941534 w 3318512"/>
                <a:gd name="connsiteY20" fmla="*/ 347554 h 463405"/>
                <a:gd name="connsiteX21" fmla="*/ 1941534 w 3318512"/>
                <a:gd name="connsiteY21" fmla="*/ 115851 h 463405"/>
                <a:gd name="connsiteX22" fmla="*/ 1681951 w 3318512"/>
                <a:gd name="connsiteY22" fmla="*/ 0 h 463405"/>
                <a:gd name="connsiteX23" fmla="*/ 1896405 w 3318512"/>
                <a:gd name="connsiteY23" fmla="*/ 115851 h 463405"/>
                <a:gd name="connsiteX24" fmla="*/ 1896405 w 3318512"/>
                <a:gd name="connsiteY24" fmla="*/ 347554 h 463405"/>
                <a:gd name="connsiteX25" fmla="*/ 1681951 w 3318512"/>
                <a:gd name="connsiteY25" fmla="*/ 463405 h 463405"/>
                <a:gd name="connsiteX26" fmla="*/ 1467498 w 3318512"/>
                <a:gd name="connsiteY26" fmla="*/ 347554 h 463405"/>
                <a:gd name="connsiteX27" fmla="*/ 1467498 w 3318512"/>
                <a:gd name="connsiteY27" fmla="*/ 115851 h 463405"/>
                <a:gd name="connsiteX28" fmla="*/ 1207917 w 3318512"/>
                <a:gd name="connsiteY28" fmla="*/ 0 h 463405"/>
                <a:gd name="connsiteX29" fmla="*/ 1422370 w 3318512"/>
                <a:gd name="connsiteY29" fmla="*/ 115851 h 463405"/>
                <a:gd name="connsiteX30" fmla="*/ 1422370 w 3318512"/>
                <a:gd name="connsiteY30" fmla="*/ 347554 h 463405"/>
                <a:gd name="connsiteX31" fmla="*/ 1207917 w 3318512"/>
                <a:gd name="connsiteY31" fmla="*/ 463405 h 463405"/>
                <a:gd name="connsiteX32" fmla="*/ 993463 w 3318512"/>
                <a:gd name="connsiteY32" fmla="*/ 347554 h 463405"/>
                <a:gd name="connsiteX33" fmla="*/ 993463 w 3318512"/>
                <a:gd name="connsiteY33" fmla="*/ 115851 h 463405"/>
                <a:gd name="connsiteX34" fmla="*/ 733880 w 3318512"/>
                <a:gd name="connsiteY34" fmla="*/ 0 h 463405"/>
                <a:gd name="connsiteX35" fmla="*/ 948334 w 3318512"/>
                <a:gd name="connsiteY35" fmla="*/ 115851 h 463405"/>
                <a:gd name="connsiteX36" fmla="*/ 948334 w 3318512"/>
                <a:gd name="connsiteY36" fmla="*/ 347554 h 463405"/>
                <a:gd name="connsiteX37" fmla="*/ 733880 w 3318512"/>
                <a:gd name="connsiteY37" fmla="*/ 463405 h 463405"/>
                <a:gd name="connsiteX38" fmla="*/ 519427 w 3318512"/>
                <a:gd name="connsiteY38" fmla="*/ 347554 h 463405"/>
                <a:gd name="connsiteX39" fmla="*/ 519427 w 3318512"/>
                <a:gd name="connsiteY39" fmla="*/ 115851 h 463405"/>
                <a:gd name="connsiteX40" fmla="*/ 259845 w 3318512"/>
                <a:gd name="connsiteY40" fmla="*/ 0 h 463405"/>
                <a:gd name="connsiteX41" fmla="*/ 474298 w 3318512"/>
                <a:gd name="connsiteY41" fmla="*/ 115851 h 463405"/>
                <a:gd name="connsiteX42" fmla="*/ 474298 w 3318512"/>
                <a:gd name="connsiteY42" fmla="*/ 347554 h 463405"/>
                <a:gd name="connsiteX43" fmla="*/ 259845 w 3318512"/>
                <a:gd name="connsiteY43" fmla="*/ 463405 h 463405"/>
                <a:gd name="connsiteX44" fmla="*/ 45392 w 3318512"/>
                <a:gd name="connsiteY44" fmla="*/ 347554 h 463405"/>
                <a:gd name="connsiteX45" fmla="*/ 45392 w 3318512"/>
                <a:gd name="connsiteY45" fmla="*/ 115851 h 46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318512" h="463405">
                  <a:moveTo>
                    <a:pt x="0" y="115553"/>
                  </a:moveTo>
                  <a:lnTo>
                    <a:pt x="553" y="115851"/>
                  </a:lnTo>
                  <a:lnTo>
                    <a:pt x="553" y="347554"/>
                  </a:lnTo>
                  <a:lnTo>
                    <a:pt x="0" y="347853"/>
                  </a:lnTo>
                  <a:close/>
                  <a:moveTo>
                    <a:pt x="3104058" y="0"/>
                  </a:moveTo>
                  <a:lnTo>
                    <a:pt x="3318512" y="115851"/>
                  </a:lnTo>
                  <a:lnTo>
                    <a:pt x="3318512" y="347554"/>
                  </a:lnTo>
                  <a:lnTo>
                    <a:pt x="3104058" y="463405"/>
                  </a:lnTo>
                  <a:lnTo>
                    <a:pt x="2889605" y="347554"/>
                  </a:lnTo>
                  <a:lnTo>
                    <a:pt x="2889605" y="115851"/>
                  </a:lnTo>
                  <a:close/>
                  <a:moveTo>
                    <a:pt x="2630023" y="0"/>
                  </a:moveTo>
                  <a:lnTo>
                    <a:pt x="2844476" y="115851"/>
                  </a:lnTo>
                  <a:lnTo>
                    <a:pt x="2844476" y="347554"/>
                  </a:lnTo>
                  <a:lnTo>
                    <a:pt x="2630023" y="463405"/>
                  </a:lnTo>
                  <a:lnTo>
                    <a:pt x="2415570" y="347554"/>
                  </a:lnTo>
                  <a:lnTo>
                    <a:pt x="2415570" y="115851"/>
                  </a:lnTo>
                  <a:close/>
                  <a:moveTo>
                    <a:pt x="2155987" y="0"/>
                  </a:moveTo>
                  <a:lnTo>
                    <a:pt x="2370441" y="115851"/>
                  </a:lnTo>
                  <a:lnTo>
                    <a:pt x="2370441" y="347554"/>
                  </a:lnTo>
                  <a:lnTo>
                    <a:pt x="2155987" y="463405"/>
                  </a:lnTo>
                  <a:lnTo>
                    <a:pt x="1941534" y="347554"/>
                  </a:lnTo>
                  <a:lnTo>
                    <a:pt x="1941534" y="115851"/>
                  </a:lnTo>
                  <a:close/>
                  <a:moveTo>
                    <a:pt x="1681951" y="0"/>
                  </a:moveTo>
                  <a:lnTo>
                    <a:pt x="1896405" y="115851"/>
                  </a:lnTo>
                  <a:lnTo>
                    <a:pt x="1896405" y="347554"/>
                  </a:lnTo>
                  <a:lnTo>
                    <a:pt x="1681951" y="463405"/>
                  </a:lnTo>
                  <a:lnTo>
                    <a:pt x="1467498" y="347554"/>
                  </a:lnTo>
                  <a:lnTo>
                    <a:pt x="1467498" y="115851"/>
                  </a:lnTo>
                  <a:close/>
                  <a:moveTo>
                    <a:pt x="1207917" y="0"/>
                  </a:moveTo>
                  <a:lnTo>
                    <a:pt x="1422370" y="115851"/>
                  </a:lnTo>
                  <a:lnTo>
                    <a:pt x="1422370" y="347554"/>
                  </a:lnTo>
                  <a:lnTo>
                    <a:pt x="1207917" y="463405"/>
                  </a:lnTo>
                  <a:lnTo>
                    <a:pt x="993463" y="347554"/>
                  </a:lnTo>
                  <a:lnTo>
                    <a:pt x="993463" y="115851"/>
                  </a:lnTo>
                  <a:close/>
                  <a:moveTo>
                    <a:pt x="733880" y="0"/>
                  </a:moveTo>
                  <a:lnTo>
                    <a:pt x="948334" y="115851"/>
                  </a:lnTo>
                  <a:lnTo>
                    <a:pt x="948334" y="347554"/>
                  </a:lnTo>
                  <a:lnTo>
                    <a:pt x="733880" y="463405"/>
                  </a:lnTo>
                  <a:lnTo>
                    <a:pt x="519427" y="347554"/>
                  </a:lnTo>
                  <a:lnTo>
                    <a:pt x="519427" y="115851"/>
                  </a:lnTo>
                  <a:close/>
                  <a:moveTo>
                    <a:pt x="259845" y="0"/>
                  </a:moveTo>
                  <a:lnTo>
                    <a:pt x="474298" y="115851"/>
                  </a:lnTo>
                  <a:lnTo>
                    <a:pt x="474298" y="347554"/>
                  </a:lnTo>
                  <a:lnTo>
                    <a:pt x="259845" y="463405"/>
                  </a:lnTo>
                  <a:lnTo>
                    <a:pt x="45392" y="347554"/>
                  </a:lnTo>
                  <a:lnTo>
                    <a:pt x="45392" y="115851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5" name="Freeform 234">
              <a:extLst>
                <a:ext uri="{FF2B5EF4-FFF2-40B4-BE49-F238E27FC236}">
                  <a16:creationId xmlns:a16="http://schemas.microsoft.com/office/drawing/2014/main" id="{5CC0BF86-323E-F854-F794-1411BB52E085}"/>
                </a:ext>
              </a:extLst>
            </p:cNvPr>
            <p:cNvSpPr/>
            <p:nvPr/>
          </p:nvSpPr>
          <p:spPr>
            <a:xfrm>
              <a:off x="-6446" y="5807008"/>
              <a:ext cx="3318512" cy="463405"/>
            </a:xfrm>
            <a:custGeom>
              <a:avLst/>
              <a:gdLst>
                <a:gd name="connsiteX0" fmla="*/ 0 w 3318512"/>
                <a:gd name="connsiteY0" fmla="*/ 115553 h 463405"/>
                <a:gd name="connsiteX1" fmla="*/ 553 w 3318512"/>
                <a:gd name="connsiteY1" fmla="*/ 115851 h 463405"/>
                <a:gd name="connsiteX2" fmla="*/ 553 w 3318512"/>
                <a:gd name="connsiteY2" fmla="*/ 347554 h 463405"/>
                <a:gd name="connsiteX3" fmla="*/ 0 w 3318512"/>
                <a:gd name="connsiteY3" fmla="*/ 347853 h 463405"/>
                <a:gd name="connsiteX4" fmla="*/ 3104058 w 3318512"/>
                <a:gd name="connsiteY4" fmla="*/ 0 h 463405"/>
                <a:gd name="connsiteX5" fmla="*/ 3318512 w 3318512"/>
                <a:gd name="connsiteY5" fmla="*/ 115851 h 463405"/>
                <a:gd name="connsiteX6" fmla="*/ 3318512 w 3318512"/>
                <a:gd name="connsiteY6" fmla="*/ 347554 h 463405"/>
                <a:gd name="connsiteX7" fmla="*/ 3104058 w 3318512"/>
                <a:gd name="connsiteY7" fmla="*/ 463405 h 463405"/>
                <a:gd name="connsiteX8" fmla="*/ 2889605 w 3318512"/>
                <a:gd name="connsiteY8" fmla="*/ 347554 h 463405"/>
                <a:gd name="connsiteX9" fmla="*/ 2889605 w 3318512"/>
                <a:gd name="connsiteY9" fmla="*/ 115851 h 463405"/>
                <a:gd name="connsiteX10" fmla="*/ 2630023 w 3318512"/>
                <a:gd name="connsiteY10" fmla="*/ 0 h 463405"/>
                <a:gd name="connsiteX11" fmla="*/ 2844476 w 3318512"/>
                <a:gd name="connsiteY11" fmla="*/ 115851 h 463405"/>
                <a:gd name="connsiteX12" fmla="*/ 2844476 w 3318512"/>
                <a:gd name="connsiteY12" fmla="*/ 347554 h 463405"/>
                <a:gd name="connsiteX13" fmla="*/ 2630023 w 3318512"/>
                <a:gd name="connsiteY13" fmla="*/ 463405 h 463405"/>
                <a:gd name="connsiteX14" fmla="*/ 2415570 w 3318512"/>
                <a:gd name="connsiteY14" fmla="*/ 347554 h 463405"/>
                <a:gd name="connsiteX15" fmla="*/ 2415570 w 3318512"/>
                <a:gd name="connsiteY15" fmla="*/ 115851 h 463405"/>
                <a:gd name="connsiteX16" fmla="*/ 2155987 w 3318512"/>
                <a:gd name="connsiteY16" fmla="*/ 0 h 463405"/>
                <a:gd name="connsiteX17" fmla="*/ 2370441 w 3318512"/>
                <a:gd name="connsiteY17" fmla="*/ 115851 h 463405"/>
                <a:gd name="connsiteX18" fmla="*/ 2370441 w 3318512"/>
                <a:gd name="connsiteY18" fmla="*/ 347554 h 463405"/>
                <a:gd name="connsiteX19" fmla="*/ 2155987 w 3318512"/>
                <a:gd name="connsiteY19" fmla="*/ 463405 h 463405"/>
                <a:gd name="connsiteX20" fmla="*/ 1941534 w 3318512"/>
                <a:gd name="connsiteY20" fmla="*/ 347554 h 463405"/>
                <a:gd name="connsiteX21" fmla="*/ 1941534 w 3318512"/>
                <a:gd name="connsiteY21" fmla="*/ 115851 h 463405"/>
                <a:gd name="connsiteX22" fmla="*/ 1681951 w 3318512"/>
                <a:gd name="connsiteY22" fmla="*/ 0 h 463405"/>
                <a:gd name="connsiteX23" fmla="*/ 1896405 w 3318512"/>
                <a:gd name="connsiteY23" fmla="*/ 115851 h 463405"/>
                <a:gd name="connsiteX24" fmla="*/ 1896405 w 3318512"/>
                <a:gd name="connsiteY24" fmla="*/ 347554 h 463405"/>
                <a:gd name="connsiteX25" fmla="*/ 1681951 w 3318512"/>
                <a:gd name="connsiteY25" fmla="*/ 463405 h 463405"/>
                <a:gd name="connsiteX26" fmla="*/ 1467498 w 3318512"/>
                <a:gd name="connsiteY26" fmla="*/ 347554 h 463405"/>
                <a:gd name="connsiteX27" fmla="*/ 1467498 w 3318512"/>
                <a:gd name="connsiteY27" fmla="*/ 115851 h 463405"/>
                <a:gd name="connsiteX28" fmla="*/ 1207917 w 3318512"/>
                <a:gd name="connsiteY28" fmla="*/ 0 h 463405"/>
                <a:gd name="connsiteX29" fmla="*/ 1422370 w 3318512"/>
                <a:gd name="connsiteY29" fmla="*/ 115851 h 463405"/>
                <a:gd name="connsiteX30" fmla="*/ 1422370 w 3318512"/>
                <a:gd name="connsiteY30" fmla="*/ 347554 h 463405"/>
                <a:gd name="connsiteX31" fmla="*/ 1207917 w 3318512"/>
                <a:gd name="connsiteY31" fmla="*/ 463405 h 463405"/>
                <a:gd name="connsiteX32" fmla="*/ 993463 w 3318512"/>
                <a:gd name="connsiteY32" fmla="*/ 347554 h 463405"/>
                <a:gd name="connsiteX33" fmla="*/ 993463 w 3318512"/>
                <a:gd name="connsiteY33" fmla="*/ 115851 h 463405"/>
                <a:gd name="connsiteX34" fmla="*/ 733880 w 3318512"/>
                <a:gd name="connsiteY34" fmla="*/ 0 h 463405"/>
                <a:gd name="connsiteX35" fmla="*/ 948334 w 3318512"/>
                <a:gd name="connsiteY35" fmla="*/ 115851 h 463405"/>
                <a:gd name="connsiteX36" fmla="*/ 948334 w 3318512"/>
                <a:gd name="connsiteY36" fmla="*/ 347554 h 463405"/>
                <a:gd name="connsiteX37" fmla="*/ 733880 w 3318512"/>
                <a:gd name="connsiteY37" fmla="*/ 463405 h 463405"/>
                <a:gd name="connsiteX38" fmla="*/ 519427 w 3318512"/>
                <a:gd name="connsiteY38" fmla="*/ 347554 h 463405"/>
                <a:gd name="connsiteX39" fmla="*/ 519427 w 3318512"/>
                <a:gd name="connsiteY39" fmla="*/ 115851 h 463405"/>
                <a:gd name="connsiteX40" fmla="*/ 259845 w 3318512"/>
                <a:gd name="connsiteY40" fmla="*/ 0 h 463405"/>
                <a:gd name="connsiteX41" fmla="*/ 474298 w 3318512"/>
                <a:gd name="connsiteY41" fmla="*/ 115851 h 463405"/>
                <a:gd name="connsiteX42" fmla="*/ 474298 w 3318512"/>
                <a:gd name="connsiteY42" fmla="*/ 347554 h 463405"/>
                <a:gd name="connsiteX43" fmla="*/ 259845 w 3318512"/>
                <a:gd name="connsiteY43" fmla="*/ 463405 h 463405"/>
                <a:gd name="connsiteX44" fmla="*/ 45392 w 3318512"/>
                <a:gd name="connsiteY44" fmla="*/ 347554 h 463405"/>
                <a:gd name="connsiteX45" fmla="*/ 45392 w 3318512"/>
                <a:gd name="connsiteY45" fmla="*/ 115851 h 46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318512" h="463405">
                  <a:moveTo>
                    <a:pt x="0" y="115553"/>
                  </a:moveTo>
                  <a:lnTo>
                    <a:pt x="553" y="115851"/>
                  </a:lnTo>
                  <a:lnTo>
                    <a:pt x="553" y="347554"/>
                  </a:lnTo>
                  <a:lnTo>
                    <a:pt x="0" y="347853"/>
                  </a:lnTo>
                  <a:close/>
                  <a:moveTo>
                    <a:pt x="3104058" y="0"/>
                  </a:moveTo>
                  <a:lnTo>
                    <a:pt x="3318512" y="115851"/>
                  </a:lnTo>
                  <a:lnTo>
                    <a:pt x="3318512" y="347554"/>
                  </a:lnTo>
                  <a:lnTo>
                    <a:pt x="3104058" y="463405"/>
                  </a:lnTo>
                  <a:lnTo>
                    <a:pt x="2889605" y="347554"/>
                  </a:lnTo>
                  <a:lnTo>
                    <a:pt x="2889605" y="115851"/>
                  </a:lnTo>
                  <a:close/>
                  <a:moveTo>
                    <a:pt x="2630023" y="0"/>
                  </a:moveTo>
                  <a:lnTo>
                    <a:pt x="2844476" y="115851"/>
                  </a:lnTo>
                  <a:lnTo>
                    <a:pt x="2844476" y="347554"/>
                  </a:lnTo>
                  <a:lnTo>
                    <a:pt x="2630023" y="463405"/>
                  </a:lnTo>
                  <a:lnTo>
                    <a:pt x="2415570" y="347554"/>
                  </a:lnTo>
                  <a:lnTo>
                    <a:pt x="2415570" y="115851"/>
                  </a:lnTo>
                  <a:close/>
                  <a:moveTo>
                    <a:pt x="2155987" y="0"/>
                  </a:moveTo>
                  <a:lnTo>
                    <a:pt x="2370441" y="115851"/>
                  </a:lnTo>
                  <a:lnTo>
                    <a:pt x="2370441" y="347554"/>
                  </a:lnTo>
                  <a:lnTo>
                    <a:pt x="2155987" y="463405"/>
                  </a:lnTo>
                  <a:lnTo>
                    <a:pt x="1941534" y="347554"/>
                  </a:lnTo>
                  <a:lnTo>
                    <a:pt x="1941534" y="115851"/>
                  </a:lnTo>
                  <a:close/>
                  <a:moveTo>
                    <a:pt x="1681951" y="0"/>
                  </a:moveTo>
                  <a:lnTo>
                    <a:pt x="1896405" y="115851"/>
                  </a:lnTo>
                  <a:lnTo>
                    <a:pt x="1896405" y="347554"/>
                  </a:lnTo>
                  <a:lnTo>
                    <a:pt x="1681951" y="463405"/>
                  </a:lnTo>
                  <a:lnTo>
                    <a:pt x="1467498" y="347554"/>
                  </a:lnTo>
                  <a:lnTo>
                    <a:pt x="1467498" y="115851"/>
                  </a:lnTo>
                  <a:close/>
                  <a:moveTo>
                    <a:pt x="1207917" y="0"/>
                  </a:moveTo>
                  <a:lnTo>
                    <a:pt x="1422370" y="115851"/>
                  </a:lnTo>
                  <a:lnTo>
                    <a:pt x="1422370" y="347554"/>
                  </a:lnTo>
                  <a:lnTo>
                    <a:pt x="1207917" y="463405"/>
                  </a:lnTo>
                  <a:lnTo>
                    <a:pt x="993463" y="347554"/>
                  </a:lnTo>
                  <a:lnTo>
                    <a:pt x="993463" y="115851"/>
                  </a:lnTo>
                  <a:close/>
                  <a:moveTo>
                    <a:pt x="733880" y="0"/>
                  </a:moveTo>
                  <a:lnTo>
                    <a:pt x="948334" y="115851"/>
                  </a:lnTo>
                  <a:lnTo>
                    <a:pt x="948334" y="347554"/>
                  </a:lnTo>
                  <a:lnTo>
                    <a:pt x="733880" y="463405"/>
                  </a:lnTo>
                  <a:lnTo>
                    <a:pt x="519427" y="347554"/>
                  </a:lnTo>
                  <a:lnTo>
                    <a:pt x="519427" y="115851"/>
                  </a:lnTo>
                  <a:close/>
                  <a:moveTo>
                    <a:pt x="259845" y="0"/>
                  </a:moveTo>
                  <a:lnTo>
                    <a:pt x="474298" y="115851"/>
                  </a:lnTo>
                  <a:lnTo>
                    <a:pt x="474298" y="347554"/>
                  </a:lnTo>
                  <a:lnTo>
                    <a:pt x="259845" y="463405"/>
                  </a:lnTo>
                  <a:lnTo>
                    <a:pt x="45392" y="347554"/>
                  </a:lnTo>
                  <a:lnTo>
                    <a:pt x="45392" y="115851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9" name="Freeform 238">
              <a:extLst>
                <a:ext uri="{FF2B5EF4-FFF2-40B4-BE49-F238E27FC236}">
                  <a16:creationId xmlns:a16="http://schemas.microsoft.com/office/drawing/2014/main" id="{4874EE5D-30C4-BA69-8BE9-D4B275782688}"/>
                </a:ext>
              </a:extLst>
            </p:cNvPr>
            <p:cNvSpPr/>
            <p:nvPr/>
          </p:nvSpPr>
          <p:spPr>
            <a:xfrm>
              <a:off x="-6446" y="6566404"/>
              <a:ext cx="3318512" cy="463405"/>
            </a:xfrm>
            <a:custGeom>
              <a:avLst/>
              <a:gdLst>
                <a:gd name="connsiteX0" fmla="*/ 0 w 3318512"/>
                <a:gd name="connsiteY0" fmla="*/ 115553 h 463405"/>
                <a:gd name="connsiteX1" fmla="*/ 553 w 3318512"/>
                <a:gd name="connsiteY1" fmla="*/ 115851 h 463405"/>
                <a:gd name="connsiteX2" fmla="*/ 553 w 3318512"/>
                <a:gd name="connsiteY2" fmla="*/ 347554 h 463405"/>
                <a:gd name="connsiteX3" fmla="*/ 0 w 3318512"/>
                <a:gd name="connsiteY3" fmla="*/ 347853 h 463405"/>
                <a:gd name="connsiteX4" fmla="*/ 3104058 w 3318512"/>
                <a:gd name="connsiteY4" fmla="*/ 0 h 463405"/>
                <a:gd name="connsiteX5" fmla="*/ 3318512 w 3318512"/>
                <a:gd name="connsiteY5" fmla="*/ 115851 h 463405"/>
                <a:gd name="connsiteX6" fmla="*/ 3318512 w 3318512"/>
                <a:gd name="connsiteY6" fmla="*/ 347554 h 463405"/>
                <a:gd name="connsiteX7" fmla="*/ 3104058 w 3318512"/>
                <a:gd name="connsiteY7" fmla="*/ 463405 h 463405"/>
                <a:gd name="connsiteX8" fmla="*/ 2889605 w 3318512"/>
                <a:gd name="connsiteY8" fmla="*/ 347554 h 463405"/>
                <a:gd name="connsiteX9" fmla="*/ 2889605 w 3318512"/>
                <a:gd name="connsiteY9" fmla="*/ 115851 h 463405"/>
                <a:gd name="connsiteX10" fmla="*/ 2630023 w 3318512"/>
                <a:gd name="connsiteY10" fmla="*/ 0 h 463405"/>
                <a:gd name="connsiteX11" fmla="*/ 2844476 w 3318512"/>
                <a:gd name="connsiteY11" fmla="*/ 115851 h 463405"/>
                <a:gd name="connsiteX12" fmla="*/ 2844476 w 3318512"/>
                <a:gd name="connsiteY12" fmla="*/ 347554 h 463405"/>
                <a:gd name="connsiteX13" fmla="*/ 2630023 w 3318512"/>
                <a:gd name="connsiteY13" fmla="*/ 463405 h 463405"/>
                <a:gd name="connsiteX14" fmla="*/ 2415570 w 3318512"/>
                <a:gd name="connsiteY14" fmla="*/ 347554 h 463405"/>
                <a:gd name="connsiteX15" fmla="*/ 2415570 w 3318512"/>
                <a:gd name="connsiteY15" fmla="*/ 115851 h 463405"/>
                <a:gd name="connsiteX16" fmla="*/ 2155987 w 3318512"/>
                <a:gd name="connsiteY16" fmla="*/ 0 h 463405"/>
                <a:gd name="connsiteX17" fmla="*/ 2370441 w 3318512"/>
                <a:gd name="connsiteY17" fmla="*/ 115851 h 463405"/>
                <a:gd name="connsiteX18" fmla="*/ 2370441 w 3318512"/>
                <a:gd name="connsiteY18" fmla="*/ 347554 h 463405"/>
                <a:gd name="connsiteX19" fmla="*/ 2155987 w 3318512"/>
                <a:gd name="connsiteY19" fmla="*/ 463405 h 463405"/>
                <a:gd name="connsiteX20" fmla="*/ 1941534 w 3318512"/>
                <a:gd name="connsiteY20" fmla="*/ 347554 h 463405"/>
                <a:gd name="connsiteX21" fmla="*/ 1941534 w 3318512"/>
                <a:gd name="connsiteY21" fmla="*/ 115851 h 463405"/>
                <a:gd name="connsiteX22" fmla="*/ 1681951 w 3318512"/>
                <a:gd name="connsiteY22" fmla="*/ 0 h 463405"/>
                <a:gd name="connsiteX23" fmla="*/ 1896405 w 3318512"/>
                <a:gd name="connsiteY23" fmla="*/ 115851 h 463405"/>
                <a:gd name="connsiteX24" fmla="*/ 1896405 w 3318512"/>
                <a:gd name="connsiteY24" fmla="*/ 347554 h 463405"/>
                <a:gd name="connsiteX25" fmla="*/ 1681951 w 3318512"/>
                <a:gd name="connsiteY25" fmla="*/ 463405 h 463405"/>
                <a:gd name="connsiteX26" fmla="*/ 1467498 w 3318512"/>
                <a:gd name="connsiteY26" fmla="*/ 347554 h 463405"/>
                <a:gd name="connsiteX27" fmla="*/ 1467498 w 3318512"/>
                <a:gd name="connsiteY27" fmla="*/ 115851 h 463405"/>
                <a:gd name="connsiteX28" fmla="*/ 1207917 w 3318512"/>
                <a:gd name="connsiteY28" fmla="*/ 0 h 463405"/>
                <a:gd name="connsiteX29" fmla="*/ 1422370 w 3318512"/>
                <a:gd name="connsiteY29" fmla="*/ 115851 h 463405"/>
                <a:gd name="connsiteX30" fmla="*/ 1422370 w 3318512"/>
                <a:gd name="connsiteY30" fmla="*/ 347554 h 463405"/>
                <a:gd name="connsiteX31" fmla="*/ 1207917 w 3318512"/>
                <a:gd name="connsiteY31" fmla="*/ 463405 h 463405"/>
                <a:gd name="connsiteX32" fmla="*/ 993463 w 3318512"/>
                <a:gd name="connsiteY32" fmla="*/ 347554 h 463405"/>
                <a:gd name="connsiteX33" fmla="*/ 993463 w 3318512"/>
                <a:gd name="connsiteY33" fmla="*/ 115851 h 463405"/>
                <a:gd name="connsiteX34" fmla="*/ 733880 w 3318512"/>
                <a:gd name="connsiteY34" fmla="*/ 0 h 463405"/>
                <a:gd name="connsiteX35" fmla="*/ 948334 w 3318512"/>
                <a:gd name="connsiteY35" fmla="*/ 115851 h 463405"/>
                <a:gd name="connsiteX36" fmla="*/ 948334 w 3318512"/>
                <a:gd name="connsiteY36" fmla="*/ 347554 h 463405"/>
                <a:gd name="connsiteX37" fmla="*/ 733880 w 3318512"/>
                <a:gd name="connsiteY37" fmla="*/ 463405 h 463405"/>
                <a:gd name="connsiteX38" fmla="*/ 519427 w 3318512"/>
                <a:gd name="connsiteY38" fmla="*/ 347554 h 463405"/>
                <a:gd name="connsiteX39" fmla="*/ 519427 w 3318512"/>
                <a:gd name="connsiteY39" fmla="*/ 115851 h 463405"/>
                <a:gd name="connsiteX40" fmla="*/ 259845 w 3318512"/>
                <a:gd name="connsiteY40" fmla="*/ 0 h 463405"/>
                <a:gd name="connsiteX41" fmla="*/ 474298 w 3318512"/>
                <a:gd name="connsiteY41" fmla="*/ 115851 h 463405"/>
                <a:gd name="connsiteX42" fmla="*/ 474298 w 3318512"/>
                <a:gd name="connsiteY42" fmla="*/ 347554 h 463405"/>
                <a:gd name="connsiteX43" fmla="*/ 259845 w 3318512"/>
                <a:gd name="connsiteY43" fmla="*/ 463405 h 463405"/>
                <a:gd name="connsiteX44" fmla="*/ 45392 w 3318512"/>
                <a:gd name="connsiteY44" fmla="*/ 347554 h 463405"/>
                <a:gd name="connsiteX45" fmla="*/ 45392 w 3318512"/>
                <a:gd name="connsiteY45" fmla="*/ 115851 h 46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318512" h="463405">
                  <a:moveTo>
                    <a:pt x="0" y="115553"/>
                  </a:moveTo>
                  <a:lnTo>
                    <a:pt x="553" y="115851"/>
                  </a:lnTo>
                  <a:lnTo>
                    <a:pt x="553" y="347554"/>
                  </a:lnTo>
                  <a:lnTo>
                    <a:pt x="0" y="347853"/>
                  </a:lnTo>
                  <a:close/>
                  <a:moveTo>
                    <a:pt x="3104058" y="0"/>
                  </a:moveTo>
                  <a:lnTo>
                    <a:pt x="3318512" y="115851"/>
                  </a:lnTo>
                  <a:lnTo>
                    <a:pt x="3318512" y="347554"/>
                  </a:lnTo>
                  <a:lnTo>
                    <a:pt x="3104058" y="463405"/>
                  </a:lnTo>
                  <a:lnTo>
                    <a:pt x="2889605" y="347554"/>
                  </a:lnTo>
                  <a:lnTo>
                    <a:pt x="2889605" y="115851"/>
                  </a:lnTo>
                  <a:close/>
                  <a:moveTo>
                    <a:pt x="2630023" y="0"/>
                  </a:moveTo>
                  <a:lnTo>
                    <a:pt x="2844476" y="115851"/>
                  </a:lnTo>
                  <a:lnTo>
                    <a:pt x="2844476" y="347554"/>
                  </a:lnTo>
                  <a:lnTo>
                    <a:pt x="2630023" y="463405"/>
                  </a:lnTo>
                  <a:lnTo>
                    <a:pt x="2415570" y="347554"/>
                  </a:lnTo>
                  <a:lnTo>
                    <a:pt x="2415570" y="115851"/>
                  </a:lnTo>
                  <a:close/>
                  <a:moveTo>
                    <a:pt x="2155987" y="0"/>
                  </a:moveTo>
                  <a:lnTo>
                    <a:pt x="2370441" y="115851"/>
                  </a:lnTo>
                  <a:lnTo>
                    <a:pt x="2370441" y="347554"/>
                  </a:lnTo>
                  <a:lnTo>
                    <a:pt x="2155987" y="463405"/>
                  </a:lnTo>
                  <a:lnTo>
                    <a:pt x="1941534" y="347554"/>
                  </a:lnTo>
                  <a:lnTo>
                    <a:pt x="1941534" y="115851"/>
                  </a:lnTo>
                  <a:close/>
                  <a:moveTo>
                    <a:pt x="1681951" y="0"/>
                  </a:moveTo>
                  <a:lnTo>
                    <a:pt x="1896405" y="115851"/>
                  </a:lnTo>
                  <a:lnTo>
                    <a:pt x="1896405" y="347554"/>
                  </a:lnTo>
                  <a:lnTo>
                    <a:pt x="1681951" y="463405"/>
                  </a:lnTo>
                  <a:lnTo>
                    <a:pt x="1467498" y="347554"/>
                  </a:lnTo>
                  <a:lnTo>
                    <a:pt x="1467498" y="115851"/>
                  </a:lnTo>
                  <a:close/>
                  <a:moveTo>
                    <a:pt x="1207917" y="0"/>
                  </a:moveTo>
                  <a:lnTo>
                    <a:pt x="1422370" y="115851"/>
                  </a:lnTo>
                  <a:lnTo>
                    <a:pt x="1422370" y="347554"/>
                  </a:lnTo>
                  <a:lnTo>
                    <a:pt x="1207917" y="463405"/>
                  </a:lnTo>
                  <a:lnTo>
                    <a:pt x="993463" y="347554"/>
                  </a:lnTo>
                  <a:lnTo>
                    <a:pt x="993463" y="115851"/>
                  </a:lnTo>
                  <a:close/>
                  <a:moveTo>
                    <a:pt x="733880" y="0"/>
                  </a:moveTo>
                  <a:lnTo>
                    <a:pt x="948334" y="115851"/>
                  </a:lnTo>
                  <a:lnTo>
                    <a:pt x="948334" y="347554"/>
                  </a:lnTo>
                  <a:lnTo>
                    <a:pt x="733880" y="463405"/>
                  </a:lnTo>
                  <a:lnTo>
                    <a:pt x="519427" y="347554"/>
                  </a:lnTo>
                  <a:lnTo>
                    <a:pt x="519427" y="115851"/>
                  </a:lnTo>
                  <a:close/>
                  <a:moveTo>
                    <a:pt x="259845" y="0"/>
                  </a:moveTo>
                  <a:lnTo>
                    <a:pt x="474298" y="115851"/>
                  </a:lnTo>
                  <a:lnTo>
                    <a:pt x="474298" y="347554"/>
                  </a:lnTo>
                  <a:lnTo>
                    <a:pt x="259845" y="463405"/>
                  </a:lnTo>
                  <a:lnTo>
                    <a:pt x="45392" y="347554"/>
                  </a:lnTo>
                  <a:lnTo>
                    <a:pt x="45392" y="115851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9" name="Freeform 248">
              <a:extLst>
                <a:ext uri="{FF2B5EF4-FFF2-40B4-BE49-F238E27FC236}">
                  <a16:creationId xmlns:a16="http://schemas.microsoft.com/office/drawing/2014/main" id="{83EDBF0B-7CBA-6DAE-A690-32737D7A71B6}"/>
                </a:ext>
              </a:extLst>
            </p:cNvPr>
            <p:cNvSpPr/>
            <p:nvPr/>
          </p:nvSpPr>
          <p:spPr>
            <a:xfrm>
              <a:off x="-6446" y="7325803"/>
              <a:ext cx="3318512" cy="239286"/>
            </a:xfrm>
            <a:custGeom>
              <a:avLst/>
              <a:gdLst>
                <a:gd name="connsiteX0" fmla="*/ 0 w 3318512"/>
                <a:gd name="connsiteY0" fmla="*/ 115553 h 239286"/>
                <a:gd name="connsiteX1" fmla="*/ 553 w 3318512"/>
                <a:gd name="connsiteY1" fmla="*/ 115851 h 239286"/>
                <a:gd name="connsiteX2" fmla="*/ 553 w 3318512"/>
                <a:gd name="connsiteY2" fmla="*/ 239286 h 239286"/>
                <a:gd name="connsiteX3" fmla="*/ 0 w 3318512"/>
                <a:gd name="connsiteY3" fmla="*/ 239286 h 239286"/>
                <a:gd name="connsiteX4" fmla="*/ 3104058 w 3318512"/>
                <a:gd name="connsiteY4" fmla="*/ 0 h 239286"/>
                <a:gd name="connsiteX5" fmla="*/ 3318512 w 3318512"/>
                <a:gd name="connsiteY5" fmla="*/ 115851 h 239286"/>
                <a:gd name="connsiteX6" fmla="*/ 3318512 w 3318512"/>
                <a:gd name="connsiteY6" fmla="*/ 239286 h 239286"/>
                <a:gd name="connsiteX7" fmla="*/ 2889605 w 3318512"/>
                <a:gd name="connsiteY7" fmla="*/ 239286 h 239286"/>
                <a:gd name="connsiteX8" fmla="*/ 2889605 w 3318512"/>
                <a:gd name="connsiteY8" fmla="*/ 115851 h 239286"/>
                <a:gd name="connsiteX9" fmla="*/ 2630023 w 3318512"/>
                <a:gd name="connsiteY9" fmla="*/ 0 h 239286"/>
                <a:gd name="connsiteX10" fmla="*/ 2844476 w 3318512"/>
                <a:gd name="connsiteY10" fmla="*/ 115851 h 239286"/>
                <a:gd name="connsiteX11" fmla="*/ 2844476 w 3318512"/>
                <a:gd name="connsiteY11" fmla="*/ 239286 h 239286"/>
                <a:gd name="connsiteX12" fmla="*/ 2415570 w 3318512"/>
                <a:gd name="connsiteY12" fmla="*/ 239286 h 239286"/>
                <a:gd name="connsiteX13" fmla="*/ 2415570 w 3318512"/>
                <a:gd name="connsiteY13" fmla="*/ 115851 h 239286"/>
                <a:gd name="connsiteX14" fmla="*/ 2155987 w 3318512"/>
                <a:gd name="connsiteY14" fmla="*/ 0 h 239286"/>
                <a:gd name="connsiteX15" fmla="*/ 2370441 w 3318512"/>
                <a:gd name="connsiteY15" fmla="*/ 115851 h 239286"/>
                <a:gd name="connsiteX16" fmla="*/ 2370441 w 3318512"/>
                <a:gd name="connsiteY16" fmla="*/ 239286 h 239286"/>
                <a:gd name="connsiteX17" fmla="*/ 1941534 w 3318512"/>
                <a:gd name="connsiteY17" fmla="*/ 239286 h 239286"/>
                <a:gd name="connsiteX18" fmla="*/ 1941534 w 3318512"/>
                <a:gd name="connsiteY18" fmla="*/ 115851 h 239286"/>
                <a:gd name="connsiteX19" fmla="*/ 1681951 w 3318512"/>
                <a:gd name="connsiteY19" fmla="*/ 0 h 239286"/>
                <a:gd name="connsiteX20" fmla="*/ 1896405 w 3318512"/>
                <a:gd name="connsiteY20" fmla="*/ 115851 h 239286"/>
                <a:gd name="connsiteX21" fmla="*/ 1896405 w 3318512"/>
                <a:gd name="connsiteY21" fmla="*/ 239286 h 239286"/>
                <a:gd name="connsiteX22" fmla="*/ 1467498 w 3318512"/>
                <a:gd name="connsiteY22" fmla="*/ 239286 h 239286"/>
                <a:gd name="connsiteX23" fmla="*/ 1467498 w 3318512"/>
                <a:gd name="connsiteY23" fmla="*/ 115851 h 239286"/>
                <a:gd name="connsiteX24" fmla="*/ 1207917 w 3318512"/>
                <a:gd name="connsiteY24" fmla="*/ 0 h 239286"/>
                <a:gd name="connsiteX25" fmla="*/ 1422370 w 3318512"/>
                <a:gd name="connsiteY25" fmla="*/ 115851 h 239286"/>
                <a:gd name="connsiteX26" fmla="*/ 1422370 w 3318512"/>
                <a:gd name="connsiteY26" fmla="*/ 239286 h 239286"/>
                <a:gd name="connsiteX27" fmla="*/ 993463 w 3318512"/>
                <a:gd name="connsiteY27" fmla="*/ 239286 h 239286"/>
                <a:gd name="connsiteX28" fmla="*/ 993463 w 3318512"/>
                <a:gd name="connsiteY28" fmla="*/ 115851 h 239286"/>
                <a:gd name="connsiteX29" fmla="*/ 733880 w 3318512"/>
                <a:gd name="connsiteY29" fmla="*/ 0 h 239286"/>
                <a:gd name="connsiteX30" fmla="*/ 948334 w 3318512"/>
                <a:gd name="connsiteY30" fmla="*/ 115851 h 239286"/>
                <a:gd name="connsiteX31" fmla="*/ 948334 w 3318512"/>
                <a:gd name="connsiteY31" fmla="*/ 239286 h 239286"/>
                <a:gd name="connsiteX32" fmla="*/ 519427 w 3318512"/>
                <a:gd name="connsiteY32" fmla="*/ 239286 h 239286"/>
                <a:gd name="connsiteX33" fmla="*/ 519427 w 3318512"/>
                <a:gd name="connsiteY33" fmla="*/ 115851 h 239286"/>
                <a:gd name="connsiteX34" fmla="*/ 259845 w 3318512"/>
                <a:gd name="connsiteY34" fmla="*/ 0 h 239286"/>
                <a:gd name="connsiteX35" fmla="*/ 474298 w 3318512"/>
                <a:gd name="connsiteY35" fmla="*/ 115851 h 239286"/>
                <a:gd name="connsiteX36" fmla="*/ 474298 w 3318512"/>
                <a:gd name="connsiteY36" fmla="*/ 239286 h 239286"/>
                <a:gd name="connsiteX37" fmla="*/ 45392 w 3318512"/>
                <a:gd name="connsiteY37" fmla="*/ 239286 h 239286"/>
                <a:gd name="connsiteX38" fmla="*/ 45392 w 3318512"/>
                <a:gd name="connsiteY38" fmla="*/ 115851 h 239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318512" h="239286">
                  <a:moveTo>
                    <a:pt x="0" y="115553"/>
                  </a:moveTo>
                  <a:lnTo>
                    <a:pt x="553" y="115851"/>
                  </a:lnTo>
                  <a:lnTo>
                    <a:pt x="553" y="239286"/>
                  </a:lnTo>
                  <a:lnTo>
                    <a:pt x="0" y="239286"/>
                  </a:lnTo>
                  <a:close/>
                  <a:moveTo>
                    <a:pt x="3104058" y="0"/>
                  </a:moveTo>
                  <a:lnTo>
                    <a:pt x="3318512" y="115851"/>
                  </a:lnTo>
                  <a:lnTo>
                    <a:pt x="3318512" y="239286"/>
                  </a:lnTo>
                  <a:lnTo>
                    <a:pt x="2889605" y="239286"/>
                  </a:lnTo>
                  <a:lnTo>
                    <a:pt x="2889605" y="115851"/>
                  </a:lnTo>
                  <a:close/>
                  <a:moveTo>
                    <a:pt x="2630023" y="0"/>
                  </a:moveTo>
                  <a:lnTo>
                    <a:pt x="2844476" y="115851"/>
                  </a:lnTo>
                  <a:lnTo>
                    <a:pt x="2844476" y="239286"/>
                  </a:lnTo>
                  <a:lnTo>
                    <a:pt x="2415570" y="239286"/>
                  </a:lnTo>
                  <a:lnTo>
                    <a:pt x="2415570" y="115851"/>
                  </a:lnTo>
                  <a:close/>
                  <a:moveTo>
                    <a:pt x="2155987" y="0"/>
                  </a:moveTo>
                  <a:lnTo>
                    <a:pt x="2370441" y="115851"/>
                  </a:lnTo>
                  <a:lnTo>
                    <a:pt x="2370441" y="239286"/>
                  </a:lnTo>
                  <a:lnTo>
                    <a:pt x="1941534" y="239286"/>
                  </a:lnTo>
                  <a:lnTo>
                    <a:pt x="1941534" y="115851"/>
                  </a:lnTo>
                  <a:close/>
                  <a:moveTo>
                    <a:pt x="1681951" y="0"/>
                  </a:moveTo>
                  <a:lnTo>
                    <a:pt x="1896405" y="115851"/>
                  </a:lnTo>
                  <a:lnTo>
                    <a:pt x="1896405" y="239286"/>
                  </a:lnTo>
                  <a:lnTo>
                    <a:pt x="1467498" y="239286"/>
                  </a:lnTo>
                  <a:lnTo>
                    <a:pt x="1467498" y="115851"/>
                  </a:lnTo>
                  <a:close/>
                  <a:moveTo>
                    <a:pt x="1207917" y="0"/>
                  </a:moveTo>
                  <a:lnTo>
                    <a:pt x="1422370" y="115851"/>
                  </a:lnTo>
                  <a:lnTo>
                    <a:pt x="1422370" y="239286"/>
                  </a:lnTo>
                  <a:lnTo>
                    <a:pt x="993463" y="239286"/>
                  </a:lnTo>
                  <a:lnTo>
                    <a:pt x="993463" y="115851"/>
                  </a:lnTo>
                  <a:close/>
                  <a:moveTo>
                    <a:pt x="733880" y="0"/>
                  </a:moveTo>
                  <a:lnTo>
                    <a:pt x="948334" y="115851"/>
                  </a:lnTo>
                  <a:lnTo>
                    <a:pt x="948334" y="239286"/>
                  </a:lnTo>
                  <a:lnTo>
                    <a:pt x="519427" y="239286"/>
                  </a:lnTo>
                  <a:lnTo>
                    <a:pt x="519427" y="115851"/>
                  </a:lnTo>
                  <a:close/>
                  <a:moveTo>
                    <a:pt x="259845" y="0"/>
                  </a:moveTo>
                  <a:lnTo>
                    <a:pt x="474298" y="115851"/>
                  </a:lnTo>
                  <a:lnTo>
                    <a:pt x="474298" y="239286"/>
                  </a:lnTo>
                  <a:lnTo>
                    <a:pt x="45392" y="239286"/>
                  </a:lnTo>
                  <a:lnTo>
                    <a:pt x="45392" y="115851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FEAB426F-396A-BEC9-A4BD-783228E6341E}"/>
                </a:ext>
              </a:extLst>
            </p:cNvPr>
            <p:cNvSpPr/>
            <p:nvPr/>
          </p:nvSpPr>
          <p:spPr>
            <a:xfrm>
              <a:off x="6912949" y="3908518"/>
              <a:ext cx="3746865" cy="463405"/>
            </a:xfrm>
            <a:custGeom>
              <a:avLst/>
              <a:gdLst>
                <a:gd name="connsiteX0" fmla="*/ 289931 w 5065579"/>
                <a:gd name="connsiteY0" fmla="*/ 0 h 626501"/>
                <a:gd name="connsiteX1" fmla="*/ 579861 w 5065579"/>
                <a:gd name="connsiteY1" fmla="*/ 156625 h 626501"/>
                <a:gd name="connsiteX2" fmla="*/ 579861 w 5065579"/>
                <a:gd name="connsiteY2" fmla="*/ 469876 h 626501"/>
                <a:gd name="connsiteX3" fmla="*/ 289931 w 5065579"/>
                <a:gd name="connsiteY3" fmla="*/ 626501 h 626501"/>
                <a:gd name="connsiteX4" fmla="*/ 0 w 5065579"/>
                <a:gd name="connsiteY4" fmla="*/ 469876 h 626501"/>
                <a:gd name="connsiteX5" fmla="*/ 0 w 5065579"/>
                <a:gd name="connsiteY5" fmla="*/ 156625 h 626501"/>
                <a:gd name="connsiteX6" fmla="*/ 289931 w 5065579"/>
                <a:gd name="connsiteY6" fmla="*/ 0 h 626501"/>
                <a:gd name="connsiteX7" fmla="*/ 289931 w 5065579"/>
                <a:gd name="connsiteY7" fmla="*/ 0 h 626501"/>
                <a:gd name="connsiteX8" fmla="*/ 2853030 w 5065579"/>
                <a:gd name="connsiteY8" fmla="*/ 0 h 626501"/>
                <a:gd name="connsiteX9" fmla="*/ 3142961 w 5065579"/>
                <a:gd name="connsiteY9" fmla="*/ 156625 h 626501"/>
                <a:gd name="connsiteX10" fmla="*/ 3142961 w 5065579"/>
                <a:gd name="connsiteY10" fmla="*/ 469876 h 626501"/>
                <a:gd name="connsiteX11" fmla="*/ 2853030 w 5065579"/>
                <a:gd name="connsiteY11" fmla="*/ 626501 h 626501"/>
                <a:gd name="connsiteX12" fmla="*/ 2563100 w 5065579"/>
                <a:gd name="connsiteY12" fmla="*/ 469876 h 626501"/>
                <a:gd name="connsiteX13" fmla="*/ 2563100 w 5065579"/>
                <a:gd name="connsiteY13" fmla="*/ 156625 h 626501"/>
                <a:gd name="connsiteX14" fmla="*/ 2853030 w 5065579"/>
                <a:gd name="connsiteY14" fmla="*/ 0 h 626501"/>
                <a:gd name="connsiteX15" fmla="*/ 2853030 w 5065579"/>
                <a:gd name="connsiteY15" fmla="*/ 0 h 626501"/>
                <a:gd name="connsiteX16" fmla="*/ 3493903 w 5065579"/>
                <a:gd name="connsiteY16" fmla="*/ 0 h 626501"/>
                <a:gd name="connsiteX17" fmla="*/ 3783834 w 5065579"/>
                <a:gd name="connsiteY17" fmla="*/ 156625 h 626501"/>
                <a:gd name="connsiteX18" fmla="*/ 3783834 w 5065579"/>
                <a:gd name="connsiteY18" fmla="*/ 469876 h 626501"/>
                <a:gd name="connsiteX19" fmla="*/ 3493903 w 5065579"/>
                <a:gd name="connsiteY19" fmla="*/ 626501 h 626501"/>
                <a:gd name="connsiteX20" fmla="*/ 3203973 w 5065579"/>
                <a:gd name="connsiteY20" fmla="*/ 469876 h 626501"/>
                <a:gd name="connsiteX21" fmla="*/ 3203973 w 5065579"/>
                <a:gd name="connsiteY21" fmla="*/ 156625 h 626501"/>
                <a:gd name="connsiteX22" fmla="*/ 3493903 w 5065579"/>
                <a:gd name="connsiteY22" fmla="*/ 0 h 626501"/>
                <a:gd name="connsiteX23" fmla="*/ 3493903 w 5065579"/>
                <a:gd name="connsiteY23" fmla="*/ 0 h 626501"/>
                <a:gd name="connsiteX24" fmla="*/ 930411 w 5065579"/>
                <a:gd name="connsiteY24" fmla="*/ 0 h 626501"/>
                <a:gd name="connsiteX25" fmla="*/ 1220342 w 5065579"/>
                <a:gd name="connsiteY25" fmla="*/ 156625 h 626501"/>
                <a:gd name="connsiteX26" fmla="*/ 1220342 w 5065579"/>
                <a:gd name="connsiteY26" fmla="*/ 469876 h 626501"/>
                <a:gd name="connsiteX27" fmla="*/ 930411 w 5065579"/>
                <a:gd name="connsiteY27" fmla="*/ 626501 h 626501"/>
                <a:gd name="connsiteX28" fmla="*/ 640481 w 5065579"/>
                <a:gd name="connsiteY28" fmla="*/ 469876 h 626501"/>
                <a:gd name="connsiteX29" fmla="*/ 640481 w 5065579"/>
                <a:gd name="connsiteY29" fmla="*/ 156625 h 626501"/>
                <a:gd name="connsiteX30" fmla="*/ 930411 w 5065579"/>
                <a:gd name="connsiteY30" fmla="*/ 0 h 626501"/>
                <a:gd name="connsiteX31" fmla="*/ 930411 w 5065579"/>
                <a:gd name="connsiteY31" fmla="*/ 0 h 626501"/>
                <a:gd name="connsiteX32" fmla="*/ 1571284 w 5065579"/>
                <a:gd name="connsiteY32" fmla="*/ 0 h 626501"/>
                <a:gd name="connsiteX33" fmla="*/ 1861215 w 5065579"/>
                <a:gd name="connsiteY33" fmla="*/ 156625 h 626501"/>
                <a:gd name="connsiteX34" fmla="*/ 1861215 w 5065579"/>
                <a:gd name="connsiteY34" fmla="*/ 469876 h 626501"/>
                <a:gd name="connsiteX35" fmla="*/ 1571284 w 5065579"/>
                <a:gd name="connsiteY35" fmla="*/ 626501 h 626501"/>
                <a:gd name="connsiteX36" fmla="*/ 1281354 w 5065579"/>
                <a:gd name="connsiteY36" fmla="*/ 469876 h 626501"/>
                <a:gd name="connsiteX37" fmla="*/ 1281354 w 5065579"/>
                <a:gd name="connsiteY37" fmla="*/ 156625 h 626501"/>
                <a:gd name="connsiteX38" fmla="*/ 1571284 w 5065579"/>
                <a:gd name="connsiteY38" fmla="*/ 0 h 626501"/>
                <a:gd name="connsiteX39" fmla="*/ 1571284 w 5065579"/>
                <a:gd name="connsiteY39" fmla="*/ 0 h 626501"/>
                <a:gd name="connsiteX40" fmla="*/ 4134776 w 5065579"/>
                <a:gd name="connsiteY40" fmla="*/ 0 h 626501"/>
                <a:gd name="connsiteX41" fmla="*/ 4424707 w 5065579"/>
                <a:gd name="connsiteY41" fmla="*/ 156625 h 626501"/>
                <a:gd name="connsiteX42" fmla="*/ 4424707 w 5065579"/>
                <a:gd name="connsiteY42" fmla="*/ 469876 h 626501"/>
                <a:gd name="connsiteX43" fmla="*/ 4134776 w 5065579"/>
                <a:gd name="connsiteY43" fmla="*/ 626501 h 626501"/>
                <a:gd name="connsiteX44" fmla="*/ 3844846 w 5065579"/>
                <a:gd name="connsiteY44" fmla="*/ 469876 h 626501"/>
                <a:gd name="connsiteX45" fmla="*/ 3844846 w 5065579"/>
                <a:gd name="connsiteY45" fmla="*/ 156625 h 626501"/>
                <a:gd name="connsiteX46" fmla="*/ 4134776 w 5065579"/>
                <a:gd name="connsiteY46" fmla="*/ 0 h 626501"/>
                <a:gd name="connsiteX47" fmla="*/ 4134776 w 5065579"/>
                <a:gd name="connsiteY47" fmla="*/ 0 h 626501"/>
                <a:gd name="connsiteX48" fmla="*/ 4775649 w 5065579"/>
                <a:gd name="connsiteY48" fmla="*/ 0 h 626501"/>
                <a:gd name="connsiteX49" fmla="*/ 5065580 w 5065579"/>
                <a:gd name="connsiteY49" fmla="*/ 156625 h 626501"/>
                <a:gd name="connsiteX50" fmla="*/ 5065580 w 5065579"/>
                <a:gd name="connsiteY50" fmla="*/ 469876 h 626501"/>
                <a:gd name="connsiteX51" fmla="*/ 4775649 w 5065579"/>
                <a:gd name="connsiteY51" fmla="*/ 626501 h 626501"/>
                <a:gd name="connsiteX52" fmla="*/ 4485719 w 5065579"/>
                <a:gd name="connsiteY52" fmla="*/ 469876 h 626501"/>
                <a:gd name="connsiteX53" fmla="*/ 4485719 w 5065579"/>
                <a:gd name="connsiteY53" fmla="*/ 156625 h 626501"/>
                <a:gd name="connsiteX54" fmla="*/ 4775649 w 5065579"/>
                <a:gd name="connsiteY54" fmla="*/ 0 h 626501"/>
                <a:gd name="connsiteX55" fmla="*/ 4775649 w 5065579"/>
                <a:gd name="connsiteY55" fmla="*/ 0 h 626501"/>
                <a:gd name="connsiteX56" fmla="*/ 2212158 w 5065579"/>
                <a:gd name="connsiteY56" fmla="*/ 0 h 626501"/>
                <a:gd name="connsiteX57" fmla="*/ 2502088 w 5065579"/>
                <a:gd name="connsiteY57" fmla="*/ 156625 h 626501"/>
                <a:gd name="connsiteX58" fmla="*/ 2502088 w 5065579"/>
                <a:gd name="connsiteY58" fmla="*/ 469876 h 626501"/>
                <a:gd name="connsiteX59" fmla="*/ 2212158 w 5065579"/>
                <a:gd name="connsiteY59" fmla="*/ 626501 h 626501"/>
                <a:gd name="connsiteX60" fmla="*/ 1922227 w 5065579"/>
                <a:gd name="connsiteY60" fmla="*/ 469876 h 626501"/>
                <a:gd name="connsiteX61" fmla="*/ 1922227 w 5065579"/>
                <a:gd name="connsiteY61" fmla="*/ 156625 h 626501"/>
                <a:gd name="connsiteX62" fmla="*/ 2212158 w 5065579"/>
                <a:gd name="connsiteY62" fmla="*/ 0 h 626501"/>
                <a:gd name="connsiteX63" fmla="*/ 2212158 w 5065579"/>
                <a:gd name="connsiteY63" fmla="*/ 0 h 62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5065579" h="626501">
                  <a:moveTo>
                    <a:pt x="289931" y="0"/>
                  </a:moveTo>
                  <a:lnTo>
                    <a:pt x="579861" y="156625"/>
                  </a:lnTo>
                  <a:lnTo>
                    <a:pt x="579861" y="469876"/>
                  </a:lnTo>
                  <a:lnTo>
                    <a:pt x="289931" y="626501"/>
                  </a:lnTo>
                  <a:lnTo>
                    <a:pt x="0" y="469876"/>
                  </a:lnTo>
                  <a:lnTo>
                    <a:pt x="0" y="156625"/>
                  </a:lnTo>
                  <a:lnTo>
                    <a:pt x="289931" y="0"/>
                  </a:lnTo>
                  <a:lnTo>
                    <a:pt x="289931" y="0"/>
                  </a:lnTo>
                  <a:close/>
                  <a:moveTo>
                    <a:pt x="2853030" y="0"/>
                  </a:moveTo>
                  <a:lnTo>
                    <a:pt x="3142961" y="156625"/>
                  </a:lnTo>
                  <a:lnTo>
                    <a:pt x="3142961" y="469876"/>
                  </a:lnTo>
                  <a:lnTo>
                    <a:pt x="2853030" y="626501"/>
                  </a:lnTo>
                  <a:lnTo>
                    <a:pt x="2563100" y="469876"/>
                  </a:lnTo>
                  <a:lnTo>
                    <a:pt x="2563100" y="156625"/>
                  </a:lnTo>
                  <a:lnTo>
                    <a:pt x="2853030" y="0"/>
                  </a:lnTo>
                  <a:lnTo>
                    <a:pt x="2853030" y="0"/>
                  </a:lnTo>
                  <a:close/>
                  <a:moveTo>
                    <a:pt x="3493903" y="0"/>
                  </a:moveTo>
                  <a:lnTo>
                    <a:pt x="3783834" y="156625"/>
                  </a:lnTo>
                  <a:lnTo>
                    <a:pt x="3783834" y="469876"/>
                  </a:lnTo>
                  <a:lnTo>
                    <a:pt x="3493903" y="626501"/>
                  </a:lnTo>
                  <a:lnTo>
                    <a:pt x="3203973" y="469876"/>
                  </a:lnTo>
                  <a:lnTo>
                    <a:pt x="3203973" y="156625"/>
                  </a:lnTo>
                  <a:lnTo>
                    <a:pt x="3493903" y="0"/>
                  </a:lnTo>
                  <a:lnTo>
                    <a:pt x="3493903" y="0"/>
                  </a:lnTo>
                  <a:close/>
                  <a:moveTo>
                    <a:pt x="930411" y="0"/>
                  </a:moveTo>
                  <a:lnTo>
                    <a:pt x="1220342" y="156625"/>
                  </a:lnTo>
                  <a:lnTo>
                    <a:pt x="1220342" y="469876"/>
                  </a:lnTo>
                  <a:lnTo>
                    <a:pt x="930411" y="626501"/>
                  </a:lnTo>
                  <a:lnTo>
                    <a:pt x="640481" y="469876"/>
                  </a:lnTo>
                  <a:lnTo>
                    <a:pt x="640481" y="156625"/>
                  </a:lnTo>
                  <a:lnTo>
                    <a:pt x="930411" y="0"/>
                  </a:lnTo>
                  <a:lnTo>
                    <a:pt x="930411" y="0"/>
                  </a:lnTo>
                  <a:close/>
                  <a:moveTo>
                    <a:pt x="1571284" y="0"/>
                  </a:moveTo>
                  <a:lnTo>
                    <a:pt x="1861215" y="156625"/>
                  </a:lnTo>
                  <a:lnTo>
                    <a:pt x="1861215" y="469876"/>
                  </a:lnTo>
                  <a:lnTo>
                    <a:pt x="1571284" y="626501"/>
                  </a:lnTo>
                  <a:lnTo>
                    <a:pt x="1281354" y="469876"/>
                  </a:lnTo>
                  <a:lnTo>
                    <a:pt x="1281354" y="156625"/>
                  </a:lnTo>
                  <a:lnTo>
                    <a:pt x="1571284" y="0"/>
                  </a:lnTo>
                  <a:lnTo>
                    <a:pt x="1571284" y="0"/>
                  </a:lnTo>
                  <a:close/>
                  <a:moveTo>
                    <a:pt x="4134776" y="0"/>
                  </a:moveTo>
                  <a:lnTo>
                    <a:pt x="4424707" y="156625"/>
                  </a:lnTo>
                  <a:lnTo>
                    <a:pt x="4424707" y="469876"/>
                  </a:lnTo>
                  <a:lnTo>
                    <a:pt x="4134776" y="626501"/>
                  </a:lnTo>
                  <a:lnTo>
                    <a:pt x="3844846" y="469876"/>
                  </a:lnTo>
                  <a:lnTo>
                    <a:pt x="3844846" y="156625"/>
                  </a:lnTo>
                  <a:lnTo>
                    <a:pt x="4134776" y="0"/>
                  </a:lnTo>
                  <a:lnTo>
                    <a:pt x="4134776" y="0"/>
                  </a:lnTo>
                  <a:close/>
                  <a:moveTo>
                    <a:pt x="4775649" y="0"/>
                  </a:moveTo>
                  <a:lnTo>
                    <a:pt x="5065580" y="156625"/>
                  </a:lnTo>
                  <a:lnTo>
                    <a:pt x="5065580" y="469876"/>
                  </a:lnTo>
                  <a:lnTo>
                    <a:pt x="4775649" y="626501"/>
                  </a:lnTo>
                  <a:lnTo>
                    <a:pt x="4485719" y="469876"/>
                  </a:lnTo>
                  <a:lnTo>
                    <a:pt x="4485719" y="156625"/>
                  </a:lnTo>
                  <a:lnTo>
                    <a:pt x="4775649" y="0"/>
                  </a:lnTo>
                  <a:lnTo>
                    <a:pt x="4775649" y="0"/>
                  </a:lnTo>
                  <a:close/>
                  <a:moveTo>
                    <a:pt x="2212158" y="0"/>
                  </a:moveTo>
                  <a:lnTo>
                    <a:pt x="2502088" y="156625"/>
                  </a:lnTo>
                  <a:lnTo>
                    <a:pt x="2502088" y="469876"/>
                  </a:lnTo>
                  <a:lnTo>
                    <a:pt x="2212158" y="626501"/>
                  </a:lnTo>
                  <a:lnTo>
                    <a:pt x="1922227" y="469876"/>
                  </a:lnTo>
                  <a:lnTo>
                    <a:pt x="1922227" y="156625"/>
                  </a:lnTo>
                  <a:lnTo>
                    <a:pt x="2212158" y="0"/>
                  </a:lnTo>
                  <a:lnTo>
                    <a:pt x="2212158" y="0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D0AB0447-4588-ABCB-5B74-102A7FC9193F}"/>
                </a:ext>
              </a:extLst>
            </p:cNvPr>
            <p:cNvSpPr/>
            <p:nvPr/>
          </p:nvSpPr>
          <p:spPr>
            <a:xfrm>
              <a:off x="6912949" y="4667914"/>
              <a:ext cx="3746865" cy="463405"/>
            </a:xfrm>
            <a:custGeom>
              <a:avLst/>
              <a:gdLst>
                <a:gd name="connsiteX0" fmla="*/ 289931 w 5065579"/>
                <a:gd name="connsiteY0" fmla="*/ 0 h 626501"/>
                <a:gd name="connsiteX1" fmla="*/ 579861 w 5065579"/>
                <a:gd name="connsiteY1" fmla="*/ 156625 h 626501"/>
                <a:gd name="connsiteX2" fmla="*/ 579861 w 5065579"/>
                <a:gd name="connsiteY2" fmla="*/ 469876 h 626501"/>
                <a:gd name="connsiteX3" fmla="*/ 289931 w 5065579"/>
                <a:gd name="connsiteY3" fmla="*/ 626501 h 626501"/>
                <a:gd name="connsiteX4" fmla="*/ 0 w 5065579"/>
                <a:gd name="connsiteY4" fmla="*/ 469876 h 626501"/>
                <a:gd name="connsiteX5" fmla="*/ 0 w 5065579"/>
                <a:gd name="connsiteY5" fmla="*/ 156625 h 626501"/>
                <a:gd name="connsiteX6" fmla="*/ 289931 w 5065579"/>
                <a:gd name="connsiteY6" fmla="*/ 0 h 626501"/>
                <a:gd name="connsiteX7" fmla="*/ 289931 w 5065579"/>
                <a:gd name="connsiteY7" fmla="*/ 0 h 626501"/>
                <a:gd name="connsiteX8" fmla="*/ 2853030 w 5065579"/>
                <a:gd name="connsiteY8" fmla="*/ 0 h 626501"/>
                <a:gd name="connsiteX9" fmla="*/ 3142961 w 5065579"/>
                <a:gd name="connsiteY9" fmla="*/ 156625 h 626501"/>
                <a:gd name="connsiteX10" fmla="*/ 3142961 w 5065579"/>
                <a:gd name="connsiteY10" fmla="*/ 469876 h 626501"/>
                <a:gd name="connsiteX11" fmla="*/ 2853030 w 5065579"/>
                <a:gd name="connsiteY11" fmla="*/ 626501 h 626501"/>
                <a:gd name="connsiteX12" fmla="*/ 2563100 w 5065579"/>
                <a:gd name="connsiteY12" fmla="*/ 469876 h 626501"/>
                <a:gd name="connsiteX13" fmla="*/ 2563100 w 5065579"/>
                <a:gd name="connsiteY13" fmla="*/ 156625 h 626501"/>
                <a:gd name="connsiteX14" fmla="*/ 2853030 w 5065579"/>
                <a:gd name="connsiteY14" fmla="*/ 0 h 626501"/>
                <a:gd name="connsiteX15" fmla="*/ 2853030 w 5065579"/>
                <a:gd name="connsiteY15" fmla="*/ 0 h 626501"/>
                <a:gd name="connsiteX16" fmla="*/ 3493903 w 5065579"/>
                <a:gd name="connsiteY16" fmla="*/ 0 h 626501"/>
                <a:gd name="connsiteX17" fmla="*/ 3783834 w 5065579"/>
                <a:gd name="connsiteY17" fmla="*/ 156625 h 626501"/>
                <a:gd name="connsiteX18" fmla="*/ 3783834 w 5065579"/>
                <a:gd name="connsiteY18" fmla="*/ 469876 h 626501"/>
                <a:gd name="connsiteX19" fmla="*/ 3493903 w 5065579"/>
                <a:gd name="connsiteY19" fmla="*/ 626501 h 626501"/>
                <a:gd name="connsiteX20" fmla="*/ 3203973 w 5065579"/>
                <a:gd name="connsiteY20" fmla="*/ 469876 h 626501"/>
                <a:gd name="connsiteX21" fmla="*/ 3203973 w 5065579"/>
                <a:gd name="connsiteY21" fmla="*/ 156625 h 626501"/>
                <a:gd name="connsiteX22" fmla="*/ 3493903 w 5065579"/>
                <a:gd name="connsiteY22" fmla="*/ 0 h 626501"/>
                <a:gd name="connsiteX23" fmla="*/ 3493903 w 5065579"/>
                <a:gd name="connsiteY23" fmla="*/ 0 h 626501"/>
                <a:gd name="connsiteX24" fmla="*/ 930411 w 5065579"/>
                <a:gd name="connsiteY24" fmla="*/ 0 h 626501"/>
                <a:gd name="connsiteX25" fmla="*/ 1220342 w 5065579"/>
                <a:gd name="connsiteY25" fmla="*/ 156625 h 626501"/>
                <a:gd name="connsiteX26" fmla="*/ 1220342 w 5065579"/>
                <a:gd name="connsiteY26" fmla="*/ 469876 h 626501"/>
                <a:gd name="connsiteX27" fmla="*/ 930411 w 5065579"/>
                <a:gd name="connsiteY27" fmla="*/ 626501 h 626501"/>
                <a:gd name="connsiteX28" fmla="*/ 640481 w 5065579"/>
                <a:gd name="connsiteY28" fmla="*/ 469876 h 626501"/>
                <a:gd name="connsiteX29" fmla="*/ 640481 w 5065579"/>
                <a:gd name="connsiteY29" fmla="*/ 156625 h 626501"/>
                <a:gd name="connsiteX30" fmla="*/ 930411 w 5065579"/>
                <a:gd name="connsiteY30" fmla="*/ 0 h 626501"/>
                <a:gd name="connsiteX31" fmla="*/ 930411 w 5065579"/>
                <a:gd name="connsiteY31" fmla="*/ 0 h 626501"/>
                <a:gd name="connsiteX32" fmla="*/ 1571284 w 5065579"/>
                <a:gd name="connsiteY32" fmla="*/ 0 h 626501"/>
                <a:gd name="connsiteX33" fmla="*/ 1861215 w 5065579"/>
                <a:gd name="connsiteY33" fmla="*/ 156625 h 626501"/>
                <a:gd name="connsiteX34" fmla="*/ 1861215 w 5065579"/>
                <a:gd name="connsiteY34" fmla="*/ 469876 h 626501"/>
                <a:gd name="connsiteX35" fmla="*/ 1571284 w 5065579"/>
                <a:gd name="connsiteY35" fmla="*/ 626501 h 626501"/>
                <a:gd name="connsiteX36" fmla="*/ 1281354 w 5065579"/>
                <a:gd name="connsiteY36" fmla="*/ 469876 h 626501"/>
                <a:gd name="connsiteX37" fmla="*/ 1281354 w 5065579"/>
                <a:gd name="connsiteY37" fmla="*/ 156625 h 626501"/>
                <a:gd name="connsiteX38" fmla="*/ 1571284 w 5065579"/>
                <a:gd name="connsiteY38" fmla="*/ 0 h 626501"/>
                <a:gd name="connsiteX39" fmla="*/ 1571284 w 5065579"/>
                <a:gd name="connsiteY39" fmla="*/ 0 h 626501"/>
                <a:gd name="connsiteX40" fmla="*/ 4134776 w 5065579"/>
                <a:gd name="connsiteY40" fmla="*/ 0 h 626501"/>
                <a:gd name="connsiteX41" fmla="*/ 4424707 w 5065579"/>
                <a:gd name="connsiteY41" fmla="*/ 156625 h 626501"/>
                <a:gd name="connsiteX42" fmla="*/ 4424707 w 5065579"/>
                <a:gd name="connsiteY42" fmla="*/ 469876 h 626501"/>
                <a:gd name="connsiteX43" fmla="*/ 4134776 w 5065579"/>
                <a:gd name="connsiteY43" fmla="*/ 626501 h 626501"/>
                <a:gd name="connsiteX44" fmla="*/ 3844846 w 5065579"/>
                <a:gd name="connsiteY44" fmla="*/ 469876 h 626501"/>
                <a:gd name="connsiteX45" fmla="*/ 3844846 w 5065579"/>
                <a:gd name="connsiteY45" fmla="*/ 156625 h 626501"/>
                <a:gd name="connsiteX46" fmla="*/ 4134776 w 5065579"/>
                <a:gd name="connsiteY46" fmla="*/ 0 h 626501"/>
                <a:gd name="connsiteX47" fmla="*/ 4134776 w 5065579"/>
                <a:gd name="connsiteY47" fmla="*/ 0 h 626501"/>
                <a:gd name="connsiteX48" fmla="*/ 4775649 w 5065579"/>
                <a:gd name="connsiteY48" fmla="*/ 0 h 626501"/>
                <a:gd name="connsiteX49" fmla="*/ 5065580 w 5065579"/>
                <a:gd name="connsiteY49" fmla="*/ 156625 h 626501"/>
                <a:gd name="connsiteX50" fmla="*/ 5065580 w 5065579"/>
                <a:gd name="connsiteY50" fmla="*/ 469876 h 626501"/>
                <a:gd name="connsiteX51" fmla="*/ 4775649 w 5065579"/>
                <a:gd name="connsiteY51" fmla="*/ 626501 h 626501"/>
                <a:gd name="connsiteX52" fmla="*/ 4485719 w 5065579"/>
                <a:gd name="connsiteY52" fmla="*/ 469876 h 626501"/>
                <a:gd name="connsiteX53" fmla="*/ 4485719 w 5065579"/>
                <a:gd name="connsiteY53" fmla="*/ 156625 h 626501"/>
                <a:gd name="connsiteX54" fmla="*/ 4775649 w 5065579"/>
                <a:gd name="connsiteY54" fmla="*/ 0 h 626501"/>
                <a:gd name="connsiteX55" fmla="*/ 4775649 w 5065579"/>
                <a:gd name="connsiteY55" fmla="*/ 0 h 626501"/>
                <a:gd name="connsiteX56" fmla="*/ 2212158 w 5065579"/>
                <a:gd name="connsiteY56" fmla="*/ 0 h 626501"/>
                <a:gd name="connsiteX57" fmla="*/ 2502088 w 5065579"/>
                <a:gd name="connsiteY57" fmla="*/ 156625 h 626501"/>
                <a:gd name="connsiteX58" fmla="*/ 2502088 w 5065579"/>
                <a:gd name="connsiteY58" fmla="*/ 469876 h 626501"/>
                <a:gd name="connsiteX59" fmla="*/ 2212158 w 5065579"/>
                <a:gd name="connsiteY59" fmla="*/ 626501 h 626501"/>
                <a:gd name="connsiteX60" fmla="*/ 1922227 w 5065579"/>
                <a:gd name="connsiteY60" fmla="*/ 469876 h 626501"/>
                <a:gd name="connsiteX61" fmla="*/ 1922227 w 5065579"/>
                <a:gd name="connsiteY61" fmla="*/ 156625 h 626501"/>
                <a:gd name="connsiteX62" fmla="*/ 2212158 w 5065579"/>
                <a:gd name="connsiteY62" fmla="*/ 0 h 626501"/>
                <a:gd name="connsiteX63" fmla="*/ 2212158 w 5065579"/>
                <a:gd name="connsiteY63" fmla="*/ 0 h 62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5065579" h="626501">
                  <a:moveTo>
                    <a:pt x="289931" y="0"/>
                  </a:moveTo>
                  <a:lnTo>
                    <a:pt x="579861" y="156625"/>
                  </a:lnTo>
                  <a:lnTo>
                    <a:pt x="579861" y="469876"/>
                  </a:lnTo>
                  <a:lnTo>
                    <a:pt x="289931" y="626501"/>
                  </a:lnTo>
                  <a:lnTo>
                    <a:pt x="0" y="469876"/>
                  </a:lnTo>
                  <a:lnTo>
                    <a:pt x="0" y="156625"/>
                  </a:lnTo>
                  <a:lnTo>
                    <a:pt x="289931" y="0"/>
                  </a:lnTo>
                  <a:lnTo>
                    <a:pt x="289931" y="0"/>
                  </a:lnTo>
                  <a:close/>
                  <a:moveTo>
                    <a:pt x="2853030" y="0"/>
                  </a:moveTo>
                  <a:lnTo>
                    <a:pt x="3142961" y="156625"/>
                  </a:lnTo>
                  <a:lnTo>
                    <a:pt x="3142961" y="469876"/>
                  </a:lnTo>
                  <a:lnTo>
                    <a:pt x="2853030" y="626501"/>
                  </a:lnTo>
                  <a:lnTo>
                    <a:pt x="2563100" y="469876"/>
                  </a:lnTo>
                  <a:lnTo>
                    <a:pt x="2563100" y="156625"/>
                  </a:lnTo>
                  <a:lnTo>
                    <a:pt x="2853030" y="0"/>
                  </a:lnTo>
                  <a:lnTo>
                    <a:pt x="2853030" y="0"/>
                  </a:lnTo>
                  <a:close/>
                  <a:moveTo>
                    <a:pt x="3493903" y="0"/>
                  </a:moveTo>
                  <a:lnTo>
                    <a:pt x="3783834" y="156625"/>
                  </a:lnTo>
                  <a:lnTo>
                    <a:pt x="3783834" y="469876"/>
                  </a:lnTo>
                  <a:lnTo>
                    <a:pt x="3493903" y="626501"/>
                  </a:lnTo>
                  <a:lnTo>
                    <a:pt x="3203973" y="469876"/>
                  </a:lnTo>
                  <a:lnTo>
                    <a:pt x="3203973" y="156625"/>
                  </a:lnTo>
                  <a:lnTo>
                    <a:pt x="3493903" y="0"/>
                  </a:lnTo>
                  <a:lnTo>
                    <a:pt x="3493903" y="0"/>
                  </a:lnTo>
                  <a:close/>
                  <a:moveTo>
                    <a:pt x="930411" y="0"/>
                  </a:moveTo>
                  <a:lnTo>
                    <a:pt x="1220342" y="156625"/>
                  </a:lnTo>
                  <a:lnTo>
                    <a:pt x="1220342" y="469876"/>
                  </a:lnTo>
                  <a:lnTo>
                    <a:pt x="930411" y="626501"/>
                  </a:lnTo>
                  <a:lnTo>
                    <a:pt x="640481" y="469876"/>
                  </a:lnTo>
                  <a:lnTo>
                    <a:pt x="640481" y="156625"/>
                  </a:lnTo>
                  <a:lnTo>
                    <a:pt x="930411" y="0"/>
                  </a:lnTo>
                  <a:lnTo>
                    <a:pt x="930411" y="0"/>
                  </a:lnTo>
                  <a:close/>
                  <a:moveTo>
                    <a:pt x="1571284" y="0"/>
                  </a:moveTo>
                  <a:lnTo>
                    <a:pt x="1861215" y="156625"/>
                  </a:lnTo>
                  <a:lnTo>
                    <a:pt x="1861215" y="469876"/>
                  </a:lnTo>
                  <a:lnTo>
                    <a:pt x="1571284" y="626501"/>
                  </a:lnTo>
                  <a:lnTo>
                    <a:pt x="1281354" y="469876"/>
                  </a:lnTo>
                  <a:lnTo>
                    <a:pt x="1281354" y="156625"/>
                  </a:lnTo>
                  <a:lnTo>
                    <a:pt x="1571284" y="0"/>
                  </a:lnTo>
                  <a:lnTo>
                    <a:pt x="1571284" y="0"/>
                  </a:lnTo>
                  <a:close/>
                  <a:moveTo>
                    <a:pt x="4134776" y="0"/>
                  </a:moveTo>
                  <a:lnTo>
                    <a:pt x="4424707" y="156625"/>
                  </a:lnTo>
                  <a:lnTo>
                    <a:pt x="4424707" y="469876"/>
                  </a:lnTo>
                  <a:lnTo>
                    <a:pt x="4134776" y="626501"/>
                  </a:lnTo>
                  <a:lnTo>
                    <a:pt x="3844846" y="469876"/>
                  </a:lnTo>
                  <a:lnTo>
                    <a:pt x="3844846" y="156625"/>
                  </a:lnTo>
                  <a:lnTo>
                    <a:pt x="4134776" y="0"/>
                  </a:lnTo>
                  <a:lnTo>
                    <a:pt x="4134776" y="0"/>
                  </a:lnTo>
                  <a:close/>
                  <a:moveTo>
                    <a:pt x="4775649" y="0"/>
                  </a:moveTo>
                  <a:lnTo>
                    <a:pt x="5065580" y="156625"/>
                  </a:lnTo>
                  <a:lnTo>
                    <a:pt x="5065580" y="469876"/>
                  </a:lnTo>
                  <a:lnTo>
                    <a:pt x="4775649" y="626501"/>
                  </a:lnTo>
                  <a:lnTo>
                    <a:pt x="4485719" y="469876"/>
                  </a:lnTo>
                  <a:lnTo>
                    <a:pt x="4485719" y="156625"/>
                  </a:lnTo>
                  <a:lnTo>
                    <a:pt x="4775649" y="0"/>
                  </a:lnTo>
                  <a:lnTo>
                    <a:pt x="4775649" y="0"/>
                  </a:lnTo>
                  <a:close/>
                  <a:moveTo>
                    <a:pt x="2212158" y="0"/>
                  </a:moveTo>
                  <a:lnTo>
                    <a:pt x="2502088" y="156625"/>
                  </a:lnTo>
                  <a:lnTo>
                    <a:pt x="2502088" y="469876"/>
                  </a:lnTo>
                  <a:lnTo>
                    <a:pt x="2212158" y="626501"/>
                  </a:lnTo>
                  <a:lnTo>
                    <a:pt x="1922227" y="469876"/>
                  </a:lnTo>
                  <a:lnTo>
                    <a:pt x="1922227" y="156625"/>
                  </a:lnTo>
                  <a:lnTo>
                    <a:pt x="2212158" y="0"/>
                  </a:lnTo>
                  <a:lnTo>
                    <a:pt x="2212158" y="0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79D86D81-03AB-2CEA-39B5-7ACB5FD8D134}"/>
                </a:ext>
              </a:extLst>
            </p:cNvPr>
            <p:cNvSpPr/>
            <p:nvPr/>
          </p:nvSpPr>
          <p:spPr>
            <a:xfrm>
              <a:off x="6912949" y="5427310"/>
              <a:ext cx="3746865" cy="463405"/>
            </a:xfrm>
            <a:custGeom>
              <a:avLst/>
              <a:gdLst>
                <a:gd name="connsiteX0" fmla="*/ 289931 w 5065579"/>
                <a:gd name="connsiteY0" fmla="*/ 0 h 626501"/>
                <a:gd name="connsiteX1" fmla="*/ 579861 w 5065579"/>
                <a:gd name="connsiteY1" fmla="*/ 156625 h 626501"/>
                <a:gd name="connsiteX2" fmla="*/ 579861 w 5065579"/>
                <a:gd name="connsiteY2" fmla="*/ 469876 h 626501"/>
                <a:gd name="connsiteX3" fmla="*/ 289931 w 5065579"/>
                <a:gd name="connsiteY3" fmla="*/ 626501 h 626501"/>
                <a:gd name="connsiteX4" fmla="*/ 0 w 5065579"/>
                <a:gd name="connsiteY4" fmla="*/ 469876 h 626501"/>
                <a:gd name="connsiteX5" fmla="*/ 0 w 5065579"/>
                <a:gd name="connsiteY5" fmla="*/ 156625 h 626501"/>
                <a:gd name="connsiteX6" fmla="*/ 289931 w 5065579"/>
                <a:gd name="connsiteY6" fmla="*/ 0 h 626501"/>
                <a:gd name="connsiteX7" fmla="*/ 289931 w 5065579"/>
                <a:gd name="connsiteY7" fmla="*/ 0 h 626501"/>
                <a:gd name="connsiteX8" fmla="*/ 2853030 w 5065579"/>
                <a:gd name="connsiteY8" fmla="*/ 0 h 626501"/>
                <a:gd name="connsiteX9" fmla="*/ 3142961 w 5065579"/>
                <a:gd name="connsiteY9" fmla="*/ 156625 h 626501"/>
                <a:gd name="connsiteX10" fmla="*/ 3142961 w 5065579"/>
                <a:gd name="connsiteY10" fmla="*/ 469876 h 626501"/>
                <a:gd name="connsiteX11" fmla="*/ 2853030 w 5065579"/>
                <a:gd name="connsiteY11" fmla="*/ 626501 h 626501"/>
                <a:gd name="connsiteX12" fmla="*/ 2563100 w 5065579"/>
                <a:gd name="connsiteY12" fmla="*/ 469876 h 626501"/>
                <a:gd name="connsiteX13" fmla="*/ 2563100 w 5065579"/>
                <a:gd name="connsiteY13" fmla="*/ 156625 h 626501"/>
                <a:gd name="connsiteX14" fmla="*/ 2853030 w 5065579"/>
                <a:gd name="connsiteY14" fmla="*/ 0 h 626501"/>
                <a:gd name="connsiteX15" fmla="*/ 2853030 w 5065579"/>
                <a:gd name="connsiteY15" fmla="*/ 0 h 626501"/>
                <a:gd name="connsiteX16" fmla="*/ 3493903 w 5065579"/>
                <a:gd name="connsiteY16" fmla="*/ 0 h 626501"/>
                <a:gd name="connsiteX17" fmla="*/ 3783834 w 5065579"/>
                <a:gd name="connsiteY17" fmla="*/ 156625 h 626501"/>
                <a:gd name="connsiteX18" fmla="*/ 3783834 w 5065579"/>
                <a:gd name="connsiteY18" fmla="*/ 469876 h 626501"/>
                <a:gd name="connsiteX19" fmla="*/ 3493903 w 5065579"/>
                <a:gd name="connsiteY19" fmla="*/ 626501 h 626501"/>
                <a:gd name="connsiteX20" fmla="*/ 3203973 w 5065579"/>
                <a:gd name="connsiteY20" fmla="*/ 469876 h 626501"/>
                <a:gd name="connsiteX21" fmla="*/ 3203973 w 5065579"/>
                <a:gd name="connsiteY21" fmla="*/ 156625 h 626501"/>
                <a:gd name="connsiteX22" fmla="*/ 3493903 w 5065579"/>
                <a:gd name="connsiteY22" fmla="*/ 0 h 626501"/>
                <a:gd name="connsiteX23" fmla="*/ 3493903 w 5065579"/>
                <a:gd name="connsiteY23" fmla="*/ 0 h 626501"/>
                <a:gd name="connsiteX24" fmla="*/ 930411 w 5065579"/>
                <a:gd name="connsiteY24" fmla="*/ 0 h 626501"/>
                <a:gd name="connsiteX25" fmla="*/ 1220342 w 5065579"/>
                <a:gd name="connsiteY25" fmla="*/ 156625 h 626501"/>
                <a:gd name="connsiteX26" fmla="*/ 1220342 w 5065579"/>
                <a:gd name="connsiteY26" fmla="*/ 469876 h 626501"/>
                <a:gd name="connsiteX27" fmla="*/ 930411 w 5065579"/>
                <a:gd name="connsiteY27" fmla="*/ 626501 h 626501"/>
                <a:gd name="connsiteX28" fmla="*/ 640481 w 5065579"/>
                <a:gd name="connsiteY28" fmla="*/ 469876 h 626501"/>
                <a:gd name="connsiteX29" fmla="*/ 640481 w 5065579"/>
                <a:gd name="connsiteY29" fmla="*/ 156625 h 626501"/>
                <a:gd name="connsiteX30" fmla="*/ 930411 w 5065579"/>
                <a:gd name="connsiteY30" fmla="*/ 0 h 626501"/>
                <a:gd name="connsiteX31" fmla="*/ 930411 w 5065579"/>
                <a:gd name="connsiteY31" fmla="*/ 0 h 626501"/>
                <a:gd name="connsiteX32" fmla="*/ 1571284 w 5065579"/>
                <a:gd name="connsiteY32" fmla="*/ 0 h 626501"/>
                <a:gd name="connsiteX33" fmla="*/ 1861215 w 5065579"/>
                <a:gd name="connsiteY33" fmla="*/ 156625 h 626501"/>
                <a:gd name="connsiteX34" fmla="*/ 1861215 w 5065579"/>
                <a:gd name="connsiteY34" fmla="*/ 469876 h 626501"/>
                <a:gd name="connsiteX35" fmla="*/ 1571284 w 5065579"/>
                <a:gd name="connsiteY35" fmla="*/ 626501 h 626501"/>
                <a:gd name="connsiteX36" fmla="*/ 1281354 w 5065579"/>
                <a:gd name="connsiteY36" fmla="*/ 469876 h 626501"/>
                <a:gd name="connsiteX37" fmla="*/ 1281354 w 5065579"/>
                <a:gd name="connsiteY37" fmla="*/ 156625 h 626501"/>
                <a:gd name="connsiteX38" fmla="*/ 1571284 w 5065579"/>
                <a:gd name="connsiteY38" fmla="*/ 0 h 626501"/>
                <a:gd name="connsiteX39" fmla="*/ 1571284 w 5065579"/>
                <a:gd name="connsiteY39" fmla="*/ 0 h 626501"/>
                <a:gd name="connsiteX40" fmla="*/ 4134776 w 5065579"/>
                <a:gd name="connsiteY40" fmla="*/ 0 h 626501"/>
                <a:gd name="connsiteX41" fmla="*/ 4424707 w 5065579"/>
                <a:gd name="connsiteY41" fmla="*/ 156625 h 626501"/>
                <a:gd name="connsiteX42" fmla="*/ 4424707 w 5065579"/>
                <a:gd name="connsiteY42" fmla="*/ 469876 h 626501"/>
                <a:gd name="connsiteX43" fmla="*/ 4134776 w 5065579"/>
                <a:gd name="connsiteY43" fmla="*/ 626501 h 626501"/>
                <a:gd name="connsiteX44" fmla="*/ 3844846 w 5065579"/>
                <a:gd name="connsiteY44" fmla="*/ 469876 h 626501"/>
                <a:gd name="connsiteX45" fmla="*/ 3844846 w 5065579"/>
                <a:gd name="connsiteY45" fmla="*/ 156625 h 626501"/>
                <a:gd name="connsiteX46" fmla="*/ 4134776 w 5065579"/>
                <a:gd name="connsiteY46" fmla="*/ 0 h 626501"/>
                <a:gd name="connsiteX47" fmla="*/ 4134776 w 5065579"/>
                <a:gd name="connsiteY47" fmla="*/ 0 h 626501"/>
                <a:gd name="connsiteX48" fmla="*/ 4775649 w 5065579"/>
                <a:gd name="connsiteY48" fmla="*/ 0 h 626501"/>
                <a:gd name="connsiteX49" fmla="*/ 5065580 w 5065579"/>
                <a:gd name="connsiteY49" fmla="*/ 156625 h 626501"/>
                <a:gd name="connsiteX50" fmla="*/ 5065580 w 5065579"/>
                <a:gd name="connsiteY50" fmla="*/ 469876 h 626501"/>
                <a:gd name="connsiteX51" fmla="*/ 4775649 w 5065579"/>
                <a:gd name="connsiteY51" fmla="*/ 626501 h 626501"/>
                <a:gd name="connsiteX52" fmla="*/ 4485719 w 5065579"/>
                <a:gd name="connsiteY52" fmla="*/ 469876 h 626501"/>
                <a:gd name="connsiteX53" fmla="*/ 4485719 w 5065579"/>
                <a:gd name="connsiteY53" fmla="*/ 156625 h 626501"/>
                <a:gd name="connsiteX54" fmla="*/ 4775649 w 5065579"/>
                <a:gd name="connsiteY54" fmla="*/ 0 h 626501"/>
                <a:gd name="connsiteX55" fmla="*/ 4775649 w 5065579"/>
                <a:gd name="connsiteY55" fmla="*/ 0 h 626501"/>
                <a:gd name="connsiteX56" fmla="*/ 2212158 w 5065579"/>
                <a:gd name="connsiteY56" fmla="*/ 0 h 626501"/>
                <a:gd name="connsiteX57" fmla="*/ 2502088 w 5065579"/>
                <a:gd name="connsiteY57" fmla="*/ 156625 h 626501"/>
                <a:gd name="connsiteX58" fmla="*/ 2502088 w 5065579"/>
                <a:gd name="connsiteY58" fmla="*/ 469876 h 626501"/>
                <a:gd name="connsiteX59" fmla="*/ 2212158 w 5065579"/>
                <a:gd name="connsiteY59" fmla="*/ 626501 h 626501"/>
                <a:gd name="connsiteX60" fmla="*/ 1922227 w 5065579"/>
                <a:gd name="connsiteY60" fmla="*/ 469876 h 626501"/>
                <a:gd name="connsiteX61" fmla="*/ 1922227 w 5065579"/>
                <a:gd name="connsiteY61" fmla="*/ 156625 h 626501"/>
                <a:gd name="connsiteX62" fmla="*/ 2212158 w 5065579"/>
                <a:gd name="connsiteY62" fmla="*/ 0 h 626501"/>
                <a:gd name="connsiteX63" fmla="*/ 2212158 w 5065579"/>
                <a:gd name="connsiteY63" fmla="*/ 0 h 62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5065579" h="626501">
                  <a:moveTo>
                    <a:pt x="289931" y="0"/>
                  </a:moveTo>
                  <a:lnTo>
                    <a:pt x="579861" y="156625"/>
                  </a:lnTo>
                  <a:lnTo>
                    <a:pt x="579861" y="469876"/>
                  </a:lnTo>
                  <a:lnTo>
                    <a:pt x="289931" y="626501"/>
                  </a:lnTo>
                  <a:lnTo>
                    <a:pt x="0" y="469876"/>
                  </a:lnTo>
                  <a:lnTo>
                    <a:pt x="0" y="156625"/>
                  </a:lnTo>
                  <a:lnTo>
                    <a:pt x="289931" y="0"/>
                  </a:lnTo>
                  <a:lnTo>
                    <a:pt x="289931" y="0"/>
                  </a:lnTo>
                  <a:close/>
                  <a:moveTo>
                    <a:pt x="2853030" y="0"/>
                  </a:moveTo>
                  <a:lnTo>
                    <a:pt x="3142961" y="156625"/>
                  </a:lnTo>
                  <a:lnTo>
                    <a:pt x="3142961" y="469876"/>
                  </a:lnTo>
                  <a:lnTo>
                    <a:pt x="2853030" y="626501"/>
                  </a:lnTo>
                  <a:lnTo>
                    <a:pt x="2563100" y="469876"/>
                  </a:lnTo>
                  <a:lnTo>
                    <a:pt x="2563100" y="156625"/>
                  </a:lnTo>
                  <a:lnTo>
                    <a:pt x="2853030" y="0"/>
                  </a:lnTo>
                  <a:lnTo>
                    <a:pt x="2853030" y="0"/>
                  </a:lnTo>
                  <a:close/>
                  <a:moveTo>
                    <a:pt x="3493903" y="0"/>
                  </a:moveTo>
                  <a:lnTo>
                    <a:pt x="3783834" y="156625"/>
                  </a:lnTo>
                  <a:lnTo>
                    <a:pt x="3783834" y="469876"/>
                  </a:lnTo>
                  <a:lnTo>
                    <a:pt x="3493903" y="626501"/>
                  </a:lnTo>
                  <a:lnTo>
                    <a:pt x="3203973" y="469876"/>
                  </a:lnTo>
                  <a:lnTo>
                    <a:pt x="3203973" y="156625"/>
                  </a:lnTo>
                  <a:lnTo>
                    <a:pt x="3493903" y="0"/>
                  </a:lnTo>
                  <a:lnTo>
                    <a:pt x="3493903" y="0"/>
                  </a:lnTo>
                  <a:close/>
                  <a:moveTo>
                    <a:pt x="930411" y="0"/>
                  </a:moveTo>
                  <a:lnTo>
                    <a:pt x="1220342" y="156625"/>
                  </a:lnTo>
                  <a:lnTo>
                    <a:pt x="1220342" y="469876"/>
                  </a:lnTo>
                  <a:lnTo>
                    <a:pt x="930411" y="626501"/>
                  </a:lnTo>
                  <a:lnTo>
                    <a:pt x="640481" y="469876"/>
                  </a:lnTo>
                  <a:lnTo>
                    <a:pt x="640481" y="156625"/>
                  </a:lnTo>
                  <a:lnTo>
                    <a:pt x="930411" y="0"/>
                  </a:lnTo>
                  <a:lnTo>
                    <a:pt x="930411" y="0"/>
                  </a:lnTo>
                  <a:close/>
                  <a:moveTo>
                    <a:pt x="1571284" y="0"/>
                  </a:moveTo>
                  <a:lnTo>
                    <a:pt x="1861215" y="156625"/>
                  </a:lnTo>
                  <a:lnTo>
                    <a:pt x="1861215" y="469876"/>
                  </a:lnTo>
                  <a:lnTo>
                    <a:pt x="1571284" y="626501"/>
                  </a:lnTo>
                  <a:lnTo>
                    <a:pt x="1281354" y="469876"/>
                  </a:lnTo>
                  <a:lnTo>
                    <a:pt x="1281354" y="156625"/>
                  </a:lnTo>
                  <a:lnTo>
                    <a:pt x="1571284" y="0"/>
                  </a:lnTo>
                  <a:lnTo>
                    <a:pt x="1571284" y="0"/>
                  </a:lnTo>
                  <a:close/>
                  <a:moveTo>
                    <a:pt x="4134776" y="0"/>
                  </a:moveTo>
                  <a:lnTo>
                    <a:pt x="4424707" y="156625"/>
                  </a:lnTo>
                  <a:lnTo>
                    <a:pt x="4424707" y="469876"/>
                  </a:lnTo>
                  <a:lnTo>
                    <a:pt x="4134776" y="626501"/>
                  </a:lnTo>
                  <a:lnTo>
                    <a:pt x="3844846" y="469876"/>
                  </a:lnTo>
                  <a:lnTo>
                    <a:pt x="3844846" y="156625"/>
                  </a:lnTo>
                  <a:lnTo>
                    <a:pt x="4134776" y="0"/>
                  </a:lnTo>
                  <a:lnTo>
                    <a:pt x="4134776" y="0"/>
                  </a:lnTo>
                  <a:close/>
                  <a:moveTo>
                    <a:pt x="4775649" y="0"/>
                  </a:moveTo>
                  <a:lnTo>
                    <a:pt x="5065580" y="156625"/>
                  </a:lnTo>
                  <a:lnTo>
                    <a:pt x="5065580" y="469876"/>
                  </a:lnTo>
                  <a:lnTo>
                    <a:pt x="4775649" y="626501"/>
                  </a:lnTo>
                  <a:lnTo>
                    <a:pt x="4485719" y="469876"/>
                  </a:lnTo>
                  <a:lnTo>
                    <a:pt x="4485719" y="156625"/>
                  </a:lnTo>
                  <a:lnTo>
                    <a:pt x="4775649" y="0"/>
                  </a:lnTo>
                  <a:lnTo>
                    <a:pt x="4775649" y="0"/>
                  </a:lnTo>
                  <a:close/>
                  <a:moveTo>
                    <a:pt x="2212158" y="0"/>
                  </a:moveTo>
                  <a:lnTo>
                    <a:pt x="2502088" y="156625"/>
                  </a:lnTo>
                  <a:lnTo>
                    <a:pt x="2502088" y="469876"/>
                  </a:lnTo>
                  <a:lnTo>
                    <a:pt x="2212158" y="626501"/>
                  </a:lnTo>
                  <a:lnTo>
                    <a:pt x="1922227" y="469876"/>
                  </a:lnTo>
                  <a:lnTo>
                    <a:pt x="1922227" y="156625"/>
                  </a:lnTo>
                  <a:lnTo>
                    <a:pt x="2212158" y="0"/>
                  </a:lnTo>
                  <a:lnTo>
                    <a:pt x="2212158" y="0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CBD5B29-26B1-6206-8988-B309D492AE4D}"/>
                </a:ext>
              </a:extLst>
            </p:cNvPr>
            <p:cNvSpPr/>
            <p:nvPr/>
          </p:nvSpPr>
          <p:spPr>
            <a:xfrm>
              <a:off x="6912949" y="6186706"/>
              <a:ext cx="3746865" cy="463405"/>
            </a:xfrm>
            <a:custGeom>
              <a:avLst/>
              <a:gdLst>
                <a:gd name="connsiteX0" fmla="*/ 289931 w 5065579"/>
                <a:gd name="connsiteY0" fmla="*/ 0 h 626501"/>
                <a:gd name="connsiteX1" fmla="*/ 579861 w 5065579"/>
                <a:gd name="connsiteY1" fmla="*/ 156625 h 626501"/>
                <a:gd name="connsiteX2" fmla="*/ 579861 w 5065579"/>
                <a:gd name="connsiteY2" fmla="*/ 469876 h 626501"/>
                <a:gd name="connsiteX3" fmla="*/ 289931 w 5065579"/>
                <a:gd name="connsiteY3" fmla="*/ 626501 h 626501"/>
                <a:gd name="connsiteX4" fmla="*/ 0 w 5065579"/>
                <a:gd name="connsiteY4" fmla="*/ 469876 h 626501"/>
                <a:gd name="connsiteX5" fmla="*/ 0 w 5065579"/>
                <a:gd name="connsiteY5" fmla="*/ 156625 h 626501"/>
                <a:gd name="connsiteX6" fmla="*/ 289931 w 5065579"/>
                <a:gd name="connsiteY6" fmla="*/ 0 h 626501"/>
                <a:gd name="connsiteX7" fmla="*/ 289931 w 5065579"/>
                <a:gd name="connsiteY7" fmla="*/ 0 h 626501"/>
                <a:gd name="connsiteX8" fmla="*/ 2853030 w 5065579"/>
                <a:gd name="connsiteY8" fmla="*/ 0 h 626501"/>
                <a:gd name="connsiteX9" fmla="*/ 3142961 w 5065579"/>
                <a:gd name="connsiteY9" fmla="*/ 156625 h 626501"/>
                <a:gd name="connsiteX10" fmla="*/ 3142961 w 5065579"/>
                <a:gd name="connsiteY10" fmla="*/ 469876 h 626501"/>
                <a:gd name="connsiteX11" fmla="*/ 2853030 w 5065579"/>
                <a:gd name="connsiteY11" fmla="*/ 626501 h 626501"/>
                <a:gd name="connsiteX12" fmla="*/ 2563100 w 5065579"/>
                <a:gd name="connsiteY12" fmla="*/ 469876 h 626501"/>
                <a:gd name="connsiteX13" fmla="*/ 2563100 w 5065579"/>
                <a:gd name="connsiteY13" fmla="*/ 156625 h 626501"/>
                <a:gd name="connsiteX14" fmla="*/ 2853030 w 5065579"/>
                <a:gd name="connsiteY14" fmla="*/ 0 h 626501"/>
                <a:gd name="connsiteX15" fmla="*/ 2853030 w 5065579"/>
                <a:gd name="connsiteY15" fmla="*/ 0 h 626501"/>
                <a:gd name="connsiteX16" fmla="*/ 3493903 w 5065579"/>
                <a:gd name="connsiteY16" fmla="*/ 0 h 626501"/>
                <a:gd name="connsiteX17" fmla="*/ 3783834 w 5065579"/>
                <a:gd name="connsiteY17" fmla="*/ 156625 h 626501"/>
                <a:gd name="connsiteX18" fmla="*/ 3783834 w 5065579"/>
                <a:gd name="connsiteY18" fmla="*/ 469876 h 626501"/>
                <a:gd name="connsiteX19" fmla="*/ 3493903 w 5065579"/>
                <a:gd name="connsiteY19" fmla="*/ 626501 h 626501"/>
                <a:gd name="connsiteX20" fmla="*/ 3203973 w 5065579"/>
                <a:gd name="connsiteY20" fmla="*/ 469876 h 626501"/>
                <a:gd name="connsiteX21" fmla="*/ 3203973 w 5065579"/>
                <a:gd name="connsiteY21" fmla="*/ 156625 h 626501"/>
                <a:gd name="connsiteX22" fmla="*/ 3493903 w 5065579"/>
                <a:gd name="connsiteY22" fmla="*/ 0 h 626501"/>
                <a:gd name="connsiteX23" fmla="*/ 3493903 w 5065579"/>
                <a:gd name="connsiteY23" fmla="*/ 0 h 626501"/>
                <a:gd name="connsiteX24" fmla="*/ 930411 w 5065579"/>
                <a:gd name="connsiteY24" fmla="*/ 0 h 626501"/>
                <a:gd name="connsiteX25" fmla="*/ 1220342 w 5065579"/>
                <a:gd name="connsiteY25" fmla="*/ 156625 h 626501"/>
                <a:gd name="connsiteX26" fmla="*/ 1220342 w 5065579"/>
                <a:gd name="connsiteY26" fmla="*/ 469876 h 626501"/>
                <a:gd name="connsiteX27" fmla="*/ 930411 w 5065579"/>
                <a:gd name="connsiteY27" fmla="*/ 626501 h 626501"/>
                <a:gd name="connsiteX28" fmla="*/ 640481 w 5065579"/>
                <a:gd name="connsiteY28" fmla="*/ 469876 h 626501"/>
                <a:gd name="connsiteX29" fmla="*/ 640481 w 5065579"/>
                <a:gd name="connsiteY29" fmla="*/ 156625 h 626501"/>
                <a:gd name="connsiteX30" fmla="*/ 930411 w 5065579"/>
                <a:gd name="connsiteY30" fmla="*/ 0 h 626501"/>
                <a:gd name="connsiteX31" fmla="*/ 930411 w 5065579"/>
                <a:gd name="connsiteY31" fmla="*/ 0 h 626501"/>
                <a:gd name="connsiteX32" fmla="*/ 1571284 w 5065579"/>
                <a:gd name="connsiteY32" fmla="*/ 0 h 626501"/>
                <a:gd name="connsiteX33" fmla="*/ 1861215 w 5065579"/>
                <a:gd name="connsiteY33" fmla="*/ 156625 h 626501"/>
                <a:gd name="connsiteX34" fmla="*/ 1861215 w 5065579"/>
                <a:gd name="connsiteY34" fmla="*/ 469876 h 626501"/>
                <a:gd name="connsiteX35" fmla="*/ 1571284 w 5065579"/>
                <a:gd name="connsiteY35" fmla="*/ 626501 h 626501"/>
                <a:gd name="connsiteX36" fmla="*/ 1281354 w 5065579"/>
                <a:gd name="connsiteY36" fmla="*/ 469876 h 626501"/>
                <a:gd name="connsiteX37" fmla="*/ 1281354 w 5065579"/>
                <a:gd name="connsiteY37" fmla="*/ 156625 h 626501"/>
                <a:gd name="connsiteX38" fmla="*/ 1571284 w 5065579"/>
                <a:gd name="connsiteY38" fmla="*/ 0 h 626501"/>
                <a:gd name="connsiteX39" fmla="*/ 1571284 w 5065579"/>
                <a:gd name="connsiteY39" fmla="*/ 0 h 626501"/>
                <a:gd name="connsiteX40" fmla="*/ 4134776 w 5065579"/>
                <a:gd name="connsiteY40" fmla="*/ 0 h 626501"/>
                <a:gd name="connsiteX41" fmla="*/ 4424707 w 5065579"/>
                <a:gd name="connsiteY41" fmla="*/ 156625 h 626501"/>
                <a:gd name="connsiteX42" fmla="*/ 4424707 w 5065579"/>
                <a:gd name="connsiteY42" fmla="*/ 469876 h 626501"/>
                <a:gd name="connsiteX43" fmla="*/ 4134776 w 5065579"/>
                <a:gd name="connsiteY43" fmla="*/ 626501 h 626501"/>
                <a:gd name="connsiteX44" fmla="*/ 3844846 w 5065579"/>
                <a:gd name="connsiteY44" fmla="*/ 469876 h 626501"/>
                <a:gd name="connsiteX45" fmla="*/ 3844846 w 5065579"/>
                <a:gd name="connsiteY45" fmla="*/ 156625 h 626501"/>
                <a:gd name="connsiteX46" fmla="*/ 4134776 w 5065579"/>
                <a:gd name="connsiteY46" fmla="*/ 0 h 626501"/>
                <a:gd name="connsiteX47" fmla="*/ 4134776 w 5065579"/>
                <a:gd name="connsiteY47" fmla="*/ 0 h 626501"/>
                <a:gd name="connsiteX48" fmla="*/ 4775649 w 5065579"/>
                <a:gd name="connsiteY48" fmla="*/ 0 h 626501"/>
                <a:gd name="connsiteX49" fmla="*/ 5065580 w 5065579"/>
                <a:gd name="connsiteY49" fmla="*/ 156625 h 626501"/>
                <a:gd name="connsiteX50" fmla="*/ 5065580 w 5065579"/>
                <a:gd name="connsiteY50" fmla="*/ 469876 h 626501"/>
                <a:gd name="connsiteX51" fmla="*/ 4775649 w 5065579"/>
                <a:gd name="connsiteY51" fmla="*/ 626501 h 626501"/>
                <a:gd name="connsiteX52" fmla="*/ 4485719 w 5065579"/>
                <a:gd name="connsiteY52" fmla="*/ 469876 h 626501"/>
                <a:gd name="connsiteX53" fmla="*/ 4485719 w 5065579"/>
                <a:gd name="connsiteY53" fmla="*/ 156625 h 626501"/>
                <a:gd name="connsiteX54" fmla="*/ 4775649 w 5065579"/>
                <a:gd name="connsiteY54" fmla="*/ 0 h 626501"/>
                <a:gd name="connsiteX55" fmla="*/ 4775649 w 5065579"/>
                <a:gd name="connsiteY55" fmla="*/ 0 h 626501"/>
                <a:gd name="connsiteX56" fmla="*/ 2212158 w 5065579"/>
                <a:gd name="connsiteY56" fmla="*/ 0 h 626501"/>
                <a:gd name="connsiteX57" fmla="*/ 2502088 w 5065579"/>
                <a:gd name="connsiteY57" fmla="*/ 156625 h 626501"/>
                <a:gd name="connsiteX58" fmla="*/ 2502088 w 5065579"/>
                <a:gd name="connsiteY58" fmla="*/ 469876 h 626501"/>
                <a:gd name="connsiteX59" fmla="*/ 2212158 w 5065579"/>
                <a:gd name="connsiteY59" fmla="*/ 626501 h 626501"/>
                <a:gd name="connsiteX60" fmla="*/ 1922227 w 5065579"/>
                <a:gd name="connsiteY60" fmla="*/ 469876 h 626501"/>
                <a:gd name="connsiteX61" fmla="*/ 1922227 w 5065579"/>
                <a:gd name="connsiteY61" fmla="*/ 156625 h 626501"/>
                <a:gd name="connsiteX62" fmla="*/ 2212158 w 5065579"/>
                <a:gd name="connsiteY62" fmla="*/ 0 h 626501"/>
                <a:gd name="connsiteX63" fmla="*/ 2212158 w 5065579"/>
                <a:gd name="connsiteY63" fmla="*/ 0 h 62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5065579" h="626501">
                  <a:moveTo>
                    <a:pt x="289931" y="0"/>
                  </a:moveTo>
                  <a:lnTo>
                    <a:pt x="579861" y="156625"/>
                  </a:lnTo>
                  <a:lnTo>
                    <a:pt x="579861" y="469876"/>
                  </a:lnTo>
                  <a:lnTo>
                    <a:pt x="289931" y="626501"/>
                  </a:lnTo>
                  <a:lnTo>
                    <a:pt x="0" y="469876"/>
                  </a:lnTo>
                  <a:lnTo>
                    <a:pt x="0" y="156625"/>
                  </a:lnTo>
                  <a:lnTo>
                    <a:pt x="289931" y="0"/>
                  </a:lnTo>
                  <a:lnTo>
                    <a:pt x="289931" y="0"/>
                  </a:lnTo>
                  <a:close/>
                  <a:moveTo>
                    <a:pt x="2853030" y="0"/>
                  </a:moveTo>
                  <a:lnTo>
                    <a:pt x="3142961" y="156625"/>
                  </a:lnTo>
                  <a:lnTo>
                    <a:pt x="3142961" y="469876"/>
                  </a:lnTo>
                  <a:lnTo>
                    <a:pt x="2853030" y="626501"/>
                  </a:lnTo>
                  <a:lnTo>
                    <a:pt x="2563100" y="469876"/>
                  </a:lnTo>
                  <a:lnTo>
                    <a:pt x="2563100" y="156625"/>
                  </a:lnTo>
                  <a:lnTo>
                    <a:pt x="2853030" y="0"/>
                  </a:lnTo>
                  <a:lnTo>
                    <a:pt x="2853030" y="0"/>
                  </a:lnTo>
                  <a:close/>
                  <a:moveTo>
                    <a:pt x="3493903" y="0"/>
                  </a:moveTo>
                  <a:lnTo>
                    <a:pt x="3783834" y="156625"/>
                  </a:lnTo>
                  <a:lnTo>
                    <a:pt x="3783834" y="469876"/>
                  </a:lnTo>
                  <a:lnTo>
                    <a:pt x="3493903" y="626501"/>
                  </a:lnTo>
                  <a:lnTo>
                    <a:pt x="3203973" y="469876"/>
                  </a:lnTo>
                  <a:lnTo>
                    <a:pt x="3203973" y="156625"/>
                  </a:lnTo>
                  <a:lnTo>
                    <a:pt x="3493903" y="0"/>
                  </a:lnTo>
                  <a:lnTo>
                    <a:pt x="3493903" y="0"/>
                  </a:lnTo>
                  <a:close/>
                  <a:moveTo>
                    <a:pt x="930411" y="0"/>
                  </a:moveTo>
                  <a:lnTo>
                    <a:pt x="1220342" y="156625"/>
                  </a:lnTo>
                  <a:lnTo>
                    <a:pt x="1220342" y="469876"/>
                  </a:lnTo>
                  <a:lnTo>
                    <a:pt x="930411" y="626501"/>
                  </a:lnTo>
                  <a:lnTo>
                    <a:pt x="640481" y="469876"/>
                  </a:lnTo>
                  <a:lnTo>
                    <a:pt x="640481" y="156625"/>
                  </a:lnTo>
                  <a:lnTo>
                    <a:pt x="930411" y="0"/>
                  </a:lnTo>
                  <a:lnTo>
                    <a:pt x="930411" y="0"/>
                  </a:lnTo>
                  <a:close/>
                  <a:moveTo>
                    <a:pt x="1571284" y="0"/>
                  </a:moveTo>
                  <a:lnTo>
                    <a:pt x="1861215" y="156625"/>
                  </a:lnTo>
                  <a:lnTo>
                    <a:pt x="1861215" y="469876"/>
                  </a:lnTo>
                  <a:lnTo>
                    <a:pt x="1571284" y="626501"/>
                  </a:lnTo>
                  <a:lnTo>
                    <a:pt x="1281354" y="469876"/>
                  </a:lnTo>
                  <a:lnTo>
                    <a:pt x="1281354" y="156625"/>
                  </a:lnTo>
                  <a:lnTo>
                    <a:pt x="1571284" y="0"/>
                  </a:lnTo>
                  <a:lnTo>
                    <a:pt x="1571284" y="0"/>
                  </a:lnTo>
                  <a:close/>
                  <a:moveTo>
                    <a:pt x="4134776" y="0"/>
                  </a:moveTo>
                  <a:lnTo>
                    <a:pt x="4424707" y="156625"/>
                  </a:lnTo>
                  <a:lnTo>
                    <a:pt x="4424707" y="469876"/>
                  </a:lnTo>
                  <a:lnTo>
                    <a:pt x="4134776" y="626501"/>
                  </a:lnTo>
                  <a:lnTo>
                    <a:pt x="3844846" y="469876"/>
                  </a:lnTo>
                  <a:lnTo>
                    <a:pt x="3844846" y="156625"/>
                  </a:lnTo>
                  <a:lnTo>
                    <a:pt x="4134776" y="0"/>
                  </a:lnTo>
                  <a:lnTo>
                    <a:pt x="4134776" y="0"/>
                  </a:lnTo>
                  <a:close/>
                  <a:moveTo>
                    <a:pt x="4775649" y="0"/>
                  </a:moveTo>
                  <a:lnTo>
                    <a:pt x="5065580" y="156625"/>
                  </a:lnTo>
                  <a:lnTo>
                    <a:pt x="5065580" y="469876"/>
                  </a:lnTo>
                  <a:lnTo>
                    <a:pt x="4775649" y="626501"/>
                  </a:lnTo>
                  <a:lnTo>
                    <a:pt x="4485719" y="469876"/>
                  </a:lnTo>
                  <a:lnTo>
                    <a:pt x="4485719" y="156625"/>
                  </a:lnTo>
                  <a:lnTo>
                    <a:pt x="4775649" y="0"/>
                  </a:lnTo>
                  <a:lnTo>
                    <a:pt x="4775649" y="0"/>
                  </a:lnTo>
                  <a:close/>
                  <a:moveTo>
                    <a:pt x="2212158" y="0"/>
                  </a:moveTo>
                  <a:lnTo>
                    <a:pt x="2502088" y="156625"/>
                  </a:lnTo>
                  <a:lnTo>
                    <a:pt x="2502088" y="469876"/>
                  </a:lnTo>
                  <a:lnTo>
                    <a:pt x="2212158" y="626501"/>
                  </a:lnTo>
                  <a:lnTo>
                    <a:pt x="1922227" y="469876"/>
                  </a:lnTo>
                  <a:lnTo>
                    <a:pt x="1922227" y="156625"/>
                  </a:lnTo>
                  <a:lnTo>
                    <a:pt x="2212158" y="0"/>
                  </a:lnTo>
                  <a:lnTo>
                    <a:pt x="2212158" y="0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F1327410-0C4C-4A86-FFB5-1B355A0DBCEA}"/>
                </a:ext>
              </a:extLst>
            </p:cNvPr>
            <p:cNvSpPr/>
            <p:nvPr/>
          </p:nvSpPr>
          <p:spPr>
            <a:xfrm>
              <a:off x="6912949" y="6946102"/>
              <a:ext cx="3746865" cy="463405"/>
            </a:xfrm>
            <a:custGeom>
              <a:avLst/>
              <a:gdLst>
                <a:gd name="connsiteX0" fmla="*/ 289931 w 5065579"/>
                <a:gd name="connsiteY0" fmla="*/ 0 h 626501"/>
                <a:gd name="connsiteX1" fmla="*/ 579861 w 5065579"/>
                <a:gd name="connsiteY1" fmla="*/ 156625 h 626501"/>
                <a:gd name="connsiteX2" fmla="*/ 579861 w 5065579"/>
                <a:gd name="connsiteY2" fmla="*/ 469876 h 626501"/>
                <a:gd name="connsiteX3" fmla="*/ 289931 w 5065579"/>
                <a:gd name="connsiteY3" fmla="*/ 626501 h 626501"/>
                <a:gd name="connsiteX4" fmla="*/ 0 w 5065579"/>
                <a:gd name="connsiteY4" fmla="*/ 469876 h 626501"/>
                <a:gd name="connsiteX5" fmla="*/ 0 w 5065579"/>
                <a:gd name="connsiteY5" fmla="*/ 156625 h 626501"/>
                <a:gd name="connsiteX6" fmla="*/ 289931 w 5065579"/>
                <a:gd name="connsiteY6" fmla="*/ 0 h 626501"/>
                <a:gd name="connsiteX7" fmla="*/ 289931 w 5065579"/>
                <a:gd name="connsiteY7" fmla="*/ 0 h 626501"/>
                <a:gd name="connsiteX8" fmla="*/ 2853030 w 5065579"/>
                <a:gd name="connsiteY8" fmla="*/ 0 h 626501"/>
                <a:gd name="connsiteX9" fmla="*/ 3142961 w 5065579"/>
                <a:gd name="connsiteY9" fmla="*/ 156625 h 626501"/>
                <a:gd name="connsiteX10" fmla="*/ 3142961 w 5065579"/>
                <a:gd name="connsiteY10" fmla="*/ 469876 h 626501"/>
                <a:gd name="connsiteX11" fmla="*/ 2853030 w 5065579"/>
                <a:gd name="connsiteY11" fmla="*/ 626501 h 626501"/>
                <a:gd name="connsiteX12" fmla="*/ 2563100 w 5065579"/>
                <a:gd name="connsiteY12" fmla="*/ 469876 h 626501"/>
                <a:gd name="connsiteX13" fmla="*/ 2563100 w 5065579"/>
                <a:gd name="connsiteY13" fmla="*/ 156625 h 626501"/>
                <a:gd name="connsiteX14" fmla="*/ 2853030 w 5065579"/>
                <a:gd name="connsiteY14" fmla="*/ 0 h 626501"/>
                <a:gd name="connsiteX15" fmla="*/ 2853030 w 5065579"/>
                <a:gd name="connsiteY15" fmla="*/ 0 h 626501"/>
                <a:gd name="connsiteX16" fmla="*/ 3493903 w 5065579"/>
                <a:gd name="connsiteY16" fmla="*/ 0 h 626501"/>
                <a:gd name="connsiteX17" fmla="*/ 3783834 w 5065579"/>
                <a:gd name="connsiteY17" fmla="*/ 156625 h 626501"/>
                <a:gd name="connsiteX18" fmla="*/ 3783834 w 5065579"/>
                <a:gd name="connsiteY18" fmla="*/ 469876 h 626501"/>
                <a:gd name="connsiteX19" fmla="*/ 3493903 w 5065579"/>
                <a:gd name="connsiteY19" fmla="*/ 626501 h 626501"/>
                <a:gd name="connsiteX20" fmla="*/ 3203973 w 5065579"/>
                <a:gd name="connsiteY20" fmla="*/ 469876 h 626501"/>
                <a:gd name="connsiteX21" fmla="*/ 3203973 w 5065579"/>
                <a:gd name="connsiteY21" fmla="*/ 156625 h 626501"/>
                <a:gd name="connsiteX22" fmla="*/ 3493903 w 5065579"/>
                <a:gd name="connsiteY22" fmla="*/ 0 h 626501"/>
                <a:gd name="connsiteX23" fmla="*/ 3493903 w 5065579"/>
                <a:gd name="connsiteY23" fmla="*/ 0 h 626501"/>
                <a:gd name="connsiteX24" fmla="*/ 930411 w 5065579"/>
                <a:gd name="connsiteY24" fmla="*/ 0 h 626501"/>
                <a:gd name="connsiteX25" fmla="*/ 1220342 w 5065579"/>
                <a:gd name="connsiteY25" fmla="*/ 156625 h 626501"/>
                <a:gd name="connsiteX26" fmla="*/ 1220342 w 5065579"/>
                <a:gd name="connsiteY26" fmla="*/ 469876 h 626501"/>
                <a:gd name="connsiteX27" fmla="*/ 930411 w 5065579"/>
                <a:gd name="connsiteY27" fmla="*/ 626501 h 626501"/>
                <a:gd name="connsiteX28" fmla="*/ 640481 w 5065579"/>
                <a:gd name="connsiteY28" fmla="*/ 469876 h 626501"/>
                <a:gd name="connsiteX29" fmla="*/ 640481 w 5065579"/>
                <a:gd name="connsiteY29" fmla="*/ 156625 h 626501"/>
                <a:gd name="connsiteX30" fmla="*/ 930411 w 5065579"/>
                <a:gd name="connsiteY30" fmla="*/ 0 h 626501"/>
                <a:gd name="connsiteX31" fmla="*/ 930411 w 5065579"/>
                <a:gd name="connsiteY31" fmla="*/ 0 h 626501"/>
                <a:gd name="connsiteX32" fmla="*/ 1571284 w 5065579"/>
                <a:gd name="connsiteY32" fmla="*/ 0 h 626501"/>
                <a:gd name="connsiteX33" fmla="*/ 1861215 w 5065579"/>
                <a:gd name="connsiteY33" fmla="*/ 156625 h 626501"/>
                <a:gd name="connsiteX34" fmla="*/ 1861215 w 5065579"/>
                <a:gd name="connsiteY34" fmla="*/ 469876 h 626501"/>
                <a:gd name="connsiteX35" fmla="*/ 1571284 w 5065579"/>
                <a:gd name="connsiteY35" fmla="*/ 626501 h 626501"/>
                <a:gd name="connsiteX36" fmla="*/ 1281354 w 5065579"/>
                <a:gd name="connsiteY36" fmla="*/ 469876 h 626501"/>
                <a:gd name="connsiteX37" fmla="*/ 1281354 w 5065579"/>
                <a:gd name="connsiteY37" fmla="*/ 156625 h 626501"/>
                <a:gd name="connsiteX38" fmla="*/ 1571284 w 5065579"/>
                <a:gd name="connsiteY38" fmla="*/ 0 h 626501"/>
                <a:gd name="connsiteX39" fmla="*/ 1571284 w 5065579"/>
                <a:gd name="connsiteY39" fmla="*/ 0 h 626501"/>
                <a:gd name="connsiteX40" fmla="*/ 4134776 w 5065579"/>
                <a:gd name="connsiteY40" fmla="*/ 0 h 626501"/>
                <a:gd name="connsiteX41" fmla="*/ 4424707 w 5065579"/>
                <a:gd name="connsiteY41" fmla="*/ 156625 h 626501"/>
                <a:gd name="connsiteX42" fmla="*/ 4424707 w 5065579"/>
                <a:gd name="connsiteY42" fmla="*/ 469876 h 626501"/>
                <a:gd name="connsiteX43" fmla="*/ 4134776 w 5065579"/>
                <a:gd name="connsiteY43" fmla="*/ 626501 h 626501"/>
                <a:gd name="connsiteX44" fmla="*/ 3844846 w 5065579"/>
                <a:gd name="connsiteY44" fmla="*/ 469876 h 626501"/>
                <a:gd name="connsiteX45" fmla="*/ 3844846 w 5065579"/>
                <a:gd name="connsiteY45" fmla="*/ 156625 h 626501"/>
                <a:gd name="connsiteX46" fmla="*/ 4134776 w 5065579"/>
                <a:gd name="connsiteY46" fmla="*/ 0 h 626501"/>
                <a:gd name="connsiteX47" fmla="*/ 4134776 w 5065579"/>
                <a:gd name="connsiteY47" fmla="*/ 0 h 626501"/>
                <a:gd name="connsiteX48" fmla="*/ 4775649 w 5065579"/>
                <a:gd name="connsiteY48" fmla="*/ 0 h 626501"/>
                <a:gd name="connsiteX49" fmla="*/ 5065580 w 5065579"/>
                <a:gd name="connsiteY49" fmla="*/ 156625 h 626501"/>
                <a:gd name="connsiteX50" fmla="*/ 5065580 w 5065579"/>
                <a:gd name="connsiteY50" fmla="*/ 469876 h 626501"/>
                <a:gd name="connsiteX51" fmla="*/ 4775649 w 5065579"/>
                <a:gd name="connsiteY51" fmla="*/ 626501 h 626501"/>
                <a:gd name="connsiteX52" fmla="*/ 4485719 w 5065579"/>
                <a:gd name="connsiteY52" fmla="*/ 469876 h 626501"/>
                <a:gd name="connsiteX53" fmla="*/ 4485719 w 5065579"/>
                <a:gd name="connsiteY53" fmla="*/ 156625 h 626501"/>
                <a:gd name="connsiteX54" fmla="*/ 4775649 w 5065579"/>
                <a:gd name="connsiteY54" fmla="*/ 0 h 626501"/>
                <a:gd name="connsiteX55" fmla="*/ 4775649 w 5065579"/>
                <a:gd name="connsiteY55" fmla="*/ 0 h 626501"/>
                <a:gd name="connsiteX56" fmla="*/ 2212158 w 5065579"/>
                <a:gd name="connsiteY56" fmla="*/ 0 h 626501"/>
                <a:gd name="connsiteX57" fmla="*/ 2502088 w 5065579"/>
                <a:gd name="connsiteY57" fmla="*/ 156625 h 626501"/>
                <a:gd name="connsiteX58" fmla="*/ 2502088 w 5065579"/>
                <a:gd name="connsiteY58" fmla="*/ 469876 h 626501"/>
                <a:gd name="connsiteX59" fmla="*/ 2212158 w 5065579"/>
                <a:gd name="connsiteY59" fmla="*/ 626501 h 626501"/>
                <a:gd name="connsiteX60" fmla="*/ 1922227 w 5065579"/>
                <a:gd name="connsiteY60" fmla="*/ 469876 h 626501"/>
                <a:gd name="connsiteX61" fmla="*/ 1922227 w 5065579"/>
                <a:gd name="connsiteY61" fmla="*/ 156625 h 626501"/>
                <a:gd name="connsiteX62" fmla="*/ 2212158 w 5065579"/>
                <a:gd name="connsiteY62" fmla="*/ 0 h 626501"/>
                <a:gd name="connsiteX63" fmla="*/ 2212158 w 5065579"/>
                <a:gd name="connsiteY63" fmla="*/ 0 h 62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5065579" h="626501">
                  <a:moveTo>
                    <a:pt x="289931" y="0"/>
                  </a:moveTo>
                  <a:lnTo>
                    <a:pt x="579861" y="156625"/>
                  </a:lnTo>
                  <a:lnTo>
                    <a:pt x="579861" y="469876"/>
                  </a:lnTo>
                  <a:lnTo>
                    <a:pt x="289931" y="626501"/>
                  </a:lnTo>
                  <a:lnTo>
                    <a:pt x="0" y="469876"/>
                  </a:lnTo>
                  <a:lnTo>
                    <a:pt x="0" y="156625"/>
                  </a:lnTo>
                  <a:lnTo>
                    <a:pt x="289931" y="0"/>
                  </a:lnTo>
                  <a:lnTo>
                    <a:pt x="289931" y="0"/>
                  </a:lnTo>
                  <a:close/>
                  <a:moveTo>
                    <a:pt x="2853030" y="0"/>
                  </a:moveTo>
                  <a:lnTo>
                    <a:pt x="3142961" y="156625"/>
                  </a:lnTo>
                  <a:lnTo>
                    <a:pt x="3142961" y="469876"/>
                  </a:lnTo>
                  <a:lnTo>
                    <a:pt x="2853030" y="626501"/>
                  </a:lnTo>
                  <a:lnTo>
                    <a:pt x="2563100" y="469876"/>
                  </a:lnTo>
                  <a:lnTo>
                    <a:pt x="2563100" y="156625"/>
                  </a:lnTo>
                  <a:lnTo>
                    <a:pt x="2853030" y="0"/>
                  </a:lnTo>
                  <a:lnTo>
                    <a:pt x="2853030" y="0"/>
                  </a:lnTo>
                  <a:close/>
                  <a:moveTo>
                    <a:pt x="3493903" y="0"/>
                  </a:moveTo>
                  <a:lnTo>
                    <a:pt x="3783834" y="156625"/>
                  </a:lnTo>
                  <a:lnTo>
                    <a:pt x="3783834" y="469876"/>
                  </a:lnTo>
                  <a:lnTo>
                    <a:pt x="3493903" y="626501"/>
                  </a:lnTo>
                  <a:lnTo>
                    <a:pt x="3203973" y="469876"/>
                  </a:lnTo>
                  <a:lnTo>
                    <a:pt x="3203973" y="156625"/>
                  </a:lnTo>
                  <a:lnTo>
                    <a:pt x="3493903" y="0"/>
                  </a:lnTo>
                  <a:lnTo>
                    <a:pt x="3493903" y="0"/>
                  </a:lnTo>
                  <a:close/>
                  <a:moveTo>
                    <a:pt x="930411" y="0"/>
                  </a:moveTo>
                  <a:lnTo>
                    <a:pt x="1220342" y="156625"/>
                  </a:lnTo>
                  <a:lnTo>
                    <a:pt x="1220342" y="469876"/>
                  </a:lnTo>
                  <a:lnTo>
                    <a:pt x="930411" y="626501"/>
                  </a:lnTo>
                  <a:lnTo>
                    <a:pt x="640481" y="469876"/>
                  </a:lnTo>
                  <a:lnTo>
                    <a:pt x="640481" y="156625"/>
                  </a:lnTo>
                  <a:lnTo>
                    <a:pt x="930411" y="0"/>
                  </a:lnTo>
                  <a:lnTo>
                    <a:pt x="930411" y="0"/>
                  </a:lnTo>
                  <a:close/>
                  <a:moveTo>
                    <a:pt x="1571284" y="0"/>
                  </a:moveTo>
                  <a:lnTo>
                    <a:pt x="1861215" y="156625"/>
                  </a:lnTo>
                  <a:lnTo>
                    <a:pt x="1861215" y="469876"/>
                  </a:lnTo>
                  <a:lnTo>
                    <a:pt x="1571284" y="626501"/>
                  </a:lnTo>
                  <a:lnTo>
                    <a:pt x="1281354" y="469876"/>
                  </a:lnTo>
                  <a:lnTo>
                    <a:pt x="1281354" y="156625"/>
                  </a:lnTo>
                  <a:lnTo>
                    <a:pt x="1571284" y="0"/>
                  </a:lnTo>
                  <a:lnTo>
                    <a:pt x="1571284" y="0"/>
                  </a:lnTo>
                  <a:close/>
                  <a:moveTo>
                    <a:pt x="4134776" y="0"/>
                  </a:moveTo>
                  <a:lnTo>
                    <a:pt x="4424707" y="156625"/>
                  </a:lnTo>
                  <a:lnTo>
                    <a:pt x="4424707" y="469876"/>
                  </a:lnTo>
                  <a:lnTo>
                    <a:pt x="4134776" y="626501"/>
                  </a:lnTo>
                  <a:lnTo>
                    <a:pt x="3844846" y="469876"/>
                  </a:lnTo>
                  <a:lnTo>
                    <a:pt x="3844846" y="156625"/>
                  </a:lnTo>
                  <a:lnTo>
                    <a:pt x="4134776" y="0"/>
                  </a:lnTo>
                  <a:lnTo>
                    <a:pt x="4134776" y="0"/>
                  </a:lnTo>
                  <a:close/>
                  <a:moveTo>
                    <a:pt x="4775649" y="0"/>
                  </a:moveTo>
                  <a:lnTo>
                    <a:pt x="5065580" y="156625"/>
                  </a:lnTo>
                  <a:lnTo>
                    <a:pt x="5065580" y="469876"/>
                  </a:lnTo>
                  <a:lnTo>
                    <a:pt x="4775649" y="626501"/>
                  </a:lnTo>
                  <a:lnTo>
                    <a:pt x="4485719" y="469876"/>
                  </a:lnTo>
                  <a:lnTo>
                    <a:pt x="4485719" y="156625"/>
                  </a:lnTo>
                  <a:lnTo>
                    <a:pt x="4775649" y="0"/>
                  </a:lnTo>
                  <a:lnTo>
                    <a:pt x="4775649" y="0"/>
                  </a:lnTo>
                  <a:close/>
                  <a:moveTo>
                    <a:pt x="2212158" y="0"/>
                  </a:moveTo>
                  <a:lnTo>
                    <a:pt x="2502088" y="156625"/>
                  </a:lnTo>
                  <a:lnTo>
                    <a:pt x="2502088" y="469876"/>
                  </a:lnTo>
                  <a:lnTo>
                    <a:pt x="2212158" y="626501"/>
                  </a:lnTo>
                  <a:lnTo>
                    <a:pt x="1922227" y="469876"/>
                  </a:lnTo>
                  <a:lnTo>
                    <a:pt x="1922227" y="156625"/>
                  </a:lnTo>
                  <a:lnTo>
                    <a:pt x="2212158" y="0"/>
                  </a:lnTo>
                  <a:lnTo>
                    <a:pt x="2212158" y="0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5" name="Freeform 214">
              <a:extLst>
                <a:ext uri="{FF2B5EF4-FFF2-40B4-BE49-F238E27FC236}">
                  <a16:creationId xmlns:a16="http://schemas.microsoft.com/office/drawing/2014/main" id="{FCAE67AE-B3A2-4671-A560-30F1EFFB94A5}"/>
                </a:ext>
              </a:extLst>
            </p:cNvPr>
            <p:cNvSpPr/>
            <p:nvPr/>
          </p:nvSpPr>
          <p:spPr>
            <a:xfrm>
              <a:off x="7145116" y="4288216"/>
              <a:ext cx="3546697" cy="463405"/>
            </a:xfrm>
            <a:custGeom>
              <a:avLst/>
              <a:gdLst>
                <a:gd name="connsiteX0" fmla="*/ 3532412 w 3546697"/>
                <a:gd name="connsiteY0" fmla="*/ 0 h 463405"/>
                <a:gd name="connsiteX1" fmla="*/ 3546697 w 3546697"/>
                <a:gd name="connsiteY1" fmla="*/ 7717 h 463405"/>
                <a:gd name="connsiteX2" fmla="*/ 3546697 w 3546697"/>
                <a:gd name="connsiteY2" fmla="*/ 455688 h 463405"/>
                <a:gd name="connsiteX3" fmla="*/ 3532412 w 3546697"/>
                <a:gd name="connsiteY3" fmla="*/ 463405 h 463405"/>
                <a:gd name="connsiteX4" fmla="*/ 3317959 w 3546697"/>
                <a:gd name="connsiteY4" fmla="*/ 347554 h 463405"/>
                <a:gd name="connsiteX5" fmla="*/ 3317959 w 3546697"/>
                <a:gd name="connsiteY5" fmla="*/ 115851 h 463405"/>
                <a:gd name="connsiteX6" fmla="*/ 3058376 w 3546697"/>
                <a:gd name="connsiteY6" fmla="*/ 0 h 463405"/>
                <a:gd name="connsiteX7" fmla="*/ 3272830 w 3546697"/>
                <a:gd name="connsiteY7" fmla="*/ 115851 h 463405"/>
                <a:gd name="connsiteX8" fmla="*/ 3272830 w 3546697"/>
                <a:gd name="connsiteY8" fmla="*/ 347554 h 463405"/>
                <a:gd name="connsiteX9" fmla="*/ 3058376 w 3546697"/>
                <a:gd name="connsiteY9" fmla="*/ 463405 h 463405"/>
                <a:gd name="connsiteX10" fmla="*/ 2843924 w 3546697"/>
                <a:gd name="connsiteY10" fmla="*/ 347554 h 463405"/>
                <a:gd name="connsiteX11" fmla="*/ 2843924 w 3546697"/>
                <a:gd name="connsiteY11" fmla="*/ 115851 h 463405"/>
                <a:gd name="connsiteX12" fmla="*/ 2584341 w 3546697"/>
                <a:gd name="connsiteY12" fmla="*/ 0 h 463405"/>
                <a:gd name="connsiteX13" fmla="*/ 2798794 w 3546697"/>
                <a:gd name="connsiteY13" fmla="*/ 115851 h 463405"/>
                <a:gd name="connsiteX14" fmla="*/ 2798794 w 3546697"/>
                <a:gd name="connsiteY14" fmla="*/ 347554 h 463405"/>
                <a:gd name="connsiteX15" fmla="*/ 2584341 w 3546697"/>
                <a:gd name="connsiteY15" fmla="*/ 463405 h 463405"/>
                <a:gd name="connsiteX16" fmla="*/ 2369888 w 3546697"/>
                <a:gd name="connsiteY16" fmla="*/ 347554 h 463405"/>
                <a:gd name="connsiteX17" fmla="*/ 2369888 w 3546697"/>
                <a:gd name="connsiteY17" fmla="*/ 115851 h 463405"/>
                <a:gd name="connsiteX18" fmla="*/ 2110305 w 3546697"/>
                <a:gd name="connsiteY18" fmla="*/ 0 h 463405"/>
                <a:gd name="connsiteX19" fmla="*/ 2324759 w 3546697"/>
                <a:gd name="connsiteY19" fmla="*/ 115851 h 463405"/>
                <a:gd name="connsiteX20" fmla="*/ 2324759 w 3546697"/>
                <a:gd name="connsiteY20" fmla="*/ 347554 h 463405"/>
                <a:gd name="connsiteX21" fmla="*/ 2110305 w 3546697"/>
                <a:gd name="connsiteY21" fmla="*/ 463405 h 463405"/>
                <a:gd name="connsiteX22" fmla="*/ 1895852 w 3546697"/>
                <a:gd name="connsiteY22" fmla="*/ 347554 h 463405"/>
                <a:gd name="connsiteX23" fmla="*/ 1895852 w 3546697"/>
                <a:gd name="connsiteY23" fmla="*/ 115851 h 463405"/>
                <a:gd name="connsiteX24" fmla="*/ 1636270 w 3546697"/>
                <a:gd name="connsiteY24" fmla="*/ 0 h 463405"/>
                <a:gd name="connsiteX25" fmla="*/ 1850724 w 3546697"/>
                <a:gd name="connsiteY25" fmla="*/ 115851 h 463405"/>
                <a:gd name="connsiteX26" fmla="*/ 1850724 w 3546697"/>
                <a:gd name="connsiteY26" fmla="*/ 347554 h 463405"/>
                <a:gd name="connsiteX27" fmla="*/ 1636270 w 3546697"/>
                <a:gd name="connsiteY27" fmla="*/ 463405 h 463405"/>
                <a:gd name="connsiteX28" fmla="*/ 1421817 w 3546697"/>
                <a:gd name="connsiteY28" fmla="*/ 347554 h 463405"/>
                <a:gd name="connsiteX29" fmla="*/ 1421817 w 3546697"/>
                <a:gd name="connsiteY29" fmla="*/ 115851 h 463405"/>
                <a:gd name="connsiteX30" fmla="*/ 1162234 w 3546697"/>
                <a:gd name="connsiteY30" fmla="*/ 0 h 463405"/>
                <a:gd name="connsiteX31" fmla="*/ 1376688 w 3546697"/>
                <a:gd name="connsiteY31" fmla="*/ 115851 h 463405"/>
                <a:gd name="connsiteX32" fmla="*/ 1376688 w 3546697"/>
                <a:gd name="connsiteY32" fmla="*/ 347554 h 463405"/>
                <a:gd name="connsiteX33" fmla="*/ 1162234 w 3546697"/>
                <a:gd name="connsiteY33" fmla="*/ 463405 h 463405"/>
                <a:gd name="connsiteX34" fmla="*/ 947781 w 3546697"/>
                <a:gd name="connsiteY34" fmla="*/ 347554 h 463405"/>
                <a:gd name="connsiteX35" fmla="*/ 947781 w 3546697"/>
                <a:gd name="connsiteY35" fmla="*/ 115851 h 463405"/>
                <a:gd name="connsiteX36" fmla="*/ 688199 w 3546697"/>
                <a:gd name="connsiteY36" fmla="*/ 0 h 463405"/>
                <a:gd name="connsiteX37" fmla="*/ 902653 w 3546697"/>
                <a:gd name="connsiteY37" fmla="*/ 115851 h 463405"/>
                <a:gd name="connsiteX38" fmla="*/ 902653 w 3546697"/>
                <a:gd name="connsiteY38" fmla="*/ 347554 h 463405"/>
                <a:gd name="connsiteX39" fmla="*/ 688199 w 3546697"/>
                <a:gd name="connsiteY39" fmla="*/ 463405 h 463405"/>
                <a:gd name="connsiteX40" fmla="*/ 473746 w 3546697"/>
                <a:gd name="connsiteY40" fmla="*/ 347554 h 463405"/>
                <a:gd name="connsiteX41" fmla="*/ 473746 w 3546697"/>
                <a:gd name="connsiteY41" fmla="*/ 115851 h 463405"/>
                <a:gd name="connsiteX42" fmla="*/ 214454 w 3546697"/>
                <a:gd name="connsiteY42" fmla="*/ 0 h 463405"/>
                <a:gd name="connsiteX43" fmla="*/ 428907 w 3546697"/>
                <a:gd name="connsiteY43" fmla="*/ 115851 h 463405"/>
                <a:gd name="connsiteX44" fmla="*/ 428907 w 3546697"/>
                <a:gd name="connsiteY44" fmla="*/ 347554 h 463405"/>
                <a:gd name="connsiteX45" fmla="*/ 214454 w 3546697"/>
                <a:gd name="connsiteY45" fmla="*/ 463405 h 463405"/>
                <a:gd name="connsiteX46" fmla="*/ 0 w 3546697"/>
                <a:gd name="connsiteY46" fmla="*/ 347554 h 463405"/>
                <a:gd name="connsiteX47" fmla="*/ 0 w 3546697"/>
                <a:gd name="connsiteY47" fmla="*/ 115851 h 46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546697" h="463405">
                  <a:moveTo>
                    <a:pt x="3532412" y="0"/>
                  </a:moveTo>
                  <a:lnTo>
                    <a:pt x="3546697" y="7717"/>
                  </a:lnTo>
                  <a:lnTo>
                    <a:pt x="3546697" y="455688"/>
                  </a:lnTo>
                  <a:lnTo>
                    <a:pt x="3532412" y="463405"/>
                  </a:lnTo>
                  <a:lnTo>
                    <a:pt x="3317959" y="347554"/>
                  </a:lnTo>
                  <a:lnTo>
                    <a:pt x="3317959" y="115851"/>
                  </a:lnTo>
                  <a:close/>
                  <a:moveTo>
                    <a:pt x="3058376" y="0"/>
                  </a:moveTo>
                  <a:lnTo>
                    <a:pt x="3272830" y="115851"/>
                  </a:lnTo>
                  <a:lnTo>
                    <a:pt x="3272830" y="347554"/>
                  </a:lnTo>
                  <a:lnTo>
                    <a:pt x="3058376" y="463405"/>
                  </a:lnTo>
                  <a:lnTo>
                    <a:pt x="2843924" y="347554"/>
                  </a:lnTo>
                  <a:lnTo>
                    <a:pt x="2843924" y="115851"/>
                  </a:lnTo>
                  <a:close/>
                  <a:moveTo>
                    <a:pt x="2584341" y="0"/>
                  </a:moveTo>
                  <a:lnTo>
                    <a:pt x="2798794" y="115851"/>
                  </a:lnTo>
                  <a:lnTo>
                    <a:pt x="2798794" y="347554"/>
                  </a:lnTo>
                  <a:lnTo>
                    <a:pt x="2584341" y="463405"/>
                  </a:lnTo>
                  <a:lnTo>
                    <a:pt x="2369888" y="347554"/>
                  </a:lnTo>
                  <a:lnTo>
                    <a:pt x="2369888" y="115851"/>
                  </a:lnTo>
                  <a:close/>
                  <a:moveTo>
                    <a:pt x="2110305" y="0"/>
                  </a:moveTo>
                  <a:lnTo>
                    <a:pt x="2324759" y="115851"/>
                  </a:lnTo>
                  <a:lnTo>
                    <a:pt x="2324759" y="347554"/>
                  </a:lnTo>
                  <a:lnTo>
                    <a:pt x="2110305" y="463405"/>
                  </a:lnTo>
                  <a:lnTo>
                    <a:pt x="1895852" y="347554"/>
                  </a:lnTo>
                  <a:lnTo>
                    <a:pt x="1895852" y="115851"/>
                  </a:lnTo>
                  <a:close/>
                  <a:moveTo>
                    <a:pt x="1636270" y="0"/>
                  </a:moveTo>
                  <a:lnTo>
                    <a:pt x="1850724" y="115851"/>
                  </a:lnTo>
                  <a:lnTo>
                    <a:pt x="1850724" y="347554"/>
                  </a:lnTo>
                  <a:lnTo>
                    <a:pt x="1636270" y="463405"/>
                  </a:lnTo>
                  <a:lnTo>
                    <a:pt x="1421817" y="347554"/>
                  </a:lnTo>
                  <a:lnTo>
                    <a:pt x="1421817" y="115851"/>
                  </a:lnTo>
                  <a:close/>
                  <a:moveTo>
                    <a:pt x="1162234" y="0"/>
                  </a:moveTo>
                  <a:lnTo>
                    <a:pt x="1376688" y="115851"/>
                  </a:lnTo>
                  <a:lnTo>
                    <a:pt x="1376688" y="347554"/>
                  </a:lnTo>
                  <a:lnTo>
                    <a:pt x="1162234" y="463405"/>
                  </a:lnTo>
                  <a:lnTo>
                    <a:pt x="947781" y="347554"/>
                  </a:lnTo>
                  <a:lnTo>
                    <a:pt x="947781" y="115851"/>
                  </a:lnTo>
                  <a:close/>
                  <a:moveTo>
                    <a:pt x="688199" y="0"/>
                  </a:moveTo>
                  <a:lnTo>
                    <a:pt x="902653" y="115851"/>
                  </a:lnTo>
                  <a:lnTo>
                    <a:pt x="902653" y="347554"/>
                  </a:lnTo>
                  <a:lnTo>
                    <a:pt x="688199" y="463405"/>
                  </a:lnTo>
                  <a:lnTo>
                    <a:pt x="473746" y="347554"/>
                  </a:lnTo>
                  <a:lnTo>
                    <a:pt x="473746" y="115851"/>
                  </a:lnTo>
                  <a:close/>
                  <a:moveTo>
                    <a:pt x="214454" y="0"/>
                  </a:moveTo>
                  <a:lnTo>
                    <a:pt x="428907" y="115851"/>
                  </a:lnTo>
                  <a:lnTo>
                    <a:pt x="428907" y="347554"/>
                  </a:lnTo>
                  <a:lnTo>
                    <a:pt x="214454" y="463405"/>
                  </a:lnTo>
                  <a:lnTo>
                    <a:pt x="0" y="347554"/>
                  </a:lnTo>
                  <a:lnTo>
                    <a:pt x="0" y="115851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Freeform 216">
              <a:extLst>
                <a:ext uri="{FF2B5EF4-FFF2-40B4-BE49-F238E27FC236}">
                  <a16:creationId xmlns:a16="http://schemas.microsoft.com/office/drawing/2014/main" id="{EAD7233B-6DED-89ED-3075-E282EDBD176F}"/>
                </a:ext>
              </a:extLst>
            </p:cNvPr>
            <p:cNvSpPr/>
            <p:nvPr/>
          </p:nvSpPr>
          <p:spPr>
            <a:xfrm>
              <a:off x="7145116" y="5047612"/>
              <a:ext cx="3546697" cy="463405"/>
            </a:xfrm>
            <a:custGeom>
              <a:avLst/>
              <a:gdLst>
                <a:gd name="connsiteX0" fmla="*/ 3532412 w 3546697"/>
                <a:gd name="connsiteY0" fmla="*/ 0 h 463405"/>
                <a:gd name="connsiteX1" fmla="*/ 3546697 w 3546697"/>
                <a:gd name="connsiteY1" fmla="*/ 7717 h 463405"/>
                <a:gd name="connsiteX2" fmla="*/ 3546697 w 3546697"/>
                <a:gd name="connsiteY2" fmla="*/ 455688 h 463405"/>
                <a:gd name="connsiteX3" fmla="*/ 3532412 w 3546697"/>
                <a:gd name="connsiteY3" fmla="*/ 463405 h 463405"/>
                <a:gd name="connsiteX4" fmla="*/ 3317959 w 3546697"/>
                <a:gd name="connsiteY4" fmla="*/ 347554 h 463405"/>
                <a:gd name="connsiteX5" fmla="*/ 3317959 w 3546697"/>
                <a:gd name="connsiteY5" fmla="*/ 115851 h 463405"/>
                <a:gd name="connsiteX6" fmla="*/ 3058376 w 3546697"/>
                <a:gd name="connsiteY6" fmla="*/ 0 h 463405"/>
                <a:gd name="connsiteX7" fmla="*/ 3272830 w 3546697"/>
                <a:gd name="connsiteY7" fmla="*/ 115851 h 463405"/>
                <a:gd name="connsiteX8" fmla="*/ 3272830 w 3546697"/>
                <a:gd name="connsiteY8" fmla="*/ 347554 h 463405"/>
                <a:gd name="connsiteX9" fmla="*/ 3058376 w 3546697"/>
                <a:gd name="connsiteY9" fmla="*/ 463405 h 463405"/>
                <a:gd name="connsiteX10" fmla="*/ 2843924 w 3546697"/>
                <a:gd name="connsiteY10" fmla="*/ 347554 h 463405"/>
                <a:gd name="connsiteX11" fmla="*/ 2843924 w 3546697"/>
                <a:gd name="connsiteY11" fmla="*/ 115851 h 463405"/>
                <a:gd name="connsiteX12" fmla="*/ 2584341 w 3546697"/>
                <a:gd name="connsiteY12" fmla="*/ 0 h 463405"/>
                <a:gd name="connsiteX13" fmla="*/ 2798794 w 3546697"/>
                <a:gd name="connsiteY13" fmla="*/ 115851 h 463405"/>
                <a:gd name="connsiteX14" fmla="*/ 2798794 w 3546697"/>
                <a:gd name="connsiteY14" fmla="*/ 347554 h 463405"/>
                <a:gd name="connsiteX15" fmla="*/ 2584341 w 3546697"/>
                <a:gd name="connsiteY15" fmla="*/ 463405 h 463405"/>
                <a:gd name="connsiteX16" fmla="*/ 2369888 w 3546697"/>
                <a:gd name="connsiteY16" fmla="*/ 347554 h 463405"/>
                <a:gd name="connsiteX17" fmla="*/ 2369888 w 3546697"/>
                <a:gd name="connsiteY17" fmla="*/ 115851 h 463405"/>
                <a:gd name="connsiteX18" fmla="*/ 2110305 w 3546697"/>
                <a:gd name="connsiteY18" fmla="*/ 0 h 463405"/>
                <a:gd name="connsiteX19" fmla="*/ 2324759 w 3546697"/>
                <a:gd name="connsiteY19" fmla="*/ 115851 h 463405"/>
                <a:gd name="connsiteX20" fmla="*/ 2324759 w 3546697"/>
                <a:gd name="connsiteY20" fmla="*/ 347554 h 463405"/>
                <a:gd name="connsiteX21" fmla="*/ 2110305 w 3546697"/>
                <a:gd name="connsiteY21" fmla="*/ 463405 h 463405"/>
                <a:gd name="connsiteX22" fmla="*/ 1895852 w 3546697"/>
                <a:gd name="connsiteY22" fmla="*/ 347554 h 463405"/>
                <a:gd name="connsiteX23" fmla="*/ 1895852 w 3546697"/>
                <a:gd name="connsiteY23" fmla="*/ 115851 h 463405"/>
                <a:gd name="connsiteX24" fmla="*/ 1636270 w 3546697"/>
                <a:gd name="connsiteY24" fmla="*/ 0 h 463405"/>
                <a:gd name="connsiteX25" fmla="*/ 1850724 w 3546697"/>
                <a:gd name="connsiteY25" fmla="*/ 115851 h 463405"/>
                <a:gd name="connsiteX26" fmla="*/ 1850724 w 3546697"/>
                <a:gd name="connsiteY26" fmla="*/ 347554 h 463405"/>
                <a:gd name="connsiteX27" fmla="*/ 1636270 w 3546697"/>
                <a:gd name="connsiteY27" fmla="*/ 463405 h 463405"/>
                <a:gd name="connsiteX28" fmla="*/ 1421817 w 3546697"/>
                <a:gd name="connsiteY28" fmla="*/ 347554 h 463405"/>
                <a:gd name="connsiteX29" fmla="*/ 1421817 w 3546697"/>
                <a:gd name="connsiteY29" fmla="*/ 115851 h 463405"/>
                <a:gd name="connsiteX30" fmla="*/ 1162234 w 3546697"/>
                <a:gd name="connsiteY30" fmla="*/ 0 h 463405"/>
                <a:gd name="connsiteX31" fmla="*/ 1376688 w 3546697"/>
                <a:gd name="connsiteY31" fmla="*/ 115851 h 463405"/>
                <a:gd name="connsiteX32" fmla="*/ 1376688 w 3546697"/>
                <a:gd name="connsiteY32" fmla="*/ 347554 h 463405"/>
                <a:gd name="connsiteX33" fmla="*/ 1162234 w 3546697"/>
                <a:gd name="connsiteY33" fmla="*/ 463405 h 463405"/>
                <a:gd name="connsiteX34" fmla="*/ 947781 w 3546697"/>
                <a:gd name="connsiteY34" fmla="*/ 347554 h 463405"/>
                <a:gd name="connsiteX35" fmla="*/ 947781 w 3546697"/>
                <a:gd name="connsiteY35" fmla="*/ 115851 h 463405"/>
                <a:gd name="connsiteX36" fmla="*/ 688199 w 3546697"/>
                <a:gd name="connsiteY36" fmla="*/ 0 h 463405"/>
                <a:gd name="connsiteX37" fmla="*/ 902653 w 3546697"/>
                <a:gd name="connsiteY37" fmla="*/ 115851 h 463405"/>
                <a:gd name="connsiteX38" fmla="*/ 902653 w 3546697"/>
                <a:gd name="connsiteY38" fmla="*/ 347554 h 463405"/>
                <a:gd name="connsiteX39" fmla="*/ 688199 w 3546697"/>
                <a:gd name="connsiteY39" fmla="*/ 463405 h 463405"/>
                <a:gd name="connsiteX40" fmla="*/ 473746 w 3546697"/>
                <a:gd name="connsiteY40" fmla="*/ 347554 h 463405"/>
                <a:gd name="connsiteX41" fmla="*/ 473746 w 3546697"/>
                <a:gd name="connsiteY41" fmla="*/ 115851 h 463405"/>
                <a:gd name="connsiteX42" fmla="*/ 214454 w 3546697"/>
                <a:gd name="connsiteY42" fmla="*/ 0 h 463405"/>
                <a:gd name="connsiteX43" fmla="*/ 428907 w 3546697"/>
                <a:gd name="connsiteY43" fmla="*/ 115851 h 463405"/>
                <a:gd name="connsiteX44" fmla="*/ 428907 w 3546697"/>
                <a:gd name="connsiteY44" fmla="*/ 347554 h 463405"/>
                <a:gd name="connsiteX45" fmla="*/ 214454 w 3546697"/>
                <a:gd name="connsiteY45" fmla="*/ 463405 h 463405"/>
                <a:gd name="connsiteX46" fmla="*/ 0 w 3546697"/>
                <a:gd name="connsiteY46" fmla="*/ 347554 h 463405"/>
                <a:gd name="connsiteX47" fmla="*/ 0 w 3546697"/>
                <a:gd name="connsiteY47" fmla="*/ 115851 h 46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546697" h="463405">
                  <a:moveTo>
                    <a:pt x="3532412" y="0"/>
                  </a:moveTo>
                  <a:lnTo>
                    <a:pt x="3546697" y="7717"/>
                  </a:lnTo>
                  <a:lnTo>
                    <a:pt x="3546697" y="455688"/>
                  </a:lnTo>
                  <a:lnTo>
                    <a:pt x="3532412" y="463405"/>
                  </a:lnTo>
                  <a:lnTo>
                    <a:pt x="3317959" y="347554"/>
                  </a:lnTo>
                  <a:lnTo>
                    <a:pt x="3317959" y="115851"/>
                  </a:lnTo>
                  <a:close/>
                  <a:moveTo>
                    <a:pt x="3058376" y="0"/>
                  </a:moveTo>
                  <a:lnTo>
                    <a:pt x="3272830" y="115851"/>
                  </a:lnTo>
                  <a:lnTo>
                    <a:pt x="3272830" y="347554"/>
                  </a:lnTo>
                  <a:lnTo>
                    <a:pt x="3058376" y="463405"/>
                  </a:lnTo>
                  <a:lnTo>
                    <a:pt x="2843924" y="347554"/>
                  </a:lnTo>
                  <a:lnTo>
                    <a:pt x="2843924" y="115851"/>
                  </a:lnTo>
                  <a:close/>
                  <a:moveTo>
                    <a:pt x="2584341" y="0"/>
                  </a:moveTo>
                  <a:lnTo>
                    <a:pt x="2798794" y="115851"/>
                  </a:lnTo>
                  <a:lnTo>
                    <a:pt x="2798794" y="347554"/>
                  </a:lnTo>
                  <a:lnTo>
                    <a:pt x="2584341" y="463405"/>
                  </a:lnTo>
                  <a:lnTo>
                    <a:pt x="2369888" y="347554"/>
                  </a:lnTo>
                  <a:lnTo>
                    <a:pt x="2369888" y="115851"/>
                  </a:lnTo>
                  <a:close/>
                  <a:moveTo>
                    <a:pt x="2110305" y="0"/>
                  </a:moveTo>
                  <a:lnTo>
                    <a:pt x="2324759" y="115851"/>
                  </a:lnTo>
                  <a:lnTo>
                    <a:pt x="2324759" y="347554"/>
                  </a:lnTo>
                  <a:lnTo>
                    <a:pt x="2110305" y="463405"/>
                  </a:lnTo>
                  <a:lnTo>
                    <a:pt x="1895852" y="347554"/>
                  </a:lnTo>
                  <a:lnTo>
                    <a:pt x="1895852" y="115851"/>
                  </a:lnTo>
                  <a:close/>
                  <a:moveTo>
                    <a:pt x="1636270" y="0"/>
                  </a:moveTo>
                  <a:lnTo>
                    <a:pt x="1850724" y="115851"/>
                  </a:lnTo>
                  <a:lnTo>
                    <a:pt x="1850724" y="347554"/>
                  </a:lnTo>
                  <a:lnTo>
                    <a:pt x="1636270" y="463405"/>
                  </a:lnTo>
                  <a:lnTo>
                    <a:pt x="1421817" y="347554"/>
                  </a:lnTo>
                  <a:lnTo>
                    <a:pt x="1421817" y="115851"/>
                  </a:lnTo>
                  <a:close/>
                  <a:moveTo>
                    <a:pt x="1162234" y="0"/>
                  </a:moveTo>
                  <a:lnTo>
                    <a:pt x="1376688" y="115851"/>
                  </a:lnTo>
                  <a:lnTo>
                    <a:pt x="1376688" y="347554"/>
                  </a:lnTo>
                  <a:lnTo>
                    <a:pt x="1162234" y="463405"/>
                  </a:lnTo>
                  <a:lnTo>
                    <a:pt x="947781" y="347554"/>
                  </a:lnTo>
                  <a:lnTo>
                    <a:pt x="947781" y="115851"/>
                  </a:lnTo>
                  <a:close/>
                  <a:moveTo>
                    <a:pt x="688199" y="0"/>
                  </a:moveTo>
                  <a:lnTo>
                    <a:pt x="902653" y="115851"/>
                  </a:lnTo>
                  <a:lnTo>
                    <a:pt x="902653" y="347554"/>
                  </a:lnTo>
                  <a:lnTo>
                    <a:pt x="688199" y="463405"/>
                  </a:lnTo>
                  <a:lnTo>
                    <a:pt x="473746" y="347554"/>
                  </a:lnTo>
                  <a:lnTo>
                    <a:pt x="473746" y="115851"/>
                  </a:lnTo>
                  <a:close/>
                  <a:moveTo>
                    <a:pt x="214454" y="0"/>
                  </a:moveTo>
                  <a:lnTo>
                    <a:pt x="428907" y="115851"/>
                  </a:lnTo>
                  <a:lnTo>
                    <a:pt x="428907" y="347554"/>
                  </a:lnTo>
                  <a:lnTo>
                    <a:pt x="214454" y="463405"/>
                  </a:lnTo>
                  <a:lnTo>
                    <a:pt x="0" y="347554"/>
                  </a:lnTo>
                  <a:lnTo>
                    <a:pt x="0" y="115851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9" name="Freeform 218">
              <a:extLst>
                <a:ext uri="{FF2B5EF4-FFF2-40B4-BE49-F238E27FC236}">
                  <a16:creationId xmlns:a16="http://schemas.microsoft.com/office/drawing/2014/main" id="{3DE9B430-BEB1-0A66-F433-2E206EB4F5C7}"/>
                </a:ext>
              </a:extLst>
            </p:cNvPr>
            <p:cNvSpPr/>
            <p:nvPr/>
          </p:nvSpPr>
          <p:spPr>
            <a:xfrm>
              <a:off x="7145116" y="5807008"/>
              <a:ext cx="3546697" cy="463405"/>
            </a:xfrm>
            <a:custGeom>
              <a:avLst/>
              <a:gdLst>
                <a:gd name="connsiteX0" fmla="*/ 3532412 w 3546697"/>
                <a:gd name="connsiteY0" fmla="*/ 0 h 463405"/>
                <a:gd name="connsiteX1" fmla="*/ 3546697 w 3546697"/>
                <a:gd name="connsiteY1" fmla="*/ 7717 h 463405"/>
                <a:gd name="connsiteX2" fmla="*/ 3546697 w 3546697"/>
                <a:gd name="connsiteY2" fmla="*/ 455688 h 463405"/>
                <a:gd name="connsiteX3" fmla="*/ 3532412 w 3546697"/>
                <a:gd name="connsiteY3" fmla="*/ 463405 h 463405"/>
                <a:gd name="connsiteX4" fmla="*/ 3317959 w 3546697"/>
                <a:gd name="connsiteY4" fmla="*/ 347554 h 463405"/>
                <a:gd name="connsiteX5" fmla="*/ 3317959 w 3546697"/>
                <a:gd name="connsiteY5" fmla="*/ 115851 h 463405"/>
                <a:gd name="connsiteX6" fmla="*/ 3058376 w 3546697"/>
                <a:gd name="connsiteY6" fmla="*/ 0 h 463405"/>
                <a:gd name="connsiteX7" fmla="*/ 3272830 w 3546697"/>
                <a:gd name="connsiteY7" fmla="*/ 115851 h 463405"/>
                <a:gd name="connsiteX8" fmla="*/ 3272830 w 3546697"/>
                <a:gd name="connsiteY8" fmla="*/ 347554 h 463405"/>
                <a:gd name="connsiteX9" fmla="*/ 3058376 w 3546697"/>
                <a:gd name="connsiteY9" fmla="*/ 463405 h 463405"/>
                <a:gd name="connsiteX10" fmla="*/ 2843924 w 3546697"/>
                <a:gd name="connsiteY10" fmla="*/ 347554 h 463405"/>
                <a:gd name="connsiteX11" fmla="*/ 2843924 w 3546697"/>
                <a:gd name="connsiteY11" fmla="*/ 115851 h 463405"/>
                <a:gd name="connsiteX12" fmla="*/ 2584341 w 3546697"/>
                <a:gd name="connsiteY12" fmla="*/ 0 h 463405"/>
                <a:gd name="connsiteX13" fmla="*/ 2798794 w 3546697"/>
                <a:gd name="connsiteY13" fmla="*/ 115851 h 463405"/>
                <a:gd name="connsiteX14" fmla="*/ 2798794 w 3546697"/>
                <a:gd name="connsiteY14" fmla="*/ 347554 h 463405"/>
                <a:gd name="connsiteX15" fmla="*/ 2584341 w 3546697"/>
                <a:gd name="connsiteY15" fmla="*/ 463405 h 463405"/>
                <a:gd name="connsiteX16" fmla="*/ 2369888 w 3546697"/>
                <a:gd name="connsiteY16" fmla="*/ 347554 h 463405"/>
                <a:gd name="connsiteX17" fmla="*/ 2369888 w 3546697"/>
                <a:gd name="connsiteY17" fmla="*/ 115851 h 463405"/>
                <a:gd name="connsiteX18" fmla="*/ 2110305 w 3546697"/>
                <a:gd name="connsiteY18" fmla="*/ 0 h 463405"/>
                <a:gd name="connsiteX19" fmla="*/ 2324759 w 3546697"/>
                <a:gd name="connsiteY19" fmla="*/ 115851 h 463405"/>
                <a:gd name="connsiteX20" fmla="*/ 2324759 w 3546697"/>
                <a:gd name="connsiteY20" fmla="*/ 347554 h 463405"/>
                <a:gd name="connsiteX21" fmla="*/ 2110305 w 3546697"/>
                <a:gd name="connsiteY21" fmla="*/ 463405 h 463405"/>
                <a:gd name="connsiteX22" fmla="*/ 1895852 w 3546697"/>
                <a:gd name="connsiteY22" fmla="*/ 347554 h 463405"/>
                <a:gd name="connsiteX23" fmla="*/ 1895852 w 3546697"/>
                <a:gd name="connsiteY23" fmla="*/ 115851 h 463405"/>
                <a:gd name="connsiteX24" fmla="*/ 1636270 w 3546697"/>
                <a:gd name="connsiteY24" fmla="*/ 0 h 463405"/>
                <a:gd name="connsiteX25" fmla="*/ 1850724 w 3546697"/>
                <a:gd name="connsiteY25" fmla="*/ 115851 h 463405"/>
                <a:gd name="connsiteX26" fmla="*/ 1850724 w 3546697"/>
                <a:gd name="connsiteY26" fmla="*/ 347554 h 463405"/>
                <a:gd name="connsiteX27" fmla="*/ 1636270 w 3546697"/>
                <a:gd name="connsiteY27" fmla="*/ 463405 h 463405"/>
                <a:gd name="connsiteX28" fmla="*/ 1421817 w 3546697"/>
                <a:gd name="connsiteY28" fmla="*/ 347554 h 463405"/>
                <a:gd name="connsiteX29" fmla="*/ 1421817 w 3546697"/>
                <a:gd name="connsiteY29" fmla="*/ 115851 h 463405"/>
                <a:gd name="connsiteX30" fmla="*/ 1162234 w 3546697"/>
                <a:gd name="connsiteY30" fmla="*/ 0 h 463405"/>
                <a:gd name="connsiteX31" fmla="*/ 1376688 w 3546697"/>
                <a:gd name="connsiteY31" fmla="*/ 115851 h 463405"/>
                <a:gd name="connsiteX32" fmla="*/ 1376688 w 3546697"/>
                <a:gd name="connsiteY32" fmla="*/ 347554 h 463405"/>
                <a:gd name="connsiteX33" fmla="*/ 1162234 w 3546697"/>
                <a:gd name="connsiteY33" fmla="*/ 463405 h 463405"/>
                <a:gd name="connsiteX34" fmla="*/ 947781 w 3546697"/>
                <a:gd name="connsiteY34" fmla="*/ 347554 h 463405"/>
                <a:gd name="connsiteX35" fmla="*/ 947781 w 3546697"/>
                <a:gd name="connsiteY35" fmla="*/ 115851 h 463405"/>
                <a:gd name="connsiteX36" fmla="*/ 688199 w 3546697"/>
                <a:gd name="connsiteY36" fmla="*/ 0 h 463405"/>
                <a:gd name="connsiteX37" fmla="*/ 902653 w 3546697"/>
                <a:gd name="connsiteY37" fmla="*/ 115851 h 463405"/>
                <a:gd name="connsiteX38" fmla="*/ 902653 w 3546697"/>
                <a:gd name="connsiteY38" fmla="*/ 347554 h 463405"/>
                <a:gd name="connsiteX39" fmla="*/ 688199 w 3546697"/>
                <a:gd name="connsiteY39" fmla="*/ 463405 h 463405"/>
                <a:gd name="connsiteX40" fmla="*/ 473746 w 3546697"/>
                <a:gd name="connsiteY40" fmla="*/ 347554 h 463405"/>
                <a:gd name="connsiteX41" fmla="*/ 473746 w 3546697"/>
                <a:gd name="connsiteY41" fmla="*/ 115851 h 463405"/>
                <a:gd name="connsiteX42" fmla="*/ 214454 w 3546697"/>
                <a:gd name="connsiteY42" fmla="*/ 0 h 463405"/>
                <a:gd name="connsiteX43" fmla="*/ 428907 w 3546697"/>
                <a:gd name="connsiteY43" fmla="*/ 115851 h 463405"/>
                <a:gd name="connsiteX44" fmla="*/ 428907 w 3546697"/>
                <a:gd name="connsiteY44" fmla="*/ 347554 h 463405"/>
                <a:gd name="connsiteX45" fmla="*/ 214454 w 3546697"/>
                <a:gd name="connsiteY45" fmla="*/ 463405 h 463405"/>
                <a:gd name="connsiteX46" fmla="*/ 0 w 3546697"/>
                <a:gd name="connsiteY46" fmla="*/ 347554 h 463405"/>
                <a:gd name="connsiteX47" fmla="*/ 0 w 3546697"/>
                <a:gd name="connsiteY47" fmla="*/ 115851 h 46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546697" h="463405">
                  <a:moveTo>
                    <a:pt x="3532412" y="0"/>
                  </a:moveTo>
                  <a:lnTo>
                    <a:pt x="3546697" y="7717"/>
                  </a:lnTo>
                  <a:lnTo>
                    <a:pt x="3546697" y="455688"/>
                  </a:lnTo>
                  <a:lnTo>
                    <a:pt x="3532412" y="463405"/>
                  </a:lnTo>
                  <a:lnTo>
                    <a:pt x="3317959" y="347554"/>
                  </a:lnTo>
                  <a:lnTo>
                    <a:pt x="3317959" y="115851"/>
                  </a:lnTo>
                  <a:close/>
                  <a:moveTo>
                    <a:pt x="3058376" y="0"/>
                  </a:moveTo>
                  <a:lnTo>
                    <a:pt x="3272830" y="115851"/>
                  </a:lnTo>
                  <a:lnTo>
                    <a:pt x="3272830" y="347554"/>
                  </a:lnTo>
                  <a:lnTo>
                    <a:pt x="3058376" y="463405"/>
                  </a:lnTo>
                  <a:lnTo>
                    <a:pt x="2843924" y="347554"/>
                  </a:lnTo>
                  <a:lnTo>
                    <a:pt x="2843924" y="115851"/>
                  </a:lnTo>
                  <a:close/>
                  <a:moveTo>
                    <a:pt x="2584341" y="0"/>
                  </a:moveTo>
                  <a:lnTo>
                    <a:pt x="2798794" y="115851"/>
                  </a:lnTo>
                  <a:lnTo>
                    <a:pt x="2798794" y="347554"/>
                  </a:lnTo>
                  <a:lnTo>
                    <a:pt x="2584341" y="463405"/>
                  </a:lnTo>
                  <a:lnTo>
                    <a:pt x="2369888" y="347554"/>
                  </a:lnTo>
                  <a:lnTo>
                    <a:pt x="2369888" y="115851"/>
                  </a:lnTo>
                  <a:close/>
                  <a:moveTo>
                    <a:pt x="2110305" y="0"/>
                  </a:moveTo>
                  <a:lnTo>
                    <a:pt x="2324759" y="115851"/>
                  </a:lnTo>
                  <a:lnTo>
                    <a:pt x="2324759" y="347554"/>
                  </a:lnTo>
                  <a:lnTo>
                    <a:pt x="2110305" y="463405"/>
                  </a:lnTo>
                  <a:lnTo>
                    <a:pt x="1895852" y="347554"/>
                  </a:lnTo>
                  <a:lnTo>
                    <a:pt x="1895852" y="115851"/>
                  </a:lnTo>
                  <a:close/>
                  <a:moveTo>
                    <a:pt x="1636270" y="0"/>
                  </a:moveTo>
                  <a:lnTo>
                    <a:pt x="1850724" y="115851"/>
                  </a:lnTo>
                  <a:lnTo>
                    <a:pt x="1850724" y="347554"/>
                  </a:lnTo>
                  <a:lnTo>
                    <a:pt x="1636270" y="463405"/>
                  </a:lnTo>
                  <a:lnTo>
                    <a:pt x="1421817" y="347554"/>
                  </a:lnTo>
                  <a:lnTo>
                    <a:pt x="1421817" y="115851"/>
                  </a:lnTo>
                  <a:close/>
                  <a:moveTo>
                    <a:pt x="1162234" y="0"/>
                  </a:moveTo>
                  <a:lnTo>
                    <a:pt x="1376688" y="115851"/>
                  </a:lnTo>
                  <a:lnTo>
                    <a:pt x="1376688" y="347554"/>
                  </a:lnTo>
                  <a:lnTo>
                    <a:pt x="1162234" y="463405"/>
                  </a:lnTo>
                  <a:lnTo>
                    <a:pt x="947781" y="347554"/>
                  </a:lnTo>
                  <a:lnTo>
                    <a:pt x="947781" y="115851"/>
                  </a:lnTo>
                  <a:close/>
                  <a:moveTo>
                    <a:pt x="688199" y="0"/>
                  </a:moveTo>
                  <a:lnTo>
                    <a:pt x="902653" y="115851"/>
                  </a:lnTo>
                  <a:lnTo>
                    <a:pt x="902653" y="347554"/>
                  </a:lnTo>
                  <a:lnTo>
                    <a:pt x="688199" y="463405"/>
                  </a:lnTo>
                  <a:lnTo>
                    <a:pt x="473746" y="347554"/>
                  </a:lnTo>
                  <a:lnTo>
                    <a:pt x="473746" y="115851"/>
                  </a:lnTo>
                  <a:close/>
                  <a:moveTo>
                    <a:pt x="214454" y="0"/>
                  </a:moveTo>
                  <a:lnTo>
                    <a:pt x="428907" y="115851"/>
                  </a:lnTo>
                  <a:lnTo>
                    <a:pt x="428907" y="347554"/>
                  </a:lnTo>
                  <a:lnTo>
                    <a:pt x="214454" y="463405"/>
                  </a:lnTo>
                  <a:lnTo>
                    <a:pt x="0" y="347554"/>
                  </a:lnTo>
                  <a:lnTo>
                    <a:pt x="0" y="115851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1" name="Freeform 220">
              <a:extLst>
                <a:ext uri="{FF2B5EF4-FFF2-40B4-BE49-F238E27FC236}">
                  <a16:creationId xmlns:a16="http://schemas.microsoft.com/office/drawing/2014/main" id="{92B85BB4-D988-0667-43D8-FE26F13E18B7}"/>
                </a:ext>
              </a:extLst>
            </p:cNvPr>
            <p:cNvSpPr/>
            <p:nvPr/>
          </p:nvSpPr>
          <p:spPr>
            <a:xfrm>
              <a:off x="7145116" y="6566404"/>
              <a:ext cx="3546697" cy="463405"/>
            </a:xfrm>
            <a:custGeom>
              <a:avLst/>
              <a:gdLst>
                <a:gd name="connsiteX0" fmla="*/ 3532412 w 3546697"/>
                <a:gd name="connsiteY0" fmla="*/ 0 h 463405"/>
                <a:gd name="connsiteX1" fmla="*/ 3546697 w 3546697"/>
                <a:gd name="connsiteY1" fmla="*/ 7717 h 463405"/>
                <a:gd name="connsiteX2" fmla="*/ 3546697 w 3546697"/>
                <a:gd name="connsiteY2" fmla="*/ 455688 h 463405"/>
                <a:gd name="connsiteX3" fmla="*/ 3532412 w 3546697"/>
                <a:gd name="connsiteY3" fmla="*/ 463405 h 463405"/>
                <a:gd name="connsiteX4" fmla="*/ 3317959 w 3546697"/>
                <a:gd name="connsiteY4" fmla="*/ 347554 h 463405"/>
                <a:gd name="connsiteX5" fmla="*/ 3317959 w 3546697"/>
                <a:gd name="connsiteY5" fmla="*/ 115851 h 463405"/>
                <a:gd name="connsiteX6" fmla="*/ 3058376 w 3546697"/>
                <a:gd name="connsiteY6" fmla="*/ 0 h 463405"/>
                <a:gd name="connsiteX7" fmla="*/ 3272830 w 3546697"/>
                <a:gd name="connsiteY7" fmla="*/ 115851 h 463405"/>
                <a:gd name="connsiteX8" fmla="*/ 3272830 w 3546697"/>
                <a:gd name="connsiteY8" fmla="*/ 347554 h 463405"/>
                <a:gd name="connsiteX9" fmla="*/ 3058376 w 3546697"/>
                <a:gd name="connsiteY9" fmla="*/ 463405 h 463405"/>
                <a:gd name="connsiteX10" fmla="*/ 2843924 w 3546697"/>
                <a:gd name="connsiteY10" fmla="*/ 347554 h 463405"/>
                <a:gd name="connsiteX11" fmla="*/ 2843924 w 3546697"/>
                <a:gd name="connsiteY11" fmla="*/ 115851 h 463405"/>
                <a:gd name="connsiteX12" fmla="*/ 2584341 w 3546697"/>
                <a:gd name="connsiteY12" fmla="*/ 0 h 463405"/>
                <a:gd name="connsiteX13" fmla="*/ 2798794 w 3546697"/>
                <a:gd name="connsiteY13" fmla="*/ 115851 h 463405"/>
                <a:gd name="connsiteX14" fmla="*/ 2798794 w 3546697"/>
                <a:gd name="connsiteY14" fmla="*/ 347554 h 463405"/>
                <a:gd name="connsiteX15" fmla="*/ 2584341 w 3546697"/>
                <a:gd name="connsiteY15" fmla="*/ 463405 h 463405"/>
                <a:gd name="connsiteX16" fmla="*/ 2369888 w 3546697"/>
                <a:gd name="connsiteY16" fmla="*/ 347554 h 463405"/>
                <a:gd name="connsiteX17" fmla="*/ 2369888 w 3546697"/>
                <a:gd name="connsiteY17" fmla="*/ 115851 h 463405"/>
                <a:gd name="connsiteX18" fmla="*/ 2110305 w 3546697"/>
                <a:gd name="connsiteY18" fmla="*/ 0 h 463405"/>
                <a:gd name="connsiteX19" fmla="*/ 2324759 w 3546697"/>
                <a:gd name="connsiteY19" fmla="*/ 115851 h 463405"/>
                <a:gd name="connsiteX20" fmla="*/ 2324759 w 3546697"/>
                <a:gd name="connsiteY20" fmla="*/ 347554 h 463405"/>
                <a:gd name="connsiteX21" fmla="*/ 2110305 w 3546697"/>
                <a:gd name="connsiteY21" fmla="*/ 463405 h 463405"/>
                <a:gd name="connsiteX22" fmla="*/ 1895852 w 3546697"/>
                <a:gd name="connsiteY22" fmla="*/ 347554 h 463405"/>
                <a:gd name="connsiteX23" fmla="*/ 1895852 w 3546697"/>
                <a:gd name="connsiteY23" fmla="*/ 115851 h 463405"/>
                <a:gd name="connsiteX24" fmla="*/ 1636270 w 3546697"/>
                <a:gd name="connsiteY24" fmla="*/ 0 h 463405"/>
                <a:gd name="connsiteX25" fmla="*/ 1850724 w 3546697"/>
                <a:gd name="connsiteY25" fmla="*/ 115851 h 463405"/>
                <a:gd name="connsiteX26" fmla="*/ 1850724 w 3546697"/>
                <a:gd name="connsiteY26" fmla="*/ 347554 h 463405"/>
                <a:gd name="connsiteX27" fmla="*/ 1636270 w 3546697"/>
                <a:gd name="connsiteY27" fmla="*/ 463405 h 463405"/>
                <a:gd name="connsiteX28" fmla="*/ 1421817 w 3546697"/>
                <a:gd name="connsiteY28" fmla="*/ 347554 h 463405"/>
                <a:gd name="connsiteX29" fmla="*/ 1421817 w 3546697"/>
                <a:gd name="connsiteY29" fmla="*/ 115851 h 463405"/>
                <a:gd name="connsiteX30" fmla="*/ 1162234 w 3546697"/>
                <a:gd name="connsiteY30" fmla="*/ 0 h 463405"/>
                <a:gd name="connsiteX31" fmla="*/ 1376688 w 3546697"/>
                <a:gd name="connsiteY31" fmla="*/ 115851 h 463405"/>
                <a:gd name="connsiteX32" fmla="*/ 1376688 w 3546697"/>
                <a:gd name="connsiteY32" fmla="*/ 347554 h 463405"/>
                <a:gd name="connsiteX33" fmla="*/ 1162234 w 3546697"/>
                <a:gd name="connsiteY33" fmla="*/ 463405 h 463405"/>
                <a:gd name="connsiteX34" fmla="*/ 947781 w 3546697"/>
                <a:gd name="connsiteY34" fmla="*/ 347554 h 463405"/>
                <a:gd name="connsiteX35" fmla="*/ 947781 w 3546697"/>
                <a:gd name="connsiteY35" fmla="*/ 115851 h 463405"/>
                <a:gd name="connsiteX36" fmla="*/ 688199 w 3546697"/>
                <a:gd name="connsiteY36" fmla="*/ 0 h 463405"/>
                <a:gd name="connsiteX37" fmla="*/ 902653 w 3546697"/>
                <a:gd name="connsiteY37" fmla="*/ 115851 h 463405"/>
                <a:gd name="connsiteX38" fmla="*/ 902653 w 3546697"/>
                <a:gd name="connsiteY38" fmla="*/ 347554 h 463405"/>
                <a:gd name="connsiteX39" fmla="*/ 688199 w 3546697"/>
                <a:gd name="connsiteY39" fmla="*/ 463405 h 463405"/>
                <a:gd name="connsiteX40" fmla="*/ 473746 w 3546697"/>
                <a:gd name="connsiteY40" fmla="*/ 347554 h 463405"/>
                <a:gd name="connsiteX41" fmla="*/ 473746 w 3546697"/>
                <a:gd name="connsiteY41" fmla="*/ 115851 h 463405"/>
                <a:gd name="connsiteX42" fmla="*/ 214454 w 3546697"/>
                <a:gd name="connsiteY42" fmla="*/ 0 h 463405"/>
                <a:gd name="connsiteX43" fmla="*/ 428907 w 3546697"/>
                <a:gd name="connsiteY43" fmla="*/ 115851 h 463405"/>
                <a:gd name="connsiteX44" fmla="*/ 428907 w 3546697"/>
                <a:gd name="connsiteY44" fmla="*/ 347554 h 463405"/>
                <a:gd name="connsiteX45" fmla="*/ 214454 w 3546697"/>
                <a:gd name="connsiteY45" fmla="*/ 463405 h 463405"/>
                <a:gd name="connsiteX46" fmla="*/ 0 w 3546697"/>
                <a:gd name="connsiteY46" fmla="*/ 347554 h 463405"/>
                <a:gd name="connsiteX47" fmla="*/ 0 w 3546697"/>
                <a:gd name="connsiteY47" fmla="*/ 115851 h 46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546697" h="463405">
                  <a:moveTo>
                    <a:pt x="3532412" y="0"/>
                  </a:moveTo>
                  <a:lnTo>
                    <a:pt x="3546697" y="7717"/>
                  </a:lnTo>
                  <a:lnTo>
                    <a:pt x="3546697" y="455688"/>
                  </a:lnTo>
                  <a:lnTo>
                    <a:pt x="3532412" y="463405"/>
                  </a:lnTo>
                  <a:lnTo>
                    <a:pt x="3317959" y="347554"/>
                  </a:lnTo>
                  <a:lnTo>
                    <a:pt x="3317959" y="115851"/>
                  </a:lnTo>
                  <a:close/>
                  <a:moveTo>
                    <a:pt x="3058376" y="0"/>
                  </a:moveTo>
                  <a:lnTo>
                    <a:pt x="3272830" y="115851"/>
                  </a:lnTo>
                  <a:lnTo>
                    <a:pt x="3272830" y="347554"/>
                  </a:lnTo>
                  <a:lnTo>
                    <a:pt x="3058376" y="463405"/>
                  </a:lnTo>
                  <a:lnTo>
                    <a:pt x="2843924" y="347554"/>
                  </a:lnTo>
                  <a:lnTo>
                    <a:pt x="2843924" y="115851"/>
                  </a:lnTo>
                  <a:close/>
                  <a:moveTo>
                    <a:pt x="2584341" y="0"/>
                  </a:moveTo>
                  <a:lnTo>
                    <a:pt x="2798794" y="115851"/>
                  </a:lnTo>
                  <a:lnTo>
                    <a:pt x="2798794" y="347554"/>
                  </a:lnTo>
                  <a:lnTo>
                    <a:pt x="2584341" y="463405"/>
                  </a:lnTo>
                  <a:lnTo>
                    <a:pt x="2369888" y="347554"/>
                  </a:lnTo>
                  <a:lnTo>
                    <a:pt x="2369888" y="115851"/>
                  </a:lnTo>
                  <a:close/>
                  <a:moveTo>
                    <a:pt x="2110305" y="0"/>
                  </a:moveTo>
                  <a:lnTo>
                    <a:pt x="2324759" y="115851"/>
                  </a:lnTo>
                  <a:lnTo>
                    <a:pt x="2324759" y="347554"/>
                  </a:lnTo>
                  <a:lnTo>
                    <a:pt x="2110305" y="463405"/>
                  </a:lnTo>
                  <a:lnTo>
                    <a:pt x="1895852" y="347554"/>
                  </a:lnTo>
                  <a:lnTo>
                    <a:pt x="1895852" y="115851"/>
                  </a:lnTo>
                  <a:close/>
                  <a:moveTo>
                    <a:pt x="1636270" y="0"/>
                  </a:moveTo>
                  <a:lnTo>
                    <a:pt x="1850724" y="115851"/>
                  </a:lnTo>
                  <a:lnTo>
                    <a:pt x="1850724" y="347554"/>
                  </a:lnTo>
                  <a:lnTo>
                    <a:pt x="1636270" y="463405"/>
                  </a:lnTo>
                  <a:lnTo>
                    <a:pt x="1421817" y="347554"/>
                  </a:lnTo>
                  <a:lnTo>
                    <a:pt x="1421817" y="115851"/>
                  </a:lnTo>
                  <a:close/>
                  <a:moveTo>
                    <a:pt x="1162234" y="0"/>
                  </a:moveTo>
                  <a:lnTo>
                    <a:pt x="1376688" y="115851"/>
                  </a:lnTo>
                  <a:lnTo>
                    <a:pt x="1376688" y="347554"/>
                  </a:lnTo>
                  <a:lnTo>
                    <a:pt x="1162234" y="463405"/>
                  </a:lnTo>
                  <a:lnTo>
                    <a:pt x="947781" y="347554"/>
                  </a:lnTo>
                  <a:lnTo>
                    <a:pt x="947781" y="115851"/>
                  </a:lnTo>
                  <a:close/>
                  <a:moveTo>
                    <a:pt x="688199" y="0"/>
                  </a:moveTo>
                  <a:lnTo>
                    <a:pt x="902653" y="115851"/>
                  </a:lnTo>
                  <a:lnTo>
                    <a:pt x="902653" y="347554"/>
                  </a:lnTo>
                  <a:lnTo>
                    <a:pt x="688199" y="463405"/>
                  </a:lnTo>
                  <a:lnTo>
                    <a:pt x="473746" y="347554"/>
                  </a:lnTo>
                  <a:lnTo>
                    <a:pt x="473746" y="115851"/>
                  </a:lnTo>
                  <a:close/>
                  <a:moveTo>
                    <a:pt x="214454" y="0"/>
                  </a:moveTo>
                  <a:lnTo>
                    <a:pt x="428907" y="115851"/>
                  </a:lnTo>
                  <a:lnTo>
                    <a:pt x="428907" y="347554"/>
                  </a:lnTo>
                  <a:lnTo>
                    <a:pt x="214454" y="463405"/>
                  </a:lnTo>
                  <a:lnTo>
                    <a:pt x="0" y="347554"/>
                  </a:lnTo>
                  <a:lnTo>
                    <a:pt x="0" y="115851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5" name="Freeform 244">
              <a:extLst>
                <a:ext uri="{FF2B5EF4-FFF2-40B4-BE49-F238E27FC236}">
                  <a16:creationId xmlns:a16="http://schemas.microsoft.com/office/drawing/2014/main" id="{0887BB8F-64B6-7F20-9B51-C3B37DF99F80}"/>
                </a:ext>
              </a:extLst>
            </p:cNvPr>
            <p:cNvSpPr/>
            <p:nvPr/>
          </p:nvSpPr>
          <p:spPr>
            <a:xfrm>
              <a:off x="7145116" y="7325803"/>
              <a:ext cx="3546697" cy="239286"/>
            </a:xfrm>
            <a:custGeom>
              <a:avLst/>
              <a:gdLst>
                <a:gd name="connsiteX0" fmla="*/ 3532412 w 3546697"/>
                <a:gd name="connsiteY0" fmla="*/ 0 h 239286"/>
                <a:gd name="connsiteX1" fmla="*/ 3546697 w 3546697"/>
                <a:gd name="connsiteY1" fmla="*/ 7717 h 239286"/>
                <a:gd name="connsiteX2" fmla="*/ 3546697 w 3546697"/>
                <a:gd name="connsiteY2" fmla="*/ 239286 h 239286"/>
                <a:gd name="connsiteX3" fmla="*/ 3317959 w 3546697"/>
                <a:gd name="connsiteY3" fmla="*/ 239286 h 239286"/>
                <a:gd name="connsiteX4" fmla="*/ 3317959 w 3546697"/>
                <a:gd name="connsiteY4" fmla="*/ 115851 h 239286"/>
                <a:gd name="connsiteX5" fmla="*/ 3058376 w 3546697"/>
                <a:gd name="connsiteY5" fmla="*/ 0 h 239286"/>
                <a:gd name="connsiteX6" fmla="*/ 3272830 w 3546697"/>
                <a:gd name="connsiteY6" fmla="*/ 115851 h 239286"/>
                <a:gd name="connsiteX7" fmla="*/ 3272830 w 3546697"/>
                <a:gd name="connsiteY7" fmla="*/ 239286 h 239286"/>
                <a:gd name="connsiteX8" fmla="*/ 2843924 w 3546697"/>
                <a:gd name="connsiteY8" fmla="*/ 239286 h 239286"/>
                <a:gd name="connsiteX9" fmla="*/ 2843924 w 3546697"/>
                <a:gd name="connsiteY9" fmla="*/ 115851 h 239286"/>
                <a:gd name="connsiteX10" fmla="*/ 2584341 w 3546697"/>
                <a:gd name="connsiteY10" fmla="*/ 0 h 239286"/>
                <a:gd name="connsiteX11" fmla="*/ 2798794 w 3546697"/>
                <a:gd name="connsiteY11" fmla="*/ 115851 h 239286"/>
                <a:gd name="connsiteX12" fmla="*/ 2798794 w 3546697"/>
                <a:gd name="connsiteY12" fmla="*/ 239286 h 239286"/>
                <a:gd name="connsiteX13" fmla="*/ 2369888 w 3546697"/>
                <a:gd name="connsiteY13" fmla="*/ 239286 h 239286"/>
                <a:gd name="connsiteX14" fmla="*/ 2369888 w 3546697"/>
                <a:gd name="connsiteY14" fmla="*/ 115851 h 239286"/>
                <a:gd name="connsiteX15" fmla="*/ 2110305 w 3546697"/>
                <a:gd name="connsiteY15" fmla="*/ 0 h 239286"/>
                <a:gd name="connsiteX16" fmla="*/ 2324759 w 3546697"/>
                <a:gd name="connsiteY16" fmla="*/ 115851 h 239286"/>
                <a:gd name="connsiteX17" fmla="*/ 2324759 w 3546697"/>
                <a:gd name="connsiteY17" fmla="*/ 239286 h 239286"/>
                <a:gd name="connsiteX18" fmla="*/ 1895852 w 3546697"/>
                <a:gd name="connsiteY18" fmla="*/ 239286 h 239286"/>
                <a:gd name="connsiteX19" fmla="*/ 1895852 w 3546697"/>
                <a:gd name="connsiteY19" fmla="*/ 115851 h 239286"/>
                <a:gd name="connsiteX20" fmla="*/ 1636270 w 3546697"/>
                <a:gd name="connsiteY20" fmla="*/ 0 h 239286"/>
                <a:gd name="connsiteX21" fmla="*/ 1850724 w 3546697"/>
                <a:gd name="connsiteY21" fmla="*/ 115851 h 239286"/>
                <a:gd name="connsiteX22" fmla="*/ 1850724 w 3546697"/>
                <a:gd name="connsiteY22" fmla="*/ 239286 h 239286"/>
                <a:gd name="connsiteX23" fmla="*/ 1421817 w 3546697"/>
                <a:gd name="connsiteY23" fmla="*/ 239286 h 239286"/>
                <a:gd name="connsiteX24" fmla="*/ 1421817 w 3546697"/>
                <a:gd name="connsiteY24" fmla="*/ 115851 h 239286"/>
                <a:gd name="connsiteX25" fmla="*/ 1162234 w 3546697"/>
                <a:gd name="connsiteY25" fmla="*/ 0 h 239286"/>
                <a:gd name="connsiteX26" fmla="*/ 1376688 w 3546697"/>
                <a:gd name="connsiteY26" fmla="*/ 115851 h 239286"/>
                <a:gd name="connsiteX27" fmla="*/ 1376688 w 3546697"/>
                <a:gd name="connsiteY27" fmla="*/ 239286 h 239286"/>
                <a:gd name="connsiteX28" fmla="*/ 947781 w 3546697"/>
                <a:gd name="connsiteY28" fmla="*/ 239286 h 239286"/>
                <a:gd name="connsiteX29" fmla="*/ 947781 w 3546697"/>
                <a:gd name="connsiteY29" fmla="*/ 115851 h 239286"/>
                <a:gd name="connsiteX30" fmla="*/ 688199 w 3546697"/>
                <a:gd name="connsiteY30" fmla="*/ 0 h 239286"/>
                <a:gd name="connsiteX31" fmla="*/ 902653 w 3546697"/>
                <a:gd name="connsiteY31" fmla="*/ 115851 h 239286"/>
                <a:gd name="connsiteX32" fmla="*/ 902653 w 3546697"/>
                <a:gd name="connsiteY32" fmla="*/ 239286 h 239286"/>
                <a:gd name="connsiteX33" fmla="*/ 473746 w 3546697"/>
                <a:gd name="connsiteY33" fmla="*/ 239286 h 239286"/>
                <a:gd name="connsiteX34" fmla="*/ 473746 w 3546697"/>
                <a:gd name="connsiteY34" fmla="*/ 115851 h 239286"/>
                <a:gd name="connsiteX35" fmla="*/ 214454 w 3546697"/>
                <a:gd name="connsiteY35" fmla="*/ 0 h 239286"/>
                <a:gd name="connsiteX36" fmla="*/ 428907 w 3546697"/>
                <a:gd name="connsiteY36" fmla="*/ 115851 h 239286"/>
                <a:gd name="connsiteX37" fmla="*/ 428907 w 3546697"/>
                <a:gd name="connsiteY37" fmla="*/ 239286 h 239286"/>
                <a:gd name="connsiteX38" fmla="*/ 0 w 3546697"/>
                <a:gd name="connsiteY38" fmla="*/ 239286 h 239286"/>
                <a:gd name="connsiteX39" fmla="*/ 0 w 3546697"/>
                <a:gd name="connsiteY39" fmla="*/ 115851 h 239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546697" h="239286">
                  <a:moveTo>
                    <a:pt x="3532412" y="0"/>
                  </a:moveTo>
                  <a:lnTo>
                    <a:pt x="3546697" y="7717"/>
                  </a:lnTo>
                  <a:lnTo>
                    <a:pt x="3546697" y="239286"/>
                  </a:lnTo>
                  <a:lnTo>
                    <a:pt x="3317959" y="239286"/>
                  </a:lnTo>
                  <a:lnTo>
                    <a:pt x="3317959" y="115851"/>
                  </a:lnTo>
                  <a:close/>
                  <a:moveTo>
                    <a:pt x="3058376" y="0"/>
                  </a:moveTo>
                  <a:lnTo>
                    <a:pt x="3272830" y="115851"/>
                  </a:lnTo>
                  <a:lnTo>
                    <a:pt x="3272830" y="239286"/>
                  </a:lnTo>
                  <a:lnTo>
                    <a:pt x="2843924" y="239286"/>
                  </a:lnTo>
                  <a:lnTo>
                    <a:pt x="2843924" y="115851"/>
                  </a:lnTo>
                  <a:close/>
                  <a:moveTo>
                    <a:pt x="2584341" y="0"/>
                  </a:moveTo>
                  <a:lnTo>
                    <a:pt x="2798794" y="115851"/>
                  </a:lnTo>
                  <a:lnTo>
                    <a:pt x="2798794" y="239286"/>
                  </a:lnTo>
                  <a:lnTo>
                    <a:pt x="2369888" y="239286"/>
                  </a:lnTo>
                  <a:lnTo>
                    <a:pt x="2369888" y="115851"/>
                  </a:lnTo>
                  <a:close/>
                  <a:moveTo>
                    <a:pt x="2110305" y="0"/>
                  </a:moveTo>
                  <a:lnTo>
                    <a:pt x="2324759" y="115851"/>
                  </a:lnTo>
                  <a:lnTo>
                    <a:pt x="2324759" y="239286"/>
                  </a:lnTo>
                  <a:lnTo>
                    <a:pt x="1895852" y="239286"/>
                  </a:lnTo>
                  <a:lnTo>
                    <a:pt x="1895852" y="115851"/>
                  </a:lnTo>
                  <a:close/>
                  <a:moveTo>
                    <a:pt x="1636270" y="0"/>
                  </a:moveTo>
                  <a:lnTo>
                    <a:pt x="1850724" y="115851"/>
                  </a:lnTo>
                  <a:lnTo>
                    <a:pt x="1850724" y="239286"/>
                  </a:lnTo>
                  <a:lnTo>
                    <a:pt x="1421817" y="239286"/>
                  </a:lnTo>
                  <a:lnTo>
                    <a:pt x="1421817" y="115851"/>
                  </a:lnTo>
                  <a:close/>
                  <a:moveTo>
                    <a:pt x="1162234" y="0"/>
                  </a:moveTo>
                  <a:lnTo>
                    <a:pt x="1376688" y="115851"/>
                  </a:lnTo>
                  <a:lnTo>
                    <a:pt x="1376688" y="239286"/>
                  </a:lnTo>
                  <a:lnTo>
                    <a:pt x="947781" y="239286"/>
                  </a:lnTo>
                  <a:lnTo>
                    <a:pt x="947781" y="115851"/>
                  </a:lnTo>
                  <a:close/>
                  <a:moveTo>
                    <a:pt x="688199" y="0"/>
                  </a:moveTo>
                  <a:lnTo>
                    <a:pt x="902653" y="115851"/>
                  </a:lnTo>
                  <a:lnTo>
                    <a:pt x="902653" y="239286"/>
                  </a:lnTo>
                  <a:lnTo>
                    <a:pt x="473746" y="239286"/>
                  </a:lnTo>
                  <a:lnTo>
                    <a:pt x="473746" y="115851"/>
                  </a:lnTo>
                  <a:close/>
                  <a:moveTo>
                    <a:pt x="214454" y="0"/>
                  </a:moveTo>
                  <a:lnTo>
                    <a:pt x="428907" y="115851"/>
                  </a:lnTo>
                  <a:lnTo>
                    <a:pt x="428907" y="239286"/>
                  </a:lnTo>
                  <a:lnTo>
                    <a:pt x="0" y="239286"/>
                  </a:lnTo>
                  <a:lnTo>
                    <a:pt x="0" y="115851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50" name="Freeform 3849">
              <a:extLst>
                <a:ext uri="{FF2B5EF4-FFF2-40B4-BE49-F238E27FC236}">
                  <a16:creationId xmlns:a16="http://schemas.microsoft.com/office/drawing/2014/main" id="{7FA46E73-C313-82F8-9DEC-166CDE2DAC0B}"/>
                </a:ext>
              </a:extLst>
            </p:cNvPr>
            <p:cNvSpPr/>
            <p:nvPr/>
          </p:nvSpPr>
          <p:spPr>
            <a:xfrm>
              <a:off x="3124448" y="3908518"/>
              <a:ext cx="3746865" cy="463405"/>
            </a:xfrm>
            <a:custGeom>
              <a:avLst/>
              <a:gdLst>
                <a:gd name="connsiteX0" fmla="*/ 289931 w 5065579"/>
                <a:gd name="connsiteY0" fmla="*/ 0 h 626501"/>
                <a:gd name="connsiteX1" fmla="*/ 579861 w 5065579"/>
                <a:gd name="connsiteY1" fmla="*/ 156625 h 626501"/>
                <a:gd name="connsiteX2" fmla="*/ 579861 w 5065579"/>
                <a:gd name="connsiteY2" fmla="*/ 469876 h 626501"/>
                <a:gd name="connsiteX3" fmla="*/ 289931 w 5065579"/>
                <a:gd name="connsiteY3" fmla="*/ 626501 h 626501"/>
                <a:gd name="connsiteX4" fmla="*/ 0 w 5065579"/>
                <a:gd name="connsiteY4" fmla="*/ 469876 h 626501"/>
                <a:gd name="connsiteX5" fmla="*/ 0 w 5065579"/>
                <a:gd name="connsiteY5" fmla="*/ 156625 h 626501"/>
                <a:gd name="connsiteX6" fmla="*/ 289931 w 5065579"/>
                <a:gd name="connsiteY6" fmla="*/ 0 h 626501"/>
                <a:gd name="connsiteX7" fmla="*/ 289931 w 5065579"/>
                <a:gd name="connsiteY7" fmla="*/ 0 h 626501"/>
                <a:gd name="connsiteX8" fmla="*/ 2853030 w 5065579"/>
                <a:gd name="connsiteY8" fmla="*/ 0 h 626501"/>
                <a:gd name="connsiteX9" fmla="*/ 3142961 w 5065579"/>
                <a:gd name="connsiteY9" fmla="*/ 156625 h 626501"/>
                <a:gd name="connsiteX10" fmla="*/ 3142961 w 5065579"/>
                <a:gd name="connsiteY10" fmla="*/ 469876 h 626501"/>
                <a:gd name="connsiteX11" fmla="*/ 2853030 w 5065579"/>
                <a:gd name="connsiteY11" fmla="*/ 626501 h 626501"/>
                <a:gd name="connsiteX12" fmla="*/ 2563100 w 5065579"/>
                <a:gd name="connsiteY12" fmla="*/ 469876 h 626501"/>
                <a:gd name="connsiteX13" fmla="*/ 2563100 w 5065579"/>
                <a:gd name="connsiteY13" fmla="*/ 156625 h 626501"/>
                <a:gd name="connsiteX14" fmla="*/ 2853030 w 5065579"/>
                <a:gd name="connsiteY14" fmla="*/ 0 h 626501"/>
                <a:gd name="connsiteX15" fmla="*/ 2853030 w 5065579"/>
                <a:gd name="connsiteY15" fmla="*/ 0 h 626501"/>
                <a:gd name="connsiteX16" fmla="*/ 3493903 w 5065579"/>
                <a:gd name="connsiteY16" fmla="*/ 0 h 626501"/>
                <a:gd name="connsiteX17" fmla="*/ 3783834 w 5065579"/>
                <a:gd name="connsiteY17" fmla="*/ 156625 h 626501"/>
                <a:gd name="connsiteX18" fmla="*/ 3783834 w 5065579"/>
                <a:gd name="connsiteY18" fmla="*/ 469876 h 626501"/>
                <a:gd name="connsiteX19" fmla="*/ 3493903 w 5065579"/>
                <a:gd name="connsiteY19" fmla="*/ 626501 h 626501"/>
                <a:gd name="connsiteX20" fmla="*/ 3203973 w 5065579"/>
                <a:gd name="connsiteY20" fmla="*/ 469876 h 626501"/>
                <a:gd name="connsiteX21" fmla="*/ 3203973 w 5065579"/>
                <a:gd name="connsiteY21" fmla="*/ 156625 h 626501"/>
                <a:gd name="connsiteX22" fmla="*/ 3493903 w 5065579"/>
                <a:gd name="connsiteY22" fmla="*/ 0 h 626501"/>
                <a:gd name="connsiteX23" fmla="*/ 3493903 w 5065579"/>
                <a:gd name="connsiteY23" fmla="*/ 0 h 626501"/>
                <a:gd name="connsiteX24" fmla="*/ 930411 w 5065579"/>
                <a:gd name="connsiteY24" fmla="*/ 0 h 626501"/>
                <a:gd name="connsiteX25" fmla="*/ 1220342 w 5065579"/>
                <a:gd name="connsiteY25" fmla="*/ 156625 h 626501"/>
                <a:gd name="connsiteX26" fmla="*/ 1220342 w 5065579"/>
                <a:gd name="connsiteY26" fmla="*/ 469876 h 626501"/>
                <a:gd name="connsiteX27" fmla="*/ 930411 w 5065579"/>
                <a:gd name="connsiteY27" fmla="*/ 626501 h 626501"/>
                <a:gd name="connsiteX28" fmla="*/ 640481 w 5065579"/>
                <a:gd name="connsiteY28" fmla="*/ 469876 h 626501"/>
                <a:gd name="connsiteX29" fmla="*/ 640481 w 5065579"/>
                <a:gd name="connsiteY29" fmla="*/ 156625 h 626501"/>
                <a:gd name="connsiteX30" fmla="*/ 930411 w 5065579"/>
                <a:gd name="connsiteY30" fmla="*/ 0 h 626501"/>
                <a:gd name="connsiteX31" fmla="*/ 930411 w 5065579"/>
                <a:gd name="connsiteY31" fmla="*/ 0 h 626501"/>
                <a:gd name="connsiteX32" fmla="*/ 1571284 w 5065579"/>
                <a:gd name="connsiteY32" fmla="*/ 0 h 626501"/>
                <a:gd name="connsiteX33" fmla="*/ 1861215 w 5065579"/>
                <a:gd name="connsiteY33" fmla="*/ 156625 h 626501"/>
                <a:gd name="connsiteX34" fmla="*/ 1861215 w 5065579"/>
                <a:gd name="connsiteY34" fmla="*/ 469876 h 626501"/>
                <a:gd name="connsiteX35" fmla="*/ 1571284 w 5065579"/>
                <a:gd name="connsiteY35" fmla="*/ 626501 h 626501"/>
                <a:gd name="connsiteX36" fmla="*/ 1281354 w 5065579"/>
                <a:gd name="connsiteY36" fmla="*/ 469876 h 626501"/>
                <a:gd name="connsiteX37" fmla="*/ 1281354 w 5065579"/>
                <a:gd name="connsiteY37" fmla="*/ 156625 h 626501"/>
                <a:gd name="connsiteX38" fmla="*/ 1571284 w 5065579"/>
                <a:gd name="connsiteY38" fmla="*/ 0 h 626501"/>
                <a:gd name="connsiteX39" fmla="*/ 1571284 w 5065579"/>
                <a:gd name="connsiteY39" fmla="*/ 0 h 626501"/>
                <a:gd name="connsiteX40" fmla="*/ 4134776 w 5065579"/>
                <a:gd name="connsiteY40" fmla="*/ 0 h 626501"/>
                <a:gd name="connsiteX41" fmla="*/ 4424707 w 5065579"/>
                <a:gd name="connsiteY41" fmla="*/ 156625 h 626501"/>
                <a:gd name="connsiteX42" fmla="*/ 4424707 w 5065579"/>
                <a:gd name="connsiteY42" fmla="*/ 469876 h 626501"/>
                <a:gd name="connsiteX43" fmla="*/ 4134776 w 5065579"/>
                <a:gd name="connsiteY43" fmla="*/ 626501 h 626501"/>
                <a:gd name="connsiteX44" fmla="*/ 3844846 w 5065579"/>
                <a:gd name="connsiteY44" fmla="*/ 469876 h 626501"/>
                <a:gd name="connsiteX45" fmla="*/ 3844846 w 5065579"/>
                <a:gd name="connsiteY45" fmla="*/ 156625 h 626501"/>
                <a:gd name="connsiteX46" fmla="*/ 4134776 w 5065579"/>
                <a:gd name="connsiteY46" fmla="*/ 0 h 626501"/>
                <a:gd name="connsiteX47" fmla="*/ 4134776 w 5065579"/>
                <a:gd name="connsiteY47" fmla="*/ 0 h 626501"/>
                <a:gd name="connsiteX48" fmla="*/ 4775649 w 5065579"/>
                <a:gd name="connsiteY48" fmla="*/ 0 h 626501"/>
                <a:gd name="connsiteX49" fmla="*/ 5065580 w 5065579"/>
                <a:gd name="connsiteY49" fmla="*/ 156625 h 626501"/>
                <a:gd name="connsiteX50" fmla="*/ 5065580 w 5065579"/>
                <a:gd name="connsiteY50" fmla="*/ 469876 h 626501"/>
                <a:gd name="connsiteX51" fmla="*/ 4775649 w 5065579"/>
                <a:gd name="connsiteY51" fmla="*/ 626501 h 626501"/>
                <a:gd name="connsiteX52" fmla="*/ 4485719 w 5065579"/>
                <a:gd name="connsiteY52" fmla="*/ 469876 h 626501"/>
                <a:gd name="connsiteX53" fmla="*/ 4485719 w 5065579"/>
                <a:gd name="connsiteY53" fmla="*/ 156625 h 626501"/>
                <a:gd name="connsiteX54" fmla="*/ 4775649 w 5065579"/>
                <a:gd name="connsiteY54" fmla="*/ 0 h 626501"/>
                <a:gd name="connsiteX55" fmla="*/ 4775649 w 5065579"/>
                <a:gd name="connsiteY55" fmla="*/ 0 h 626501"/>
                <a:gd name="connsiteX56" fmla="*/ 2212158 w 5065579"/>
                <a:gd name="connsiteY56" fmla="*/ 0 h 626501"/>
                <a:gd name="connsiteX57" fmla="*/ 2502088 w 5065579"/>
                <a:gd name="connsiteY57" fmla="*/ 156625 h 626501"/>
                <a:gd name="connsiteX58" fmla="*/ 2502088 w 5065579"/>
                <a:gd name="connsiteY58" fmla="*/ 469876 h 626501"/>
                <a:gd name="connsiteX59" fmla="*/ 2212158 w 5065579"/>
                <a:gd name="connsiteY59" fmla="*/ 626501 h 626501"/>
                <a:gd name="connsiteX60" fmla="*/ 1922227 w 5065579"/>
                <a:gd name="connsiteY60" fmla="*/ 469876 h 626501"/>
                <a:gd name="connsiteX61" fmla="*/ 1922227 w 5065579"/>
                <a:gd name="connsiteY61" fmla="*/ 156625 h 626501"/>
                <a:gd name="connsiteX62" fmla="*/ 2212158 w 5065579"/>
                <a:gd name="connsiteY62" fmla="*/ 0 h 626501"/>
                <a:gd name="connsiteX63" fmla="*/ 2212158 w 5065579"/>
                <a:gd name="connsiteY63" fmla="*/ 0 h 62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5065579" h="626501">
                  <a:moveTo>
                    <a:pt x="289931" y="0"/>
                  </a:moveTo>
                  <a:lnTo>
                    <a:pt x="579861" y="156625"/>
                  </a:lnTo>
                  <a:lnTo>
                    <a:pt x="579861" y="469876"/>
                  </a:lnTo>
                  <a:lnTo>
                    <a:pt x="289931" y="626501"/>
                  </a:lnTo>
                  <a:lnTo>
                    <a:pt x="0" y="469876"/>
                  </a:lnTo>
                  <a:lnTo>
                    <a:pt x="0" y="156625"/>
                  </a:lnTo>
                  <a:lnTo>
                    <a:pt x="289931" y="0"/>
                  </a:lnTo>
                  <a:lnTo>
                    <a:pt x="289931" y="0"/>
                  </a:lnTo>
                  <a:close/>
                  <a:moveTo>
                    <a:pt x="2853030" y="0"/>
                  </a:moveTo>
                  <a:lnTo>
                    <a:pt x="3142961" y="156625"/>
                  </a:lnTo>
                  <a:lnTo>
                    <a:pt x="3142961" y="469876"/>
                  </a:lnTo>
                  <a:lnTo>
                    <a:pt x="2853030" y="626501"/>
                  </a:lnTo>
                  <a:lnTo>
                    <a:pt x="2563100" y="469876"/>
                  </a:lnTo>
                  <a:lnTo>
                    <a:pt x="2563100" y="156625"/>
                  </a:lnTo>
                  <a:lnTo>
                    <a:pt x="2853030" y="0"/>
                  </a:lnTo>
                  <a:lnTo>
                    <a:pt x="2853030" y="0"/>
                  </a:lnTo>
                  <a:close/>
                  <a:moveTo>
                    <a:pt x="3493903" y="0"/>
                  </a:moveTo>
                  <a:lnTo>
                    <a:pt x="3783834" y="156625"/>
                  </a:lnTo>
                  <a:lnTo>
                    <a:pt x="3783834" y="469876"/>
                  </a:lnTo>
                  <a:lnTo>
                    <a:pt x="3493903" y="626501"/>
                  </a:lnTo>
                  <a:lnTo>
                    <a:pt x="3203973" y="469876"/>
                  </a:lnTo>
                  <a:lnTo>
                    <a:pt x="3203973" y="156625"/>
                  </a:lnTo>
                  <a:lnTo>
                    <a:pt x="3493903" y="0"/>
                  </a:lnTo>
                  <a:lnTo>
                    <a:pt x="3493903" y="0"/>
                  </a:lnTo>
                  <a:close/>
                  <a:moveTo>
                    <a:pt x="930411" y="0"/>
                  </a:moveTo>
                  <a:lnTo>
                    <a:pt x="1220342" y="156625"/>
                  </a:lnTo>
                  <a:lnTo>
                    <a:pt x="1220342" y="469876"/>
                  </a:lnTo>
                  <a:lnTo>
                    <a:pt x="930411" y="626501"/>
                  </a:lnTo>
                  <a:lnTo>
                    <a:pt x="640481" y="469876"/>
                  </a:lnTo>
                  <a:lnTo>
                    <a:pt x="640481" y="156625"/>
                  </a:lnTo>
                  <a:lnTo>
                    <a:pt x="930411" y="0"/>
                  </a:lnTo>
                  <a:lnTo>
                    <a:pt x="930411" y="0"/>
                  </a:lnTo>
                  <a:close/>
                  <a:moveTo>
                    <a:pt x="1571284" y="0"/>
                  </a:moveTo>
                  <a:lnTo>
                    <a:pt x="1861215" y="156625"/>
                  </a:lnTo>
                  <a:lnTo>
                    <a:pt x="1861215" y="469876"/>
                  </a:lnTo>
                  <a:lnTo>
                    <a:pt x="1571284" y="626501"/>
                  </a:lnTo>
                  <a:lnTo>
                    <a:pt x="1281354" y="469876"/>
                  </a:lnTo>
                  <a:lnTo>
                    <a:pt x="1281354" y="156625"/>
                  </a:lnTo>
                  <a:lnTo>
                    <a:pt x="1571284" y="0"/>
                  </a:lnTo>
                  <a:lnTo>
                    <a:pt x="1571284" y="0"/>
                  </a:lnTo>
                  <a:close/>
                  <a:moveTo>
                    <a:pt x="4134776" y="0"/>
                  </a:moveTo>
                  <a:lnTo>
                    <a:pt x="4424707" y="156625"/>
                  </a:lnTo>
                  <a:lnTo>
                    <a:pt x="4424707" y="469876"/>
                  </a:lnTo>
                  <a:lnTo>
                    <a:pt x="4134776" y="626501"/>
                  </a:lnTo>
                  <a:lnTo>
                    <a:pt x="3844846" y="469876"/>
                  </a:lnTo>
                  <a:lnTo>
                    <a:pt x="3844846" y="156625"/>
                  </a:lnTo>
                  <a:lnTo>
                    <a:pt x="4134776" y="0"/>
                  </a:lnTo>
                  <a:lnTo>
                    <a:pt x="4134776" y="0"/>
                  </a:lnTo>
                  <a:close/>
                  <a:moveTo>
                    <a:pt x="4775649" y="0"/>
                  </a:moveTo>
                  <a:lnTo>
                    <a:pt x="5065580" y="156625"/>
                  </a:lnTo>
                  <a:lnTo>
                    <a:pt x="5065580" y="469876"/>
                  </a:lnTo>
                  <a:lnTo>
                    <a:pt x="4775649" y="626501"/>
                  </a:lnTo>
                  <a:lnTo>
                    <a:pt x="4485719" y="469876"/>
                  </a:lnTo>
                  <a:lnTo>
                    <a:pt x="4485719" y="156625"/>
                  </a:lnTo>
                  <a:lnTo>
                    <a:pt x="4775649" y="0"/>
                  </a:lnTo>
                  <a:lnTo>
                    <a:pt x="4775649" y="0"/>
                  </a:lnTo>
                  <a:close/>
                  <a:moveTo>
                    <a:pt x="2212158" y="0"/>
                  </a:moveTo>
                  <a:lnTo>
                    <a:pt x="2502088" y="156625"/>
                  </a:lnTo>
                  <a:lnTo>
                    <a:pt x="2502088" y="469876"/>
                  </a:lnTo>
                  <a:lnTo>
                    <a:pt x="2212158" y="626501"/>
                  </a:lnTo>
                  <a:lnTo>
                    <a:pt x="1922227" y="469876"/>
                  </a:lnTo>
                  <a:lnTo>
                    <a:pt x="1922227" y="156625"/>
                  </a:lnTo>
                  <a:lnTo>
                    <a:pt x="2212158" y="0"/>
                  </a:lnTo>
                  <a:lnTo>
                    <a:pt x="2212158" y="0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51" name="Freeform 3850">
              <a:extLst>
                <a:ext uri="{FF2B5EF4-FFF2-40B4-BE49-F238E27FC236}">
                  <a16:creationId xmlns:a16="http://schemas.microsoft.com/office/drawing/2014/main" id="{8ACBCE07-99BC-7E1A-4064-98F7C1FF47EA}"/>
                </a:ext>
              </a:extLst>
            </p:cNvPr>
            <p:cNvSpPr/>
            <p:nvPr/>
          </p:nvSpPr>
          <p:spPr>
            <a:xfrm>
              <a:off x="3124448" y="4667914"/>
              <a:ext cx="3746865" cy="463405"/>
            </a:xfrm>
            <a:custGeom>
              <a:avLst/>
              <a:gdLst>
                <a:gd name="connsiteX0" fmla="*/ 289931 w 5065579"/>
                <a:gd name="connsiteY0" fmla="*/ 0 h 626501"/>
                <a:gd name="connsiteX1" fmla="*/ 579861 w 5065579"/>
                <a:gd name="connsiteY1" fmla="*/ 156625 h 626501"/>
                <a:gd name="connsiteX2" fmla="*/ 579861 w 5065579"/>
                <a:gd name="connsiteY2" fmla="*/ 469876 h 626501"/>
                <a:gd name="connsiteX3" fmla="*/ 289931 w 5065579"/>
                <a:gd name="connsiteY3" fmla="*/ 626501 h 626501"/>
                <a:gd name="connsiteX4" fmla="*/ 0 w 5065579"/>
                <a:gd name="connsiteY4" fmla="*/ 469876 h 626501"/>
                <a:gd name="connsiteX5" fmla="*/ 0 w 5065579"/>
                <a:gd name="connsiteY5" fmla="*/ 156625 h 626501"/>
                <a:gd name="connsiteX6" fmla="*/ 289931 w 5065579"/>
                <a:gd name="connsiteY6" fmla="*/ 0 h 626501"/>
                <a:gd name="connsiteX7" fmla="*/ 289931 w 5065579"/>
                <a:gd name="connsiteY7" fmla="*/ 0 h 626501"/>
                <a:gd name="connsiteX8" fmla="*/ 2853030 w 5065579"/>
                <a:gd name="connsiteY8" fmla="*/ 0 h 626501"/>
                <a:gd name="connsiteX9" fmla="*/ 3142961 w 5065579"/>
                <a:gd name="connsiteY9" fmla="*/ 156625 h 626501"/>
                <a:gd name="connsiteX10" fmla="*/ 3142961 w 5065579"/>
                <a:gd name="connsiteY10" fmla="*/ 469876 h 626501"/>
                <a:gd name="connsiteX11" fmla="*/ 2853030 w 5065579"/>
                <a:gd name="connsiteY11" fmla="*/ 626501 h 626501"/>
                <a:gd name="connsiteX12" fmla="*/ 2563100 w 5065579"/>
                <a:gd name="connsiteY12" fmla="*/ 469876 h 626501"/>
                <a:gd name="connsiteX13" fmla="*/ 2563100 w 5065579"/>
                <a:gd name="connsiteY13" fmla="*/ 156625 h 626501"/>
                <a:gd name="connsiteX14" fmla="*/ 2853030 w 5065579"/>
                <a:gd name="connsiteY14" fmla="*/ 0 h 626501"/>
                <a:gd name="connsiteX15" fmla="*/ 2853030 w 5065579"/>
                <a:gd name="connsiteY15" fmla="*/ 0 h 626501"/>
                <a:gd name="connsiteX16" fmla="*/ 3493903 w 5065579"/>
                <a:gd name="connsiteY16" fmla="*/ 0 h 626501"/>
                <a:gd name="connsiteX17" fmla="*/ 3783834 w 5065579"/>
                <a:gd name="connsiteY17" fmla="*/ 156625 h 626501"/>
                <a:gd name="connsiteX18" fmla="*/ 3783834 w 5065579"/>
                <a:gd name="connsiteY18" fmla="*/ 469876 h 626501"/>
                <a:gd name="connsiteX19" fmla="*/ 3493903 w 5065579"/>
                <a:gd name="connsiteY19" fmla="*/ 626501 h 626501"/>
                <a:gd name="connsiteX20" fmla="*/ 3203973 w 5065579"/>
                <a:gd name="connsiteY20" fmla="*/ 469876 h 626501"/>
                <a:gd name="connsiteX21" fmla="*/ 3203973 w 5065579"/>
                <a:gd name="connsiteY21" fmla="*/ 156625 h 626501"/>
                <a:gd name="connsiteX22" fmla="*/ 3493903 w 5065579"/>
                <a:gd name="connsiteY22" fmla="*/ 0 h 626501"/>
                <a:gd name="connsiteX23" fmla="*/ 3493903 w 5065579"/>
                <a:gd name="connsiteY23" fmla="*/ 0 h 626501"/>
                <a:gd name="connsiteX24" fmla="*/ 930411 w 5065579"/>
                <a:gd name="connsiteY24" fmla="*/ 0 h 626501"/>
                <a:gd name="connsiteX25" fmla="*/ 1220342 w 5065579"/>
                <a:gd name="connsiteY25" fmla="*/ 156625 h 626501"/>
                <a:gd name="connsiteX26" fmla="*/ 1220342 w 5065579"/>
                <a:gd name="connsiteY26" fmla="*/ 469876 h 626501"/>
                <a:gd name="connsiteX27" fmla="*/ 930411 w 5065579"/>
                <a:gd name="connsiteY27" fmla="*/ 626501 h 626501"/>
                <a:gd name="connsiteX28" fmla="*/ 640481 w 5065579"/>
                <a:gd name="connsiteY28" fmla="*/ 469876 h 626501"/>
                <a:gd name="connsiteX29" fmla="*/ 640481 w 5065579"/>
                <a:gd name="connsiteY29" fmla="*/ 156625 h 626501"/>
                <a:gd name="connsiteX30" fmla="*/ 930411 w 5065579"/>
                <a:gd name="connsiteY30" fmla="*/ 0 h 626501"/>
                <a:gd name="connsiteX31" fmla="*/ 930411 w 5065579"/>
                <a:gd name="connsiteY31" fmla="*/ 0 h 626501"/>
                <a:gd name="connsiteX32" fmla="*/ 1571284 w 5065579"/>
                <a:gd name="connsiteY32" fmla="*/ 0 h 626501"/>
                <a:gd name="connsiteX33" fmla="*/ 1861215 w 5065579"/>
                <a:gd name="connsiteY33" fmla="*/ 156625 h 626501"/>
                <a:gd name="connsiteX34" fmla="*/ 1861215 w 5065579"/>
                <a:gd name="connsiteY34" fmla="*/ 469876 h 626501"/>
                <a:gd name="connsiteX35" fmla="*/ 1571284 w 5065579"/>
                <a:gd name="connsiteY35" fmla="*/ 626501 h 626501"/>
                <a:gd name="connsiteX36" fmla="*/ 1281354 w 5065579"/>
                <a:gd name="connsiteY36" fmla="*/ 469876 h 626501"/>
                <a:gd name="connsiteX37" fmla="*/ 1281354 w 5065579"/>
                <a:gd name="connsiteY37" fmla="*/ 156625 h 626501"/>
                <a:gd name="connsiteX38" fmla="*/ 1571284 w 5065579"/>
                <a:gd name="connsiteY38" fmla="*/ 0 h 626501"/>
                <a:gd name="connsiteX39" fmla="*/ 1571284 w 5065579"/>
                <a:gd name="connsiteY39" fmla="*/ 0 h 626501"/>
                <a:gd name="connsiteX40" fmla="*/ 4134776 w 5065579"/>
                <a:gd name="connsiteY40" fmla="*/ 0 h 626501"/>
                <a:gd name="connsiteX41" fmla="*/ 4424707 w 5065579"/>
                <a:gd name="connsiteY41" fmla="*/ 156625 h 626501"/>
                <a:gd name="connsiteX42" fmla="*/ 4424707 w 5065579"/>
                <a:gd name="connsiteY42" fmla="*/ 469876 h 626501"/>
                <a:gd name="connsiteX43" fmla="*/ 4134776 w 5065579"/>
                <a:gd name="connsiteY43" fmla="*/ 626501 h 626501"/>
                <a:gd name="connsiteX44" fmla="*/ 3844846 w 5065579"/>
                <a:gd name="connsiteY44" fmla="*/ 469876 h 626501"/>
                <a:gd name="connsiteX45" fmla="*/ 3844846 w 5065579"/>
                <a:gd name="connsiteY45" fmla="*/ 156625 h 626501"/>
                <a:gd name="connsiteX46" fmla="*/ 4134776 w 5065579"/>
                <a:gd name="connsiteY46" fmla="*/ 0 h 626501"/>
                <a:gd name="connsiteX47" fmla="*/ 4134776 w 5065579"/>
                <a:gd name="connsiteY47" fmla="*/ 0 h 626501"/>
                <a:gd name="connsiteX48" fmla="*/ 4775649 w 5065579"/>
                <a:gd name="connsiteY48" fmla="*/ 0 h 626501"/>
                <a:gd name="connsiteX49" fmla="*/ 5065580 w 5065579"/>
                <a:gd name="connsiteY49" fmla="*/ 156625 h 626501"/>
                <a:gd name="connsiteX50" fmla="*/ 5065580 w 5065579"/>
                <a:gd name="connsiteY50" fmla="*/ 469876 h 626501"/>
                <a:gd name="connsiteX51" fmla="*/ 4775649 w 5065579"/>
                <a:gd name="connsiteY51" fmla="*/ 626501 h 626501"/>
                <a:gd name="connsiteX52" fmla="*/ 4485719 w 5065579"/>
                <a:gd name="connsiteY52" fmla="*/ 469876 h 626501"/>
                <a:gd name="connsiteX53" fmla="*/ 4485719 w 5065579"/>
                <a:gd name="connsiteY53" fmla="*/ 156625 h 626501"/>
                <a:gd name="connsiteX54" fmla="*/ 4775649 w 5065579"/>
                <a:gd name="connsiteY54" fmla="*/ 0 h 626501"/>
                <a:gd name="connsiteX55" fmla="*/ 4775649 w 5065579"/>
                <a:gd name="connsiteY55" fmla="*/ 0 h 626501"/>
                <a:gd name="connsiteX56" fmla="*/ 2212158 w 5065579"/>
                <a:gd name="connsiteY56" fmla="*/ 0 h 626501"/>
                <a:gd name="connsiteX57" fmla="*/ 2502088 w 5065579"/>
                <a:gd name="connsiteY57" fmla="*/ 156625 h 626501"/>
                <a:gd name="connsiteX58" fmla="*/ 2502088 w 5065579"/>
                <a:gd name="connsiteY58" fmla="*/ 469876 h 626501"/>
                <a:gd name="connsiteX59" fmla="*/ 2212158 w 5065579"/>
                <a:gd name="connsiteY59" fmla="*/ 626501 h 626501"/>
                <a:gd name="connsiteX60" fmla="*/ 1922227 w 5065579"/>
                <a:gd name="connsiteY60" fmla="*/ 469876 h 626501"/>
                <a:gd name="connsiteX61" fmla="*/ 1922227 w 5065579"/>
                <a:gd name="connsiteY61" fmla="*/ 156625 h 626501"/>
                <a:gd name="connsiteX62" fmla="*/ 2212158 w 5065579"/>
                <a:gd name="connsiteY62" fmla="*/ 0 h 626501"/>
                <a:gd name="connsiteX63" fmla="*/ 2212158 w 5065579"/>
                <a:gd name="connsiteY63" fmla="*/ 0 h 62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5065579" h="626501">
                  <a:moveTo>
                    <a:pt x="289931" y="0"/>
                  </a:moveTo>
                  <a:lnTo>
                    <a:pt x="579861" y="156625"/>
                  </a:lnTo>
                  <a:lnTo>
                    <a:pt x="579861" y="469876"/>
                  </a:lnTo>
                  <a:lnTo>
                    <a:pt x="289931" y="626501"/>
                  </a:lnTo>
                  <a:lnTo>
                    <a:pt x="0" y="469876"/>
                  </a:lnTo>
                  <a:lnTo>
                    <a:pt x="0" y="156625"/>
                  </a:lnTo>
                  <a:lnTo>
                    <a:pt x="289931" y="0"/>
                  </a:lnTo>
                  <a:lnTo>
                    <a:pt x="289931" y="0"/>
                  </a:lnTo>
                  <a:close/>
                  <a:moveTo>
                    <a:pt x="2853030" y="0"/>
                  </a:moveTo>
                  <a:lnTo>
                    <a:pt x="3142961" y="156625"/>
                  </a:lnTo>
                  <a:lnTo>
                    <a:pt x="3142961" y="469876"/>
                  </a:lnTo>
                  <a:lnTo>
                    <a:pt x="2853030" y="626501"/>
                  </a:lnTo>
                  <a:lnTo>
                    <a:pt x="2563100" y="469876"/>
                  </a:lnTo>
                  <a:lnTo>
                    <a:pt x="2563100" y="156625"/>
                  </a:lnTo>
                  <a:lnTo>
                    <a:pt x="2853030" y="0"/>
                  </a:lnTo>
                  <a:lnTo>
                    <a:pt x="2853030" y="0"/>
                  </a:lnTo>
                  <a:close/>
                  <a:moveTo>
                    <a:pt x="3493903" y="0"/>
                  </a:moveTo>
                  <a:lnTo>
                    <a:pt x="3783834" y="156625"/>
                  </a:lnTo>
                  <a:lnTo>
                    <a:pt x="3783834" y="469876"/>
                  </a:lnTo>
                  <a:lnTo>
                    <a:pt x="3493903" y="626501"/>
                  </a:lnTo>
                  <a:lnTo>
                    <a:pt x="3203973" y="469876"/>
                  </a:lnTo>
                  <a:lnTo>
                    <a:pt x="3203973" y="156625"/>
                  </a:lnTo>
                  <a:lnTo>
                    <a:pt x="3493903" y="0"/>
                  </a:lnTo>
                  <a:lnTo>
                    <a:pt x="3493903" y="0"/>
                  </a:lnTo>
                  <a:close/>
                  <a:moveTo>
                    <a:pt x="930411" y="0"/>
                  </a:moveTo>
                  <a:lnTo>
                    <a:pt x="1220342" y="156625"/>
                  </a:lnTo>
                  <a:lnTo>
                    <a:pt x="1220342" y="469876"/>
                  </a:lnTo>
                  <a:lnTo>
                    <a:pt x="930411" y="626501"/>
                  </a:lnTo>
                  <a:lnTo>
                    <a:pt x="640481" y="469876"/>
                  </a:lnTo>
                  <a:lnTo>
                    <a:pt x="640481" y="156625"/>
                  </a:lnTo>
                  <a:lnTo>
                    <a:pt x="930411" y="0"/>
                  </a:lnTo>
                  <a:lnTo>
                    <a:pt x="930411" y="0"/>
                  </a:lnTo>
                  <a:close/>
                  <a:moveTo>
                    <a:pt x="1571284" y="0"/>
                  </a:moveTo>
                  <a:lnTo>
                    <a:pt x="1861215" y="156625"/>
                  </a:lnTo>
                  <a:lnTo>
                    <a:pt x="1861215" y="469876"/>
                  </a:lnTo>
                  <a:lnTo>
                    <a:pt x="1571284" y="626501"/>
                  </a:lnTo>
                  <a:lnTo>
                    <a:pt x="1281354" y="469876"/>
                  </a:lnTo>
                  <a:lnTo>
                    <a:pt x="1281354" y="156625"/>
                  </a:lnTo>
                  <a:lnTo>
                    <a:pt x="1571284" y="0"/>
                  </a:lnTo>
                  <a:lnTo>
                    <a:pt x="1571284" y="0"/>
                  </a:lnTo>
                  <a:close/>
                  <a:moveTo>
                    <a:pt x="4134776" y="0"/>
                  </a:moveTo>
                  <a:lnTo>
                    <a:pt x="4424707" y="156625"/>
                  </a:lnTo>
                  <a:lnTo>
                    <a:pt x="4424707" y="469876"/>
                  </a:lnTo>
                  <a:lnTo>
                    <a:pt x="4134776" y="626501"/>
                  </a:lnTo>
                  <a:lnTo>
                    <a:pt x="3844846" y="469876"/>
                  </a:lnTo>
                  <a:lnTo>
                    <a:pt x="3844846" y="156625"/>
                  </a:lnTo>
                  <a:lnTo>
                    <a:pt x="4134776" y="0"/>
                  </a:lnTo>
                  <a:lnTo>
                    <a:pt x="4134776" y="0"/>
                  </a:lnTo>
                  <a:close/>
                  <a:moveTo>
                    <a:pt x="4775649" y="0"/>
                  </a:moveTo>
                  <a:lnTo>
                    <a:pt x="5065580" y="156625"/>
                  </a:lnTo>
                  <a:lnTo>
                    <a:pt x="5065580" y="469876"/>
                  </a:lnTo>
                  <a:lnTo>
                    <a:pt x="4775649" y="626501"/>
                  </a:lnTo>
                  <a:lnTo>
                    <a:pt x="4485719" y="469876"/>
                  </a:lnTo>
                  <a:lnTo>
                    <a:pt x="4485719" y="156625"/>
                  </a:lnTo>
                  <a:lnTo>
                    <a:pt x="4775649" y="0"/>
                  </a:lnTo>
                  <a:lnTo>
                    <a:pt x="4775649" y="0"/>
                  </a:lnTo>
                  <a:close/>
                  <a:moveTo>
                    <a:pt x="2212158" y="0"/>
                  </a:moveTo>
                  <a:lnTo>
                    <a:pt x="2502088" y="156625"/>
                  </a:lnTo>
                  <a:lnTo>
                    <a:pt x="2502088" y="469876"/>
                  </a:lnTo>
                  <a:lnTo>
                    <a:pt x="2212158" y="626501"/>
                  </a:lnTo>
                  <a:lnTo>
                    <a:pt x="1922227" y="469876"/>
                  </a:lnTo>
                  <a:lnTo>
                    <a:pt x="1922227" y="156625"/>
                  </a:lnTo>
                  <a:lnTo>
                    <a:pt x="2212158" y="0"/>
                  </a:lnTo>
                  <a:lnTo>
                    <a:pt x="2212158" y="0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52" name="Freeform 3851">
              <a:extLst>
                <a:ext uri="{FF2B5EF4-FFF2-40B4-BE49-F238E27FC236}">
                  <a16:creationId xmlns:a16="http://schemas.microsoft.com/office/drawing/2014/main" id="{5C8ECD38-8C69-26CC-6A69-A8AD75BE61B6}"/>
                </a:ext>
              </a:extLst>
            </p:cNvPr>
            <p:cNvSpPr/>
            <p:nvPr/>
          </p:nvSpPr>
          <p:spPr>
            <a:xfrm>
              <a:off x="3124448" y="5427310"/>
              <a:ext cx="3746865" cy="463405"/>
            </a:xfrm>
            <a:custGeom>
              <a:avLst/>
              <a:gdLst>
                <a:gd name="connsiteX0" fmla="*/ 289931 w 5065579"/>
                <a:gd name="connsiteY0" fmla="*/ 0 h 626501"/>
                <a:gd name="connsiteX1" fmla="*/ 579861 w 5065579"/>
                <a:gd name="connsiteY1" fmla="*/ 156625 h 626501"/>
                <a:gd name="connsiteX2" fmla="*/ 579861 w 5065579"/>
                <a:gd name="connsiteY2" fmla="*/ 469876 h 626501"/>
                <a:gd name="connsiteX3" fmla="*/ 289931 w 5065579"/>
                <a:gd name="connsiteY3" fmla="*/ 626501 h 626501"/>
                <a:gd name="connsiteX4" fmla="*/ 0 w 5065579"/>
                <a:gd name="connsiteY4" fmla="*/ 469876 h 626501"/>
                <a:gd name="connsiteX5" fmla="*/ 0 w 5065579"/>
                <a:gd name="connsiteY5" fmla="*/ 156625 h 626501"/>
                <a:gd name="connsiteX6" fmla="*/ 289931 w 5065579"/>
                <a:gd name="connsiteY6" fmla="*/ 0 h 626501"/>
                <a:gd name="connsiteX7" fmla="*/ 289931 w 5065579"/>
                <a:gd name="connsiteY7" fmla="*/ 0 h 626501"/>
                <a:gd name="connsiteX8" fmla="*/ 2853030 w 5065579"/>
                <a:gd name="connsiteY8" fmla="*/ 0 h 626501"/>
                <a:gd name="connsiteX9" fmla="*/ 3142961 w 5065579"/>
                <a:gd name="connsiteY9" fmla="*/ 156625 h 626501"/>
                <a:gd name="connsiteX10" fmla="*/ 3142961 w 5065579"/>
                <a:gd name="connsiteY10" fmla="*/ 469876 h 626501"/>
                <a:gd name="connsiteX11" fmla="*/ 2853030 w 5065579"/>
                <a:gd name="connsiteY11" fmla="*/ 626501 h 626501"/>
                <a:gd name="connsiteX12" fmla="*/ 2563100 w 5065579"/>
                <a:gd name="connsiteY12" fmla="*/ 469876 h 626501"/>
                <a:gd name="connsiteX13" fmla="*/ 2563100 w 5065579"/>
                <a:gd name="connsiteY13" fmla="*/ 156625 h 626501"/>
                <a:gd name="connsiteX14" fmla="*/ 2853030 w 5065579"/>
                <a:gd name="connsiteY14" fmla="*/ 0 h 626501"/>
                <a:gd name="connsiteX15" fmla="*/ 2853030 w 5065579"/>
                <a:gd name="connsiteY15" fmla="*/ 0 h 626501"/>
                <a:gd name="connsiteX16" fmla="*/ 3493903 w 5065579"/>
                <a:gd name="connsiteY16" fmla="*/ 0 h 626501"/>
                <a:gd name="connsiteX17" fmla="*/ 3783834 w 5065579"/>
                <a:gd name="connsiteY17" fmla="*/ 156625 h 626501"/>
                <a:gd name="connsiteX18" fmla="*/ 3783834 w 5065579"/>
                <a:gd name="connsiteY18" fmla="*/ 469876 h 626501"/>
                <a:gd name="connsiteX19" fmla="*/ 3493903 w 5065579"/>
                <a:gd name="connsiteY19" fmla="*/ 626501 h 626501"/>
                <a:gd name="connsiteX20" fmla="*/ 3203973 w 5065579"/>
                <a:gd name="connsiteY20" fmla="*/ 469876 h 626501"/>
                <a:gd name="connsiteX21" fmla="*/ 3203973 w 5065579"/>
                <a:gd name="connsiteY21" fmla="*/ 156625 h 626501"/>
                <a:gd name="connsiteX22" fmla="*/ 3493903 w 5065579"/>
                <a:gd name="connsiteY22" fmla="*/ 0 h 626501"/>
                <a:gd name="connsiteX23" fmla="*/ 3493903 w 5065579"/>
                <a:gd name="connsiteY23" fmla="*/ 0 h 626501"/>
                <a:gd name="connsiteX24" fmla="*/ 930411 w 5065579"/>
                <a:gd name="connsiteY24" fmla="*/ 0 h 626501"/>
                <a:gd name="connsiteX25" fmla="*/ 1220342 w 5065579"/>
                <a:gd name="connsiteY25" fmla="*/ 156625 h 626501"/>
                <a:gd name="connsiteX26" fmla="*/ 1220342 w 5065579"/>
                <a:gd name="connsiteY26" fmla="*/ 469876 h 626501"/>
                <a:gd name="connsiteX27" fmla="*/ 930411 w 5065579"/>
                <a:gd name="connsiteY27" fmla="*/ 626501 h 626501"/>
                <a:gd name="connsiteX28" fmla="*/ 640481 w 5065579"/>
                <a:gd name="connsiteY28" fmla="*/ 469876 h 626501"/>
                <a:gd name="connsiteX29" fmla="*/ 640481 w 5065579"/>
                <a:gd name="connsiteY29" fmla="*/ 156625 h 626501"/>
                <a:gd name="connsiteX30" fmla="*/ 930411 w 5065579"/>
                <a:gd name="connsiteY30" fmla="*/ 0 h 626501"/>
                <a:gd name="connsiteX31" fmla="*/ 930411 w 5065579"/>
                <a:gd name="connsiteY31" fmla="*/ 0 h 626501"/>
                <a:gd name="connsiteX32" fmla="*/ 1571284 w 5065579"/>
                <a:gd name="connsiteY32" fmla="*/ 0 h 626501"/>
                <a:gd name="connsiteX33" fmla="*/ 1861215 w 5065579"/>
                <a:gd name="connsiteY33" fmla="*/ 156625 h 626501"/>
                <a:gd name="connsiteX34" fmla="*/ 1861215 w 5065579"/>
                <a:gd name="connsiteY34" fmla="*/ 469876 h 626501"/>
                <a:gd name="connsiteX35" fmla="*/ 1571284 w 5065579"/>
                <a:gd name="connsiteY35" fmla="*/ 626501 h 626501"/>
                <a:gd name="connsiteX36" fmla="*/ 1281354 w 5065579"/>
                <a:gd name="connsiteY36" fmla="*/ 469876 h 626501"/>
                <a:gd name="connsiteX37" fmla="*/ 1281354 w 5065579"/>
                <a:gd name="connsiteY37" fmla="*/ 156625 h 626501"/>
                <a:gd name="connsiteX38" fmla="*/ 1571284 w 5065579"/>
                <a:gd name="connsiteY38" fmla="*/ 0 h 626501"/>
                <a:gd name="connsiteX39" fmla="*/ 1571284 w 5065579"/>
                <a:gd name="connsiteY39" fmla="*/ 0 h 626501"/>
                <a:gd name="connsiteX40" fmla="*/ 4134776 w 5065579"/>
                <a:gd name="connsiteY40" fmla="*/ 0 h 626501"/>
                <a:gd name="connsiteX41" fmla="*/ 4424707 w 5065579"/>
                <a:gd name="connsiteY41" fmla="*/ 156625 h 626501"/>
                <a:gd name="connsiteX42" fmla="*/ 4424707 w 5065579"/>
                <a:gd name="connsiteY42" fmla="*/ 469876 h 626501"/>
                <a:gd name="connsiteX43" fmla="*/ 4134776 w 5065579"/>
                <a:gd name="connsiteY43" fmla="*/ 626501 h 626501"/>
                <a:gd name="connsiteX44" fmla="*/ 3844846 w 5065579"/>
                <a:gd name="connsiteY44" fmla="*/ 469876 h 626501"/>
                <a:gd name="connsiteX45" fmla="*/ 3844846 w 5065579"/>
                <a:gd name="connsiteY45" fmla="*/ 156625 h 626501"/>
                <a:gd name="connsiteX46" fmla="*/ 4134776 w 5065579"/>
                <a:gd name="connsiteY46" fmla="*/ 0 h 626501"/>
                <a:gd name="connsiteX47" fmla="*/ 4134776 w 5065579"/>
                <a:gd name="connsiteY47" fmla="*/ 0 h 626501"/>
                <a:gd name="connsiteX48" fmla="*/ 4775649 w 5065579"/>
                <a:gd name="connsiteY48" fmla="*/ 0 h 626501"/>
                <a:gd name="connsiteX49" fmla="*/ 5065580 w 5065579"/>
                <a:gd name="connsiteY49" fmla="*/ 156625 h 626501"/>
                <a:gd name="connsiteX50" fmla="*/ 5065580 w 5065579"/>
                <a:gd name="connsiteY50" fmla="*/ 469876 h 626501"/>
                <a:gd name="connsiteX51" fmla="*/ 4775649 w 5065579"/>
                <a:gd name="connsiteY51" fmla="*/ 626501 h 626501"/>
                <a:gd name="connsiteX52" fmla="*/ 4485719 w 5065579"/>
                <a:gd name="connsiteY52" fmla="*/ 469876 h 626501"/>
                <a:gd name="connsiteX53" fmla="*/ 4485719 w 5065579"/>
                <a:gd name="connsiteY53" fmla="*/ 156625 h 626501"/>
                <a:gd name="connsiteX54" fmla="*/ 4775649 w 5065579"/>
                <a:gd name="connsiteY54" fmla="*/ 0 h 626501"/>
                <a:gd name="connsiteX55" fmla="*/ 4775649 w 5065579"/>
                <a:gd name="connsiteY55" fmla="*/ 0 h 626501"/>
                <a:gd name="connsiteX56" fmla="*/ 2212158 w 5065579"/>
                <a:gd name="connsiteY56" fmla="*/ 0 h 626501"/>
                <a:gd name="connsiteX57" fmla="*/ 2502088 w 5065579"/>
                <a:gd name="connsiteY57" fmla="*/ 156625 h 626501"/>
                <a:gd name="connsiteX58" fmla="*/ 2502088 w 5065579"/>
                <a:gd name="connsiteY58" fmla="*/ 469876 h 626501"/>
                <a:gd name="connsiteX59" fmla="*/ 2212158 w 5065579"/>
                <a:gd name="connsiteY59" fmla="*/ 626501 h 626501"/>
                <a:gd name="connsiteX60" fmla="*/ 1922227 w 5065579"/>
                <a:gd name="connsiteY60" fmla="*/ 469876 h 626501"/>
                <a:gd name="connsiteX61" fmla="*/ 1922227 w 5065579"/>
                <a:gd name="connsiteY61" fmla="*/ 156625 h 626501"/>
                <a:gd name="connsiteX62" fmla="*/ 2212158 w 5065579"/>
                <a:gd name="connsiteY62" fmla="*/ 0 h 626501"/>
                <a:gd name="connsiteX63" fmla="*/ 2212158 w 5065579"/>
                <a:gd name="connsiteY63" fmla="*/ 0 h 62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5065579" h="626501">
                  <a:moveTo>
                    <a:pt x="289931" y="0"/>
                  </a:moveTo>
                  <a:lnTo>
                    <a:pt x="579861" y="156625"/>
                  </a:lnTo>
                  <a:lnTo>
                    <a:pt x="579861" y="469876"/>
                  </a:lnTo>
                  <a:lnTo>
                    <a:pt x="289931" y="626501"/>
                  </a:lnTo>
                  <a:lnTo>
                    <a:pt x="0" y="469876"/>
                  </a:lnTo>
                  <a:lnTo>
                    <a:pt x="0" y="156625"/>
                  </a:lnTo>
                  <a:lnTo>
                    <a:pt x="289931" y="0"/>
                  </a:lnTo>
                  <a:lnTo>
                    <a:pt x="289931" y="0"/>
                  </a:lnTo>
                  <a:close/>
                  <a:moveTo>
                    <a:pt x="2853030" y="0"/>
                  </a:moveTo>
                  <a:lnTo>
                    <a:pt x="3142961" y="156625"/>
                  </a:lnTo>
                  <a:lnTo>
                    <a:pt x="3142961" y="469876"/>
                  </a:lnTo>
                  <a:lnTo>
                    <a:pt x="2853030" y="626501"/>
                  </a:lnTo>
                  <a:lnTo>
                    <a:pt x="2563100" y="469876"/>
                  </a:lnTo>
                  <a:lnTo>
                    <a:pt x="2563100" y="156625"/>
                  </a:lnTo>
                  <a:lnTo>
                    <a:pt x="2853030" y="0"/>
                  </a:lnTo>
                  <a:lnTo>
                    <a:pt x="2853030" y="0"/>
                  </a:lnTo>
                  <a:close/>
                  <a:moveTo>
                    <a:pt x="3493903" y="0"/>
                  </a:moveTo>
                  <a:lnTo>
                    <a:pt x="3783834" y="156625"/>
                  </a:lnTo>
                  <a:lnTo>
                    <a:pt x="3783834" y="469876"/>
                  </a:lnTo>
                  <a:lnTo>
                    <a:pt x="3493903" y="626501"/>
                  </a:lnTo>
                  <a:lnTo>
                    <a:pt x="3203973" y="469876"/>
                  </a:lnTo>
                  <a:lnTo>
                    <a:pt x="3203973" y="156625"/>
                  </a:lnTo>
                  <a:lnTo>
                    <a:pt x="3493903" y="0"/>
                  </a:lnTo>
                  <a:lnTo>
                    <a:pt x="3493903" y="0"/>
                  </a:lnTo>
                  <a:close/>
                  <a:moveTo>
                    <a:pt x="930411" y="0"/>
                  </a:moveTo>
                  <a:lnTo>
                    <a:pt x="1220342" y="156625"/>
                  </a:lnTo>
                  <a:lnTo>
                    <a:pt x="1220342" y="469876"/>
                  </a:lnTo>
                  <a:lnTo>
                    <a:pt x="930411" y="626501"/>
                  </a:lnTo>
                  <a:lnTo>
                    <a:pt x="640481" y="469876"/>
                  </a:lnTo>
                  <a:lnTo>
                    <a:pt x="640481" y="156625"/>
                  </a:lnTo>
                  <a:lnTo>
                    <a:pt x="930411" y="0"/>
                  </a:lnTo>
                  <a:lnTo>
                    <a:pt x="930411" y="0"/>
                  </a:lnTo>
                  <a:close/>
                  <a:moveTo>
                    <a:pt x="1571284" y="0"/>
                  </a:moveTo>
                  <a:lnTo>
                    <a:pt x="1861215" y="156625"/>
                  </a:lnTo>
                  <a:lnTo>
                    <a:pt x="1861215" y="469876"/>
                  </a:lnTo>
                  <a:lnTo>
                    <a:pt x="1571284" y="626501"/>
                  </a:lnTo>
                  <a:lnTo>
                    <a:pt x="1281354" y="469876"/>
                  </a:lnTo>
                  <a:lnTo>
                    <a:pt x="1281354" y="156625"/>
                  </a:lnTo>
                  <a:lnTo>
                    <a:pt x="1571284" y="0"/>
                  </a:lnTo>
                  <a:lnTo>
                    <a:pt x="1571284" y="0"/>
                  </a:lnTo>
                  <a:close/>
                  <a:moveTo>
                    <a:pt x="4134776" y="0"/>
                  </a:moveTo>
                  <a:lnTo>
                    <a:pt x="4424707" y="156625"/>
                  </a:lnTo>
                  <a:lnTo>
                    <a:pt x="4424707" y="469876"/>
                  </a:lnTo>
                  <a:lnTo>
                    <a:pt x="4134776" y="626501"/>
                  </a:lnTo>
                  <a:lnTo>
                    <a:pt x="3844846" y="469876"/>
                  </a:lnTo>
                  <a:lnTo>
                    <a:pt x="3844846" y="156625"/>
                  </a:lnTo>
                  <a:lnTo>
                    <a:pt x="4134776" y="0"/>
                  </a:lnTo>
                  <a:lnTo>
                    <a:pt x="4134776" y="0"/>
                  </a:lnTo>
                  <a:close/>
                  <a:moveTo>
                    <a:pt x="4775649" y="0"/>
                  </a:moveTo>
                  <a:lnTo>
                    <a:pt x="5065580" y="156625"/>
                  </a:lnTo>
                  <a:lnTo>
                    <a:pt x="5065580" y="469876"/>
                  </a:lnTo>
                  <a:lnTo>
                    <a:pt x="4775649" y="626501"/>
                  </a:lnTo>
                  <a:lnTo>
                    <a:pt x="4485719" y="469876"/>
                  </a:lnTo>
                  <a:lnTo>
                    <a:pt x="4485719" y="156625"/>
                  </a:lnTo>
                  <a:lnTo>
                    <a:pt x="4775649" y="0"/>
                  </a:lnTo>
                  <a:lnTo>
                    <a:pt x="4775649" y="0"/>
                  </a:lnTo>
                  <a:close/>
                  <a:moveTo>
                    <a:pt x="2212158" y="0"/>
                  </a:moveTo>
                  <a:lnTo>
                    <a:pt x="2502088" y="156625"/>
                  </a:lnTo>
                  <a:lnTo>
                    <a:pt x="2502088" y="469876"/>
                  </a:lnTo>
                  <a:lnTo>
                    <a:pt x="2212158" y="626501"/>
                  </a:lnTo>
                  <a:lnTo>
                    <a:pt x="1922227" y="469876"/>
                  </a:lnTo>
                  <a:lnTo>
                    <a:pt x="1922227" y="156625"/>
                  </a:lnTo>
                  <a:lnTo>
                    <a:pt x="2212158" y="0"/>
                  </a:lnTo>
                  <a:lnTo>
                    <a:pt x="2212158" y="0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53" name="Freeform 3852">
              <a:extLst>
                <a:ext uri="{FF2B5EF4-FFF2-40B4-BE49-F238E27FC236}">
                  <a16:creationId xmlns:a16="http://schemas.microsoft.com/office/drawing/2014/main" id="{5D9C1CA9-A10E-96F2-D055-A31C9655E744}"/>
                </a:ext>
              </a:extLst>
            </p:cNvPr>
            <p:cNvSpPr/>
            <p:nvPr/>
          </p:nvSpPr>
          <p:spPr>
            <a:xfrm>
              <a:off x="3124448" y="6186706"/>
              <a:ext cx="3746865" cy="463405"/>
            </a:xfrm>
            <a:custGeom>
              <a:avLst/>
              <a:gdLst>
                <a:gd name="connsiteX0" fmla="*/ 289931 w 5065579"/>
                <a:gd name="connsiteY0" fmla="*/ 0 h 626501"/>
                <a:gd name="connsiteX1" fmla="*/ 579861 w 5065579"/>
                <a:gd name="connsiteY1" fmla="*/ 156625 h 626501"/>
                <a:gd name="connsiteX2" fmla="*/ 579861 w 5065579"/>
                <a:gd name="connsiteY2" fmla="*/ 469876 h 626501"/>
                <a:gd name="connsiteX3" fmla="*/ 289931 w 5065579"/>
                <a:gd name="connsiteY3" fmla="*/ 626501 h 626501"/>
                <a:gd name="connsiteX4" fmla="*/ 0 w 5065579"/>
                <a:gd name="connsiteY4" fmla="*/ 469876 h 626501"/>
                <a:gd name="connsiteX5" fmla="*/ 0 w 5065579"/>
                <a:gd name="connsiteY5" fmla="*/ 156625 h 626501"/>
                <a:gd name="connsiteX6" fmla="*/ 289931 w 5065579"/>
                <a:gd name="connsiteY6" fmla="*/ 0 h 626501"/>
                <a:gd name="connsiteX7" fmla="*/ 289931 w 5065579"/>
                <a:gd name="connsiteY7" fmla="*/ 0 h 626501"/>
                <a:gd name="connsiteX8" fmla="*/ 2853030 w 5065579"/>
                <a:gd name="connsiteY8" fmla="*/ 0 h 626501"/>
                <a:gd name="connsiteX9" fmla="*/ 3142961 w 5065579"/>
                <a:gd name="connsiteY9" fmla="*/ 156625 h 626501"/>
                <a:gd name="connsiteX10" fmla="*/ 3142961 w 5065579"/>
                <a:gd name="connsiteY10" fmla="*/ 469876 h 626501"/>
                <a:gd name="connsiteX11" fmla="*/ 2853030 w 5065579"/>
                <a:gd name="connsiteY11" fmla="*/ 626501 h 626501"/>
                <a:gd name="connsiteX12" fmla="*/ 2563100 w 5065579"/>
                <a:gd name="connsiteY12" fmla="*/ 469876 h 626501"/>
                <a:gd name="connsiteX13" fmla="*/ 2563100 w 5065579"/>
                <a:gd name="connsiteY13" fmla="*/ 156625 h 626501"/>
                <a:gd name="connsiteX14" fmla="*/ 2853030 w 5065579"/>
                <a:gd name="connsiteY14" fmla="*/ 0 h 626501"/>
                <a:gd name="connsiteX15" fmla="*/ 2853030 w 5065579"/>
                <a:gd name="connsiteY15" fmla="*/ 0 h 626501"/>
                <a:gd name="connsiteX16" fmla="*/ 3493903 w 5065579"/>
                <a:gd name="connsiteY16" fmla="*/ 0 h 626501"/>
                <a:gd name="connsiteX17" fmla="*/ 3783834 w 5065579"/>
                <a:gd name="connsiteY17" fmla="*/ 156625 h 626501"/>
                <a:gd name="connsiteX18" fmla="*/ 3783834 w 5065579"/>
                <a:gd name="connsiteY18" fmla="*/ 469876 h 626501"/>
                <a:gd name="connsiteX19" fmla="*/ 3493903 w 5065579"/>
                <a:gd name="connsiteY19" fmla="*/ 626501 h 626501"/>
                <a:gd name="connsiteX20" fmla="*/ 3203973 w 5065579"/>
                <a:gd name="connsiteY20" fmla="*/ 469876 h 626501"/>
                <a:gd name="connsiteX21" fmla="*/ 3203973 w 5065579"/>
                <a:gd name="connsiteY21" fmla="*/ 156625 h 626501"/>
                <a:gd name="connsiteX22" fmla="*/ 3493903 w 5065579"/>
                <a:gd name="connsiteY22" fmla="*/ 0 h 626501"/>
                <a:gd name="connsiteX23" fmla="*/ 3493903 w 5065579"/>
                <a:gd name="connsiteY23" fmla="*/ 0 h 626501"/>
                <a:gd name="connsiteX24" fmla="*/ 930411 w 5065579"/>
                <a:gd name="connsiteY24" fmla="*/ 0 h 626501"/>
                <a:gd name="connsiteX25" fmla="*/ 1220342 w 5065579"/>
                <a:gd name="connsiteY25" fmla="*/ 156625 h 626501"/>
                <a:gd name="connsiteX26" fmla="*/ 1220342 w 5065579"/>
                <a:gd name="connsiteY26" fmla="*/ 469876 h 626501"/>
                <a:gd name="connsiteX27" fmla="*/ 930411 w 5065579"/>
                <a:gd name="connsiteY27" fmla="*/ 626501 h 626501"/>
                <a:gd name="connsiteX28" fmla="*/ 640481 w 5065579"/>
                <a:gd name="connsiteY28" fmla="*/ 469876 h 626501"/>
                <a:gd name="connsiteX29" fmla="*/ 640481 w 5065579"/>
                <a:gd name="connsiteY29" fmla="*/ 156625 h 626501"/>
                <a:gd name="connsiteX30" fmla="*/ 930411 w 5065579"/>
                <a:gd name="connsiteY30" fmla="*/ 0 h 626501"/>
                <a:gd name="connsiteX31" fmla="*/ 930411 w 5065579"/>
                <a:gd name="connsiteY31" fmla="*/ 0 h 626501"/>
                <a:gd name="connsiteX32" fmla="*/ 1571284 w 5065579"/>
                <a:gd name="connsiteY32" fmla="*/ 0 h 626501"/>
                <a:gd name="connsiteX33" fmla="*/ 1861215 w 5065579"/>
                <a:gd name="connsiteY33" fmla="*/ 156625 h 626501"/>
                <a:gd name="connsiteX34" fmla="*/ 1861215 w 5065579"/>
                <a:gd name="connsiteY34" fmla="*/ 469876 h 626501"/>
                <a:gd name="connsiteX35" fmla="*/ 1571284 w 5065579"/>
                <a:gd name="connsiteY35" fmla="*/ 626501 h 626501"/>
                <a:gd name="connsiteX36" fmla="*/ 1281354 w 5065579"/>
                <a:gd name="connsiteY36" fmla="*/ 469876 h 626501"/>
                <a:gd name="connsiteX37" fmla="*/ 1281354 w 5065579"/>
                <a:gd name="connsiteY37" fmla="*/ 156625 h 626501"/>
                <a:gd name="connsiteX38" fmla="*/ 1571284 w 5065579"/>
                <a:gd name="connsiteY38" fmla="*/ 0 h 626501"/>
                <a:gd name="connsiteX39" fmla="*/ 1571284 w 5065579"/>
                <a:gd name="connsiteY39" fmla="*/ 0 h 626501"/>
                <a:gd name="connsiteX40" fmla="*/ 4134776 w 5065579"/>
                <a:gd name="connsiteY40" fmla="*/ 0 h 626501"/>
                <a:gd name="connsiteX41" fmla="*/ 4424707 w 5065579"/>
                <a:gd name="connsiteY41" fmla="*/ 156625 h 626501"/>
                <a:gd name="connsiteX42" fmla="*/ 4424707 w 5065579"/>
                <a:gd name="connsiteY42" fmla="*/ 469876 h 626501"/>
                <a:gd name="connsiteX43" fmla="*/ 4134776 w 5065579"/>
                <a:gd name="connsiteY43" fmla="*/ 626501 h 626501"/>
                <a:gd name="connsiteX44" fmla="*/ 3844846 w 5065579"/>
                <a:gd name="connsiteY44" fmla="*/ 469876 h 626501"/>
                <a:gd name="connsiteX45" fmla="*/ 3844846 w 5065579"/>
                <a:gd name="connsiteY45" fmla="*/ 156625 h 626501"/>
                <a:gd name="connsiteX46" fmla="*/ 4134776 w 5065579"/>
                <a:gd name="connsiteY46" fmla="*/ 0 h 626501"/>
                <a:gd name="connsiteX47" fmla="*/ 4134776 w 5065579"/>
                <a:gd name="connsiteY47" fmla="*/ 0 h 626501"/>
                <a:gd name="connsiteX48" fmla="*/ 4775649 w 5065579"/>
                <a:gd name="connsiteY48" fmla="*/ 0 h 626501"/>
                <a:gd name="connsiteX49" fmla="*/ 5065580 w 5065579"/>
                <a:gd name="connsiteY49" fmla="*/ 156625 h 626501"/>
                <a:gd name="connsiteX50" fmla="*/ 5065580 w 5065579"/>
                <a:gd name="connsiteY50" fmla="*/ 469876 h 626501"/>
                <a:gd name="connsiteX51" fmla="*/ 4775649 w 5065579"/>
                <a:gd name="connsiteY51" fmla="*/ 626501 h 626501"/>
                <a:gd name="connsiteX52" fmla="*/ 4485719 w 5065579"/>
                <a:gd name="connsiteY52" fmla="*/ 469876 h 626501"/>
                <a:gd name="connsiteX53" fmla="*/ 4485719 w 5065579"/>
                <a:gd name="connsiteY53" fmla="*/ 156625 h 626501"/>
                <a:gd name="connsiteX54" fmla="*/ 4775649 w 5065579"/>
                <a:gd name="connsiteY54" fmla="*/ 0 h 626501"/>
                <a:gd name="connsiteX55" fmla="*/ 4775649 w 5065579"/>
                <a:gd name="connsiteY55" fmla="*/ 0 h 626501"/>
                <a:gd name="connsiteX56" fmla="*/ 2212158 w 5065579"/>
                <a:gd name="connsiteY56" fmla="*/ 0 h 626501"/>
                <a:gd name="connsiteX57" fmla="*/ 2502088 w 5065579"/>
                <a:gd name="connsiteY57" fmla="*/ 156625 h 626501"/>
                <a:gd name="connsiteX58" fmla="*/ 2502088 w 5065579"/>
                <a:gd name="connsiteY58" fmla="*/ 469876 h 626501"/>
                <a:gd name="connsiteX59" fmla="*/ 2212158 w 5065579"/>
                <a:gd name="connsiteY59" fmla="*/ 626501 h 626501"/>
                <a:gd name="connsiteX60" fmla="*/ 1922227 w 5065579"/>
                <a:gd name="connsiteY60" fmla="*/ 469876 h 626501"/>
                <a:gd name="connsiteX61" fmla="*/ 1922227 w 5065579"/>
                <a:gd name="connsiteY61" fmla="*/ 156625 h 626501"/>
                <a:gd name="connsiteX62" fmla="*/ 2212158 w 5065579"/>
                <a:gd name="connsiteY62" fmla="*/ 0 h 626501"/>
                <a:gd name="connsiteX63" fmla="*/ 2212158 w 5065579"/>
                <a:gd name="connsiteY63" fmla="*/ 0 h 62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5065579" h="626501">
                  <a:moveTo>
                    <a:pt x="289931" y="0"/>
                  </a:moveTo>
                  <a:lnTo>
                    <a:pt x="579861" y="156625"/>
                  </a:lnTo>
                  <a:lnTo>
                    <a:pt x="579861" y="469876"/>
                  </a:lnTo>
                  <a:lnTo>
                    <a:pt x="289931" y="626501"/>
                  </a:lnTo>
                  <a:lnTo>
                    <a:pt x="0" y="469876"/>
                  </a:lnTo>
                  <a:lnTo>
                    <a:pt x="0" y="156625"/>
                  </a:lnTo>
                  <a:lnTo>
                    <a:pt x="289931" y="0"/>
                  </a:lnTo>
                  <a:lnTo>
                    <a:pt x="289931" y="0"/>
                  </a:lnTo>
                  <a:close/>
                  <a:moveTo>
                    <a:pt x="2853030" y="0"/>
                  </a:moveTo>
                  <a:lnTo>
                    <a:pt x="3142961" y="156625"/>
                  </a:lnTo>
                  <a:lnTo>
                    <a:pt x="3142961" y="469876"/>
                  </a:lnTo>
                  <a:lnTo>
                    <a:pt x="2853030" y="626501"/>
                  </a:lnTo>
                  <a:lnTo>
                    <a:pt x="2563100" y="469876"/>
                  </a:lnTo>
                  <a:lnTo>
                    <a:pt x="2563100" y="156625"/>
                  </a:lnTo>
                  <a:lnTo>
                    <a:pt x="2853030" y="0"/>
                  </a:lnTo>
                  <a:lnTo>
                    <a:pt x="2853030" y="0"/>
                  </a:lnTo>
                  <a:close/>
                  <a:moveTo>
                    <a:pt x="3493903" y="0"/>
                  </a:moveTo>
                  <a:lnTo>
                    <a:pt x="3783834" y="156625"/>
                  </a:lnTo>
                  <a:lnTo>
                    <a:pt x="3783834" y="469876"/>
                  </a:lnTo>
                  <a:lnTo>
                    <a:pt x="3493903" y="626501"/>
                  </a:lnTo>
                  <a:lnTo>
                    <a:pt x="3203973" y="469876"/>
                  </a:lnTo>
                  <a:lnTo>
                    <a:pt x="3203973" y="156625"/>
                  </a:lnTo>
                  <a:lnTo>
                    <a:pt x="3493903" y="0"/>
                  </a:lnTo>
                  <a:lnTo>
                    <a:pt x="3493903" y="0"/>
                  </a:lnTo>
                  <a:close/>
                  <a:moveTo>
                    <a:pt x="930411" y="0"/>
                  </a:moveTo>
                  <a:lnTo>
                    <a:pt x="1220342" y="156625"/>
                  </a:lnTo>
                  <a:lnTo>
                    <a:pt x="1220342" y="469876"/>
                  </a:lnTo>
                  <a:lnTo>
                    <a:pt x="930411" y="626501"/>
                  </a:lnTo>
                  <a:lnTo>
                    <a:pt x="640481" y="469876"/>
                  </a:lnTo>
                  <a:lnTo>
                    <a:pt x="640481" y="156625"/>
                  </a:lnTo>
                  <a:lnTo>
                    <a:pt x="930411" y="0"/>
                  </a:lnTo>
                  <a:lnTo>
                    <a:pt x="930411" y="0"/>
                  </a:lnTo>
                  <a:close/>
                  <a:moveTo>
                    <a:pt x="1571284" y="0"/>
                  </a:moveTo>
                  <a:lnTo>
                    <a:pt x="1861215" y="156625"/>
                  </a:lnTo>
                  <a:lnTo>
                    <a:pt x="1861215" y="469876"/>
                  </a:lnTo>
                  <a:lnTo>
                    <a:pt x="1571284" y="626501"/>
                  </a:lnTo>
                  <a:lnTo>
                    <a:pt x="1281354" y="469876"/>
                  </a:lnTo>
                  <a:lnTo>
                    <a:pt x="1281354" y="156625"/>
                  </a:lnTo>
                  <a:lnTo>
                    <a:pt x="1571284" y="0"/>
                  </a:lnTo>
                  <a:lnTo>
                    <a:pt x="1571284" y="0"/>
                  </a:lnTo>
                  <a:close/>
                  <a:moveTo>
                    <a:pt x="4134776" y="0"/>
                  </a:moveTo>
                  <a:lnTo>
                    <a:pt x="4424707" y="156625"/>
                  </a:lnTo>
                  <a:lnTo>
                    <a:pt x="4424707" y="469876"/>
                  </a:lnTo>
                  <a:lnTo>
                    <a:pt x="4134776" y="626501"/>
                  </a:lnTo>
                  <a:lnTo>
                    <a:pt x="3844846" y="469876"/>
                  </a:lnTo>
                  <a:lnTo>
                    <a:pt x="3844846" y="156625"/>
                  </a:lnTo>
                  <a:lnTo>
                    <a:pt x="4134776" y="0"/>
                  </a:lnTo>
                  <a:lnTo>
                    <a:pt x="4134776" y="0"/>
                  </a:lnTo>
                  <a:close/>
                  <a:moveTo>
                    <a:pt x="4775649" y="0"/>
                  </a:moveTo>
                  <a:lnTo>
                    <a:pt x="5065580" y="156625"/>
                  </a:lnTo>
                  <a:lnTo>
                    <a:pt x="5065580" y="469876"/>
                  </a:lnTo>
                  <a:lnTo>
                    <a:pt x="4775649" y="626501"/>
                  </a:lnTo>
                  <a:lnTo>
                    <a:pt x="4485719" y="469876"/>
                  </a:lnTo>
                  <a:lnTo>
                    <a:pt x="4485719" y="156625"/>
                  </a:lnTo>
                  <a:lnTo>
                    <a:pt x="4775649" y="0"/>
                  </a:lnTo>
                  <a:lnTo>
                    <a:pt x="4775649" y="0"/>
                  </a:lnTo>
                  <a:close/>
                  <a:moveTo>
                    <a:pt x="2212158" y="0"/>
                  </a:moveTo>
                  <a:lnTo>
                    <a:pt x="2502088" y="156625"/>
                  </a:lnTo>
                  <a:lnTo>
                    <a:pt x="2502088" y="469876"/>
                  </a:lnTo>
                  <a:lnTo>
                    <a:pt x="2212158" y="626501"/>
                  </a:lnTo>
                  <a:lnTo>
                    <a:pt x="1922227" y="469876"/>
                  </a:lnTo>
                  <a:lnTo>
                    <a:pt x="1922227" y="156625"/>
                  </a:lnTo>
                  <a:lnTo>
                    <a:pt x="2212158" y="0"/>
                  </a:lnTo>
                  <a:lnTo>
                    <a:pt x="2212158" y="0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54" name="Freeform 3853">
              <a:extLst>
                <a:ext uri="{FF2B5EF4-FFF2-40B4-BE49-F238E27FC236}">
                  <a16:creationId xmlns:a16="http://schemas.microsoft.com/office/drawing/2014/main" id="{AE7907AE-55F2-DA32-02DF-48CDEB9B3242}"/>
                </a:ext>
              </a:extLst>
            </p:cNvPr>
            <p:cNvSpPr/>
            <p:nvPr/>
          </p:nvSpPr>
          <p:spPr>
            <a:xfrm>
              <a:off x="3124448" y="6946102"/>
              <a:ext cx="3746865" cy="463405"/>
            </a:xfrm>
            <a:custGeom>
              <a:avLst/>
              <a:gdLst>
                <a:gd name="connsiteX0" fmla="*/ 289931 w 5065579"/>
                <a:gd name="connsiteY0" fmla="*/ 0 h 626501"/>
                <a:gd name="connsiteX1" fmla="*/ 579861 w 5065579"/>
                <a:gd name="connsiteY1" fmla="*/ 156625 h 626501"/>
                <a:gd name="connsiteX2" fmla="*/ 579861 w 5065579"/>
                <a:gd name="connsiteY2" fmla="*/ 469876 h 626501"/>
                <a:gd name="connsiteX3" fmla="*/ 289931 w 5065579"/>
                <a:gd name="connsiteY3" fmla="*/ 626501 h 626501"/>
                <a:gd name="connsiteX4" fmla="*/ 0 w 5065579"/>
                <a:gd name="connsiteY4" fmla="*/ 469876 h 626501"/>
                <a:gd name="connsiteX5" fmla="*/ 0 w 5065579"/>
                <a:gd name="connsiteY5" fmla="*/ 156625 h 626501"/>
                <a:gd name="connsiteX6" fmla="*/ 289931 w 5065579"/>
                <a:gd name="connsiteY6" fmla="*/ 0 h 626501"/>
                <a:gd name="connsiteX7" fmla="*/ 289931 w 5065579"/>
                <a:gd name="connsiteY7" fmla="*/ 0 h 626501"/>
                <a:gd name="connsiteX8" fmla="*/ 2853030 w 5065579"/>
                <a:gd name="connsiteY8" fmla="*/ 0 h 626501"/>
                <a:gd name="connsiteX9" fmla="*/ 3142961 w 5065579"/>
                <a:gd name="connsiteY9" fmla="*/ 156625 h 626501"/>
                <a:gd name="connsiteX10" fmla="*/ 3142961 w 5065579"/>
                <a:gd name="connsiteY10" fmla="*/ 469876 h 626501"/>
                <a:gd name="connsiteX11" fmla="*/ 2853030 w 5065579"/>
                <a:gd name="connsiteY11" fmla="*/ 626501 h 626501"/>
                <a:gd name="connsiteX12" fmla="*/ 2563100 w 5065579"/>
                <a:gd name="connsiteY12" fmla="*/ 469876 h 626501"/>
                <a:gd name="connsiteX13" fmla="*/ 2563100 w 5065579"/>
                <a:gd name="connsiteY13" fmla="*/ 156625 h 626501"/>
                <a:gd name="connsiteX14" fmla="*/ 2853030 w 5065579"/>
                <a:gd name="connsiteY14" fmla="*/ 0 h 626501"/>
                <a:gd name="connsiteX15" fmla="*/ 2853030 w 5065579"/>
                <a:gd name="connsiteY15" fmla="*/ 0 h 626501"/>
                <a:gd name="connsiteX16" fmla="*/ 3493903 w 5065579"/>
                <a:gd name="connsiteY16" fmla="*/ 0 h 626501"/>
                <a:gd name="connsiteX17" fmla="*/ 3783834 w 5065579"/>
                <a:gd name="connsiteY17" fmla="*/ 156625 h 626501"/>
                <a:gd name="connsiteX18" fmla="*/ 3783834 w 5065579"/>
                <a:gd name="connsiteY18" fmla="*/ 469876 h 626501"/>
                <a:gd name="connsiteX19" fmla="*/ 3493903 w 5065579"/>
                <a:gd name="connsiteY19" fmla="*/ 626501 h 626501"/>
                <a:gd name="connsiteX20" fmla="*/ 3203973 w 5065579"/>
                <a:gd name="connsiteY20" fmla="*/ 469876 h 626501"/>
                <a:gd name="connsiteX21" fmla="*/ 3203973 w 5065579"/>
                <a:gd name="connsiteY21" fmla="*/ 156625 h 626501"/>
                <a:gd name="connsiteX22" fmla="*/ 3493903 w 5065579"/>
                <a:gd name="connsiteY22" fmla="*/ 0 h 626501"/>
                <a:gd name="connsiteX23" fmla="*/ 3493903 w 5065579"/>
                <a:gd name="connsiteY23" fmla="*/ 0 h 626501"/>
                <a:gd name="connsiteX24" fmla="*/ 930411 w 5065579"/>
                <a:gd name="connsiteY24" fmla="*/ 0 h 626501"/>
                <a:gd name="connsiteX25" fmla="*/ 1220342 w 5065579"/>
                <a:gd name="connsiteY25" fmla="*/ 156625 h 626501"/>
                <a:gd name="connsiteX26" fmla="*/ 1220342 w 5065579"/>
                <a:gd name="connsiteY26" fmla="*/ 469876 h 626501"/>
                <a:gd name="connsiteX27" fmla="*/ 930411 w 5065579"/>
                <a:gd name="connsiteY27" fmla="*/ 626501 h 626501"/>
                <a:gd name="connsiteX28" fmla="*/ 640481 w 5065579"/>
                <a:gd name="connsiteY28" fmla="*/ 469876 h 626501"/>
                <a:gd name="connsiteX29" fmla="*/ 640481 w 5065579"/>
                <a:gd name="connsiteY29" fmla="*/ 156625 h 626501"/>
                <a:gd name="connsiteX30" fmla="*/ 930411 w 5065579"/>
                <a:gd name="connsiteY30" fmla="*/ 0 h 626501"/>
                <a:gd name="connsiteX31" fmla="*/ 930411 w 5065579"/>
                <a:gd name="connsiteY31" fmla="*/ 0 h 626501"/>
                <a:gd name="connsiteX32" fmla="*/ 1571284 w 5065579"/>
                <a:gd name="connsiteY32" fmla="*/ 0 h 626501"/>
                <a:gd name="connsiteX33" fmla="*/ 1861215 w 5065579"/>
                <a:gd name="connsiteY33" fmla="*/ 156625 h 626501"/>
                <a:gd name="connsiteX34" fmla="*/ 1861215 w 5065579"/>
                <a:gd name="connsiteY34" fmla="*/ 469876 h 626501"/>
                <a:gd name="connsiteX35" fmla="*/ 1571284 w 5065579"/>
                <a:gd name="connsiteY35" fmla="*/ 626501 h 626501"/>
                <a:gd name="connsiteX36" fmla="*/ 1281354 w 5065579"/>
                <a:gd name="connsiteY36" fmla="*/ 469876 h 626501"/>
                <a:gd name="connsiteX37" fmla="*/ 1281354 w 5065579"/>
                <a:gd name="connsiteY37" fmla="*/ 156625 h 626501"/>
                <a:gd name="connsiteX38" fmla="*/ 1571284 w 5065579"/>
                <a:gd name="connsiteY38" fmla="*/ 0 h 626501"/>
                <a:gd name="connsiteX39" fmla="*/ 1571284 w 5065579"/>
                <a:gd name="connsiteY39" fmla="*/ 0 h 626501"/>
                <a:gd name="connsiteX40" fmla="*/ 4134776 w 5065579"/>
                <a:gd name="connsiteY40" fmla="*/ 0 h 626501"/>
                <a:gd name="connsiteX41" fmla="*/ 4424707 w 5065579"/>
                <a:gd name="connsiteY41" fmla="*/ 156625 h 626501"/>
                <a:gd name="connsiteX42" fmla="*/ 4424707 w 5065579"/>
                <a:gd name="connsiteY42" fmla="*/ 469876 h 626501"/>
                <a:gd name="connsiteX43" fmla="*/ 4134776 w 5065579"/>
                <a:gd name="connsiteY43" fmla="*/ 626501 h 626501"/>
                <a:gd name="connsiteX44" fmla="*/ 3844846 w 5065579"/>
                <a:gd name="connsiteY44" fmla="*/ 469876 h 626501"/>
                <a:gd name="connsiteX45" fmla="*/ 3844846 w 5065579"/>
                <a:gd name="connsiteY45" fmla="*/ 156625 h 626501"/>
                <a:gd name="connsiteX46" fmla="*/ 4134776 w 5065579"/>
                <a:gd name="connsiteY46" fmla="*/ 0 h 626501"/>
                <a:gd name="connsiteX47" fmla="*/ 4134776 w 5065579"/>
                <a:gd name="connsiteY47" fmla="*/ 0 h 626501"/>
                <a:gd name="connsiteX48" fmla="*/ 4775649 w 5065579"/>
                <a:gd name="connsiteY48" fmla="*/ 0 h 626501"/>
                <a:gd name="connsiteX49" fmla="*/ 5065580 w 5065579"/>
                <a:gd name="connsiteY49" fmla="*/ 156625 h 626501"/>
                <a:gd name="connsiteX50" fmla="*/ 5065580 w 5065579"/>
                <a:gd name="connsiteY50" fmla="*/ 469876 h 626501"/>
                <a:gd name="connsiteX51" fmla="*/ 4775649 w 5065579"/>
                <a:gd name="connsiteY51" fmla="*/ 626501 h 626501"/>
                <a:gd name="connsiteX52" fmla="*/ 4485719 w 5065579"/>
                <a:gd name="connsiteY52" fmla="*/ 469876 h 626501"/>
                <a:gd name="connsiteX53" fmla="*/ 4485719 w 5065579"/>
                <a:gd name="connsiteY53" fmla="*/ 156625 h 626501"/>
                <a:gd name="connsiteX54" fmla="*/ 4775649 w 5065579"/>
                <a:gd name="connsiteY54" fmla="*/ 0 h 626501"/>
                <a:gd name="connsiteX55" fmla="*/ 4775649 w 5065579"/>
                <a:gd name="connsiteY55" fmla="*/ 0 h 626501"/>
                <a:gd name="connsiteX56" fmla="*/ 2212158 w 5065579"/>
                <a:gd name="connsiteY56" fmla="*/ 0 h 626501"/>
                <a:gd name="connsiteX57" fmla="*/ 2502088 w 5065579"/>
                <a:gd name="connsiteY57" fmla="*/ 156625 h 626501"/>
                <a:gd name="connsiteX58" fmla="*/ 2502088 w 5065579"/>
                <a:gd name="connsiteY58" fmla="*/ 469876 h 626501"/>
                <a:gd name="connsiteX59" fmla="*/ 2212158 w 5065579"/>
                <a:gd name="connsiteY59" fmla="*/ 626501 h 626501"/>
                <a:gd name="connsiteX60" fmla="*/ 1922227 w 5065579"/>
                <a:gd name="connsiteY60" fmla="*/ 469876 h 626501"/>
                <a:gd name="connsiteX61" fmla="*/ 1922227 w 5065579"/>
                <a:gd name="connsiteY61" fmla="*/ 156625 h 626501"/>
                <a:gd name="connsiteX62" fmla="*/ 2212158 w 5065579"/>
                <a:gd name="connsiteY62" fmla="*/ 0 h 626501"/>
                <a:gd name="connsiteX63" fmla="*/ 2212158 w 5065579"/>
                <a:gd name="connsiteY63" fmla="*/ 0 h 62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5065579" h="626501">
                  <a:moveTo>
                    <a:pt x="289931" y="0"/>
                  </a:moveTo>
                  <a:lnTo>
                    <a:pt x="579861" y="156625"/>
                  </a:lnTo>
                  <a:lnTo>
                    <a:pt x="579861" y="469876"/>
                  </a:lnTo>
                  <a:lnTo>
                    <a:pt x="289931" y="626501"/>
                  </a:lnTo>
                  <a:lnTo>
                    <a:pt x="0" y="469876"/>
                  </a:lnTo>
                  <a:lnTo>
                    <a:pt x="0" y="156625"/>
                  </a:lnTo>
                  <a:lnTo>
                    <a:pt x="289931" y="0"/>
                  </a:lnTo>
                  <a:lnTo>
                    <a:pt x="289931" y="0"/>
                  </a:lnTo>
                  <a:close/>
                  <a:moveTo>
                    <a:pt x="2853030" y="0"/>
                  </a:moveTo>
                  <a:lnTo>
                    <a:pt x="3142961" y="156625"/>
                  </a:lnTo>
                  <a:lnTo>
                    <a:pt x="3142961" y="469876"/>
                  </a:lnTo>
                  <a:lnTo>
                    <a:pt x="2853030" y="626501"/>
                  </a:lnTo>
                  <a:lnTo>
                    <a:pt x="2563100" y="469876"/>
                  </a:lnTo>
                  <a:lnTo>
                    <a:pt x="2563100" y="156625"/>
                  </a:lnTo>
                  <a:lnTo>
                    <a:pt x="2853030" y="0"/>
                  </a:lnTo>
                  <a:lnTo>
                    <a:pt x="2853030" y="0"/>
                  </a:lnTo>
                  <a:close/>
                  <a:moveTo>
                    <a:pt x="3493903" y="0"/>
                  </a:moveTo>
                  <a:lnTo>
                    <a:pt x="3783834" y="156625"/>
                  </a:lnTo>
                  <a:lnTo>
                    <a:pt x="3783834" y="469876"/>
                  </a:lnTo>
                  <a:lnTo>
                    <a:pt x="3493903" y="626501"/>
                  </a:lnTo>
                  <a:lnTo>
                    <a:pt x="3203973" y="469876"/>
                  </a:lnTo>
                  <a:lnTo>
                    <a:pt x="3203973" y="156625"/>
                  </a:lnTo>
                  <a:lnTo>
                    <a:pt x="3493903" y="0"/>
                  </a:lnTo>
                  <a:lnTo>
                    <a:pt x="3493903" y="0"/>
                  </a:lnTo>
                  <a:close/>
                  <a:moveTo>
                    <a:pt x="930411" y="0"/>
                  </a:moveTo>
                  <a:lnTo>
                    <a:pt x="1220342" y="156625"/>
                  </a:lnTo>
                  <a:lnTo>
                    <a:pt x="1220342" y="469876"/>
                  </a:lnTo>
                  <a:lnTo>
                    <a:pt x="930411" y="626501"/>
                  </a:lnTo>
                  <a:lnTo>
                    <a:pt x="640481" y="469876"/>
                  </a:lnTo>
                  <a:lnTo>
                    <a:pt x="640481" y="156625"/>
                  </a:lnTo>
                  <a:lnTo>
                    <a:pt x="930411" y="0"/>
                  </a:lnTo>
                  <a:lnTo>
                    <a:pt x="930411" y="0"/>
                  </a:lnTo>
                  <a:close/>
                  <a:moveTo>
                    <a:pt x="1571284" y="0"/>
                  </a:moveTo>
                  <a:lnTo>
                    <a:pt x="1861215" y="156625"/>
                  </a:lnTo>
                  <a:lnTo>
                    <a:pt x="1861215" y="469876"/>
                  </a:lnTo>
                  <a:lnTo>
                    <a:pt x="1571284" y="626501"/>
                  </a:lnTo>
                  <a:lnTo>
                    <a:pt x="1281354" y="469876"/>
                  </a:lnTo>
                  <a:lnTo>
                    <a:pt x="1281354" y="156625"/>
                  </a:lnTo>
                  <a:lnTo>
                    <a:pt x="1571284" y="0"/>
                  </a:lnTo>
                  <a:lnTo>
                    <a:pt x="1571284" y="0"/>
                  </a:lnTo>
                  <a:close/>
                  <a:moveTo>
                    <a:pt x="4134776" y="0"/>
                  </a:moveTo>
                  <a:lnTo>
                    <a:pt x="4424707" y="156625"/>
                  </a:lnTo>
                  <a:lnTo>
                    <a:pt x="4424707" y="469876"/>
                  </a:lnTo>
                  <a:lnTo>
                    <a:pt x="4134776" y="626501"/>
                  </a:lnTo>
                  <a:lnTo>
                    <a:pt x="3844846" y="469876"/>
                  </a:lnTo>
                  <a:lnTo>
                    <a:pt x="3844846" y="156625"/>
                  </a:lnTo>
                  <a:lnTo>
                    <a:pt x="4134776" y="0"/>
                  </a:lnTo>
                  <a:lnTo>
                    <a:pt x="4134776" y="0"/>
                  </a:lnTo>
                  <a:close/>
                  <a:moveTo>
                    <a:pt x="4775649" y="0"/>
                  </a:moveTo>
                  <a:lnTo>
                    <a:pt x="5065580" y="156625"/>
                  </a:lnTo>
                  <a:lnTo>
                    <a:pt x="5065580" y="469876"/>
                  </a:lnTo>
                  <a:lnTo>
                    <a:pt x="4775649" y="626501"/>
                  </a:lnTo>
                  <a:lnTo>
                    <a:pt x="4485719" y="469876"/>
                  </a:lnTo>
                  <a:lnTo>
                    <a:pt x="4485719" y="156625"/>
                  </a:lnTo>
                  <a:lnTo>
                    <a:pt x="4775649" y="0"/>
                  </a:lnTo>
                  <a:lnTo>
                    <a:pt x="4775649" y="0"/>
                  </a:lnTo>
                  <a:close/>
                  <a:moveTo>
                    <a:pt x="2212158" y="0"/>
                  </a:moveTo>
                  <a:lnTo>
                    <a:pt x="2502088" y="156625"/>
                  </a:lnTo>
                  <a:lnTo>
                    <a:pt x="2502088" y="469876"/>
                  </a:lnTo>
                  <a:lnTo>
                    <a:pt x="2212158" y="626501"/>
                  </a:lnTo>
                  <a:lnTo>
                    <a:pt x="1922227" y="469876"/>
                  </a:lnTo>
                  <a:lnTo>
                    <a:pt x="1922227" y="156625"/>
                  </a:lnTo>
                  <a:lnTo>
                    <a:pt x="2212158" y="0"/>
                  </a:lnTo>
                  <a:lnTo>
                    <a:pt x="2212158" y="0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55" name="Freeform 3854">
              <a:extLst>
                <a:ext uri="{FF2B5EF4-FFF2-40B4-BE49-F238E27FC236}">
                  <a16:creationId xmlns:a16="http://schemas.microsoft.com/office/drawing/2014/main" id="{45FC36B4-EC66-B546-66B6-2FC94A3284E6}"/>
                </a:ext>
              </a:extLst>
            </p:cNvPr>
            <p:cNvSpPr/>
            <p:nvPr/>
          </p:nvSpPr>
          <p:spPr>
            <a:xfrm>
              <a:off x="3356615" y="4288216"/>
              <a:ext cx="3746865" cy="463405"/>
            </a:xfrm>
            <a:custGeom>
              <a:avLst/>
              <a:gdLst>
                <a:gd name="connsiteX0" fmla="*/ 289931 w 5065579"/>
                <a:gd name="connsiteY0" fmla="*/ 0 h 626501"/>
                <a:gd name="connsiteX1" fmla="*/ 579861 w 5065579"/>
                <a:gd name="connsiteY1" fmla="*/ 156625 h 626501"/>
                <a:gd name="connsiteX2" fmla="*/ 579861 w 5065579"/>
                <a:gd name="connsiteY2" fmla="*/ 469876 h 626501"/>
                <a:gd name="connsiteX3" fmla="*/ 289931 w 5065579"/>
                <a:gd name="connsiteY3" fmla="*/ 626501 h 626501"/>
                <a:gd name="connsiteX4" fmla="*/ 0 w 5065579"/>
                <a:gd name="connsiteY4" fmla="*/ 469876 h 626501"/>
                <a:gd name="connsiteX5" fmla="*/ 0 w 5065579"/>
                <a:gd name="connsiteY5" fmla="*/ 156625 h 626501"/>
                <a:gd name="connsiteX6" fmla="*/ 289931 w 5065579"/>
                <a:gd name="connsiteY6" fmla="*/ 0 h 626501"/>
                <a:gd name="connsiteX7" fmla="*/ 289931 w 5065579"/>
                <a:gd name="connsiteY7" fmla="*/ 0 h 626501"/>
                <a:gd name="connsiteX8" fmla="*/ 2853030 w 5065579"/>
                <a:gd name="connsiteY8" fmla="*/ 0 h 626501"/>
                <a:gd name="connsiteX9" fmla="*/ 3142961 w 5065579"/>
                <a:gd name="connsiteY9" fmla="*/ 156625 h 626501"/>
                <a:gd name="connsiteX10" fmla="*/ 3142961 w 5065579"/>
                <a:gd name="connsiteY10" fmla="*/ 469876 h 626501"/>
                <a:gd name="connsiteX11" fmla="*/ 2853030 w 5065579"/>
                <a:gd name="connsiteY11" fmla="*/ 626501 h 626501"/>
                <a:gd name="connsiteX12" fmla="*/ 2563100 w 5065579"/>
                <a:gd name="connsiteY12" fmla="*/ 469876 h 626501"/>
                <a:gd name="connsiteX13" fmla="*/ 2563100 w 5065579"/>
                <a:gd name="connsiteY13" fmla="*/ 156625 h 626501"/>
                <a:gd name="connsiteX14" fmla="*/ 2853030 w 5065579"/>
                <a:gd name="connsiteY14" fmla="*/ 0 h 626501"/>
                <a:gd name="connsiteX15" fmla="*/ 2853030 w 5065579"/>
                <a:gd name="connsiteY15" fmla="*/ 0 h 626501"/>
                <a:gd name="connsiteX16" fmla="*/ 3493903 w 5065579"/>
                <a:gd name="connsiteY16" fmla="*/ 0 h 626501"/>
                <a:gd name="connsiteX17" fmla="*/ 3783834 w 5065579"/>
                <a:gd name="connsiteY17" fmla="*/ 156625 h 626501"/>
                <a:gd name="connsiteX18" fmla="*/ 3783834 w 5065579"/>
                <a:gd name="connsiteY18" fmla="*/ 469876 h 626501"/>
                <a:gd name="connsiteX19" fmla="*/ 3493903 w 5065579"/>
                <a:gd name="connsiteY19" fmla="*/ 626501 h 626501"/>
                <a:gd name="connsiteX20" fmla="*/ 3203973 w 5065579"/>
                <a:gd name="connsiteY20" fmla="*/ 469876 h 626501"/>
                <a:gd name="connsiteX21" fmla="*/ 3203973 w 5065579"/>
                <a:gd name="connsiteY21" fmla="*/ 156625 h 626501"/>
                <a:gd name="connsiteX22" fmla="*/ 3493903 w 5065579"/>
                <a:gd name="connsiteY22" fmla="*/ 0 h 626501"/>
                <a:gd name="connsiteX23" fmla="*/ 3493903 w 5065579"/>
                <a:gd name="connsiteY23" fmla="*/ 0 h 626501"/>
                <a:gd name="connsiteX24" fmla="*/ 930411 w 5065579"/>
                <a:gd name="connsiteY24" fmla="*/ 0 h 626501"/>
                <a:gd name="connsiteX25" fmla="*/ 1220342 w 5065579"/>
                <a:gd name="connsiteY25" fmla="*/ 156625 h 626501"/>
                <a:gd name="connsiteX26" fmla="*/ 1220342 w 5065579"/>
                <a:gd name="connsiteY26" fmla="*/ 469876 h 626501"/>
                <a:gd name="connsiteX27" fmla="*/ 930411 w 5065579"/>
                <a:gd name="connsiteY27" fmla="*/ 626501 h 626501"/>
                <a:gd name="connsiteX28" fmla="*/ 640481 w 5065579"/>
                <a:gd name="connsiteY28" fmla="*/ 469876 h 626501"/>
                <a:gd name="connsiteX29" fmla="*/ 640481 w 5065579"/>
                <a:gd name="connsiteY29" fmla="*/ 156625 h 626501"/>
                <a:gd name="connsiteX30" fmla="*/ 930411 w 5065579"/>
                <a:gd name="connsiteY30" fmla="*/ 0 h 626501"/>
                <a:gd name="connsiteX31" fmla="*/ 930411 w 5065579"/>
                <a:gd name="connsiteY31" fmla="*/ 0 h 626501"/>
                <a:gd name="connsiteX32" fmla="*/ 1571284 w 5065579"/>
                <a:gd name="connsiteY32" fmla="*/ 0 h 626501"/>
                <a:gd name="connsiteX33" fmla="*/ 1861215 w 5065579"/>
                <a:gd name="connsiteY33" fmla="*/ 156625 h 626501"/>
                <a:gd name="connsiteX34" fmla="*/ 1861215 w 5065579"/>
                <a:gd name="connsiteY34" fmla="*/ 469876 h 626501"/>
                <a:gd name="connsiteX35" fmla="*/ 1571284 w 5065579"/>
                <a:gd name="connsiteY35" fmla="*/ 626501 h 626501"/>
                <a:gd name="connsiteX36" fmla="*/ 1281354 w 5065579"/>
                <a:gd name="connsiteY36" fmla="*/ 469876 h 626501"/>
                <a:gd name="connsiteX37" fmla="*/ 1281354 w 5065579"/>
                <a:gd name="connsiteY37" fmla="*/ 156625 h 626501"/>
                <a:gd name="connsiteX38" fmla="*/ 1571284 w 5065579"/>
                <a:gd name="connsiteY38" fmla="*/ 0 h 626501"/>
                <a:gd name="connsiteX39" fmla="*/ 1571284 w 5065579"/>
                <a:gd name="connsiteY39" fmla="*/ 0 h 626501"/>
                <a:gd name="connsiteX40" fmla="*/ 4134776 w 5065579"/>
                <a:gd name="connsiteY40" fmla="*/ 0 h 626501"/>
                <a:gd name="connsiteX41" fmla="*/ 4424707 w 5065579"/>
                <a:gd name="connsiteY41" fmla="*/ 156625 h 626501"/>
                <a:gd name="connsiteX42" fmla="*/ 4424707 w 5065579"/>
                <a:gd name="connsiteY42" fmla="*/ 469876 h 626501"/>
                <a:gd name="connsiteX43" fmla="*/ 4134776 w 5065579"/>
                <a:gd name="connsiteY43" fmla="*/ 626501 h 626501"/>
                <a:gd name="connsiteX44" fmla="*/ 3844846 w 5065579"/>
                <a:gd name="connsiteY44" fmla="*/ 469876 h 626501"/>
                <a:gd name="connsiteX45" fmla="*/ 3844846 w 5065579"/>
                <a:gd name="connsiteY45" fmla="*/ 156625 h 626501"/>
                <a:gd name="connsiteX46" fmla="*/ 4134776 w 5065579"/>
                <a:gd name="connsiteY46" fmla="*/ 0 h 626501"/>
                <a:gd name="connsiteX47" fmla="*/ 4134776 w 5065579"/>
                <a:gd name="connsiteY47" fmla="*/ 0 h 626501"/>
                <a:gd name="connsiteX48" fmla="*/ 4775649 w 5065579"/>
                <a:gd name="connsiteY48" fmla="*/ 0 h 626501"/>
                <a:gd name="connsiteX49" fmla="*/ 5065580 w 5065579"/>
                <a:gd name="connsiteY49" fmla="*/ 156625 h 626501"/>
                <a:gd name="connsiteX50" fmla="*/ 5065580 w 5065579"/>
                <a:gd name="connsiteY50" fmla="*/ 469876 h 626501"/>
                <a:gd name="connsiteX51" fmla="*/ 4775649 w 5065579"/>
                <a:gd name="connsiteY51" fmla="*/ 626501 h 626501"/>
                <a:gd name="connsiteX52" fmla="*/ 4485719 w 5065579"/>
                <a:gd name="connsiteY52" fmla="*/ 469876 h 626501"/>
                <a:gd name="connsiteX53" fmla="*/ 4485719 w 5065579"/>
                <a:gd name="connsiteY53" fmla="*/ 156625 h 626501"/>
                <a:gd name="connsiteX54" fmla="*/ 4775649 w 5065579"/>
                <a:gd name="connsiteY54" fmla="*/ 0 h 626501"/>
                <a:gd name="connsiteX55" fmla="*/ 4775649 w 5065579"/>
                <a:gd name="connsiteY55" fmla="*/ 0 h 626501"/>
                <a:gd name="connsiteX56" fmla="*/ 2212158 w 5065579"/>
                <a:gd name="connsiteY56" fmla="*/ 0 h 626501"/>
                <a:gd name="connsiteX57" fmla="*/ 2502088 w 5065579"/>
                <a:gd name="connsiteY57" fmla="*/ 156625 h 626501"/>
                <a:gd name="connsiteX58" fmla="*/ 2502088 w 5065579"/>
                <a:gd name="connsiteY58" fmla="*/ 469876 h 626501"/>
                <a:gd name="connsiteX59" fmla="*/ 2212158 w 5065579"/>
                <a:gd name="connsiteY59" fmla="*/ 626501 h 626501"/>
                <a:gd name="connsiteX60" fmla="*/ 1922227 w 5065579"/>
                <a:gd name="connsiteY60" fmla="*/ 469876 h 626501"/>
                <a:gd name="connsiteX61" fmla="*/ 1922227 w 5065579"/>
                <a:gd name="connsiteY61" fmla="*/ 156625 h 626501"/>
                <a:gd name="connsiteX62" fmla="*/ 2212158 w 5065579"/>
                <a:gd name="connsiteY62" fmla="*/ 0 h 626501"/>
                <a:gd name="connsiteX63" fmla="*/ 2212158 w 5065579"/>
                <a:gd name="connsiteY63" fmla="*/ 0 h 62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5065579" h="626501">
                  <a:moveTo>
                    <a:pt x="289931" y="0"/>
                  </a:moveTo>
                  <a:lnTo>
                    <a:pt x="579861" y="156625"/>
                  </a:lnTo>
                  <a:lnTo>
                    <a:pt x="579861" y="469876"/>
                  </a:lnTo>
                  <a:lnTo>
                    <a:pt x="289931" y="626501"/>
                  </a:lnTo>
                  <a:lnTo>
                    <a:pt x="0" y="469876"/>
                  </a:lnTo>
                  <a:lnTo>
                    <a:pt x="0" y="156625"/>
                  </a:lnTo>
                  <a:lnTo>
                    <a:pt x="289931" y="0"/>
                  </a:lnTo>
                  <a:lnTo>
                    <a:pt x="289931" y="0"/>
                  </a:lnTo>
                  <a:close/>
                  <a:moveTo>
                    <a:pt x="2853030" y="0"/>
                  </a:moveTo>
                  <a:lnTo>
                    <a:pt x="3142961" y="156625"/>
                  </a:lnTo>
                  <a:lnTo>
                    <a:pt x="3142961" y="469876"/>
                  </a:lnTo>
                  <a:lnTo>
                    <a:pt x="2853030" y="626501"/>
                  </a:lnTo>
                  <a:lnTo>
                    <a:pt x="2563100" y="469876"/>
                  </a:lnTo>
                  <a:lnTo>
                    <a:pt x="2563100" y="156625"/>
                  </a:lnTo>
                  <a:lnTo>
                    <a:pt x="2853030" y="0"/>
                  </a:lnTo>
                  <a:lnTo>
                    <a:pt x="2853030" y="0"/>
                  </a:lnTo>
                  <a:close/>
                  <a:moveTo>
                    <a:pt x="3493903" y="0"/>
                  </a:moveTo>
                  <a:lnTo>
                    <a:pt x="3783834" y="156625"/>
                  </a:lnTo>
                  <a:lnTo>
                    <a:pt x="3783834" y="469876"/>
                  </a:lnTo>
                  <a:lnTo>
                    <a:pt x="3493903" y="626501"/>
                  </a:lnTo>
                  <a:lnTo>
                    <a:pt x="3203973" y="469876"/>
                  </a:lnTo>
                  <a:lnTo>
                    <a:pt x="3203973" y="156625"/>
                  </a:lnTo>
                  <a:lnTo>
                    <a:pt x="3493903" y="0"/>
                  </a:lnTo>
                  <a:lnTo>
                    <a:pt x="3493903" y="0"/>
                  </a:lnTo>
                  <a:close/>
                  <a:moveTo>
                    <a:pt x="930411" y="0"/>
                  </a:moveTo>
                  <a:lnTo>
                    <a:pt x="1220342" y="156625"/>
                  </a:lnTo>
                  <a:lnTo>
                    <a:pt x="1220342" y="469876"/>
                  </a:lnTo>
                  <a:lnTo>
                    <a:pt x="930411" y="626501"/>
                  </a:lnTo>
                  <a:lnTo>
                    <a:pt x="640481" y="469876"/>
                  </a:lnTo>
                  <a:lnTo>
                    <a:pt x="640481" y="156625"/>
                  </a:lnTo>
                  <a:lnTo>
                    <a:pt x="930411" y="0"/>
                  </a:lnTo>
                  <a:lnTo>
                    <a:pt x="930411" y="0"/>
                  </a:lnTo>
                  <a:close/>
                  <a:moveTo>
                    <a:pt x="1571284" y="0"/>
                  </a:moveTo>
                  <a:lnTo>
                    <a:pt x="1861215" y="156625"/>
                  </a:lnTo>
                  <a:lnTo>
                    <a:pt x="1861215" y="469876"/>
                  </a:lnTo>
                  <a:lnTo>
                    <a:pt x="1571284" y="626501"/>
                  </a:lnTo>
                  <a:lnTo>
                    <a:pt x="1281354" y="469876"/>
                  </a:lnTo>
                  <a:lnTo>
                    <a:pt x="1281354" y="156625"/>
                  </a:lnTo>
                  <a:lnTo>
                    <a:pt x="1571284" y="0"/>
                  </a:lnTo>
                  <a:lnTo>
                    <a:pt x="1571284" y="0"/>
                  </a:lnTo>
                  <a:close/>
                  <a:moveTo>
                    <a:pt x="4134776" y="0"/>
                  </a:moveTo>
                  <a:lnTo>
                    <a:pt x="4424707" y="156625"/>
                  </a:lnTo>
                  <a:lnTo>
                    <a:pt x="4424707" y="469876"/>
                  </a:lnTo>
                  <a:lnTo>
                    <a:pt x="4134776" y="626501"/>
                  </a:lnTo>
                  <a:lnTo>
                    <a:pt x="3844846" y="469876"/>
                  </a:lnTo>
                  <a:lnTo>
                    <a:pt x="3844846" y="156625"/>
                  </a:lnTo>
                  <a:lnTo>
                    <a:pt x="4134776" y="0"/>
                  </a:lnTo>
                  <a:lnTo>
                    <a:pt x="4134776" y="0"/>
                  </a:lnTo>
                  <a:close/>
                  <a:moveTo>
                    <a:pt x="4775649" y="0"/>
                  </a:moveTo>
                  <a:lnTo>
                    <a:pt x="5065580" y="156625"/>
                  </a:lnTo>
                  <a:lnTo>
                    <a:pt x="5065580" y="469876"/>
                  </a:lnTo>
                  <a:lnTo>
                    <a:pt x="4775649" y="626501"/>
                  </a:lnTo>
                  <a:lnTo>
                    <a:pt x="4485719" y="469876"/>
                  </a:lnTo>
                  <a:lnTo>
                    <a:pt x="4485719" y="156625"/>
                  </a:lnTo>
                  <a:lnTo>
                    <a:pt x="4775649" y="0"/>
                  </a:lnTo>
                  <a:lnTo>
                    <a:pt x="4775649" y="0"/>
                  </a:lnTo>
                  <a:close/>
                  <a:moveTo>
                    <a:pt x="2212158" y="0"/>
                  </a:moveTo>
                  <a:lnTo>
                    <a:pt x="2502088" y="156625"/>
                  </a:lnTo>
                  <a:lnTo>
                    <a:pt x="2502088" y="469876"/>
                  </a:lnTo>
                  <a:lnTo>
                    <a:pt x="2212158" y="626501"/>
                  </a:lnTo>
                  <a:lnTo>
                    <a:pt x="1922227" y="469876"/>
                  </a:lnTo>
                  <a:lnTo>
                    <a:pt x="1922227" y="156625"/>
                  </a:lnTo>
                  <a:lnTo>
                    <a:pt x="2212158" y="0"/>
                  </a:lnTo>
                  <a:lnTo>
                    <a:pt x="2212158" y="0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56" name="Freeform 3855">
              <a:extLst>
                <a:ext uri="{FF2B5EF4-FFF2-40B4-BE49-F238E27FC236}">
                  <a16:creationId xmlns:a16="http://schemas.microsoft.com/office/drawing/2014/main" id="{32A26F60-680E-118E-108A-FDC1414C9164}"/>
                </a:ext>
              </a:extLst>
            </p:cNvPr>
            <p:cNvSpPr/>
            <p:nvPr/>
          </p:nvSpPr>
          <p:spPr>
            <a:xfrm>
              <a:off x="3356615" y="5047612"/>
              <a:ext cx="3746865" cy="463405"/>
            </a:xfrm>
            <a:custGeom>
              <a:avLst/>
              <a:gdLst>
                <a:gd name="connsiteX0" fmla="*/ 289931 w 5065579"/>
                <a:gd name="connsiteY0" fmla="*/ 0 h 626501"/>
                <a:gd name="connsiteX1" fmla="*/ 579861 w 5065579"/>
                <a:gd name="connsiteY1" fmla="*/ 156625 h 626501"/>
                <a:gd name="connsiteX2" fmla="*/ 579861 w 5065579"/>
                <a:gd name="connsiteY2" fmla="*/ 469876 h 626501"/>
                <a:gd name="connsiteX3" fmla="*/ 289931 w 5065579"/>
                <a:gd name="connsiteY3" fmla="*/ 626501 h 626501"/>
                <a:gd name="connsiteX4" fmla="*/ 0 w 5065579"/>
                <a:gd name="connsiteY4" fmla="*/ 469876 h 626501"/>
                <a:gd name="connsiteX5" fmla="*/ 0 w 5065579"/>
                <a:gd name="connsiteY5" fmla="*/ 156625 h 626501"/>
                <a:gd name="connsiteX6" fmla="*/ 289931 w 5065579"/>
                <a:gd name="connsiteY6" fmla="*/ 0 h 626501"/>
                <a:gd name="connsiteX7" fmla="*/ 289931 w 5065579"/>
                <a:gd name="connsiteY7" fmla="*/ 0 h 626501"/>
                <a:gd name="connsiteX8" fmla="*/ 2853030 w 5065579"/>
                <a:gd name="connsiteY8" fmla="*/ 0 h 626501"/>
                <a:gd name="connsiteX9" fmla="*/ 3142961 w 5065579"/>
                <a:gd name="connsiteY9" fmla="*/ 156625 h 626501"/>
                <a:gd name="connsiteX10" fmla="*/ 3142961 w 5065579"/>
                <a:gd name="connsiteY10" fmla="*/ 469876 h 626501"/>
                <a:gd name="connsiteX11" fmla="*/ 2853030 w 5065579"/>
                <a:gd name="connsiteY11" fmla="*/ 626501 h 626501"/>
                <a:gd name="connsiteX12" fmla="*/ 2563100 w 5065579"/>
                <a:gd name="connsiteY12" fmla="*/ 469876 h 626501"/>
                <a:gd name="connsiteX13" fmla="*/ 2563100 w 5065579"/>
                <a:gd name="connsiteY13" fmla="*/ 156625 h 626501"/>
                <a:gd name="connsiteX14" fmla="*/ 2853030 w 5065579"/>
                <a:gd name="connsiteY14" fmla="*/ 0 h 626501"/>
                <a:gd name="connsiteX15" fmla="*/ 2853030 w 5065579"/>
                <a:gd name="connsiteY15" fmla="*/ 0 h 626501"/>
                <a:gd name="connsiteX16" fmla="*/ 3493903 w 5065579"/>
                <a:gd name="connsiteY16" fmla="*/ 0 h 626501"/>
                <a:gd name="connsiteX17" fmla="*/ 3783834 w 5065579"/>
                <a:gd name="connsiteY17" fmla="*/ 156625 h 626501"/>
                <a:gd name="connsiteX18" fmla="*/ 3783834 w 5065579"/>
                <a:gd name="connsiteY18" fmla="*/ 469876 h 626501"/>
                <a:gd name="connsiteX19" fmla="*/ 3493903 w 5065579"/>
                <a:gd name="connsiteY19" fmla="*/ 626501 h 626501"/>
                <a:gd name="connsiteX20" fmla="*/ 3203973 w 5065579"/>
                <a:gd name="connsiteY20" fmla="*/ 469876 h 626501"/>
                <a:gd name="connsiteX21" fmla="*/ 3203973 w 5065579"/>
                <a:gd name="connsiteY21" fmla="*/ 156625 h 626501"/>
                <a:gd name="connsiteX22" fmla="*/ 3493903 w 5065579"/>
                <a:gd name="connsiteY22" fmla="*/ 0 h 626501"/>
                <a:gd name="connsiteX23" fmla="*/ 3493903 w 5065579"/>
                <a:gd name="connsiteY23" fmla="*/ 0 h 626501"/>
                <a:gd name="connsiteX24" fmla="*/ 930411 w 5065579"/>
                <a:gd name="connsiteY24" fmla="*/ 0 h 626501"/>
                <a:gd name="connsiteX25" fmla="*/ 1220342 w 5065579"/>
                <a:gd name="connsiteY25" fmla="*/ 156625 h 626501"/>
                <a:gd name="connsiteX26" fmla="*/ 1220342 w 5065579"/>
                <a:gd name="connsiteY26" fmla="*/ 469876 h 626501"/>
                <a:gd name="connsiteX27" fmla="*/ 930411 w 5065579"/>
                <a:gd name="connsiteY27" fmla="*/ 626501 h 626501"/>
                <a:gd name="connsiteX28" fmla="*/ 640481 w 5065579"/>
                <a:gd name="connsiteY28" fmla="*/ 469876 h 626501"/>
                <a:gd name="connsiteX29" fmla="*/ 640481 w 5065579"/>
                <a:gd name="connsiteY29" fmla="*/ 156625 h 626501"/>
                <a:gd name="connsiteX30" fmla="*/ 930411 w 5065579"/>
                <a:gd name="connsiteY30" fmla="*/ 0 h 626501"/>
                <a:gd name="connsiteX31" fmla="*/ 930411 w 5065579"/>
                <a:gd name="connsiteY31" fmla="*/ 0 h 626501"/>
                <a:gd name="connsiteX32" fmla="*/ 1571284 w 5065579"/>
                <a:gd name="connsiteY32" fmla="*/ 0 h 626501"/>
                <a:gd name="connsiteX33" fmla="*/ 1861215 w 5065579"/>
                <a:gd name="connsiteY33" fmla="*/ 156625 h 626501"/>
                <a:gd name="connsiteX34" fmla="*/ 1861215 w 5065579"/>
                <a:gd name="connsiteY34" fmla="*/ 469876 h 626501"/>
                <a:gd name="connsiteX35" fmla="*/ 1571284 w 5065579"/>
                <a:gd name="connsiteY35" fmla="*/ 626501 h 626501"/>
                <a:gd name="connsiteX36" fmla="*/ 1281354 w 5065579"/>
                <a:gd name="connsiteY36" fmla="*/ 469876 h 626501"/>
                <a:gd name="connsiteX37" fmla="*/ 1281354 w 5065579"/>
                <a:gd name="connsiteY37" fmla="*/ 156625 h 626501"/>
                <a:gd name="connsiteX38" fmla="*/ 1571284 w 5065579"/>
                <a:gd name="connsiteY38" fmla="*/ 0 h 626501"/>
                <a:gd name="connsiteX39" fmla="*/ 1571284 w 5065579"/>
                <a:gd name="connsiteY39" fmla="*/ 0 h 626501"/>
                <a:gd name="connsiteX40" fmla="*/ 4134776 w 5065579"/>
                <a:gd name="connsiteY40" fmla="*/ 0 h 626501"/>
                <a:gd name="connsiteX41" fmla="*/ 4424707 w 5065579"/>
                <a:gd name="connsiteY41" fmla="*/ 156625 h 626501"/>
                <a:gd name="connsiteX42" fmla="*/ 4424707 w 5065579"/>
                <a:gd name="connsiteY42" fmla="*/ 469876 h 626501"/>
                <a:gd name="connsiteX43" fmla="*/ 4134776 w 5065579"/>
                <a:gd name="connsiteY43" fmla="*/ 626501 h 626501"/>
                <a:gd name="connsiteX44" fmla="*/ 3844846 w 5065579"/>
                <a:gd name="connsiteY44" fmla="*/ 469876 h 626501"/>
                <a:gd name="connsiteX45" fmla="*/ 3844846 w 5065579"/>
                <a:gd name="connsiteY45" fmla="*/ 156625 h 626501"/>
                <a:gd name="connsiteX46" fmla="*/ 4134776 w 5065579"/>
                <a:gd name="connsiteY46" fmla="*/ 0 h 626501"/>
                <a:gd name="connsiteX47" fmla="*/ 4134776 w 5065579"/>
                <a:gd name="connsiteY47" fmla="*/ 0 h 626501"/>
                <a:gd name="connsiteX48" fmla="*/ 4775649 w 5065579"/>
                <a:gd name="connsiteY48" fmla="*/ 0 h 626501"/>
                <a:gd name="connsiteX49" fmla="*/ 5065580 w 5065579"/>
                <a:gd name="connsiteY49" fmla="*/ 156625 h 626501"/>
                <a:gd name="connsiteX50" fmla="*/ 5065580 w 5065579"/>
                <a:gd name="connsiteY50" fmla="*/ 469876 h 626501"/>
                <a:gd name="connsiteX51" fmla="*/ 4775649 w 5065579"/>
                <a:gd name="connsiteY51" fmla="*/ 626501 h 626501"/>
                <a:gd name="connsiteX52" fmla="*/ 4485719 w 5065579"/>
                <a:gd name="connsiteY52" fmla="*/ 469876 h 626501"/>
                <a:gd name="connsiteX53" fmla="*/ 4485719 w 5065579"/>
                <a:gd name="connsiteY53" fmla="*/ 156625 h 626501"/>
                <a:gd name="connsiteX54" fmla="*/ 4775649 w 5065579"/>
                <a:gd name="connsiteY54" fmla="*/ 0 h 626501"/>
                <a:gd name="connsiteX55" fmla="*/ 4775649 w 5065579"/>
                <a:gd name="connsiteY55" fmla="*/ 0 h 626501"/>
                <a:gd name="connsiteX56" fmla="*/ 2212158 w 5065579"/>
                <a:gd name="connsiteY56" fmla="*/ 0 h 626501"/>
                <a:gd name="connsiteX57" fmla="*/ 2502088 w 5065579"/>
                <a:gd name="connsiteY57" fmla="*/ 156625 h 626501"/>
                <a:gd name="connsiteX58" fmla="*/ 2502088 w 5065579"/>
                <a:gd name="connsiteY58" fmla="*/ 469876 h 626501"/>
                <a:gd name="connsiteX59" fmla="*/ 2212158 w 5065579"/>
                <a:gd name="connsiteY59" fmla="*/ 626501 h 626501"/>
                <a:gd name="connsiteX60" fmla="*/ 1922227 w 5065579"/>
                <a:gd name="connsiteY60" fmla="*/ 469876 h 626501"/>
                <a:gd name="connsiteX61" fmla="*/ 1922227 w 5065579"/>
                <a:gd name="connsiteY61" fmla="*/ 156625 h 626501"/>
                <a:gd name="connsiteX62" fmla="*/ 2212158 w 5065579"/>
                <a:gd name="connsiteY62" fmla="*/ 0 h 626501"/>
                <a:gd name="connsiteX63" fmla="*/ 2212158 w 5065579"/>
                <a:gd name="connsiteY63" fmla="*/ 0 h 62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5065579" h="626501">
                  <a:moveTo>
                    <a:pt x="289931" y="0"/>
                  </a:moveTo>
                  <a:lnTo>
                    <a:pt x="579861" y="156625"/>
                  </a:lnTo>
                  <a:lnTo>
                    <a:pt x="579861" y="469876"/>
                  </a:lnTo>
                  <a:lnTo>
                    <a:pt x="289931" y="626501"/>
                  </a:lnTo>
                  <a:lnTo>
                    <a:pt x="0" y="469876"/>
                  </a:lnTo>
                  <a:lnTo>
                    <a:pt x="0" y="156625"/>
                  </a:lnTo>
                  <a:lnTo>
                    <a:pt x="289931" y="0"/>
                  </a:lnTo>
                  <a:lnTo>
                    <a:pt x="289931" y="0"/>
                  </a:lnTo>
                  <a:close/>
                  <a:moveTo>
                    <a:pt x="2853030" y="0"/>
                  </a:moveTo>
                  <a:lnTo>
                    <a:pt x="3142961" y="156625"/>
                  </a:lnTo>
                  <a:lnTo>
                    <a:pt x="3142961" y="469876"/>
                  </a:lnTo>
                  <a:lnTo>
                    <a:pt x="2853030" y="626501"/>
                  </a:lnTo>
                  <a:lnTo>
                    <a:pt x="2563100" y="469876"/>
                  </a:lnTo>
                  <a:lnTo>
                    <a:pt x="2563100" y="156625"/>
                  </a:lnTo>
                  <a:lnTo>
                    <a:pt x="2853030" y="0"/>
                  </a:lnTo>
                  <a:lnTo>
                    <a:pt x="2853030" y="0"/>
                  </a:lnTo>
                  <a:close/>
                  <a:moveTo>
                    <a:pt x="3493903" y="0"/>
                  </a:moveTo>
                  <a:lnTo>
                    <a:pt x="3783834" y="156625"/>
                  </a:lnTo>
                  <a:lnTo>
                    <a:pt x="3783834" y="469876"/>
                  </a:lnTo>
                  <a:lnTo>
                    <a:pt x="3493903" y="626501"/>
                  </a:lnTo>
                  <a:lnTo>
                    <a:pt x="3203973" y="469876"/>
                  </a:lnTo>
                  <a:lnTo>
                    <a:pt x="3203973" y="156625"/>
                  </a:lnTo>
                  <a:lnTo>
                    <a:pt x="3493903" y="0"/>
                  </a:lnTo>
                  <a:lnTo>
                    <a:pt x="3493903" y="0"/>
                  </a:lnTo>
                  <a:close/>
                  <a:moveTo>
                    <a:pt x="930411" y="0"/>
                  </a:moveTo>
                  <a:lnTo>
                    <a:pt x="1220342" y="156625"/>
                  </a:lnTo>
                  <a:lnTo>
                    <a:pt x="1220342" y="469876"/>
                  </a:lnTo>
                  <a:lnTo>
                    <a:pt x="930411" y="626501"/>
                  </a:lnTo>
                  <a:lnTo>
                    <a:pt x="640481" y="469876"/>
                  </a:lnTo>
                  <a:lnTo>
                    <a:pt x="640481" y="156625"/>
                  </a:lnTo>
                  <a:lnTo>
                    <a:pt x="930411" y="0"/>
                  </a:lnTo>
                  <a:lnTo>
                    <a:pt x="930411" y="0"/>
                  </a:lnTo>
                  <a:close/>
                  <a:moveTo>
                    <a:pt x="1571284" y="0"/>
                  </a:moveTo>
                  <a:lnTo>
                    <a:pt x="1861215" y="156625"/>
                  </a:lnTo>
                  <a:lnTo>
                    <a:pt x="1861215" y="469876"/>
                  </a:lnTo>
                  <a:lnTo>
                    <a:pt x="1571284" y="626501"/>
                  </a:lnTo>
                  <a:lnTo>
                    <a:pt x="1281354" y="469876"/>
                  </a:lnTo>
                  <a:lnTo>
                    <a:pt x="1281354" y="156625"/>
                  </a:lnTo>
                  <a:lnTo>
                    <a:pt x="1571284" y="0"/>
                  </a:lnTo>
                  <a:lnTo>
                    <a:pt x="1571284" y="0"/>
                  </a:lnTo>
                  <a:close/>
                  <a:moveTo>
                    <a:pt x="4134776" y="0"/>
                  </a:moveTo>
                  <a:lnTo>
                    <a:pt x="4424707" y="156625"/>
                  </a:lnTo>
                  <a:lnTo>
                    <a:pt x="4424707" y="469876"/>
                  </a:lnTo>
                  <a:lnTo>
                    <a:pt x="4134776" y="626501"/>
                  </a:lnTo>
                  <a:lnTo>
                    <a:pt x="3844846" y="469876"/>
                  </a:lnTo>
                  <a:lnTo>
                    <a:pt x="3844846" y="156625"/>
                  </a:lnTo>
                  <a:lnTo>
                    <a:pt x="4134776" y="0"/>
                  </a:lnTo>
                  <a:lnTo>
                    <a:pt x="4134776" y="0"/>
                  </a:lnTo>
                  <a:close/>
                  <a:moveTo>
                    <a:pt x="4775649" y="0"/>
                  </a:moveTo>
                  <a:lnTo>
                    <a:pt x="5065580" y="156625"/>
                  </a:lnTo>
                  <a:lnTo>
                    <a:pt x="5065580" y="469876"/>
                  </a:lnTo>
                  <a:lnTo>
                    <a:pt x="4775649" y="626501"/>
                  </a:lnTo>
                  <a:lnTo>
                    <a:pt x="4485719" y="469876"/>
                  </a:lnTo>
                  <a:lnTo>
                    <a:pt x="4485719" y="156625"/>
                  </a:lnTo>
                  <a:lnTo>
                    <a:pt x="4775649" y="0"/>
                  </a:lnTo>
                  <a:lnTo>
                    <a:pt x="4775649" y="0"/>
                  </a:lnTo>
                  <a:close/>
                  <a:moveTo>
                    <a:pt x="2212158" y="0"/>
                  </a:moveTo>
                  <a:lnTo>
                    <a:pt x="2502088" y="156625"/>
                  </a:lnTo>
                  <a:lnTo>
                    <a:pt x="2502088" y="469876"/>
                  </a:lnTo>
                  <a:lnTo>
                    <a:pt x="2212158" y="626501"/>
                  </a:lnTo>
                  <a:lnTo>
                    <a:pt x="1922227" y="469876"/>
                  </a:lnTo>
                  <a:lnTo>
                    <a:pt x="1922227" y="156625"/>
                  </a:lnTo>
                  <a:lnTo>
                    <a:pt x="2212158" y="0"/>
                  </a:lnTo>
                  <a:lnTo>
                    <a:pt x="2212158" y="0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57" name="Freeform 3856">
              <a:extLst>
                <a:ext uri="{FF2B5EF4-FFF2-40B4-BE49-F238E27FC236}">
                  <a16:creationId xmlns:a16="http://schemas.microsoft.com/office/drawing/2014/main" id="{229C3B4E-30B8-BF34-875F-047D89F4CB43}"/>
                </a:ext>
              </a:extLst>
            </p:cNvPr>
            <p:cNvSpPr/>
            <p:nvPr/>
          </p:nvSpPr>
          <p:spPr>
            <a:xfrm>
              <a:off x="3356615" y="5807008"/>
              <a:ext cx="3746865" cy="463405"/>
            </a:xfrm>
            <a:custGeom>
              <a:avLst/>
              <a:gdLst>
                <a:gd name="connsiteX0" fmla="*/ 289931 w 5065579"/>
                <a:gd name="connsiteY0" fmla="*/ 0 h 626501"/>
                <a:gd name="connsiteX1" fmla="*/ 579861 w 5065579"/>
                <a:gd name="connsiteY1" fmla="*/ 156625 h 626501"/>
                <a:gd name="connsiteX2" fmla="*/ 579861 w 5065579"/>
                <a:gd name="connsiteY2" fmla="*/ 469876 h 626501"/>
                <a:gd name="connsiteX3" fmla="*/ 289931 w 5065579"/>
                <a:gd name="connsiteY3" fmla="*/ 626501 h 626501"/>
                <a:gd name="connsiteX4" fmla="*/ 0 w 5065579"/>
                <a:gd name="connsiteY4" fmla="*/ 469876 h 626501"/>
                <a:gd name="connsiteX5" fmla="*/ 0 w 5065579"/>
                <a:gd name="connsiteY5" fmla="*/ 156625 h 626501"/>
                <a:gd name="connsiteX6" fmla="*/ 289931 w 5065579"/>
                <a:gd name="connsiteY6" fmla="*/ 0 h 626501"/>
                <a:gd name="connsiteX7" fmla="*/ 289931 w 5065579"/>
                <a:gd name="connsiteY7" fmla="*/ 0 h 626501"/>
                <a:gd name="connsiteX8" fmla="*/ 2853030 w 5065579"/>
                <a:gd name="connsiteY8" fmla="*/ 0 h 626501"/>
                <a:gd name="connsiteX9" fmla="*/ 3142961 w 5065579"/>
                <a:gd name="connsiteY9" fmla="*/ 156625 h 626501"/>
                <a:gd name="connsiteX10" fmla="*/ 3142961 w 5065579"/>
                <a:gd name="connsiteY10" fmla="*/ 469876 h 626501"/>
                <a:gd name="connsiteX11" fmla="*/ 2853030 w 5065579"/>
                <a:gd name="connsiteY11" fmla="*/ 626501 h 626501"/>
                <a:gd name="connsiteX12" fmla="*/ 2563100 w 5065579"/>
                <a:gd name="connsiteY12" fmla="*/ 469876 h 626501"/>
                <a:gd name="connsiteX13" fmla="*/ 2563100 w 5065579"/>
                <a:gd name="connsiteY13" fmla="*/ 156625 h 626501"/>
                <a:gd name="connsiteX14" fmla="*/ 2853030 w 5065579"/>
                <a:gd name="connsiteY14" fmla="*/ 0 h 626501"/>
                <a:gd name="connsiteX15" fmla="*/ 2853030 w 5065579"/>
                <a:gd name="connsiteY15" fmla="*/ 0 h 626501"/>
                <a:gd name="connsiteX16" fmla="*/ 3493903 w 5065579"/>
                <a:gd name="connsiteY16" fmla="*/ 0 h 626501"/>
                <a:gd name="connsiteX17" fmla="*/ 3783834 w 5065579"/>
                <a:gd name="connsiteY17" fmla="*/ 156625 h 626501"/>
                <a:gd name="connsiteX18" fmla="*/ 3783834 w 5065579"/>
                <a:gd name="connsiteY18" fmla="*/ 469876 h 626501"/>
                <a:gd name="connsiteX19" fmla="*/ 3493903 w 5065579"/>
                <a:gd name="connsiteY19" fmla="*/ 626501 h 626501"/>
                <a:gd name="connsiteX20" fmla="*/ 3203973 w 5065579"/>
                <a:gd name="connsiteY20" fmla="*/ 469876 h 626501"/>
                <a:gd name="connsiteX21" fmla="*/ 3203973 w 5065579"/>
                <a:gd name="connsiteY21" fmla="*/ 156625 h 626501"/>
                <a:gd name="connsiteX22" fmla="*/ 3493903 w 5065579"/>
                <a:gd name="connsiteY22" fmla="*/ 0 h 626501"/>
                <a:gd name="connsiteX23" fmla="*/ 3493903 w 5065579"/>
                <a:gd name="connsiteY23" fmla="*/ 0 h 626501"/>
                <a:gd name="connsiteX24" fmla="*/ 930411 w 5065579"/>
                <a:gd name="connsiteY24" fmla="*/ 0 h 626501"/>
                <a:gd name="connsiteX25" fmla="*/ 1220342 w 5065579"/>
                <a:gd name="connsiteY25" fmla="*/ 156625 h 626501"/>
                <a:gd name="connsiteX26" fmla="*/ 1220342 w 5065579"/>
                <a:gd name="connsiteY26" fmla="*/ 469876 h 626501"/>
                <a:gd name="connsiteX27" fmla="*/ 930411 w 5065579"/>
                <a:gd name="connsiteY27" fmla="*/ 626501 h 626501"/>
                <a:gd name="connsiteX28" fmla="*/ 640481 w 5065579"/>
                <a:gd name="connsiteY28" fmla="*/ 469876 h 626501"/>
                <a:gd name="connsiteX29" fmla="*/ 640481 w 5065579"/>
                <a:gd name="connsiteY29" fmla="*/ 156625 h 626501"/>
                <a:gd name="connsiteX30" fmla="*/ 930411 w 5065579"/>
                <a:gd name="connsiteY30" fmla="*/ 0 h 626501"/>
                <a:gd name="connsiteX31" fmla="*/ 930411 w 5065579"/>
                <a:gd name="connsiteY31" fmla="*/ 0 h 626501"/>
                <a:gd name="connsiteX32" fmla="*/ 1571284 w 5065579"/>
                <a:gd name="connsiteY32" fmla="*/ 0 h 626501"/>
                <a:gd name="connsiteX33" fmla="*/ 1861215 w 5065579"/>
                <a:gd name="connsiteY33" fmla="*/ 156625 h 626501"/>
                <a:gd name="connsiteX34" fmla="*/ 1861215 w 5065579"/>
                <a:gd name="connsiteY34" fmla="*/ 469876 h 626501"/>
                <a:gd name="connsiteX35" fmla="*/ 1571284 w 5065579"/>
                <a:gd name="connsiteY35" fmla="*/ 626501 h 626501"/>
                <a:gd name="connsiteX36" fmla="*/ 1281354 w 5065579"/>
                <a:gd name="connsiteY36" fmla="*/ 469876 h 626501"/>
                <a:gd name="connsiteX37" fmla="*/ 1281354 w 5065579"/>
                <a:gd name="connsiteY37" fmla="*/ 156625 h 626501"/>
                <a:gd name="connsiteX38" fmla="*/ 1571284 w 5065579"/>
                <a:gd name="connsiteY38" fmla="*/ 0 h 626501"/>
                <a:gd name="connsiteX39" fmla="*/ 1571284 w 5065579"/>
                <a:gd name="connsiteY39" fmla="*/ 0 h 626501"/>
                <a:gd name="connsiteX40" fmla="*/ 4134776 w 5065579"/>
                <a:gd name="connsiteY40" fmla="*/ 0 h 626501"/>
                <a:gd name="connsiteX41" fmla="*/ 4424707 w 5065579"/>
                <a:gd name="connsiteY41" fmla="*/ 156625 h 626501"/>
                <a:gd name="connsiteX42" fmla="*/ 4424707 w 5065579"/>
                <a:gd name="connsiteY42" fmla="*/ 469876 h 626501"/>
                <a:gd name="connsiteX43" fmla="*/ 4134776 w 5065579"/>
                <a:gd name="connsiteY43" fmla="*/ 626501 h 626501"/>
                <a:gd name="connsiteX44" fmla="*/ 3844846 w 5065579"/>
                <a:gd name="connsiteY44" fmla="*/ 469876 h 626501"/>
                <a:gd name="connsiteX45" fmla="*/ 3844846 w 5065579"/>
                <a:gd name="connsiteY45" fmla="*/ 156625 h 626501"/>
                <a:gd name="connsiteX46" fmla="*/ 4134776 w 5065579"/>
                <a:gd name="connsiteY46" fmla="*/ 0 h 626501"/>
                <a:gd name="connsiteX47" fmla="*/ 4134776 w 5065579"/>
                <a:gd name="connsiteY47" fmla="*/ 0 h 626501"/>
                <a:gd name="connsiteX48" fmla="*/ 4775649 w 5065579"/>
                <a:gd name="connsiteY48" fmla="*/ 0 h 626501"/>
                <a:gd name="connsiteX49" fmla="*/ 5065580 w 5065579"/>
                <a:gd name="connsiteY49" fmla="*/ 156625 h 626501"/>
                <a:gd name="connsiteX50" fmla="*/ 5065580 w 5065579"/>
                <a:gd name="connsiteY50" fmla="*/ 469876 h 626501"/>
                <a:gd name="connsiteX51" fmla="*/ 4775649 w 5065579"/>
                <a:gd name="connsiteY51" fmla="*/ 626501 h 626501"/>
                <a:gd name="connsiteX52" fmla="*/ 4485719 w 5065579"/>
                <a:gd name="connsiteY52" fmla="*/ 469876 h 626501"/>
                <a:gd name="connsiteX53" fmla="*/ 4485719 w 5065579"/>
                <a:gd name="connsiteY53" fmla="*/ 156625 h 626501"/>
                <a:gd name="connsiteX54" fmla="*/ 4775649 w 5065579"/>
                <a:gd name="connsiteY54" fmla="*/ 0 h 626501"/>
                <a:gd name="connsiteX55" fmla="*/ 4775649 w 5065579"/>
                <a:gd name="connsiteY55" fmla="*/ 0 h 626501"/>
                <a:gd name="connsiteX56" fmla="*/ 2212158 w 5065579"/>
                <a:gd name="connsiteY56" fmla="*/ 0 h 626501"/>
                <a:gd name="connsiteX57" fmla="*/ 2502088 w 5065579"/>
                <a:gd name="connsiteY57" fmla="*/ 156625 h 626501"/>
                <a:gd name="connsiteX58" fmla="*/ 2502088 w 5065579"/>
                <a:gd name="connsiteY58" fmla="*/ 469876 h 626501"/>
                <a:gd name="connsiteX59" fmla="*/ 2212158 w 5065579"/>
                <a:gd name="connsiteY59" fmla="*/ 626501 h 626501"/>
                <a:gd name="connsiteX60" fmla="*/ 1922227 w 5065579"/>
                <a:gd name="connsiteY60" fmla="*/ 469876 h 626501"/>
                <a:gd name="connsiteX61" fmla="*/ 1922227 w 5065579"/>
                <a:gd name="connsiteY61" fmla="*/ 156625 h 626501"/>
                <a:gd name="connsiteX62" fmla="*/ 2212158 w 5065579"/>
                <a:gd name="connsiteY62" fmla="*/ 0 h 626501"/>
                <a:gd name="connsiteX63" fmla="*/ 2212158 w 5065579"/>
                <a:gd name="connsiteY63" fmla="*/ 0 h 62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5065579" h="626501">
                  <a:moveTo>
                    <a:pt x="289931" y="0"/>
                  </a:moveTo>
                  <a:lnTo>
                    <a:pt x="579861" y="156625"/>
                  </a:lnTo>
                  <a:lnTo>
                    <a:pt x="579861" y="469876"/>
                  </a:lnTo>
                  <a:lnTo>
                    <a:pt x="289931" y="626501"/>
                  </a:lnTo>
                  <a:lnTo>
                    <a:pt x="0" y="469876"/>
                  </a:lnTo>
                  <a:lnTo>
                    <a:pt x="0" y="156625"/>
                  </a:lnTo>
                  <a:lnTo>
                    <a:pt x="289931" y="0"/>
                  </a:lnTo>
                  <a:lnTo>
                    <a:pt x="289931" y="0"/>
                  </a:lnTo>
                  <a:close/>
                  <a:moveTo>
                    <a:pt x="2853030" y="0"/>
                  </a:moveTo>
                  <a:lnTo>
                    <a:pt x="3142961" y="156625"/>
                  </a:lnTo>
                  <a:lnTo>
                    <a:pt x="3142961" y="469876"/>
                  </a:lnTo>
                  <a:lnTo>
                    <a:pt x="2853030" y="626501"/>
                  </a:lnTo>
                  <a:lnTo>
                    <a:pt x="2563100" y="469876"/>
                  </a:lnTo>
                  <a:lnTo>
                    <a:pt x="2563100" y="156625"/>
                  </a:lnTo>
                  <a:lnTo>
                    <a:pt x="2853030" y="0"/>
                  </a:lnTo>
                  <a:lnTo>
                    <a:pt x="2853030" y="0"/>
                  </a:lnTo>
                  <a:close/>
                  <a:moveTo>
                    <a:pt x="3493903" y="0"/>
                  </a:moveTo>
                  <a:lnTo>
                    <a:pt x="3783834" y="156625"/>
                  </a:lnTo>
                  <a:lnTo>
                    <a:pt x="3783834" y="469876"/>
                  </a:lnTo>
                  <a:lnTo>
                    <a:pt x="3493903" y="626501"/>
                  </a:lnTo>
                  <a:lnTo>
                    <a:pt x="3203973" y="469876"/>
                  </a:lnTo>
                  <a:lnTo>
                    <a:pt x="3203973" y="156625"/>
                  </a:lnTo>
                  <a:lnTo>
                    <a:pt x="3493903" y="0"/>
                  </a:lnTo>
                  <a:lnTo>
                    <a:pt x="3493903" y="0"/>
                  </a:lnTo>
                  <a:close/>
                  <a:moveTo>
                    <a:pt x="930411" y="0"/>
                  </a:moveTo>
                  <a:lnTo>
                    <a:pt x="1220342" y="156625"/>
                  </a:lnTo>
                  <a:lnTo>
                    <a:pt x="1220342" y="469876"/>
                  </a:lnTo>
                  <a:lnTo>
                    <a:pt x="930411" y="626501"/>
                  </a:lnTo>
                  <a:lnTo>
                    <a:pt x="640481" y="469876"/>
                  </a:lnTo>
                  <a:lnTo>
                    <a:pt x="640481" y="156625"/>
                  </a:lnTo>
                  <a:lnTo>
                    <a:pt x="930411" y="0"/>
                  </a:lnTo>
                  <a:lnTo>
                    <a:pt x="930411" y="0"/>
                  </a:lnTo>
                  <a:close/>
                  <a:moveTo>
                    <a:pt x="1571284" y="0"/>
                  </a:moveTo>
                  <a:lnTo>
                    <a:pt x="1861215" y="156625"/>
                  </a:lnTo>
                  <a:lnTo>
                    <a:pt x="1861215" y="469876"/>
                  </a:lnTo>
                  <a:lnTo>
                    <a:pt x="1571284" y="626501"/>
                  </a:lnTo>
                  <a:lnTo>
                    <a:pt x="1281354" y="469876"/>
                  </a:lnTo>
                  <a:lnTo>
                    <a:pt x="1281354" y="156625"/>
                  </a:lnTo>
                  <a:lnTo>
                    <a:pt x="1571284" y="0"/>
                  </a:lnTo>
                  <a:lnTo>
                    <a:pt x="1571284" y="0"/>
                  </a:lnTo>
                  <a:close/>
                  <a:moveTo>
                    <a:pt x="4134776" y="0"/>
                  </a:moveTo>
                  <a:lnTo>
                    <a:pt x="4424707" y="156625"/>
                  </a:lnTo>
                  <a:lnTo>
                    <a:pt x="4424707" y="469876"/>
                  </a:lnTo>
                  <a:lnTo>
                    <a:pt x="4134776" y="626501"/>
                  </a:lnTo>
                  <a:lnTo>
                    <a:pt x="3844846" y="469876"/>
                  </a:lnTo>
                  <a:lnTo>
                    <a:pt x="3844846" y="156625"/>
                  </a:lnTo>
                  <a:lnTo>
                    <a:pt x="4134776" y="0"/>
                  </a:lnTo>
                  <a:lnTo>
                    <a:pt x="4134776" y="0"/>
                  </a:lnTo>
                  <a:close/>
                  <a:moveTo>
                    <a:pt x="4775649" y="0"/>
                  </a:moveTo>
                  <a:lnTo>
                    <a:pt x="5065580" y="156625"/>
                  </a:lnTo>
                  <a:lnTo>
                    <a:pt x="5065580" y="469876"/>
                  </a:lnTo>
                  <a:lnTo>
                    <a:pt x="4775649" y="626501"/>
                  </a:lnTo>
                  <a:lnTo>
                    <a:pt x="4485719" y="469876"/>
                  </a:lnTo>
                  <a:lnTo>
                    <a:pt x="4485719" y="156625"/>
                  </a:lnTo>
                  <a:lnTo>
                    <a:pt x="4775649" y="0"/>
                  </a:lnTo>
                  <a:lnTo>
                    <a:pt x="4775649" y="0"/>
                  </a:lnTo>
                  <a:close/>
                  <a:moveTo>
                    <a:pt x="2212158" y="0"/>
                  </a:moveTo>
                  <a:lnTo>
                    <a:pt x="2502088" y="156625"/>
                  </a:lnTo>
                  <a:lnTo>
                    <a:pt x="2502088" y="469876"/>
                  </a:lnTo>
                  <a:lnTo>
                    <a:pt x="2212158" y="626501"/>
                  </a:lnTo>
                  <a:lnTo>
                    <a:pt x="1922227" y="469876"/>
                  </a:lnTo>
                  <a:lnTo>
                    <a:pt x="1922227" y="156625"/>
                  </a:lnTo>
                  <a:lnTo>
                    <a:pt x="2212158" y="0"/>
                  </a:lnTo>
                  <a:lnTo>
                    <a:pt x="2212158" y="0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58" name="Freeform 3857">
              <a:extLst>
                <a:ext uri="{FF2B5EF4-FFF2-40B4-BE49-F238E27FC236}">
                  <a16:creationId xmlns:a16="http://schemas.microsoft.com/office/drawing/2014/main" id="{72B3C597-5A6D-9D3B-3A44-3CCAA7C7B956}"/>
                </a:ext>
              </a:extLst>
            </p:cNvPr>
            <p:cNvSpPr/>
            <p:nvPr/>
          </p:nvSpPr>
          <p:spPr>
            <a:xfrm>
              <a:off x="3356615" y="6566404"/>
              <a:ext cx="3746865" cy="463405"/>
            </a:xfrm>
            <a:custGeom>
              <a:avLst/>
              <a:gdLst>
                <a:gd name="connsiteX0" fmla="*/ 289931 w 5065579"/>
                <a:gd name="connsiteY0" fmla="*/ 0 h 626501"/>
                <a:gd name="connsiteX1" fmla="*/ 579861 w 5065579"/>
                <a:gd name="connsiteY1" fmla="*/ 156625 h 626501"/>
                <a:gd name="connsiteX2" fmla="*/ 579861 w 5065579"/>
                <a:gd name="connsiteY2" fmla="*/ 469876 h 626501"/>
                <a:gd name="connsiteX3" fmla="*/ 289931 w 5065579"/>
                <a:gd name="connsiteY3" fmla="*/ 626501 h 626501"/>
                <a:gd name="connsiteX4" fmla="*/ 0 w 5065579"/>
                <a:gd name="connsiteY4" fmla="*/ 469876 h 626501"/>
                <a:gd name="connsiteX5" fmla="*/ 0 w 5065579"/>
                <a:gd name="connsiteY5" fmla="*/ 156625 h 626501"/>
                <a:gd name="connsiteX6" fmla="*/ 289931 w 5065579"/>
                <a:gd name="connsiteY6" fmla="*/ 0 h 626501"/>
                <a:gd name="connsiteX7" fmla="*/ 289931 w 5065579"/>
                <a:gd name="connsiteY7" fmla="*/ 0 h 626501"/>
                <a:gd name="connsiteX8" fmla="*/ 2853030 w 5065579"/>
                <a:gd name="connsiteY8" fmla="*/ 0 h 626501"/>
                <a:gd name="connsiteX9" fmla="*/ 3142961 w 5065579"/>
                <a:gd name="connsiteY9" fmla="*/ 156625 h 626501"/>
                <a:gd name="connsiteX10" fmla="*/ 3142961 w 5065579"/>
                <a:gd name="connsiteY10" fmla="*/ 469876 h 626501"/>
                <a:gd name="connsiteX11" fmla="*/ 2853030 w 5065579"/>
                <a:gd name="connsiteY11" fmla="*/ 626501 h 626501"/>
                <a:gd name="connsiteX12" fmla="*/ 2563100 w 5065579"/>
                <a:gd name="connsiteY12" fmla="*/ 469876 h 626501"/>
                <a:gd name="connsiteX13" fmla="*/ 2563100 w 5065579"/>
                <a:gd name="connsiteY13" fmla="*/ 156625 h 626501"/>
                <a:gd name="connsiteX14" fmla="*/ 2853030 w 5065579"/>
                <a:gd name="connsiteY14" fmla="*/ 0 h 626501"/>
                <a:gd name="connsiteX15" fmla="*/ 2853030 w 5065579"/>
                <a:gd name="connsiteY15" fmla="*/ 0 h 626501"/>
                <a:gd name="connsiteX16" fmla="*/ 3493903 w 5065579"/>
                <a:gd name="connsiteY16" fmla="*/ 0 h 626501"/>
                <a:gd name="connsiteX17" fmla="*/ 3783834 w 5065579"/>
                <a:gd name="connsiteY17" fmla="*/ 156625 h 626501"/>
                <a:gd name="connsiteX18" fmla="*/ 3783834 w 5065579"/>
                <a:gd name="connsiteY18" fmla="*/ 469876 h 626501"/>
                <a:gd name="connsiteX19" fmla="*/ 3493903 w 5065579"/>
                <a:gd name="connsiteY19" fmla="*/ 626501 h 626501"/>
                <a:gd name="connsiteX20" fmla="*/ 3203973 w 5065579"/>
                <a:gd name="connsiteY20" fmla="*/ 469876 h 626501"/>
                <a:gd name="connsiteX21" fmla="*/ 3203973 w 5065579"/>
                <a:gd name="connsiteY21" fmla="*/ 156625 h 626501"/>
                <a:gd name="connsiteX22" fmla="*/ 3493903 w 5065579"/>
                <a:gd name="connsiteY22" fmla="*/ 0 h 626501"/>
                <a:gd name="connsiteX23" fmla="*/ 3493903 w 5065579"/>
                <a:gd name="connsiteY23" fmla="*/ 0 h 626501"/>
                <a:gd name="connsiteX24" fmla="*/ 930411 w 5065579"/>
                <a:gd name="connsiteY24" fmla="*/ 0 h 626501"/>
                <a:gd name="connsiteX25" fmla="*/ 1220342 w 5065579"/>
                <a:gd name="connsiteY25" fmla="*/ 156625 h 626501"/>
                <a:gd name="connsiteX26" fmla="*/ 1220342 w 5065579"/>
                <a:gd name="connsiteY26" fmla="*/ 469876 h 626501"/>
                <a:gd name="connsiteX27" fmla="*/ 930411 w 5065579"/>
                <a:gd name="connsiteY27" fmla="*/ 626501 h 626501"/>
                <a:gd name="connsiteX28" fmla="*/ 640481 w 5065579"/>
                <a:gd name="connsiteY28" fmla="*/ 469876 h 626501"/>
                <a:gd name="connsiteX29" fmla="*/ 640481 w 5065579"/>
                <a:gd name="connsiteY29" fmla="*/ 156625 h 626501"/>
                <a:gd name="connsiteX30" fmla="*/ 930411 w 5065579"/>
                <a:gd name="connsiteY30" fmla="*/ 0 h 626501"/>
                <a:gd name="connsiteX31" fmla="*/ 930411 w 5065579"/>
                <a:gd name="connsiteY31" fmla="*/ 0 h 626501"/>
                <a:gd name="connsiteX32" fmla="*/ 1571284 w 5065579"/>
                <a:gd name="connsiteY32" fmla="*/ 0 h 626501"/>
                <a:gd name="connsiteX33" fmla="*/ 1861215 w 5065579"/>
                <a:gd name="connsiteY33" fmla="*/ 156625 h 626501"/>
                <a:gd name="connsiteX34" fmla="*/ 1861215 w 5065579"/>
                <a:gd name="connsiteY34" fmla="*/ 469876 h 626501"/>
                <a:gd name="connsiteX35" fmla="*/ 1571284 w 5065579"/>
                <a:gd name="connsiteY35" fmla="*/ 626501 h 626501"/>
                <a:gd name="connsiteX36" fmla="*/ 1281354 w 5065579"/>
                <a:gd name="connsiteY36" fmla="*/ 469876 h 626501"/>
                <a:gd name="connsiteX37" fmla="*/ 1281354 w 5065579"/>
                <a:gd name="connsiteY37" fmla="*/ 156625 h 626501"/>
                <a:gd name="connsiteX38" fmla="*/ 1571284 w 5065579"/>
                <a:gd name="connsiteY38" fmla="*/ 0 h 626501"/>
                <a:gd name="connsiteX39" fmla="*/ 1571284 w 5065579"/>
                <a:gd name="connsiteY39" fmla="*/ 0 h 626501"/>
                <a:gd name="connsiteX40" fmla="*/ 4134776 w 5065579"/>
                <a:gd name="connsiteY40" fmla="*/ 0 h 626501"/>
                <a:gd name="connsiteX41" fmla="*/ 4424707 w 5065579"/>
                <a:gd name="connsiteY41" fmla="*/ 156625 h 626501"/>
                <a:gd name="connsiteX42" fmla="*/ 4424707 w 5065579"/>
                <a:gd name="connsiteY42" fmla="*/ 469876 h 626501"/>
                <a:gd name="connsiteX43" fmla="*/ 4134776 w 5065579"/>
                <a:gd name="connsiteY43" fmla="*/ 626501 h 626501"/>
                <a:gd name="connsiteX44" fmla="*/ 3844846 w 5065579"/>
                <a:gd name="connsiteY44" fmla="*/ 469876 h 626501"/>
                <a:gd name="connsiteX45" fmla="*/ 3844846 w 5065579"/>
                <a:gd name="connsiteY45" fmla="*/ 156625 h 626501"/>
                <a:gd name="connsiteX46" fmla="*/ 4134776 w 5065579"/>
                <a:gd name="connsiteY46" fmla="*/ 0 h 626501"/>
                <a:gd name="connsiteX47" fmla="*/ 4134776 w 5065579"/>
                <a:gd name="connsiteY47" fmla="*/ 0 h 626501"/>
                <a:gd name="connsiteX48" fmla="*/ 4775649 w 5065579"/>
                <a:gd name="connsiteY48" fmla="*/ 0 h 626501"/>
                <a:gd name="connsiteX49" fmla="*/ 5065580 w 5065579"/>
                <a:gd name="connsiteY49" fmla="*/ 156625 h 626501"/>
                <a:gd name="connsiteX50" fmla="*/ 5065580 w 5065579"/>
                <a:gd name="connsiteY50" fmla="*/ 469876 h 626501"/>
                <a:gd name="connsiteX51" fmla="*/ 4775649 w 5065579"/>
                <a:gd name="connsiteY51" fmla="*/ 626501 h 626501"/>
                <a:gd name="connsiteX52" fmla="*/ 4485719 w 5065579"/>
                <a:gd name="connsiteY52" fmla="*/ 469876 h 626501"/>
                <a:gd name="connsiteX53" fmla="*/ 4485719 w 5065579"/>
                <a:gd name="connsiteY53" fmla="*/ 156625 h 626501"/>
                <a:gd name="connsiteX54" fmla="*/ 4775649 w 5065579"/>
                <a:gd name="connsiteY54" fmla="*/ 0 h 626501"/>
                <a:gd name="connsiteX55" fmla="*/ 4775649 w 5065579"/>
                <a:gd name="connsiteY55" fmla="*/ 0 h 626501"/>
                <a:gd name="connsiteX56" fmla="*/ 2212158 w 5065579"/>
                <a:gd name="connsiteY56" fmla="*/ 0 h 626501"/>
                <a:gd name="connsiteX57" fmla="*/ 2502088 w 5065579"/>
                <a:gd name="connsiteY57" fmla="*/ 156625 h 626501"/>
                <a:gd name="connsiteX58" fmla="*/ 2502088 w 5065579"/>
                <a:gd name="connsiteY58" fmla="*/ 469876 h 626501"/>
                <a:gd name="connsiteX59" fmla="*/ 2212158 w 5065579"/>
                <a:gd name="connsiteY59" fmla="*/ 626501 h 626501"/>
                <a:gd name="connsiteX60" fmla="*/ 1922227 w 5065579"/>
                <a:gd name="connsiteY60" fmla="*/ 469876 h 626501"/>
                <a:gd name="connsiteX61" fmla="*/ 1922227 w 5065579"/>
                <a:gd name="connsiteY61" fmla="*/ 156625 h 626501"/>
                <a:gd name="connsiteX62" fmla="*/ 2212158 w 5065579"/>
                <a:gd name="connsiteY62" fmla="*/ 0 h 626501"/>
                <a:gd name="connsiteX63" fmla="*/ 2212158 w 5065579"/>
                <a:gd name="connsiteY63" fmla="*/ 0 h 62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5065579" h="626501">
                  <a:moveTo>
                    <a:pt x="289931" y="0"/>
                  </a:moveTo>
                  <a:lnTo>
                    <a:pt x="579861" y="156625"/>
                  </a:lnTo>
                  <a:lnTo>
                    <a:pt x="579861" y="469876"/>
                  </a:lnTo>
                  <a:lnTo>
                    <a:pt x="289931" y="626501"/>
                  </a:lnTo>
                  <a:lnTo>
                    <a:pt x="0" y="469876"/>
                  </a:lnTo>
                  <a:lnTo>
                    <a:pt x="0" y="156625"/>
                  </a:lnTo>
                  <a:lnTo>
                    <a:pt x="289931" y="0"/>
                  </a:lnTo>
                  <a:lnTo>
                    <a:pt x="289931" y="0"/>
                  </a:lnTo>
                  <a:close/>
                  <a:moveTo>
                    <a:pt x="2853030" y="0"/>
                  </a:moveTo>
                  <a:lnTo>
                    <a:pt x="3142961" y="156625"/>
                  </a:lnTo>
                  <a:lnTo>
                    <a:pt x="3142961" y="469876"/>
                  </a:lnTo>
                  <a:lnTo>
                    <a:pt x="2853030" y="626501"/>
                  </a:lnTo>
                  <a:lnTo>
                    <a:pt x="2563100" y="469876"/>
                  </a:lnTo>
                  <a:lnTo>
                    <a:pt x="2563100" y="156625"/>
                  </a:lnTo>
                  <a:lnTo>
                    <a:pt x="2853030" y="0"/>
                  </a:lnTo>
                  <a:lnTo>
                    <a:pt x="2853030" y="0"/>
                  </a:lnTo>
                  <a:close/>
                  <a:moveTo>
                    <a:pt x="3493903" y="0"/>
                  </a:moveTo>
                  <a:lnTo>
                    <a:pt x="3783834" y="156625"/>
                  </a:lnTo>
                  <a:lnTo>
                    <a:pt x="3783834" y="469876"/>
                  </a:lnTo>
                  <a:lnTo>
                    <a:pt x="3493903" y="626501"/>
                  </a:lnTo>
                  <a:lnTo>
                    <a:pt x="3203973" y="469876"/>
                  </a:lnTo>
                  <a:lnTo>
                    <a:pt x="3203973" y="156625"/>
                  </a:lnTo>
                  <a:lnTo>
                    <a:pt x="3493903" y="0"/>
                  </a:lnTo>
                  <a:lnTo>
                    <a:pt x="3493903" y="0"/>
                  </a:lnTo>
                  <a:close/>
                  <a:moveTo>
                    <a:pt x="930411" y="0"/>
                  </a:moveTo>
                  <a:lnTo>
                    <a:pt x="1220342" y="156625"/>
                  </a:lnTo>
                  <a:lnTo>
                    <a:pt x="1220342" y="469876"/>
                  </a:lnTo>
                  <a:lnTo>
                    <a:pt x="930411" y="626501"/>
                  </a:lnTo>
                  <a:lnTo>
                    <a:pt x="640481" y="469876"/>
                  </a:lnTo>
                  <a:lnTo>
                    <a:pt x="640481" y="156625"/>
                  </a:lnTo>
                  <a:lnTo>
                    <a:pt x="930411" y="0"/>
                  </a:lnTo>
                  <a:lnTo>
                    <a:pt x="930411" y="0"/>
                  </a:lnTo>
                  <a:close/>
                  <a:moveTo>
                    <a:pt x="1571284" y="0"/>
                  </a:moveTo>
                  <a:lnTo>
                    <a:pt x="1861215" y="156625"/>
                  </a:lnTo>
                  <a:lnTo>
                    <a:pt x="1861215" y="469876"/>
                  </a:lnTo>
                  <a:lnTo>
                    <a:pt x="1571284" y="626501"/>
                  </a:lnTo>
                  <a:lnTo>
                    <a:pt x="1281354" y="469876"/>
                  </a:lnTo>
                  <a:lnTo>
                    <a:pt x="1281354" y="156625"/>
                  </a:lnTo>
                  <a:lnTo>
                    <a:pt x="1571284" y="0"/>
                  </a:lnTo>
                  <a:lnTo>
                    <a:pt x="1571284" y="0"/>
                  </a:lnTo>
                  <a:close/>
                  <a:moveTo>
                    <a:pt x="4134776" y="0"/>
                  </a:moveTo>
                  <a:lnTo>
                    <a:pt x="4424707" y="156625"/>
                  </a:lnTo>
                  <a:lnTo>
                    <a:pt x="4424707" y="469876"/>
                  </a:lnTo>
                  <a:lnTo>
                    <a:pt x="4134776" y="626501"/>
                  </a:lnTo>
                  <a:lnTo>
                    <a:pt x="3844846" y="469876"/>
                  </a:lnTo>
                  <a:lnTo>
                    <a:pt x="3844846" y="156625"/>
                  </a:lnTo>
                  <a:lnTo>
                    <a:pt x="4134776" y="0"/>
                  </a:lnTo>
                  <a:lnTo>
                    <a:pt x="4134776" y="0"/>
                  </a:lnTo>
                  <a:close/>
                  <a:moveTo>
                    <a:pt x="4775649" y="0"/>
                  </a:moveTo>
                  <a:lnTo>
                    <a:pt x="5065580" y="156625"/>
                  </a:lnTo>
                  <a:lnTo>
                    <a:pt x="5065580" y="469876"/>
                  </a:lnTo>
                  <a:lnTo>
                    <a:pt x="4775649" y="626501"/>
                  </a:lnTo>
                  <a:lnTo>
                    <a:pt x="4485719" y="469876"/>
                  </a:lnTo>
                  <a:lnTo>
                    <a:pt x="4485719" y="156625"/>
                  </a:lnTo>
                  <a:lnTo>
                    <a:pt x="4775649" y="0"/>
                  </a:lnTo>
                  <a:lnTo>
                    <a:pt x="4775649" y="0"/>
                  </a:lnTo>
                  <a:close/>
                  <a:moveTo>
                    <a:pt x="2212158" y="0"/>
                  </a:moveTo>
                  <a:lnTo>
                    <a:pt x="2502088" y="156625"/>
                  </a:lnTo>
                  <a:lnTo>
                    <a:pt x="2502088" y="469876"/>
                  </a:lnTo>
                  <a:lnTo>
                    <a:pt x="2212158" y="626501"/>
                  </a:lnTo>
                  <a:lnTo>
                    <a:pt x="1922227" y="469876"/>
                  </a:lnTo>
                  <a:lnTo>
                    <a:pt x="1922227" y="156625"/>
                  </a:lnTo>
                  <a:lnTo>
                    <a:pt x="2212158" y="0"/>
                  </a:lnTo>
                  <a:lnTo>
                    <a:pt x="2212158" y="0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7" name="Freeform 246">
              <a:extLst>
                <a:ext uri="{FF2B5EF4-FFF2-40B4-BE49-F238E27FC236}">
                  <a16:creationId xmlns:a16="http://schemas.microsoft.com/office/drawing/2014/main" id="{F931CBD3-1065-953B-6195-0B1B2D15FACC}"/>
                </a:ext>
              </a:extLst>
            </p:cNvPr>
            <p:cNvSpPr/>
            <p:nvPr/>
          </p:nvSpPr>
          <p:spPr>
            <a:xfrm>
              <a:off x="3356614" y="7325803"/>
              <a:ext cx="3746866" cy="239286"/>
            </a:xfrm>
            <a:custGeom>
              <a:avLst/>
              <a:gdLst>
                <a:gd name="connsiteX0" fmla="*/ 3532412 w 3746866"/>
                <a:gd name="connsiteY0" fmla="*/ 0 h 239286"/>
                <a:gd name="connsiteX1" fmla="*/ 3746866 w 3746866"/>
                <a:gd name="connsiteY1" fmla="*/ 115851 h 239286"/>
                <a:gd name="connsiteX2" fmla="*/ 3746866 w 3746866"/>
                <a:gd name="connsiteY2" fmla="*/ 239286 h 239286"/>
                <a:gd name="connsiteX3" fmla="*/ 3317959 w 3746866"/>
                <a:gd name="connsiteY3" fmla="*/ 239286 h 239286"/>
                <a:gd name="connsiteX4" fmla="*/ 3317959 w 3746866"/>
                <a:gd name="connsiteY4" fmla="*/ 115851 h 239286"/>
                <a:gd name="connsiteX5" fmla="*/ 3058377 w 3746866"/>
                <a:gd name="connsiteY5" fmla="*/ 0 h 239286"/>
                <a:gd name="connsiteX6" fmla="*/ 3272830 w 3746866"/>
                <a:gd name="connsiteY6" fmla="*/ 115851 h 239286"/>
                <a:gd name="connsiteX7" fmla="*/ 3272830 w 3746866"/>
                <a:gd name="connsiteY7" fmla="*/ 239286 h 239286"/>
                <a:gd name="connsiteX8" fmla="*/ 2843924 w 3746866"/>
                <a:gd name="connsiteY8" fmla="*/ 239286 h 239286"/>
                <a:gd name="connsiteX9" fmla="*/ 2843924 w 3746866"/>
                <a:gd name="connsiteY9" fmla="*/ 115851 h 239286"/>
                <a:gd name="connsiteX10" fmla="*/ 2584341 w 3746866"/>
                <a:gd name="connsiteY10" fmla="*/ 0 h 239286"/>
                <a:gd name="connsiteX11" fmla="*/ 2798795 w 3746866"/>
                <a:gd name="connsiteY11" fmla="*/ 115851 h 239286"/>
                <a:gd name="connsiteX12" fmla="*/ 2798795 w 3746866"/>
                <a:gd name="connsiteY12" fmla="*/ 239286 h 239286"/>
                <a:gd name="connsiteX13" fmla="*/ 2369888 w 3746866"/>
                <a:gd name="connsiteY13" fmla="*/ 239286 h 239286"/>
                <a:gd name="connsiteX14" fmla="*/ 2369888 w 3746866"/>
                <a:gd name="connsiteY14" fmla="*/ 115851 h 239286"/>
                <a:gd name="connsiteX15" fmla="*/ 2110305 w 3746866"/>
                <a:gd name="connsiteY15" fmla="*/ 0 h 239286"/>
                <a:gd name="connsiteX16" fmla="*/ 2324759 w 3746866"/>
                <a:gd name="connsiteY16" fmla="*/ 115851 h 239286"/>
                <a:gd name="connsiteX17" fmla="*/ 2324759 w 3746866"/>
                <a:gd name="connsiteY17" fmla="*/ 239286 h 239286"/>
                <a:gd name="connsiteX18" fmla="*/ 1895853 w 3746866"/>
                <a:gd name="connsiteY18" fmla="*/ 239286 h 239286"/>
                <a:gd name="connsiteX19" fmla="*/ 1895853 w 3746866"/>
                <a:gd name="connsiteY19" fmla="*/ 115851 h 239286"/>
                <a:gd name="connsiteX20" fmla="*/ 1636271 w 3746866"/>
                <a:gd name="connsiteY20" fmla="*/ 0 h 239286"/>
                <a:gd name="connsiteX21" fmla="*/ 1850724 w 3746866"/>
                <a:gd name="connsiteY21" fmla="*/ 115851 h 239286"/>
                <a:gd name="connsiteX22" fmla="*/ 1850724 w 3746866"/>
                <a:gd name="connsiteY22" fmla="*/ 239286 h 239286"/>
                <a:gd name="connsiteX23" fmla="*/ 1421817 w 3746866"/>
                <a:gd name="connsiteY23" fmla="*/ 239286 h 239286"/>
                <a:gd name="connsiteX24" fmla="*/ 1421817 w 3746866"/>
                <a:gd name="connsiteY24" fmla="*/ 115851 h 239286"/>
                <a:gd name="connsiteX25" fmla="*/ 1162234 w 3746866"/>
                <a:gd name="connsiteY25" fmla="*/ 0 h 239286"/>
                <a:gd name="connsiteX26" fmla="*/ 1376688 w 3746866"/>
                <a:gd name="connsiteY26" fmla="*/ 115851 h 239286"/>
                <a:gd name="connsiteX27" fmla="*/ 1376688 w 3746866"/>
                <a:gd name="connsiteY27" fmla="*/ 239286 h 239286"/>
                <a:gd name="connsiteX28" fmla="*/ 947781 w 3746866"/>
                <a:gd name="connsiteY28" fmla="*/ 239286 h 239286"/>
                <a:gd name="connsiteX29" fmla="*/ 947781 w 3746866"/>
                <a:gd name="connsiteY29" fmla="*/ 115851 h 239286"/>
                <a:gd name="connsiteX30" fmla="*/ 688199 w 3746866"/>
                <a:gd name="connsiteY30" fmla="*/ 0 h 239286"/>
                <a:gd name="connsiteX31" fmla="*/ 902653 w 3746866"/>
                <a:gd name="connsiteY31" fmla="*/ 115851 h 239286"/>
                <a:gd name="connsiteX32" fmla="*/ 902653 w 3746866"/>
                <a:gd name="connsiteY32" fmla="*/ 239286 h 239286"/>
                <a:gd name="connsiteX33" fmla="*/ 473746 w 3746866"/>
                <a:gd name="connsiteY33" fmla="*/ 239286 h 239286"/>
                <a:gd name="connsiteX34" fmla="*/ 473746 w 3746866"/>
                <a:gd name="connsiteY34" fmla="*/ 115851 h 239286"/>
                <a:gd name="connsiteX35" fmla="*/ 214454 w 3746866"/>
                <a:gd name="connsiteY35" fmla="*/ 0 h 239286"/>
                <a:gd name="connsiteX36" fmla="*/ 428907 w 3746866"/>
                <a:gd name="connsiteY36" fmla="*/ 115851 h 239286"/>
                <a:gd name="connsiteX37" fmla="*/ 428907 w 3746866"/>
                <a:gd name="connsiteY37" fmla="*/ 239286 h 239286"/>
                <a:gd name="connsiteX38" fmla="*/ 0 w 3746866"/>
                <a:gd name="connsiteY38" fmla="*/ 239286 h 239286"/>
                <a:gd name="connsiteX39" fmla="*/ 0 w 3746866"/>
                <a:gd name="connsiteY39" fmla="*/ 115851 h 239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746866" h="239286">
                  <a:moveTo>
                    <a:pt x="3532412" y="0"/>
                  </a:moveTo>
                  <a:lnTo>
                    <a:pt x="3746866" y="115851"/>
                  </a:lnTo>
                  <a:lnTo>
                    <a:pt x="3746866" y="239286"/>
                  </a:lnTo>
                  <a:lnTo>
                    <a:pt x="3317959" y="239286"/>
                  </a:lnTo>
                  <a:lnTo>
                    <a:pt x="3317959" y="115851"/>
                  </a:lnTo>
                  <a:close/>
                  <a:moveTo>
                    <a:pt x="3058377" y="0"/>
                  </a:moveTo>
                  <a:lnTo>
                    <a:pt x="3272830" y="115851"/>
                  </a:lnTo>
                  <a:lnTo>
                    <a:pt x="3272830" y="239286"/>
                  </a:lnTo>
                  <a:lnTo>
                    <a:pt x="2843924" y="239286"/>
                  </a:lnTo>
                  <a:lnTo>
                    <a:pt x="2843924" y="115851"/>
                  </a:lnTo>
                  <a:close/>
                  <a:moveTo>
                    <a:pt x="2584341" y="0"/>
                  </a:moveTo>
                  <a:lnTo>
                    <a:pt x="2798795" y="115851"/>
                  </a:lnTo>
                  <a:lnTo>
                    <a:pt x="2798795" y="239286"/>
                  </a:lnTo>
                  <a:lnTo>
                    <a:pt x="2369888" y="239286"/>
                  </a:lnTo>
                  <a:lnTo>
                    <a:pt x="2369888" y="115851"/>
                  </a:lnTo>
                  <a:close/>
                  <a:moveTo>
                    <a:pt x="2110305" y="0"/>
                  </a:moveTo>
                  <a:lnTo>
                    <a:pt x="2324759" y="115851"/>
                  </a:lnTo>
                  <a:lnTo>
                    <a:pt x="2324759" y="239286"/>
                  </a:lnTo>
                  <a:lnTo>
                    <a:pt x="1895853" y="239286"/>
                  </a:lnTo>
                  <a:lnTo>
                    <a:pt x="1895853" y="115851"/>
                  </a:lnTo>
                  <a:close/>
                  <a:moveTo>
                    <a:pt x="1636271" y="0"/>
                  </a:moveTo>
                  <a:lnTo>
                    <a:pt x="1850724" y="115851"/>
                  </a:lnTo>
                  <a:lnTo>
                    <a:pt x="1850724" y="239286"/>
                  </a:lnTo>
                  <a:lnTo>
                    <a:pt x="1421817" y="239286"/>
                  </a:lnTo>
                  <a:lnTo>
                    <a:pt x="1421817" y="115851"/>
                  </a:lnTo>
                  <a:close/>
                  <a:moveTo>
                    <a:pt x="1162234" y="0"/>
                  </a:moveTo>
                  <a:lnTo>
                    <a:pt x="1376688" y="115851"/>
                  </a:lnTo>
                  <a:lnTo>
                    <a:pt x="1376688" y="239286"/>
                  </a:lnTo>
                  <a:lnTo>
                    <a:pt x="947781" y="239286"/>
                  </a:lnTo>
                  <a:lnTo>
                    <a:pt x="947781" y="115851"/>
                  </a:lnTo>
                  <a:close/>
                  <a:moveTo>
                    <a:pt x="688199" y="0"/>
                  </a:moveTo>
                  <a:lnTo>
                    <a:pt x="902653" y="115851"/>
                  </a:lnTo>
                  <a:lnTo>
                    <a:pt x="902653" y="239286"/>
                  </a:lnTo>
                  <a:lnTo>
                    <a:pt x="473746" y="239286"/>
                  </a:lnTo>
                  <a:lnTo>
                    <a:pt x="473746" y="115851"/>
                  </a:lnTo>
                  <a:close/>
                  <a:moveTo>
                    <a:pt x="214454" y="0"/>
                  </a:moveTo>
                  <a:lnTo>
                    <a:pt x="428907" y="115851"/>
                  </a:lnTo>
                  <a:lnTo>
                    <a:pt x="428907" y="239286"/>
                  </a:lnTo>
                  <a:lnTo>
                    <a:pt x="0" y="239286"/>
                  </a:lnTo>
                  <a:lnTo>
                    <a:pt x="0" y="115851"/>
                  </a:lnTo>
                  <a:close/>
                </a:path>
              </a:pathLst>
            </a:custGeom>
            <a:solidFill>
              <a:srgbClr val="FFA300"/>
            </a:solidFill>
            <a:ln w="56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87335C3-8E64-560A-56F6-E4D15EF7AE3E}"/>
              </a:ext>
            </a:extLst>
          </p:cNvPr>
          <p:cNvGrpSpPr/>
          <p:nvPr/>
        </p:nvGrpSpPr>
        <p:grpSpPr>
          <a:xfrm>
            <a:off x="8714816" y="2208789"/>
            <a:ext cx="1976997" cy="2009470"/>
            <a:chOff x="8728231" y="2208789"/>
            <a:chExt cx="1976997" cy="2009470"/>
          </a:xfrm>
        </p:grpSpPr>
        <p:sp>
          <p:nvSpPr>
            <p:cNvPr id="273" name="Freeform 272">
              <a:extLst>
                <a:ext uri="{FF2B5EF4-FFF2-40B4-BE49-F238E27FC236}">
                  <a16:creationId xmlns:a16="http://schemas.microsoft.com/office/drawing/2014/main" id="{BB4D5E0C-86E4-3380-394B-C1B3FD7AF20B}"/>
                </a:ext>
              </a:extLst>
            </p:cNvPr>
            <p:cNvSpPr/>
            <p:nvPr/>
          </p:nvSpPr>
          <p:spPr>
            <a:xfrm>
              <a:off x="9797131" y="3481464"/>
              <a:ext cx="908096" cy="702910"/>
            </a:xfrm>
            <a:custGeom>
              <a:avLst/>
              <a:gdLst>
                <a:gd name="connsiteX0" fmla="*/ 632495 w 908096"/>
                <a:gd name="connsiteY0" fmla="*/ 564 h 702910"/>
                <a:gd name="connsiteX1" fmla="*/ 845335 w 908096"/>
                <a:gd name="connsiteY1" fmla="*/ 36449 h 702910"/>
                <a:gd name="connsiteX2" fmla="*/ 908096 w 908096"/>
                <a:gd name="connsiteY2" fmla="*/ 63735 h 702910"/>
                <a:gd name="connsiteX3" fmla="*/ 908096 w 908096"/>
                <a:gd name="connsiteY3" fmla="*/ 239578 h 702910"/>
                <a:gd name="connsiteX4" fmla="*/ 897325 w 908096"/>
                <a:gd name="connsiteY4" fmla="*/ 227937 h 702910"/>
                <a:gd name="connsiteX5" fmla="*/ 693824 w 908096"/>
                <a:gd name="connsiteY5" fmla="*/ 142565 h 702910"/>
                <a:gd name="connsiteX6" fmla="*/ 211669 w 908096"/>
                <a:gd name="connsiteY6" fmla="*/ 343464 h 702910"/>
                <a:gd name="connsiteX7" fmla="*/ 101519 w 908096"/>
                <a:gd name="connsiteY7" fmla="*/ 698876 h 702910"/>
                <a:gd name="connsiteX8" fmla="*/ 2265 w 908096"/>
                <a:gd name="connsiteY8" fmla="*/ 702910 h 702910"/>
                <a:gd name="connsiteX9" fmla="*/ 55119 w 908096"/>
                <a:gd name="connsiteY9" fmla="*/ 389857 h 702910"/>
                <a:gd name="connsiteX10" fmla="*/ 632495 w 908096"/>
                <a:gd name="connsiteY10" fmla="*/ 564 h 702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08096" h="702910">
                  <a:moveTo>
                    <a:pt x="632495" y="564"/>
                  </a:moveTo>
                  <a:cubicBezTo>
                    <a:pt x="715107" y="3589"/>
                    <a:pt x="785362" y="16196"/>
                    <a:pt x="845335" y="36449"/>
                  </a:cubicBezTo>
                  <a:lnTo>
                    <a:pt x="908096" y="63735"/>
                  </a:lnTo>
                  <a:lnTo>
                    <a:pt x="908096" y="239578"/>
                  </a:lnTo>
                  <a:lnTo>
                    <a:pt x="897325" y="227937"/>
                  </a:lnTo>
                  <a:cubicBezTo>
                    <a:pt x="841797" y="181695"/>
                    <a:pt x="774114" y="151036"/>
                    <a:pt x="693824" y="142565"/>
                  </a:cubicBezTo>
                  <a:cubicBezTo>
                    <a:pt x="533240" y="125622"/>
                    <a:pt x="325853" y="176453"/>
                    <a:pt x="211669" y="343464"/>
                  </a:cubicBezTo>
                  <a:cubicBezTo>
                    <a:pt x="97485" y="510478"/>
                    <a:pt x="101519" y="698876"/>
                    <a:pt x="101519" y="698876"/>
                  </a:cubicBezTo>
                  <a:lnTo>
                    <a:pt x="2265" y="702910"/>
                  </a:lnTo>
                  <a:cubicBezTo>
                    <a:pt x="2265" y="702910"/>
                    <a:pt x="-16698" y="584306"/>
                    <a:pt x="55119" y="389857"/>
                  </a:cubicBezTo>
                  <a:cubicBezTo>
                    <a:pt x="130570" y="185731"/>
                    <a:pt x="289944" y="-11945"/>
                    <a:pt x="632495" y="564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2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1" name="Freeform 270">
              <a:extLst>
                <a:ext uri="{FF2B5EF4-FFF2-40B4-BE49-F238E27FC236}">
                  <a16:creationId xmlns:a16="http://schemas.microsoft.com/office/drawing/2014/main" id="{4B745596-3D4D-D1C2-A568-C59BFAF0BB2F}"/>
                </a:ext>
              </a:extLst>
            </p:cNvPr>
            <p:cNvSpPr/>
            <p:nvPr/>
          </p:nvSpPr>
          <p:spPr>
            <a:xfrm>
              <a:off x="9607795" y="3239221"/>
              <a:ext cx="1097433" cy="948379"/>
            </a:xfrm>
            <a:custGeom>
              <a:avLst/>
              <a:gdLst>
                <a:gd name="connsiteX0" fmla="*/ 828462 w 1097433"/>
                <a:gd name="connsiteY0" fmla="*/ 100 h 948379"/>
                <a:gd name="connsiteX1" fmla="*/ 1069816 w 1097433"/>
                <a:gd name="connsiteY1" fmla="*/ 34655 h 948379"/>
                <a:gd name="connsiteX2" fmla="*/ 1097433 w 1097433"/>
                <a:gd name="connsiteY2" fmla="*/ 45034 h 948379"/>
                <a:gd name="connsiteX3" fmla="*/ 1097433 w 1097433"/>
                <a:gd name="connsiteY3" fmla="*/ 209019 h 948379"/>
                <a:gd name="connsiteX4" fmla="*/ 1029548 w 1097433"/>
                <a:gd name="connsiteY4" fmla="*/ 182847 h 948379"/>
                <a:gd name="connsiteX5" fmla="*/ 933187 w 1097433"/>
                <a:gd name="connsiteY5" fmla="*/ 161720 h 948379"/>
                <a:gd name="connsiteX6" fmla="*/ 267859 w 1097433"/>
                <a:gd name="connsiteY6" fmla="*/ 409820 h 948379"/>
                <a:gd name="connsiteX7" fmla="*/ 125835 w 1097433"/>
                <a:gd name="connsiteY7" fmla="*/ 947168 h 948379"/>
                <a:gd name="connsiteX8" fmla="*/ 353 w 1097433"/>
                <a:gd name="connsiteY8" fmla="*/ 948379 h 948379"/>
                <a:gd name="connsiteX9" fmla="*/ 67733 w 1097433"/>
                <a:gd name="connsiteY9" fmla="*/ 516725 h 948379"/>
                <a:gd name="connsiteX10" fmla="*/ 693119 w 1097433"/>
                <a:gd name="connsiteY10" fmla="*/ 6404 h 948379"/>
                <a:gd name="connsiteX11" fmla="*/ 828462 w 1097433"/>
                <a:gd name="connsiteY11" fmla="*/ 100 h 948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7433" h="948379">
                  <a:moveTo>
                    <a:pt x="828462" y="100"/>
                  </a:moveTo>
                  <a:cubicBezTo>
                    <a:pt x="915555" y="1298"/>
                    <a:pt x="996252" y="13136"/>
                    <a:pt x="1069816" y="34655"/>
                  </a:cubicBezTo>
                  <a:lnTo>
                    <a:pt x="1097433" y="45034"/>
                  </a:lnTo>
                  <a:lnTo>
                    <a:pt x="1097433" y="209019"/>
                  </a:lnTo>
                  <a:lnTo>
                    <a:pt x="1029548" y="182847"/>
                  </a:lnTo>
                  <a:cubicBezTo>
                    <a:pt x="999055" y="173683"/>
                    <a:pt x="966928" y="166561"/>
                    <a:pt x="933187" y="161720"/>
                  </a:cubicBezTo>
                  <a:cubicBezTo>
                    <a:pt x="641074" y="119764"/>
                    <a:pt x="414724" y="189554"/>
                    <a:pt x="267859" y="409820"/>
                  </a:cubicBezTo>
                  <a:cubicBezTo>
                    <a:pt x="99204" y="663163"/>
                    <a:pt x="125835" y="947168"/>
                    <a:pt x="125835" y="947168"/>
                  </a:cubicBezTo>
                  <a:lnTo>
                    <a:pt x="353" y="948379"/>
                  </a:lnTo>
                  <a:cubicBezTo>
                    <a:pt x="353" y="948379"/>
                    <a:pt x="-8925" y="720852"/>
                    <a:pt x="67733" y="516725"/>
                  </a:cubicBezTo>
                  <a:cubicBezTo>
                    <a:pt x="144394" y="312999"/>
                    <a:pt x="307802" y="46343"/>
                    <a:pt x="693119" y="6404"/>
                  </a:cubicBezTo>
                  <a:cubicBezTo>
                    <a:pt x="739771" y="1563"/>
                    <a:pt x="784916" y="-499"/>
                    <a:pt x="828462" y="100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12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9" name="Freeform 268">
              <a:extLst>
                <a:ext uri="{FF2B5EF4-FFF2-40B4-BE49-F238E27FC236}">
                  <a16:creationId xmlns:a16="http://schemas.microsoft.com/office/drawing/2014/main" id="{9601FA2E-78F6-F4AA-B608-D6E5C0007D3E}"/>
                </a:ext>
              </a:extLst>
            </p:cNvPr>
            <p:cNvSpPr/>
            <p:nvPr/>
          </p:nvSpPr>
          <p:spPr>
            <a:xfrm>
              <a:off x="9437072" y="3018759"/>
              <a:ext cx="1268155" cy="1177717"/>
            </a:xfrm>
            <a:custGeom>
              <a:avLst/>
              <a:gdLst>
                <a:gd name="connsiteX0" fmla="*/ 1049296 w 1268155"/>
                <a:gd name="connsiteY0" fmla="*/ 1455 h 1177717"/>
                <a:gd name="connsiteX1" fmla="*/ 1200227 w 1268155"/>
                <a:gd name="connsiteY1" fmla="*/ 17967 h 1177717"/>
                <a:gd name="connsiteX2" fmla="*/ 1268155 w 1268155"/>
                <a:gd name="connsiteY2" fmla="*/ 35010 h 1177717"/>
                <a:gd name="connsiteX3" fmla="*/ 1268155 w 1268155"/>
                <a:gd name="connsiteY3" fmla="*/ 200586 h 1177717"/>
                <a:gd name="connsiteX4" fmla="*/ 1173307 w 1268155"/>
                <a:gd name="connsiteY4" fmla="*/ 175634 h 1177717"/>
                <a:gd name="connsiteX5" fmla="*/ 286872 w 1268155"/>
                <a:gd name="connsiteY5" fmla="*/ 513693 h 1177717"/>
                <a:gd name="connsiteX6" fmla="*/ 117814 w 1268155"/>
                <a:gd name="connsiteY6" fmla="*/ 1171666 h 1177717"/>
                <a:gd name="connsiteX7" fmla="*/ 0 w 1268155"/>
                <a:gd name="connsiteY7" fmla="*/ 1177717 h 1177717"/>
                <a:gd name="connsiteX8" fmla="*/ 127902 w 1268155"/>
                <a:gd name="connsiteY8" fmla="*/ 526202 h 1177717"/>
                <a:gd name="connsiteX9" fmla="*/ 886838 w 1268155"/>
                <a:gd name="connsiteY9" fmla="*/ 3375 h 1177717"/>
                <a:gd name="connsiteX10" fmla="*/ 1049296 w 1268155"/>
                <a:gd name="connsiteY10" fmla="*/ 1455 h 117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8155" h="1177717">
                  <a:moveTo>
                    <a:pt x="1049296" y="1455"/>
                  </a:moveTo>
                  <a:cubicBezTo>
                    <a:pt x="1101573" y="3896"/>
                    <a:pt x="1151929" y="9410"/>
                    <a:pt x="1200227" y="17967"/>
                  </a:cubicBezTo>
                  <a:lnTo>
                    <a:pt x="1268155" y="35010"/>
                  </a:lnTo>
                  <a:lnTo>
                    <a:pt x="1268155" y="200586"/>
                  </a:lnTo>
                  <a:lnTo>
                    <a:pt x="1173307" y="175634"/>
                  </a:lnTo>
                  <a:cubicBezTo>
                    <a:pt x="927187" y="122383"/>
                    <a:pt x="492240" y="162319"/>
                    <a:pt x="286872" y="513693"/>
                  </a:cubicBezTo>
                  <a:cubicBezTo>
                    <a:pt x="105309" y="823922"/>
                    <a:pt x="117814" y="1171666"/>
                    <a:pt x="117814" y="1171666"/>
                  </a:cubicBezTo>
                  <a:lnTo>
                    <a:pt x="0" y="1177717"/>
                  </a:lnTo>
                  <a:cubicBezTo>
                    <a:pt x="0" y="1177717"/>
                    <a:pt x="13315" y="774705"/>
                    <a:pt x="127902" y="526202"/>
                  </a:cubicBezTo>
                  <a:cubicBezTo>
                    <a:pt x="242893" y="277695"/>
                    <a:pt x="478928" y="30403"/>
                    <a:pt x="886838" y="3375"/>
                  </a:cubicBezTo>
                  <a:cubicBezTo>
                    <a:pt x="942821" y="-357"/>
                    <a:pt x="997019" y="-987"/>
                    <a:pt x="1049296" y="1455"/>
                  </a:cubicBezTo>
                  <a:close/>
                </a:path>
              </a:pathLst>
            </a:custGeom>
            <a:solidFill>
              <a:schemeClr val="accent4"/>
            </a:solidFill>
            <a:ln w="12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7" name="Freeform 266">
              <a:extLst>
                <a:ext uri="{FF2B5EF4-FFF2-40B4-BE49-F238E27FC236}">
                  <a16:creationId xmlns:a16="http://schemas.microsoft.com/office/drawing/2014/main" id="{B583ABF8-AF21-456E-94EA-6DAEE6FADFB0}"/>
                </a:ext>
              </a:extLst>
            </p:cNvPr>
            <p:cNvSpPr/>
            <p:nvPr/>
          </p:nvSpPr>
          <p:spPr>
            <a:xfrm>
              <a:off x="9268535" y="2801485"/>
              <a:ext cx="1436692" cy="1397008"/>
            </a:xfrm>
            <a:custGeom>
              <a:avLst/>
              <a:gdLst>
                <a:gd name="connsiteX0" fmla="*/ 1240733 w 1436692"/>
                <a:gd name="connsiteY0" fmla="*/ 1127 h 1397008"/>
                <a:gd name="connsiteX1" fmla="*/ 1423285 w 1436692"/>
                <a:gd name="connsiteY1" fmla="*/ 22748 h 1397008"/>
                <a:gd name="connsiteX2" fmla="*/ 1436692 w 1436692"/>
                <a:gd name="connsiteY2" fmla="*/ 26563 h 1397008"/>
                <a:gd name="connsiteX3" fmla="*/ 1436692 w 1436692"/>
                <a:gd name="connsiteY3" fmla="*/ 182869 h 1397008"/>
                <a:gd name="connsiteX4" fmla="*/ 1321081 w 1436692"/>
                <a:gd name="connsiteY4" fmla="*/ 161249 h 1397008"/>
                <a:gd name="connsiteX5" fmla="*/ 1130826 w 1436692"/>
                <a:gd name="connsiteY5" fmla="*/ 152876 h 1397008"/>
                <a:gd name="connsiteX6" fmla="*/ 213324 w 1436692"/>
                <a:gd name="connsiteY6" fmla="*/ 787849 h 1397008"/>
                <a:gd name="connsiteX7" fmla="*/ 113259 w 1436692"/>
                <a:gd name="connsiteY7" fmla="*/ 1395394 h 1397008"/>
                <a:gd name="connsiteX8" fmla="*/ 2709 w 1436692"/>
                <a:gd name="connsiteY8" fmla="*/ 1397008 h 1397008"/>
                <a:gd name="connsiteX9" fmla="*/ 82195 w 1436692"/>
                <a:gd name="connsiteY9" fmla="*/ 773730 h 1397008"/>
                <a:gd name="connsiteX10" fmla="*/ 1041660 w 1436692"/>
                <a:gd name="connsiteY10" fmla="*/ 7645 h 1397008"/>
                <a:gd name="connsiteX11" fmla="*/ 1240733 w 1436692"/>
                <a:gd name="connsiteY11" fmla="*/ 1127 h 139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36692" h="1397008">
                  <a:moveTo>
                    <a:pt x="1240733" y="1127"/>
                  </a:moveTo>
                  <a:cubicBezTo>
                    <a:pt x="1304370" y="3793"/>
                    <a:pt x="1365254" y="11149"/>
                    <a:pt x="1423285" y="22748"/>
                  </a:cubicBezTo>
                  <a:lnTo>
                    <a:pt x="1436692" y="26563"/>
                  </a:lnTo>
                  <a:lnTo>
                    <a:pt x="1436692" y="182869"/>
                  </a:lnTo>
                  <a:lnTo>
                    <a:pt x="1321081" y="161249"/>
                  </a:lnTo>
                  <a:cubicBezTo>
                    <a:pt x="1261975" y="154583"/>
                    <a:pt x="1198661" y="151665"/>
                    <a:pt x="1130826" y="152876"/>
                  </a:cubicBezTo>
                  <a:cubicBezTo>
                    <a:pt x="588153" y="162557"/>
                    <a:pt x="337189" y="483271"/>
                    <a:pt x="213324" y="787849"/>
                  </a:cubicBezTo>
                  <a:cubicBezTo>
                    <a:pt x="89456" y="1092430"/>
                    <a:pt x="113259" y="1395394"/>
                    <a:pt x="113259" y="1395394"/>
                  </a:cubicBezTo>
                  <a:lnTo>
                    <a:pt x="2709" y="1397008"/>
                  </a:lnTo>
                  <a:cubicBezTo>
                    <a:pt x="2709" y="1397008"/>
                    <a:pt x="-22711" y="1173515"/>
                    <a:pt x="82195" y="773730"/>
                  </a:cubicBezTo>
                  <a:cubicBezTo>
                    <a:pt x="187097" y="373945"/>
                    <a:pt x="489705" y="64929"/>
                    <a:pt x="1041660" y="7645"/>
                  </a:cubicBezTo>
                  <a:cubicBezTo>
                    <a:pt x="1110705" y="484"/>
                    <a:pt x="1177095" y="-1540"/>
                    <a:pt x="1240733" y="1127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12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5" name="Freeform 264">
              <a:extLst>
                <a:ext uri="{FF2B5EF4-FFF2-40B4-BE49-F238E27FC236}">
                  <a16:creationId xmlns:a16="http://schemas.microsoft.com/office/drawing/2014/main" id="{7A30C46B-F7BB-7624-C7E8-C9B1AB57F47A}"/>
                </a:ext>
              </a:extLst>
            </p:cNvPr>
            <p:cNvSpPr/>
            <p:nvPr/>
          </p:nvSpPr>
          <p:spPr>
            <a:xfrm>
              <a:off x="9095907" y="2641712"/>
              <a:ext cx="1609320" cy="1559606"/>
            </a:xfrm>
            <a:custGeom>
              <a:avLst/>
              <a:gdLst>
                <a:gd name="connsiteX0" fmla="*/ 1345013 w 1609320"/>
                <a:gd name="connsiteY0" fmla="*/ 0 h 1559606"/>
                <a:gd name="connsiteX1" fmla="*/ 1588510 w 1609320"/>
                <a:gd name="connsiteY1" fmla="*/ 17636 h 1559606"/>
                <a:gd name="connsiteX2" fmla="*/ 1609320 w 1609320"/>
                <a:gd name="connsiteY2" fmla="*/ 22491 h 1559606"/>
                <a:gd name="connsiteX3" fmla="*/ 1609320 w 1609320"/>
                <a:gd name="connsiteY3" fmla="*/ 146111 h 1559606"/>
                <a:gd name="connsiteX4" fmla="*/ 1509650 w 1609320"/>
                <a:gd name="connsiteY4" fmla="*/ 128710 h 1559606"/>
                <a:gd name="connsiteX5" fmla="*/ 1348240 w 1609320"/>
                <a:gd name="connsiteY5" fmla="*/ 114570 h 1559606"/>
                <a:gd name="connsiteX6" fmla="*/ 281452 w 1609320"/>
                <a:gd name="connsiteY6" fmla="*/ 718886 h 1559606"/>
                <a:gd name="connsiteX7" fmla="*/ 136201 w 1609320"/>
                <a:gd name="connsiteY7" fmla="*/ 1555975 h 1559606"/>
                <a:gd name="connsiteX8" fmla="*/ 1038 w 1609320"/>
                <a:gd name="connsiteY8" fmla="*/ 1559606 h 1559606"/>
                <a:gd name="connsiteX9" fmla="*/ 153147 w 1609320"/>
                <a:gd name="connsiteY9" fmla="*/ 691858 h 1559606"/>
                <a:gd name="connsiteX10" fmla="*/ 1345013 w 1609320"/>
                <a:gd name="connsiteY10" fmla="*/ 0 h 1559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09320" h="1559606">
                  <a:moveTo>
                    <a:pt x="1345013" y="0"/>
                  </a:moveTo>
                  <a:cubicBezTo>
                    <a:pt x="1431105" y="0"/>
                    <a:pt x="1512235" y="6121"/>
                    <a:pt x="1588510" y="17636"/>
                  </a:cubicBezTo>
                  <a:lnTo>
                    <a:pt x="1609320" y="22491"/>
                  </a:lnTo>
                  <a:lnTo>
                    <a:pt x="1609320" y="146111"/>
                  </a:lnTo>
                  <a:lnTo>
                    <a:pt x="1509650" y="128710"/>
                  </a:lnTo>
                  <a:cubicBezTo>
                    <a:pt x="1458131" y="122153"/>
                    <a:pt x="1404374" y="117545"/>
                    <a:pt x="1348240" y="114570"/>
                  </a:cubicBezTo>
                  <a:cubicBezTo>
                    <a:pt x="899170" y="91174"/>
                    <a:pt x="446877" y="334029"/>
                    <a:pt x="281452" y="718886"/>
                  </a:cubicBezTo>
                  <a:cubicBezTo>
                    <a:pt x="116028" y="1103745"/>
                    <a:pt x="136201" y="1555975"/>
                    <a:pt x="136201" y="1555975"/>
                  </a:cubicBezTo>
                  <a:lnTo>
                    <a:pt x="1038" y="1559606"/>
                  </a:lnTo>
                  <a:cubicBezTo>
                    <a:pt x="1038" y="1559606"/>
                    <a:pt x="-22366" y="1052915"/>
                    <a:pt x="153147" y="691858"/>
                  </a:cubicBezTo>
                  <a:cubicBezTo>
                    <a:pt x="328656" y="330802"/>
                    <a:pt x="656281" y="0"/>
                    <a:pt x="1345013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3" name="Freeform 262">
              <a:extLst>
                <a:ext uri="{FF2B5EF4-FFF2-40B4-BE49-F238E27FC236}">
                  <a16:creationId xmlns:a16="http://schemas.microsoft.com/office/drawing/2014/main" id="{B84D278E-D6A3-1785-B2A6-7A2578DEBC41}"/>
                </a:ext>
              </a:extLst>
            </p:cNvPr>
            <p:cNvSpPr/>
            <p:nvPr/>
          </p:nvSpPr>
          <p:spPr>
            <a:xfrm>
              <a:off x="8920627" y="2435484"/>
              <a:ext cx="1784601" cy="1774708"/>
            </a:xfrm>
            <a:custGeom>
              <a:avLst/>
              <a:gdLst>
                <a:gd name="connsiteX0" fmla="*/ 1390516 w 1784601"/>
                <a:gd name="connsiteY0" fmla="*/ 2651 h 1774708"/>
                <a:gd name="connsiteX1" fmla="*/ 1639322 w 1784601"/>
                <a:gd name="connsiteY1" fmla="*/ 4521 h 1774708"/>
                <a:gd name="connsiteX2" fmla="*/ 1784601 w 1784601"/>
                <a:gd name="connsiteY2" fmla="*/ 23417 h 1774708"/>
                <a:gd name="connsiteX3" fmla="*/ 1784601 w 1784601"/>
                <a:gd name="connsiteY3" fmla="*/ 163335 h 1774708"/>
                <a:gd name="connsiteX4" fmla="*/ 1636901 w 1784601"/>
                <a:gd name="connsiteY4" fmla="*/ 143699 h 1774708"/>
                <a:gd name="connsiteX5" fmla="*/ 1110368 w 1784601"/>
                <a:gd name="connsiteY5" fmla="*/ 184445 h 1774708"/>
                <a:gd name="connsiteX6" fmla="*/ 287679 w 1784601"/>
                <a:gd name="connsiteY6" fmla="*/ 885581 h 1774708"/>
                <a:gd name="connsiteX7" fmla="*/ 129919 w 1784601"/>
                <a:gd name="connsiteY7" fmla="*/ 1766640 h 1774708"/>
                <a:gd name="connsiteX8" fmla="*/ 1614 w 1784601"/>
                <a:gd name="connsiteY8" fmla="*/ 1774708 h 1774708"/>
                <a:gd name="connsiteX9" fmla="*/ 1614 w 1784601"/>
                <a:gd name="connsiteY9" fmla="*/ 1535886 h 1774708"/>
                <a:gd name="connsiteX10" fmla="*/ 269520 w 1784601"/>
                <a:gd name="connsiteY10" fmla="*/ 614081 h 1774708"/>
                <a:gd name="connsiteX11" fmla="*/ 1390516 w 1784601"/>
                <a:gd name="connsiteY11" fmla="*/ 2651 h 1774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84601" h="1774708">
                  <a:moveTo>
                    <a:pt x="1390516" y="2651"/>
                  </a:moveTo>
                  <a:cubicBezTo>
                    <a:pt x="1469522" y="-1366"/>
                    <a:pt x="1552423" y="-875"/>
                    <a:pt x="1639322" y="4521"/>
                  </a:cubicBezTo>
                  <a:lnTo>
                    <a:pt x="1784601" y="23417"/>
                  </a:lnTo>
                  <a:lnTo>
                    <a:pt x="1784601" y="163335"/>
                  </a:lnTo>
                  <a:lnTo>
                    <a:pt x="1636901" y="143699"/>
                  </a:lnTo>
                  <a:cubicBezTo>
                    <a:pt x="1432339" y="127260"/>
                    <a:pt x="1248153" y="153180"/>
                    <a:pt x="1110368" y="184445"/>
                  </a:cubicBezTo>
                  <a:cubicBezTo>
                    <a:pt x="834790" y="246570"/>
                    <a:pt x="489819" y="437788"/>
                    <a:pt x="287679" y="885581"/>
                  </a:cubicBezTo>
                  <a:cubicBezTo>
                    <a:pt x="85939" y="1333370"/>
                    <a:pt x="129919" y="1766640"/>
                    <a:pt x="129919" y="1766640"/>
                  </a:cubicBezTo>
                  <a:lnTo>
                    <a:pt x="1614" y="1774708"/>
                  </a:lnTo>
                  <a:cubicBezTo>
                    <a:pt x="1614" y="1774708"/>
                    <a:pt x="-2017" y="1727104"/>
                    <a:pt x="1614" y="1535886"/>
                  </a:cubicBezTo>
                  <a:cubicBezTo>
                    <a:pt x="5244" y="1344668"/>
                    <a:pt x="55278" y="961825"/>
                    <a:pt x="269520" y="614081"/>
                  </a:cubicBezTo>
                  <a:cubicBezTo>
                    <a:pt x="475345" y="279802"/>
                    <a:pt x="837477" y="30768"/>
                    <a:pt x="1390516" y="265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2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1" name="Freeform 260">
              <a:extLst>
                <a:ext uri="{FF2B5EF4-FFF2-40B4-BE49-F238E27FC236}">
                  <a16:creationId xmlns:a16="http://schemas.microsoft.com/office/drawing/2014/main" id="{0C861743-D526-71AA-2515-0069D6006AD2}"/>
                </a:ext>
              </a:extLst>
            </p:cNvPr>
            <p:cNvSpPr/>
            <p:nvPr/>
          </p:nvSpPr>
          <p:spPr>
            <a:xfrm>
              <a:off x="8728231" y="2208789"/>
              <a:ext cx="1976996" cy="2009470"/>
            </a:xfrm>
            <a:custGeom>
              <a:avLst/>
              <a:gdLst>
                <a:gd name="connsiteX0" fmla="*/ 1596669 w 1976996"/>
                <a:gd name="connsiteY0" fmla="*/ 1733 h 2009470"/>
                <a:gd name="connsiteX1" fmla="*/ 1832277 w 1976996"/>
                <a:gd name="connsiteY1" fmla="*/ 5009 h 2009470"/>
                <a:gd name="connsiteX2" fmla="*/ 1976996 w 1976996"/>
                <a:gd name="connsiteY2" fmla="*/ 22307 h 2009470"/>
                <a:gd name="connsiteX3" fmla="*/ 1976996 w 1976996"/>
                <a:gd name="connsiteY3" fmla="*/ 158331 h 2009470"/>
                <a:gd name="connsiteX4" fmla="*/ 1824080 w 1976996"/>
                <a:gd name="connsiteY4" fmla="*/ 143044 h 2009470"/>
                <a:gd name="connsiteX5" fmla="*/ 1608191 w 1976996"/>
                <a:gd name="connsiteY5" fmla="*/ 143269 h 2009470"/>
                <a:gd name="connsiteX6" fmla="*/ 305365 w 1976996"/>
                <a:gd name="connsiteY6" fmla="*/ 973901 h 2009470"/>
                <a:gd name="connsiteX7" fmla="*/ 142361 w 1976996"/>
                <a:gd name="connsiteY7" fmla="*/ 2005032 h 2009470"/>
                <a:gd name="connsiteX8" fmla="*/ 3163 w 1976996"/>
                <a:gd name="connsiteY8" fmla="*/ 2009470 h 2009470"/>
                <a:gd name="connsiteX9" fmla="*/ 8004 w 1976996"/>
                <a:gd name="connsiteY9" fmla="*/ 1697631 h 2009470"/>
                <a:gd name="connsiteX10" fmla="*/ 420758 w 1976996"/>
                <a:gd name="connsiteY10" fmla="*/ 514007 h 2009470"/>
                <a:gd name="connsiteX11" fmla="*/ 1596669 w 1976996"/>
                <a:gd name="connsiteY11" fmla="*/ 1733 h 2009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76996" h="2009470">
                  <a:moveTo>
                    <a:pt x="1596669" y="1733"/>
                  </a:moveTo>
                  <a:cubicBezTo>
                    <a:pt x="1674348" y="-1387"/>
                    <a:pt x="1753055" y="-294"/>
                    <a:pt x="1832277" y="5009"/>
                  </a:cubicBezTo>
                  <a:lnTo>
                    <a:pt x="1976996" y="22307"/>
                  </a:lnTo>
                  <a:lnTo>
                    <a:pt x="1976996" y="158331"/>
                  </a:lnTo>
                  <a:lnTo>
                    <a:pt x="1824080" y="143044"/>
                  </a:lnTo>
                  <a:cubicBezTo>
                    <a:pt x="1754520" y="139670"/>
                    <a:pt x="1682531" y="139689"/>
                    <a:pt x="1608191" y="143269"/>
                  </a:cubicBezTo>
                  <a:cubicBezTo>
                    <a:pt x="1013466" y="171913"/>
                    <a:pt x="526067" y="436956"/>
                    <a:pt x="305365" y="973901"/>
                  </a:cubicBezTo>
                  <a:cubicBezTo>
                    <a:pt x="84662" y="1510850"/>
                    <a:pt x="142361" y="2005032"/>
                    <a:pt x="142361" y="2005032"/>
                  </a:cubicBezTo>
                  <a:lnTo>
                    <a:pt x="3163" y="2009470"/>
                  </a:lnTo>
                  <a:cubicBezTo>
                    <a:pt x="3163" y="2009470"/>
                    <a:pt x="-6522" y="1951781"/>
                    <a:pt x="8004" y="1697631"/>
                  </a:cubicBezTo>
                  <a:cubicBezTo>
                    <a:pt x="22529" y="1443477"/>
                    <a:pt x="74981" y="912179"/>
                    <a:pt x="420758" y="514007"/>
                  </a:cubicBezTo>
                  <a:cubicBezTo>
                    <a:pt x="701578" y="190872"/>
                    <a:pt x="1130600" y="20454"/>
                    <a:pt x="1596669" y="1733"/>
                  </a:cubicBezTo>
                  <a:close/>
                </a:path>
              </a:pathLst>
            </a:custGeom>
            <a:solidFill>
              <a:srgbClr val="BC0E33"/>
            </a:solidFill>
            <a:ln w="12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7159813-D4CB-6B1D-6669-F4FD3499D233}"/>
              </a:ext>
            </a:extLst>
          </p:cNvPr>
          <p:cNvGrpSpPr/>
          <p:nvPr/>
        </p:nvGrpSpPr>
        <p:grpSpPr>
          <a:xfrm>
            <a:off x="0" y="0"/>
            <a:ext cx="1881066" cy="1719948"/>
            <a:chOff x="-8175" y="0"/>
            <a:chExt cx="1881066" cy="1719948"/>
          </a:xfrm>
        </p:grpSpPr>
        <p:sp>
          <p:nvSpPr>
            <p:cNvPr id="291" name="Freeform 290">
              <a:extLst>
                <a:ext uri="{FF2B5EF4-FFF2-40B4-BE49-F238E27FC236}">
                  <a16:creationId xmlns:a16="http://schemas.microsoft.com/office/drawing/2014/main" id="{B9C45B99-0DD5-D6B8-8AA9-1C86053264E0}"/>
                </a:ext>
              </a:extLst>
            </p:cNvPr>
            <p:cNvSpPr/>
            <p:nvPr/>
          </p:nvSpPr>
          <p:spPr>
            <a:xfrm>
              <a:off x="-8175" y="998077"/>
              <a:ext cx="854166" cy="715012"/>
            </a:xfrm>
            <a:custGeom>
              <a:avLst/>
              <a:gdLst>
                <a:gd name="connsiteX0" fmla="*/ 267110 w 854166"/>
                <a:gd name="connsiteY0" fmla="*/ 564 h 715012"/>
                <a:gd name="connsiteX1" fmla="*/ 798081 w 854166"/>
                <a:gd name="connsiteY1" fmla="*/ 372915 h 715012"/>
                <a:gd name="connsiteX2" fmla="*/ 854166 w 854166"/>
                <a:gd name="connsiteY2" fmla="*/ 715012 h 715012"/>
                <a:gd name="connsiteX3" fmla="*/ 727071 w 854166"/>
                <a:gd name="connsiteY3" fmla="*/ 710978 h 715012"/>
                <a:gd name="connsiteX4" fmla="*/ 662515 w 854166"/>
                <a:gd name="connsiteY4" fmla="*/ 406803 h 715012"/>
                <a:gd name="connsiteX5" fmla="*/ 328439 w 854166"/>
                <a:gd name="connsiteY5" fmla="*/ 142565 h 715012"/>
                <a:gd name="connsiteX6" fmla="*/ 69961 w 854166"/>
                <a:gd name="connsiteY6" fmla="*/ 174032 h 715012"/>
                <a:gd name="connsiteX7" fmla="*/ 0 w 854166"/>
                <a:gd name="connsiteY7" fmla="*/ 211193 h 715012"/>
                <a:gd name="connsiteX8" fmla="*/ 0 w 854166"/>
                <a:gd name="connsiteY8" fmla="*/ 45245 h 715012"/>
                <a:gd name="connsiteX9" fmla="*/ 42992 w 854166"/>
                <a:gd name="connsiteY9" fmla="*/ 27409 h 715012"/>
                <a:gd name="connsiteX10" fmla="*/ 267110 w 854166"/>
                <a:gd name="connsiteY10" fmla="*/ 564 h 715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4166" h="715012">
                  <a:moveTo>
                    <a:pt x="267110" y="564"/>
                  </a:moveTo>
                  <a:cubicBezTo>
                    <a:pt x="597558" y="12666"/>
                    <a:pt x="730298" y="178067"/>
                    <a:pt x="798081" y="372915"/>
                  </a:cubicBezTo>
                  <a:cubicBezTo>
                    <a:pt x="852149" y="528231"/>
                    <a:pt x="854166" y="715012"/>
                    <a:pt x="854166" y="715012"/>
                  </a:cubicBezTo>
                  <a:lnTo>
                    <a:pt x="727071" y="710978"/>
                  </a:lnTo>
                  <a:cubicBezTo>
                    <a:pt x="727071" y="710978"/>
                    <a:pt x="726264" y="548804"/>
                    <a:pt x="662515" y="406803"/>
                  </a:cubicBezTo>
                  <a:cubicBezTo>
                    <a:pt x="599169" y="265203"/>
                    <a:pt x="489019" y="159507"/>
                    <a:pt x="328439" y="142565"/>
                  </a:cubicBezTo>
                  <a:cubicBezTo>
                    <a:pt x="248147" y="134093"/>
                    <a:pt x="156154" y="142566"/>
                    <a:pt x="69961" y="174032"/>
                  </a:cubicBezTo>
                  <a:lnTo>
                    <a:pt x="0" y="211193"/>
                  </a:lnTo>
                  <a:lnTo>
                    <a:pt x="0" y="45245"/>
                  </a:lnTo>
                  <a:lnTo>
                    <a:pt x="42992" y="27409"/>
                  </a:lnTo>
                  <a:cubicBezTo>
                    <a:pt x="107283" y="7446"/>
                    <a:pt x="181472" y="-2563"/>
                    <a:pt x="267110" y="564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2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9" name="Freeform 288">
              <a:extLst>
                <a:ext uri="{FF2B5EF4-FFF2-40B4-BE49-F238E27FC236}">
                  <a16:creationId xmlns:a16="http://schemas.microsoft.com/office/drawing/2014/main" id="{7F273C3A-E13E-D38F-DC7F-3B75CF17AAB9}"/>
                </a:ext>
              </a:extLst>
            </p:cNvPr>
            <p:cNvSpPr/>
            <p:nvPr/>
          </p:nvSpPr>
          <p:spPr>
            <a:xfrm>
              <a:off x="-8174" y="755834"/>
              <a:ext cx="1038443" cy="960480"/>
            </a:xfrm>
            <a:custGeom>
              <a:avLst/>
              <a:gdLst>
                <a:gd name="connsiteX0" fmla="*/ 273740 w 1038443"/>
                <a:gd name="connsiteY0" fmla="*/ 100 h 960480"/>
                <a:gd name="connsiteX1" fmla="*/ 921546 w 1038443"/>
                <a:gd name="connsiteY1" fmla="*/ 362620 h 960480"/>
                <a:gd name="connsiteX2" fmla="*/ 1037746 w 1038443"/>
                <a:gd name="connsiteY2" fmla="*/ 960480 h 960480"/>
                <a:gd name="connsiteX3" fmla="*/ 907827 w 1038443"/>
                <a:gd name="connsiteY3" fmla="*/ 960480 h 960480"/>
                <a:gd name="connsiteX4" fmla="*/ 868288 w 1038443"/>
                <a:gd name="connsiteY4" fmla="*/ 592566 h 960480"/>
                <a:gd name="connsiteX5" fmla="*/ 378466 w 1038443"/>
                <a:gd name="connsiteY5" fmla="*/ 161720 h 960480"/>
                <a:gd name="connsiteX6" fmla="*/ 171926 w 1038443"/>
                <a:gd name="connsiteY6" fmla="*/ 151810 h 960480"/>
                <a:gd name="connsiteX7" fmla="*/ 0 w 1038443"/>
                <a:gd name="connsiteY7" fmla="*/ 185727 h 960480"/>
                <a:gd name="connsiteX8" fmla="*/ 0 w 1038443"/>
                <a:gd name="connsiteY8" fmla="*/ 32948 h 960480"/>
                <a:gd name="connsiteX9" fmla="*/ 4041 w 1038443"/>
                <a:gd name="connsiteY9" fmla="*/ 31443 h 960480"/>
                <a:gd name="connsiteX10" fmla="*/ 138397 w 1038443"/>
                <a:gd name="connsiteY10" fmla="*/ 6404 h 960480"/>
                <a:gd name="connsiteX11" fmla="*/ 273740 w 1038443"/>
                <a:gd name="connsiteY11" fmla="*/ 100 h 960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38443" h="960480">
                  <a:moveTo>
                    <a:pt x="273740" y="100"/>
                  </a:moveTo>
                  <a:cubicBezTo>
                    <a:pt x="578564" y="4292"/>
                    <a:pt x="805043" y="138826"/>
                    <a:pt x="921546" y="362620"/>
                  </a:cubicBezTo>
                  <a:cubicBezTo>
                    <a:pt x="1054692" y="618387"/>
                    <a:pt x="1037746" y="960480"/>
                    <a:pt x="1037746" y="960480"/>
                  </a:cubicBezTo>
                  <a:lnTo>
                    <a:pt x="907827" y="960480"/>
                  </a:lnTo>
                  <a:cubicBezTo>
                    <a:pt x="907827" y="960480"/>
                    <a:pt x="921546" y="799923"/>
                    <a:pt x="868288" y="592566"/>
                  </a:cubicBezTo>
                  <a:cubicBezTo>
                    <a:pt x="815027" y="385213"/>
                    <a:pt x="648392" y="200446"/>
                    <a:pt x="378466" y="161720"/>
                  </a:cubicBezTo>
                  <a:cubicBezTo>
                    <a:pt x="305437" y="151231"/>
                    <a:pt x="236519" y="147726"/>
                    <a:pt x="171926" y="151810"/>
                  </a:cubicBezTo>
                  <a:lnTo>
                    <a:pt x="0" y="185727"/>
                  </a:lnTo>
                  <a:lnTo>
                    <a:pt x="0" y="32948"/>
                  </a:lnTo>
                  <a:lnTo>
                    <a:pt x="4041" y="31443"/>
                  </a:lnTo>
                  <a:cubicBezTo>
                    <a:pt x="45535" y="19931"/>
                    <a:pt x="90232" y="11396"/>
                    <a:pt x="138397" y="6404"/>
                  </a:cubicBezTo>
                  <a:cubicBezTo>
                    <a:pt x="185049" y="1563"/>
                    <a:pt x="230194" y="-498"/>
                    <a:pt x="273740" y="100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 w="12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7" name="Freeform 286">
              <a:extLst>
                <a:ext uri="{FF2B5EF4-FFF2-40B4-BE49-F238E27FC236}">
                  <a16:creationId xmlns:a16="http://schemas.microsoft.com/office/drawing/2014/main" id="{A67B4E69-4BD4-C9DF-F35A-6AD2547EE0D4}"/>
                </a:ext>
              </a:extLst>
            </p:cNvPr>
            <p:cNvSpPr/>
            <p:nvPr/>
          </p:nvSpPr>
          <p:spPr>
            <a:xfrm>
              <a:off x="-8175" y="535373"/>
              <a:ext cx="1211368" cy="1184575"/>
            </a:xfrm>
            <a:custGeom>
              <a:avLst/>
              <a:gdLst>
                <a:gd name="connsiteX0" fmla="*/ 323852 w 1211368"/>
                <a:gd name="connsiteY0" fmla="*/ 1455 h 1184575"/>
                <a:gd name="connsiteX1" fmla="*/ 1092215 w 1211368"/>
                <a:gd name="connsiteY1" fmla="*/ 494330 h 1184575"/>
                <a:gd name="connsiteX2" fmla="*/ 1210029 w 1211368"/>
                <a:gd name="connsiteY2" fmla="*/ 1184575 h 1184575"/>
                <a:gd name="connsiteX3" fmla="*/ 1076076 w 1211368"/>
                <a:gd name="connsiteY3" fmla="*/ 1184575 h 1184575"/>
                <a:gd name="connsiteX4" fmla="*/ 1009099 w 1211368"/>
                <a:gd name="connsiteY4" fmla="*/ 647226 h 1184575"/>
                <a:gd name="connsiteX5" fmla="*/ 447863 w 1211368"/>
                <a:gd name="connsiteY5" fmla="*/ 175634 h 1184575"/>
                <a:gd name="connsiteX6" fmla="*/ 113381 w 1211368"/>
                <a:gd name="connsiteY6" fmla="*/ 166549 h 1184575"/>
                <a:gd name="connsiteX7" fmla="*/ 0 w 1211368"/>
                <a:gd name="connsiteY7" fmla="*/ 190666 h 1184575"/>
                <a:gd name="connsiteX8" fmla="*/ 0 w 1211368"/>
                <a:gd name="connsiteY8" fmla="*/ 28230 h 1184575"/>
                <a:gd name="connsiteX9" fmla="*/ 16385 w 1211368"/>
                <a:gd name="connsiteY9" fmla="*/ 23408 h 1184575"/>
                <a:gd name="connsiteX10" fmla="*/ 161394 w 1211368"/>
                <a:gd name="connsiteY10" fmla="*/ 3375 h 1184575"/>
                <a:gd name="connsiteX11" fmla="*/ 323852 w 1211368"/>
                <a:gd name="connsiteY11" fmla="*/ 1455 h 1184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1368" h="1184575">
                  <a:moveTo>
                    <a:pt x="323852" y="1455"/>
                  </a:moveTo>
                  <a:cubicBezTo>
                    <a:pt x="689791" y="18546"/>
                    <a:pt x="961590" y="186171"/>
                    <a:pt x="1092215" y="494330"/>
                  </a:cubicBezTo>
                  <a:cubicBezTo>
                    <a:pt x="1232622" y="825939"/>
                    <a:pt x="1210029" y="1184575"/>
                    <a:pt x="1210029" y="1184575"/>
                  </a:cubicBezTo>
                  <a:lnTo>
                    <a:pt x="1076076" y="1184575"/>
                  </a:lnTo>
                  <a:cubicBezTo>
                    <a:pt x="1076076" y="1184575"/>
                    <a:pt x="1115215" y="915495"/>
                    <a:pt x="1009099" y="647226"/>
                  </a:cubicBezTo>
                  <a:cubicBezTo>
                    <a:pt x="900563" y="373306"/>
                    <a:pt x="741190" y="239373"/>
                    <a:pt x="447863" y="175634"/>
                  </a:cubicBezTo>
                  <a:cubicBezTo>
                    <a:pt x="355568" y="155665"/>
                    <a:pt x="236719" y="148800"/>
                    <a:pt x="113381" y="166549"/>
                  </a:cubicBezTo>
                  <a:lnTo>
                    <a:pt x="0" y="190666"/>
                  </a:lnTo>
                  <a:lnTo>
                    <a:pt x="0" y="28230"/>
                  </a:lnTo>
                  <a:lnTo>
                    <a:pt x="16385" y="23408"/>
                  </a:lnTo>
                  <a:cubicBezTo>
                    <a:pt x="62102" y="13574"/>
                    <a:pt x="110405" y="6754"/>
                    <a:pt x="161394" y="3375"/>
                  </a:cubicBezTo>
                  <a:cubicBezTo>
                    <a:pt x="217376" y="-357"/>
                    <a:pt x="271575" y="-987"/>
                    <a:pt x="323852" y="1455"/>
                  </a:cubicBezTo>
                  <a:close/>
                </a:path>
              </a:pathLst>
            </a:custGeom>
            <a:solidFill>
              <a:schemeClr val="accent4"/>
            </a:solidFill>
            <a:ln w="12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5" name="Freeform 284">
              <a:extLst>
                <a:ext uri="{FF2B5EF4-FFF2-40B4-BE49-F238E27FC236}">
                  <a16:creationId xmlns:a16="http://schemas.microsoft.com/office/drawing/2014/main" id="{1F31DE75-421A-4661-46DE-A63293F6C2E3}"/>
                </a:ext>
              </a:extLst>
            </p:cNvPr>
            <p:cNvSpPr/>
            <p:nvPr/>
          </p:nvSpPr>
          <p:spPr>
            <a:xfrm>
              <a:off x="-8174" y="318099"/>
              <a:ext cx="1380443" cy="1401849"/>
            </a:xfrm>
            <a:custGeom>
              <a:avLst/>
              <a:gdLst>
                <a:gd name="connsiteX0" fmla="*/ 346751 w 1380443"/>
                <a:gd name="connsiteY0" fmla="*/ 1127 h 1401849"/>
                <a:gd name="connsiteX1" fmla="*/ 1244328 w 1380443"/>
                <a:gd name="connsiteY1" fmla="*/ 593000 h 1401849"/>
                <a:gd name="connsiteX2" fmla="*/ 1378684 w 1380443"/>
                <a:gd name="connsiteY2" fmla="*/ 1401849 h 1401849"/>
                <a:gd name="connsiteX3" fmla="*/ 1245535 w 1380443"/>
                <a:gd name="connsiteY3" fmla="*/ 1401849 h 1401849"/>
                <a:gd name="connsiteX4" fmla="*/ 1156771 w 1380443"/>
                <a:gd name="connsiteY4" fmla="*/ 721286 h 1401849"/>
                <a:gd name="connsiteX5" fmla="*/ 236845 w 1380443"/>
                <a:gd name="connsiteY5" fmla="*/ 152876 h 1401849"/>
                <a:gd name="connsiteX6" fmla="*/ 46695 w 1380443"/>
                <a:gd name="connsiteY6" fmla="*/ 170447 h 1401849"/>
                <a:gd name="connsiteX7" fmla="*/ 0 w 1380443"/>
                <a:gd name="connsiteY7" fmla="*/ 182606 h 1401849"/>
                <a:gd name="connsiteX8" fmla="*/ 0 w 1380443"/>
                <a:gd name="connsiteY8" fmla="*/ 32561 h 1401849"/>
                <a:gd name="connsiteX9" fmla="*/ 147679 w 1380443"/>
                <a:gd name="connsiteY9" fmla="*/ 7644 h 1401849"/>
                <a:gd name="connsiteX10" fmla="*/ 346751 w 1380443"/>
                <a:gd name="connsiteY10" fmla="*/ 1127 h 140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80443" h="1401849">
                  <a:moveTo>
                    <a:pt x="346751" y="1127"/>
                  </a:moveTo>
                  <a:cubicBezTo>
                    <a:pt x="792212" y="19791"/>
                    <a:pt x="1102755" y="268252"/>
                    <a:pt x="1244328" y="593000"/>
                  </a:cubicBezTo>
                  <a:cubicBezTo>
                    <a:pt x="1406118" y="964141"/>
                    <a:pt x="1378684" y="1401849"/>
                    <a:pt x="1378684" y="1401849"/>
                  </a:cubicBezTo>
                  <a:lnTo>
                    <a:pt x="1245535" y="1401849"/>
                  </a:lnTo>
                  <a:cubicBezTo>
                    <a:pt x="1245535" y="1401849"/>
                    <a:pt x="1280640" y="1044826"/>
                    <a:pt x="1156771" y="721286"/>
                  </a:cubicBezTo>
                  <a:cubicBezTo>
                    <a:pt x="1032903" y="397748"/>
                    <a:pt x="779522" y="143191"/>
                    <a:pt x="236845" y="152876"/>
                  </a:cubicBezTo>
                  <a:cubicBezTo>
                    <a:pt x="169011" y="154086"/>
                    <a:pt x="105735" y="160156"/>
                    <a:pt x="46695" y="170447"/>
                  </a:cubicBezTo>
                  <a:lnTo>
                    <a:pt x="0" y="182606"/>
                  </a:lnTo>
                  <a:lnTo>
                    <a:pt x="0" y="32561"/>
                  </a:lnTo>
                  <a:lnTo>
                    <a:pt x="147679" y="7644"/>
                  </a:lnTo>
                  <a:cubicBezTo>
                    <a:pt x="216724" y="484"/>
                    <a:pt x="283114" y="-1540"/>
                    <a:pt x="346751" y="1127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12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3" name="Freeform 282">
              <a:extLst>
                <a:ext uri="{FF2B5EF4-FFF2-40B4-BE49-F238E27FC236}">
                  <a16:creationId xmlns:a16="http://schemas.microsoft.com/office/drawing/2014/main" id="{A8EB6316-2D01-3316-434C-C987A02D35DA}"/>
                </a:ext>
              </a:extLst>
            </p:cNvPr>
            <p:cNvSpPr/>
            <p:nvPr/>
          </p:nvSpPr>
          <p:spPr>
            <a:xfrm>
              <a:off x="-8175" y="158327"/>
              <a:ext cx="1544383" cy="1552745"/>
            </a:xfrm>
            <a:custGeom>
              <a:avLst/>
              <a:gdLst>
                <a:gd name="connsiteX0" fmla="*/ 278404 w 1544383"/>
                <a:gd name="connsiteY0" fmla="*/ 0 h 1552745"/>
                <a:gd name="connsiteX1" fmla="*/ 1446466 w 1544383"/>
                <a:gd name="connsiteY1" fmla="*/ 803605 h 1552745"/>
                <a:gd name="connsiteX2" fmla="*/ 1544107 w 1544383"/>
                <a:gd name="connsiteY2" fmla="*/ 1552745 h 1552745"/>
                <a:gd name="connsiteX3" fmla="*/ 1422663 w 1544383"/>
                <a:gd name="connsiteY3" fmla="*/ 1552745 h 1552745"/>
                <a:gd name="connsiteX4" fmla="*/ 1243920 w 1544383"/>
                <a:gd name="connsiteY4" fmla="*/ 661600 h 1552745"/>
                <a:gd name="connsiteX5" fmla="*/ 281631 w 1544383"/>
                <a:gd name="connsiteY5" fmla="*/ 114570 h 1552745"/>
                <a:gd name="connsiteX6" fmla="*/ 113645 w 1544383"/>
                <a:gd name="connsiteY6" fmla="*/ 118034 h 1552745"/>
                <a:gd name="connsiteX7" fmla="*/ 0 w 1544383"/>
                <a:gd name="connsiteY7" fmla="*/ 136622 h 1552745"/>
                <a:gd name="connsiteX8" fmla="*/ 0 w 1544383"/>
                <a:gd name="connsiteY8" fmla="*/ 20970 h 1552745"/>
                <a:gd name="connsiteX9" fmla="*/ 36648 w 1544383"/>
                <a:gd name="connsiteY9" fmla="*/ 14919 h 1552745"/>
                <a:gd name="connsiteX10" fmla="*/ 278404 w 1544383"/>
                <a:gd name="connsiteY10" fmla="*/ 0 h 155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44383" h="1552745">
                  <a:moveTo>
                    <a:pt x="278404" y="0"/>
                  </a:moveTo>
                  <a:cubicBezTo>
                    <a:pt x="967139" y="0"/>
                    <a:pt x="1338334" y="391718"/>
                    <a:pt x="1446466" y="803605"/>
                  </a:cubicBezTo>
                  <a:cubicBezTo>
                    <a:pt x="1554596" y="1215492"/>
                    <a:pt x="1544107" y="1552745"/>
                    <a:pt x="1544107" y="1552745"/>
                  </a:cubicBezTo>
                  <a:lnTo>
                    <a:pt x="1422663" y="1552745"/>
                  </a:lnTo>
                  <a:cubicBezTo>
                    <a:pt x="1422663" y="1552745"/>
                    <a:pt x="1460185" y="1056545"/>
                    <a:pt x="1243920" y="661600"/>
                  </a:cubicBezTo>
                  <a:cubicBezTo>
                    <a:pt x="1027658" y="266659"/>
                    <a:pt x="730701" y="138370"/>
                    <a:pt x="281631" y="114570"/>
                  </a:cubicBezTo>
                  <a:cubicBezTo>
                    <a:pt x="225497" y="111646"/>
                    <a:pt x="169313" y="112881"/>
                    <a:pt x="113645" y="118034"/>
                  </a:cubicBezTo>
                  <a:lnTo>
                    <a:pt x="0" y="136622"/>
                  </a:lnTo>
                  <a:lnTo>
                    <a:pt x="0" y="20970"/>
                  </a:lnTo>
                  <a:lnTo>
                    <a:pt x="36648" y="14919"/>
                  </a:lnTo>
                  <a:cubicBezTo>
                    <a:pt x="111863" y="5169"/>
                    <a:pt x="192312" y="0"/>
                    <a:pt x="278404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1" name="Freeform 280">
              <a:extLst>
                <a:ext uri="{FF2B5EF4-FFF2-40B4-BE49-F238E27FC236}">
                  <a16:creationId xmlns:a16="http://schemas.microsoft.com/office/drawing/2014/main" id="{00AE67E9-C5ED-CE0F-F1B4-58C49B0F1C13}"/>
                </a:ext>
              </a:extLst>
            </p:cNvPr>
            <p:cNvSpPr/>
            <p:nvPr/>
          </p:nvSpPr>
          <p:spPr>
            <a:xfrm>
              <a:off x="-8174" y="1"/>
              <a:ext cx="1712361" cy="1709863"/>
            </a:xfrm>
            <a:custGeom>
              <a:avLst/>
              <a:gdLst>
                <a:gd name="connsiteX0" fmla="*/ 0 w 1712361"/>
                <a:gd name="connsiteY0" fmla="*/ 0 h 1709863"/>
                <a:gd name="connsiteX1" fmla="*/ 686760 w 1712361"/>
                <a:gd name="connsiteY1" fmla="*/ 0 h 1709863"/>
                <a:gd name="connsiteX2" fmla="*/ 872664 w 1712361"/>
                <a:gd name="connsiteY2" fmla="*/ 53055 h 1709863"/>
                <a:gd name="connsiteX3" fmla="*/ 1623997 w 1712361"/>
                <a:gd name="connsiteY3" fmla="*/ 925621 h 1709863"/>
                <a:gd name="connsiteX4" fmla="*/ 1711553 w 1712361"/>
                <a:gd name="connsiteY4" fmla="*/ 1709863 h 1709863"/>
                <a:gd name="connsiteX5" fmla="*/ 1590509 w 1712361"/>
                <a:gd name="connsiteY5" fmla="*/ 1709863 h 1709863"/>
                <a:gd name="connsiteX6" fmla="*/ 1569126 w 1712361"/>
                <a:gd name="connsiteY6" fmla="*/ 1296766 h 1709863"/>
                <a:gd name="connsiteX7" fmla="*/ 1043801 w 1712361"/>
                <a:gd name="connsiteY7" fmla="*/ 309205 h 1709863"/>
                <a:gd name="connsiteX8" fmla="*/ 106703 w 1712361"/>
                <a:gd name="connsiteY8" fmla="*/ 98281 h 1709863"/>
                <a:gd name="connsiteX9" fmla="*/ 0 w 1712361"/>
                <a:gd name="connsiteY9" fmla="*/ 112099 h 1709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2361" h="1709863">
                  <a:moveTo>
                    <a:pt x="0" y="0"/>
                  </a:moveTo>
                  <a:lnTo>
                    <a:pt x="686760" y="0"/>
                  </a:lnTo>
                  <a:lnTo>
                    <a:pt x="872664" y="53055"/>
                  </a:lnTo>
                  <a:cubicBezTo>
                    <a:pt x="1289467" y="209233"/>
                    <a:pt x="1533216" y="533502"/>
                    <a:pt x="1623997" y="925621"/>
                  </a:cubicBezTo>
                  <a:cubicBezTo>
                    <a:pt x="1726886" y="1369783"/>
                    <a:pt x="1711553" y="1709863"/>
                    <a:pt x="1711553" y="1709863"/>
                  </a:cubicBezTo>
                  <a:lnTo>
                    <a:pt x="1590509" y="1709863"/>
                  </a:lnTo>
                  <a:cubicBezTo>
                    <a:pt x="1590509" y="1709863"/>
                    <a:pt x="1598580" y="1553740"/>
                    <a:pt x="1569126" y="1296766"/>
                  </a:cubicBezTo>
                  <a:cubicBezTo>
                    <a:pt x="1539675" y="1039788"/>
                    <a:pt x="1445661" y="562145"/>
                    <a:pt x="1043801" y="309205"/>
                  </a:cubicBezTo>
                  <a:cubicBezTo>
                    <a:pt x="714868" y="101949"/>
                    <a:pt x="373223" y="73282"/>
                    <a:pt x="106703" y="98281"/>
                  </a:cubicBezTo>
                  <a:lnTo>
                    <a:pt x="0" y="11209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2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9" name="Freeform 278">
              <a:extLst>
                <a:ext uri="{FF2B5EF4-FFF2-40B4-BE49-F238E27FC236}">
                  <a16:creationId xmlns:a16="http://schemas.microsoft.com/office/drawing/2014/main" id="{E3D5BFE8-A5C0-1260-85A0-CE01172BE9D1}"/>
                </a:ext>
              </a:extLst>
            </p:cNvPr>
            <p:cNvSpPr/>
            <p:nvPr/>
          </p:nvSpPr>
          <p:spPr>
            <a:xfrm>
              <a:off x="969248" y="0"/>
              <a:ext cx="903643" cy="1709057"/>
            </a:xfrm>
            <a:custGeom>
              <a:avLst/>
              <a:gdLst>
                <a:gd name="connsiteX0" fmla="*/ 0 w 903643"/>
                <a:gd name="connsiteY0" fmla="*/ 0 h 1709057"/>
                <a:gd name="connsiteX1" fmla="*/ 290378 w 903643"/>
                <a:gd name="connsiteY1" fmla="*/ 0 h 1709057"/>
                <a:gd name="connsiteX2" fmla="*/ 295593 w 903643"/>
                <a:gd name="connsiteY2" fmla="*/ 2991 h 1709057"/>
                <a:gd name="connsiteX3" fmla="*/ 827328 w 903643"/>
                <a:gd name="connsiteY3" fmla="*/ 838082 h 1709057"/>
                <a:gd name="connsiteX4" fmla="*/ 895115 w 903643"/>
                <a:gd name="connsiteY4" fmla="*/ 1705426 h 1709057"/>
                <a:gd name="connsiteX5" fmla="*/ 786179 w 903643"/>
                <a:gd name="connsiteY5" fmla="*/ 1709057 h 1709057"/>
                <a:gd name="connsiteX6" fmla="*/ 785369 w 903643"/>
                <a:gd name="connsiteY6" fmla="*/ 1427875 h 1709057"/>
                <a:gd name="connsiteX7" fmla="*/ 489621 w 903643"/>
                <a:gd name="connsiteY7" fmla="*/ 379801 h 1709057"/>
                <a:gd name="connsiteX8" fmla="*/ 125572 w 903643"/>
                <a:gd name="connsiteY8" fmla="*/ 60899 h 1709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3643" h="1709057">
                  <a:moveTo>
                    <a:pt x="0" y="0"/>
                  </a:moveTo>
                  <a:lnTo>
                    <a:pt x="290378" y="0"/>
                  </a:lnTo>
                  <a:lnTo>
                    <a:pt x="295593" y="2991"/>
                  </a:lnTo>
                  <a:cubicBezTo>
                    <a:pt x="579224" y="197690"/>
                    <a:pt x="750164" y="485345"/>
                    <a:pt x="827328" y="838082"/>
                  </a:cubicBezTo>
                  <a:cubicBezTo>
                    <a:pt x="939091" y="1347593"/>
                    <a:pt x="895115" y="1705426"/>
                    <a:pt x="895115" y="1705426"/>
                  </a:cubicBezTo>
                  <a:lnTo>
                    <a:pt x="786179" y="1709057"/>
                  </a:lnTo>
                  <a:cubicBezTo>
                    <a:pt x="786179" y="1709057"/>
                    <a:pt x="795050" y="1619900"/>
                    <a:pt x="785369" y="1427875"/>
                  </a:cubicBezTo>
                  <a:cubicBezTo>
                    <a:pt x="776090" y="1236254"/>
                    <a:pt x="743812" y="720285"/>
                    <a:pt x="489621" y="379801"/>
                  </a:cubicBezTo>
                  <a:cubicBezTo>
                    <a:pt x="394301" y="252120"/>
                    <a:pt x="272256" y="144295"/>
                    <a:pt x="125572" y="60899"/>
                  </a:cubicBezTo>
                  <a:close/>
                </a:path>
              </a:pathLst>
            </a:custGeom>
            <a:solidFill>
              <a:srgbClr val="BC0E33"/>
            </a:solidFill>
            <a:ln w="120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98F0961-DD2F-DF4B-444F-5BBA238ACD11}"/>
              </a:ext>
            </a:extLst>
          </p:cNvPr>
          <p:cNvSpPr txBox="1"/>
          <p:nvPr/>
        </p:nvSpPr>
        <p:spPr>
          <a:xfrm>
            <a:off x="305533" y="181147"/>
            <a:ext cx="258478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ondrina Solid" pitchFamily="2" charset="77"/>
                <a:ea typeface="+mn-ea"/>
                <a:cs typeface="+mn-cs"/>
              </a:rPr>
              <a:t>June 2027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F623669A-17CB-9240-1B15-C1AC60D029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2335481"/>
              </p:ext>
            </p:extLst>
          </p:nvPr>
        </p:nvGraphicFramePr>
        <p:xfrm>
          <a:off x="250326" y="1697542"/>
          <a:ext cx="10080001" cy="52266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4430">
                  <a:extLst>
                    <a:ext uri="{9D8B030D-6E8A-4147-A177-3AD203B41FA5}">
                      <a16:colId xmlns:a16="http://schemas.microsoft.com/office/drawing/2014/main" val="3543973831"/>
                    </a:ext>
                  </a:extLst>
                </a:gridCol>
                <a:gridCol w="1624430">
                  <a:extLst>
                    <a:ext uri="{9D8B030D-6E8A-4147-A177-3AD203B41FA5}">
                      <a16:colId xmlns:a16="http://schemas.microsoft.com/office/drawing/2014/main" val="3719865094"/>
                    </a:ext>
                  </a:extLst>
                </a:gridCol>
                <a:gridCol w="1624430">
                  <a:extLst>
                    <a:ext uri="{9D8B030D-6E8A-4147-A177-3AD203B41FA5}">
                      <a16:colId xmlns:a16="http://schemas.microsoft.com/office/drawing/2014/main" val="1824134099"/>
                    </a:ext>
                  </a:extLst>
                </a:gridCol>
                <a:gridCol w="1624430">
                  <a:extLst>
                    <a:ext uri="{9D8B030D-6E8A-4147-A177-3AD203B41FA5}">
                      <a16:colId xmlns:a16="http://schemas.microsoft.com/office/drawing/2014/main" val="3026767138"/>
                    </a:ext>
                  </a:extLst>
                </a:gridCol>
                <a:gridCol w="1624430">
                  <a:extLst>
                    <a:ext uri="{9D8B030D-6E8A-4147-A177-3AD203B41FA5}">
                      <a16:colId xmlns:a16="http://schemas.microsoft.com/office/drawing/2014/main" val="2781575988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902624284"/>
                    </a:ext>
                  </a:extLst>
                </a:gridCol>
                <a:gridCol w="967251">
                  <a:extLst>
                    <a:ext uri="{9D8B030D-6E8A-4147-A177-3AD203B41FA5}">
                      <a16:colId xmlns:a16="http://schemas.microsoft.com/office/drawing/2014/main" val="2166724209"/>
                    </a:ext>
                  </a:extLst>
                </a:gridCol>
              </a:tblGrid>
              <a:tr h="406081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Monday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MoolBoran" panose="020B0604020202020204" pitchFamily="34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Tuesday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Wednesday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Thursday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Friday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Saturday</a:t>
                      </a:r>
                      <a:endParaRPr lang="en-US" sz="16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Sunday</a:t>
                      </a:r>
                      <a:endParaRPr lang="en-US" sz="16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8533305"/>
                  </a:ext>
                </a:extLst>
              </a:tr>
              <a:tr h="601022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rgbClr val="FFC000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2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4 </a:t>
                      </a: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Parent Invite 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Sports Day </a:t>
                      </a: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(playground)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P1-3 (10-11:30am)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P4-7 (1:15-2:45pm)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5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6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312644"/>
                  </a:ext>
                </a:extLst>
              </a:tr>
              <a:tr h="413022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795993"/>
                  </a:ext>
                </a:extLst>
              </a:tr>
              <a:tr h="674487"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7</a:t>
                      </a:r>
                    </a:p>
                    <a:p>
                      <a:endParaRPr lang="en-US" sz="1500" b="1" i="0" dirty="0">
                        <a:solidFill>
                          <a:srgbClr val="FFC000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8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noProof="0" dirty="0">
                          <a:solidFill>
                            <a:srgbClr val="FFC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9</a:t>
                      </a:r>
                      <a:endParaRPr lang="en-GB" sz="1000" b="0" i="0" noProof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10 </a:t>
                      </a: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Disco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P1-3: 6:30-7:30pm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P4-7 7:45-9pm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P7s 9-9:30pm</a:t>
                      </a:r>
                      <a:endParaRPr lang="en-US" sz="1500" b="1" i="0" dirty="0">
                        <a:solidFill>
                          <a:srgbClr val="FFC000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11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12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13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676365"/>
                  </a:ext>
                </a:extLst>
              </a:tr>
              <a:tr h="413022"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spc="0" baseline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315602"/>
                  </a:ext>
                </a:extLst>
              </a:tr>
              <a:tr h="681834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14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rgbClr val="FFC000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15</a:t>
                      </a:r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16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17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18 </a:t>
                      </a:r>
                      <a:r>
                        <a:rPr lang="en-US" sz="1400" b="1" u="none" kern="1200" dirty="0">
                          <a:solidFill>
                            <a:srgbClr val="FFC000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Parent Invite </a:t>
                      </a:r>
                      <a:endParaRPr lang="en-US" sz="1400" b="1" u="none" kern="1200" dirty="0">
                        <a:solidFill>
                          <a:srgbClr val="FFC000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P7 Leavers Assembly 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for parents 9:30am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19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20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853054"/>
                  </a:ext>
                </a:extLst>
              </a:tr>
              <a:tr h="413022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spc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48024"/>
                  </a:ext>
                </a:extLst>
              </a:tr>
              <a:tr h="889355"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21</a:t>
                      </a:r>
                    </a:p>
                    <a:p>
                      <a:endParaRPr lang="en-US" sz="1500" b="1" i="0" dirty="0">
                        <a:solidFill>
                          <a:srgbClr val="FFC000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22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23  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24</a:t>
                      </a:r>
                    </a:p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FC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25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Close1pm for holidays</a:t>
                      </a:r>
                    </a:p>
                    <a:p>
                      <a:endParaRPr lang="en-US" sz="1500" b="1" i="0" dirty="0">
                        <a:solidFill>
                          <a:srgbClr val="FFC000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26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27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99681"/>
                  </a:ext>
                </a:extLst>
              </a:tr>
              <a:tr h="413022"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chemeClr val="dk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solidFill>
                          <a:schemeClr val="dk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3192159"/>
                  </a:ext>
                </a:extLst>
              </a:tr>
            </a:tbl>
          </a:graphicData>
        </a:graphic>
      </p:graphicFrame>
      <p:grpSp>
        <p:nvGrpSpPr>
          <p:cNvPr id="57" name="Graphic 34">
            <a:extLst>
              <a:ext uri="{FF2B5EF4-FFF2-40B4-BE49-F238E27FC236}">
                <a16:creationId xmlns:a16="http://schemas.microsoft.com/office/drawing/2014/main" id="{76705C86-02E7-2B96-CDC4-199311BBA4F3}"/>
              </a:ext>
            </a:extLst>
          </p:cNvPr>
          <p:cNvGrpSpPr/>
          <p:nvPr/>
        </p:nvGrpSpPr>
        <p:grpSpPr>
          <a:xfrm rot="16200000">
            <a:off x="9439005" y="168942"/>
            <a:ext cx="810495" cy="827812"/>
            <a:chOff x="458207" y="9046843"/>
            <a:chExt cx="810495" cy="827812"/>
          </a:xfrm>
        </p:grpSpPr>
        <p:grpSp>
          <p:nvGrpSpPr>
            <p:cNvPr id="58" name="Graphic 34">
              <a:extLst>
                <a:ext uri="{FF2B5EF4-FFF2-40B4-BE49-F238E27FC236}">
                  <a16:creationId xmlns:a16="http://schemas.microsoft.com/office/drawing/2014/main" id="{EE9D1BEE-C7AD-B714-F514-A57751F647FB}"/>
                </a:ext>
              </a:extLst>
            </p:cNvPr>
            <p:cNvGrpSpPr/>
            <p:nvPr/>
          </p:nvGrpSpPr>
          <p:grpSpPr>
            <a:xfrm>
              <a:off x="458207" y="9162115"/>
              <a:ext cx="735058" cy="712540"/>
              <a:chOff x="458207" y="9162115"/>
              <a:chExt cx="735058" cy="712540"/>
            </a:xfrm>
          </p:grpSpPr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E3366B1D-ED54-9C71-F789-BCB58A763820}"/>
                  </a:ext>
                </a:extLst>
              </p:cNvPr>
              <p:cNvSpPr/>
              <p:nvPr/>
            </p:nvSpPr>
            <p:spPr>
              <a:xfrm rot="-2437457">
                <a:off x="517332" y="9313477"/>
                <a:ext cx="616809" cy="409816"/>
              </a:xfrm>
              <a:custGeom>
                <a:avLst/>
                <a:gdLst>
                  <a:gd name="connsiteX0" fmla="*/ 616810 w 616809"/>
                  <a:gd name="connsiteY0" fmla="*/ 204908 h 409816"/>
                  <a:gd name="connsiteX1" fmla="*/ 308405 w 616809"/>
                  <a:gd name="connsiteY1" fmla="*/ 409816 h 409816"/>
                  <a:gd name="connsiteX2" fmla="*/ 0 w 616809"/>
                  <a:gd name="connsiteY2" fmla="*/ 204908 h 409816"/>
                  <a:gd name="connsiteX3" fmla="*/ 308405 w 616809"/>
                  <a:gd name="connsiteY3" fmla="*/ 0 h 409816"/>
                  <a:gd name="connsiteX4" fmla="*/ 616810 w 616809"/>
                  <a:gd name="connsiteY4" fmla="*/ 204908 h 409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6809" h="409816">
                    <a:moveTo>
                      <a:pt x="616810" y="204908"/>
                    </a:moveTo>
                    <a:cubicBezTo>
                      <a:pt x="616810" y="318076"/>
                      <a:pt x="478732" y="409816"/>
                      <a:pt x="308405" y="409816"/>
                    </a:cubicBezTo>
                    <a:cubicBezTo>
                      <a:pt x="138078" y="409816"/>
                      <a:pt x="0" y="318076"/>
                      <a:pt x="0" y="204908"/>
                    </a:cubicBezTo>
                    <a:cubicBezTo>
                      <a:pt x="0" y="91740"/>
                      <a:pt x="138078" y="0"/>
                      <a:pt x="308405" y="0"/>
                    </a:cubicBezTo>
                    <a:cubicBezTo>
                      <a:pt x="478732" y="0"/>
                      <a:pt x="616810" y="91740"/>
                      <a:pt x="616810" y="204908"/>
                    </a:cubicBezTo>
                    <a:close/>
                  </a:path>
                </a:pathLst>
              </a:custGeom>
              <a:solidFill>
                <a:srgbClr val="FFD45A"/>
              </a:solidFill>
              <a:ln w="29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416AAB58-C514-95C7-6971-9FB3E68EC5E4}"/>
                  </a:ext>
                </a:extLst>
              </p:cNvPr>
              <p:cNvSpPr/>
              <p:nvPr/>
            </p:nvSpPr>
            <p:spPr>
              <a:xfrm>
                <a:off x="711846" y="9294778"/>
                <a:ext cx="334167" cy="358329"/>
              </a:xfrm>
              <a:custGeom>
                <a:avLst/>
                <a:gdLst>
                  <a:gd name="connsiteX0" fmla="*/ 270022 w 334167"/>
                  <a:gd name="connsiteY0" fmla="*/ 358329 h 358329"/>
                  <a:gd name="connsiteX1" fmla="*/ 0 w 334167"/>
                  <a:gd name="connsiteY1" fmla="*/ 52192 h 358329"/>
                  <a:gd name="connsiteX2" fmla="*/ 86843 w 334167"/>
                  <a:gd name="connsiteY2" fmla="*/ 0 h 358329"/>
                  <a:gd name="connsiteX3" fmla="*/ 334167 w 334167"/>
                  <a:gd name="connsiteY3" fmla="*/ 279084 h 358329"/>
                  <a:gd name="connsiteX4" fmla="*/ 270022 w 334167"/>
                  <a:gd name="connsiteY4" fmla="*/ 358329 h 358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4167" h="358329">
                    <a:moveTo>
                      <a:pt x="270022" y="358329"/>
                    </a:moveTo>
                    <a:cubicBezTo>
                      <a:pt x="151814" y="286893"/>
                      <a:pt x="55655" y="178649"/>
                      <a:pt x="0" y="52192"/>
                    </a:cubicBezTo>
                    <a:cubicBezTo>
                      <a:pt x="28034" y="30649"/>
                      <a:pt x="57394" y="13203"/>
                      <a:pt x="86843" y="0"/>
                    </a:cubicBezTo>
                    <a:cubicBezTo>
                      <a:pt x="138696" y="120209"/>
                      <a:pt x="222326" y="214367"/>
                      <a:pt x="334167" y="279084"/>
                    </a:cubicBezTo>
                    <a:cubicBezTo>
                      <a:pt x="317011" y="306609"/>
                      <a:pt x="295521" y="333427"/>
                      <a:pt x="270022" y="358329"/>
                    </a:cubicBezTo>
                    <a:close/>
                  </a:path>
                </a:pathLst>
              </a:custGeom>
              <a:solidFill>
                <a:srgbClr val="423636"/>
              </a:solidFill>
              <a:ln w="29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C0D6DE77-3A1A-C433-B469-FD7C7A732BF6}"/>
                  </a:ext>
                </a:extLst>
              </p:cNvPr>
              <p:cNvSpPr/>
              <p:nvPr/>
            </p:nvSpPr>
            <p:spPr>
              <a:xfrm>
                <a:off x="597676" y="9401637"/>
                <a:ext cx="325529" cy="344772"/>
              </a:xfrm>
              <a:custGeom>
                <a:avLst/>
                <a:gdLst>
                  <a:gd name="connsiteX0" fmla="*/ 214691 w 325529"/>
                  <a:gd name="connsiteY0" fmla="*/ 344773 h 344772"/>
                  <a:gd name="connsiteX1" fmla="*/ 0 w 325529"/>
                  <a:gd name="connsiteY1" fmla="*/ 105828 h 344772"/>
                  <a:gd name="connsiteX2" fmla="*/ 57188 w 325529"/>
                  <a:gd name="connsiteY2" fmla="*/ 0 h 344772"/>
                  <a:gd name="connsiteX3" fmla="*/ 95716 w 325529"/>
                  <a:gd name="connsiteY3" fmla="*/ 69344 h 344772"/>
                  <a:gd name="connsiteX4" fmla="*/ 165138 w 325529"/>
                  <a:gd name="connsiteY4" fmla="*/ 162086 h 344772"/>
                  <a:gd name="connsiteX5" fmla="*/ 252335 w 325529"/>
                  <a:gd name="connsiteY5" fmla="*/ 246814 h 344772"/>
                  <a:gd name="connsiteX6" fmla="*/ 252689 w 325529"/>
                  <a:gd name="connsiteY6" fmla="*/ 247079 h 344772"/>
                  <a:gd name="connsiteX7" fmla="*/ 252718 w 325529"/>
                  <a:gd name="connsiteY7" fmla="*/ 247079 h 344772"/>
                  <a:gd name="connsiteX8" fmla="*/ 260353 w 325529"/>
                  <a:gd name="connsiteY8" fmla="*/ 253179 h 344772"/>
                  <a:gd name="connsiteX9" fmla="*/ 273176 w 325529"/>
                  <a:gd name="connsiteY9" fmla="*/ 262993 h 344772"/>
                  <a:gd name="connsiteX10" fmla="*/ 297201 w 325529"/>
                  <a:gd name="connsiteY10" fmla="*/ 280262 h 344772"/>
                  <a:gd name="connsiteX11" fmla="*/ 325530 w 325529"/>
                  <a:gd name="connsiteY11" fmla="*/ 298946 h 344772"/>
                  <a:gd name="connsiteX12" fmla="*/ 214691 w 325529"/>
                  <a:gd name="connsiteY12" fmla="*/ 344773 h 344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25529" h="344772">
                    <a:moveTo>
                      <a:pt x="214691" y="344773"/>
                    </a:moveTo>
                    <a:cubicBezTo>
                      <a:pt x="128703" y="279850"/>
                      <a:pt x="55272" y="198276"/>
                      <a:pt x="0" y="105828"/>
                    </a:cubicBezTo>
                    <a:cubicBezTo>
                      <a:pt x="12646" y="69049"/>
                      <a:pt x="31218" y="32358"/>
                      <a:pt x="57188" y="0"/>
                    </a:cubicBezTo>
                    <a:cubicBezTo>
                      <a:pt x="68832" y="23724"/>
                      <a:pt x="81655" y="46887"/>
                      <a:pt x="95716" y="69344"/>
                    </a:cubicBezTo>
                    <a:cubicBezTo>
                      <a:pt x="117737" y="104560"/>
                      <a:pt x="136455" y="129581"/>
                      <a:pt x="165138" y="162086"/>
                    </a:cubicBezTo>
                    <a:cubicBezTo>
                      <a:pt x="191963" y="192470"/>
                      <a:pt x="221088" y="220968"/>
                      <a:pt x="252335" y="246814"/>
                    </a:cubicBezTo>
                    <a:cubicBezTo>
                      <a:pt x="252453" y="246902"/>
                      <a:pt x="252541" y="247020"/>
                      <a:pt x="252689" y="247079"/>
                    </a:cubicBezTo>
                    <a:lnTo>
                      <a:pt x="252718" y="247079"/>
                    </a:lnTo>
                    <a:cubicBezTo>
                      <a:pt x="254310" y="248316"/>
                      <a:pt x="260353" y="253179"/>
                      <a:pt x="260353" y="253179"/>
                    </a:cubicBezTo>
                    <a:cubicBezTo>
                      <a:pt x="264598" y="256480"/>
                      <a:pt x="268872" y="259780"/>
                      <a:pt x="273176" y="262993"/>
                    </a:cubicBezTo>
                    <a:cubicBezTo>
                      <a:pt x="281076" y="268916"/>
                      <a:pt x="289095" y="274663"/>
                      <a:pt x="297201" y="280262"/>
                    </a:cubicBezTo>
                    <a:cubicBezTo>
                      <a:pt x="306487" y="286687"/>
                      <a:pt x="315949" y="292905"/>
                      <a:pt x="325530" y="298946"/>
                    </a:cubicBezTo>
                    <a:cubicBezTo>
                      <a:pt x="290392" y="321255"/>
                      <a:pt x="252276" y="336050"/>
                      <a:pt x="214691" y="344773"/>
                    </a:cubicBezTo>
                    <a:close/>
                  </a:path>
                </a:pathLst>
              </a:custGeom>
              <a:solidFill>
                <a:srgbClr val="423636"/>
              </a:solidFill>
              <a:ln w="29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BA739D5A-6A87-61A4-26C6-2B2390592EBD}"/>
                  </a:ext>
                </a:extLst>
              </p:cNvPr>
              <p:cNvSpPr/>
              <p:nvPr/>
            </p:nvSpPr>
            <p:spPr>
              <a:xfrm>
                <a:off x="574923" y="9603538"/>
                <a:ext cx="138898" cy="152980"/>
              </a:xfrm>
              <a:custGeom>
                <a:avLst/>
                <a:gdLst>
                  <a:gd name="connsiteX0" fmla="*/ 16681 w 138898"/>
                  <a:gd name="connsiteY0" fmla="*/ 115641 h 152980"/>
                  <a:gd name="connsiteX1" fmla="*/ 1794 w 138898"/>
                  <a:gd name="connsiteY1" fmla="*/ 0 h 152980"/>
                  <a:gd name="connsiteX2" fmla="*/ 138898 w 138898"/>
                  <a:gd name="connsiteY2" fmla="*/ 152980 h 152980"/>
                  <a:gd name="connsiteX3" fmla="*/ 16681 w 138898"/>
                  <a:gd name="connsiteY3" fmla="*/ 115641 h 152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898" h="152980">
                    <a:moveTo>
                      <a:pt x="16681" y="115641"/>
                    </a:moveTo>
                    <a:cubicBezTo>
                      <a:pt x="3592" y="100346"/>
                      <a:pt x="-3571" y="55345"/>
                      <a:pt x="1794" y="0"/>
                    </a:cubicBezTo>
                    <a:cubicBezTo>
                      <a:pt x="37728" y="60031"/>
                      <a:pt x="83685" y="111250"/>
                      <a:pt x="138898" y="152980"/>
                    </a:cubicBezTo>
                    <a:cubicBezTo>
                      <a:pt x="81179" y="151389"/>
                      <a:pt x="34427" y="136359"/>
                      <a:pt x="16681" y="115641"/>
                    </a:cubicBezTo>
                    <a:close/>
                  </a:path>
                </a:pathLst>
              </a:custGeom>
              <a:solidFill>
                <a:srgbClr val="423636"/>
              </a:solidFill>
              <a:ln w="29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AC4D4F9A-FDA9-1D45-BB28-5A063C64E10E}"/>
                </a:ext>
              </a:extLst>
            </p:cNvPr>
            <p:cNvSpPr/>
            <p:nvPr/>
          </p:nvSpPr>
          <p:spPr>
            <a:xfrm>
              <a:off x="962011" y="9142022"/>
              <a:ext cx="79011" cy="200887"/>
            </a:xfrm>
            <a:custGeom>
              <a:avLst/>
              <a:gdLst>
                <a:gd name="connsiteX0" fmla="*/ 23395 w 79011"/>
                <a:gd name="connsiteY0" fmla="*/ 195635 h 200887"/>
                <a:gd name="connsiteX1" fmla="*/ 78667 w 79011"/>
                <a:gd name="connsiteY1" fmla="*/ 11770 h 200887"/>
                <a:gd name="connsiteX2" fmla="*/ 54258 w 79011"/>
                <a:gd name="connsiteY2" fmla="*/ 11770 h 200887"/>
                <a:gd name="connsiteX3" fmla="*/ 2317 w 79011"/>
                <a:gd name="connsiteY3" fmla="*/ 183316 h 200887"/>
                <a:gd name="connsiteX4" fmla="*/ 23395 w 79011"/>
                <a:gd name="connsiteY4" fmla="*/ 195635 h 200887"/>
                <a:gd name="connsiteX5" fmla="*/ 23395 w 79011"/>
                <a:gd name="connsiteY5" fmla="*/ 195635 h 200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011" h="200887">
                  <a:moveTo>
                    <a:pt x="23395" y="195635"/>
                  </a:moveTo>
                  <a:cubicBezTo>
                    <a:pt x="62571" y="142441"/>
                    <a:pt x="81880" y="77724"/>
                    <a:pt x="78667" y="11770"/>
                  </a:cubicBezTo>
                  <a:cubicBezTo>
                    <a:pt x="77900" y="-3879"/>
                    <a:pt x="53462" y="-3967"/>
                    <a:pt x="54258" y="11770"/>
                  </a:cubicBezTo>
                  <a:cubicBezTo>
                    <a:pt x="57295" y="73893"/>
                    <a:pt x="39195" y="133246"/>
                    <a:pt x="2317" y="183316"/>
                  </a:cubicBezTo>
                  <a:cubicBezTo>
                    <a:pt x="-6998" y="195959"/>
                    <a:pt x="14168" y="208160"/>
                    <a:pt x="23395" y="195635"/>
                  </a:cubicBezTo>
                  <a:lnTo>
                    <a:pt x="23395" y="195635"/>
                  </a:lnTo>
                  <a:close/>
                </a:path>
              </a:pathLst>
            </a:custGeom>
            <a:solidFill>
              <a:srgbClr val="423636"/>
            </a:solidFill>
            <a:ln w="29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9BCD9B5C-6F07-DECC-AF47-BF2CBB090C02}"/>
                </a:ext>
              </a:extLst>
            </p:cNvPr>
            <p:cNvSpPr/>
            <p:nvPr/>
          </p:nvSpPr>
          <p:spPr>
            <a:xfrm>
              <a:off x="856025" y="9496601"/>
              <a:ext cx="412678" cy="337167"/>
            </a:xfrm>
            <a:custGeom>
              <a:avLst/>
              <a:gdLst>
                <a:gd name="connsiteX0" fmla="*/ 0 w 412678"/>
                <a:gd name="connsiteY0" fmla="*/ 1728 h 337167"/>
                <a:gd name="connsiteX1" fmla="*/ 224390 w 412678"/>
                <a:gd name="connsiteY1" fmla="*/ 18732 h 337167"/>
                <a:gd name="connsiteX2" fmla="*/ 387582 w 412678"/>
                <a:gd name="connsiteY2" fmla="*/ 143480 h 337167"/>
                <a:gd name="connsiteX3" fmla="*/ 383720 w 412678"/>
                <a:gd name="connsiteY3" fmla="*/ 306392 h 337167"/>
                <a:gd name="connsiteX4" fmla="*/ 304011 w 412678"/>
                <a:gd name="connsiteY4" fmla="*/ 337070 h 337167"/>
                <a:gd name="connsiteX5" fmla="*/ 149279 w 412678"/>
                <a:gd name="connsiteY5" fmla="*/ 271057 h 337167"/>
                <a:gd name="connsiteX6" fmla="*/ 53503 w 412678"/>
                <a:gd name="connsiteY6" fmla="*/ 128332 h 337167"/>
                <a:gd name="connsiteX7" fmla="*/ 0 w 412678"/>
                <a:gd name="connsiteY7" fmla="*/ 1728 h 337167"/>
                <a:gd name="connsiteX8" fmla="*/ 0 w 412678"/>
                <a:gd name="connsiteY8" fmla="*/ 1728 h 33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78" h="337167">
                  <a:moveTo>
                    <a:pt x="0" y="1728"/>
                  </a:moveTo>
                  <a:cubicBezTo>
                    <a:pt x="69864" y="-748"/>
                    <a:pt x="158270" y="-3930"/>
                    <a:pt x="224390" y="18732"/>
                  </a:cubicBezTo>
                  <a:cubicBezTo>
                    <a:pt x="290510" y="41424"/>
                    <a:pt x="351677" y="83537"/>
                    <a:pt x="387582" y="143480"/>
                  </a:cubicBezTo>
                  <a:cubicBezTo>
                    <a:pt x="417709" y="193786"/>
                    <a:pt x="425609" y="265339"/>
                    <a:pt x="383720" y="306392"/>
                  </a:cubicBezTo>
                  <a:cubicBezTo>
                    <a:pt x="362908" y="326785"/>
                    <a:pt x="333135" y="336068"/>
                    <a:pt x="304011" y="337070"/>
                  </a:cubicBezTo>
                  <a:cubicBezTo>
                    <a:pt x="246439" y="339044"/>
                    <a:pt x="190814" y="310959"/>
                    <a:pt x="149279" y="271057"/>
                  </a:cubicBezTo>
                  <a:cubicBezTo>
                    <a:pt x="107744" y="231124"/>
                    <a:pt x="78648" y="180170"/>
                    <a:pt x="53503" y="128332"/>
                  </a:cubicBezTo>
                  <a:cubicBezTo>
                    <a:pt x="33517" y="87074"/>
                    <a:pt x="15653" y="44813"/>
                    <a:pt x="0" y="1728"/>
                  </a:cubicBezTo>
                  <a:lnTo>
                    <a:pt x="0" y="1728"/>
                  </a:lnTo>
                  <a:close/>
                </a:path>
              </a:pathLst>
            </a:custGeom>
            <a:solidFill>
              <a:srgbClr val="EAE7EF"/>
            </a:solidFill>
            <a:ln w="29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6E2F4C91-CC42-B018-BEA7-65DF9FBDD610}"/>
                </a:ext>
              </a:extLst>
            </p:cNvPr>
            <p:cNvSpPr/>
            <p:nvPr/>
          </p:nvSpPr>
          <p:spPr>
            <a:xfrm>
              <a:off x="535862" y="9046843"/>
              <a:ext cx="320153" cy="431711"/>
            </a:xfrm>
            <a:custGeom>
              <a:avLst/>
              <a:gdLst>
                <a:gd name="connsiteX0" fmla="*/ 308548 w 320153"/>
                <a:gd name="connsiteY0" fmla="*/ 431712 h 431711"/>
                <a:gd name="connsiteX1" fmla="*/ 311408 w 320153"/>
                <a:gd name="connsiteY1" fmla="*/ 206765 h 431711"/>
                <a:gd name="connsiteX2" fmla="*/ 201512 w 320153"/>
                <a:gd name="connsiteY2" fmla="*/ 33244 h 431711"/>
                <a:gd name="connsiteX3" fmla="*/ 38851 w 320153"/>
                <a:gd name="connsiteY3" fmla="*/ 22694 h 431711"/>
                <a:gd name="connsiteX4" fmla="*/ 1266 w 320153"/>
                <a:gd name="connsiteY4" fmla="*/ 99375 h 431711"/>
                <a:gd name="connsiteX5" fmla="*/ 53383 w 320153"/>
                <a:gd name="connsiteY5" fmla="*/ 259281 h 431711"/>
                <a:gd name="connsiteX6" fmla="*/ 187127 w 320153"/>
                <a:gd name="connsiteY6" fmla="*/ 367260 h 431711"/>
                <a:gd name="connsiteX7" fmla="*/ 308548 w 320153"/>
                <a:gd name="connsiteY7" fmla="*/ 431712 h 431711"/>
                <a:gd name="connsiteX8" fmla="*/ 308548 w 320153"/>
                <a:gd name="connsiteY8" fmla="*/ 431712 h 43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0153" h="431711">
                  <a:moveTo>
                    <a:pt x="308548" y="431712"/>
                  </a:moveTo>
                  <a:cubicBezTo>
                    <a:pt x="317186" y="362368"/>
                    <a:pt x="328181" y="274606"/>
                    <a:pt x="311408" y="206765"/>
                  </a:cubicBezTo>
                  <a:cubicBezTo>
                    <a:pt x="294635" y="138924"/>
                    <a:pt x="258081" y="74296"/>
                    <a:pt x="201512" y="33244"/>
                  </a:cubicBezTo>
                  <a:cubicBezTo>
                    <a:pt x="154052" y="-1207"/>
                    <a:pt x="83451" y="-15382"/>
                    <a:pt x="38851" y="22694"/>
                  </a:cubicBezTo>
                  <a:cubicBezTo>
                    <a:pt x="16683" y="41614"/>
                    <a:pt x="4833" y="70465"/>
                    <a:pt x="1266" y="99375"/>
                  </a:cubicBezTo>
                  <a:cubicBezTo>
                    <a:pt x="-5780" y="156548"/>
                    <a:pt x="17272" y="214398"/>
                    <a:pt x="53383" y="259281"/>
                  </a:cubicBezTo>
                  <a:cubicBezTo>
                    <a:pt x="89495" y="304164"/>
                    <a:pt x="137692" y="337643"/>
                    <a:pt x="187127" y="367260"/>
                  </a:cubicBezTo>
                  <a:cubicBezTo>
                    <a:pt x="226451" y="390777"/>
                    <a:pt x="267013" y="412320"/>
                    <a:pt x="308548" y="431712"/>
                  </a:cubicBezTo>
                  <a:lnTo>
                    <a:pt x="308548" y="431712"/>
                  </a:lnTo>
                  <a:close/>
                </a:path>
              </a:pathLst>
            </a:custGeom>
            <a:solidFill>
              <a:srgbClr val="EAE7EF"/>
            </a:solidFill>
            <a:ln w="29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D06E0895-1099-560C-35DC-0BD8C326070A}"/>
                </a:ext>
              </a:extLst>
            </p:cNvPr>
            <p:cNvSpPr/>
            <p:nvPr/>
          </p:nvSpPr>
          <p:spPr>
            <a:xfrm>
              <a:off x="1001265" y="9113270"/>
              <a:ext cx="55419" cy="55404"/>
            </a:xfrm>
            <a:custGeom>
              <a:avLst/>
              <a:gdLst>
                <a:gd name="connsiteX0" fmla="*/ 55419 w 55419"/>
                <a:gd name="connsiteY0" fmla="*/ 27702 h 55404"/>
                <a:gd name="connsiteX1" fmla="*/ 27710 w 55419"/>
                <a:gd name="connsiteY1" fmla="*/ 55404 h 55404"/>
                <a:gd name="connsiteX2" fmla="*/ 0 w 55419"/>
                <a:gd name="connsiteY2" fmla="*/ 27702 h 55404"/>
                <a:gd name="connsiteX3" fmla="*/ 27710 w 55419"/>
                <a:gd name="connsiteY3" fmla="*/ 0 h 55404"/>
                <a:gd name="connsiteX4" fmla="*/ 55419 w 55419"/>
                <a:gd name="connsiteY4" fmla="*/ 27702 h 5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419" h="55404">
                  <a:moveTo>
                    <a:pt x="55419" y="27702"/>
                  </a:moveTo>
                  <a:cubicBezTo>
                    <a:pt x="55419" y="43001"/>
                    <a:pt x="43013" y="55404"/>
                    <a:pt x="27710" y="55404"/>
                  </a:cubicBezTo>
                  <a:cubicBezTo>
                    <a:pt x="12406" y="55404"/>
                    <a:pt x="0" y="43001"/>
                    <a:pt x="0" y="27702"/>
                  </a:cubicBezTo>
                  <a:cubicBezTo>
                    <a:pt x="0" y="12403"/>
                    <a:pt x="12406" y="0"/>
                    <a:pt x="27710" y="0"/>
                  </a:cubicBezTo>
                  <a:cubicBezTo>
                    <a:pt x="43013" y="0"/>
                    <a:pt x="55419" y="12403"/>
                    <a:pt x="55419" y="27702"/>
                  </a:cubicBezTo>
                  <a:close/>
                </a:path>
              </a:pathLst>
            </a:custGeom>
            <a:solidFill>
              <a:srgbClr val="423636"/>
            </a:solidFill>
            <a:ln w="29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C06B1BF6-57D2-1482-3F52-8F8657A2ECEF}"/>
                </a:ext>
              </a:extLst>
            </p:cNvPr>
            <p:cNvSpPr/>
            <p:nvPr/>
          </p:nvSpPr>
          <p:spPr>
            <a:xfrm>
              <a:off x="1011732" y="9274441"/>
              <a:ext cx="189113" cy="108874"/>
            </a:xfrm>
            <a:custGeom>
              <a:avLst/>
              <a:gdLst>
                <a:gd name="connsiteX0" fmla="*/ 20692 w 189113"/>
                <a:gd name="connsiteY0" fmla="*/ 105123 h 108874"/>
                <a:gd name="connsiteX1" fmla="*/ 177517 w 189113"/>
                <a:gd name="connsiteY1" fmla="*/ 24521 h 108874"/>
                <a:gd name="connsiteX2" fmla="*/ 177517 w 189113"/>
                <a:gd name="connsiteY2" fmla="*/ 120 h 108874"/>
                <a:gd name="connsiteX3" fmla="*/ 3418 w 189113"/>
                <a:gd name="connsiteY3" fmla="*/ 87882 h 108874"/>
                <a:gd name="connsiteX4" fmla="*/ 20692 w 189113"/>
                <a:gd name="connsiteY4" fmla="*/ 105123 h 108874"/>
                <a:gd name="connsiteX5" fmla="*/ 20692 w 189113"/>
                <a:gd name="connsiteY5" fmla="*/ 105123 h 108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9113" h="108874">
                  <a:moveTo>
                    <a:pt x="20692" y="105123"/>
                  </a:moveTo>
                  <a:cubicBezTo>
                    <a:pt x="62345" y="61123"/>
                    <a:pt x="117263" y="32302"/>
                    <a:pt x="177517" y="24521"/>
                  </a:cubicBezTo>
                  <a:cubicBezTo>
                    <a:pt x="192875" y="22547"/>
                    <a:pt x="193082" y="-1913"/>
                    <a:pt x="177517" y="120"/>
                  </a:cubicBezTo>
                  <a:cubicBezTo>
                    <a:pt x="110660" y="8755"/>
                    <a:pt x="49876" y="38814"/>
                    <a:pt x="3418" y="87882"/>
                  </a:cubicBezTo>
                  <a:cubicBezTo>
                    <a:pt x="-7371" y="99258"/>
                    <a:pt x="9874" y="116557"/>
                    <a:pt x="20692" y="105123"/>
                  </a:cubicBezTo>
                  <a:lnTo>
                    <a:pt x="20692" y="105123"/>
                  </a:lnTo>
                  <a:close/>
                </a:path>
              </a:pathLst>
            </a:custGeom>
            <a:solidFill>
              <a:srgbClr val="423636"/>
            </a:solidFill>
            <a:ln w="29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AB560A60-A04E-2FEB-87E5-C56311CCCBEA}"/>
                </a:ext>
              </a:extLst>
            </p:cNvPr>
            <p:cNvSpPr/>
            <p:nvPr/>
          </p:nvSpPr>
          <p:spPr>
            <a:xfrm>
              <a:off x="1174037" y="9256259"/>
              <a:ext cx="55450" cy="55435"/>
            </a:xfrm>
            <a:custGeom>
              <a:avLst/>
              <a:gdLst>
                <a:gd name="connsiteX0" fmla="*/ 22817 w 55450"/>
                <a:gd name="connsiteY0" fmla="*/ 443 h 55435"/>
                <a:gd name="connsiteX1" fmla="*/ 443 w 55450"/>
                <a:gd name="connsiteY1" fmla="*/ 32624 h 55435"/>
                <a:gd name="connsiteX2" fmla="*/ 32633 w 55450"/>
                <a:gd name="connsiteY2" fmla="*/ 54992 h 55435"/>
                <a:gd name="connsiteX3" fmla="*/ 55007 w 55450"/>
                <a:gd name="connsiteY3" fmla="*/ 22811 h 55435"/>
                <a:gd name="connsiteX4" fmla="*/ 22817 w 55450"/>
                <a:gd name="connsiteY4" fmla="*/ 443 h 5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450" h="55435">
                  <a:moveTo>
                    <a:pt x="22817" y="443"/>
                  </a:moveTo>
                  <a:cubicBezTo>
                    <a:pt x="7754" y="3154"/>
                    <a:pt x="-2269" y="17565"/>
                    <a:pt x="443" y="32624"/>
                  </a:cubicBezTo>
                  <a:cubicBezTo>
                    <a:pt x="3155" y="47684"/>
                    <a:pt x="17570" y="57704"/>
                    <a:pt x="32633" y="54992"/>
                  </a:cubicBezTo>
                  <a:cubicBezTo>
                    <a:pt x="47697" y="52281"/>
                    <a:pt x="57719" y="37870"/>
                    <a:pt x="55007" y="22811"/>
                  </a:cubicBezTo>
                  <a:cubicBezTo>
                    <a:pt x="52295" y="7751"/>
                    <a:pt x="37910" y="-2268"/>
                    <a:pt x="22817" y="443"/>
                  </a:cubicBezTo>
                  <a:close/>
                </a:path>
              </a:pathLst>
            </a:custGeom>
            <a:solidFill>
              <a:srgbClr val="423636"/>
            </a:solidFill>
            <a:ln w="29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9" name="Graphic 34">
            <a:extLst>
              <a:ext uri="{FF2B5EF4-FFF2-40B4-BE49-F238E27FC236}">
                <a16:creationId xmlns:a16="http://schemas.microsoft.com/office/drawing/2014/main" id="{EBEF1C0E-1607-4E73-99DC-520533400528}"/>
              </a:ext>
            </a:extLst>
          </p:cNvPr>
          <p:cNvGrpSpPr/>
          <p:nvPr/>
        </p:nvGrpSpPr>
        <p:grpSpPr>
          <a:xfrm>
            <a:off x="9142653" y="6550021"/>
            <a:ext cx="535629" cy="593323"/>
            <a:chOff x="4923508" y="7688610"/>
            <a:chExt cx="655165" cy="725734"/>
          </a:xfrm>
        </p:grpSpPr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AB6FF54C-6887-8AA1-813B-4A6B6C136E6D}"/>
                </a:ext>
              </a:extLst>
            </p:cNvPr>
            <p:cNvSpPr/>
            <p:nvPr/>
          </p:nvSpPr>
          <p:spPr>
            <a:xfrm>
              <a:off x="5160814" y="7769475"/>
              <a:ext cx="401077" cy="259628"/>
            </a:xfrm>
            <a:custGeom>
              <a:avLst/>
              <a:gdLst>
                <a:gd name="connsiteX0" fmla="*/ 0 w 401077"/>
                <a:gd name="connsiteY0" fmla="*/ 250713 h 259628"/>
                <a:gd name="connsiteX1" fmla="*/ 104265 w 401077"/>
                <a:gd name="connsiteY1" fmla="*/ 79461 h 259628"/>
                <a:gd name="connsiteX2" fmla="*/ 269374 w 401077"/>
                <a:gd name="connsiteY2" fmla="*/ 363 h 259628"/>
                <a:gd name="connsiteX3" fmla="*/ 397221 w 401077"/>
                <a:gd name="connsiteY3" fmla="*/ 69324 h 259628"/>
                <a:gd name="connsiteX4" fmla="*/ 389321 w 401077"/>
                <a:gd name="connsiteY4" fmla="*/ 145003 h 259628"/>
                <a:gd name="connsiteX5" fmla="*/ 274296 w 401077"/>
                <a:gd name="connsiteY5" fmla="*/ 241135 h 259628"/>
                <a:gd name="connsiteX6" fmla="*/ 122188 w 401077"/>
                <a:gd name="connsiteY6" fmla="*/ 259436 h 259628"/>
                <a:gd name="connsiteX7" fmla="*/ 0 w 401077"/>
                <a:gd name="connsiteY7" fmla="*/ 250713 h 259628"/>
                <a:gd name="connsiteX8" fmla="*/ 0 w 401077"/>
                <a:gd name="connsiteY8" fmla="*/ 250713 h 25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1077" h="259628">
                  <a:moveTo>
                    <a:pt x="0" y="250713"/>
                  </a:moveTo>
                  <a:cubicBezTo>
                    <a:pt x="26265" y="194248"/>
                    <a:pt x="59517" y="122783"/>
                    <a:pt x="104265" y="79461"/>
                  </a:cubicBezTo>
                  <a:cubicBezTo>
                    <a:pt x="149043" y="36140"/>
                    <a:pt x="207203" y="4636"/>
                    <a:pt x="269374" y="363"/>
                  </a:cubicBezTo>
                  <a:cubicBezTo>
                    <a:pt x="321521" y="-3203"/>
                    <a:pt x="381568" y="19460"/>
                    <a:pt x="397221" y="69324"/>
                  </a:cubicBezTo>
                  <a:cubicBezTo>
                    <a:pt x="405004" y="94079"/>
                    <a:pt x="400316" y="121486"/>
                    <a:pt x="389321" y="145003"/>
                  </a:cubicBezTo>
                  <a:cubicBezTo>
                    <a:pt x="367595" y="191507"/>
                    <a:pt x="322788" y="224308"/>
                    <a:pt x="274296" y="241135"/>
                  </a:cubicBezTo>
                  <a:cubicBezTo>
                    <a:pt x="225804" y="257963"/>
                    <a:pt x="173539" y="260438"/>
                    <a:pt x="122188" y="259436"/>
                  </a:cubicBezTo>
                  <a:cubicBezTo>
                    <a:pt x="81360" y="258641"/>
                    <a:pt x="40562" y="255723"/>
                    <a:pt x="0" y="250713"/>
                  </a:cubicBezTo>
                  <a:lnTo>
                    <a:pt x="0" y="250713"/>
                  </a:lnTo>
                  <a:close/>
                </a:path>
              </a:pathLst>
            </a:custGeom>
            <a:solidFill>
              <a:srgbClr val="D7D4DC"/>
            </a:solidFill>
            <a:ln w="29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31" name="Graphic 34">
              <a:extLst>
                <a:ext uri="{FF2B5EF4-FFF2-40B4-BE49-F238E27FC236}">
                  <a16:creationId xmlns:a16="http://schemas.microsoft.com/office/drawing/2014/main" id="{EB0A07D9-CABF-5031-5020-C4865CEAFDA8}"/>
                </a:ext>
              </a:extLst>
            </p:cNvPr>
            <p:cNvGrpSpPr/>
            <p:nvPr/>
          </p:nvGrpSpPr>
          <p:grpSpPr>
            <a:xfrm>
              <a:off x="4923508" y="7944135"/>
              <a:ext cx="655165" cy="470209"/>
              <a:chOff x="4923508" y="7944135"/>
              <a:chExt cx="655165" cy="470209"/>
            </a:xfrm>
          </p:grpSpPr>
          <p:sp>
            <p:nvSpPr>
              <p:cNvPr id="132" name="Freeform 131">
                <a:extLst>
                  <a:ext uri="{FF2B5EF4-FFF2-40B4-BE49-F238E27FC236}">
                    <a16:creationId xmlns:a16="http://schemas.microsoft.com/office/drawing/2014/main" id="{1058E6A6-18BA-0897-C9A0-AA0284784C6A}"/>
                  </a:ext>
                </a:extLst>
              </p:cNvPr>
              <p:cNvSpPr/>
              <p:nvPr/>
            </p:nvSpPr>
            <p:spPr>
              <a:xfrm rot="-5050796">
                <a:off x="5046136" y="7870936"/>
                <a:ext cx="409907" cy="616607"/>
              </a:xfrm>
              <a:custGeom>
                <a:avLst/>
                <a:gdLst>
                  <a:gd name="connsiteX0" fmla="*/ 409908 w 409907"/>
                  <a:gd name="connsiteY0" fmla="*/ 308304 h 616607"/>
                  <a:gd name="connsiteX1" fmla="*/ 204954 w 409907"/>
                  <a:gd name="connsiteY1" fmla="*/ 616608 h 616607"/>
                  <a:gd name="connsiteX2" fmla="*/ 0 w 409907"/>
                  <a:gd name="connsiteY2" fmla="*/ 308304 h 616607"/>
                  <a:gd name="connsiteX3" fmla="*/ 204954 w 409907"/>
                  <a:gd name="connsiteY3" fmla="*/ 0 h 616607"/>
                  <a:gd name="connsiteX4" fmla="*/ 409908 w 409907"/>
                  <a:gd name="connsiteY4" fmla="*/ 308304 h 61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9907" h="616607">
                    <a:moveTo>
                      <a:pt x="409908" y="308304"/>
                    </a:moveTo>
                    <a:cubicBezTo>
                      <a:pt x="409908" y="478576"/>
                      <a:pt x="318147" y="616608"/>
                      <a:pt x="204954" y="616608"/>
                    </a:cubicBezTo>
                    <a:cubicBezTo>
                      <a:pt x="91761" y="616608"/>
                      <a:pt x="0" y="478576"/>
                      <a:pt x="0" y="308304"/>
                    </a:cubicBezTo>
                    <a:cubicBezTo>
                      <a:pt x="0" y="138032"/>
                      <a:pt x="91761" y="0"/>
                      <a:pt x="204954" y="0"/>
                    </a:cubicBezTo>
                    <a:cubicBezTo>
                      <a:pt x="318147" y="0"/>
                      <a:pt x="409908" y="138032"/>
                      <a:pt x="409908" y="308304"/>
                    </a:cubicBezTo>
                    <a:close/>
                  </a:path>
                </a:pathLst>
              </a:custGeom>
              <a:solidFill>
                <a:srgbClr val="FFD45A"/>
              </a:solidFill>
              <a:ln w="29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3" name="Freeform 132">
                <a:extLst>
                  <a:ext uri="{FF2B5EF4-FFF2-40B4-BE49-F238E27FC236}">
                    <a16:creationId xmlns:a16="http://schemas.microsoft.com/office/drawing/2014/main" id="{D870950E-F42E-B3DF-ED94-3F10202D504B}"/>
                  </a:ext>
                </a:extLst>
              </p:cNvPr>
              <p:cNvSpPr/>
              <p:nvPr/>
            </p:nvSpPr>
            <p:spPr>
              <a:xfrm>
                <a:off x="5101857" y="7972739"/>
                <a:ext cx="157061" cy="405955"/>
              </a:xfrm>
              <a:custGeom>
                <a:avLst/>
                <a:gdLst>
                  <a:gd name="connsiteX0" fmla="*/ 97927 w 157061"/>
                  <a:gd name="connsiteY0" fmla="*/ 405956 h 405955"/>
                  <a:gd name="connsiteX1" fmla="*/ 144886 w 157061"/>
                  <a:gd name="connsiteY1" fmla="*/ 533 h 405955"/>
                  <a:gd name="connsiteX2" fmla="*/ 43775 w 157061"/>
                  <a:gd name="connsiteY2" fmla="*/ 7223 h 405955"/>
                  <a:gd name="connsiteX3" fmla="*/ 0 w 157061"/>
                  <a:gd name="connsiteY3" fmla="*/ 377517 h 405955"/>
                  <a:gd name="connsiteX4" fmla="*/ 97927 w 157061"/>
                  <a:gd name="connsiteY4" fmla="*/ 405956 h 405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061" h="405955">
                    <a:moveTo>
                      <a:pt x="97927" y="405956"/>
                    </a:moveTo>
                    <a:cubicBezTo>
                      <a:pt x="154201" y="279852"/>
                      <a:pt x="171358" y="136096"/>
                      <a:pt x="144886" y="533"/>
                    </a:cubicBezTo>
                    <a:cubicBezTo>
                      <a:pt x="109571" y="-1176"/>
                      <a:pt x="75494" y="1270"/>
                      <a:pt x="43775" y="7223"/>
                    </a:cubicBezTo>
                    <a:cubicBezTo>
                      <a:pt x="69834" y="135507"/>
                      <a:pt x="54889" y="260549"/>
                      <a:pt x="0" y="377517"/>
                    </a:cubicBezTo>
                    <a:cubicBezTo>
                      <a:pt x="29832" y="390307"/>
                      <a:pt x="62789" y="400062"/>
                      <a:pt x="97927" y="405956"/>
                    </a:cubicBezTo>
                    <a:close/>
                  </a:path>
                </a:pathLst>
              </a:custGeom>
              <a:solidFill>
                <a:srgbClr val="423636"/>
              </a:solidFill>
              <a:ln w="29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Freeform 133">
                <a:extLst>
                  <a:ext uri="{FF2B5EF4-FFF2-40B4-BE49-F238E27FC236}">
                    <a16:creationId xmlns:a16="http://schemas.microsoft.com/office/drawing/2014/main" id="{7A2053FE-0872-F669-8B6A-5B5ABC80777B}"/>
                  </a:ext>
                </a:extLst>
              </p:cNvPr>
              <p:cNvSpPr/>
              <p:nvPr/>
            </p:nvSpPr>
            <p:spPr>
              <a:xfrm>
                <a:off x="5275072" y="7985649"/>
                <a:ext cx="159010" cy="398585"/>
              </a:xfrm>
              <a:custGeom>
                <a:avLst/>
                <a:gdLst>
                  <a:gd name="connsiteX0" fmla="*/ 117177 w 159010"/>
                  <a:gd name="connsiteY0" fmla="*/ 372976 h 398585"/>
                  <a:gd name="connsiteX1" fmla="*/ 157061 w 159010"/>
                  <a:gd name="connsiteY1" fmla="*/ 54284 h 398585"/>
                  <a:gd name="connsiteX2" fmla="*/ 49701 w 159010"/>
                  <a:gd name="connsiteY2" fmla="*/ 0 h 398585"/>
                  <a:gd name="connsiteX3" fmla="*/ 57660 w 159010"/>
                  <a:gd name="connsiteY3" fmla="*/ 78921 h 398585"/>
                  <a:gd name="connsiteX4" fmla="*/ 53592 w 159010"/>
                  <a:gd name="connsiteY4" fmla="*/ 194681 h 398585"/>
                  <a:gd name="connsiteX5" fmla="*/ 30363 w 159010"/>
                  <a:gd name="connsiteY5" fmla="*/ 314006 h 398585"/>
                  <a:gd name="connsiteX6" fmla="*/ 30245 w 159010"/>
                  <a:gd name="connsiteY6" fmla="*/ 314418 h 398585"/>
                  <a:gd name="connsiteX7" fmla="*/ 30215 w 159010"/>
                  <a:gd name="connsiteY7" fmla="*/ 314448 h 398585"/>
                  <a:gd name="connsiteX8" fmla="*/ 27415 w 159010"/>
                  <a:gd name="connsiteY8" fmla="*/ 323819 h 398585"/>
                  <a:gd name="connsiteX9" fmla="*/ 22492 w 159010"/>
                  <a:gd name="connsiteY9" fmla="*/ 339203 h 398585"/>
                  <a:gd name="connsiteX10" fmla="*/ 12616 w 159010"/>
                  <a:gd name="connsiteY10" fmla="*/ 367082 h 398585"/>
                  <a:gd name="connsiteX11" fmla="*/ 0 w 159010"/>
                  <a:gd name="connsiteY11" fmla="*/ 398585 h 398585"/>
                  <a:gd name="connsiteX12" fmla="*/ 117177 w 159010"/>
                  <a:gd name="connsiteY12" fmla="*/ 372976 h 398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9010" h="398585">
                    <a:moveTo>
                      <a:pt x="117177" y="372976"/>
                    </a:moveTo>
                    <a:cubicBezTo>
                      <a:pt x="150723" y="270596"/>
                      <a:pt x="164460" y="161733"/>
                      <a:pt x="157061" y="54284"/>
                    </a:cubicBezTo>
                    <a:cubicBezTo>
                      <a:pt x="125666" y="31297"/>
                      <a:pt x="89467" y="11759"/>
                      <a:pt x="49701" y="0"/>
                    </a:cubicBezTo>
                    <a:cubicBezTo>
                      <a:pt x="53680" y="26140"/>
                      <a:pt x="56392" y="52457"/>
                      <a:pt x="57660" y="78921"/>
                    </a:cubicBezTo>
                    <a:cubicBezTo>
                      <a:pt x="59694" y="120386"/>
                      <a:pt x="58603" y="151625"/>
                      <a:pt x="53592" y="194681"/>
                    </a:cubicBezTo>
                    <a:cubicBezTo>
                      <a:pt x="48905" y="234937"/>
                      <a:pt x="41270" y="274958"/>
                      <a:pt x="30363" y="314006"/>
                    </a:cubicBezTo>
                    <a:cubicBezTo>
                      <a:pt x="30333" y="314153"/>
                      <a:pt x="30304" y="314300"/>
                      <a:pt x="30245" y="314418"/>
                    </a:cubicBezTo>
                    <a:lnTo>
                      <a:pt x="30215" y="314448"/>
                    </a:lnTo>
                    <a:cubicBezTo>
                      <a:pt x="29596" y="316363"/>
                      <a:pt x="27415" y="323819"/>
                      <a:pt x="27415" y="323819"/>
                    </a:cubicBezTo>
                    <a:cubicBezTo>
                      <a:pt x="25823" y="328977"/>
                      <a:pt x="24202" y="334075"/>
                      <a:pt x="22492" y="339203"/>
                    </a:cubicBezTo>
                    <a:cubicBezTo>
                      <a:pt x="19397" y="348574"/>
                      <a:pt x="16095" y="357858"/>
                      <a:pt x="12616" y="367082"/>
                    </a:cubicBezTo>
                    <a:cubicBezTo>
                      <a:pt x="8666" y="377662"/>
                      <a:pt x="4451" y="388153"/>
                      <a:pt x="0" y="398585"/>
                    </a:cubicBezTo>
                    <a:cubicBezTo>
                      <a:pt x="41594" y="396847"/>
                      <a:pt x="81331" y="387239"/>
                      <a:pt x="117177" y="372976"/>
                    </a:cubicBezTo>
                    <a:close/>
                  </a:path>
                </a:pathLst>
              </a:custGeom>
              <a:solidFill>
                <a:srgbClr val="423636"/>
              </a:solidFill>
              <a:ln w="29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Freeform 134">
                <a:extLst>
                  <a:ext uri="{FF2B5EF4-FFF2-40B4-BE49-F238E27FC236}">
                    <a16:creationId xmlns:a16="http://schemas.microsoft.com/office/drawing/2014/main" id="{AAD87F02-B79B-65DE-6564-92DE6914C5C2}"/>
                  </a:ext>
                </a:extLst>
              </p:cNvPr>
              <p:cNvSpPr/>
              <p:nvPr/>
            </p:nvSpPr>
            <p:spPr>
              <a:xfrm>
                <a:off x="5478915" y="8106861"/>
                <a:ext cx="79203" cy="203845"/>
              </a:xfrm>
              <a:custGeom>
                <a:avLst/>
                <a:gdLst>
                  <a:gd name="connsiteX0" fmla="*/ 79061 w 79203"/>
                  <a:gd name="connsiteY0" fmla="*/ 103441 h 203845"/>
                  <a:gd name="connsiteX1" fmla="*/ 25263 w 79203"/>
                  <a:gd name="connsiteY1" fmla="*/ 0 h 203845"/>
                  <a:gd name="connsiteX2" fmla="*/ 0 w 79203"/>
                  <a:gd name="connsiteY2" fmla="*/ 203846 h 203845"/>
                  <a:gd name="connsiteX3" fmla="*/ 79061 w 79203"/>
                  <a:gd name="connsiteY3" fmla="*/ 103441 h 203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203" h="203845">
                    <a:moveTo>
                      <a:pt x="79061" y="103441"/>
                    </a:moveTo>
                    <a:cubicBezTo>
                      <a:pt x="81095" y="83401"/>
                      <a:pt x="61286" y="42378"/>
                      <a:pt x="25263" y="0"/>
                    </a:cubicBezTo>
                    <a:cubicBezTo>
                      <a:pt x="30039" y="69786"/>
                      <a:pt x="21519" y="138098"/>
                      <a:pt x="0" y="203846"/>
                    </a:cubicBezTo>
                    <a:cubicBezTo>
                      <a:pt x="46517" y="169572"/>
                      <a:pt x="76320" y="130553"/>
                      <a:pt x="79061" y="103441"/>
                    </a:cubicBezTo>
                    <a:close/>
                  </a:path>
                </a:pathLst>
              </a:custGeom>
              <a:solidFill>
                <a:srgbClr val="423636"/>
              </a:solidFill>
              <a:ln w="29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D0ED3A26-F379-65AB-3053-05C8A0034EED}"/>
                </a:ext>
              </a:extLst>
            </p:cNvPr>
            <p:cNvSpPr/>
            <p:nvPr/>
          </p:nvSpPr>
          <p:spPr>
            <a:xfrm>
              <a:off x="4982954" y="7848651"/>
              <a:ext cx="61500" cy="206697"/>
            </a:xfrm>
            <a:custGeom>
              <a:avLst/>
              <a:gdLst>
                <a:gd name="connsiteX0" fmla="*/ 38692 w 61500"/>
                <a:gd name="connsiteY0" fmla="*/ 200772 h 206697"/>
                <a:gd name="connsiteX1" fmla="*/ 3849 w 61500"/>
                <a:gd name="connsiteY1" fmla="*/ 8832 h 206697"/>
                <a:gd name="connsiteX2" fmla="*/ 27402 w 61500"/>
                <a:gd name="connsiteY2" fmla="*/ 15316 h 206697"/>
                <a:gd name="connsiteX3" fmla="*/ 59770 w 61500"/>
                <a:gd name="connsiteY3" fmla="*/ 188454 h 206697"/>
                <a:gd name="connsiteX4" fmla="*/ 38692 w 61500"/>
                <a:gd name="connsiteY4" fmla="*/ 200772 h 206697"/>
                <a:gd name="connsiteX5" fmla="*/ 38692 w 61500"/>
                <a:gd name="connsiteY5" fmla="*/ 200772 h 206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500" h="206697">
                  <a:moveTo>
                    <a:pt x="38692" y="200772"/>
                  </a:moveTo>
                  <a:cubicBezTo>
                    <a:pt x="4851" y="142185"/>
                    <a:pt x="-6881" y="75494"/>
                    <a:pt x="3849" y="8832"/>
                  </a:cubicBezTo>
                  <a:cubicBezTo>
                    <a:pt x="6355" y="-6640"/>
                    <a:pt x="29878" y="-68"/>
                    <a:pt x="27402" y="15316"/>
                  </a:cubicBezTo>
                  <a:cubicBezTo>
                    <a:pt x="17733" y="75258"/>
                    <a:pt x="29466" y="135967"/>
                    <a:pt x="59770" y="188454"/>
                  </a:cubicBezTo>
                  <a:cubicBezTo>
                    <a:pt x="67640" y="202098"/>
                    <a:pt x="46563" y="214387"/>
                    <a:pt x="38692" y="200772"/>
                  </a:cubicBezTo>
                  <a:lnTo>
                    <a:pt x="38692" y="200772"/>
                  </a:lnTo>
                  <a:close/>
                </a:path>
              </a:pathLst>
            </a:custGeom>
            <a:solidFill>
              <a:srgbClr val="423636"/>
            </a:solidFill>
            <a:ln w="29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D5737EB5-1813-668A-DCC4-B08E35C5AFB0}"/>
                </a:ext>
              </a:extLst>
            </p:cNvPr>
            <p:cNvSpPr/>
            <p:nvPr/>
          </p:nvSpPr>
          <p:spPr>
            <a:xfrm>
              <a:off x="5086716" y="7863129"/>
              <a:ext cx="64355" cy="205936"/>
            </a:xfrm>
            <a:custGeom>
              <a:avLst/>
              <a:gdLst>
                <a:gd name="connsiteX0" fmla="*/ 2996 w 64355"/>
                <a:gd name="connsiteY0" fmla="*/ 197081 h 205936"/>
                <a:gd name="connsiteX1" fmla="*/ 41435 w 64355"/>
                <a:gd name="connsiteY1" fmla="*/ 5819 h 205936"/>
                <a:gd name="connsiteX2" fmla="*/ 62513 w 64355"/>
                <a:gd name="connsiteY2" fmla="*/ 18137 h 205936"/>
                <a:gd name="connsiteX3" fmla="*/ 26549 w 64355"/>
                <a:gd name="connsiteY3" fmla="*/ 190568 h 205936"/>
                <a:gd name="connsiteX4" fmla="*/ 2996 w 64355"/>
                <a:gd name="connsiteY4" fmla="*/ 197081 h 205936"/>
                <a:gd name="connsiteX5" fmla="*/ 2996 w 64355"/>
                <a:gd name="connsiteY5" fmla="*/ 197081 h 205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55" h="205936">
                  <a:moveTo>
                    <a:pt x="2996" y="197081"/>
                  </a:moveTo>
                  <a:cubicBezTo>
                    <a:pt x="-6437" y="130213"/>
                    <a:pt x="6415" y="63787"/>
                    <a:pt x="41435" y="5819"/>
                  </a:cubicBezTo>
                  <a:cubicBezTo>
                    <a:pt x="49542" y="-7620"/>
                    <a:pt x="70678" y="4640"/>
                    <a:pt x="62513" y="18137"/>
                  </a:cubicBezTo>
                  <a:cubicBezTo>
                    <a:pt x="31177" y="69975"/>
                    <a:pt x="18059" y="130448"/>
                    <a:pt x="26549" y="190568"/>
                  </a:cubicBezTo>
                  <a:cubicBezTo>
                    <a:pt x="28730" y="205981"/>
                    <a:pt x="5207" y="212611"/>
                    <a:pt x="2996" y="197081"/>
                  </a:cubicBezTo>
                  <a:lnTo>
                    <a:pt x="2996" y="197081"/>
                  </a:lnTo>
                  <a:close/>
                </a:path>
              </a:pathLst>
            </a:custGeom>
            <a:solidFill>
              <a:srgbClr val="423636"/>
            </a:solidFill>
            <a:ln w="29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E27F927A-3CB0-8E35-0F20-1BBFAFC2E884}"/>
                </a:ext>
              </a:extLst>
            </p:cNvPr>
            <p:cNvSpPr/>
            <p:nvPr/>
          </p:nvSpPr>
          <p:spPr>
            <a:xfrm>
              <a:off x="5118442" y="7850163"/>
              <a:ext cx="41440" cy="41428"/>
            </a:xfrm>
            <a:custGeom>
              <a:avLst/>
              <a:gdLst>
                <a:gd name="connsiteX0" fmla="*/ 129 w 41440"/>
                <a:gd name="connsiteY0" fmla="*/ 18430 h 41428"/>
                <a:gd name="connsiteX1" fmla="*/ 18436 w 41440"/>
                <a:gd name="connsiteY1" fmla="*/ 41299 h 41428"/>
                <a:gd name="connsiteX2" fmla="*/ 41311 w 41440"/>
                <a:gd name="connsiteY2" fmla="*/ 22998 h 41428"/>
                <a:gd name="connsiteX3" fmla="*/ 23005 w 41440"/>
                <a:gd name="connsiteY3" fmla="*/ 129 h 41428"/>
                <a:gd name="connsiteX4" fmla="*/ 129 w 41440"/>
                <a:gd name="connsiteY4" fmla="*/ 18430 h 41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40" h="41428">
                  <a:moveTo>
                    <a:pt x="129" y="18430"/>
                  </a:moveTo>
                  <a:cubicBezTo>
                    <a:pt x="-1138" y="29806"/>
                    <a:pt x="7057" y="40032"/>
                    <a:pt x="18436" y="41299"/>
                  </a:cubicBezTo>
                  <a:cubicBezTo>
                    <a:pt x="29814" y="42566"/>
                    <a:pt x="40043" y="34374"/>
                    <a:pt x="41311" y="22998"/>
                  </a:cubicBezTo>
                  <a:cubicBezTo>
                    <a:pt x="42578" y="11623"/>
                    <a:pt x="34383" y="1397"/>
                    <a:pt x="23005" y="129"/>
                  </a:cubicBezTo>
                  <a:cubicBezTo>
                    <a:pt x="11655" y="-1138"/>
                    <a:pt x="1397" y="7055"/>
                    <a:pt x="129" y="18430"/>
                  </a:cubicBezTo>
                  <a:close/>
                </a:path>
              </a:pathLst>
            </a:custGeom>
            <a:solidFill>
              <a:srgbClr val="423636"/>
            </a:solidFill>
            <a:ln w="29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B197B602-A170-F29E-16F8-654C3FE4AF24}"/>
                </a:ext>
              </a:extLst>
            </p:cNvPr>
            <p:cNvSpPr/>
            <p:nvPr/>
          </p:nvSpPr>
          <p:spPr>
            <a:xfrm>
              <a:off x="4977948" y="7834544"/>
              <a:ext cx="41439" cy="41428"/>
            </a:xfrm>
            <a:custGeom>
              <a:avLst/>
              <a:gdLst>
                <a:gd name="connsiteX0" fmla="*/ 129 w 41439"/>
                <a:gd name="connsiteY0" fmla="*/ 18430 h 41428"/>
                <a:gd name="connsiteX1" fmla="*/ 18435 w 41439"/>
                <a:gd name="connsiteY1" fmla="*/ 41299 h 41428"/>
                <a:gd name="connsiteX2" fmla="*/ 41311 w 41439"/>
                <a:gd name="connsiteY2" fmla="*/ 22998 h 41428"/>
                <a:gd name="connsiteX3" fmla="*/ 23005 w 41439"/>
                <a:gd name="connsiteY3" fmla="*/ 129 h 41428"/>
                <a:gd name="connsiteX4" fmla="*/ 129 w 41439"/>
                <a:gd name="connsiteY4" fmla="*/ 18430 h 41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39" h="41428">
                  <a:moveTo>
                    <a:pt x="129" y="18430"/>
                  </a:moveTo>
                  <a:cubicBezTo>
                    <a:pt x="-1138" y="29806"/>
                    <a:pt x="7057" y="40032"/>
                    <a:pt x="18435" y="41299"/>
                  </a:cubicBezTo>
                  <a:cubicBezTo>
                    <a:pt x="29814" y="42566"/>
                    <a:pt x="40043" y="34374"/>
                    <a:pt x="41311" y="22998"/>
                  </a:cubicBezTo>
                  <a:cubicBezTo>
                    <a:pt x="42578" y="11623"/>
                    <a:pt x="34383" y="1396"/>
                    <a:pt x="23005" y="129"/>
                  </a:cubicBezTo>
                  <a:cubicBezTo>
                    <a:pt x="11626" y="-1138"/>
                    <a:pt x="1397" y="7055"/>
                    <a:pt x="129" y="18430"/>
                  </a:cubicBezTo>
                  <a:close/>
                </a:path>
              </a:pathLst>
            </a:custGeom>
            <a:solidFill>
              <a:srgbClr val="423636"/>
            </a:solidFill>
            <a:ln w="29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3A08A342-1AE2-067D-1AD2-E5103C552D62}"/>
                </a:ext>
              </a:extLst>
            </p:cNvPr>
            <p:cNvSpPr/>
            <p:nvPr/>
          </p:nvSpPr>
          <p:spPr>
            <a:xfrm>
              <a:off x="5171748" y="7688610"/>
              <a:ext cx="267854" cy="406079"/>
            </a:xfrm>
            <a:custGeom>
              <a:avLst/>
              <a:gdLst>
                <a:gd name="connsiteX0" fmla="*/ 30100 w 267854"/>
                <a:gd name="connsiteY0" fmla="*/ 406079 h 406079"/>
                <a:gd name="connsiteX1" fmla="*/ 1417 w 267854"/>
                <a:gd name="connsiteY1" fmla="*/ 207656 h 406079"/>
                <a:gd name="connsiteX2" fmla="*/ 78326 w 267854"/>
                <a:gd name="connsiteY2" fmla="*/ 41562 h 406079"/>
                <a:gd name="connsiteX3" fmla="*/ 220825 w 267854"/>
                <a:gd name="connsiteY3" fmla="*/ 13329 h 406079"/>
                <a:gd name="connsiteX4" fmla="*/ 262950 w 267854"/>
                <a:gd name="connsiteY4" fmla="*/ 76720 h 406079"/>
                <a:gd name="connsiteX5" fmla="*/ 235505 w 267854"/>
                <a:gd name="connsiteY5" fmla="*/ 224071 h 406079"/>
                <a:gd name="connsiteX6" fmla="*/ 129884 w 267854"/>
                <a:gd name="connsiteY6" fmla="*/ 335027 h 406079"/>
                <a:gd name="connsiteX7" fmla="*/ 30100 w 267854"/>
                <a:gd name="connsiteY7" fmla="*/ 406079 h 406079"/>
                <a:gd name="connsiteX8" fmla="*/ 30100 w 267854"/>
                <a:gd name="connsiteY8" fmla="*/ 406079 h 40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854" h="406079">
                  <a:moveTo>
                    <a:pt x="30100" y="406079"/>
                  </a:moveTo>
                  <a:cubicBezTo>
                    <a:pt x="14388" y="345813"/>
                    <a:pt x="-5510" y="269544"/>
                    <a:pt x="1417" y="207656"/>
                  </a:cubicBezTo>
                  <a:cubicBezTo>
                    <a:pt x="8345" y="145768"/>
                    <a:pt x="33136" y="84411"/>
                    <a:pt x="78326" y="41562"/>
                  </a:cubicBezTo>
                  <a:cubicBezTo>
                    <a:pt x="116265" y="5608"/>
                    <a:pt x="176991" y="-15139"/>
                    <a:pt x="220825" y="13329"/>
                  </a:cubicBezTo>
                  <a:cubicBezTo>
                    <a:pt x="242610" y="27475"/>
                    <a:pt x="256435" y="51581"/>
                    <a:pt x="262950" y="76720"/>
                  </a:cubicBezTo>
                  <a:cubicBezTo>
                    <a:pt x="275832" y="126406"/>
                    <a:pt x="262183" y="180219"/>
                    <a:pt x="235505" y="224071"/>
                  </a:cubicBezTo>
                  <a:cubicBezTo>
                    <a:pt x="208827" y="267923"/>
                    <a:pt x="170122" y="303110"/>
                    <a:pt x="129884" y="335027"/>
                  </a:cubicBezTo>
                  <a:cubicBezTo>
                    <a:pt x="97900" y="360400"/>
                    <a:pt x="64560" y="384124"/>
                    <a:pt x="30100" y="406079"/>
                  </a:cubicBezTo>
                  <a:lnTo>
                    <a:pt x="30100" y="406079"/>
                  </a:lnTo>
                  <a:close/>
                </a:path>
              </a:pathLst>
            </a:custGeom>
            <a:solidFill>
              <a:srgbClr val="EAE7EF"/>
            </a:solidFill>
            <a:ln w="29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88" name="Graphic 34">
            <a:extLst>
              <a:ext uri="{FF2B5EF4-FFF2-40B4-BE49-F238E27FC236}">
                <a16:creationId xmlns:a16="http://schemas.microsoft.com/office/drawing/2014/main" id="{56B6809D-75A6-602E-0069-7CBA262C83B2}"/>
              </a:ext>
            </a:extLst>
          </p:cNvPr>
          <p:cNvGrpSpPr/>
          <p:nvPr/>
        </p:nvGrpSpPr>
        <p:grpSpPr>
          <a:xfrm>
            <a:off x="16645" y="3779837"/>
            <a:ext cx="467361" cy="477347"/>
            <a:chOff x="458207" y="9046843"/>
            <a:chExt cx="810495" cy="827812"/>
          </a:xfrm>
        </p:grpSpPr>
        <p:grpSp>
          <p:nvGrpSpPr>
            <p:cNvPr id="2889" name="Graphic 34">
              <a:extLst>
                <a:ext uri="{FF2B5EF4-FFF2-40B4-BE49-F238E27FC236}">
                  <a16:creationId xmlns:a16="http://schemas.microsoft.com/office/drawing/2014/main" id="{7E3420A8-2B54-6784-CF37-9559C50E2E3D}"/>
                </a:ext>
              </a:extLst>
            </p:cNvPr>
            <p:cNvGrpSpPr/>
            <p:nvPr/>
          </p:nvGrpSpPr>
          <p:grpSpPr>
            <a:xfrm>
              <a:off x="458207" y="9162115"/>
              <a:ext cx="735058" cy="712540"/>
              <a:chOff x="458207" y="9162115"/>
              <a:chExt cx="735058" cy="712540"/>
            </a:xfrm>
          </p:grpSpPr>
          <p:sp>
            <p:nvSpPr>
              <p:cNvPr id="2896" name="Freeform 2895">
                <a:extLst>
                  <a:ext uri="{FF2B5EF4-FFF2-40B4-BE49-F238E27FC236}">
                    <a16:creationId xmlns:a16="http://schemas.microsoft.com/office/drawing/2014/main" id="{F4A43260-3EC2-B87C-BFFE-7E48EB892411}"/>
                  </a:ext>
                </a:extLst>
              </p:cNvPr>
              <p:cNvSpPr/>
              <p:nvPr/>
            </p:nvSpPr>
            <p:spPr>
              <a:xfrm rot="-2437457">
                <a:off x="517332" y="9313477"/>
                <a:ext cx="616809" cy="409816"/>
              </a:xfrm>
              <a:custGeom>
                <a:avLst/>
                <a:gdLst>
                  <a:gd name="connsiteX0" fmla="*/ 616810 w 616809"/>
                  <a:gd name="connsiteY0" fmla="*/ 204908 h 409816"/>
                  <a:gd name="connsiteX1" fmla="*/ 308405 w 616809"/>
                  <a:gd name="connsiteY1" fmla="*/ 409816 h 409816"/>
                  <a:gd name="connsiteX2" fmla="*/ 0 w 616809"/>
                  <a:gd name="connsiteY2" fmla="*/ 204908 h 409816"/>
                  <a:gd name="connsiteX3" fmla="*/ 308405 w 616809"/>
                  <a:gd name="connsiteY3" fmla="*/ 0 h 409816"/>
                  <a:gd name="connsiteX4" fmla="*/ 616810 w 616809"/>
                  <a:gd name="connsiteY4" fmla="*/ 204908 h 409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6809" h="409816">
                    <a:moveTo>
                      <a:pt x="616810" y="204908"/>
                    </a:moveTo>
                    <a:cubicBezTo>
                      <a:pt x="616810" y="318076"/>
                      <a:pt x="478732" y="409816"/>
                      <a:pt x="308405" y="409816"/>
                    </a:cubicBezTo>
                    <a:cubicBezTo>
                      <a:pt x="138078" y="409816"/>
                      <a:pt x="0" y="318076"/>
                      <a:pt x="0" y="204908"/>
                    </a:cubicBezTo>
                    <a:cubicBezTo>
                      <a:pt x="0" y="91740"/>
                      <a:pt x="138078" y="0"/>
                      <a:pt x="308405" y="0"/>
                    </a:cubicBezTo>
                    <a:cubicBezTo>
                      <a:pt x="478732" y="0"/>
                      <a:pt x="616810" y="91740"/>
                      <a:pt x="616810" y="204908"/>
                    </a:cubicBezTo>
                    <a:close/>
                  </a:path>
                </a:pathLst>
              </a:custGeom>
              <a:solidFill>
                <a:srgbClr val="FFD45A"/>
              </a:solidFill>
              <a:ln w="29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05" name="Freeform 2904">
                <a:extLst>
                  <a:ext uri="{FF2B5EF4-FFF2-40B4-BE49-F238E27FC236}">
                    <a16:creationId xmlns:a16="http://schemas.microsoft.com/office/drawing/2014/main" id="{FE4128BD-0CD0-3FC5-592C-7D2F1DCEC568}"/>
                  </a:ext>
                </a:extLst>
              </p:cNvPr>
              <p:cNvSpPr/>
              <p:nvPr/>
            </p:nvSpPr>
            <p:spPr>
              <a:xfrm>
                <a:off x="711846" y="9294778"/>
                <a:ext cx="334167" cy="358329"/>
              </a:xfrm>
              <a:custGeom>
                <a:avLst/>
                <a:gdLst>
                  <a:gd name="connsiteX0" fmla="*/ 270022 w 334167"/>
                  <a:gd name="connsiteY0" fmla="*/ 358329 h 358329"/>
                  <a:gd name="connsiteX1" fmla="*/ 0 w 334167"/>
                  <a:gd name="connsiteY1" fmla="*/ 52192 h 358329"/>
                  <a:gd name="connsiteX2" fmla="*/ 86843 w 334167"/>
                  <a:gd name="connsiteY2" fmla="*/ 0 h 358329"/>
                  <a:gd name="connsiteX3" fmla="*/ 334167 w 334167"/>
                  <a:gd name="connsiteY3" fmla="*/ 279084 h 358329"/>
                  <a:gd name="connsiteX4" fmla="*/ 270022 w 334167"/>
                  <a:gd name="connsiteY4" fmla="*/ 358329 h 358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4167" h="358329">
                    <a:moveTo>
                      <a:pt x="270022" y="358329"/>
                    </a:moveTo>
                    <a:cubicBezTo>
                      <a:pt x="151814" y="286893"/>
                      <a:pt x="55655" y="178649"/>
                      <a:pt x="0" y="52192"/>
                    </a:cubicBezTo>
                    <a:cubicBezTo>
                      <a:pt x="28034" y="30649"/>
                      <a:pt x="57394" y="13203"/>
                      <a:pt x="86843" y="0"/>
                    </a:cubicBezTo>
                    <a:cubicBezTo>
                      <a:pt x="138696" y="120209"/>
                      <a:pt x="222326" y="214367"/>
                      <a:pt x="334167" y="279084"/>
                    </a:cubicBezTo>
                    <a:cubicBezTo>
                      <a:pt x="317011" y="306609"/>
                      <a:pt x="295521" y="333427"/>
                      <a:pt x="270022" y="358329"/>
                    </a:cubicBezTo>
                    <a:close/>
                  </a:path>
                </a:pathLst>
              </a:custGeom>
              <a:solidFill>
                <a:srgbClr val="423636"/>
              </a:solidFill>
              <a:ln w="29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06" name="Freeform 2905">
                <a:extLst>
                  <a:ext uri="{FF2B5EF4-FFF2-40B4-BE49-F238E27FC236}">
                    <a16:creationId xmlns:a16="http://schemas.microsoft.com/office/drawing/2014/main" id="{947D5969-A935-61DF-B40A-F6237DF15D7F}"/>
                  </a:ext>
                </a:extLst>
              </p:cNvPr>
              <p:cNvSpPr/>
              <p:nvPr/>
            </p:nvSpPr>
            <p:spPr>
              <a:xfrm>
                <a:off x="597676" y="9401637"/>
                <a:ext cx="325529" cy="344772"/>
              </a:xfrm>
              <a:custGeom>
                <a:avLst/>
                <a:gdLst>
                  <a:gd name="connsiteX0" fmla="*/ 214691 w 325529"/>
                  <a:gd name="connsiteY0" fmla="*/ 344773 h 344772"/>
                  <a:gd name="connsiteX1" fmla="*/ 0 w 325529"/>
                  <a:gd name="connsiteY1" fmla="*/ 105828 h 344772"/>
                  <a:gd name="connsiteX2" fmla="*/ 57188 w 325529"/>
                  <a:gd name="connsiteY2" fmla="*/ 0 h 344772"/>
                  <a:gd name="connsiteX3" fmla="*/ 95716 w 325529"/>
                  <a:gd name="connsiteY3" fmla="*/ 69344 h 344772"/>
                  <a:gd name="connsiteX4" fmla="*/ 165138 w 325529"/>
                  <a:gd name="connsiteY4" fmla="*/ 162086 h 344772"/>
                  <a:gd name="connsiteX5" fmla="*/ 252335 w 325529"/>
                  <a:gd name="connsiteY5" fmla="*/ 246814 h 344772"/>
                  <a:gd name="connsiteX6" fmla="*/ 252689 w 325529"/>
                  <a:gd name="connsiteY6" fmla="*/ 247079 h 344772"/>
                  <a:gd name="connsiteX7" fmla="*/ 252718 w 325529"/>
                  <a:gd name="connsiteY7" fmla="*/ 247079 h 344772"/>
                  <a:gd name="connsiteX8" fmla="*/ 260353 w 325529"/>
                  <a:gd name="connsiteY8" fmla="*/ 253179 h 344772"/>
                  <a:gd name="connsiteX9" fmla="*/ 273176 w 325529"/>
                  <a:gd name="connsiteY9" fmla="*/ 262993 h 344772"/>
                  <a:gd name="connsiteX10" fmla="*/ 297201 w 325529"/>
                  <a:gd name="connsiteY10" fmla="*/ 280262 h 344772"/>
                  <a:gd name="connsiteX11" fmla="*/ 325530 w 325529"/>
                  <a:gd name="connsiteY11" fmla="*/ 298946 h 344772"/>
                  <a:gd name="connsiteX12" fmla="*/ 214691 w 325529"/>
                  <a:gd name="connsiteY12" fmla="*/ 344773 h 344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25529" h="344772">
                    <a:moveTo>
                      <a:pt x="214691" y="344773"/>
                    </a:moveTo>
                    <a:cubicBezTo>
                      <a:pt x="128703" y="279850"/>
                      <a:pt x="55272" y="198276"/>
                      <a:pt x="0" y="105828"/>
                    </a:cubicBezTo>
                    <a:cubicBezTo>
                      <a:pt x="12646" y="69049"/>
                      <a:pt x="31218" y="32358"/>
                      <a:pt x="57188" y="0"/>
                    </a:cubicBezTo>
                    <a:cubicBezTo>
                      <a:pt x="68832" y="23724"/>
                      <a:pt x="81655" y="46887"/>
                      <a:pt x="95716" y="69344"/>
                    </a:cubicBezTo>
                    <a:cubicBezTo>
                      <a:pt x="117737" y="104560"/>
                      <a:pt x="136455" y="129581"/>
                      <a:pt x="165138" y="162086"/>
                    </a:cubicBezTo>
                    <a:cubicBezTo>
                      <a:pt x="191963" y="192470"/>
                      <a:pt x="221088" y="220968"/>
                      <a:pt x="252335" y="246814"/>
                    </a:cubicBezTo>
                    <a:cubicBezTo>
                      <a:pt x="252453" y="246902"/>
                      <a:pt x="252541" y="247020"/>
                      <a:pt x="252689" y="247079"/>
                    </a:cubicBezTo>
                    <a:lnTo>
                      <a:pt x="252718" y="247079"/>
                    </a:lnTo>
                    <a:cubicBezTo>
                      <a:pt x="254310" y="248316"/>
                      <a:pt x="260353" y="253179"/>
                      <a:pt x="260353" y="253179"/>
                    </a:cubicBezTo>
                    <a:cubicBezTo>
                      <a:pt x="264598" y="256480"/>
                      <a:pt x="268872" y="259780"/>
                      <a:pt x="273176" y="262993"/>
                    </a:cubicBezTo>
                    <a:cubicBezTo>
                      <a:pt x="281076" y="268916"/>
                      <a:pt x="289095" y="274663"/>
                      <a:pt x="297201" y="280262"/>
                    </a:cubicBezTo>
                    <a:cubicBezTo>
                      <a:pt x="306487" y="286687"/>
                      <a:pt x="315949" y="292905"/>
                      <a:pt x="325530" y="298946"/>
                    </a:cubicBezTo>
                    <a:cubicBezTo>
                      <a:pt x="290392" y="321255"/>
                      <a:pt x="252276" y="336050"/>
                      <a:pt x="214691" y="344773"/>
                    </a:cubicBezTo>
                    <a:close/>
                  </a:path>
                </a:pathLst>
              </a:custGeom>
              <a:solidFill>
                <a:srgbClr val="423636"/>
              </a:solidFill>
              <a:ln w="29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07" name="Freeform 2906">
                <a:extLst>
                  <a:ext uri="{FF2B5EF4-FFF2-40B4-BE49-F238E27FC236}">
                    <a16:creationId xmlns:a16="http://schemas.microsoft.com/office/drawing/2014/main" id="{79F32E4D-6539-11A3-CD5F-9D773719A89B}"/>
                  </a:ext>
                </a:extLst>
              </p:cNvPr>
              <p:cNvSpPr/>
              <p:nvPr/>
            </p:nvSpPr>
            <p:spPr>
              <a:xfrm>
                <a:off x="574923" y="9603538"/>
                <a:ext cx="138898" cy="152980"/>
              </a:xfrm>
              <a:custGeom>
                <a:avLst/>
                <a:gdLst>
                  <a:gd name="connsiteX0" fmla="*/ 16681 w 138898"/>
                  <a:gd name="connsiteY0" fmla="*/ 115641 h 152980"/>
                  <a:gd name="connsiteX1" fmla="*/ 1794 w 138898"/>
                  <a:gd name="connsiteY1" fmla="*/ 0 h 152980"/>
                  <a:gd name="connsiteX2" fmla="*/ 138898 w 138898"/>
                  <a:gd name="connsiteY2" fmla="*/ 152980 h 152980"/>
                  <a:gd name="connsiteX3" fmla="*/ 16681 w 138898"/>
                  <a:gd name="connsiteY3" fmla="*/ 115641 h 152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898" h="152980">
                    <a:moveTo>
                      <a:pt x="16681" y="115641"/>
                    </a:moveTo>
                    <a:cubicBezTo>
                      <a:pt x="3592" y="100346"/>
                      <a:pt x="-3571" y="55345"/>
                      <a:pt x="1794" y="0"/>
                    </a:cubicBezTo>
                    <a:cubicBezTo>
                      <a:pt x="37728" y="60031"/>
                      <a:pt x="83685" y="111250"/>
                      <a:pt x="138898" y="152980"/>
                    </a:cubicBezTo>
                    <a:cubicBezTo>
                      <a:pt x="81179" y="151389"/>
                      <a:pt x="34427" y="136359"/>
                      <a:pt x="16681" y="115641"/>
                    </a:cubicBezTo>
                    <a:close/>
                  </a:path>
                </a:pathLst>
              </a:custGeom>
              <a:solidFill>
                <a:srgbClr val="423636"/>
              </a:solidFill>
              <a:ln w="29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890" name="Freeform 2889">
              <a:extLst>
                <a:ext uri="{FF2B5EF4-FFF2-40B4-BE49-F238E27FC236}">
                  <a16:creationId xmlns:a16="http://schemas.microsoft.com/office/drawing/2014/main" id="{08A14F43-B874-461D-1532-502D924979B6}"/>
                </a:ext>
              </a:extLst>
            </p:cNvPr>
            <p:cNvSpPr/>
            <p:nvPr/>
          </p:nvSpPr>
          <p:spPr>
            <a:xfrm>
              <a:off x="962011" y="9142022"/>
              <a:ext cx="79011" cy="200887"/>
            </a:xfrm>
            <a:custGeom>
              <a:avLst/>
              <a:gdLst>
                <a:gd name="connsiteX0" fmla="*/ 23395 w 79011"/>
                <a:gd name="connsiteY0" fmla="*/ 195635 h 200887"/>
                <a:gd name="connsiteX1" fmla="*/ 78667 w 79011"/>
                <a:gd name="connsiteY1" fmla="*/ 11770 h 200887"/>
                <a:gd name="connsiteX2" fmla="*/ 54258 w 79011"/>
                <a:gd name="connsiteY2" fmla="*/ 11770 h 200887"/>
                <a:gd name="connsiteX3" fmla="*/ 2317 w 79011"/>
                <a:gd name="connsiteY3" fmla="*/ 183316 h 200887"/>
                <a:gd name="connsiteX4" fmla="*/ 23395 w 79011"/>
                <a:gd name="connsiteY4" fmla="*/ 195635 h 200887"/>
                <a:gd name="connsiteX5" fmla="*/ 23395 w 79011"/>
                <a:gd name="connsiteY5" fmla="*/ 195635 h 200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011" h="200887">
                  <a:moveTo>
                    <a:pt x="23395" y="195635"/>
                  </a:moveTo>
                  <a:cubicBezTo>
                    <a:pt x="62571" y="142441"/>
                    <a:pt x="81880" y="77724"/>
                    <a:pt x="78667" y="11770"/>
                  </a:cubicBezTo>
                  <a:cubicBezTo>
                    <a:pt x="77900" y="-3879"/>
                    <a:pt x="53462" y="-3967"/>
                    <a:pt x="54258" y="11770"/>
                  </a:cubicBezTo>
                  <a:cubicBezTo>
                    <a:pt x="57295" y="73893"/>
                    <a:pt x="39195" y="133246"/>
                    <a:pt x="2317" y="183316"/>
                  </a:cubicBezTo>
                  <a:cubicBezTo>
                    <a:pt x="-6998" y="195959"/>
                    <a:pt x="14168" y="208160"/>
                    <a:pt x="23395" y="195635"/>
                  </a:cubicBezTo>
                  <a:lnTo>
                    <a:pt x="23395" y="195635"/>
                  </a:lnTo>
                  <a:close/>
                </a:path>
              </a:pathLst>
            </a:custGeom>
            <a:solidFill>
              <a:srgbClr val="423636"/>
            </a:solidFill>
            <a:ln w="29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91" name="Freeform 2890">
              <a:extLst>
                <a:ext uri="{FF2B5EF4-FFF2-40B4-BE49-F238E27FC236}">
                  <a16:creationId xmlns:a16="http://schemas.microsoft.com/office/drawing/2014/main" id="{DC72AD95-D190-D7F1-9222-35BB361742BC}"/>
                </a:ext>
              </a:extLst>
            </p:cNvPr>
            <p:cNvSpPr/>
            <p:nvPr/>
          </p:nvSpPr>
          <p:spPr>
            <a:xfrm>
              <a:off x="856025" y="9496601"/>
              <a:ext cx="412678" cy="337167"/>
            </a:xfrm>
            <a:custGeom>
              <a:avLst/>
              <a:gdLst>
                <a:gd name="connsiteX0" fmla="*/ 0 w 412678"/>
                <a:gd name="connsiteY0" fmla="*/ 1728 h 337167"/>
                <a:gd name="connsiteX1" fmla="*/ 224390 w 412678"/>
                <a:gd name="connsiteY1" fmla="*/ 18732 h 337167"/>
                <a:gd name="connsiteX2" fmla="*/ 387582 w 412678"/>
                <a:gd name="connsiteY2" fmla="*/ 143480 h 337167"/>
                <a:gd name="connsiteX3" fmla="*/ 383720 w 412678"/>
                <a:gd name="connsiteY3" fmla="*/ 306392 h 337167"/>
                <a:gd name="connsiteX4" fmla="*/ 304011 w 412678"/>
                <a:gd name="connsiteY4" fmla="*/ 337070 h 337167"/>
                <a:gd name="connsiteX5" fmla="*/ 149279 w 412678"/>
                <a:gd name="connsiteY5" fmla="*/ 271057 h 337167"/>
                <a:gd name="connsiteX6" fmla="*/ 53503 w 412678"/>
                <a:gd name="connsiteY6" fmla="*/ 128332 h 337167"/>
                <a:gd name="connsiteX7" fmla="*/ 0 w 412678"/>
                <a:gd name="connsiteY7" fmla="*/ 1728 h 337167"/>
                <a:gd name="connsiteX8" fmla="*/ 0 w 412678"/>
                <a:gd name="connsiteY8" fmla="*/ 1728 h 33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78" h="337167">
                  <a:moveTo>
                    <a:pt x="0" y="1728"/>
                  </a:moveTo>
                  <a:cubicBezTo>
                    <a:pt x="69864" y="-748"/>
                    <a:pt x="158270" y="-3930"/>
                    <a:pt x="224390" y="18732"/>
                  </a:cubicBezTo>
                  <a:cubicBezTo>
                    <a:pt x="290510" y="41424"/>
                    <a:pt x="351677" y="83537"/>
                    <a:pt x="387582" y="143480"/>
                  </a:cubicBezTo>
                  <a:cubicBezTo>
                    <a:pt x="417709" y="193786"/>
                    <a:pt x="425609" y="265339"/>
                    <a:pt x="383720" y="306392"/>
                  </a:cubicBezTo>
                  <a:cubicBezTo>
                    <a:pt x="362908" y="326785"/>
                    <a:pt x="333135" y="336068"/>
                    <a:pt x="304011" y="337070"/>
                  </a:cubicBezTo>
                  <a:cubicBezTo>
                    <a:pt x="246439" y="339044"/>
                    <a:pt x="190814" y="310959"/>
                    <a:pt x="149279" y="271057"/>
                  </a:cubicBezTo>
                  <a:cubicBezTo>
                    <a:pt x="107744" y="231124"/>
                    <a:pt x="78648" y="180170"/>
                    <a:pt x="53503" y="128332"/>
                  </a:cubicBezTo>
                  <a:cubicBezTo>
                    <a:pt x="33517" y="87074"/>
                    <a:pt x="15653" y="44813"/>
                    <a:pt x="0" y="1728"/>
                  </a:cubicBezTo>
                  <a:lnTo>
                    <a:pt x="0" y="1728"/>
                  </a:lnTo>
                  <a:close/>
                </a:path>
              </a:pathLst>
            </a:custGeom>
            <a:solidFill>
              <a:srgbClr val="EAE7EF"/>
            </a:solidFill>
            <a:ln w="29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92" name="Freeform 2891">
              <a:extLst>
                <a:ext uri="{FF2B5EF4-FFF2-40B4-BE49-F238E27FC236}">
                  <a16:creationId xmlns:a16="http://schemas.microsoft.com/office/drawing/2014/main" id="{99AA497C-3CB0-4FD5-01A7-DFA8C87B2FAF}"/>
                </a:ext>
              </a:extLst>
            </p:cNvPr>
            <p:cNvSpPr/>
            <p:nvPr/>
          </p:nvSpPr>
          <p:spPr>
            <a:xfrm>
              <a:off x="535862" y="9046843"/>
              <a:ext cx="320153" cy="431711"/>
            </a:xfrm>
            <a:custGeom>
              <a:avLst/>
              <a:gdLst>
                <a:gd name="connsiteX0" fmla="*/ 308548 w 320153"/>
                <a:gd name="connsiteY0" fmla="*/ 431712 h 431711"/>
                <a:gd name="connsiteX1" fmla="*/ 311408 w 320153"/>
                <a:gd name="connsiteY1" fmla="*/ 206765 h 431711"/>
                <a:gd name="connsiteX2" fmla="*/ 201512 w 320153"/>
                <a:gd name="connsiteY2" fmla="*/ 33244 h 431711"/>
                <a:gd name="connsiteX3" fmla="*/ 38851 w 320153"/>
                <a:gd name="connsiteY3" fmla="*/ 22694 h 431711"/>
                <a:gd name="connsiteX4" fmla="*/ 1266 w 320153"/>
                <a:gd name="connsiteY4" fmla="*/ 99375 h 431711"/>
                <a:gd name="connsiteX5" fmla="*/ 53383 w 320153"/>
                <a:gd name="connsiteY5" fmla="*/ 259281 h 431711"/>
                <a:gd name="connsiteX6" fmla="*/ 187127 w 320153"/>
                <a:gd name="connsiteY6" fmla="*/ 367260 h 431711"/>
                <a:gd name="connsiteX7" fmla="*/ 308548 w 320153"/>
                <a:gd name="connsiteY7" fmla="*/ 431712 h 431711"/>
                <a:gd name="connsiteX8" fmla="*/ 308548 w 320153"/>
                <a:gd name="connsiteY8" fmla="*/ 431712 h 43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0153" h="431711">
                  <a:moveTo>
                    <a:pt x="308548" y="431712"/>
                  </a:moveTo>
                  <a:cubicBezTo>
                    <a:pt x="317186" y="362368"/>
                    <a:pt x="328181" y="274606"/>
                    <a:pt x="311408" y="206765"/>
                  </a:cubicBezTo>
                  <a:cubicBezTo>
                    <a:pt x="294635" y="138924"/>
                    <a:pt x="258081" y="74296"/>
                    <a:pt x="201512" y="33244"/>
                  </a:cubicBezTo>
                  <a:cubicBezTo>
                    <a:pt x="154052" y="-1207"/>
                    <a:pt x="83451" y="-15382"/>
                    <a:pt x="38851" y="22694"/>
                  </a:cubicBezTo>
                  <a:cubicBezTo>
                    <a:pt x="16683" y="41614"/>
                    <a:pt x="4833" y="70465"/>
                    <a:pt x="1266" y="99375"/>
                  </a:cubicBezTo>
                  <a:cubicBezTo>
                    <a:pt x="-5780" y="156548"/>
                    <a:pt x="17272" y="214398"/>
                    <a:pt x="53383" y="259281"/>
                  </a:cubicBezTo>
                  <a:cubicBezTo>
                    <a:pt x="89495" y="304164"/>
                    <a:pt x="137692" y="337643"/>
                    <a:pt x="187127" y="367260"/>
                  </a:cubicBezTo>
                  <a:cubicBezTo>
                    <a:pt x="226451" y="390777"/>
                    <a:pt x="267013" y="412320"/>
                    <a:pt x="308548" y="431712"/>
                  </a:cubicBezTo>
                  <a:lnTo>
                    <a:pt x="308548" y="431712"/>
                  </a:lnTo>
                  <a:close/>
                </a:path>
              </a:pathLst>
            </a:custGeom>
            <a:solidFill>
              <a:srgbClr val="EAE7EF"/>
            </a:solidFill>
            <a:ln w="29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93" name="Freeform 2892">
              <a:extLst>
                <a:ext uri="{FF2B5EF4-FFF2-40B4-BE49-F238E27FC236}">
                  <a16:creationId xmlns:a16="http://schemas.microsoft.com/office/drawing/2014/main" id="{D9716140-9917-67E5-D511-8851B285D8D0}"/>
                </a:ext>
              </a:extLst>
            </p:cNvPr>
            <p:cNvSpPr/>
            <p:nvPr/>
          </p:nvSpPr>
          <p:spPr>
            <a:xfrm>
              <a:off x="1001265" y="9113270"/>
              <a:ext cx="55419" cy="55404"/>
            </a:xfrm>
            <a:custGeom>
              <a:avLst/>
              <a:gdLst>
                <a:gd name="connsiteX0" fmla="*/ 55419 w 55419"/>
                <a:gd name="connsiteY0" fmla="*/ 27702 h 55404"/>
                <a:gd name="connsiteX1" fmla="*/ 27710 w 55419"/>
                <a:gd name="connsiteY1" fmla="*/ 55404 h 55404"/>
                <a:gd name="connsiteX2" fmla="*/ 0 w 55419"/>
                <a:gd name="connsiteY2" fmla="*/ 27702 h 55404"/>
                <a:gd name="connsiteX3" fmla="*/ 27710 w 55419"/>
                <a:gd name="connsiteY3" fmla="*/ 0 h 55404"/>
                <a:gd name="connsiteX4" fmla="*/ 55419 w 55419"/>
                <a:gd name="connsiteY4" fmla="*/ 27702 h 5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419" h="55404">
                  <a:moveTo>
                    <a:pt x="55419" y="27702"/>
                  </a:moveTo>
                  <a:cubicBezTo>
                    <a:pt x="55419" y="43001"/>
                    <a:pt x="43013" y="55404"/>
                    <a:pt x="27710" y="55404"/>
                  </a:cubicBezTo>
                  <a:cubicBezTo>
                    <a:pt x="12406" y="55404"/>
                    <a:pt x="0" y="43001"/>
                    <a:pt x="0" y="27702"/>
                  </a:cubicBezTo>
                  <a:cubicBezTo>
                    <a:pt x="0" y="12403"/>
                    <a:pt x="12406" y="0"/>
                    <a:pt x="27710" y="0"/>
                  </a:cubicBezTo>
                  <a:cubicBezTo>
                    <a:pt x="43013" y="0"/>
                    <a:pt x="55419" y="12403"/>
                    <a:pt x="55419" y="27702"/>
                  </a:cubicBezTo>
                  <a:close/>
                </a:path>
              </a:pathLst>
            </a:custGeom>
            <a:solidFill>
              <a:srgbClr val="423636"/>
            </a:solidFill>
            <a:ln w="29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94" name="Freeform 2893">
              <a:extLst>
                <a:ext uri="{FF2B5EF4-FFF2-40B4-BE49-F238E27FC236}">
                  <a16:creationId xmlns:a16="http://schemas.microsoft.com/office/drawing/2014/main" id="{6CC2FDD9-76A5-7FA8-BC46-76AAE719F2A8}"/>
                </a:ext>
              </a:extLst>
            </p:cNvPr>
            <p:cNvSpPr/>
            <p:nvPr/>
          </p:nvSpPr>
          <p:spPr>
            <a:xfrm>
              <a:off x="1011732" y="9274441"/>
              <a:ext cx="189113" cy="108874"/>
            </a:xfrm>
            <a:custGeom>
              <a:avLst/>
              <a:gdLst>
                <a:gd name="connsiteX0" fmla="*/ 20692 w 189113"/>
                <a:gd name="connsiteY0" fmla="*/ 105123 h 108874"/>
                <a:gd name="connsiteX1" fmla="*/ 177517 w 189113"/>
                <a:gd name="connsiteY1" fmla="*/ 24521 h 108874"/>
                <a:gd name="connsiteX2" fmla="*/ 177517 w 189113"/>
                <a:gd name="connsiteY2" fmla="*/ 120 h 108874"/>
                <a:gd name="connsiteX3" fmla="*/ 3418 w 189113"/>
                <a:gd name="connsiteY3" fmla="*/ 87882 h 108874"/>
                <a:gd name="connsiteX4" fmla="*/ 20692 w 189113"/>
                <a:gd name="connsiteY4" fmla="*/ 105123 h 108874"/>
                <a:gd name="connsiteX5" fmla="*/ 20692 w 189113"/>
                <a:gd name="connsiteY5" fmla="*/ 105123 h 108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9113" h="108874">
                  <a:moveTo>
                    <a:pt x="20692" y="105123"/>
                  </a:moveTo>
                  <a:cubicBezTo>
                    <a:pt x="62345" y="61123"/>
                    <a:pt x="117263" y="32302"/>
                    <a:pt x="177517" y="24521"/>
                  </a:cubicBezTo>
                  <a:cubicBezTo>
                    <a:pt x="192875" y="22547"/>
                    <a:pt x="193082" y="-1913"/>
                    <a:pt x="177517" y="120"/>
                  </a:cubicBezTo>
                  <a:cubicBezTo>
                    <a:pt x="110660" y="8755"/>
                    <a:pt x="49876" y="38814"/>
                    <a:pt x="3418" y="87882"/>
                  </a:cubicBezTo>
                  <a:cubicBezTo>
                    <a:pt x="-7371" y="99258"/>
                    <a:pt x="9874" y="116557"/>
                    <a:pt x="20692" y="105123"/>
                  </a:cubicBezTo>
                  <a:lnTo>
                    <a:pt x="20692" y="105123"/>
                  </a:lnTo>
                  <a:close/>
                </a:path>
              </a:pathLst>
            </a:custGeom>
            <a:solidFill>
              <a:srgbClr val="423636"/>
            </a:solidFill>
            <a:ln w="29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95" name="Freeform 2894">
              <a:extLst>
                <a:ext uri="{FF2B5EF4-FFF2-40B4-BE49-F238E27FC236}">
                  <a16:creationId xmlns:a16="http://schemas.microsoft.com/office/drawing/2014/main" id="{1A20A55D-ED2B-3B22-F83C-B22B6A3253F2}"/>
                </a:ext>
              </a:extLst>
            </p:cNvPr>
            <p:cNvSpPr/>
            <p:nvPr/>
          </p:nvSpPr>
          <p:spPr>
            <a:xfrm>
              <a:off x="1174037" y="9256259"/>
              <a:ext cx="55450" cy="55435"/>
            </a:xfrm>
            <a:custGeom>
              <a:avLst/>
              <a:gdLst>
                <a:gd name="connsiteX0" fmla="*/ 22817 w 55450"/>
                <a:gd name="connsiteY0" fmla="*/ 443 h 55435"/>
                <a:gd name="connsiteX1" fmla="*/ 443 w 55450"/>
                <a:gd name="connsiteY1" fmla="*/ 32624 h 55435"/>
                <a:gd name="connsiteX2" fmla="*/ 32633 w 55450"/>
                <a:gd name="connsiteY2" fmla="*/ 54992 h 55435"/>
                <a:gd name="connsiteX3" fmla="*/ 55007 w 55450"/>
                <a:gd name="connsiteY3" fmla="*/ 22811 h 55435"/>
                <a:gd name="connsiteX4" fmla="*/ 22817 w 55450"/>
                <a:gd name="connsiteY4" fmla="*/ 443 h 5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450" h="55435">
                  <a:moveTo>
                    <a:pt x="22817" y="443"/>
                  </a:moveTo>
                  <a:cubicBezTo>
                    <a:pt x="7754" y="3154"/>
                    <a:pt x="-2269" y="17565"/>
                    <a:pt x="443" y="32624"/>
                  </a:cubicBezTo>
                  <a:cubicBezTo>
                    <a:pt x="3155" y="47684"/>
                    <a:pt x="17570" y="57704"/>
                    <a:pt x="32633" y="54992"/>
                  </a:cubicBezTo>
                  <a:cubicBezTo>
                    <a:pt x="47697" y="52281"/>
                    <a:pt x="57719" y="37870"/>
                    <a:pt x="55007" y="22811"/>
                  </a:cubicBezTo>
                  <a:cubicBezTo>
                    <a:pt x="52295" y="7751"/>
                    <a:pt x="37910" y="-2268"/>
                    <a:pt x="22817" y="443"/>
                  </a:cubicBezTo>
                  <a:close/>
                </a:path>
              </a:pathLst>
            </a:custGeom>
            <a:solidFill>
              <a:srgbClr val="423636"/>
            </a:solidFill>
            <a:ln w="29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942" name="Graphic 34">
            <a:extLst>
              <a:ext uri="{FF2B5EF4-FFF2-40B4-BE49-F238E27FC236}">
                <a16:creationId xmlns:a16="http://schemas.microsoft.com/office/drawing/2014/main" id="{77905B59-6511-A961-C4FF-FFC0F350AE35}"/>
              </a:ext>
            </a:extLst>
          </p:cNvPr>
          <p:cNvGrpSpPr/>
          <p:nvPr/>
        </p:nvGrpSpPr>
        <p:grpSpPr>
          <a:xfrm flipH="1">
            <a:off x="7020728" y="23672"/>
            <a:ext cx="822276" cy="910846"/>
            <a:chOff x="4923508" y="7688610"/>
            <a:chExt cx="655165" cy="725734"/>
          </a:xfrm>
        </p:grpSpPr>
        <p:sp>
          <p:nvSpPr>
            <p:cNvPr id="2943" name="Freeform 2942">
              <a:extLst>
                <a:ext uri="{FF2B5EF4-FFF2-40B4-BE49-F238E27FC236}">
                  <a16:creationId xmlns:a16="http://schemas.microsoft.com/office/drawing/2014/main" id="{5B280EB7-7A47-74BE-FB71-BD6D57A6DC6E}"/>
                </a:ext>
              </a:extLst>
            </p:cNvPr>
            <p:cNvSpPr/>
            <p:nvPr/>
          </p:nvSpPr>
          <p:spPr>
            <a:xfrm>
              <a:off x="5160814" y="7769475"/>
              <a:ext cx="401077" cy="259628"/>
            </a:xfrm>
            <a:custGeom>
              <a:avLst/>
              <a:gdLst>
                <a:gd name="connsiteX0" fmla="*/ 0 w 401077"/>
                <a:gd name="connsiteY0" fmla="*/ 250713 h 259628"/>
                <a:gd name="connsiteX1" fmla="*/ 104265 w 401077"/>
                <a:gd name="connsiteY1" fmla="*/ 79461 h 259628"/>
                <a:gd name="connsiteX2" fmla="*/ 269374 w 401077"/>
                <a:gd name="connsiteY2" fmla="*/ 363 h 259628"/>
                <a:gd name="connsiteX3" fmla="*/ 397221 w 401077"/>
                <a:gd name="connsiteY3" fmla="*/ 69324 h 259628"/>
                <a:gd name="connsiteX4" fmla="*/ 389321 w 401077"/>
                <a:gd name="connsiteY4" fmla="*/ 145003 h 259628"/>
                <a:gd name="connsiteX5" fmla="*/ 274296 w 401077"/>
                <a:gd name="connsiteY5" fmla="*/ 241135 h 259628"/>
                <a:gd name="connsiteX6" fmla="*/ 122188 w 401077"/>
                <a:gd name="connsiteY6" fmla="*/ 259436 h 259628"/>
                <a:gd name="connsiteX7" fmla="*/ 0 w 401077"/>
                <a:gd name="connsiteY7" fmla="*/ 250713 h 259628"/>
                <a:gd name="connsiteX8" fmla="*/ 0 w 401077"/>
                <a:gd name="connsiteY8" fmla="*/ 250713 h 25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1077" h="259628">
                  <a:moveTo>
                    <a:pt x="0" y="250713"/>
                  </a:moveTo>
                  <a:cubicBezTo>
                    <a:pt x="26265" y="194248"/>
                    <a:pt x="59517" y="122783"/>
                    <a:pt x="104265" y="79461"/>
                  </a:cubicBezTo>
                  <a:cubicBezTo>
                    <a:pt x="149043" y="36140"/>
                    <a:pt x="207203" y="4636"/>
                    <a:pt x="269374" y="363"/>
                  </a:cubicBezTo>
                  <a:cubicBezTo>
                    <a:pt x="321521" y="-3203"/>
                    <a:pt x="381568" y="19460"/>
                    <a:pt x="397221" y="69324"/>
                  </a:cubicBezTo>
                  <a:cubicBezTo>
                    <a:pt x="405004" y="94079"/>
                    <a:pt x="400316" y="121486"/>
                    <a:pt x="389321" y="145003"/>
                  </a:cubicBezTo>
                  <a:cubicBezTo>
                    <a:pt x="367595" y="191507"/>
                    <a:pt x="322788" y="224308"/>
                    <a:pt x="274296" y="241135"/>
                  </a:cubicBezTo>
                  <a:cubicBezTo>
                    <a:pt x="225804" y="257963"/>
                    <a:pt x="173539" y="260438"/>
                    <a:pt x="122188" y="259436"/>
                  </a:cubicBezTo>
                  <a:cubicBezTo>
                    <a:pt x="81360" y="258641"/>
                    <a:pt x="40562" y="255723"/>
                    <a:pt x="0" y="250713"/>
                  </a:cubicBezTo>
                  <a:lnTo>
                    <a:pt x="0" y="250713"/>
                  </a:lnTo>
                  <a:close/>
                </a:path>
              </a:pathLst>
            </a:custGeom>
            <a:solidFill>
              <a:srgbClr val="D7D4DC"/>
            </a:solidFill>
            <a:ln w="29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944" name="Graphic 34">
              <a:extLst>
                <a:ext uri="{FF2B5EF4-FFF2-40B4-BE49-F238E27FC236}">
                  <a16:creationId xmlns:a16="http://schemas.microsoft.com/office/drawing/2014/main" id="{EF11BA39-5027-2194-611B-19C1E76BCBE4}"/>
                </a:ext>
              </a:extLst>
            </p:cNvPr>
            <p:cNvGrpSpPr/>
            <p:nvPr/>
          </p:nvGrpSpPr>
          <p:grpSpPr>
            <a:xfrm>
              <a:off x="4923508" y="7944135"/>
              <a:ext cx="655165" cy="470209"/>
              <a:chOff x="4923508" y="7944135"/>
              <a:chExt cx="655165" cy="470209"/>
            </a:xfrm>
          </p:grpSpPr>
          <p:sp>
            <p:nvSpPr>
              <p:cNvPr id="2950" name="Freeform 2949">
                <a:extLst>
                  <a:ext uri="{FF2B5EF4-FFF2-40B4-BE49-F238E27FC236}">
                    <a16:creationId xmlns:a16="http://schemas.microsoft.com/office/drawing/2014/main" id="{ECD3EBFE-0F44-254B-8B82-D208BF342E67}"/>
                  </a:ext>
                </a:extLst>
              </p:cNvPr>
              <p:cNvSpPr/>
              <p:nvPr/>
            </p:nvSpPr>
            <p:spPr>
              <a:xfrm rot="-5050796">
                <a:off x="5046136" y="7870936"/>
                <a:ext cx="409907" cy="616607"/>
              </a:xfrm>
              <a:custGeom>
                <a:avLst/>
                <a:gdLst>
                  <a:gd name="connsiteX0" fmla="*/ 409908 w 409907"/>
                  <a:gd name="connsiteY0" fmla="*/ 308304 h 616607"/>
                  <a:gd name="connsiteX1" fmla="*/ 204954 w 409907"/>
                  <a:gd name="connsiteY1" fmla="*/ 616608 h 616607"/>
                  <a:gd name="connsiteX2" fmla="*/ 0 w 409907"/>
                  <a:gd name="connsiteY2" fmla="*/ 308304 h 616607"/>
                  <a:gd name="connsiteX3" fmla="*/ 204954 w 409907"/>
                  <a:gd name="connsiteY3" fmla="*/ 0 h 616607"/>
                  <a:gd name="connsiteX4" fmla="*/ 409908 w 409907"/>
                  <a:gd name="connsiteY4" fmla="*/ 308304 h 61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9907" h="616607">
                    <a:moveTo>
                      <a:pt x="409908" y="308304"/>
                    </a:moveTo>
                    <a:cubicBezTo>
                      <a:pt x="409908" y="478576"/>
                      <a:pt x="318147" y="616608"/>
                      <a:pt x="204954" y="616608"/>
                    </a:cubicBezTo>
                    <a:cubicBezTo>
                      <a:pt x="91761" y="616608"/>
                      <a:pt x="0" y="478576"/>
                      <a:pt x="0" y="308304"/>
                    </a:cubicBezTo>
                    <a:cubicBezTo>
                      <a:pt x="0" y="138032"/>
                      <a:pt x="91761" y="0"/>
                      <a:pt x="204954" y="0"/>
                    </a:cubicBezTo>
                    <a:cubicBezTo>
                      <a:pt x="318147" y="0"/>
                      <a:pt x="409908" y="138032"/>
                      <a:pt x="409908" y="308304"/>
                    </a:cubicBezTo>
                    <a:close/>
                  </a:path>
                </a:pathLst>
              </a:custGeom>
              <a:solidFill>
                <a:srgbClr val="FFD45A"/>
              </a:solidFill>
              <a:ln w="29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51" name="Freeform 2950">
                <a:extLst>
                  <a:ext uri="{FF2B5EF4-FFF2-40B4-BE49-F238E27FC236}">
                    <a16:creationId xmlns:a16="http://schemas.microsoft.com/office/drawing/2014/main" id="{EF77104C-0F1C-51D0-0518-67514DDEE9AA}"/>
                  </a:ext>
                </a:extLst>
              </p:cNvPr>
              <p:cNvSpPr/>
              <p:nvPr/>
            </p:nvSpPr>
            <p:spPr>
              <a:xfrm>
                <a:off x="5101857" y="7972739"/>
                <a:ext cx="157061" cy="405955"/>
              </a:xfrm>
              <a:custGeom>
                <a:avLst/>
                <a:gdLst>
                  <a:gd name="connsiteX0" fmla="*/ 97927 w 157061"/>
                  <a:gd name="connsiteY0" fmla="*/ 405956 h 405955"/>
                  <a:gd name="connsiteX1" fmla="*/ 144886 w 157061"/>
                  <a:gd name="connsiteY1" fmla="*/ 533 h 405955"/>
                  <a:gd name="connsiteX2" fmla="*/ 43775 w 157061"/>
                  <a:gd name="connsiteY2" fmla="*/ 7223 h 405955"/>
                  <a:gd name="connsiteX3" fmla="*/ 0 w 157061"/>
                  <a:gd name="connsiteY3" fmla="*/ 377517 h 405955"/>
                  <a:gd name="connsiteX4" fmla="*/ 97927 w 157061"/>
                  <a:gd name="connsiteY4" fmla="*/ 405956 h 405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061" h="405955">
                    <a:moveTo>
                      <a:pt x="97927" y="405956"/>
                    </a:moveTo>
                    <a:cubicBezTo>
                      <a:pt x="154201" y="279852"/>
                      <a:pt x="171358" y="136096"/>
                      <a:pt x="144886" y="533"/>
                    </a:cubicBezTo>
                    <a:cubicBezTo>
                      <a:pt x="109571" y="-1176"/>
                      <a:pt x="75494" y="1270"/>
                      <a:pt x="43775" y="7223"/>
                    </a:cubicBezTo>
                    <a:cubicBezTo>
                      <a:pt x="69834" y="135507"/>
                      <a:pt x="54889" y="260549"/>
                      <a:pt x="0" y="377517"/>
                    </a:cubicBezTo>
                    <a:cubicBezTo>
                      <a:pt x="29832" y="390307"/>
                      <a:pt x="62789" y="400062"/>
                      <a:pt x="97927" y="405956"/>
                    </a:cubicBezTo>
                    <a:close/>
                  </a:path>
                </a:pathLst>
              </a:custGeom>
              <a:solidFill>
                <a:srgbClr val="423636"/>
              </a:solidFill>
              <a:ln w="29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52" name="Freeform 2951">
                <a:extLst>
                  <a:ext uri="{FF2B5EF4-FFF2-40B4-BE49-F238E27FC236}">
                    <a16:creationId xmlns:a16="http://schemas.microsoft.com/office/drawing/2014/main" id="{97A1143B-AF98-216E-67B7-42E9EAA308A1}"/>
                  </a:ext>
                </a:extLst>
              </p:cNvPr>
              <p:cNvSpPr/>
              <p:nvPr/>
            </p:nvSpPr>
            <p:spPr>
              <a:xfrm>
                <a:off x="5275072" y="7985649"/>
                <a:ext cx="159010" cy="398585"/>
              </a:xfrm>
              <a:custGeom>
                <a:avLst/>
                <a:gdLst>
                  <a:gd name="connsiteX0" fmla="*/ 117177 w 159010"/>
                  <a:gd name="connsiteY0" fmla="*/ 372976 h 398585"/>
                  <a:gd name="connsiteX1" fmla="*/ 157061 w 159010"/>
                  <a:gd name="connsiteY1" fmla="*/ 54284 h 398585"/>
                  <a:gd name="connsiteX2" fmla="*/ 49701 w 159010"/>
                  <a:gd name="connsiteY2" fmla="*/ 0 h 398585"/>
                  <a:gd name="connsiteX3" fmla="*/ 57660 w 159010"/>
                  <a:gd name="connsiteY3" fmla="*/ 78921 h 398585"/>
                  <a:gd name="connsiteX4" fmla="*/ 53592 w 159010"/>
                  <a:gd name="connsiteY4" fmla="*/ 194681 h 398585"/>
                  <a:gd name="connsiteX5" fmla="*/ 30363 w 159010"/>
                  <a:gd name="connsiteY5" fmla="*/ 314006 h 398585"/>
                  <a:gd name="connsiteX6" fmla="*/ 30245 w 159010"/>
                  <a:gd name="connsiteY6" fmla="*/ 314418 h 398585"/>
                  <a:gd name="connsiteX7" fmla="*/ 30215 w 159010"/>
                  <a:gd name="connsiteY7" fmla="*/ 314448 h 398585"/>
                  <a:gd name="connsiteX8" fmla="*/ 27415 w 159010"/>
                  <a:gd name="connsiteY8" fmla="*/ 323819 h 398585"/>
                  <a:gd name="connsiteX9" fmla="*/ 22492 w 159010"/>
                  <a:gd name="connsiteY9" fmla="*/ 339203 h 398585"/>
                  <a:gd name="connsiteX10" fmla="*/ 12616 w 159010"/>
                  <a:gd name="connsiteY10" fmla="*/ 367082 h 398585"/>
                  <a:gd name="connsiteX11" fmla="*/ 0 w 159010"/>
                  <a:gd name="connsiteY11" fmla="*/ 398585 h 398585"/>
                  <a:gd name="connsiteX12" fmla="*/ 117177 w 159010"/>
                  <a:gd name="connsiteY12" fmla="*/ 372976 h 398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9010" h="398585">
                    <a:moveTo>
                      <a:pt x="117177" y="372976"/>
                    </a:moveTo>
                    <a:cubicBezTo>
                      <a:pt x="150723" y="270596"/>
                      <a:pt x="164460" y="161733"/>
                      <a:pt x="157061" y="54284"/>
                    </a:cubicBezTo>
                    <a:cubicBezTo>
                      <a:pt x="125666" y="31297"/>
                      <a:pt x="89467" y="11759"/>
                      <a:pt x="49701" y="0"/>
                    </a:cubicBezTo>
                    <a:cubicBezTo>
                      <a:pt x="53680" y="26140"/>
                      <a:pt x="56392" y="52457"/>
                      <a:pt x="57660" y="78921"/>
                    </a:cubicBezTo>
                    <a:cubicBezTo>
                      <a:pt x="59694" y="120386"/>
                      <a:pt x="58603" y="151625"/>
                      <a:pt x="53592" y="194681"/>
                    </a:cubicBezTo>
                    <a:cubicBezTo>
                      <a:pt x="48905" y="234937"/>
                      <a:pt x="41270" y="274958"/>
                      <a:pt x="30363" y="314006"/>
                    </a:cubicBezTo>
                    <a:cubicBezTo>
                      <a:pt x="30333" y="314153"/>
                      <a:pt x="30304" y="314300"/>
                      <a:pt x="30245" y="314418"/>
                    </a:cubicBezTo>
                    <a:lnTo>
                      <a:pt x="30215" y="314448"/>
                    </a:lnTo>
                    <a:cubicBezTo>
                      <a:pt x="29596" y="316363"/>
                      <a:pt x="27415" y="323819"/>
                      <a:pt x="27415" y="323819"/>
                    </a:cubicBezTo>
                    <a:cubicBezTo>
                      <a:pt x="25823" y="328977"/>
                      <a:pt x="24202" y="334075"/>
                      <a:pt x="22492" y="339203"/>
                    </a:cubicBezTo>
                    <a:cubicBezTo>
                      <a:pt x="19397" y="348574"/>
                      <a:pt x="16095" y="357858"/>
                      <a:pt x="12616" y="367082"/>
                    </a:cubicBezTo>
                    <a:cubicBezTo>
                      <a:pt x="8666" y="377662"/>
                      <a:pt x="4451" y="388153"/>
                      <a:pt x="0" y="398585"/>
                    </a:cubicBezTo>
                    <a:cubicBezTo>
                      <a:pt x="41594" y="396847"/>
                      <a:pt x="81331" y="387239"/>
                      <a:pt x="117177" y="372976"/>
                    </a:cubicBezTo>
                    <a:close/>
                  </a:path>
                </a:pathLst>
              </a:custGeom>
              <a:solidFill>
                <a:srgbClr val="423636"/>
              </a:solidFill>
              <a:ln w="29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53" name="Freeform 2952">
                <a:extLst>
                  <a:ext uri="{FF2B5EF4-FFF2-40B4-BE49-F238E27FC236}">
                    <a16:creationId xmlns:a16="http://schemas.microsoft.com/office/drawing/2014/main" id="{7A646C14-8AB2-AA88-CC14-18DCB3C9053B}"/>
                  </a:ext>
                </a:extLst>
              </p:cNvPr>
              <p:cNvSpPr/>
              <p:nvPr/>
            </p:nvSpPr>
            <p:spPr>
              <a:xfrm>
                <a:off x="5478915" y="8106861"/>
                <a:ext cx="79203" cy="203845"/>
              </a:xfrm>
              <a:custGeom>
                <a:avLst/>
                <a:gdLst>
                  <a:gd name="connsiteX0" fmla="*/ 79061 w 79203"/>
                  <a:gd name="connsiteY0" fmla="*/ 103441 h 203845"/>
                  <a:gd name="connsiteX1" fmla="*/ 25263 w 79203"/>
                  <a:gd name="connsiteY1" fmla="*/ 0 h 203845"/>
                  <a:gd name="connsiteX2" fmla="*/ 0 w 79203"/>
                  <a:gd name="connsiteY2" fmla="*/ 203846 h 203845"/>
                  <a:gd name="connsiteX3" fmla="*/ 79061 w 79203"/>
                  <a:gd name="connsiteY3" fmla="*/ 103441 h 203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203" h="203845">
                    <a:moveTo>
                      <a:pt x="79061" y="103441"/>
                    </a:moveTo>
                    <a:cubicBezTo>
                      <a:pt x="81095" y="83401"/>
                      <a:pt x="61286" y="42378"/>
                      <a:pt x="25263" y="0"/>
                    </a:cubicBezTo>
                    <a:cubicBezTo>
                      <a:pt x="30039" y="69786"/>
                      <a:pt x="21519" y="138098"/>
                      <a:pt x="0" y="203846"/>
                    </a:cubicBezTo>
                    <a:cubicBezTo>
                      <a:pt x="46517" y="169572"/>
                      <a:pt x="76320" y="130553"/>
                      <a:pt x="79061" y="103441"/>
                    </a:cubicBezTo>
                    <a:close/>
                  </a:path>
                </a:pathLst>
              </a:custGeom>
              <a:solidFill>
                <a:srgbClr val="423636"/>
              </a:solidFill>
              <a:ln w="29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945" name="Freeform 2944">
              <a:extLst>
                <a:ext uri="{FF2B5EF4-FFF2-40B4-BE49-F238E27FC236}">
                  <a16:creationId xmlns:a16="http://schemas.microsoft.com/office/drawing/2014/main" id="{27D9DF10-55CC-78E8-9D07-DC9C7E1F5457}"/>
                </a:ext>
              </a:extLst>
            </p:cNvPr>
            <p:cNvSpPr/>
            <p:nvPr/>
          </p:nvSpPr>
          <p:spPr>
            <a:xfrm>
              <a:off x="4982954" y="7848651"/>
              <a:ext cx="61500" cy="206697"/>
            </a:xfrm>
            <a:custGeom>
              <a:avLst/>
              <a:gdLst>
                <a:gd name="connsiteX0" fmla="*/ 38692 w 61500"/>
                <a:gd name="connsiteY0" fmla="*/ 200772 h 206697"/>
                <a:gd name="connsiteX1" fmla="*/ 3849 w 61500"/>
                <a:gd name="connsiteY1" fmla="*/ 8832 h 206697"/>
                <a:gd name="connsiteX2" fmla="*/ 27402 w 61500"/>
                <a:gd name="connsiteY2" fmla="*/ 15316 h 206697"/>
                <a:gd name="connsiteX3" fmla="*/ 59770 w 61500"/>
                <a:gd name="connsiteY3" fmla="*/ 188454 h 206697"/>
                <a:gd name="connsiteX4" fmla="*/ 38692 w 61500"/>
                <a:gd name="connsiteY4" fmla="*/ 200772 h 206697"/>
                <a:gd name="connsiteX5" fmla="*/ 38692 w 61500"/>
                <a:gd name="connsiteY5" fmla="*/ 200772 h 206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500" h="206697">
                  <a:moveTo>
                    <a:pt x="38692" y="200772"/>
                  </a:moveTo>
                  <a:cubicBezTo>
                    <a:pt x="4851" y="142185"/>
                    <a:pt x="-6881" y="75494"/>
                    <a:pt x="3849" y="8832"/>
                  </a:cubicBezTo>
                  <a:cubicBezTo>
                    <a:pt x="6355" y="-6640"/>
                    <a:pt x="29878" y="-68"/>
                    <a:pt x="27402" y="15316"/>
                  </a:cubicBezTo>
                  <a:cubicBezTo>
                    <a:pt x="17733" y="75258"/>
                    <a:pt x="29466" y="135967"/>
                    <a:pt x="59770" y="188454"/>
                  </a:cubicBezTo>
                  <a:cubicBezTo>
                    <a:pt x="67640" y="202098"/>
                    <a:pt x="46563" y="214387"/>
                    <a:pt x="38692" y="200772"/>
                  </a:cubicBezTo>
                  <a:lnTo>
                    <a:pt x="38692" y="200772"/>
                  </a:lnTo>
                  <a:close/>
                </a:path>
              </a:pathLst>
            </a:custGeom>
            <a:solidFill>
              <a:srgbClr val="423636"/>
            </a:solidFill>
            <a:ln w="29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46" name="Freeform 2945">
              <a:extLst>
                <a:ext uri="{FF2B5EF4-FFF2-40B4-BE49-F238E27FC236}">
                  <a16:creationId xmlns:a16="http://schemas.microsoft.com/office/drawing/2014/main" id="{DCE27304-30DC-1E4D-B954-21ECD0069F8F}"/>
                </a:ext>
              </a:extLst>
            </p:cNvPr>
            <p:cNvSpPr/>
            <p:nvPr/>
          </p:nvSpPr>
          <p:spPr>
            <a:xfrm>
              <a:off x="5086716" y="7863129"/>
              <a:ext cx="64355" cy="205936"/>
            </a:xfrm>
            <a:custGeom>
              <a:avLst/>
              <a:gdLst>
                <a:gd name="connsiteX0" fmla="*/ 2996 w 64355"/>
                <a:gd name="connsiteY0" fmla="*/ 197081 h 205936"/>
                <a:gd name="connsiteX1" fmla="*/ 41435 w 64355"/>
                <a:gd name="connsiteY1" fmla="*/ 5819 h 205936"/>
                <a:gd name="connsiteX2" fmla="*/ 62513 w 64355"/>
                <a:gd name="connsiteY2" fmla="*/ 18137 h 205936"/>
                <a:gd name="connsiteX3" fmla="*/ 26549 w 64355"/>
                <a:gd name="connsiteY3" fmla="*/ 190568 h 205936"/>
                <a:gd name="connsiteX4" fmla="*/ 2996 w 64355"/>
                <a:gd name="connsiteY4" fmla="*/ 197081 h 205936"/>
                <a:gd name="connsiteX5" fmla="*/ 2996 w 64355"/>
                <a:gd name="connsiteY5" fmla="*/ 197081 h 205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55" h="205936">
                  <a:moveTo>
                    <a:pt x="2996" y="197081"/>
                  </a:moveTo>
                  <a:cubicBezTo>
                    <a:pt x="-6437" y="130213"/>
                    <a:pt x="6415" y="63787"/>
                    <a:pt x="41435" y="5819"/>
                  </a:cubicBezTo>
                  <a:cubicBezTo>
                    <a:pt x="49542" y="-7620"/>
                    <a:pt x="70678" y="4640"/>
                    <a:pt x="62513" y="18137"/>
                  </a:cubicBezTo>
                  <a:cubicBezTo>
                    <a:pt x="31177" y="69975"/>
                    <a:pt x="18059" y="130448"/>
                    <a:pt x="26549" y="190568"/>
                  </a:cubicBezTo>
                  <a:cubicBezTo>
                    <a:pt x="28730" y="205981"/>
                    <a:pt x="5207" y="212611"/>
                    <a:pt x="2996" y="197081"/>
                  </a:cubicBezTo>
                  <a:lnTo>
                    <a:pt x="2996" y="197081"/>
                  </a:lnTo>
                  <a:close/>
                </a:path>
              </a:pathLst>
            </a:custGeom>
            <a:solidFill>
              <a:srgbClr val="423636"/>
            </a:solidFill>
            <a:ln w="29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47" name="Freeform 2946">
              <a:extLst>
                <a:ext uri="{FF2B5EF4-FFF2-40B4-BE49-F238E27FC236}">
                  <a16:creationId xmlns:a16="http://schemas.microsoft.com/office/drawing/2014/main" id="{0D65A05B-5D56-1EB0-D2A8-96DFE4A4DFDD}"/>
                </a:ext>
              </a:extLst>
            </p:cNvPr>
            <p:cNvSpPr/>
            <p:nvPr/>
          </p:nvSpPr>
          <p:spPr>
            <a:xfrm>
              <a:off x="5118442" y="7850163"/>
              <a:ext cx="41440" cy="41428"/>
            </a:xfrm>
            <a:custGeom>
              <a:avLst/>
              <a:gdLst>
                <a:gd name="connsiteX0" fmla="*/ 129 w 41440"/>
                <a:gd name="connsiteY0" fmla="*/ 18430 h 41428"/>
                <a:gd name="connsiteX1" fmla="*/ 18436 w 41440"/>
                <a:gd name="connsiteY1" fmla="*/ 41299 h 41428"/>
                <a:gd name="connsiteX2" fmla="*/ 41311 w 41440"/>
                <a:gd name="connsiteY2" fmla="*/ 22998 h 41428"/>
                <a:gd name="connsiteX3" fmla="*/ 23005 w 41440"/>
                <a:gd name="connsiteY3" fmla="*/ 129 h 41428"/>
                <a:gd name="connsiteX4" fmla="*/ 129 w 41440"/>
                <a:gd name="connsiteY4" fmla="*/ 18430 h 41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40" h="41428">
                  <a:moveTo>
                    <a:pt x="129" y="18430"/>
                  </a:moveTo>
                  <a:cubicBezTo>
                    <a:pt x="-1138" y="29806"/>
                    <a:pt x="7057" y="40032"/>
                    <a:pt x="18436" y="41299"/>
                  </a:cubicBezTo>
                  <a:cubicBezTo>
                    <a:pt x="29814" y="42566"/>
                    <a:pt x="40043" y="34374"/>
                    <a:pt x="41311" y="22998"/>
                  </a:cubicBezTo>
                  <a:cubicBezTo>
                    <a:pt x="42578" y="11623"/>
                    <a:pt x="34383" y="1397"/>
                    <a:pt x="23005" y="129"/>
                  </a:cubicBezTo>
                  <a:cubicBezTo>
                    <a:pt x="11655" y="-1138"/>
                    <a:pt x="1397" y="7055"/>
                    <a:pt x="129" y="18430"/>
                  </a:cubicBezTo>
                  <a:close/>
                </a:path>
              </a:pathLst>
            </a:custGeom>
            <a:solidFill>
              <a:srgbClr val="423636"/>
            </a:solidFill>
            <a:ln w="29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48" name="Freeform 2947">
              <a:extLst>
                <a:ext uri="{FF2B5EF4-FFF2-40B4-BE49-F238E27FC236}">
                  <a16:creationId xmlns:a16="http://schemas.microsoft.com/office/drawing/2014/main" id="{3D7BE900-433B-C852-82DA-9C9482254872}"/>
                </a:ext>
              </a:extLst>
            </p:cNvPr>
            <p:cNvSpPr/>
            <p:nvPr/>
          </p:nvSpPr>
          <p:spPr>
            <a:xfrm>
              <a:off x="4977948" y="7834544"/>
              <a:ext cx="41439" cy="41428"/>
            </a:xfrm>
            <a:custGeom>
              <a:avLst/>
              <a:gdLst>
                <a:gd name="connsiteX0" fmla="*/ 129 w 41439"/>
                <a:gd name="connsiteY0" fmla="*/ 18430 h 41428"/>
                <a:gd name="connsiteX1" fmla="*/ 18435 w 41439"/>
                <a:gd name="connsiteY1" fmla="*/ 41299 h 41428"/>
                <a:gd name="connsiteX2" fmla="*/ 41311 w 41439"/>
                <a:gd name="connsiteY2" fmla="*/ 22998 h 41428"/>
                <a:gd name="connsiteX3" fmla="*/ 23005 w 41439"/>
                <a:gd name="connsiteY3" fmla="*/ 129 h 41428"/>
                <a:gd name="connsiteX4" fmla="*/ 129 w 41439"/>
                <a:gd name="connsiteY4" fmla="*/ 18430 h 41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39" h="41428">
                  <a:moveTo>
                    <a:pt x="129" y="18430"/>
                  </a:moveTo>
                  <a:cubicBezTo>
                    <a:pt x="-1138" y="29806"/>
                    <a:pt x="7057" y="40032"/>
                    <a:pt x="18435" y="41299"/>
                  </a:cubicBezTo>
                  <a:cubicBezTo>
                    <a:pt x="29814" y="42566"/>
                    <a:pt x="40043" y="34374"/>
                    <a:pt x="41311" y="22998"/>
                  </a:cubicBezTo>
                  <a:cubicBezTo>
                    <a:pt x="42578" y="11623"/>
                    <a:pt x="34383" y="1396"/>
                    <a:pt x="23005" y="129"/>
                  </a:cubicBezTo>
                  <a:cubicBezTo>
                    <a:pt x="11626" y="-1138"/>
                    <a:pt x="1397" y="7055"/>
                    <a:pt x="129" y="18430"/>
                  </a:cubicBezTo>
                  <a:close/>
                </a:path>
              </a:pathLst>
            </a:custGeom>
            <a:solidFill>
              <a:srgbClr val="423636"/>
            </a:solidFill>
            <a:ln w="29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49" name="Freeform 2948">
              <a:extLst>
                <a:ext uri="{FF2B5EF4-FFF2-40B4-BE49-F238E27FC236}">
                  <a16:creationId xmlns:a16="http://schemas.microsoft.com/office/drawing/2014/main" id="{3B89BD32-8E88-DBFC-0279-EC15374907A9}"/>
                </a:ext>
              </a:extLst>
            </p:cNvPr>
            <p:cNvSpPr/>
            <p:nvPr/>
          </p:nvSpPr>
          <p:spPr>
            <a:xfrm>
              <a:off x="5171748" y="7688610"/>
              <a:ext cx="267854" cy="406079"/>
            </a:xfrm>
            <a:custGeom>
              <a:avLst/>
              <a:gdLst>
                <a:gd name="connsiteX0" fmla="*/ 30100 w 267854"/>
                <a:gd name="connsiteY0" fmla="*/ 406079 h 406079"/>
                <a:gd name="connsiteX1" fmla="*/ 1417 w 267854"/>
                <a:gd name="connsiteY1" fmla="*/ 207656 h 406079"/>
                <a:gd name="connsiteX2" fmla="*/ 78326 w 267854"/>
                <a:gd name="connsiteY2" fmla="*/ 41562 h 406079"/>
                <a:gd name="connsiteX3" fmla="*/ 220825 w 267854"/>
                <a:gd name="connsiteY3" fmla="*/ 13329 h 406079"/>
                <a:gd name="connsiteX4" fmla="*/ 262950 w 267854"/>
                <a:gd name="connsiteY4" fmla="*/ 76720 h 406079"/>
                <a:gd name="connsiteX5" fmla="*/ 235505 w 267854"/>
                <a:gd name="connsiteY5" fmla="*/ 224071 h 406079"/>
                <a:gd name="connsiteX6" fmla="*/ 129884 w 267854"/>
                <a:gd name="connsiteY6" fmla="*/ 335027 h 406079"/>
                <a:gd name="connsiteX7" fmla="*/ 30100 w 267854"/>
                <a:gd name="connsiteY7" fmla="*/ 406079 h 406079"/>
                <a:gd name="connsiteX8" fmla="*/ 30100 w 267854"/>
                <a:gd name="connsiteY8" fmla="*/ 406079 h 40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854" h="406079">
                  <a:moveTo>
                    <a:pt x="30100" y="406079"/>
                  </a:moveTo>
                  <a:cubicBezTo>
                    <a:pt x="14388" y="345813"/>
                    <a:pt x="-5510" y="269544"/>
                    <a:pt x="1417" y="207656"/>
                  </a:cubicBezTo>
                  <a:cubicBezTo>
                    <a:pt x="8345" y="145768"/>
                    <a:pt x="33136" y="84411"/>
                    <a:pt x="78326" y="41562"/>
                  </a:cubicBezTo>
                  <a:cubicBezTo>
                    <a:pt x="116265" y="5608"/>
                    <a:pt x="176991" y="-15139"/>
                    <a:pt x="220825" y="13329"/>
                  </a:cubicBezTo>
                  <a:cubicBezTo>
                    <a:pt x="242610" y="27475"/>
                    <a:pt x="256435" y="51581"/>
                    <a:pt x="262950" y="76720"/>
                  </a:cubicBezTo>
                  <a:cubicBezTo>
                    <a:pt x="275832" y="126406"/>
                    <a:pt x="262183" y="180219"/>
                    <a:pt x="235505" y="224071"/>
                  </a:cubicBezTo>
                  <a:cubicBezTo>
                    <a:pt x="208827" y="267923"/>
                    <a:pt x="170122" y="303110"/>
                    <a:pt x="129884" y="335027"/>
                  </a:cubicBezTo>
                  <a:cubicBezTo>
                    <a:pt x="97900" y="360400"/>
                    <a:pt x="64560" y="384124"/>
                    <a:pt x="30100" y="406079"/>
                  </a:cubicBezTo>
                  <a:lnTo>
                    <a:pt x="30100" y="406079"/>
                  </a:lnTo>
                  <a:close/>
                </a:path>
              </a:pathLst>
            </a:custGeom>
            <a:solidFill>
              <a:srgbClr val="EAE7EF"/>
            </a:solidFill>
            <a:ln w="29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463" name="Group 3462">
            <a:extLst>
              <a:ext uri="{FF2B5EF4-FFF2-40B4-BE49-F238E27FC236}">
                <a16:creationId xmlns:a16="http://schemas.microsoft.com/office/drawing/2014/main" id="{DFE0AAA5-3B84-F729-50F7-135EF615DDBC}"/>
              </a:ext>
            </a:extLst>
          </p:cNvPr>
          <p:cNvGrpSpPr/>
          <p:nvPr/>
        </p:nvGrpSpPr>
        <p:grpSpPr>
          <a:xfrm>
            <a:off x="9917456" y="1173675"/>
            <a:ext cx="685062" cy="685307"/>
            <a:chOff x="3807474" y="-4879963"/>
            <a:chExt cx="871281" cy="871593"/>
          </a:xfrm>
        </p:grpSpPr>
        <p:sp>
          <p:nvSpPr>
            <p:cNvPr id="3464" name="Freeform 3463">
              <a:extLst>
                <a:ext uri="{FF2B5EF4-FFF2-40B4-BE49-F238E27FC236}">
                  <a16:creationId xmlns:a16="http://schemas.microsoft.com/office/drawing/2014/main" id="{ECF84B59-43E8-7BBA-661A-C0316F7CADF2}"/>
                </a:ext>
              </a:extLst>
            </p:cNvPr>
            <p:cNvSpPr/>
            <p:nvPr/>
          </p:nvSpPr>
          <p:spPr>
            <a:xfrm>
              <a:off x="4163643" y="-4444164"/>
              <a:ext cx="158201" cy="435794"/>
            </a:xfrm>
            <a:custGeom>
              <a:avLst/>
              <a:gdLst>
                <a:gd name="connsiteX0" fmla="*/ 714 w 29411"/>
                <a:gd name="connsiteY0" fmla="*/ 63229 h 81018"/>
                <a:gd name="connsiteX1" fmla="*/ 9980 w 29411"/>
                <a:gd name="connsiteY1" fmla="*/ 6247 h 81018"/>
                <a:gd name="connsiteX2" fmla="*/ 14936 w 29411"/>
                <a:gd name="connsiteY2" fmla="*/ 0 h 81018"/>
                <a:gd name="connsiteX3" fmla="*/ 19785 w 29411"/>
                <a:gd name="connsiteY3" fmla="*/ 6247 h 81018"/>
                <a:gd name="connsiteX4" fmla="*/ 28081 w 29411"/>
                <a:gd name="connsiteY4" fmla="*/ 66568 h 81018"/>
                <a:gd name="connsiteX5" fmla="*/ 14290 w 29411"/>
                <a:gd name="connsiteY5" fmla="*/ 81002 h 81018"/>
                <a:gd name="connsiteX6" fmla="*/ 714 w 29411"/>
                <a:gd name="connsiteY6" fmla="*/ 63229 h 81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11" h="81018">
                  <a:moveTo>
                    <a:pt x="714" y="63229"/>
                  </a:moveTo>
                  <a:cubicBezTo>
                    <a:pt x="-1549" y="47502"/>
                    <a:pt x="1576" y="24451"/>
                    <a:pt x="9980" y="6247"/>
                  </a:cubicBezTo>
                  <a:cubicBezTo>
                    <a:pt x="12242" y="1400"/>
                    <a:pt x="13644" y="0"/>
                    <a:pt x="14936" y="0"/>
                  </a:cubicBezTo>
                  <a:cubicBezTo>
                    <a:pt x="16337" y="0"/>
                    <a:pt x="17630" y="1508"/>
                    <a:pt x="19785" y="6247"/>
                  </a:cubicBezTo>
                  <a:cubicBezTo>
                    <a:pt x="28404" y="25744"/>
                    <a:pt x="31422" y="50949"/>
                    <a:pt x="28081" y="66568"/>
                  </a:cubicBezTo>
                  <a:cubicBezTo>
                    <a:pt x="25819" y="77124"/>
                    <a:pt x="19893" y="81325"/>
                    <a:pt x="14290" y="81002"/>
                  </a:cubicBezTo>
                  <a:cubicBezTo>
                    <a:pt x="8256" y="80678"/>
                    <a:pt x="2438" y="74539"/>
                    <a:pt x="714" y="63229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65" name="Freeform 3464">
              <a:extLst>
                <a:ext uri="{FF2B5EF4-FFF2-40B4-BE49-F238E27FC236}">
                  <a16:creationId xmlns:a16="http://schemas.microsoft.com/office/drawing/2014/main" id="{413FC585-8701-F457-0924-36EE88A00042}"/>
                </a:ext>
              </a:extLst>
            </p:cNvPr>
            <p:cNvSpPr/>
            <p:nvPr/>
          </p:nvSpPr>
          <p:spPr>
            <a:xfrm>
              <a:off x="4163643" y="-4879963"/>
              <a:ext cx="158201" cy="435794"/>
            </a:xfrm>
            <a:custGeom>
              <a:avLst/>
              <a:gdLst>
                <a:gd name="connsiteX0" fmla="*/ 714 w 29411"/>
                <a:gd name="connsiteY0" fmla="*/ 17790 h 81018"/>
                <a:gd name="connsiteX1" fmla="*/ 9980 w 29411"/>
                <a:gd name="connsiteY1" fmla="*/ 74771 h 81018"/>
                <a:gd name="connsiteX2" fmla="*/ 14936 w 29411"/>
                <a:gd name="connsiteY2" fmla="*/ 81019 h 81018"/>
                <a:gd name="connsiteX3" fmla="*/ 19785 w 29411"/>
                <a:gd name="connsiteY3" fmla="*/ 74771 h 81018"/>
                <a:gd name="connsiteX4" fmla="*/ 28081 w 29411"/>
                <a:gd name="connsiteY4" fmla="*/ 14451 h 81018"/>
                <a:gd name="connsiteX5" fmla="*/ 14290 w 29411"/>
                <a:gd name="connsiteY5" fmla="*/ 17 h 81018"/>
                <a:gd name="connsiteX6" fmla="*/ 714 w 29411"/>
                <a:gd name="connsiteY6" fmla="*/ 17790 h 81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11" h="81018">
                  <a:moveTo>
                    <a:pt x="714" y="17790"/>
                  </a:moveTo>
                  <a:cubicBezTo>
                    <a:pt x="-1549" y="33517"/>
                    <a:pt x="1576" y="56568"/>
                    <a:pt x="9980" y="74771"/>
                  </a:cubicBezTo>
                  <a:cubicBezTo>
                    <a:pt x="12242" y="79619"/>
                    <a:pt x="13644" y="81019"/>
                    <a:pt x="14936" y="81019"/>
                  </a:cubicBezTo>
                  <a:cubicBezTo>
                    <a:pt x="16337" y="81019"/>
                    <a:pt x="17630" y="79511"/>
                    <a:pt x="19785" y="74771"/>
                  </a:cubicBezTo>
                  <a:cubicBezTo>
                    <a:pt x="28404" y="55275"/>
                    <a:pt x="31422" y="30070"/>
                    <a:pt x="28081" y="14451"/>
                  </a:cubicBezTo>
                  <a:cubicBezTo>
                    <a:pt x="25819" y="3895"/>
                    <a:pt x="19893" y="-306"/>
                    <a:pt x="14290" y="17"/>
                  </a:cubicBezTo>
                  <a:cubicBezTo>
                    <a:pt x="8256" y="340"/>
                    <a:pt x="2438" y="6480"/>
                    <a:pt x="714" y="17790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66" name="Freeform 3465">
              <a:extLst>
                <a:ext uri="{FF2B5EF4-FFF2-40B4-BE49-F238E27FC236}">
                  <a16:creationId xmlns:a16="http://schemas.microsoft.com/office/drawing/2014/main" id="{2CD5DA45-2ED7-2855-4695-7DEF07E75E9E}"/>
                </a:ext>
              </a:extLst>
            </p:cNvPr>
            <p:cNvSpPr/>
            <p:nvPr/>
          </p:nvSpPr>
          <p:spPr>
            <a:xfrm>
              <a:off x="3995378" y="-4444971"/>
              <a:ext cx="256217" cy="386759"/>
            </a:xfrm>
            <a:custGeom>
              <a:avLst/>
              <a:gdLst>
                <a:gd name="connsiteX0" fmla="*/ 2366 w 47633"/>
                <a:gd name="connsiteY0" fmla="*/ 47867 h 71902"/>
                <a:gd name="connsiteX1" fmla="*/ 38892 w 47633"/>
                <a:gd name="connsiteY1" fmla="*/ 3166 h 71902"/>
                <a:gd name="connsiteX2" fmla="*/ 46327 w 47633"/>
                <a:gd name="connsiteY2" fmla="*/ 258 h 71902"/>
                <a:gd name="connsiteX3" fmla="*/ 47404 w 47633"/>
                <a:gd name="connsiteY3" fmla="*/ 8121 h 71902"/>
                <a:gd name="connsiteX4" fmla="*/ 24346 w 47633"/>
                <a:gd name="connsiteY4" fmla="*/ 64563 h 71902"/>
                <a:gd name="connsiteX5" fmla="*/ 5274 w 47633"/>
                <a:gd name="connsiteY5" fmla="*/ 70164 h 71902"/>
                <a:gd name="connsiteX6" fmla="*/ 2366 w 47633"/>
                <a:gd name="connsiteY6" fmla="*/ 47867 h 7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33" h="71902">
                  <a:moveTo>
                    <a:pt x="2366" y="47867"/>
                  </a:moveTo>
                  <a:cubicBezTo>
                    <a:pt x="8292" y="33111"/>
                    <a:pt x="22514" y="14691"/>
                    <a:pt x="38892" y="3166"/>
                  </a:cubicBezTo>
                  <a:cubicBezTo>
                    <a:pt x="43202" y="42"/>
                    <a:pt x="45141" y="-389"/>
                    <a:pt x="46327" y="258"/>
                  </a:cubicBezTo>
                  <a:cubicBezTo>
                    <a:pt x="47512" y="1011"/>
                    <a:pt x="47943" y="2950"/>
                    <a:pt x="47404" y="8121"/>
                  </a:cubicBezTo>
                  <a:cubicBezTo>
                    <a:pt x="45034" y="29341"/>
                    <a:pt x="35013" y="52607"/>
                    <a:pt x="24346" y="64563"/>
                  </a:cubicBezTo>
                  <a:cubicBezTo>
                    <a:pt x="17126" y="72642"/>
                    <a:pt x="9908" y="73288"/>
                    <a:pt x="5274" y="70164"/>
                  </a:cubicBezTo>
                  <a:cubicBezTo>
                    <a:pt x="-5" y="66718"/>
                    <a:pt x="-1944" y="58531"/>
                    <a:pt x="2366" y="47867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67" name="Freeform 3466">
              <a:extLst>
                <a:ext uri="{FF2B5EF4-FFF2-40B4-BE49-F238E27FC236}">
                  <a16:creationId xmlns:a16="http://schemas.microsoft.com/office/drawing/2014/main" id="{6E5E41AD-15CE-4CC6-3FFA-8776D4769686}"/>
                </a:ext>
              </a:extLst>
            </p:cNvPr>
            <p:cNvSpPr/>
            <p:nvPr/>
          </p:nvSpPr>
          <p:spPr>
            <a:xfrm>
              <a:off x="4236485" y="-4828632"/>
              <a:ext cx="255603" cy="386339"/>
            </a:xfrm>
            <a:custGeom>
              <a:avLst/>
              <a:gdLst>
                <a:gd name="connsiteX0" fmla="*/ 20681 w 47519"/>
                <a:gd name="connsiteY0" fmla="*/ 9755 h 71824"/>
                <a:gd name="connsiteX1" fmla="*/ 209 w 47519"/>
                <a:gd name="connsiteY1" fmla="*/ 63720 h 71824"/>
                <a:gd name="connsiteX2" fmla="*/ 1394 w 47519"/>
                <a:gd name="connsiteY2" fmla="*/ 71583 h 71824"/>
                <a:gd name="connsiteX3" fmla="*/ 8722 w 47519"/>
                <a:gd name="connsiteY3" fmla="*/ 68567 h 71824"/>
                <a:gd name="connsiteX4" fmla="*/ 46109 w 47519"/>
                <a:gd name="connsiteY4" fmla="*/ 20419 h 71824"/>
                <a:gd name="connsiteX5" fmla="*/ 41477 w 47519"/>
                <a:gd name="connsiteY5" fmla="*/ 1030 h 71824"/>
                <a:gd name="connsiteX6" fmla="*/ 20681 w 47519"/>
                <a:gd name="connsiteY6" fmla="*/ 9755 h 71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19" h="71824">
                  <a:moveTo>
                    <a:pt x="20681" y="9755"/>
                  </a:moveTo>
                  <a:cubicBezTo>
                    <a:pt x="10768" y="22250"/>
                    <a:pt x="2041" y="43793"/>
                    <a:pt x="209" y="63720"/>
                  </a:cubicBezTo>
                  <a:cubicBezTo>
                    <a:pt x="-329" y="68998"/>
                    <a:pt x="209" y="70937"/>
                    <a:pt x="1394" y="71583"/>
                  </a:cubicBezTo>
                  <a:cubicBezTo>
                    <a:pt x="2580" y="72230"/>
                    <a:pt x="4519" y="71691"/>
                    <a:pt x="8722" y="68567"/>
                  </a:cubicBezTo>
                  <a:cubicBezTo>
                    <a:pt x="25961" y="55965"/>
                    <a:pt x="41153" y="35607"/>
                    <a:pt x="46109" y="20419"/>
                  </a:cubicBezTo>
                  <a:cubicBezTo>
                    <a:pt x="49450" y="10078"/>
                    <a:pt x="46434" y="3508"/>
                    <a:pt x="41477" y="1030"/>
                  </a:cubicBezTo>
                  <a:cubicBezTo>
                    <a:pt x="35873" y="-1663"/>
                    <a:pt x="27792" y="815"/>
                    <a:pt x="20681" y="9755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68" name="Freeform 3467">
              <a:extLst>
                <a:ext uri="{FF2B5EF4-FFF2-40B4-BE49-F238E27FC236}">
                  <a16:creationId xmlns:a16="http://schemas.microsoft.com/office/drawing/2014/main" id="{9ACE0AD7-73BC-F199-170C-E9507E19D8C6}"/>
                </a:ext>
              </a:extLst>
            </p:cNvPr>
            <p:cNvSpPr/>
            <p:nvPr/>
          </p:nvSpPr>
          <p:spPr>
            <a:xfrm>
              <a:off x="3858247" y="-4450506"/>
              <a:ext cx="386458" cy="255528"/>
            </a:xfrm>
            <a:custGeom>
              <a:avLst/>
              <a:gdLst>
                <a:gd name="connsiteX0" fmla="*/ 9758 w 71846"/>
                <a:gd name="connsiteY0" fmla="*/ 20675 h 47505"/>
                <a:gd name="connsiteX1" fmla="*/ 63740 w 71846"/>
                <a:gd name="connsiteY1" fmla="*/ 209 h 47505"/>
                <a:gd name="connsiteX2" fmla="*/ 71605 w 71846"/>
                <a:gd name="connsiteY2" fmla="*/ 1394 h 47505"/>
                <a:gd name="connsiteX3" fmla="*/ 68589 w 71846"/>
                <a:gd name="connsiteY3" fmla="*/ 8719 h 47505"/>
                <a:gd name="connsiteX4" fmla="*/ 20425 w 71846"/>
                <a:gd name="connsiteY4" fmla="*/ 46096 h 47505"/>
                <a:gd name="connsiteX5" fmla="*/ 1030 w 71846"/>
                <a:gd name="connsiteY5" fmla="*/ 41464 h 47505"/>
                <a:gd name="connsiteX6" fmla="*/ 9758 w 71846"/>
                <a:gd name="connsiteY6" fmla="*/ 20675 h 47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846" h="47505">
                  <a:moveTo>
                    <a:pt x="9758" y="20675"/>
                  </a:moveTo>
                  <a:cubicBezTo>
                    <a:pt x="22257" y="10873"/>
                    <a:pt x="43807" y="2040"/>
                    <a:pt x="63740" y="209"/>
                  </a:cubicBezTo>
                  <a:cubicBezTo>
                    <a:pt x="69019" y="-329"/>
                    <a:pt x="70959" y="209"/>
                    <a:pt x="71605" y="1394"/>
                  </a:cubicBezTo>
                  <a:cubicBezTo>
                    <a:pt x="72251" y="2579"/>
                    <a:pt x="71713" y="4518"/>
                    <a:pt x="68589" y="8719"/>
                  </a:cubicBezTo>
                  <a:cubicBezTo>
                    <a:pt x="55982" y="25953"/>
                    <a:pt x="35617" y="41141"/>
                    <a:pt x="20425" y="46096"/>
                  </a:cubicBezTo>
                  <a:cubicBezTo>
                    <a:pt x="10082" y="49435"/>
                    <a:pt x="3508" y="46419"/>
                    <a:pt x="1030" y="41464"/>
                  </a:cubicBezTo>
                  <a:cubicBezTo>
                    <a:pt x="-1663" y="35863"/>
                    <a:pt x="815" y="27784"/>
                    <a:pt x="9758" y="20675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69" name="Freeform 3468">
              <a:extLst>
                <a:ext uri="{FF2B5EF4-FFF2-40B4-BE49-F238E27FC236}">
                  <a16:creationId xmlns:a16="http://schemas.microsoft.com/office/drawing/2014/main" id="{649664B5-085D-995C-D67F-5821756EB0BF}"/>
                </a:ext>
              </a:extLst>
            </p:cNvPr>
            <p:cNvSpPr/>
            <p:nvPr/>
          </p:nvSpPr>
          <p:spPr>
            <a:xfrm>
              <a:off x="4242020" y="-4691710"/>
              <a:ext cx="386872" cy="255733"/>
            </a:xfrm>
            <a:custGeom>
              <a:avLst/>
              <a:gdLst>
                <a:gd name="connsiteX0" fmla="*/ 47882 w 71923"/>
                <a:gd name="connsiteY0" fmla="*/ 2289 h 47543"/>
                <a:gd name="connsiteX1" fmla="*/ 3167 w 71923"/>
                <a:gd name="connsiteY1" fmla="*/ 38804 h 47543"/>
                <a:gd name="connsiteX2" fmla="*/ 257 w 71923"/>
                <a:gd name="connsiteY2" fmla="*/ 46237 h 47543"/>
                <a:gd name="connsiteX3" fmla="*/ 8123 w 71923"/>
                <a:gd name="connsiteY3" fmla="*/ 47314 h 47543"/>
                <a:gd name="connsiteX4" fmla="*/ 64583 w 71923"/>
                <a:gd name="connsiteY4" fmla="*/ 24263 h 47543"/>
                <a:gd name="connsiteX5" fmla="*/ 70186 w 71923"/>
                <a:gd name="connsiteY5" fmla="*/ 5197 h 47543"/>
                <a:gd name="connsiteX6" fmla="*/ 47882 w 71923"/>
                <a:gd name="connsiteY6" fmla="*/ 2289 h 47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47543">
                  <a:moveTo>
                    <a:pt x="47882" y="2289"/>
                  </a:moveTo>
                  <a:cubicBezTo>
                    <a:pt x="33121" y="8214"/>
                    <a:pt x="14696" y="22432"/>
                    <a:pt x="3167" y="38804"/>
                  </a:cubicBezTo>
                  <a:cubicBezTo>
                    <a:pt x="42" y="43113"/>
                    <a:pt x="-389" y="45052"/>
                    <a:pt x="257" y="46237"/>
                  </a:cubicBezTo>
                  <a:cubicBezTo>
                    <a:pt x="1012" y="47422"/>
                    <a:pt x="2951" y="47853"/>
                    <a:pt x="8123" y="47314"/>
                  </a:cubicBezTo>
                  <a:cubicBezTo>
                    <a:pt x="29349" y="44944"/>
                    <a:pt x="52622" y="34927"/>
                    <a:pt x="64583" y="24263"/>
                  </a:cubicBezTo>
                  <a:cubicBezTo>
                    <a:pt x="72664" y="17046"/>
                    <a:pt x="73310" y="9829"/>
                    <a:pt x="70186" y="5197"/>
                  </a:cubicBezTo>
                  <a:cubicBezTo>
                    <a:pt x="66738" y="27"/>
                    <a:pt x="58549" y="-1912"/>
                    <a:pt x="47882" y="2289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70" name="Freeform 3469">
              <a:extLst>
                <a:ext uri="{FF2B5EF4-FFF2-40B4-BE49-F238E27FC236}">
                  <a16:creationId xmlns:a16="http://schemas.microsoft.com/office/drawing/2014/main" id="{E54A885B-8F54-7AF4-0B44-D7E5A88C873F}"/>
                </a:ext>
              </a:extLst>
            </p:cNvPr>
            <p:cNvSpPr/>
            <p:nvPr/>
          </p:nvSpPr>
          <p:spPr>
            <a:xfrm>
              <a:off x="3807474" y="-4523321"/>
              <a:ext cx="435928" cy="158153"/>
            </a:xfrm>
            <a:custGeom>
              <a:avLst/>
              <a:gdLst>
                <a:gd name="connsiteX0" fmla="*/ 17796 w 81043"/>
                <a:gd name="connsiteY0" fmla="*/ 714 h 29402"/>
                <a:gd name="connsiteX1" fmla="*/ 74795 w 81043"/>
                <a:gd name="connsiteY1" fmla="*/ 9977 h 29402"/>
                <a:gd name="connsiteX2" fmla="*/ 81044 w 81043"/>
                <a:gd name="connsiteY2" fmla="*/ 14932 h 29402"/>
                <a:gd name="connsiteX3" fmla="*/ 74795 w 81043"/>
                <a:gd name="connsiteY3" fmla="*/ 19779 h 29402"/>
                <a:gd name="connsiteX4" fmla="*/ 14456 w 81043"/>
                <a:gd name="connsiteY4" fmla="*/ 28073 h 29402"/>
                <a:gd name="connsiteX5" fmla="*/ 17 w 81043"/>
                <a:gd name="connsiteY5" fmla="*/ 14286 h 29402"/>
                <a:gd name="connsiteX6" fmla="*/ 17796 w 81043"/>
                <a:gd name="connsiteY6" fmla="*/ 714 h 29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043" h="29402">
                  <a:moveTo>
                    <a:pt x="17796" y="714"/>
                  </a:moveTo>
                  <a:cubicBezTo>
                    <a:pt x="33527" y="-1548"/>
                    <a:pt x="56585" y="1575"/>
                    <a:pt x="74795" y="9977"/>
                  </a:cubicBezTo>
                  <a:cubicBezTo>
                    <a:pt x="79643" y="12239"/>
                    <a:pt x="81044" y="13639"/>
                    <a:pt x="81044" y="14932"/>
                  </a:cubicBezTo>
                  <a:cubicBezTo>
                    <a:pt x="81044" y="16332"/>
                    <a:pt x="79535" y="17625"/>
                    <a:pt x="74795" y="19779"/>
                  </a:cubicBezTo>
                  <a:cubicBezTo>
                    <a:pt x="55292" y="28396"/>
                    <a:pt x="30079" y="31412"/>
                    <a:pt x="14456" y="28073"/>
                  </a:cubicBezTo>
                  <a:cubicBezTo>
                    <a:pt x="3897" y="25811"/>
                    <a:pt x="-306" y="19887"/>
                    <a:pt x="17" y="14286"/>
                  </a:cubicBezTo>
                  <a:cubicBezTo>
                    <a:pt x="233" y="8146"/>
                    <a:pt x="6375" y="2437"/>
                    <a:pt x="17796" y="714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71" name="Freeform 3470">
              <a:extLst>
                <a:ext uri="{FF2B5EF4-FFF2-40B4-BE49-F238E27FC236}">
                  <a16:creationId xmlns:a16="http://schemas.microsoft.com/office/drawing/2014/main" id="{684B21B4-5B71-914E-3703-3102F2C9A48B}"/>
                </a:ext>
              </a:extLst>
            </p:cNvPr>
            <p:cNvSpPr/>
            <p:nvPr/>
          </p:nvSpPr>
          <p:spPr>
            <a:xfrm>
              <a:off x="4242832" y="-4523321"/>
              <a:ext cx="435923" cy="158153"/>
            </a:xfrm>
            <a:custGeom>
              <a:avLst/>
              <a:gdLst>
                <a:gd name="connsiteX0" fmla="*/ 63247 w 81042"/>
                <a:gd name="connsiteY0" fmla="*/ 714 h 29402"/>
                <a:gd name="connsiteX1" fmla="*/ 6249 w 81042"/>
                <a:gd name="connsiteY1" fmla="*/ 9977 h 29402"/>
                <a:gd name="connsiteX2" fmla="*/ 0 w 81042"/>
                <a:gd name="connsiteY2" fmla="*/ 14932 h 29402"/>
                <a:gd name="connsiteX3" fmla="*/ 6249 w 81042"/>
                <a:gd name="connsiteY3" fmla="*/ 19779 h 29402"/>
                <a:gd name="connsiteX4" fmla="*/ 66588 w 81042"/>
                <a:gd name="connsiteY4" fmla="*/ 28073 h 29402"/>
                <a:gd name="connsiteX5" fmla="*/ 81025 w 81042"/>
                <a:gd name="connsiteY5" fmla="*/ 14286 h 29402"/>
                <a:gd name="connsiteX6" fmla="*/ 63247 w 81042"/>
                <a:gd name="connsiteY6" fmla="*/ 714 h 29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042" h="29402">
                  <a:moveTo>
                    <a:pt x="63247" y="714"/>
                  </a:moveTo>
                  <a:cubicBezTo>
                    <a:pt x="47516" y="-1548"/>
                    <a:pt x="24458" y="1575"/>
                    <a:pt x="6249" y="9977"/>
                  </a:cubicBezTo>
                  <a:cubicBezTo>
                    <a:pt x="1401" y="12239"/>
                    <a:pt x="0" y="13639"/>
                    <a:pt x="0" y="14932"/>
                  </a:cubicBezTo>
                  <a:cubicBezTo>
                    <a:pt x="0" y="16332"/>
                    <a:pt x="1508" y="17625"/>
                    <a:pt x="6249" y="19779"/>
                  </a:cubicBezTo>
                  <a:cubicBezTo>
                    <a:pt x="25751" y="28396"/>
                    <a:pt x="50964" y="31412"/>
                    <a:pt x="66588" y="28073"/>
                  </a:cubicBezTo>
                  <a:cubicBezTo>
                    <a:pt x="77147" y="25811"/>
                    <a:pt x="81350" y="19887"/>
                    <a:pt x="81025" y="14286"/>
                  </a:cubicBezTo>
                  <a:cubicBezTo>
                    <a:pt x="80702" y="8146"/>
                    <a:pt x="74561" y="2437"/>
                    <a:pt x="63247" y="714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72" name="Freeform 3471">
              <a:extLst>
                <a:ext uri="{FF2B5EF4-FFF2-40B4-BE49-F238E27FC236}">
                  <a16:creationId xmlns:a16="http://schemas.microsoft.com/office/drawing/2014/main" id="{9B00F7DA-3C8B-A994-A88D-5868FD132E5B}"/>
                </a:ext>
              </a:extLst>
            </p:cNvPr>
            <p:cNvSpPr/>
            <p:nvPr/>
          </p:nvSpPr>
          <p:spPr>
            <a:xfrm>
              <a:off x="3856757" y="-4691710"/>
              <a:ext cx="386877" cy="255733"/>
            </a:xfrm>
            <a:custGeom>
              <a:avLst/>
              <a:gdLst>
                <a:gd name="connsiteX0" fmla="*/ 24042 w 71924"/>
                <a:gd name="connsiteY0" fmla="*/ 2289 h 47543"/>
                <a:gd name="connsiteX1" fmla="*/ 68757 w 71924"/>
                <a:gd name="connsiteY1" fmla="*/ 38804 h 47543"/>
                <a:gd name="connsiteX2" fmla="*/ 71666 w 71924"/>
                <a:gd name="connsiteY2" fmla="*/ 46237 h 47543"/>
                <a:gd name="connsiteX3" fmla="*/ 63801 w 71924"/>
                <a:gd name="connsiteY3" fmla="*/ 47314 h 47543"/>
                <a:gd name="connsiteX4" fmla="*/ 7341 w 71924"/>
                <a:gd name="connsiteY4" fmla="*/ 24263 h 47543"/>
                <a:gd name="connsiteX5" fmla="*/ 1739 w 71924"/>
                <a:gd name="connsiteY5" fmla="*/ 5197 h 47543"/>
                <a:gd name="connsiteX6" fmla="*/ 24042 w 71924"/>
                <a:gd name="connsiteY6" fmla="*/ 2289 h 47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4" h="47543">
                  <a:moveTo>
                    <a:pt x="24042" y="2289"/>
                  </a:moveTo>
                  <a:cubicBezTo>
                    <a:pt x="38803" y="8214"/>
                    <a:pt x="57229" y="22432"/>
                    <a:pt x="68757" y="38804"/>
                  </a:cubicBezTo>
                  <a:cubicBezTo>
                    <a:pt x="71882" y="43113"/>
                    <a:pt x="72313" y="45052"/>
                    <a:pt x="71666" y="46237"/>
                  </a:cubicBezTo>
                  <a:cubicBezTo>
                    <a:pt x="70912" y="47422"/>
                    <a:pt x="68973" y="47853"/>
                    <a:pt x="63801" y="47314"/>
                  </a:cubicBezTo>
                  <a:cubicBezTo>
                    <a:pt x="42574" y="44944"/>
                    <a:pt x="19301" y="34927"/>
                    <a:pt x="7341" y="24263"/>
                  </a:cubicBezTo>
                  <a:cubicBezTo>
                    <a:pt x="-740" y="17046"/>
                    <a:pt x="-1387" y="9829"/>
                    <a:pt x="1739" y="5197"/>
                  </a:cubicBezTo>
                  <a:cubicBezTo>
                    <a:pt x="5186" y="27"/>
                    <a:pt x="13375" y="-1912"/>
                    <a:pt x="24042" y="2289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73" name="Freeform 3472">
              <a:extLst>
                <a:ext uri="{FF2B5EF4-FFF2-40B4-BE49-F238E27FC236}">
                  <a16:creationId xmlns:a16="http://schemas.microsoft.com/office/drawing/2014/main" id="{F1E6CE02-0F6B-3840-B74A-1160B95FDA49}"/>
                </a:ext>
              </a:extLst>
            </p:cNvPr>
            <p:cNvSpPr/>
            <p:nvPr/>
          </p:nvSpPr>
          <p:spPr>
            <a:xfrm>
              <a:off x="4240950" y="-4450506"/>
              <a:ext cx="386538" cy="255528"/>
            </a:xfrm>
            <a:custGeom>
              <a:avLst/>
              <a:gdLst>
                <a:gd name="connsiteX0" fmla="*/ 62089 w 71861"/>
                <a:gd name="connsiteY0" fmla="*/ 20675 h 47505"/>
                <a:gd name="connsiteX1" fmla="*/ 8106 w 71861"/>
                <a:gd name="connsiteY1" fmla="*/ 209 h 47505"/>
                <a:gd name="connsiteX2" fmla="*/ 241 w 71861"/>
                <a:gd name="connsiteY2" fmla="*/ 1394 h 47505"/>
                <a:gd name="connsiteX3" fmla="*/ 3258 w 71861"/>
                <a:gd name="connsiteY3" fmla="*/ 8719 h 47505"/>
                <a:gd name="connsiteX4" fmla="*/ 51421 w 71861"/>
                <a:gd name="connsiteY4" fmla="*/ 46096 h 47505"/>
                <a:gd name="connsiteX5" fmla="*/ 70816 w 71861"/>
                <a:gd name="connsiteY5" fmla="*/ 41464 h 47505"/>
                <a:gd name="connsiteX6" fmla="*/ 62089 w 71861"/>
                <a:gd name="connsiteY6" fmla="*/ 20675 h 47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861" h="47505">
                  <a:moveTo>
                    <a:pt x="62089" y="20675"/>
                  </a:moveTo>
                  <a:cubicBezTo>
                    <a:pt x="49589" y="10765"/>
                    <a:pt x="28040" y="2040"/>
                    <a:pt x="8106" y="209"/>
                  </a:cubicBezTo>
                  <a:cubicBezTo>
                    <a:pt x="2827" y="-329"/>
                    <a:pt x="888" y="209"/>
                    <a:pt x="241" y="1394"/>
                  </a:cubicBezTo>
                  <a:cubicBezTo>
                    <a:pt x="-405" y="2579"/>
                    <a:pt x="134" y="4518"/>
                    <a:pt x="3258" y="8719"/>
                  </a:cubicBezTo>
                  <a:cubicBezTo>
                    <a:pt x="15865" y="25953"/>
                    <a:pt x="36229" y="41141"/>
                    <a:pt x="51421" y="46096"/>
                  </a:cubicBezTo>
                  <a:cubicBezTo>
                    <a:pt x="61766" y="49435"/>
                    <a:pt x="68338" y="46419"/>
                    <a:pt x="70816" y="41464"/>
                  </a:cubicBezTo>
                  <a:cubicBezTo>
                    <a:pt x="73510" y="35863"/>
                    <a:pt x="71139" y="27784"/>
                    <a:pt x="62089" y="20675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74" name="Freeform 3473">
              <a:extLst>
                <a:ext uri="{FF2B5EF4-FFF2-40B4-BE49-F238E27FC236}">
                  <a16:creationId xmlns:a16="http://schemas.microsoft.com/office/drawing/2014/main" id="{DF8CCC10-D95A-C1C5-2E04-BDE729E17A2A}"/>
                </a:ext>
              </a:extLst>
            </p:cNvPr>
            <p:cNvSpPr/>
            <p:nvPr/>
          </p:nvSpPr>
          <p:spPr>
            <a:xfrm>
              <a:off x="3993560" y="-4828632"/>
              <a:ext cx="255603" cy="386339"/>
            </a:xfrm>
            <a:custGeom>
              <a:avLst/>
              <a:gdLst>
                <a:gd name="connsiteX0" fmla="*/ 26838 w 47519"/>
                <a:gd name="connsiteY0" fmla="*/ 9755 h 71824"/>
                <a:gd name="connsiteX1" fmla="*/ 47310 w 47519"/>
                <a:gd name="connsiteY1" fmla="*/ 63720 h 71824"/>
                <a:gd name="connsiteX2" fmla="*/ 46125 w 47519"/>
                <a:gd name="connsiteY2" fmla="*/ 71583 h 71824"/>
                <a:gd name="connsiteX3" fmla="*/ 38799 w 47519"/>
                <a:gd name="connsiteY3" fmla="*/ 68567 h 71824"/>
                <a:gd name="connsiteX4" fmla="*/ 1410 w 47519"/>
                <a:gd name="connsiteY4" fmla="*/ 20419 h 71824"/>
                <a:gd name="connsiteX5" fmla="*/ 6043 w 47519"/>
                <a:gd name="connsiteY5" fmla="*/ 1030 h 71824"/>
                <a:gd name="connsiteX6" fmla="*/ 26838 w 47519"/>
                <a:gd name="connsiteY6" fmla="*/ 9755 h 71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19" h="71824">
                  <a:moveTo>
                    <a:pt x="26838" y="9755"/>
                  </a:moveTo>
                  <a:cubicBezTo>
                    <a:pt x="36751" y="22250"/>
                    <a:pt x="45478" y="43793"/>
                    <a:pt x="47310" y="63720"/>
                  </a:cubicBezTo>
                  <a:cubicBezTo>
                    <a:pt x="47849" y="68998"/>
                    <a:pt x="47310" y="70937"/>
                    <a:pt x="46125" y="71583"/>
                  </a:cubicBezTo>
                  <a:cubicBezTo>
                    <a:pt x="44940" y="72230"/>
                    <a:pt x="43000" y="71691"/>
                    <a:pt x="38799" y="68567"/>
                  </a:cubicBezTo>
                  <a:cubicBezTo>
                    <a:pt x="21559" y="55965"/>
                    <a:pt x="6366" y="35607"/>
                    <a:pt x="1410" y="20419"/>
                  </a:cubicBezTo>
                  <a:cubicBezTo>
                    <a:pt x="-1931" y="10078"/>
                    <a:pt x="1087" y="3508"/>
                    <a:pt x="6043" y="1030"/>
                  </a:cubicBezTo>
                  <a:cubicBezTo>
                    <a:pt x="11646" y="-1663"/>
                    <a:pt x="19727" y="815"/>
                    <a:pt x="26838" y="9755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75" name="Freeform 3474">
              <a:extLst>
                <a:ext uri="{FF2B5EF4-FFF2-40B4-BE49-F238E27FC236}">
                  <a16:creationId xmlns:a16="http://schemas.microsoft.com/office/drawing/2014/main" id="{D6C80C1C-01BF-2C06-1453-C72814F0E82D}"/>
                </a:ext>
              </a:extLst>
            </p:cNvPr>
            <p:cNvSpPr/>
            <p:nvPr/>
          </p:nvSpPr>
          <p:spPr>
            <a:xfrm>
              <a:off x="4234640" y="-4444971"/>
              <a:ext cx="255808" cy="386759"/>
            </a:xfrm>
            <a:custGeom>
              <a:avLst/>
              <a:gdLst>
                <a:gd name="connsiteX0" fmla="*/ 45268 w 47557"/>
                <a:gd name="connsiteY0" fmla="*/ 47867 h 71902"/>
                <a:gd name="connsiteX1" fmla="*/ 8741 w 47557"/>
                <a:gd name="connsiteY1" fmla="*/ 3166 h 71902"/>
                <a:gd name="connsiteX2" fmla="*/ 1307 w 47557"/>
                <a:gd name="connsiteY2" fmla="*/ 258 h 71902"/>
                <a:gd name="connsiteX3" fmla="*/ 229 w 47557"/>
                <a:gd name="connsiteY3" fmla="*/ 8121 h 71902"/>
                <a:gd name="connsiteX4" fmla="*/ 23287 w 47557"/>
                <a:gd name="connsiteY4" fmla="*/ 64563 h 71902"/>
                <a:gd name="connsiteX5" fmla="*/ 42358 w 47557"/>
                <a:gd name="connsiteY5" fmla="*/ 70164 h 71902"/>
                <a:gd name="connsiteX6" fmla="*/ 45268 w 47557"/>
                <a:gd name="connsiteY6" fmla="*/ 47867 h 71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557" h="71902">
                  <a:moveTo>
                    <a:pt x="45268" y="47867"/>
                  </a:moveTo>
                  <a:cubicBezTo>
                    <a:pt x="39342" y="33111"/>
                    <a:pt x="25119" y="14691"/>
                    <a:pt x="8741" y="3166"/>
                  </a:cubicBezTo>
                  <a:cubicBezTo>
                    <a:pt x="4431" y="42"/>
                    <a:pt x="2492" y="-389"/>
                    <a:pt x="1307" y="258"/>
                  </a:cubicBezTo>
                  <a:cubicBezTo>
                    <a:pt x="121" y="1011"/>
                    <a:pt x="-309" y="2950"/>
                    <a:pt x="229" y="8121"/>
                  </a:cubicBezTo>
                  <a:cubicBezTo>
                    <a:pt x="2600" y="29341"/>
                    <a:pt x="12620" y="52607"/>
                    <a:pt x="23287" y="64563"/>
                  </a:cubicBezTo>
                  <a:cubicBezTo>
                    <a:pt x="30506" y="72642"/>
                    <a:pt x="37725" y="73288"/>
                    <a:pt x="42358" y="70164"/>
                  </a:cubicBezTo>
                  <a:cubicBezTo>
                    <a:pt x="47530" y="66718"/>
                    <a:pt x="49470" y="58531"/>
                    <a:pt x="45268" y="47867"/>
                  </a:cubicBezTo>
                </a:path>
              </a:pathLst>
            </a:custGeom>
            <a:solidFill>
              <a:srgbClr val="FFFFFF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76" name="Freeform 3475">
              <a:extLst>
                <a:ext uri="{FF2B5EF4-FFF2-40B4-BE49-F238E27FC236}">
                  <a16:creationId xmlns:a16="http://schemas.microsoft.com/office/drawing/2014/main" id="{340466FB-8082-D25D-0B7D-AC9449D7BC7E}"/>
                </a:ext>
              </a:extLst>
            </p:cNvPr>
            <p:cNvSpPr/>
            <p:nvPr/>
          </p:nvSpPr>
          <p:spPr>
            <a:xfrm>
              <a:off x="4059684" y="-4627254"/>
              <a:ext cx="366287" cy="366174"/>
            </a:xfrm>
            <a:custGeom>
              <a:avLst/>
              <a:gdLst>
                <a:gd name="connsiteX0" fmla="*/ 34049 w 68096"/>
                <a:gd name="connsiteY0" fmla="*/ 0 h 68075"/>
                <a:gd name="connsiteX1" fmla="*/ 68097 w 68096"/>
                <a:gd name="connsiteY1" fmla="*/ 34038 h 68075"/>
                <a:gd name="connsiteX2" fmla="*/ 34049 w 68096"/>
                <a:gd name="connsiteY2" fmla="*/ 68076 h 68075"/>
                <a:gd name="connsiteX3" fmla="*/ 0 w 68096"/>
                <a:gd name="connsiteY3" fmla="*/ 34038 h 68075"/>
                <a:gd name="connsiteX4" fmla="*/ 34049 w 68096"/>
                <a:gd name="connsiteY4" fmla="*/ 0 h 68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096" h="68075">
                  <a:moveTo>
                    <a:pt x="34049" y="0"/>
                  </a:moveTo>
                  <a:cubicBezTo>
                    <a:pt x="52796" y="0"/>
                    <a:pt x="68097" y="15188"/>
                    <a:pt x="68097" y="34038"/>
                  </a:cubicBezTo>
                  <a:cubicBezTo>
                    <a:pt x="68097" y="52780"/>
                    <a:pt x="52905" y="68076"/>
                    <a:pt x="34049" y="68076"/>
                  </a:cubicBezTo>
                  <a:cubicBezTo>
                    <a:pt x="15300" y="68076"/>
                    <a:pt x="0" y="52888"/>
                    <a:pt x="0" y="34038"/>
                  </a:cubicBezTo>
                  <a:cubicBezTo>
                    <a:pt x="0" y="15295"/>
                    <a:pt x="15300" y="0"/>
                    <a:pt x="34049" y="0"/>
                  </a:cubicBezTo>
                </a:path>
              </a:pathLst>
            </a:custGeom>
            <a:solidFill>
              <a:srgbClr val="FFA900"/>
            </a:solidFill>
            <a:ln w="107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77" name="Freeform 3476">
              <a:extLst>
                <a:ext uri="{FF2B5EF4-FFF2-40B4-BE49-F238E27FC236}">
                  <a16:creationId xmlns:a16="http://schemas.microsoft.com/office/drawing/2014/main" id="{66F6FF58-2265-490A-AFB0-C84144BD32E4}"/>
                </a:ext>
              </a:extLst>
            </p:cNvPr>
            <p:cNvSpPr/>
            <p:nvPr/>
          </p:nvSpPr>
          <p:spPr>
            <a:xfrm>
              <a:off x="4235872" y="-4571054"/>
              <a:ext cx="133296" cy="122248"/>
            </a:xfrm>
            <a:custGeom>
              <a:avLst/>
              <a:gdLst>
                <a:gd name="connsiteX0" fmla="*/ 0 w 24781"/>
                <a:gd name="connsiteY0" fmla="*/ 108 h 22727"/>
                <a:gd name="connsiteX1" fmla="*/ 2047 w 24781"/>
                <a:gd name="connsiteY1" fmla="*/ 0 h 22727"/>
                <a:gd name="connsiteX2" fmla="*/ 24782 w 24781"/>
                <a:gd name="connsiteY2" fmla="*/ 22728 h 22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81" h="22727">
                  <a:moveTo>
                    <a:pt x="0" y="108"/>
                  </a:moveTo>
                  <a:cubicBezTo>
                    <a:pt x="646" y="0"/>
                    <a:pt x="1293" y="0"/>
                    <a:pt x="2047" y="0"/>
                  </a:cubicBezTo>
                  <a:cubicBezTo>
                    <a:pt x="14653" y="0"/>
                    <a:pt x="24782" y="10233"/>
                    <a:pt x="24782" y="22728"/>
                  </a:cubicBezTo>
                </a:path>
              </a:pathLst>
            </a:custGeom>
            <a:noFill/>
            <a:ln w="2068" cap="rnd">
              <a:solidFill>
                <a:srgbClr val="EBE8DE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78" name="Freeform 3477">
              <a:extLst>
                <a:ext uri="{FF2B5EF4-FFF2-40B4-BE49-F238E27FC236}">
                  <a16:creationId xmlns:a16="http://schemas.microsoft.com/office/drawing/2014/main" id="{B17E161E-72D5-8B8A-BF94-4886F15EB1A5}"/>
                </a:ext>
              </a:extLst>
            </p:cNvPr>
            <p:cNvSpPr/>
            <p:nvPr/>
          </p:nvSpPr>
          <p:spPr>
            <a:xfrm>
              <a:off x="4173282" y="-4429679"/>
              <a:ext cx="53897" cy="49245"/>
            </a:xfrm>
            <a:custGeom>
              <a:avLst/>
              <a:gdLst>
                <a:gd name="connsiteX0" fmla="*/ 10020 w 10020"/>
                <a:gd name="connsiteY0" fmla="*/ 9156 h 9155"/>
                <a:gd name="connsiteX1" fmla="*/ 9159 w 10020"/>
                <a:gd name="connsiteY1" fmla="*/ 9156 h 9155"/>
                <a:gd name="connsiteX2" fmla="*/ 0 w 10020"/>
                <a:gd name="connsiteY2" fmla="*/ 0 h 9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20" h="9155">
                  <a:moveTo>
                    <a:pt x="10020" y="9156"/>
                  </a:moveTo>
                  <a:cubicBezTo>
                    <a:pt x="9697" y="9156"/>
                    <a:pt x="9482" y="9156"/>
                    <a:pt x="9159" y="9156"/>
                  </a:cubicBezTo>
                  <a:cubicBezTo>
                    <a:pt x="4094" y="9156"/>
                    <a:pt x="0" y="5063"/>
                    <a:pt x="0" y="0"/>
                  </a:cubicBezTo>
                </a:path>
              </a:pathLst>
            </a:custGeom>
            <a:noFill/>
            <a:ln w="2068" cap="rnd">
              <a:solidFill>
                <a:srgbClr val="EBE8DE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195" name="Table 15">
            <a:extLst>
              <a:ext uri="{FF2B5EF4-FFF2-40B4-BE49-F238E27FC236}">
                <a16:creationId xmlns:a16="http://schemas.microsoft.com/office/drawing/2014/main" id="{152F4D08-3E54-99EB-3B28-A71137656E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112500"/>
              </p:ext>
            </p:extLst>
          </p:nvPr>
        </p:nvGraphicFramePr>
        <p:xfrm>
          <a:off x="5345906" y="896728"/>
          <a:ext cx="2954156" cy="4982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7078">
                  <a:extLst>
                    <a:ext uri="{9D8B030D-6E8A-4147-A177-3AD203B41FA5}">
                      <a16:colId xmlns:a16="http://schemas.microsoft.com/office/drawing/2014/main" val="1635740684"/>
                    </a:ext>
                  </a:extLst>
                </a:gridCol>
                <a:gridCol w="1477078">
                  <a:extLst>
                    <a:ext uri="{9D8B030D-6E8A-4147-A177-3AD203B41FA5}">
                      <a16:colId xmlns:a16="http://schemas.microsoft.com/office/drawing/2014/main" val="2502217826"/>
                    </a:ext>
                  </a:extLst>
                </a:gridCol>
              </a:tblGrid>
              <a:tr h="49828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June: Pride Month</a:t>
                      </a: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1588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Tbc Jun:</a:t>
                      </a:r>
                    </a:p>
                    <a:p>
                      <a:pPr marL="0" marR="0" lvl="0" indent="0" algn="l" defTabSz="201588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Glasgow Science Festival</a:t>
                      </a: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9597"/>
                  </a:ext>
                </a:extLst>
              </a:tr>
            </a:tbl>
          </a:graphicData>
        </a:graphic>
      </p:graphicFrame>
      <p:pic>
        <p:nvPicPr>
          <p:cNvPr id="196" name="Picture 195">
            <a:extLst>
              <a:ext uri="{FF2B5EF4-FFF2-40B4-BE49-F238E27FC236}">
                <a16:creationId xmlns:a16="http://schemas.microsoft.com/office/drawing/2014/main" id="{79312C0D-BBC4-42F6-8FFE-78F9FFDE0DD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534" y="6042333"/>
            <a:ext cx="952500" cy="466725"/>
          </a:xfrm>
          <a:prstGeom prst="rect">
            <a:avLst/>
          </a:prstGeom>
        </p:spPr>
      </p:pic>
      <p:pic>
        <p:nvPicPr>
          <p:cNvPr id="172" name="Picture 171">
            <a:extLst>
              <a:ext uri="{FF2B5EF4-FFF2-40B4-BE49-F238E27FC236}">
                <a16:creationId xmlns:a16="http://schemas.microsoft.com/office/drawing/2014/main" id="{8A0BCDB2-9D6D-4674-A53D-6E3314640A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1142" y="6739599"/>
            <a:ext cx="473080" cy="61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283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5" name="Group 4284">
            <a:extLst>
              <a:ext uri="{FF2B5EF4-FFF2-40B4-BE49-F238E27FC236}">
                <a16:creationId xmlns:a16="http://schemas.microsoft.com/office/drawing/2014/main" id="{BB38F8D7-9B5D-9C3F-6F23-132BFE3A9F47}"/>
              </a:ext>
            </a:extLst>
          </p:cNvPr>
          <p:cNvGrpSpPr/>
          <p:nvPr/>
        </p:nvGrpSpPr>
        <p:grpSpPr>
          <a:xfrm>
            <a:off x="0" y="99790"/>
            <a:ext cx="10691813" cy="7560000"/>
            <a:chOff x="-175" y="-325"/>
            <a:chExt cx="10692000" cy="7560000"/>
          </a:xfrm>
        </p:grpSpPr>
        <p:grpSp>
          <p:nvGrpSpPr>
            <p:cNvPr id="4248" name="Group 4247">
              <a:extLst>
                <a:ext uri="{FF2B5EF4-FFF2-40B4-BE49-F238E27FC236}">
                  <a16:creationId xmlns:a16="http://schemas.microsoft.com/office/drawing/2014/main" id="{7D567174-9A75-1A0A-DD20-A36241DF15BB}"/>
                </a:ext>
              </a:extLst>
            </p:cNvPr>
            <p:cNvGrpSpPr/>
            <p:nvPr/>
          </p:nvGrpSpPr>
          <p:grpSpPr>
            <a:xfrm>
              <a:off x="314200" y="-325"/>
              <a:ext cx="10063412" cy="7560000"/>
              <a:chOff x="314207" y="-342733"/>
              <a:chExt cx="10063412" cy="1552642"/>
            </a:xfrm>
          </p:grpSpPr>
          <p:cxnSp>
            <p:nvCxnSpPr>
              <p:cNvPr id="4214" name="Straight Connector 4213">
                <a:extLst>
                  <a:ext uri="{FF2B5EF4-FFF2-40B4-BE49-F238E27FC236}">
                    <a16:creationId xmlns:a16="http://schemas.microsoft.com/office/drawing/2014/main" id="{AF387BC6-32A5-7438-BD0B-AB8CE6DF534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14207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5" name="Straight Connector 4214">
                <a:extLst>
                  <a:ext uri="{FF2B5EF4-FFF2-40B4-BE49-F238E27FC236}">
                    <a16:creationId xmlns:a16="http://schemas.microsoft.com/office/drawing/2014/main" id="{4077961A-2687-7AEF-3B18-E211374B9F8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28414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6" name="Straight Connector 4215">
                <a:extLst>
                  <a:ext uri="{FF2B5EF4-FFF2-40B4-BE49-F238E27FC236}">
                    <a16:creationId xmlns:a16="http://schemas.microsoft.com/office/drawing/2014/main" id="{095734DB-5B66-AE0B-32D7-552BC91B036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42621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7" name="Straight Connector 4216">
                <a:extLst>
                  <a:ext uri="{FF2B5EF4-FFF2-40B4-BE49-F238E27FC236}">
                    <a16:creationId xmlns:a16="http://schemas.microsoft.com/office/drawing/2014/main" id="{B6AEE257-2BA7-9136-3573-1CD2F15A8F2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256828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8" name="Straight Connector 4217">
                <a:extLst>
                  <a:ext uri="{FF2B5EF4-FFF2-40B4-BE49-F238E27FC236}">
                    <a16:creationId xmlns:a16="http://schemas.microsoft.com/office/drawing/2014/main" id="{3CA6374A-E4E7-912F-D601-D6C0E73524A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571035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9" name="Straight Connector 4218">
                <a:extLst>
                  <a:ext uri="{FF2B5EF4-FFF2-40B4-BE49-F238E27FC236}">
                    <a16:creationId xmlns:a16="http://schemas.microsoft.com/office/drawing/2014/main" id="{1D396611-28F2-87AA-FE67-467C3FE294A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885242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0" name="Straight Connector 4219">
                <a:extLst>
                  <a:ext uri="{FF2B5EF4-FFF2-40B4-BE49-F238E27FC236}">
                    <a16:creationId xmlns:a16="http://schemas.microsoft.com/office/drawing/2014/main" id="{E69C5B47-094B-6CE8-4483-B2DACD11284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199449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1" name="Straight Connector 4220">
                <a:extLst>
                  <a:ext uri="{FF2B5EF4-FFF2-40B4-BE49-F238E27FC236}">
                    <a16:creationId xmlns:a16="http://schemas.microsoft.com/office/drawing/2014/main" id="{8F5A6170-6EE4-FF44-46BB-B6EC2F40DF2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513656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2" name="Straight Connector 4221">
                <a:extLst>
                  <a:ext uri="{FF2B5EF4-FFF2-40B4-BE49-F238E27FC236}">
                    <a16:creationId xmlns:a16="http://schemas.microsoft.com/office/drawing/2014/main" id="{38652F43-E611-66FE-3CFD-FC1E7966536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27863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3" name="Straight Connector 4222">
                <a:extLst>
                  <a:ext uri="{FF2B5EF4-FFF2-40B4-BE49-F238E27FC236}">
                    <a16:creationId xmlns:a16="http://schemas.microsoft.com/office/drawing/2014/main" id="{00AC0497-49B6-F0C4-9C1D-39406355D7B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142070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4" name="Straight Connector 4223">
                <a:extLst>
                  <a:ext uri="{FF2B5EF4-FFF2-40B4-BE49-F238E27FC236}">
                    <a16:creationId xmlns:a16="http://schemas.microsoft.com/office/drawing/2014/main" id="{49AF5B7C-67A6-F4D7-1C0C-6E8485B1674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56277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5" name="Straight Connector 4224">
                <a:extLst>
                  <a:ext uri="{FF2B5EF4-FFF2-40B4-BE49-F238E27FC236}">
                    <a16:creationId xmlns:a16="http://schemas.microsoft.com/office/drawing/2014/main" id="{536CCC0A-0D47-75DC-CE25-03A4888B244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70484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6" name="Straight Connector 4225">
                <a:extLst>
                  <a:ext uri="{FF2B5EF4-FFF2-40B4-BE49-F238E27FC236}">
                    <a16:creationId xmlns:a16="http://schemas.microsoft.com/office/drawing/2014/main" id="{E4045098-4C53-7324-298D-9BDCF4A2899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084691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7" name="Straight Connector 4226">
                <a:extLst>
                  <a:ext uri="{FF2B5EF4-FFF2-40B4-BE49-F238E27FC236}">
                    <a16:creationId xmlns:a16="http://schemas.microsoft.com/office/drawing/2014/main" id="{DF15B997-9312-2A7E-2607-18CD658FBFD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98898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8" name="Straight Connector 4227">
                <a:extLst>
                  <a:ext uri="{FF2B5EF4-FFF2-40B4-BE49-F238E27FC236}">
                    <a16:creationId xmlns:a16="http://schemas.microsoft.com/office/drawing/2014/main" id="{A51D9CF0-0187-D624-4E37-491A93BD364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13105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9" name="Straight Connector 4228">
                <a:extLst>
                  <a:ext uri="{FF2B5EF4-FFF2-40B4-BE49-F238E27FC236}">
                    <a16:creationId xmlns:a16="http://schemas.microsoft.com/office/drawing/2014/main" id="{F25698D2-847C-EEED-7C79-FD0907284D1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027312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30" name="Straight Connector 4229">
                <a:extLst>
                  <a:ext uri="{FF2B5EF4-FFF2-40B4-BE49-F238E27FC236}">
                    <a16:creationId xmlns:a16="http://schemas.microsoft.com/office/drawing/2014/main" id="{770E881E-959E-ED7D-43FD-6CFFFD7F2FE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341519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31" name="Straight Connector 4230">
                <a:extLst>
                  <a:ext uri="{FF2B5EF4-FFF2-40B4-BE49-F238E27FC236}">
                    <a16:creationId xmlns:a16="http://schemas.microsoft.com/office/drawing/2014/main" id="{C4B3A6A1-101B-6659-A4EA-6E6DAB07CFE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655726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32" name="Straight Connector 4231">
                <a:extLst>
                  <a:ext uri="{FF2B5EF4-FFF2-40B4-BE49-F238E27FC236}">
                    <a16:creationId xmlns:a16="http://schemas.microsoft.com/office/drawing/2014/main" id="{29A3C8A7-8934-51EB-D785-AB5E0EBAA09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69933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33" name="Straight Connector 4232">
                <a:extLst>
                  <a:ext uri="{FF2B5EF4-FFF2-40B4-BE49-F238E27FC236}">
                    <a16:creationId xmlns:a16="http://schemas.microsoft.com/office/drawing/2014/main" id="{6758124A-41C9-7B0E-F46E-5B5E6AD9E5B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284140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34" name="Straight Connector 4233">
                <a:extLst>
                  <a:ext uri="{FF2B5EF4-FFF2-40B4-BE49-F238E27FC236}">
                    <a16:creationId xmlns:a16="http://schemas.microsoft.com/office/drawing/2014/main" id="{0D09B92C-D220-E3D1-FD46-3F531B3BCB1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598347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35" name="Straight Connector 4234">
                <a:extLst>
                  <a:ext uri="{FF2B5EF4-FFF2-40B4-BE49-F238E27FC236}">
                    <a16:creationId xmlns:a16="http://schemas.microsoft.com/office/drawing/2014/main" id="{418010FA-BD49-1240-6345-CD6F0D16F11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12554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36" name="Straight Connector 4235">
                <a:extLst>
                  <a:ext uri="{FF2B5EF4-FFF2-40B4-BE49-F238E27FC236}">
                    <a16:creationId xmlns:a16="http://schemas.microsoft.com/office/drawing/2014/main" id="{CEE1166B-2A82-EC49-D5DA-0C940765D70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226761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37" name="Straight Connector 4236">
                <a:extLst>
                  <a:ext uri="{FF2B5EF4-FFF2-40B4-BE49-F238E27FC236}">
                    <a16:creationId xmlns:a16="http://schemas.microsoft.com/office/drawing/2014/main" id="{3800FB0A-2D4F-0AF4-BEDB-A0964D33241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540968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38" name="Straight Connector 4237">
                <a:extLst>
                  <a:ext uri="{FF2B5EF4-FFF2-40B4-BE49-F238E27FC236}">
                    <a16:creationId xmlns:a16="http://schemas.microsoft.com/office/drawing/2014/main" id="{1289C7A6-FEB9-076E-A244-B5B30E9CAF9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855175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39" name="Straight Connector 4238">
                <a:extLst>
                  <a:ext uri="{FF2B5EF4-FFF2-40B4-BE49-F238E27FC236}">
                    <a16:creationId xmlns:a16="http://schemas.microsoft.com/office/drawing/2014/main" id="{04D24629-9DCD-A53B-2046-8E372AE94B5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169382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40" name="Straight Connector 4239">
                <a:extLst>
                  <a:ext uri="{FF2B5EF4-FFF2-40B4-BE49-F238E27FC236}">
                    <a16:creationId xmlns:a16="http://schemas.microsoft.com/office/drawing/2014/main" id="{CFC873EC-84ED-E2C1-519E-67DD7F04282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483589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41" name="Straight Connector 4240">
                <a:extLst>
                  <a:ext uri="{FF2B5EF4-FFF2-40B4-BE49-F238E27FC236}">
                    <a16:creationId xmlns:a16="http://schemas.microsoft.com/office/drawing/2014/main" id="{169653A3-BE70-8EBF-2A74-28FB24C82CE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797796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42" name="Straight Connector 4241">
                <a:extLst>
                  <a:ext uri="{FF2B5EF4-FFF2-40B4-BE49-F238E27FC236}">
                    <a16:creationId xmlns:a16="http://schemas.microsoft.com/office/drawing/2014/main" id="{D21B79FB-A95F-D5C6-FF2C-0AA9F40D5D4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112003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43" name="Straight Connector 4242">
                <a:extLst>
                  <a:ext uri="{FF2B5EF4-FFF2-40B4-BE49-F238E27FC236}">
                    <a16:creationId xmlns:a16="http://schemas.microsoft.com/office/drawing/2014/main" id="{7BCBAEE5-D1D5-1E4E-C09E-1F3540F2050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426210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44" name="Straight Connector 4243">
                <a:extLst>
                  <a:ext uri="{FF2B5EF4-FFF2-40B4-BE49-F238E27FC236}">
                    <a16:creationId xmlns:a16="http://schemas.microsoft.com/office/drawing/2014/main" id="{E6B7F3D4-AC00-94B6-7810-38295B54347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740417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45" name="Straight Connector 4244">
                <a:extLst>
                  <a:ext uri="{FF2B5EF4-FFF2-40B4-BE49-F238E27FC236}">
                    <a16:creationId xmlns:a16="http://schemas.microsoft.com/office/drawing/2014/main" id="{80A3BD7E-5ADF-D425-E394-E83346D6396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054624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46" name="Straight Connector 4245">
                <a:extLst>
                  <a:ext uri="{FF2B5EF4-FFF2-40B4-BE49-F238E27FC236}">
                    <a16:creationId xmlns:a16="http://schemas.microsoft.com/office/drawing/2014/main" id="{031C4A1D-5589-3794-78B1-D308EBFAF98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368831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49" name="Group 4248">
              <a:extLst>
                <a:ext uri="{FF2B5EF4-FFF2-40B4-BE49-F238E27FC236}">
                  <a16:creationId xmlns:a16="http://schemas.microsoft.com/office/drawing/2014/main" id="{EC70FE84-CB62-AEBE-E6AB-46953FFB7B40}"/>
                </a:ext>
              </a:extLst>
            </p:cNvPr>
            <p:cNvGrpSpPr/>
            <p:nvPr/>
          </p:nvGrpSpPr>
          <p:grpSpPr>
            <a:xfrm rot="5400000">
              <a:off x="1885154" y="-1566239"/>
              <a:ext cx="6921341" cy="10692000"/>
              <a:chOff x="314208" y="-342733"/>
              <a:chExt cx="6921341" cy="1552642"/>
            </a:xfrm>
          </p:grpSpPr>
          <p:cxnSp>
            <p:nvCxnSpPr>
              <p:cNvPr id="4251" name="Straight Connector 4250">
                <a:extLst>
                  <a:ext uri="{FF2B5EF4-FFF2-40B4-BE49-F238E27FC236}">
                    <a16:creationId xmlns:a16="http://schemas.microsoft.com/office/drawing/2014/main" id="{0119E3F8-9138-2689-423B-D5B4ADB273B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14208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52" name="Straight Connector 4251">
                <a:extLst>
                  <a:ext uri="{FF2B5EF4-FFF2-40B4-BE49-F238E27FC236}">
                    <a16:creationId xmlns:a16="http://schemas.microsoft.com/office/drawing/2014/main" id="{3996861C-3C64-71C4-C3B2-B5CC6242B0B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28414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53" name="Straight Connector 4252">
                <a:extLst>
                  <a:ext uri="{FF2B5EF4-FFF2-40B4-BE49-F238E27FC236}">
                    <a16:creationId xmlns:a16="http://schemas.microsoft.com/office/drawing/2014/main" id="{2D1C8332-4A21-CAC5-19B6-950815E0651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42621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54" name="Straight Connector 4253">
                <a:extLst>
                  <a:ext uri="{FF2B5EF4-FFF2-40B4-BE49-F238E27FC236}">
                    <a16:creationId xmlns:a16="http://schemas.microsoft.com/office/drawing/2014/main" id="{B544A0B9-46B3-6B6B-E4D4-ADE1614D38F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256828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55" name="Straight Connector 4254">
                <a:extLst>
                  <a:ext uri="{FF2B5EF4-FFF2-40B4-BE49-F238E27FC236}">
                    <a16:creationId xmlns:a16="http://schemas.microsoft.com/office/drawing/2014/main" id="{D6438B74-0A16-338D-931C-1B2C50C589B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571035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56" name="Straight Connector 4255">
                <a:extLst>
                  <a:ext uri="{FF2B5EF4-FFF2-40B4-BE49-F238E27FC236}">
                    <a16:creationId xmlns:a16="http://schemas.microsoft.com/office/drawing/2014/main" id="{A571E598-4DE8-E25D-EA66-0CBC5E1A96C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885242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57" name="Straight Connector 4256">
                <a:extLst>
                  <a:ext uri="{FF2B5EF4-FFF2-40B4-BE49-F238E27FC236}">
                    <a16:creationId xmlns:a16="http://schemas.microsoft.com/office/drawing/2014/main" id="{38598E4E-1261-35CB-6A34-20C16ED54EE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199449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58" name="Straight Connector 4257">
                <a:extLst>
                  <a:ext uri="{FF2B5EF4-FFF2-40B4-BE49-F238E27FC236}">
                    <a16:creationId xmlns:a16="http://schemas.microsoft.com/office/drawing/2014/main" id="{D39339D6-7C1E-EF83-451B-EEFAA854B69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513656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59" name="Straight Connector 4258">
                <a:extLst>
                  <a:ext uri="{FF2B5EF4-FFF2-40B4-BE49-F238E27FC236}">
                    <a16:creationId xmlns:a16="http://schemas.microsoft.com/office/drawing/2014/main" id="{6BBC6035-664E-3382-A71D-008B01B92C6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27863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0" name="Straight Connector 4259">
                <a:extLst>
                  <a:ext uri="{FF2B5EF4-FFF2-40B4-BE49-F238E27FC236}">
                    <a16:creationId xmlns:a16="http://schemas.microsoft.com/office/drawing/2014/main" id="{4E5E48AF-F19F-89F8-50F9-BFC36A7C492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142070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1" name="Straight Connector 4260">
                <a:extLst>
                  <a:ext uri="{FF2B5EF4-FFF2-40B4-BE49-F238E27FC236}">
                    <a16:creationId xmlns:a16="http://schemas.microsoft.com/office/drawing/2014/main" id="{74D366F2-0FF7-E2CE-DD34-A7D469D5627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56277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2" name="Straight Connector 4261">
                <a:extLst>
                  <a:ext uri="{FF2B5EF4-FFF2-40B4-BE49-F238E27FC236}">
                    <a16:creationId xmlns:a16="http://schemas.microsoft.com/office/drawing/2014/main" id="{D72E00BF-C2C2-E72A-EFEC-9DFBFB85CD3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70484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3" name="Straight Connector 4262">
                <a:extLst>
                  <a:ext uri="{FF2B5EF4-FFF2-40B4-BE49-F238E27FC236}">
                    <a16:creationId xmlns:a16="http://schemas.microsoft.com/office/drawing/2014/main" id="{1903217E-6A4F-C938-7D99-2DFD4FF2D6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084691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4" name="Straight Connector 4263">
                <a:extLst>
                  <a:ext uri="{FF2B5EF4-FFF2-40B4-BE49-F238E27FC236}">
                    <a16:creationId xmlns:a16="http://schemas.microsoft.com/office/drawing/2014/main" id="{E9C54FD7-E552-3D7E-2957-0B92F44B7EE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98898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5" name="Straight Connector 4264">
                <a:extLst>
                  <a:ext uri="{FF2B5EF4-FFF2-40B4-BE49-F238E27FC236}">
                    <a16:creationId xmlns:a16="http://schemas.microsoft.com/office/drawing/2014/main" id="{758261B5-C752-3936-B446-C7588EFF09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13105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6" name="Straight Connector 4265">
                <a:extLst>
                  <a:ext uri="{FF2B5EF4-FFF2-40B4-BE49-F238E27FC236}">
                    <a16:creationId xmlns:a16="http://schemas.microsoft.com/office/drawing/2014/main" id="{CDEE20DD-8209-6A3C-FA57-72293C21799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027312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7" name="Straight Connector 4266">
                <a:extLst>
                  <a:ext uri="{FF2B5EF4-FFF2-40B4-BE49-F238E27FC236}">
                    <a16:creationId xmlns:a16="http://schemas.microsoft.com/office/drawing/2014/main" id="{DFB08409-F259-7EFF-919B-510676A883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341519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8" name="Straight Connector 4267">
                <a:extLst>
                  <a:ext uri="{FF2B5EF4-FFF2-40B4-BE49-F238E27FC236}">
                    <a16:creationId xmlns:a16="http://schemas.microsoft.com/office/drawing/2014/main" id="{7899ED12-EAE0-D735-A387-977D8573679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655726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9" name="Straight Connector 4268">
                <a:extLst>
                  <a:ext uri="{FF2B5EF4-FFF2-40B4-BE49-F238E27FC236}">
                    <a16:creationId xmlns:a16="http://schemas.microsoft.com/office/drawing/2014/main" id="{162E96F9-10E3-DACC-53F5-CD461DF9264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69933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70" name="Straight Connector 4269">
                <a:extLst>
                  <a:ext uri="{FF2B5EF4-FFF2-40B4-BE49-F238E27FC236}">
                    <a16:creationId xmlns:a16="http://schemas.microsoft.com/office/drawing/2014/main" id="{A5084D6B-3ACE-A828-B073-1E664F178D1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284140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71" name="Straight Connector 4270">
                <a:extLst>
                  <a:ext uri="{FF2B5EF4-FFF2-40B4-BE49-F238E27FC236}">
                    <a16:creationId xmlns:a16="http://schemas.microsoft.com/office/drawing/2014/main" id="{FED44880-DB4D-8C2C-EC84-332267B362E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598347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72" name="Straight Connector 4271">
                <a:extLst>
                  <a:ext uri="{FF2B5EF4-FFF2-40B4-BE49-F238E27FC236}">
                    <a16:creationId xmlns:a16="http://schemas.microsoft.com/office/drawing/2014/main" id="{9388DBA5-03CC-AB88-1186-DA9456E09A5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12554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73" name="Straight Connector 4272">
                <a:extLst>
                  <a:ext uri="{FF2B5EF4-FFF2-40B4-BE49-F238E27FC236}">
                    <a16:creationId xmlns:a16="http://schemas.microsoft.com/office/drawing/2014/main" id="{8F18CD54-DEA0-A6E7-B396-E4FBAF8CAEF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226761" y="-342733"/>
                <a:ext cx="8788" cy="1552642"/>
              </a:xfrm>
              <a:prstGeom prst="line">
                <a:avLst/>
              </a:prstGeom>
              <a:ln>
                <a:solidFill>
                  <a:srgbClr val="FFFFFF">
                    <a:alpha val="6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98F0961-DD2F-DF4B-444F-5BBA238ACD11}"/>
              </a:ext>
            </a:extLst>
          </p:cNvPr>
          <p:cNvSpPr txBox="1"/>
          <p:nvPr/>
        </p:nvSpPr>
        <p:spPr>
          <a:xfrm>
            <a:off x="84299" y="444209"/>
            <a:ext cx="4084307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ondrina Solid" pitchFamily="2" charset="77"/>
                <a:ea typeface="+mn-ea"/>
                <a:cs typeface="+mn-cs"/>
              </a:rPr>
              <a:t>September 2026</a:t>
            </a:r>
          </a:p>
        </p:txBody>
      </p:sp>
      <p:graphicFrame>
        <p:nvGraphicFramePr>
          <p:cNvPr id="2334" name="Table 15">
            <a:extLst>
              <a:ext uri="{FF2B5EF4-FFF2-40B4-BE49-F238E27FC236}">
                <a16:creationId xmlns:a16="http://schemas.microsoft.com/office/drawing/2014/main" id="{8E706927-FCCF-27AE-937B-747AA7AF3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886407"/>
              </p:ext>
            </p:extLst>
          </p:nvPr>
        </p:nvGraphicFramePr>
        <p:xfrm>
          <a:off x="5569811" y="161224"/>
          <a:ext cx="3741276" cy="8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883">
                  <a:extLst>
                    <a:ext uri="{9D8B030D-6E8A-4147-A177-3AD203B41FA5}">
                      <a16:colId xmlns:a16="http://schemas.microsoft.com/office/drawing/2014/main" val="184872007"/>
                    </a:ext>
                  </a:extLst>
                </a:gridCol>
                <a:gridCol w="1317581">
                  <a:extLst>
                    <a:ext uri="{9D8B030D-6E8A-4147-A177-3AD203B41FA5}">
                      <a16:colId xmlns:a16="http://schemas.microsoft.com/office/drawing/2014/main" val="1635740684"/>
                    </a:ext>
                  </a:extLst>
                </a:gridCol>
                <a:gridCol w="1014812">
                  <a:extLst>
                    <a:ext uri="{9D8B030D-6E8A-4147-A177-3AD203B41FA5}">
                      <a16:colId xmlns:a16="http://schemas.microsoft.com/office/drawing/2014/main" val="2910953628"/>
                    </a:ext>
                  </a:extLst>
                </a:gridCol>
              </a:tblGrid>
              <a:tr h="59400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Roboto Condensed" panose="020B060402020202020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Sept:  </a:t>
                      </a:r>
                      <a:r>
                        <a:rPr lang="en-GB" sz="1000" b="0" kern="1200" dirty="0">
                          <a:solidFill>
                            <a:schemeClr val="lt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Glasgow Times will publish their annual Primary 1 pull out in the newspaper.  Date tbc</a:t>
                      </a:r>
                      <a:endParaRPr lang="en-US" sz="1000" b="0" dirty="0">
                        <a:solidFill>
                          <a:srgbClr val="FFFFFF"/>
                        </a:solidFill>
                        <a:latin typeface="Roboto Condensed" panose="020B060402020202020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</a:txBody>
                  <a:tcPr marL="72000" marR="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rtl="0"/>
                      <a:r>
                        <a:rPr lang="en-GB" sz="1000" b="0" kern="1200" dirty="0">
                          <a:solidFill>
                            <a:schemeClr val="bg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8 - 12Sept – Hands Up Scotland – pupils encouraged to walk/cycle to school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lt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22 - 28: </a:t>
                      </a:r>
                      <a:r>
                        <a:rPr lang="en-US" sz="1000" b="0" kern="1200" dirty="0" err="1">
                          <a:solidFill>
                            <a:schemeClr val="lt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Maths</a:t>
                      </a:r>
                      <a:r>
                        <a:rPr lang="en-US" sz="1000" b="0" kern="1200" dirty="0">
                          <a:solidFill>
                            <a:schemeClr val="lt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 Week Scotland </a:t>
                      </a:r>
                      <a:endParaRPr lang="en-GB" sz="1000" b="0" kern="1200" dirty="0">
                        <a:solidFill>
                          <a:schemeClr val="lt1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000" b="0" i="0" dirty="0">
                        <a:solidFill>
                          <a:srgbClr val="FFFFFF"/>
                        </a:solidFill>
                        <a:latin typeface="Roboto Condensed" panose="020B060402020202020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9597"/>
                  </a:ext>
                </a:extLst>
              </a:tr>
            </a:tbl>
          </a:graphicData>
        </a:graphic>
      </p:graphicFrame>
      <p:graphicFrame>
        <p:nvGraphicFramePr>
          <p:cNvPr id="55" name="Table 4">
            <a:extLst>
              <a:ext uri="{FF2B5EF4-FFF2-40B4-BE49-F238E27FC236}">
                <a16:creationId xmlns:a16="http://schemas.microsoft.com/office/drawing/2014/main" id="{99FD128F-1AE0-8B78-56E7-454FA999B9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661486"/>
              </p:ext>
            </p:extLst>
          </p:nvPr>
        </p:nvGraphicFramePr>
        <p:xfrm>
          <a:off x="218214" y="1036011"/>
          <a:ext cx="10080000" cy="6347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1969">
                  <a:extLst>
                    <a:ext uri="{9D8B030D-6E8A-4147-A177-3AD203B41FA5}">
                      <a16:colId xmlns:a16="http://schemas.microsoft.com/office/drawing/2014/main" val="3543973831"/>
                    </a:ext>
                  </a:extLst>
                </a:gridCol>
                <a:gridCol w="1661969">
                  <a:extLst>
                    <a:ext uri="{9D8B030D-6E8A-4147-A177-3AD203B41FA5}">
                      <a16:colId xmlns:a16="http://schemas.microsoft.com/office/drawing/2014/main" val="3719865094"/>
                    </a:ext>
                  </a:extLst>
                </a:gridCol>
                <a:gridCol w="1661969">
                  <a:extLst>
                    <a:ext uri="{9D8B030D-6E8A-4147-A177-3AD203B41FA5}">
                      <a16:colId xmlns:a16="http://schemas.microsoft.com/office/drawing/2014/main" val="1824134099"/>
                    </a:ext>
                  </a:extLst>
                </a:gridCol>
                <a:gridCol w="1661969">
                  <a:extLst>
                    <a:ext uri="{9D8B030D-6E8A-4147-A177-3AD203B41FA5}">
                      <a16:colId xmlns:a16="http://schemas.microsoft.com/office/drawing/2014/main" val="3026767138"/>
                    </a:ext>
                  </a:extLst>
                </a:gridCol>
                <a:gridCol w="1661969">
                  <a:extLst>
                    <a:ext uri="{9D8B030D-6E8A-4147-A177-3AD203B41FA5}">
                      <a16:colId xmlns:a16="http://schemas.microsoft.com/office/drawing/2014/main" val="2781575988"/>
                    </a:ext>
                  </a:extLst>
                </a:gridCol>
                <a:gridCol w="885825">
                  <a:extLst>
                    <a:ext uri="{9D8B030D-6E8A-4147-A177-3AD203B41FA5}">
                      <a16:colId xmlns:a16="http://schemas.microsoft.com/office/drawing/2014/main" val="902624284"/>
                    </a:ext>
                  </a:extLst>
                </a:gridCol>
                <a:gridCol w="884330">
                  <a:extLst>
                    <a:ext uri="{9D8B030D-6E8A-4147-A177-3AD203B41FA5}">
                      <a16:colId xmlns:a16="http://schemas.microsoft.com/office/drawing/2014/main" val="2166724209"/>
                    </a:ext>
                  </a:extLst>
                </a:gridCol>
              </a:tblGrid>
              <a:tr h="327782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Monday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MoolBoran" panose="020B0604020202020204" pitchFamily="34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Tuesday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Wednesday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Thursday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Friday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Saturday</a:t>
                      </a:r>
                      <a:endParaRPr lang="en-US" sz="16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Sunday</a:t>
                      </a:r>
                      <a:endParaRPr lang="en-US" sz="16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85333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  <a:alpha val="50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 </a:t>
                      </a:r>
                      <a:endParaRPr lang="en-US" sz="1000" b="1" i="0" dirty="0">
                        <a:solidFill>
                          <a:schemeClr val="accent2">
                            <a:lumMod val="75000"/>
                            <a:alpha val="50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18000" marR="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 </a:t>
                      </a: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7AA58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Parent Invite </a:t>
                      </a: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7AA58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  <a:sym typeface="Wingdings" panose="05000000000000000000" pitchFamily="2" charset="2"/>
                        </a:rPr>
                        <a:t>Parent Council Meeting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9900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in school @ 7pm. All parents/carers are very welcome. More info to follow.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3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P3-7 pupil leadership group application forms to be submitted</a:t>
                      </a: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7AA58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4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5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6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510258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5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5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5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5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5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5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97716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7</a:t>
                      </a:r>
                      <a:endParaRPr lang="en-GB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8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  <a:sym typeface="Wingdings" panose="05000000000000000000" pitchFamily="2" charset="2"/>
                        </a:rPr>
                        <a:t>9 </a:t>
                      </a: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7AA58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Parent Invite</a:t>
                      </a: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7AA58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Curriculum Info Eve 6-7pm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P1-7 families are warmly invited to meet our staff  and hear about our curriculum in classes. More info in Sept Newsletter.</a:t>
                      </a:r>
                      <a:endParaRPr kumimoji="0" 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7AA58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10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11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12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13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3126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795993"/>
                  </a:ext>
                </a:extLst>
              </a:tr>
              <a:tr h="345124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14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15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16</a:t>
                      </a:r>
                      <a:endParaRPr lang="en-GB" sz="1000" b="0" kern="12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17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18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School Photos 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Individual photos of pupils, siblings and staff.  Proofs and online payment info will be sent home. 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19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20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67636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3156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21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22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23</a:t>
                      </a:r>
                      <a:endParaRPr lang="en-US" sz="1000" b="0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24 </a:t>
                      </a: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7AA58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Parent Invite</a:t>
                      </a: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7AA58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MacMillan Coffee Day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P1-7 families are warmly invited to join us to some cake. More info in Newsletter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25                           </a:t>
                      </a:r>
                      <a:r>
                        <a:rPr lang="en-US" sz="1000" b="1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September weekend holiday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26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27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8530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0" i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480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28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September weekend holiday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29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rgbClr val="F0810B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Travelling books arrive at school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7AA58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30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b="1" i="0" dirty="0">
                        <a:solidFill>
                          <a:schemeClr val="accent2">
                            <a:lumMod val="75000"/>
                            <a:alpha val="50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99681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93F8417C-F4F6-7786-4D70-3506330C4F12}"/>
              </a:ext>
            </a:extLst>
          </p:cNvPr>
          <p:cNvGrpSpPr/>
          <p:nvPr/>
        </p:nvGrpSpPr>
        <p:grpSpPr>
          <a:xfrm>
            <a:off x="10299117" y="2592476"/>
            <a:ext cx="429132" cy="1090283"/>
            <a:chOff x="10244829" y="2592475"/>
            <a:chExt cx="483420" cy="1266723"/>
          </a:xfrm>
        </p:grpSpPr>
        <p:sp>
          <p:nvSpPr>
            <p:cNvPr id="507" name="Freeform 506">
              <a:extLst>
                <a:ext uri="{FF2B5EF4-FFF2-40B4-BE49-F238E27FC236}">
                  <a16:creationId xmlns:a16="http://schemas.microsoft.com/office/drawing/2014/main" id="{DC3A50A5-D05F-1102-37E3-90DFA552ADC7}"/>
                </a:ext>
              </a:extLst>
            </p:cNvPr>
            <p:cNvSpPr/>
            <p:nvPr/>
          </p:nvSpPr>
          <p:spPr>
            <a:xfrm rot="12132073">
              <a:off x="10452392" y="2592475"/>
              <a:ext cx="275857" cy="927397"/>
            </a:xfrm>
            <a:custGeom>
              <a:avLst/>
              <a:gdLst>
                <a:gd name="connsiteX0" fmla="*/ 255309 w 275857"/>
                <a:gd name="connsiteY0" fmla="*/ 927397 h 927397"/>
                <a:gd name="connsiteX1" fmla="*/ 209706 w 275857"/>
                <a:gd name="connsiteY1" fmla="*/ 927397 h 927397"/>
                <a:gd name="connsiteX2" fmla="*/ 0 w 275857"/>
                <a:gd name="connsiteY2" fmla="*/ 413559 h 927397"/>
                <a:gd name="connsiteX3" fmla="*/ 0 w 275857"/>
                <a:gd name="connsiteY3" fmla="*/ 20539 h 927397"/>
                <a:gd name="connsiteX4" fmla="*/ 20539 w 275857"/>
                <a:gd name="connsiteY4" fmla="*/ 0 h 927397"/>
                <a:gd name="connsiteX5" fmla="*/ 255309 w 275857"/>
                <a:gd name="connsiteY5" fmla="*/ 0 h 927397"/>
                <a:gd name="connsiteX6" fmla="*/ 275848 w 275857"/>
                <a:gd name="connsiteY6" fmla="*/ 20539 h 927397"/>
                <a:gd name="connsiteX7" fmla="*/ 275848 w 275857"/>
                <a:gd name="connsiteY7" fmla="*/ 906860 h 927397"/>
                <a:gd name="connsiteX8" fmla="*/ 255309 w 275857"/>
                <a:gd name="connsiteY8" fmla="*/ 927397 h 92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857" h="927397">
                  <a:moveTo>
                    <a:pt x="255309" y="927397"/>
                  </a:moveTo>
                  <a:lnTo>
                    <a:pt x="209706" y="927397"/>
                  </a:lnTo>
                  <a:lnTo>
                    <a:pt x="0" y="413559"/>
                  </a:lnTo>
                  <a:lnTo>
                    <a:pt x="0" y="20539"/>
                  </a:lnTo>
                  <a:cubicBezTo>
                    <a:pt x="0" y="9207"/>
                    <a:pt x="9207" y="0"/>
                    <a:pt x="20539" y="0"/>
                  </a:cubicBezTo>
                  <a:lnTo>
                    <a:pt x="255309" y="0"/>
                  </a:lnTo>
                  <a:cubicBezTo>
                    <a:pt x="266640" y="0"/>
                    <a:pt x="275848" y="9207"/>
                    <a:pt x="275848" y="20539"/>
                  </a:cubicBezTo>
                  <a:lnTo>
                    <a:pt x="275848" y="906860"/>
                  </a:lnTo>
                  <a:cubicBezTo>
                    <a:pt x="276200" y="918192"/>
                    <a:pt x="266641" y="927397"/>
                    <a:pt x="255309" y="927397"/>
                  </a:cubicBezTo>
                  <a:close/>
                </a:path>
              </a:pathLst>
            </a:custGeom>
            <a:solidFill>
              <a:srgbClr val="60E2CF"/>
            </a:solidFill>
            <a:ln w="213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50" name="Freeform 4349">
              <a:extLst>
                <a:ext uri="{FF2B5EF4-FFF2-40B4-BE49-F238E27FC236}">
                  <a16:creationId xmlns:a16="http://schemas.microsoft.com/office/drawing/2014/main" id="{19CE28C4-8026-D7AA-DAD5-88F579CB3AB2}"/>
                </a:ext>
              </a:extLst>
            </p:cNvPr>
            <p:cNvSpPr/>
            <p:nvPr/>
          </p:nvSpPr>
          <p:spPr>
            <a:xfrm rot="12132073">
              <a:off x="10251517" y="3754725"/>
              <a:ext cx="64799" cy="104473"/>
            </a:xfrm>
            <a:custGeom>
              <a:avLst/>
              <a:gdLst>
                <a:gd name="connsiteX0" fmla="*/ 39132 w 39131"/>
                <a:gd name="connsiteY0" fmla="*/ 63089 h 63089"/>
                <a:gd name="connsiteX1" fmla="*/ 0 w 39131"/>
                <a:gd name="connsiteY1" fmla="*/ 63089 h 63089"/>
                <a:gd name="connsiteX2" fmla="*/ 0 w 39131"/>
                <a:gd name="connsiteY2" fmla="*/ 5567 h 63089"/>
                <a:gd name="connsiteX3" fmla="*/ 7912 w 39131"/>
                <a:gd name="connsiteY3" fmla="*/ 649 h 63089"/>
                <a:gd name="connsiteX4" fmla="*/ 36352 w 39131"/>
                <a:gd name="connsiteY4" fmla="*/ 16901 h 63089"/>
                <a:gd name="connsiteX5" fmla="*/ 39132 w 39131"/>
                <a:gd name="connsiteY5" fmla="*/ 21819 h 63089"/>
                <a:gd name="connsiteX6" fmla="*/ 39132 w 39131"/>
                <a:gd name="connsiteY6" fmla="*/ 63089 h 63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131" h="63089">
                  <a:moveTo>
                    <a:pt x="39132" y="63089"/>
                  </a:moveTo>
                  <a:lnTo>
                    <a:pt x="0" y="63089"/>
                  </a:lnTo>
                  <a:lnTo>
                    <a:pt x="0" y="5567"/>
                  </a:lnTo>
                  <a:cubicBezTo>
                    <a:pt x="0" y="1291"/>
                    <a:pt x="4277" y="-1275"/>
                    <a:pt x="7912" y="649"/>
                  </a:cubicBezTo>
                  <a:lnTo>
                    <a:pt x="36352" y="16901"/>
                  </a:lnTo>
                  <a:cubicBezTo>
                    <a:pt x="38063" y="17970"/>
                    <a:pt x="39132" y="19681"/>
                    <a:pt x="39132" y="21819"/>
                  </a:cubicBezTo>
                  <a:lnTo>
                    <a:pt x="39132" y="63089"/>
                  </a:lnTo>
                  <a:close/>
                </a:path>
              </a:pathLst>
            </a:custGeom>
            <a:solidFill>
              <a:srgbClr val="60E2CF"/>
            </a:solidFill>
            <a:ln w="21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51" name="Freeform 4350">
              <a:extLst>
                <a:ext uri="{FF2B5EF4-FFF2-40B4-BE49-F238E27FC236}">
                  <a16:creationId xmlns:a16="http://schemas.microsoft.com/office/drawing/2014/main" id="{49A822CA-E9C9-5930-36DD-2E0B126920EA}"/>
                </a:ext>
              </a:extLst>
            </p:cNvPr>
            <p:cNvSpPr/>
            <p:nvPr/>
          </p:nvSpPr>
          <p:spPr>
            <a:xfrm rot="12132073">
              <a:off x="10244829" y="3474564"/>
              <a:ext cx="229105" cy="294967"/>
            </a:xfrm>
            <a:custGeom>
              <a:avLst/>
              <a:gdLst>
                <a:gd name="connsiteX0" fmla="*/ 138352 w 138352"/>
                <a:gd name="connsiteY0" fmla="*/ 178126 h 178125"/>
                <a:gd name="connsiteX1" fmla="*/ 0 w 138352"/>
                <a:gd name="connsiteY1" fmla="*/ 178126 h 178125"/>
                <a:gd name="connsiteX2" fmla="*/ 5132 w 138352"/>
                <a:gd name="connsiteY2" fmla="*/ 168503 h 178125"/>
                <a:gd name="connsiteX3" fmla="*/ 40629 w 138352"/>
                <a:gd name="connsiteY3" fmla="*/ 41484 h 178125"/>
                <a:gd name="connsiteX4" fmla="*/ 41698 w 138352"/>
                <a:gd name="connsiteY4" fmla="*/ 17535 h 178125"/>
                <a:gd name="connsiteX5" fmla="*/ 59233 w 138352"/>
                <a:gd name="connsiteY5" fmla="*/ 0 h 178125"/>
                <a:gd name="connsiteX6" fmla="*/ 79547 w 138352"/>
                <a:gd name="connsiteY6" fmla="*/ 0 h 178125"/>
                <a:gd name="connsiteX7" fmla="*/ 97082 w 138352"/>
                <a:gd name="connsiteY7" fmla="*/ 16893 h 178125"/>
                <a:gd name="connsiteX8" fmla="*/ 99862 w 138352"/>
                <a:gd name="connsiteY8" fmla="*/ 52818 h 178125"/>
                <a:gd name="connsiteX9" fmla="*/ 129371 w 138352"/>
                <a:gd name="connsiteY9" fmla="*/ 159950 h 178125"/>
                <a:gd name="connsiteX10" fmla="*/ 138352 w 138352"/>
                <a:gd name="connsiteY10" fmla="*/ 178126 h 17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8352" h="178125">
                  <a:moveTo>
                    <a:pt x="138352" y="178126"/>
                  </a:moveTo>
                  <a:lnTo>
                    <a:pt x="0" y="178126"/>
                  </a:lnTo>
                  <a:lnTo>
                    <a:pt x="5132" y="168503"/>
                  </a:lnTo>
                  <a:cubicBezTo>
                    <a:pt x="26302" y="129585"/>
                    <a:pt x="38491" y="86176"/>
                    <a:pt x="40629" y="41484"/>
                  </a:cubicBezTo>
                  <a:lnTo>
                    <a:pt x="41698" y="17535"/>
                  </a:lnTo>
                  <a:cubicBezTo>
                    <a:pt x="42126" y="7698"/>
                    <a:pt x="49824" y="0"/>
                    <a:pt x="59233" y="0"/>
                  </a:cubicBezTo>
                  <a:lnTo>
                    <a:pt x="79547" y="0"/>
                  </a:lnTo>
                  <a:cubicBezTo>
                    <a:pt x="88742" y="0"/>
                    <a:pt x="96226" y="7270"/>
                    <a:pt x="97082" y="16893"/>
                  </a:cubicBezTo>
                  <a:lnTo>
                    <a:pt x="99862" y="52818"/>
                  </a:lnTo>
                  <a:cubicBezTo>
                    <a:pt x="102855" y="90239"/>
                    <a:pt x="112906" y="126591"/>
                    <a:pt x="129371" y="159950"/>
                  </a:cubicBezTo>
                  <a:lnTo>
                    <a:pt x="138352" y="178126"/>
                  </a:lnTo>
                  <a:close/>
                </a:path>
              </a:pathLst>
            </a:custGeom>
            <a:solidFill>
              <a:srgbClr val="E1E7EA"/>
            </a:solidFill>
            <a:ln w="21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418" name="Graphic 4317">
            <a:extLst>
              <a:ext uri="{FF2B5EF4-FFF2-40B4-BE49-F238E27FC236}">
                <a16:creationId xmlns:a16="http://schemas.microsoft.com/office/drawing/2014/main" id="{9702F490-0986-9571-30AB-D9B3672AED23}"/>
              </a:ext>
            </a:extLst>
          </p:cNvPr>
          <p:cNvGrpSpPr/>
          <p:nvPr/>
        </p:nvGrpSpPr>
        <p:grpSpPr>
          <a:xfrm rot="20088582">
            <a:off x="10349925" y="4676306"/>
            <a:ext cx="238623" cy="553003"/>
            <a:chOff x="-4348183" y="1167336"/>
            <a:chExt cx="218272" cy="550788"/>
          </a:xfrm>
        </p:grpSpPr>
        <p:sp>
          <p:nvSpPr>
            <p:cNvPr id="4419" name="Freeform 4418">
              <a:extLst>
                <a:ext uri="{FF2B5EF4-FFF2-40B4-BE49-F238E27FC236}">
                  <a16:creationId xmlns:a16="http://schemas.microsoft.com/office/drawing/2014/main" id="{6E34062F-CF79-85B4-7841-55449575D6BB}"/>
                </a:ext>
              </a:extLst>
            </p:cNvPr>
            <p:cNvSpPr/>
            <p:nvPr/>
          </p:nvSpPr>
          <p:spPr>
            <a:xfrm>
              <a:off x="-4265929" y="1424795"/>
              <a:ext cx="54314" cy="293329"/>
            </a:xfrm>
            <a:custGeom>
              <a:avLst/>
              <a:gdLst>
                <a:gd name="connsiteX0" fmla="*/ 21598 w 54314"/>
                <a:gd name="connsiteY0" fmla="*/ 288037 h 293329"/>
                <a:gd name="connsiteX1" fmla="*/ 0 w 54314"/>
                <a:gd name="connsiteY1" fmla="*/ 0 h 293329"/>
                <a:gd name="connsiteX2" fmla="*/ 54314 w 54314"/>
                <a:gd name="connsiteY2" fmla="*/ 0 h 293329"/>
                <a:gd name="connsiteX3" fmla="*/ 32931 w 54314"/>
                <a:gd name="connsiteY3" fmla="*/ 288037 h 293329"/>
                <a:gd name="connsiteX4" fmla="*/ 21598 w 54314"/>
                <a:gd name="connsiteY4" fmla="*/ 288037 h 293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314" h="293329">
                  <a:moveTo>
                    <a:pt x="21598" y="288037"/>
                  </a:moveTo>
                  <a:lnTo>
                    <a:pt x="0" y="0"/>
                  </a:lnTo>
                  <a:lnTo>
                    <a:pt x="54314" y="0"/>
                  </a:lnTo>
                  <a:lnTo>
                    <a:pt x="32931" y="288037"/>
                  </a:lnTo>
                  <a:cubicBezTo>
                    <a:pt x="32289" y="295094"/>
                    <a:pt x="22239" y="295094"/>
                    <a:pt x="21598" y="28803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21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20" name="Freeform 4419">
              <a:extLst>
                <a:ext uri="{FF2B5EF4-FFF2-40B4-BE49-F238E27FC236}">
                  <a16:creationId xmlns:a16="http://schemas.microsoft.com/office/drawing/2014/main" id="{A0444954-D7C1-9358-FBC5-87DFC122B974}"/>
                </a:ext>
              </a:extLst>
            </p:cNvPr>
            <p:cNvSpPr/>
            <p:nvPr/>
          </p:nvSpPr>
          <p:spPr>
            <a:xfrm>
              <a:off x="-4348183" y="1167336"/>
              <a:ext cx="218272" cy="260024"/>
            </a:xfrm>
            <a:custGeom>
              <a:avLst/>
              <a:gdLst>
                <a:gd name="connsiteX0" fmla="*/ 211198 w 218272"/>
                <a:gd name="connsiteY0" fmla="*/ 260025 h 260024"/>
                <a:gd name="connsiteX1" fmla="*/ 7197 w 218272"/>
                <a:gd name="connsiteY1" fmla="*/ 260025 h 260024"/>
                <a:gd name="connsiteX2" fmla="*/ 355 w 218272"/>
                <a:gd name="connsiteY2" fmla="*/ 248264 h 260024"/>
                <a:gd name="connsiteX3" fmla="*/ 35852 w 218272"/>
                <a:gd name="connsiteY3" fmla="*/ 138994 h 260024"/>
                <a:gd name="connsiteX4" fmla="*/ 44191 w 218272"/>
                <a:gd name="connsiteY4" fmla="*/ 61585 h 260024"/>
                <a:gd name="connsiteX5" fmla="*/ 38845 w 218272"/>
                <a:gd name="connsiteY5" fmla="*/ 7912 h 260024"/>
                <a:gd name="connsiteX6" fmla="*/ 45902 w 218272"/>
                <a:gd name="connsiteY6" fmla="*/ 0 h 260024"/>
                <a:gd name="connsiteX7" fmla="*/ 172279 w 218272"/>
                <a:gd name="connsiteY7" fmla="*/ 0 h 260024"/>
                <a:gd name="connsiteX8" fmla="*/ 179336 w 218272"/>
                <a:gd name="connsiteY8" fmla="*/ 8126 h 260024"/>
                <a:gd name="connsiteX9" fmla="*/ 172921 w 218272"/>
                <a:gd name="connsiteY9" fmla="*/ 56667 h 260024"/>
                <a:gd name="connsiteX10" fmla="*/ 181688 w 218272"/>
                <a:gd name="connsiteY10" fmla="*/ 143912 h 260024"/>
                <a:gd name="connsiteX11" fmla="*/ 217826 w 218272"/>
                <a:gd name="connsiteY11" fmla="*/ 248478 h 260024"/>
                <a:gd name="connsiteX12" fmla="*/ 211198 w 218272"/>
                <a:gd name="connsiteY12" fmla="*/ 260025 h 26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8272" h="260024">
                  <a:moveTo>
                    <a:pt x="211198" y="260025"/>
                  </a:moveTo>
                  <a:lnTo>
                    <a:pt x="7197" y="260025"/>
                  </a:lnTo>
                  <a:cubicBezTo>
                    <a:pt x="2280" y="257459"/>
                    <a:pt x="-1142" y="252754"/>
                    <a:pt x="355" y="248264"/>
                  </a:cubicBezTo>
                  <a:lnTo>
                    <a:pt x="35852" y="138994"/>
                  </a:lnTo>
                  <a:cubicBezTo>
                    <a:pt x="43978" y="113975"/>
                    <a:pt x="46757" y="87673"/>
                    <a:pt x="44191" y="61585"/>
                  </a:cubicBezTo>
                  <a:lnTo>
                    <a:pt x="38845" y="7912"/>
                  </a:lnTo>
                  <a:cubicBezTo>
                    <a:pt x="38418" y="3635"/>
                    <a:pt x="41625" y="0"/>
                    <a:pt x="45902" y="0"/>
                  </a:cubicBezTo>
                  <a:lnTo>
                    <a:pt x="172279" y="0"/>
                  </a:lnTo>
                  <a:cubicBezTo>
                    <a:pt x="176556" y="0"/>
                    <a:pt x="179977" y="3849"/>
                    <a:pt x="179336" y="8126"/>
                  </a:cubicBezTo>
                  <a:lnTo>
                    <a:pt x="172921" y="56667"/>
                  </a:lnTo>
                  <a:cubicBezTo>
                    <a:pt x="169072" y="85962"/>
                    <a:pt x="172065" y="115899"/>
                    <a:pt x="181688" y="143912"/>
                  </a:cubicBezTo>
                  <a:lnTo>
                    <a:pt x="217826" y="248478"/>
                  </a:lnTo>
                  <a:cubicBezTo>
                    <a:pt x="219537" y="252754"/>
                    <a:pt x="216116" y="257459"/>
                    <a:pt x="211198" y="260025"/>
                  </a:cubicBezTo>
                  <a:close/>
                </a:path>
              </a:pathLst>
            </a:custGeom>
            <a:solidFill>
              <a:srgbClr val="D63B1D"/>
            </a:solidFill>
            <a:ln w="21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05" name="Freeform 504">
            <a:extLst>
              <a:ext uri="{FF2B5EF4-FFF2-40B4-BE49-F238E27FC236}">
                <a16:creationId xmlns:a16="http://schemas.microsoft.com/office/drawing/2014/main" id="{878EA9C3-21DC-D934-3CF6-614AD6453A6D}"/>
              </a:ext>
            </a:extLst>
          </p:cNvPr>
          <p:cNvSpPr/>
          <p:nvPr/>
        </p:nvSpPr>
        <p:spPr>
          <a:xfrm rot="20589025">
            <a:off x="-84333" y="4070541"/>
            <a:ext cx="244232" cy="776195"/>
          </a:xfrm>
          <a:custGeom>
            <a:avLst/>
            <a:gdLst>
              <a:gd name="connsiteX0" fmla="*/ 191189 w 244232"/>
              <a:gd name="connsiteY0" fmla="*/ 179604 h 776195"/>
              <a:gd name="connsiteX1" fmla="*/ 206344 w 244232"/>
              <a:gd name="connsiteY1" fmla="*/ 194760 h 776195"/>
              <a:gd name="connsiteX2" fmla="*/ 206344 w 244232"/>
              <a:gd name="connsiteY2" fmla="*/ 475714 h 776195"/>
              <a:gd name="connsiteX3" fmla="*/ 122117 w 244232"/>
              <a:gd name="connsiteY3" fmla="*/ 576554 h 776195"/>
              <a:gd name="connsiteX4" fmla="*/ 37888 w 244232"/>
              <a:gd name="connsiteY4" fmla="*/ 475714 h 776195"/>
              <a:gd name="connsiteX5" fmla="*/ 37888 w 244232"/>
              <a:gd name="connsiteY5" fmla="*/ 463026 h 776195"/>
              <a:gd name="connsiteX6" fmla="*/ 68199 w 244232"/>
              <a:gd name="connsiteY6" fmla="*/ 362946 h 776195"/>
              <a:gd name="connsiteX7" fmla="*/ 68199 w 244232"/>
              <a:gd name="connsiteY7" fmla="*/ 475714 h 776195"/>
              <a:gd name="connsiteX8" fmla="*/ 122117 w 244232"/>
              <a:gd name="connsiteY8" fmla="*/ 546243 h 776195"/>
              <a:gd name="connsiteX9" fmla="*/ 176033 w 244232"/>
              <a:gd name="connsiteY9" fmla="*/ 475714 h 776195"/>
              <a:gd name="connsiteX10" fmla="*/ 176033 w 244232"/>
              <a:gd name="connsiteY10" fmla="*/ 194760 h 776195"/>
              <a:gd name="connsiteX11" fmla="*/ 191189 w 244232"/>
              <a:gd name="connsiteY11" fmla="*/ 179604 h 776195"/>
              <a:gd name="connsiteX12" fmla="*/ 184354 w 244232"/>
              <a:gd name="connsiteY12" fmla="*/ 1298 h 776195"/>
              <a:gd name="connsiteX13" fmla="*/ 244232 w 244232"/>
              <a:gd name="connsiteY13" fmla="*/ 94210 h 776195"/>
              <a:gd name="connsiteX14" fmla="*/ 244232 w 244232"/>
              <a:gd name="connsiteY14" fmla="*/ 675355 h 776195"/>
              <a:gd name="connsiteX15" fmla="*/ 146306 w 244232"/>
              <a:gd name="connsiteY15" fmla="*/ 776195 h 776195"/>
              <a:gd name="connsiteX16" fmla="*/ 97926 w 244232"/>
              <a:gd name="connsiteY16" fmla="*/ 776195 h 776195"/>
              <a:gd name="connsiteX17" fmla="*/ 0 w 244232"/>
              <a:gd name="connsiteY17" fmla="*/ 675355 h 776195"/>
              <a:gd name="connsiteX18" fmla="*/ 0 w 244232"/>
              <a:gd name="connsiteY18" fmla="*/ 588127 h 776195"/>
              <a:gd name="connsiteX19" fmla="*/ 30310 w 244232"/>
              <a:gd name="connsiteY19" fmla="*/ 488047 h 776195"/>
              <a:gd name="connsiteX20" fmla="*/ 30310 w 244232"/>
              <a:gd name="connsiteY20" fmla="*/ 675355 h 776195"/>
              <a:gd name="connsiteX21" fmla="*/ 97634 w 244232"/>
              <a:gd name="connsiteY21" fmla="*/ 745885 h 776195"/>
              <a:gd name="connsiteX22" fmla="*/ 146306 w 244232"/>
              <a:gd name="connsiteY22" fmla="*/ 745884 h 776195"/>
              <a:gd name="connsiteX23" fmla="*/ 213630 w 244232"/>
              <a:gd name="connsiteY23" fmla="*/ 675355 h 776195"/>
              <a:gd name="connsiteX24" fmla="*/ 213630 w 244232"/>
              <a:gd name="connsiteY24" fmla="*/ 94210 h 776195"/>
              <a:gd name="connsiteX25" fmla="*/ 193848 w 244232"/>
              <a:gd name="connsiteY25" fmla="*/ 44409 h 776195"/>
              <a:gd name="connsiteX26" fmla="*/ 168075 w 244232"/>
              <a:gd name="connsiteY26" fmla="*/ 33172 h 776195"/>
              <a:gd name="connsiteX27" fmla="*/ 178122 w 244232"/>
              <a:gd name="connsiteY27" fmla="*/ 0 h 776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44232" h="776195">
                <a:moveTo>
                  <a:pt x="191189" y="179604"/>
                </a:moveTo>
                <a:cubicBezTo>
                  <a:pt x="199641" y="179604"/>
                  <a:pt x="206344" y="186308"/>
                  <a:pt x="206344" y="194760"/>
                </a:cubicBezTo>
                <a:lnTo>
                  <a:pt x="206344" y="475714"/>
                </a:lnTo>
                <a:cubicBezTo>
                  <a:pt x="206344" y="536043"/>
                  <a:pt x="172536" y="576554"/>
                  <a:pt x="122117" y="576554"/>
                </a:cubicBezTo>
                <a:cubicBezTo>
                  <a:pt x="71696" y="576554"/>
                  <a:pt x="37888" y="536043"/>
                  <a:pt x="37888" y="475714"/>
                </a:cubicBezTo>
                <a:lnTo>
                  <a:pt x="37888" y="463026"/>
                </a:lnTo>
                <a:lnTo>
                  <a:pt x="68199" y="362946"/>
                </a:lnTo>
                <a:lnTo>
                  <a:pt x="68199" y="475714"/>
                </a:lnTo>
                <a:cubicBezTo>
                  <a:pt x="68199" y="509813"/>
                  <a:pt x="82480" y="546243"/>
                  <a:pt x="122117" y="546243"/>
                </a:cubicBezTo>
                <a:cubicBezTo>
                  <a:pt x="161753" y="546243"/>
                  <a:pt x="176033" y="509813"/>
                  <a:pt x="176033" y="475714"/>
                </a:cubicBezTo>
                <a:lnTo>
                  <a:pt x="176033" y="194760"/>
                </a:lnTo>
                <a:cubicBezTo>
                  <a:pt x="176033" y="186308"/>
                  <a:pt x="182738" y="179604"/>
                  <a:pt x="191189" y="179604"/>
                </a:cubicBezTo>
                <a:close/>
                <a:moveTo>
                  <a:pt x="184354" y="1298"/>
                </a:moveTo>
                <a:cubicBezTo>
                  <a:pt x="219478" y="16613"/>
                  <a:pt x="244232" y="52461"/>
                  <a:pt x="244232" y="94210"/>
                </a:cubicBezTo>
                <a:lnTo>
                  <a:pt x="244232" y="675355"/>
                </a:lnTo>
                <a:cubicBezTo>
                  <a:pt x="244232" y="730730"/>
                  <a:pt x="200224" y="776195"/>
                  <a:pt x="146306" y="776195"/>
                </a:cubicBezTo>
                <a:lnTo>
                  <a:pt x="97926" y="776195"/>
                </a:lnTo>
                <a:cubicBezTo>
                  <a:pt x="44008" y="776195"/>
                  <a:pt x="0" y="731022"/>
                  <a:pt x="0" y="675355"/>
                </a:cubicBezTo>
                <a:lnTo>
                  <a:pt x="0" y="588127"/>
                </a:lnTo>
                <a:lnTo>
                  <a:pt x="30310" y="488047"/>
                </a:lnTo>
                <a:lnTo>
                  <a:pt x="30310" y="675355"/>
                </a:lnTo>
                <a:cubicBezTo>
                  <a:pt x="30310" y="714117"/>
                  <a:pt x="60621" y="745884"/>
                  <a:pt x="97634" y="745885"/>
                </a:cubicBezTo>
                <a:lnTo>
                  <a:pt x="146306" y="745884"/>
                </a:lnTo>
                <a:cubicBezTo>
                  <a:pt x="183320" y="745884"/>
                  <a:pt x="213630" y="714117"/>
                  <a:pt x="213630" y="675355"/>
                </a:cubicBezTo>
                <a:lnTo>
                  <a:pt x="213630" y="94210"/>
                </a:lnTo>
                <a:cubicBezTo>
                  <a:pt x="213630" y="74829"/>
                  <a:pt x="206053" y="57196"/>
                  <a:pt x="193848" y="44409"/>
                </a:cubicBezTo>
                <a:lnTo>
                  <a:pt x="168075" y="33172"/>
                </a:lnTo>
                <a:lnTo>
                  <a:pt x="178122" y="0"/>
                </a:lnTo>
                <a:close/>
              </a:path>
            </a:pathLst>
          </a:custGeom>
          <a:solidFill>
            <a:srgbClr val="E1E7EA"/>
          </a:solidFill>
          <a:ln w="213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 504">
            <a:extLst>
              <a:ext uri="{FF2B5EF4-FFF2-40B4-BE49-F238E27FC236}">
                <a16:creationId xmlns:a16="http://schemas.microsoft.com/office/drawing/2014/main" id="{4D52F708-22A4-D123-AA3D-EC511BBBB24E}"/>
              </a:ext>
            </a:extLst>
          </p:cNvPr>
          <p:cNvSpPr/>
          <p:nvPr/>
        </p:nvSpPr>
        <p:spPr>
          <a:xfrm rot="15034032">
            <a:off x="8703770" y="7131979"/>
            <a:ext cx="244232" cy="776195"/>
          </a:xfrm>
          <a:custGeom>
            <a:avLst/>
            <a:gdLst>
              <a:gd name="connsiteX0" fmla="*/ 191189 w 244232"/>
              <a:gd name="connsiteY0" fmla="*/ 179604 h 776195"/>
              <a:gd name="connsiteX1" fmla="*/ 206344 w 244232"/>
              <a:gd name="connsiteY1" fmla="*/ 194760 h 776195"/>
              <a:gd name="connsiteX2" fmla="*/ 206344 w 244232"/>
              <a:gd name="connsiteY2" fmla="*/ 475714 h 776195"/>
              <a:gd name="connsiteX3" fmla="*/ 122117 w 244232"/>
              <a:gd name="connsiteY3" fmla="*/ 576554 h 776195"/>
              <a:gd name="connsiteX4" fmla="*/ 37888 w 244232"/>
              <a:gd name="connsiteY4" fmla="*/ 475714 h 776195"/>
              <a:gd name="connsiteX5" fmla="*/ 37888 w 244232"/>
              <a:gd name="connsiteY5" fmla="*/ 463026 h 776195"/>
              <a:gd name="connsiteX6" fmla="*/ 68199 w 244232"/>
              <a:gd name="connsiteY6" fmla="*/ 362946 h 776195"/>
              <a:gd name="connsiteX7" fmla="*/ 68199 w 244232"/>
              <a:gd name="connsiteY7" fmla="*/ 475714 h 776195"/>
              <a:gd name="connsiteX8" fmla="*/ 122117 w 244232"/>
              <a:gd name="connsiteY8" fmla="*/ 546243 h 776195"/>
              <a:gd name="connsiteX9" fmla="*/ 176033 w 244232"/>
              <a:gd name="connsiteY9" fmla="*/ 475714 h 776195"/>
              <a:gd name="connsiteX10" fmla="*/ 176033 w 244232"/>
              <a:gd name="connsiteY10" fmla="*/ 194760 h 776195"/>
              <a:gd name="connsiteX11" fmla="*/ 191189 w 244232"/>
              <a:gd name="connsiteY11" fmla="*/ 179604 h 776195"/>
              <a:gd name="connsiteX12" fmla="*/ 184354 w 244232"/>
              <a:gd name="connsiteY12" fmla="*/ 1298 h 776195"/>
              <a:gd name="connsiteX13" fmla="*/ 244232 w 244232"/>
              <a:gd name="connsiteY13" fmla="*/ 94210 h 776195"/>
              <a:gd name="connsiteX14" fmla="*/ 244232 w 244232"/>
              <a:gd name="connsiteY14" fmla="*/ 675355 h 776195"/>
              <a:gd name="connsiteX15" fmla="*/ 146306 w 244232"/>
              <a:gd name="connsiteY15" fmla="*/ 776195 h 776195"/>
              <a:gd name="connsiteX16" fmla="*/ 97926 w 244232"/>
              <a:gd name="connsiteY16" fmla="*/ 776195 h 776195"/>
              <a:gd name="connsiteX17" fmla="*/ 0 w 244232"/>
              <a:gd name="connsiteY17" fmla="*/ 675355 h 776195"/>
              <a:gd name="connsiteX18" fmla="*/ 0 w 244232"/>
              <a:gd name="connsiteY18" fmla="*/ 588127 h 776195"/>
              <a:gd name="connsiteX19" fmla="*/ 30310 w 244232"/>
              <a:gd name="connsiteY19" fmla="*/ 488047 h 776195"/>
              <a:gd name="connsiteX20" fmla="*/ 30310 w 244232"/>
              <a:gd name="connsiteY20" fmla="*/ 675355 h 776195"/>
              <a:gd name="connsiteX21" fmla="*/ 97634 w 244232"/>
              <a:gd name="connsiteY21" fmla="*/ 745885 h 776195"/>
              <a:gd name="connsiteX22" fmla="*/ 146306 w 244232"/>
              <a:gd name="connsiteY22" fmla="*/ 745884 h 776195"/>
              <a:gd name="connsiteX23" fmla="*/ 213630 w 244232"/>
              <a:gd name="connsiteY23" fmla="*/ 675355 h 776195"/>
              <a:gd name="connsiteX24" fmla="*/ 213630 w 244232"/>
              <a:gd name="connsiteY24" fmla="*/ 94210 h 776195"/>
              <a:gd name="connsiteX25" fmla="*/ 193848 w 244232"/>
              <a:gd name="connsiteY25" fmla="*/ 44409 h 776195"/>
              <a:gd name="connsiteX26" fmla="*/ 168075 w 244232"/>
              <a:gd name="connsiteY26" fmla="*/ 33172 h 776195"/>
              <a:gd name="connsiteX27" fmla="*/ 178122 w 244232"/>
              <a:gd name="connsiteY27" fmla="*/ 0 h 776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44232" h="776195">
                <a:moveTo>
                  <a:pt x="191189" y="179604"/>
                </a:moveTo>
                <a:cubicBezTo>
                  <a:pt x="199641" y="179604"/>
                  <a:pt x="206344" y="186308"/>
                  <a:pt x="206344" y="194760"/>
                </a:cubicBezTo>
                <a:lnTo>
                  <a:pt x="206344" y="475714"/>
                </a:lnTo>
                <a:cubicBezTo>
                  <a:pt x="206344" y="536043"/>
                  <a:pt x="172536" y="576554"/>
                  <a:pt x="122117" y="576554"/>
                </a:cubicBezTo>
                <a:cubicBezTo>
                  <a:pt x="71696" y="576554"/>
                  <a:pt x="37888" y="536043"/>
                  <a:pt x="37888" y="475714"/>
                </a:cubicBezTo>
                <a:lnTo>
                  <a:pt x="37888" y="463026"/>
                </a:lnTo>
                <a:lnTo>
                  <a:pt x="68199" y="362946"/>
                </a:lnTo>
                <a:lnTo>
                  <a:pt x="68199" y="475714"/>
                </a:lnTo>
                <a:cubicBezTo>
                  <a:pt x="68199" y="509813"/>
                  <a:pt x="82480" y="546243"/>
                  <a:pt x="122117" y="546243"/>
                </a:cubicBezTo>
                <a:cubicBezTo>
                  <a:pt x="161753" y="546243"/>
                  <a:pt x="176033" y="509813"/>
                  <a:pt x="176033" y="475714"/>
                </a:cubicBezTo>
                <a:lnTo>
                  <a:pt x="176033" y="194760"/>
                </a:lnTo>
                <a:cubicBezTo>
                  <a:pt x="176033" y="186308"/>
                  <a:pt x="182738" y="179604"/>
                  <a:pt x="191189" y="179604"/>
                </a:cubicBezTo>
                <a:close/>
                <a:moveTo>
                  <a:pt x="184354" y="1298"/>
                </a:moveTo>
                <a:cubicBezTo>
                  <a:pt x="219478" y="16613"/>
                  <a:pt x="244232" y="52461"/>
                  <a:pt x="244232" y="94210"/>
                </a:cubicBezTo>
                <a:lnTo>
                  <a:pt x="244232" y="675355"/>
                </a:lnTo>
                <a:cubicBezTo>
                  <a:pt x="244232" y="730730"/>
                  <a:pt x="200224" y="776195"/>
                  <a:pt x="146306" y="776195"/>
                </a:cubicBezTo>
                <a:lnTo>
                  <a:pt x="97926" y="776195"/>
                </a:lnTo>
                <a:cubicBezTo>
                  <a:pt x="44008" y="776195"/>
                  <a:pt x="0" y="731022"/>
                  <a:pt x="0" y="675355"/>
                </a:cubicBezTo>
                <a:lnTo>
                  <a:pt x="0" y="588127"/>
                </a:lnTo>
                <a:lnTo>
                  <a:pt x="30310" y="488047"/>
                </a:lnTo>
                <a:lnTo>
                  <a:pt x="30310" y="675355"/>
                </a:lnTo>
                <a:cubicBezTo>
                  <a:pt x="30310" y="714117"/>
                  <a:pt x="60621" y="745884"/>
                  <a:pt x="97634" y="745885"/>
                </a:cubicBezTo>
                <a:lnTo>
                  <a:pt x="146306" y="745884"/>
                </a:lnTo>
                <a:cubicBezTo>
                  <a:pt x="183320" y="745884"/>
                  <a:pt x="213630" y="714117"/>
                  <a:pt x="213630" y="675355"/>
                </a:cubicBezTo>
                <a:lnTo>
                  <a:pt x="213630" y="94210"/>
                </a:lnTo>
                <a:cubicBezTo>
                  <a:pt x="213630" y="74829"/>
                  <a:pt x="206053" y="57196"/>
                  <a:pt x="193848" y="44409"/>
                </a:cubicBezTo>
                <a:lnTo>
                  <a:pt x="168075" y="33172"/>
                </a:lnTo>
                <a:lnTo>
                  <a:pt x="178122" y="0"/>
                </a:lnTo>
                <a:close/>
              </a:path>
            </a:pathLst>
          </a:custGeom>
          <a:solidFill>
            <a:srgbClr val="E1E7EA"/>
          </a:solidFill>
          <a:ln w="213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aphic 4317">
            <a:extLst>
              <a:ext uri="{FF2B5EF4-FFF2-40B4-BE49-F238E27FC236}">
                <a16:creationId xmlns:a16="http://schemas.microsoft.com/office/drawing/2014/main" id="{E3256EF1-110F-A71C-5A01-9E6A9C83C6BA}"/>
              </a:ext>
            </a:extLst>
          </p:cNvPr>
          <p:cNvGrpSpPr/>
          <p:nvPr/>
        </p:nvGrpSpPr>
        <p:grpSpPr>
          <a:xfrm rot="17285804">
            <a:off x="3829857" y="7107373"/>
            <a:ext cx="146010" cy="511434"/>
            <a:chOff x="-4348183" y="1167336"/>
            <a:chExt cx="218272" cy="550788"/>
          </a:xfrm>
        </p:grpSpPr>
        <p:sp>
          <p:nvSpPr>
            <p:cNvPr id="10" name="Freeform 4418">
              <a:extLst>
                <a:ext uri="{FF2B5EF4-FFF2-40B4-BE49-F238E27FC236}">
                  <a16:creationId xmlns:a16="http://schemas.microsoft.com/office/drawing/2014/main" id="{BF957BD3-52A0-40B5-4226-3747F7113071}"/>
                </a:ext>
              </a:extLst>
            </p:cNvPr>
            <p:cNvSpPr/>
            <p:nvPr/>
          </p:nvSpPr>
          <p:spPr>
            <a:xfrm>
              <a:off x="-4265929" y="1424795"/>
              <a:ext cx="54314" cy="293329"/>
            </a:xfrm>
            <a:custGeom>
              <a:avLst/>
              <a:gdLst>
                <a:gd name="connsiteX0" fmla="*/ 21598 w 54314"/>
                <a:gd name="connsiteY0" fmla="*/ 288037 h 293329"/>
                <a:gd name="connsiteX1" fmla="*/ 0 w 54314"/>
                <a:gd name="connsiteY1" fmla="*/ 0 h 293329"/>
                <a:gd name="connsiteX2" fmla="*/ 54314 w 54314"/>
                <a:gd name="connsiteY2" fmla="*/ 0 h 293329"/>
                <a:gd name="connsiteX3" fmla="*/ 32931 w 54314"/>
                <a:gd name="connsiteY3" fmla="*/ 288037 h 293329"/>
                <a:gd name="connsiteX4" fmla="*/ 21598 w 54314"/>
                <a:gd name="connsiteY4" fmla="*/ 288037 h 293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314" h="293329">
                  <a:moveTo>
                    <a:pt x="21598" y="288037"/>
                  </a:moveTo>
                  <a:lnTo>
                    <a:pt x="0" y="0"/>
                  </a:lnTo>
                  <a:lnTo>
                    <a:pt x="54314" y="0"/>
                  </a:lnTo>
                  <a:lnTo>
                    <a:pt x="32931" y="288037"/>
                  </a:lnTo>
                  <a:cubicBezTo>
                    <a:pt x="32289" y="295094"/>
                    <a:pt x="22239" y="295094"/>
                    <a:pt x="21598" y="28803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21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 4419">
              <a:extLst>
                <a:ext uri="{FF2B5EF4-FFF2-40B4-BE49-F238E27FC236}">
                  <a16:creationId xmlns:a16="http://schemas.microsoft.com/office/drawing/2014/main" id="{062C3F36-1827-D9D4-DA28-530CCFA612BF}"/>
                </a:ext>
              </a:extLst>
            </p:cNvPr>
            <p:cNvSpPr/>
            <p:nvPr/>
          </p:nvSpPr>
          <p:spPr>
            <a:xfrm>
              <a:off x="-4348183" y="1167336"/>
              <a:ext cx="218272" cy="260024"/>
            </a:xfrm>
            <a:custGeom>
              <a:avLst/>
              <a:gdLst>
                <a:gd name="connsiteX0" fmla="*/ 211198 w 218272"/>
                <a:gd name="connsiteY0" fmla="*/ 260025 h 260024"/>
                <a:gd name="connsiteX1" fmla="*/ 7197 w 218272"/>
                <a:gd name="connsiteY1" fmla="*/ 260025 h 260024"/>
                <a:gd name="connsiteX2" fmla="*/ 355 w 218272"/>
                <a:gd name="connsiteY2" fmla="*/ 248264 h 260024"/>
                <a:gd name="connsiteX3" fmla="*/ 35852 w 218272"/>
                <a:gd name="connsiteY3" fmla="*/ 138994 h 260024"/>
                <a:gd name="connsiteX4" fmla="*/ 44191 w 218272"/>
                <a:gd name="connsiteY4" fmla="*/ 61585 h 260024"/>
                <a:gd name="connsiteX5" fmla="*/ 38845 w 218272"/>
                <a:gd name="connsiteY5" fmla="*/ 7912 h 260024"/>
                <a:gd name="connsiteX6" fmla="*/ 45902 w 218272"/>
                <a:gd name="connsiteY6" fmla="*/ 0 h 260024"/>
                <a:gd name="connsiteX7" fmla="*/ 172279 w 218272"/>
                <a:gd name="connsiteY7" fmla="*/ 0 h 260024"/>
                <a:gd name="connsiteX8" fmla="*/ 179336 w 218272"/>
                <a:gd name="connsiteY8" fmla="*/ 8126 h 260024"/>
                <a:gd name="connsiteX9" fmla="*/ 172921 w 218272"/>
                <a:gd name="connsiteY9" fmla="*/ 56667 h 260024"/>
                <a:gd name="connsiteX10" fmla="*/ 181688 w 218272"/>
                <a:gd name="connsiteY10" fmla="*/ 143912 h 260024"/>
                <a:gd name="connsiteX11" fmla="*/ 217826 w 218272"/>
                <a:gd name="connsiteY11" fmla="*/ 248478 h 260024"/>
                <a:gd name="connsiteX12" fmla="*/ 211198 w 218272"/>
                <a:gd name="connsiteY12" fmla="*/ 260025 h 26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8272" h="260024">
                  <a:moveTo>
                    <a:pt x="211198" y="260025"/>
                  </a:moveTo>
                  <a:lnTo>
                    <a:pt x="7197" y="260025"/>
                  </a:lnTo>
                  <a:cubicBezTo>
                    <a:pt x="2280" y="257459"/>
                    <a:pt x="-1142" y="252754"/>
                    <a:pt x="355" y="248264"/>
                  </a:cubicBezTo>
                  <a:lnTo>
                    <a:pt x="35852" y="138994"/>
                  </a:lnTo>
                  <a:cubicBezTo>
                    <a:pt x="43978" y="113975"/>
                    <a:pt x="46757" y="87673"/>
                    <a:pt x="44191" y="61585"/>
                  </a:cubicBezTo>
                  <a:lnTo>
                    <a:pt x="38845" y="7912"/>
                  </a:lnTo>
                  <a:cubicBezTo>
                    <a:pt x="38418" y="3635"/>
                    <a:pt x="41625" y="0"/>
                    <a:pt x="45902" y="0"/>
                  </a:cubicBezTo>
                  <a:lnTo>
                    <a:pt x="172279" y="0"/>
                  </a:lnTo>
                  <a:cubicBezTo>
                    <a:pt x="176556" y="0"/>
                    <a:pt x="179977" y="3849"/>
                    <a:pt x="179336" y="8126"/>
                  </a:cubicBezTo>
                  <a:lnTo>
                    <a:pt x="172921" y="56667"/>
                  </a:lnTo>
                  <a:cubicBezTo>
                    <a:pt x="169072" y="85962"/>
                    <a:pt x="172065" y="115899"/>
                    <a:pt x="181688" y="143912"/>
                  </a:cubicBezTo>
                  <a:lnTo>
                    <a:pt x="217826" y="248478"/>
                  </a:lnTo>
                  <a:cubicBezTo>
                    <a:pt x="219537" y="252754"/>
                    <a:pt x="216116" y="257459"/>
                    <a:pt x="211198" y="260025"/>
                  </a:cubicBezTo>
                  <a:close/>
                </a:path>
              </a:pathLst>
            </a:custGeom>
            <a:solidFill>
              <a:srgbClr val="D63B1D"/>
            </a:solidFill>
            <a:ln w="21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325" name="Graphic 4317">
            <a:extLst>
              <a:ext uri="{FF2B5EF4-FFF2-40B4-BE49-F238E27FC236}">
                <a16:creationId xmlns:a16="http://schemas.microsoft.com/office/drawing/2014/main" id="{B91880AB-DAE4-EEE0-CA1C-F806AEE4A56E}"/>
              </a:ext>
            </a:extLst>
          </p:cNvPr>
          <p:cNvGrpSpPr/>
          <p:nvPr/>
        </p:nvGrpSpPr>
        <p:grpSpPr>
          <a:xfrm>
            <a:off x="263925" y="7035630"/>
            <a:ext cx="691954" cy="466613"/>
            <a:chOff x="-8189182" y="3017233"/>
            <a:chExt cx="777944" cy="564314"/>
          </a:xfrm>
        </p:grpSpPr>
        <p:sp>
          <p:nvSpPr>
            <p:cNvPr id="4326" name="Freeform 4325">
              <a:extLst>
                <a:ext uri="{FF2B5EF4-FFF2-40B4-BE49-F238E27FC236}">
                  <a16:creationId xmlns:a16="http://schemas.microsoft.com/office/drawing/2014/main" id="{297B9544-5E7E-BF0C-CD10-63BCDF979429}"/>
                </a:ext>
              </a:extLst>
            </p:cNvPr>
            <p:cNvSpPr/>
            <p:nvPr/>
          </p:nvSpPr>
          <p:spPr>
            <a:xfrm>
              <a:off x="-8189182" y="3414755"/>
              <a:ext cx="777944" cy="166792"/>
            </a:xfrm>
            <a:custGeom>
              <a:avLst/>
              <a:gdLst>
                <a:gd name="connsiteX0" fmla="*/ 769597 w 777944"/>
                <a:gd name="connsiteY0" fmla="*/ 166792 h 166792"/>
                <a:gd name="connsiteX1" fmla="*/ 44264 w 777944"/>
                <a:gd name="connsiteY1" fmla="*/ 166792 h 166792"/>
                <a:gd name="connsiteX2" fmla="*/ 0 w 777944"/>
                <a:gd name="connsiteY2" fmla="*/ 122528 h 166792"/>
                <a:gd name="connsiteX3" fmla="*/ 0 w 777944"/>
                <a:gd name="connsiteY3" fmla="*/ 44264 h 166792"/>
                <a:gd name="connsiteX4" fmla="*/ 44264 w 777944"/>
                <a:gd name="connsiteY4" fmla="*/ 0 h 166792"/>
                <a:gd name="connsiteX5" fmla="*/ 769597 w 777944"/>
                <a:gd name="connsiteY5" fmla="*/ 0 h 166792"/>
                <a:gd name="connsiteX6" fmla="*/ 777936 w 777944"/>
                <a:gd name="connsiteY6" fmla="*/ 8767 h 166792"/>
                <a:gd name="connsiteX7" fmla="*/ 777936 w 777944"/>
                <a:gd name="connsiteY7" fmla="*/ 8767 h 166792"/>
                <a:gd name="connsiteX8" fmla="*/ 769597 w 777944"/>
                <a:gd name="connsiteY8" fmla="*/ 16465 h 166792"/>
                <a:gd name="connsiteX9" fmla="*/ 731106 w 777944"/>
                <a:gd name="connsiteY9" fmla="*/ 16465 h 166792"/>
                <a:gd name="connsiteX10" fmla="*/ 722767 w 777944"/>
                <a:gd name="connsiteY10" fmla="*/ 24805 h 166792"/>
                <a:gd name="connsiteX11" fmla="*/ 722767 w 777944"/>
                <a:gd name="connsiteY11" fmla="*/ 142201 h 166792"/>
                <a:gd name="connsiteX12" fmla="*/ 731106 w 777944"/>
                <a:gd name="connsiteY12" fmla="*/ 150541 h 166792"/>
                <a:gd name="connsiteX13" fmla="*/ 769597 w 777944"/>
                <a:gd name="connsiteY13" fmla="*/ 150541 h 166792"/>
                <a:gd name="connsiteX14" fmla="*/ 777936 w 777944"/>
                <a:gd name="connsiteY14" fmla="*/ 158239 h 166792"/>
                <a:gd name="connsiteX15" fmla="*/ 777936 w 777944"/>
                <a:gd name="connsiteY15" fmla="*/ 158239 h 166792"/>
                <a:gd name="connsiteX16" fmla="*/ 769597 w 777944"/>
                <a:gd name="connsiteY16" fmla="*/ 166792 h 166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7944" h="166792">
                  <a:moveTo>
                    <a:pt x="769597" y="166792"/>
                  </a:moveTo>
                  <a:lnTo>
                    <a:pt x="44264" y="166792"/>
                  </a:lnTo>
                  <a:cubicBezTo>
                    <a:pt x="19673" y="166792"/>
                    <a:pt x="0" y="146905"/>
                    <a:pt x="0" y="122528"/>
                  </a:cubicBezTo>
                  <a:lnTo>
                    <a:pt x="0" y="44264"/>
                  </a:lnTo>
                  <a:cubicBezTo>
                    <a:pt x="0" y="19673"/>
                    <a:pt x="19887" y="0"/>
                    <a:pt x="44264" y="0"/>
                  </a:cubicBezTo>
                  <a:lnTo>
                    <a:pt x="769597" y="0"/>
                  </a:lnTo>
                  <a:cubicBezTo>
                    <a:pt x="774301" y="0"/>
                    <a:pt x="778150" y="4063"/>
                    <a:pt x="777936" y="8767"/>
                  </a:cubicBezTo>
                  <a:lnTo>
                    <a:pt x="777936" y="8767"/>
                  </a:lnTo>
                  <a:cubicBezTo>
                    <a:pt x="777722" y="13044"/>
                    <a:pt x="774087" y="16465"/>
                    <a:pt x="769597" y="16465"/>
                  </a:cubicBezTo>
                  <a:lnTo>
                    <a:pt x="731106" y="16465"/>
                  </a:lnTo>
                  <a:cubicBezTo>
                    <a:pt x="726615" y="16465"/>
                    <a:pt x="722767" y="20101"/>
                    <a:pt x="722767" y="24805"/>
                  </a:cubicBezTo>
                  <a:lnTo>
                    <a:pt x="722767" y="142201"/>
                  </a:lnTo>
                  <a:cubicBezTo>
                    <a:pt x="722767" y="146692"/>
                    <a:pt x="726402" y="150541"/>
                    <a:pt x="731106" y="150541"/>
                  </a:cubicBezTo>
                  <a:lnTo>
                    <a:pt x="769597" y="150541"/>
                  </a:lnTo>
                  <a:cubicBezTo>
                    <a:pt x="773873" y="150541"/>
                    <a:pt x="777509" y="153962"/>
                    <a:pt x="777936" y="158239"/>
                  </a:cubicBezTo>
                  <a:lnTo>
                    <a:pt x="777936" y="158239"/>
                  </a:lnTo>
                  <a:cubicBezTo>
                    <a:pt x="778150" y="162729"/>
                    <a:pt x="774301" y="166792"/>
                    <a:pt x="769597" y="166792"/>
                  </a:cubicBezTo>
                  <a:close/>
                </a:path>
              </a:pathLst>
            </a:custGeom>
            <a:solidFill>
              <a:srgbClr val="0E9493"/>
            </a:solidFill>
            <a:ln w="21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27" name="Freeform 4326">
              <a:extLst>
                <a:ext uri="{FF2B5EF4-FFF2-40B4-BE49-F238E27FC236}">
                  <a16:creationId xmlns:a16="http://schemas.microsoft.com/office/drawing/2014/main" id="{D9678571-9C9F-5A38-CB36-AFD18C09EE47}"/>
                </a:ext>
              </a:extLst>
            </p:cNvPr>
            <p:cNvSpPr/>
            <p:nvPr/>
          </p:nvSpPr>
          <p:spPr>
            <a:xfrm>
              <a:off x="-8168440" y="3431648"/>
              <a:ext cx="734153" cy="132792"/>
            </a:xfrm>
            <a:custGeom>
              <a:avLst/>
              <a:gdLst>
                <a:gd name="connsiteX0" fmla="*/ 733245 w 734153"/>
                <a:gd name="connsiteY0" fmla="*/ 129157 h 132792"/>
                <a:gd name="connsiteX1" fmla="*/ 731534 w 734153"/>
                <a:gd name="connsiteY1" fmla="*/ 132792 h 132792"/>
                <a:gd name="connsiteX2" fmla="*/ 34214 w 734153"/>
                <a:gd name="connsiteY2" fmla="*/ 132792 h 132792"/>
                <a:gd name="connsiteX3" fmla="*/ 0 w 734153"/>
                <a:gd name="connsiteY3" fmla="*/ 104138 h 132792"/>
                <a:gd name="connsiteX4" fmla="*/ 0 w 734153"/>
                <a:gd name="connsiteY4" fmla="*/ 28654 h 132792"/>
                <a:gd name="connsiteX5" fmla="*/ 34214 w 734153"/>
                <a:gd name="connsiteY5" fmla="*/ 0 h 132792"/>
                <a:gd name="connsiteX6" fmla="*/ 731748 w 734153"/>
                <a:gd name="connsiteY6" fmla="*/ 0 h 132792"/>
                <a:gd name="connsiteX7" fmla="*/ 733458 w 734153"/>
                <a:gd name="connsiteY7" fmla="*/ 3635 h 132792"/>
                <a:gd name="connsiteX8" fmla="*/ 717207 w 734153"/>
                <a:gd name="connsiteY8" fmla="*/ 22025 h 132792"/>
                <a:gd name="connsiteX9" fmla="*/ 717207 w 734153"/>
                <a:gd name="connsiteY9" fmla="*/ 24805 h 132792"/>
                <a:gd name="connsiteX10" fmla="*/ 733672 w 734153"/>
                <a:gd name="connsiteY10" fmla="*/ 44050 h 132792"/>
                <a:gd name="connsiteX11" fmla="*/ 733672 w 734153"/>
                <a:gd name="connsiteY11" fmla="*/ 46830 h 132792"/>
                <a:gd name="connsiteX12" fmla="*/ 717421 w 734153"/>
                <a:gd name="connsiteY12" fmla="*/ 65006 h 132792"/>
                <a:gd name="connsiteX13" fmla="*/ 717421 w 734153"/>
                <a:gd name="connsiteY13" fmla="*/ 67786 h 132792"/>
                <a:gd name="connsiteX14" fmla="*/ 733672 w 734153"/>
                <a:gd name="connsiteY14" fmla="*/ 86604 h 132792"/>
                <a:gd name="connsiteX15" fmla="*/ 733672 w 734153"/>
                <a:gd name="connsiteY15" fmla="*/ 89383 h 132792"/>
                <a:gd name="connsiteX16" fmla="*/ 717207 w 734153"/>
                <a:gd name="connsiteY16" fmla="*/ 109270 h 132792"/>
                <a:gd name="connsiteX17" fmla="*/ 717207 w 734153"/>
                <a:gd name="connsiteY17" fmla="*/ 112050 h 132792"/>
                <a:gd name="connsiteX18" fmla="*/ 733245 w 734153"/>
                <a:gd name="connsiteY18" fmla="*/ 129157 h 13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34153" h="132792">
                  <a:moveTo>
                    <a:pt x="733245" y="129157"/>
                  </a:moveTo>
                  <a:cubicBezTo>
                    <a:pt x="734528" y="130654"/>
                    <a:pt x="733458" y="132792"/>
                    <a:pt x="731534" y="132792"/>
                  </a:cubicBezTo>
                  <a:lnTo>
                    <a:pt x="34214" y="132792"/>
                  </a:lnTo>
                  <a:cubicBezTo>
                    <a:pt x="15396" y="132792"/>
                    <a:pt x="0" y="119962"/>
                    <a:pt x="0" y="104138"/>
                  </a:cubicBezTo>
                  <a:lnTo>
                    <a:pt x="0" y="28654"/>
                  </a:lnTo>
                  <a:cubicBezTo>
                    <a:pt x="0" y="12830"/>
                    <a:pt x="15396" y="0"/>
                    <a:pt x="34214" y="0"/>
                  </a:cubicBezTo>
                  <a:lnTo>
                    <a:pt x="731748" y="0"/>
                  </a:lnTo>
                  <a:cubicBezTo>
                    <a:pt x="733672" y="0"/>
                    <a:pt x="734741" y="2138"/>
                    <a:pt x="733458" y="3635"/>
                  </a:cubicBezTo>
                  <a:lnTo>
                    <a:pt x="717207" y="22025"/>
                  </a:lnTo>
                  <a:cubicBezTo>
                    <a:pt x="716565" y="22880"/>
                    <a:pt x="716565" y="23950"/>
                    <a:pt x="717207" y="24805"/>
                  </a:cubicBezTo>
                  <a:lnTo>
                    <a:pt x="733672" y="44050"/>
                  </a:lnTo>
                  <a:cubicBezTo>
                    <a:pt x="734314" y="44906"/>
                    <a:pt x="734314" y="45975"/>
                    <a:pt x="733672" y="46830"/>
                  </a:cubicBezTo>
                  <a:lnTo>
                    <a:pt x="717421" y="65006"/>
                  </a:lnTo>
                  <a:cubicBezTo>
                    <a:pt x="716779" y="65861"/>
                    <a:pt x="716779" y="66931"/>
                    <a:pt x="717421" y="67786"/>
                  </a:cubicBezTo>
                  <a:lnTo>
                    <a:pt x="733672" y="86604"/>
                  </a:lnTo>
                  <a:cubicBezTo>
                    <a:pt x="734314" y="87459"/>
                    <a:pt x="734314" y="88528"/>
                    <a:pt x="733672" y="89383"/>
                  </a:cubicBezTo>
                  <a:lnTo>
                    <a:pt x="717207" y="109270"/>
                  </a:lnTo>
                  <a:cubicBezTo>
                    <a:pt x="716565" y="110126"/>
                    <a:pt x="716565" y="111409"/>
                    <a:pt x="717207" y="112050"/>
                  </a:cubicBezTo>
                  <a:lnTo>
                    <a:pt x="733245" y="12915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1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28" name="Freeform 4327">
              <a:extLst>
                <a:ext uri="{FF2B5EF4-FFF2-40B4-BE49-F238E27FC236}">
                  <a16:creationId xmlns:a16="http://schemas.microsoft.com/office/drawing/2014/main" id="{6D02E938-9C09-AE1C-F798-E30411B5DDE4}"/>
                </a:ext>
              </a:extLst>
            </p:cNvPr>
            <p:cNvSpPr/>
            <p:nvPr/>
          </p:nvSpPr>
          <p:spPr>
            <a:xfrm>
              <a:off x="-8149623" y="3017233"/>
              <a:ext cx="736058" cy="167220"/>
            </a:xfrm>
            <a:custGeom>
              <a:avLst/>
              <a:gdLst>
                <a:gd name="connsiteX0" fmla="*/ 736024 w 736058"/>
                <a:gd name="connsiteY0" fmla="*/ 158453 h 167220"/>
                <a:gd name="connsiteX1" fmla="*/ 727898 w 736058"/>
                <a:gd name="connsiteY1" fmla="*/ 167220 h 167220"/>
                <a:gd name="connsiteX2" fmla="*/ 34214 w 736058"/>
                <a:gd name="connsiteY2" fmla="*/ 167220 h 167220"/>
                <a:gd name="connsiteX3" fmla="*/ 0 w 736058"/>
                <a:gd name="connsiteY3" fmla="*/ 131082 h 167220"/>
                <a:gd name="connsiteX4" fmla="*/ 0 w 736058"/>
                <a:gd name="connsiteY4" fmla="*/ 36138 h 167220"/>
                <a:gd name="connsiteX5" fmla="*/ 34214 w 736058"/>
                <a:gd name="connsiteY5" fmla="*/ 0 h 167220"/>
                <a:gd name="connsiteX6" fmla="*/ 726402 w 736058"/>
                <a:gd name="connsiteY6" fmla="*/ 0 h 167220"/>
                <a:gd name="connsiteX7" fmla="*/ 734100 w 736058"/>
                <a:gd name="connsiteY7" fmla="*/ 10050 h 167220"/>
                <a:gd name="connsiteX8" fmla="*/ 734100 w 736058"/>
                <a:gd name="connsiteY8" fmla="*/ 10050 h 167220"/>
                <a:gd name="connsiteX9" fmla="*/ 726615 w 736058"/>
                <a:gd name="connsiteY9" fmla="*/ 16038 h 167220"/>
                <a:gd name="connsiteX10" fmla="*/ 696892 w 736058"/>
                <a:gd name="connsiteY10" fmla="*/ 16893 h 167220"/>
                <a:gd name="connsiteX11" fmla="*/ 688980 w 736058"/>
                <a:gd name="connsiteY11" fmla="*/ 24805 h 167220"/>
                <a:gd name="connsiteX12" fmla="*/ 687911 w 736058"/>
                <a:gd name="connsiteY12" fmla="*/ 141774 h 167220"/>
                <a:gd name="connsiteX13" fmla="*/ 696037 w 736058"/>
                <a:gd name="connsiteY13" fmla="*/ 149899 h 167220"/>
                <a:gd name="connsiteX14" fmla="*/ 727898 w 736058"/>
                <a:gd name="connsiteY14" fmla="*/ 149899 h 167220"/>
                <a:gd name="connsiteX15" fmla="*/ 736024 w 736058"/>
                <a:gd name="connsiteY15" fmla="*/ 157170 h 167220"/>
                <a:gd name="connsiteX16" fmla="*/ 736024 w 736058"/>
                <a:gd name="connsiteY16" fmla="*/ 158453 h 16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36058" h="167220">
                  <a:moveTo>
                    <a:pt x="736024" y="158453"/>
                  </a:moveTo>
                  <a:cubicBezTo>
                    <a:pt x="736452" y="163157"/>
                    <a:pt x="732817" y="167220"/>
                    <a:pt x="727898" y="167220"/>
                  </a:cubicBezTo>
                  <a:lnTo>
                    <a:pt x="34214" y="167220"/>
                  </a:lnTo>
                  <a:cubicBezTo>
                    <a:pt x="15396" y="167220"/>
                    <a:pt x="0" y="150968"/>
                    <a:pt x="0" y="131082"/>
                  </a:cubicBezTo>
                  <a:lnTo>
                    <a:pt x="0" y="36138"/>
                  </a:lnTo>
                  <a:cubicBezTo>
                    <a:pt x="0" y="16252"/>
                    <a:pt x="15396" y="0"/>
                    <a:pt x="34214" y="0"/>
                  </a:cubicBezTo>
                  <a:lnTo>
                    <a:pt x="726402" y="0"/>
                  </a:lnTo>
                  <a:cubicBezTo>
                    <a:pt x="731748" y="0"/>
                    <a:pt x="735597" y="4918"/>
                    <a:pt x="734100" y="10050"/>
                  </a:cubicBezTo>
                  <a:lnTo>
                    <a:pt x="734100" y="10050"/>
                  </a:lnTo>
                  <a:cubicBezTo>
                    <a:pt x="733244" y="13472"/>
                    <a:pt x="730037" y="16038"/>
                    <a:pt x="726615" y="16038"/>
                  </a:cubicBezTo>
                  <a:lnTo>
                    <a:pt x="696892" y="16893"/>
                  </a:lnTo>
                  <a:cubicBezTo>
                    <a:pt x="692615" y="17107"/>
                    <a:pt x="688980" y="20528"/>
                    <a:pt x="688980" y="24805"/>
                  </a:cubicBezTo>
                  <a:lnTo>
                    <a:pt x="687911" y="141774"/>
                  </a:lnTo>
                  <a:cubicBezTo>
                    <a:pt x="687911" y="146264"/>
                    <a:pt x="691546" y="149899"/>
                    <a:pt x="696037" y="149899"/>
                  </a:cubicBezTo>
                  <a:lnTo>
                    <a:pt x="727898" y="149899"/>
                  </a:lnTo>
                  <a:cubicBezTo>
                    <a:pt x="731961" y="149899"/>
                    <a:pt x="735597" y="153107"/>
                    <a:pt x="736024" y="157170"/>
                  </a:cubicBezTo>
                  <a:lnTo>
                    <a:pt x="736024" y="158453"/>
                  </a:lnTo>
                  <a:close/>
                </a:path>
              </a:pathLst>
            </a:custGeom>
            <a:solidFill>
              <a:srgbClr val="60E2CF"/>
            </a:solidFill>
            <a:ln w="21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29" name="Freeform 4328">
              <a:extLst>
                <a:ext uri="{FF2B5EF4-FFF2-40B4-BE49-F238E27FC236}">
                  <a16:creationId xmlns:a16="http://schemas.microsoft.com/office/drawing/2014/main" id="{460A9878-0A2B-59F4-6387-FAB017F9F447}"/>
                </a:ext>
              </a:extLst>
            </p:cNvPr>
            <p:cNvSpPr/>
            <p:nvPr/>
          </p:nvSpPr>
          <p:spPr>
            <a:xfrm>
              <a:off x="-8129522" y="3034554"/>
              <a:ext cx="694593" cy="132792"/>
            </a:xfrm>
            <a:custGeom>
              <a:avLst/>
              <a:gdLst>
                <a:gd name="connsiteX0" fmla="*/ 693899 w 694593"/>
                <a:gd name="connsiteY0" fmla="*/ 129157 h 132792"/>
                <a:gd name="connsiteX1" fmla="*/ 692188 w 694593"/>
                <a:gd name="connsiteY1" fmla="*/ 132793 h 132792"/>
                <a:gd name="connsiteX2" fmla="*/ 32289 w 694593"/>
                <a:gd name="connsiteY2" fmla="*/ 132793 h 132792"/>
                <a:gd name="connsiteX3" fmla="*/ 0 w 694593"/>
                <a:gd name="connsiteY3" fmla="*/ 104138 h 132792"/>
                <a:gd name="connsiteX4" fmla="*/ 0 w 694593"/>
                <a:gd name="connsiteY4" fmla="*/ 28654 h 132792"/>
                <a:gd name="connsiteX5" fmla="*/ 32289 w 694593"/>
                <a:gd name="connsiteY5" fmla="*/ 0 h 132792"/>
                <a:gd name="connsiteX6" fmla="*/ 692402 w 694593"/>
                <a:gd name="connsiteY6" fmla="*/ 0 h 132792"/>
                <a:gd name="connsiteX7" fmla="*/ 694113 w 694593"/>
                <a:gd name="connsiteY7" fmla="*/ 3635 h 132792"/>
                <a:gd name="connsiteX8" fmla="*/ 678716 w 694593"/>
                <a:gd name="connsiteY8" fmla="*/ 22025 h 132792"/>
                <a:gd name="connsiteX9" fmla="*/ 678716 w 694593"/>
                <a:gd name="connsiteY9" fmla="*/ 24805 h 132792"/>
                <a:gd name="connsiteX10" fmla="*/ 694113 w 694593"/>
                <a:gd name="connsiteY10" fmla="*/ 44050 h 132792"/>
                <a:gd name="connsiteX11" fmla="*/ 694113 w 694593"/>
                <a:gd name="connsiteY11" fmla="*/ 46830 h 132792"/>
                <a:gd name="connsiteX12" fmla="*/ 678716 w 694593"/>
                <a:gd name="connsiteY12" fmla="*/ 65006 h 132792"/>
                <a:gd name="connsiteX13" fmla="*/ 678716 w 694593"/>
                <a:gd name="connsiteY13" fmla="*/ 67786 h 132792"/>
                <a:gd name="connsiteX14" fmla="*/ 694113 w 694593"/>
                <a:gd name="connsiteY14" fmla="*/ 86604 h 132792"/>
                <a:gd name="connsiteX15" fmla="*/ 694113 w 694593"/>
                <a:gd name="connsiteY15" fmla="*/ 89384 h 132792"/>
                <a:gd name="connsiteX16" fmla="*/ 678503 w 694593"/>
                <a:gd name="connsiteY16" fmla="*/ 109271 h 132792"/>
                <a:gd name="connsiteX17" fmla="*/ 678503 w 694593"/>
                <a:gd name="connsiteY17" fmla="*/ 112050 h 132792"/>
                <a:gd name="connsiteX18" fmla="*/ 693899 w 694593"/>
                <a:gd name="connsiteY18" fmla="*/ 129157 h 13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94593" h="132792">
                  <a:moveTo>
                    <a:pt x="693899" y="129157"/>
                  </a:moveTo>
                  <a:cubicBezTo>
                    <a:pt x="695182" y="130654"/>
                    <a:pt x="694113" y="132793"/>
                    <a:pt x="692188" y="132793"/>
                  </a:cubicBezTo>
                  <a:lnTo>
                    <a:pt x="32289" y="132793"/>
                  </a:lnTo>
                  <a:cubicBezTo>
                    <a:pt x="14541" y="132793"/>
                    <a:pt x="0" y="119962"/>
                    <a:pt x="0" y="104138"/>
                  </a:cubicBezTo>
                  <a:lnTo>
                    <a:pt x="0" y="28654"/>
                  </a:lnTo>
                  <a:cubicBezTo>
                    <a:pt x="0" y="12830"/>
                    <a:pt x="14541" y="0"/>
                    <a:pt x="32289" y="0"/>
                  </a:cubicBezTo>
                  <a:lnTo>
                    <a:pt x="692402" y="0"/>
                  </a:lnTo>
                  <a:cubicBezTo>
                    <a:pt x="694327" y="0"/>
                    <a:pt x="695182" y="2138"/>
                    <a:pt x="694113" y="3635"/>
                  </a:cubicBezTo>
                  <a:lnTo>
                    <a:pt x="678716" y="22025"/>
                  </a:lnTo>
                  <a:cubicBezTo>
                    <a:pt x="678075" y="22881"/>
                    <a:pt x="678075" y="23950"/>
                    <a:pt x="678716" y="24805"/>
                  </a:cubicBezTo>
                  <a:lnTo>
                    <a:pt x="694113" y="44050"/>
                  </a:lnTo>
                  <a:cubicBezTo>
                    <a:pt x="694754" y="44906"/>
                    <a:pt x="694754" y="45975"/>
                    <a:pt x="694113" y="46830"/>
                  </a:cubicBezTo>
                  <a:lnTo>
                    <a:pt x="678716" y="65006"/>
                  </a:lnTo>
                  <a:cubicBezTo>
                    <a:pt x="678075" y="65862"/>
                    <a:pt x="678075" y="66931"/>
                    <a:pt x="678716" y="67786"/>
                  </a:cubicBezTo>
                  <a:lnTo>
                    <a:pt x="694113" y="86604"/>
                  </a:lnTo>
                  <a:cubicBezTo>
                    <a:pt x="694754" y="87459"/>
                    <a:pt x="694754" y="88528"/>
                    <a:pt x="694113" y="89384"/>
                  </a:cubicBezTo>
                  <a:lnTo>
                    <a:pt x="678503" y="109271"/>
                  </a:lnTo>
                  <a:cubicBezTo>
                    <a:pt x="677861" y="110126"/>
                    <a:pt x="677861" y="111409"/>
                    <a:pt x="678503" y="112050"/>
                  </a:cubicBezTo>
                  <a:lnTo>
                    <a:pt x="693899" y="12915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1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30" name="Freeform 4329">
              <a:extLst>
                <a:ext uri="{FF2B5EF4-FFF2-40B4-BE49-F238E27FC236}">
                  <a16:creationId xmlns:a16="http://schemas.microsoft.com/office/drawing/2014/main" id="{98A37DDB-77A6-2DD6-8C93-3666D11EE403}"/>
                </a:ext>
              </a:extLst>
            </p:cNvPr>
            <p:cNvSpPr/>
            <p:nvPr/>
          </p:nvSpPr>
          <p:spPr>
            <a:xfrm>
              <a:off x="-8181484" y="3187233"/>
              <a:ext cx="768163" cy="226025"/>
            </a:xfrm>
            <a:custGeom>
              <a:avLst/>
              <a:gdLst>
                <a:gd name="connsiteX0" fmla="*/ 758905 w 768163"/>
                <a:gd name="connsiteY0" fmla="*/ 226025 h 226025"/>
                <a:gd name="connsiteX1" fmla="*/ 51321 w 768163"/>
                <a:gd name="connsiteY1" fmla="*/ 226025 h 226025"/>
                <a:gd name="connsiteX2" fmla="*/ 0 w 768163"/>
                <a:gd name="connsiteY2" fmla="*/ 174704 h 226025"/>
                <a:gd name="connsiteX3" fmla="*/ 0 w 768163"/>
                <a:gd name="connsiteY3" fmla="*/ 51321 h 226025"/>
                <a:gd name="connsiteX4" fmla="*/ 51321 w 768163"/>
                <a:gd name="connsiteY4" fmla="*/ 0 h 226025"/>
                <a:gd name="connsiteX5" fmla="*/ 759119 w 768163"/>
                <a:gd name="connsiteY5" fmla="*/ 0 h 226025"/>
                <a:gd name="connsiteX6" fmla="*/ 768100 w 768163"/>
                <a:gd name="connsiteY6" fmla="*/ 9836 h 226025"/>
                <a:gd name="connsiteX7" fmla="*/ 768100 w 768163"/>
                <a:gd name="connsiteY7" fmla="*/ 10478 h 226025"/>
                <a:gd name="connsiteX8" fmla="*/ 758691 w 768163"/>
                <a:gd name="connsiteY8" fmla="*/ 18818 h 226025"/>
                <a:gd name="connsiteX9" fmla="*/ 732817 w 768163"/>
                <a:gd name="connsiteY9" fmla="*/ 18176 h 226025"/>
                <a:gd name="connsiteX10" fmla="*/ 723408 w 768163"/>
                <a:gd name="connsiteY10" fmla="*/ 27157 h 226025"/>
                <a:gd name="connsiteX11" fmla="*/ 722553 w 768163"/>
                <a:gd name="connsiteY11" fmla="*/ 198654 h 226025"/>
                <a:gd name="connsiteX12" fmla="*/ 731748 w 768163"/>
                <a:gd name="connsiteY12" fmla="*/ 207849 h 226025"/>
                <a:gd name="connsiteX13" fmla="*/ 758905 w 768163"/>
                <a:gd name="connsiteY13" fmla="*/ 207635 h 226025"/>
                <a:gd name="connsiteX14" fmla="*/ 768100 w 768163"/>
                <a:gd name="connsiteY14" fmla="*/ 215975 h 226025"/>
                <a:gd name="connsiteX15" fmla="*/ 768100 w 768163"/>
                <a:gd name="connsiteY15" fmla="*/ 215975 h 226025"/>
                <a:gd name="connsiteX16" fmla="*/ 758905 w 768163"/>
                <a:gd name="connsiteY16" fmla="*/ 226025 h 22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8163" h="226025">
                  <a:moveTo>
                    <a:pt x="758905" y="226025"/>
                  </a:moveTo>
                  <a:lnTo>
                    <a:pt x="51321" y="226025"/>
                  </a:lnTo>
                  <a:cubicBezTo>
                    <a:pt x="22880" y="226025"/>
                    <a:pt x="0" y="203144"/>
                    <a:pt x="0" y="174704"/>
                  </a:cubicBezTo>
                  <a:lnTo>
                    <a:pt x="0" y="51321"/>
                  </a:lnTo>
                  <a:cubicBezTo>
                    <a:pt x="0" y="22881"/>
                    <a:pt x="22880" y="0"/>
                    <a:pt x="51321" y="0"/>
                  </a:cubicBezTo>
                  <a:lnTo>
                    <a:pt x="759119" y="0"/>
                  </a:lnTo>
                  <a:cubicBezTo>
                    <a:pt x="764465" y="0"/>
                    <a:pt x="768741" y="4491"/>
                    <a:pt x="768100" y="9836"/>
                  </a:cubicBezTo>
                  <a:lnTo>
                    <a:pt x="768100" y="10478"/>
                  </a:lnTo>
                  <a:cubicBezTo>
                    <a:pt x="767672" y="15182"/>
                    <a:pt x="763609" y="18818"/>
                    <a:pt x="758691" y="18818"/>
                  </a:cubicBezTo>
                  <a:lnTo>
                    <a:pt x="732817" y="18176"/>
                  </a:lnTo>
                  <a:cubicBezTo>
                    <a:pt x="727685" y="17962"/>
                    <a:pt x="723408" y="22025"/>
                    <a:pt x="723408" y="27157"/>
                  </a:cubicBezTo>
                  <a:lnTo>
                    <a:pt x="722553" y="198654"/>
                  </a:lnTo>
                  <a:cubicBezTo>
                    <a:pt x="722553" y="203786"/>
                    <a:pt x="726615" y="207849"/>
                    <a:pt x="731748" y="207849"/>
                  </a:cubicBezTo>
                  <a:lnTo>
                    <a:pt x="758905" y="207635"/>
                  </a:lnTo>
                  <a:cubicBezTo>
                    <a:pt x="763609" y="207635"/>
                    <a:pt x="767672" y="211270"/>
                    <a:pt x="768100" y="215975"/>
                  </a:cubicBezTo>
                  <a:lnTo>
                    <a:pt x="768100" y="215975"/>
                  </a:lnTo>
                  <a:cubicBezTo>
                    <a:pt x="768314" y="221534"/>
                    <a:pt x="764251" y="226025"/>
                    <a:pt x="758905" y="226025"/>
                  </a:cubicBezTo>
                  <a:close/>
                </a:path>
              </a:pathLst>
            </a:custGeom>
            <a:solidFill>
              <a:srgbClr val="D63B1D"/>
            </a:solidFill>
            <a:ln w="21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31" name="Freeform 4330">
              <a:extLst>
                <a:ext uri="{FF2B5EF4-FFF2-40B4-BE49-F238E27FC236}">
                  <a16:creationId xmlns:a16="http://schemas.microsoft.com/office/drawing/2014/main" id="{6F10CE8D-A334-8446-5A29-22FDA2414D40}"/>
                </a:ext>
              </a:extLst>
            </p:cNvPr>
            <p:cNvSpPr/>
            <p:nvPr/>
          </p:nvSpPr>
          <p:spPr>
            <a:xfrm>
              <a:off x="-8163094" y="3204982"/>
              <a:ext cx="728332" cy="190314"/>
            </a:xfrm>
            <a:custGeom>
              <a:avLst/>
              <a:gdLst>
                <a:gd name="connsiteX0" fmla="*/ 39560 w 728332"/>
                <a:gd name="connsiteY0" fmla="*/ 190314 h 190314"/>
                <a:gd name="connsiteX1" fmla="*/ 721270 w 728332"/>
                <a:gd name="connsiteY1" fmla="*/ 190314 h 190314"/>
                <a:gd name="connsiteX2" fmla="*/ 724691 w 728332"/>
                <a:gd name="connsiteY2" fmla="*/ 182616 h 190314"/>
                <a:gd name="connsiteX3" fmla="*/ 713999 w 728332"/>
                <a:gd name="connsiteY3" fmla="*/ 170641 h 190314"/>
                <a:gd name="connsiteX4" fmla="*/ 713572 w 728332"/>
                <a:gd name="connsiteY4" fmla="*/ 164868 h 190314"/>
                <a:gd name="connsiteX5" fmla="*/ 727471 w 728332"/>
                <a:gd name="connsiteY5" fmla="*/ 145409 h 190314"/>
                <a:gd name="connsiteX6" fmla="*/ 727257 w 728332"/>
                <a:gd name="connsiteY6" fmla="*/ 139849 h 190314"/>
                <a:gd name="connsiteX7" fmla="*/ 712716 w 728332"/>
                <a:gd name="connsiteY7" fmla="*/ 121673 h 190314"/>
                <a:gd name="connsiteX8" fmla="*/ 712716 w 728332"/>
                <a:gd name="connsiteY8" fmla="*/ 115899 h 190314"/>
                <a:gd name="connsiteX9" fmla="*/ 726830 w 728332"/>
                <a:gd name="connsiteY9" fmla="*/ 98792 h 190314"/>
                <a:gd name="connsiteX10" fmla="*/ 726830 w 728332"/>
                <a:gd name="connsiteY10" fmla="*/ 93019 h 190314"/>
                <a:gd name="connsiteX11" fmla="*/ 712502 w 728332"/>
                <a:gd name="connsiteY11" fmla="*/ 74629 h 190314"/>
                <a:gd name="connsiteX12" fmla="*/ 712502 w 728332"/>
                <a:gd name="connsiteY12" fmla="*/ 68855 h 190314"/>
                <a:gd name="connsiteX13" fmla="*/ 726830 w 728332"/>
                <a:gd name="connsiteY13" fmla="*/ 50893 h 190314"/>
                <a:gd name="connsiteX14" fmla="*/ 726830 w 728332"/>
                <a:gd name="connsiteY14" fmla="*/ 45119 h 190314"/>
                <a:gd name="connsiteX15" fmla="*/ 712502 w 728332"/>
                <a:gd name="connsiteY15" fmla="*/ 26730 h 190314"/>
                <a:gd name="connsiteX16" fmla="*/ 712716 w 728332"/>
                <a:gd name="connsiteY16" fmla="*/ 20956 h 190314"/>
                <a:gd name="connsiteX17" fmla="*/ 724477 w 728332"/>
                <a:gd name="connsiteY17" fmla="*/ 7698 h 190314"/>
                <a:gd name="connsiteX18" fmla="*/ 721056 w 728332"/>
                <a:gd name="connsiteY18" fmla="*/ 0 h 190314"/>
                <a:gd name="connsiteX19" fmla="*/ 39132 w 728332"/>
                <a:gd name="connsiteY19" fmla="*/ 0 h 190314"/>
                <a:gd name="connsiteX20" fmla="*/ 0 w 728332"/>
                <a:gd name="connsiteY20" fmla="*/ 39132 h 190314"/>
                <a:gd name="connsiteX21" fmla="*/ 0 w 728332"/>
                <a:gd name="connsiteY21" fmla="*/ 150968 h 190314"/>
                <a:gd name="connsiteX22" fmla="*/ 39560 w 728332"/>
                <a:gd name="connsiteY22" fmla="*/ 190314 h 19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28332" h="190314">
                  <a:moveTo>
                    <a:pt x="39560" y="190314"/>
                  </a:moveTo>
                  <a:lnTo>
                    <a:pt x="721270" y="190314"/>
                  </a:lnTo>
                  <a:cubicBezTo>
                    <a:pt x="725333" y="190314"/>
                    <a:pt x="727257" y="185610"/>
                    <a:pt x="724691" y="182616"/>
                  </a:cubicBezTo>
                  <a:lnTo>
                    <a:pt x="713999" y="170641"/>
                  </a:lnTo>
                  <a:cubicBezTo>
                    <a:pt x="712502" y="168931"/>
                    <a:pt x="712502" y="166579"/>
                    <a:pt x="713572" y="164868"/>
                  </a:cubicBezTo>
                  <a:lnTo>
                    <a:pt x="727471" y="145409"/>
                  </a:lnTo>
                  <a:cubicBezTo>
                    <a:pt x="728754" y="143698"/>
                    <a:pt x="728540" y="141560"/>
                    <a:pt x="727257" y="139849"/>
                  </a:cubicBezTo>
                  <a:lnTo>
                    <a:pt x="712716" y="121673"/>
                  </a:lnTo>
                  <a:cubicBezTo>
                    <a:pt x="711433" y="119962"/>
                    <a:pt x="711433" y="117610"/>
                    <a:pt x="712716" y="115899"/>
                  </a:cubicBezTo>
                  <a:lnTo>
                    <a:pt x="726830" y="98792"/>
                  </a:lnTo>
                  <a:cubicBezTo>
                    <a:pt x="728112" y="97082"/>
                    <a:pt x="728326" y="94729"/>
                    <a:pt x="726830" y="93019"/>
                  </a:cubicBezTo>
                  <a:lnTo>
                    <a:pt x="712502" y="74629"/>
                  </a:lnTo>
                  <a:cubicBezTo>
                    <a:pt x="711219" y="72918"/>
                    <a:pt x="711219" y="70566"/>
                    <a:pt x="712502" y="68855"/>
                  </a:cubicBezTo>
                  <a:lnTo>
                    <a:pt x="726830" y="50893"/>
                  </a:lnTo>
                  <a:cubicBezTo>
                    <a:pt x="728112" y="49182"/>
                    <a:pt x="728112" y="46830"/>
                    <a:pt x="726830" y="45119"/>
                  </a:cubicBezTo>
                  <a:lnTo>
                    <a:pt x="712502" y="26730"/>
                  </a:lnTo>
                  <a:cubicBezTo>
                    <a:pt x="711219" y="25019"/>
                    <a:pt x="711219" y="22453"/>
                    <a:pt x="712716" y="20956"/>
                  </a:cubicBezTo>
                  <a:lnTo>
                    <a:pt x="724477" y="7698"/>
                  </a:lnTo>
                  <a:cubicBezTo>
                    <a:pt x="727043" y="4704"/>
                    <a:pt x="724905" y="0"/>
                    <a:pt x="721056" y="0"/>
                  </a:cubicBezTo>
                  <a:lnTo>
                    <a:pt x="39132" y="0"/>
                  </a:lnTo>
                  <a:cubicBezTo>
                    <a:pt x="17534" y="0"/>
                    <a:pt x="0" y="17534"/>
                    <a:pt x="0" y="39132"/>
                  </a:cubicBezTo>
                  <a:lnTo>
                    <a:pt x="0" y="150968"/>
                  </a:lnTo>
                  <a:cubicBezTo>
                    <a:pt x="428" y="172780"/>
                    <a:pt x="17962" y="190314"/>
                    <a:pt x="39560" y="190314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21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32" name="Freeform 4331">
              <a:extLst>
                <a:ext uri="{FF2B5EF4-FFF2-40B4-BE49-F238E27FC236}">
                  <a16:creationId xmlns:a16="http://schemas.microsoft.com/office/drawing/2014/main" id="{4C6BD70F-3F25-CCBC-88F1-9A2FD407720C}"/>
                </a:ext>
              </a:extLst>
            </p:cNvPr>
            <p:cNvSpPr/>
            <p:nvPr/>
          </p:nvSpPr>
          <p:spPr>
            <a:xfrm>
              <a:off x="-8089107" y="3053372"/>
              <a:ext cx="638729" cy="7270"/>
            </a:xfrm>
            <a:custGeom>
              <a:avLst/>
              <a:gdLst>
                <a:gd name="connsiteX0" fmla="*/ 635094 w 638729"/>
                <a:gd name="connsiteY0" fmla="*/ 7270 h 7270"/>
                <a:gd name="connsiteX1" fmla="*/ 3635 w 638729"/>
                <a:gd name="connsiteY1" fmla="*/ 7270 h 7270"/>
                <a:gd name="connsiteX2" fmla="*/ 0 w 638729"/>
                <a:gd name="connsiteY2" fmla="*/ 3635 h 7270"/>
                <a:gd name="connsiteX3" fmla="*/ 3635 w 638729"/>
                <a:gd name="connsiteY3" fmla="*/ 0 h 7270"/>
                <a:gd name="connsiteX4" fmla="*/ 635094 w 638729"/>
                <a:gd name="connsiteY4" fmla="*/ 0 h 7270"/>
                <a:gd name="connsiteX5" fmla="*/ 638729 w 638729"/>
                <a:gd name="connsiteY5" fmla="*/ 3635 h 7270"/>
                <a:gd name="connsiteX6" fmla="*/ 635094 w 638729"/>
                <a:gd name="connsiteY6" fmla="*/ 7270 h 7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8729" h="7270">
                  <a:moveTo>
                    <a:pt x="635094" y="7270"/>
                  </a:moveTo>
                  <a:lnTo>
                    <a:pt x="3635" y="7270"/>
                  </a:lnTo>
                  <a:cubicBezTo>
                    <a:pt x="1497" y="7270"/>
                    <a:pt x="0" y="5560"/>
                    <a:pt x="0" y="3635"/>
                  </a:cubicBezTo>
                  <a:cubicBezTo>
                    <a:pt x="0" y="1711"/>
                    <a:pt x="1711" y="0"/>
                    <a:pt x="3635" y="0"/>
                  </a:cubicBezTo>
                  <a:lnTo>
                    <a:pt x="635094" y="0"/>
                  </a:lnTo>
                  <a:cubicBezTo>
                    <a:pt x="637232" y="0"/>
                    <a:pt x="638729" y="1711"/>
                    <a:pt x="638729" y="3635"/>
                  </a:cubicBezTo>
                  <a:cubicBezTo>
                    <a:pt x="638729" y="5560"/>
                    <a:pt x="637232" y="7270"/>
                    <a:pt x="635094" y="7270"/>
                  </a:cubicBezTo>
                  <a:close/>
                </a:path>
              </a:pathLst>
            </a:custGeom>
            <a:solidFill>
              <a:srgbClr val="D0D5D8"/>
            </a:solidFill>
            <a:ln w="21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33" name="Freeform 4332">
              <a:extLst>
                <a:ext uri="{FF2B5EF4-FFF2-40B4-BE49-F238E27FC236}">
                  <a16:creationId xmlns:a16="http://schemas.microsoft.com/office/drawing/2014/main" id="{6BD223A5-C7FA-87F3-0A5A-FCFADD2AD4A2}"/>
                </a:ext>
              </a:extLst>
            </p:cNvPr>
            <p:cNvSpPr/>
            <p:nvPr/>
          </p:nvSpPr>
          <p:spPr>
            <a:xfrm>
              <a:off x="-8103862" y="3098064"/>
              <a:ext cx="657118" cy="7270"/>
            </a:xfrm>
            <a:custGeom>
              <a:avLst/>
              <a:gdLst>
                <a:gd name="connsiteX0" fmla="*/ 653484 w 657118"/>
                <a:gd name="connsiteY0" fmla="*/ 7270 h 7270"/>
                <a:gd name="connsiteX1" fmla="*/ 3635 w 657118"/>
                <a:gd name="connsiteY1" fmla="*/ 7270 h 7270"/>
                <a:gd name="connsiteX2" fmla="*/ 0 w 657118"/>
                <a:gd name="connsiteY2" fmla="*/ 3635 h 7270"/>
                <a:gd name="connsiteX3" fmla="*/ 3635 w 657118"/>
                <a:gd name="connsiteY3" fmla="*/ 0 h 7270"/>
                <a:gd name="connsiteX4" fmla="*/ 653484 w 657118"/>
                <a:gd name="connsiteY4" fmla="*/ 0 h 7270"/>
                <a:gd name="connsiteX5" fmla="*/ 657119 w 657118"/>
                <a:gd name="connsiteY5" fmla="*/ 3635 h 7270"/>
                <a:gd name="connsiteX6" fmla="*/ 653484 w 657118"/>
                <a:gd name="connsiteY6" fmla="*/ 7270 h 7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7118" h="7270">
                  <a:moveTo>
                    <a:pt x="653484" y="7270"/>
                  </a:moveTo>
                  <a:lnTo>
                    <a:pt x="3635" y="7270"/>
                  </a:lnTo>
                  <a:cubicBezTo>
                    <a:pt x="1497" y="7270"/>
                    <a:pt x="0" y="5560"/>
                    <a:pt x="0" y="3635"/>
                  </a:cubicBezTo>
                  <a:cubicBezTo>
                    <a:pt x="0" y="1711"/>
                    <a:pt x="1711" y="0"/>
                    <a:pt x="3635" y="0"/>
                  </a:cubicBezTo>
                  <a:lnTo>
                    <a:pt x="653484" y="0"/>
                  </a:lnTo>
                  <a:cubicBezTo>
                    <a:pt x="655622" y="0"/>
                    <a:pt x="657119" y="1711"/>
                    <a:pt x="657119" y="3635"/>
                  </a:cubicBezTo>
                  <a:cubicBezTo>
                    <a:pt x="657119" y="5560"/>
                    <a:pt x="655622" y="7270"/>
                    <a:pt x="653484" y="7270"/>
                  </a:cubicBezTo>
                  <a:close/>
                </a:path>
              </a:pathLst>
            </a:custGeom>
            <a:solidFill>
              <a:srgbClr val="D0D5D8"/>
            </a:solidFill>
            <a:ln w="21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34" name="Freeform 4333">
              <a:extLst>
                <a:ext uri="{FF2B5EF4-FFF2-40B4-BE49-F238E27FC236}">
                  <a16:creationId xmlns:a16="http://schemas.microsoft.com/office/drawing/2014/main" id="{7A0F28F9-4043-4B76-08C4-3ECDB370A81B}"/>
                </a:ext>
              </a:extLst>
            </p:cNvPr>
            <p:cNvSpPr/>
            <p:nvPr/>
          </p:nvSpPr>
          <p:spPr>
            <a:xfrm>
              <a:off x="-8089107" y="3140189"/>
              <a:ext cx="642364" cy="7270"/>
            </a:xfrm>
            <a:custGeom>
              <a:avLst/>
              <a:gdLst>
                <a:gd name="connsiteX0" fmla="*/ 638729 w 642364"/>
                <a:gd name="connsiteY0" fmla="*/ 7270 h 7270"/>
                <a:gd name="connsiteX1" fmla="*/ 3635 w 642364"/>
                <a:gd name="connsiteY1" fmla="*/ 7270 h 7270"/>
                <a:gd name="connsiteX2" fmla="*/ 0 w 642364"/>
                <a:gd name="connsiteY2" fmla="*/ 3635 h 7270"/>
                <a:gd name="connsiteX3" fmla="*/ 3635 w 642364"/>
                <a:gd name="connsiteY3" fmla="*/ 0 h 7270"/>
                <a:gd name="connsiteX4" fmla="*/ 638729 w 642364"/>
                <a:gd name="connsiteY4" fmla="*/ 0 h 7270"/>
                <a:gd name="connsiteX5" fmla="*/ 642364 w 642364"/>
                <a:gd name="connsiteY5" fmla="*/ 3635 h 7270"/>
                <a:gd name="connsiteX6" fmla="*/ 638729 w 642364"/>
                <a:gd name="connsiteY6" fmla="*/ 7270 h 7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2364" h="7270">
                  <a:moveTo>
                    <a:pt x="638729" y="7270"/>
                  </a:moveTo>
                  <a:lnTo>
                    <a:pt x="3635" y="7270"/>
                  </a:lnTo>
                  <a:cubicBezTo>
                    <a:pt x="1497" y="7270"/>
                    <a:pt x="0" y="5560"/>
                    <a:pt x="0" y="3635"/>
                  </a:cubicBezTo>
                  <a:cubicBezTo>
                    <a:pt x="0" y="1711"/>
                    <a:pt x="1711" y="0"/>
                    <a:pt x="3635" y="0"/>
                  </a:cubicBezTo>
                  <a:lnTo>
                    <a:pt x="638729" y="0"/>
                  </a:lnTo>
                  <a:cubicBezTo>
                    <a:pt x="640867" y="0"/>
                    <a:pt x="642364" y="1711"/>
                    <a:pt x="642364" y="3635"/>
                  </a:cubicBezTo>
                  <a:cubicBezTo>
                    <a:pt x="642364" y="5560"/>
                    <a:pt x="640867" y="7270"/>
                    <a:pt x="638729" y="7270"/>
                  </a:cubicBezTo>
                  <a:close/>
                </a:path>
              </a:pathLst>
            </a:custGeom>
            <a:solidFill>
              <a:srgbClr val="D0D5D8"/>
            </a:solidFill>
            <a:ln w="21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35" name="Freeform 4334">
              <a:extLst>
                <a:ext uri="{FF2B5EF4-FFF2-40B4-BE49-F238E27FC236}">
                  <a16:creationId xmlns:a16="http://schemas.microsoft.com/office/drawing/2014/main" id="{2DE8E142-B22C-8632-F2A2-B395396AF54C}"/>
                </a:ext>
              </a:extLst>
            </p:cNvPr>
            <p:cNvSpPr/>
            <p:nvPr/>
          </p:nvSpPr>
          <p:spPr>
            <a:xfrm>
              <a:off x="-8127811" y="3451107"/>
              <a:ext cx="677219" cy="7270"/>
            </a:xfrm>
            <a:custGeom>
              <a:avLst/>
              <a:gdLst>
                <a:gd name="connsiteX0" fmla="*/ 673584 w 677219"/>
                <a:gd name="connsiteY0" fmla="*/ 7270 h 7270"/>
                <a:gd name="connsiteX1" fmla="*/ 3635 w 677219"/>
                <a:gd name="connsiteY1" fmla="*/ 7270 h 7270"/>
                <a:gd name="connsiteX2" fmla="*/ 0 w 677219"/>
                <a:gd name="connsiteY2" fmla="*/ 3635 h 7270"/>
                <a:gd name="connsiteX3" fmla="*/ 3635 w 677219"/>
                <a:gd name="connsiteY3" fmla="*/ 0 h 7270"/>
                <a:gd name="connsiteX4" fmla="*/ 673584 w 677219"/>
                <a:gd name="connsiteY4" fmla="*/ 0 h 7270"/>
                <a:gd name="connsiteX5" fmla="*/ 677219 w 677219"/>
                <a:gd name="connsiteY5" fmla="*/ 3635 h 7270"/>
                <a:gd name="connsiteX6" fmla="*/ 673584 w 677219"/>
                <a:gd name="connsiteY6" fmla="*/ 7270 h 7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7219" h="7270">
                  <a:moveTo>
                    <a:pt x="673584" y="7270"/>
                  </a:moveTo>
                  <a:lnTo>
                    <a:pt x="3635" y="7270"/>
                  </a:lnTo>
                  <a:cubicBezTo>
                    <a:pt x="1497" y="7270"/>
                    <a:pt x="0" y="5560"/>
                    <a:pt x="0" y="3635"/>
                  </a:cubicBezTo>
                  <a:cubicBezTo>
                    <a:pt x="0" y="1711"/>
                    <a:pt x="1711" y="0"/>
                    <a:pt x="3635" y="0"/>
                  </a:cubicBezTo>
                  <a:lnTo>
                    <a:pt x="673584" y="0"/>
                  </a:lnTo>
                  <a:cubicBezTo>
                    <a:pt x="675723" y="0"/>
                    <a:pt x="677219" y="1711"/>
                    <a:pt x="677219" y="3635"/>
                  </a:cubicBezTo>
                  <a:cubicBezTo>
                    <a:pt x="677219" y="5560"/>
                    <a:pt x="675723" y="7270"/>
                    <a:pt x="673584" y="7270"/>
                  </a:cubicBezTo>
                  <a:close/>
                </a:path>
              </a:pathLst>
            </a:custGeom>
            <a:solidFill>
              <a:srgbClr val="D0D5D8"/>
            </a:solidFill>
            <a:ln w="21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36" name="Freeform 4335">
              <a:extLst>
                <a:ext uri="{FF2B5EF4-FFF2-40B4-BE49-F238E27FC236}">
                  <a16:creationId xmlns:a16="http://schemas.microsoft.com/office/drawing/2014/main" id="{94EDEAF0-5515-88E6-0003-41845851AD0C}"/>
                </a:ext>
              </a:extLst>
            </p:cNvPr>
            <p:cNvSpPr/>
            <p:nvPr/>
          </p:nvSpPr>
          <p:spPr>
            <a:xfrm>
              <a:off x="-8143635" y="3495799"/>
              <a:ext cx="696892" cy="7270"/>
            </a:xfrm>
            <a:custGeom>
              <a:avLst/>
              <a:gdLst>
                <a:gd name="connsiteX0" fmla="*/ 693257 w 696892"/>
                <a:gd name="connsiteY0" fmla="*/ 7270 h 7270"/>
                <a:gd name="connsiteX1" fmla="*/ 3635 w 696892"/>
                <a:gd name="connsiteY1" fmla="*/ 7270 h 7270"/>
                <a:gd name="connsiteX2" fmla="*/ 0 w 696892"/>
                <a:gd name="connsiteY2" fmla="*/ 3635 h 7270"/>
                <a:gd name="connsiteX3" fmla="*/ 3635 w 696892"/>
                <a:gd name="connsiteY3" fmla="*/ 0 h 7270"/>
                <a:gd name="connsiteX4" fmla="*/ 693257 w 696892"/>
                <a:gd name="connsiteY4" fmla="*/ 0 h 7270"/>
                <a:gd name="connsiteX5" fmla="*/ 696892 w 696892"/>
                <a:gd name="connsiteY5" fmla="*/ 3635 h 7270"/>
                <a:gd name="connsiteX6" fmla="*/ 693257 w 696892"/>
                <a:gd name="connsiteY6" fmla="*/ 7270 h 7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6892" h="7270">
                  <a:moveTo>
                    <a:pt x="693257" y="7270"/>
                  </a:moveTo>
                  <a:lnTo>
                    <a:pt x="3635" y="7270"/>
                  </a:lnTo>
                  <a:cubicBezTo>
                    <a:pt x="1497" y="7270"/>
                    <a:pt x="0" y="5560"/>
                    <a:pt x="0" y="3635"/>
                  </a:cubicBezTo>
                  <a:cubicBezTo>
                    <a:pt x="0" y="1711"/>
                    <a:pt x="1711" y="0"/>
                    <a:pt x="3635" y="0"/>
                  </a:cubicBezTo>
                  <a:lnTo>
                    <a:pt x="693257" y="0"/>
                  </a:lnTo>
                  <a:cubicBezTo>
                    <a:pt x="695396" y="0"/>
                    <a:pt x="696892" y="1711"/>
                    <a:pt x="696892" y="3635"/>
                  </a:cubicBezTo>
                  <a:cubicBezTo>
                    <a:pt x="696892" y="5560"/>
                    <a:pt x="695396" y="7270"/>
                    <a:pt x="693257" y="7270"/>
                  </a:cubicBezTo>
                  <a:close/>
                </a:path>
              </a:pathLst>
            </a:custGeom>
            <a:solidFill>
              <a:srgbClr val="D0D5D8"/>
            </a:solidFill>
            <a:ln w="21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37" name="Freeform 4336">
              <a:extLst>
                <a:ext uri="{FF2B5EF4-FFF2-40B4-BE49-F238E27FC236}">
                  <a16:creationId xmlns:a16="http://schemas.microsoft.com/office/drawing/2014/main" id="{1354B42F-693D-0A02-716B-24AF07AFDA86}"/>
                </a:ext>
              </a:extLst>
            </p:cNvPr>
            <p:cNvSpPr/>
            <p:nvPr/>
          </p:nvSpPr>
          <p:spPr>
            <a:xfrm>
              <a:off x="-8127811" y="3537925"/>
              <a:ext cx="681068" cy="7270"/>
            </a:xfrm>
            <a:custGeom>
              <a:avLst/>
              <a:gdLst>
                <a:gd name="connsiteX0" fmla="*/ 677433 w 681068"/>
                <a:gd name="connsiteY0" fmla="*/ 7270 h 7270"/>
                <a:gd name="connsiteX1" fmla="*/ 3635 w 681068"/>
                <a:gd name="connsiteY1" fmla="*/ 7270 h 7270"/>
                <a:gd name="connsiteX2" fmla="*/ 0 w 681068"/>
                <a:gd name="connsiteY2" fmla="*/ 3635 h 7270"/>
                <a:gd name="connsiteX3" fmla="*/ 3635 w 681068"/>
                <a:gd name="connsiteY3" fmla="*/ 0 h 7270"/>
                <a:gd name="connsiteX4" fmla="*/ 677433 w 681068"/>
                <a:gd name="connsiteY4" fmla="*/ 0 h 7270"/>
                <a:gd name="connsiteX5" fmla="*/ 681069 w 681068"/>
                <a:gd name="connsiteY5" fmla="*/ 3635 h 7270"/>
                <a:gd name="connsiteX6" fmla="*/ 677433 w 681068"/>
                <a:gd name="connsiteY6" fmla="*/ 7270 h 7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1068" h="7270">
                  <a:moveTo>
                    <a:pt x="677433" y="7270"/>
                  </a:moveTo>
                  <a:lnTo>
                    <a:pt x="3635" y="7270"/>
                  </a:lnTo>
                  <a:cubicBezTo>
                    <a:pt x="1497" y="7270"/>
                    <a:pt x="0" y="5560"/>
                    <a:pt x="0" y="3635"/>
                  </a:cubicBezTo>
                  <a:cubicBezTo>
                    <a:pt x="0" y="1711"/>
                    <a:pt x="1711" y="0"/>
                    <a:pt x="3635" y="0"/>
                  </a:cubicBezTo>
                  <a:lnTo>
                    <a:pt x="677433" y="0"/>
                  </a:lnTo>
                  <a:cubicBezTo>
                    <a:pt x="679572" y="0"/>
                    <a:pt x="681069" y="1711"/>
                    <a:pt x="681069" y="3635"/>
                  </a:cubicBezTo>
                  <a:cubicBezTo>
                    <a:pt x="681069" y="5560"/>
                    <a:pt x="679572" y="7270"/>
                    <a:pt x="677433" y="7270"/>
                  </a:cubicBezTo>
                  <a:close/>
                </a:path>
              </a:pathLst>
            </a:custGeom>
            <a:solidFill>
              <a:srgbClr val="D0D5D8"/>
            </a:solidFill>
            <a:ln w="21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38" name="Freeform 4337">
              <a:extLst>
                <a:ext uri="{FF2B5EF4-FFF2-40B4-BE49-F238E27FC236}">
                  <a16:creationId xmlns:a16="http://schemas.microsoft.com/office/drawing/2014/main" id="{745F724B-1B83-F97F-3855-7064ABA19D73}"/>
                </a:ext>
              </a:extLst>
            </p:cNvPr>
            <p:cNvSpPr/>
            <p:nvPr/>
          </p:nvSpPr>
          <p:spPr>
            <a:xfrm>
              <a:off x="-8103862" y="3221447"/>
              <a:ext cx="653483" cy="7270"/>
            </a:xfrm>
            <a:custGeom>
              <a:avLst/>
              <a:gdLst>
                <a:gd name="connsiteX0" fmla="*/ 649848 w 653483"/>
                <a:gd name="connsiteY0" fmla="*/ 7270 h 7270"/>
                <a:gd name="connsiteX1" fmla="*/ 3635 w 653483"/>
                <a:gd name="connsiteY1" fmla="*/ 7270 h 7270"/>
                <a:gd name="connsiteX2" fmla="*/ 0 w 653483"/>
                <a:gd name="connsiteY2" fmla="*/ 3635 h 7270"/>
                <a:gd name="connsiteX3" fmla="*/ 3635 w 653483"/>
                <a:gd name="connsiteY3" fmla="*/ 0 h 7270"/>
                <a:gd name="connsiteX4" fmla="*/ 649848 w 653483"/>
                <a:gd name="connsiteY4" fmla="*/ 0 h 7270"/>
                <a:gd name="connsiteX5" fmla="*/ 653484 w 653483"/>
                <a:gd name="connsiteY5" fmla="*/ 3635 h 7270"/>
                <a:gd name="connsiteX6" fmla="*/ 649848 w 653483"/>
                <a:gd name="connsiteY6" fmla="*/ 7270 h 7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3483" h="7270">
                  <a:moveTo>
                    <a:pt x="649848" y="7270"/>
                  </a:moveTo>
                  <a:lnTo>
                    <a:pt x="3635" y="7270"/>
                  </a:lnTo>
                  <a:cubicBezTo>
                    <a:pt x="1497" y="7270"/>
                    <a:pt x="0" y="5560"/>
                    <a:pt x="0" y="3635"/>
                  </a:cubicBezTo>
                  <a:cubicBezTo>
                    <a:pt x="0" y="1497"/>
                    <a:pt x="1711" y="0"/>
                    <a:pt x="3635" y="0"/>
                  </a:cubicBezTo>
                  <a:lnTo>
                    <a:pt x="649848" y="0"/>
                  </a:lnTo>
                  <a:cubicBezTo>
                    <a:pt x="651987" y="0"/>
                    <a:pt x="653484" y="1711"/>
                    <a:pt x="653484" y="3635"/>
                  </a:cubicBezTo>
                  <a:cubicBezTo>
                    <a:pt x="653484" y="5774"/>
                    <a:pt x="651773" y="7270"/>
                    <a:pt x="649848" y="7270"/>
                  </a:cubicBezTo>
                  <a:close/>
                </a:path>
              </a:pathLst>
            </a:custGeom>
            <a:solidFill>
              <a:srgbClr val="D0D5D8"/>
            </a:solidFill>
            <a:ln w="21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39" name="Freeform 4338">
              <a:extLst>
                <a:ext uri="{FF2B5EF4-FFF2-40B4-BE49-F238E27FC236}">
                  <a16:creationId xmlns:a16="http://schemas.microsoft.com/office/drawing/2014/main" id="{10BFE8C2-044C-738C-17E9-B5F2D2CFBF54}"/>
                </a:ext>
              </a:extLst>
            </p:cNvPr>
            <p:cNvSpPr/>
            <p:nvPr/>
          </p:nvSpPr>
          <p:spPr>
            <a:xfrm>
              <a:off x="-8133585" y="3274906"/>
              <a:ext cx="688124" cy="7270"/>
            </a:xfrm>
            <a:custGeom>
              <a:avLst/>
              <a:gdLst>
                <a:gd name="connsiteX0" fmla="*/ 684490 w 688124"/>
                <a:gd name="connsiteY0" fmla="*/ 7270 h 7270"/>
                <a:gd name="connsiteX1" fmla="*/ 3635 w 688124"/>
                <a:gd name="connsiteY1" fmla="*/ 7270 h 7270"/>
                <a:gd name="connsiteX2" fmla="*/ 0 w 688124"/>
                <a:gd name="connsiteY2" fmla="*/ 3635 h 7270"/>
                <a:gd name="connsiteX3" fmla="*/ 3635 w 688124"/>
                <a:gd name="connsiteY3" fmla="*/ 0 h 7270"/>
                <a:gd name="connsiteX4" fmla="*/ 684490 w 688124"/>
                <a:gd name="connsiteY4" fmla="*/ 0 h 7270"/>
                <a:gd name="connsiteX5" fmla="*/ 688125 w 688124"/>
                <a:gd name="connsiteY5" fmla="*/ 3635 h 7270"/>
                <a:gd name="connsiteX6" fmla="*/ 684490 w 688124"/>
                <a:gd name="connsiteY6" fmla="*/ 7270 h 7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8124" h="7270">
                  <a:moveTo>
                    <a:pt x="684490" y="7270"/>
                  </a:moveTo>
                  <a:lnTo>
                    <a:pt x="3635" y="7270"/>
                  </a:lnTo>
                  <a:cubicBezTo>
                    <a:pt x="1497" y="7270"/>
                    <a:pt x="0" y="5560"/>
                    <a:pt x="0" y="3635"/>
                  </a:cubicBezTo>
                  <a:cubicBezTo>
                    <a:pt x="0" y="1711"/>
                    <a:pt x="1711" y="0"/>
                    <a:pt x="3635" y="0"/>
                  </a:cubicBezTo>
                  <a:lnTo>
                    <a:pt x="684490" y="0"/>
                  </a:lnTo>
                  <a:cubicBezTo>
                    <a:pt x="686628" y="0"/>
                    <a:pt x="688125" y="1711"/>
                    <a:pt x="688125" y="3635"/>
                  </a:cubicBezTo>
                  <a:cubicBezTo>
                    <a:pt x="688125" y="5560"/>
                    <a:pt x="686628" y="7270"/>
                    <a:pt x="684490" y="7270"/>
                  </a:cubicBezTo>
                  <a:close/>
                </a:path>
              </a:pathLst>
            </a:custGeom>
            <a:solidFill>
              <a:srgbClr val="D0D5D8"/>
            </a:solidFill>
            <a:ln w="21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40" name="Freeform 4339">
              <a:extLst>
                <a:ext uri="{FF2B5EF4-FFF2-40B4-BE49-F238E27FC236}">
                  <a16:creationId xmlns:a16="http://schemas.microsoft.com/office/drawing/2014/main" id="{771B5338-B860-7063-6548-1A1C764B88E5}"/>
                </a:ext>
              </a:extLst>
            </p:cNvPr>
            <p:cNvSpPr/>
            <p:nvPr/>
          </p:nvSpPr>
          <p:spPr>
            <a:xfrm>
              <a:off x="-8133585" y="3321950"/>
              <a:ext cx="688124" cy="7270"/>
            </a:xfrm>
            <a:custGeom>
              <a:avLst/>
              <a:gdLst>
                <a:gd name="connsiteX0" fmla="*/ 684490 w 688124"/>
                <a:gd name="connsiteY0" fmla="*/ 7270 h 7270"/>
                <a:gd name="connsiteX1" fmla="*/ 3635 w 688124"/>
                <a:gd name="connsiteY1" fmla="*/ 7270 h 7270"/>
                <a:gd name="connsiteX2" fmla="*/ 0 w 688124"/>
                <a:gd name="connsiteY2" fmla="*/ 3635 h 7270"/>
                <a:gd name="connsiteX3" fmla="*/ 3635 w 688124"/>
                <a:gd name="connsiteY3" fmla="*/ 0 h 7270"/>
                <a:gd name="connsiteX4" fmla="*/ 684490 w 688124"/>
                <a:gd name="connsiteY4" fmla="*/ 0 h 7270"/>
                <a:gd name="connsiteX5" fmla="*/ 688125 w 688124"/>
                <a:gd name="connsiteY5" fmla="*/ 3635 h 7270"/>
                <a:gd name="connsiteX6" fmla="*/ 684490 w 688124"/>
                <a:gd name="connsiteY6" fmla="*/ 7270 h 7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8124" h="7270">
                  <a:moveTo>
                    <a:pt x="684490" y="7270"/>
                  </a:moveTo>
                  <a:lnTo>
                    <a:pt x="3635" y="7270"/>
                  </a:lnTo>
                  <a:cubicBezTo>
                    <a:pt x="1497" y="7270"/>
                    <a:pt x="0" y="5560"/>
                    <a:pt x="0" y="3635"/>
                  </a:cubicBezTo>
                  <a:cubicBezTo>
                    <a:pt x="0" y="1497"/>
                    <a:pt x="1711" y="0"/>
                    <a:pt x="3635" y="0"/>
                  </a:cubicBezTo>
                  <a:lnTo>
                    <a:pt x="684490" y="0"/>
                  </a:lnTo>
                  <a:cubicBezTo>
                    <a:pt x="686628" y="0"/>
                    <a:pt x="688125" y="1711"/>
                    <a:pt x="688125" y="3635"/>
                  </a:cubicBezTo>
                  <a:cubicBezTo>
                    <a:pt x="688125" y="5560"/>
                    <a:pt x="686628" y="7270"/>
                    <a:pt x="684490" y="7270"/>
                  </a:cubicBezTo>
                  <a:close/>
                </a:path>
              </a:pathLst>
            </a:custGeom>
            <a:solidFill>
              <a:srgbClr val="D0D5D8"/>
            </a:solidFill>
            <a:ln w="21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41" name="Freeform 4340">
              <a:extLst>
                <a:ext uri="{FF2B5EF4-FFF2-40B4-BE49-F238E27FC236}">
                  <a16:creationId xmlns:a16="http://schemas.microsoft.com/office/drawing/2014/main" id="{948ECC54-88AB-2C60-292F-1B5AC2BA71AB}"/>
                </a:ext>
              </a:extLst>
            </p:cNvPr>
            <p:cNvSpPr/>
            <p:nvPr/>
          </p:nvSpPr>
          <p:spPr>
            <a:xfrm>
              <a:off x="-8102579" y="3369208"/>
              <a:ext cx="657118" cy="7270"/>
            </a:xfrm>
            <a:custGeom>
              <a:avLst/>
              <a:gdLst>
                <a:gd name="connsiteX0" fmla="*/ 653484 w 657118"/>
                <a:gd name="connsiteY0" fmla="*/ 7270 h 7270"/>
                <a:gd name="connsiteX1" fmla="*/ 3635 w 657118"/>
                <a:gd name="connsiteY1" fmla="*/ 7270 h 7270"/>
                <a:gd name="connsiteX2" fmla="*/ 0 w 657118"/>
                <a:gd name="connsiteY2" fmla="*/ 3635 h 7270"/>
                <a:gd name="connsiteX3" fmla="*/ 3635 w 657118"/>
                <a:gd name="connsiteY3" fmla="*/ 0 h 7270"/>
                <a:gd name="connsiteX4" fmla="*/ 653484 w 657118"/>
                <a:gd name="connsiteY4" fmla="*/ 0 h 7270"/>
                <a:gd name="connsiteX5" fmla="*/ 657119 w 657118"/>
                <a:gd name="connsiteY5" fmla="*/ 3635 h 7270"/>
                <a:gd name="connsiteX6" fmla="*/ 653484 w 657118"/>
                <a:gd name="connsiteY6" fmla="*/ 7270 h 7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7118" h="7270">
                  <a:moveTo>
                    <a:pt x="653484" y="7270"/>
                  </a:moveTo>
                  <a:lnTo>
                    <a:pt x="3635" y="7270"/>
                  </a:lnTo>
                  <a:cubicBezTo>
                    <a:pt x="1497" y="7270"/>
                    <a:pt x="0" y="5560"/>
                    <a:pt x="0" y="3635"/>
                  </a:cubicBezTo>
                  <a:cubicBezTo>
                    <a:pt x="0" y="1711"/>
                    <a:pt x="1711" y="0"/>
                    <a:pt x="3635" y="0"/>
                  </a:cubicBezTo>
                  <a:lnTo>
                    <a:pt x="653484" y="0"/>
                  </a:lnTo>
                  <a:cubicBezTo>
                    <a:pt x="655622" y="0"/>
                    <a:pt x="657119" y="1711"/>
                    <a:pt x="657119" y="3635"/>
                  </a:cubicBezTo>
                  <a:cubicBezTo>
                    <a:pt x="657119" y="5560"/>
                    <a:pt x="655622" y="7270"/>
                    <a:pt x="653484" y="7270"/>
                  </a:cubicBezTo>
                  <a:close/>
                </a:path>
              </a:pathLst>
            </a:custGeom>
            <a:solidFill>
              <a:srgbClr val="D0D5D8"/>
            </a:solidFill>
            <a:ln w="21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63" name="Picture 162">
            <a:extLst>
              <a:ext uri="{FF2B5EF4-FFF2-40B4-BE49-F238E27FC236}">
                <a16:creationId xmlns:a16="http://schemas.microsoft.com/office/drawing/2014/main" id="{BAD2A15E-4D33-482D-8ECE-0DCF721AD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4709" y="161224"/>
            <a:ext cx="702724" cy="991259"/>
          </a:xfrm>
          <a:prstGeom prst="rect">
            <a:avLst/>
          </a:prstGeom>
        </p:spPr>
      </p:pic>
      <p:grpSp>
        <p:nvGrpSpPr>
          <p:cNvPr id="4516" name="Graphic 4317">
            <a:extLst>
              <a:ext uri="{FF2B5EF4-FFF2-40B4-BE49-F238E27FC236}">
                <a16:creationId xmlns:a16="http://schemas.microsoft.com/office/drawing/2014/main" id="{29C1AD1B-3DCE-1768-BD26-3E5E60A70C24}"/>
              </a:ext>
            </a:extLst>
          </p:cNvPr>
          <p:cNvGrpSpPr/>
          <p:nvPr/>
        </p:nvGrpSpPr>
        <p:grpSpPr>
          <a:xfrm>
            <a:off x="9657207" y="5482927"/>
            <a:ext cx="996043" cy="2076862"/>
            <a:chOff x="-8772332" y="348557"/>
            <a:chExt cx="533111" cy="1370904"/>
          </a:xfrm>
        </p:grpSpPr>
        <p:grpSp>
          <p:nvGrpSpPr>
            <p:cNvPr id="4517" name="Graphic 4317">
              <a:extLst>
                <a:ext uri="{FF2B5EF4-FFF2-40B4-BE49-F238E27FC236}">
                  <a16:creationId xmlns:a16="http://schemas.microsoft.com/office/drawing/2014/main" id="{1EC6A402-763C-E6E7-3FB6-E4EFE946E869}"/>
                </a:ext>
              </a:extLst>
            </p:cNvPr>
            <p:cNvGrpSpPr/>
            <p:nvPr/>
          </p:nvGrpSpPr>
          <p:grpSpPr>
            <a:xfrm>
              <a:off x="-8509256" y="681497"/>
              <a:ext cx="270035" cy="969924"/>
              <a:chOff x="-8509256" y="681497"/>
              <a:chExt cx="270035" cy="969924"/>
            </a:xfrm>
          </p:grpSpPr>
          <p:sp>
            <p:nvSpPr>
              <p:cNvPr id="4518" name="Freeform 4517">
                <a:extLst>
                  <a:ext uri="{FF2B5EF4-FFF2-40B4-BE49-F238E27FC236}">
                    <a16:creationId xmlns:a16="http://schemas.microsoft.com/office/drawing/2014/main" id="{7343417F-D070-35D3-A100-DC6A1A0BE001}"/>
                  </a:ext>
                </a:extLst>
              </p:cNvPr>
              <p:cNvSpPr/>
              <p:nvPr/>
            </p:nvSpPr>
            <p:spPr>
              <a:xfrm>
                <a:off x="-8509256" y="1584793"/>
                <a:ext cx="76047" cy="66628"/>
              </a:xfrm>
              <a:custGeom>
                <a:avLst/>
                <a:gdLst>
                  <a:gd name="connsiteX0" fmla="*/ 18351 w 76047"/>
                  <a:gd name="connsiteY0" fmla="*/ 165 h 66628"/>
                  <a:gd name="connsiteX1" fmla="*/ 70313 w 76047"/>
                  <a:gd name="connsiteY1" fmla="*/ 12353 h 66628"/>
                  <a:gd name="connsiteX2" fmla="*/ 75873 w 76047"/>
                  <a:gd name="connsiteY2" fmla="*/ 21335 h 66628"/>
                  <a:gd name="connsiteX3" fmla="*/ 66678 w 76047"/>
                  <a:gd name="connsiteY3" fmla="*/ 60894 h 66628"/>
                  <a:gd name="connsiteX4" fmla="*/ 57697 w 76047"/>
                  <a:gd name="connsiteY4" fmla="*/ 66454 h 66628"/>
                  <a:gd name="connsiteX5" fmla="*/ 5735 w 76047"/>
                  <a:gd name="connsiteY5" fmla="*/ 54265 h 66628"/>
                  <a:gd name="connsiteX6" fmla="*/ 175 w 76047"/>
                  <a:gd name="connsiteY6" fmla="*/ 45284 h 66628"/>
                  <a:gd name="connsiteX7" fmla="*/ 9370 w 76047"/>
                  <a:gd name="connsiteY7" fmla="*/ 5725 h 66628"/>
                  <a:gd name="connsiteX8" fmla="*/ 18351 w 76047"/>
                  <a:gd name="connsiteY8" fmla="*/ 165 h 66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6047" h="66628">
                    <a:moveTo>
                      <a:pt x="18351" y="165"/>
                    </a:moveTo>
                    <a:lnTo>
                      <a:pt x="70313" y="12353"/>
                    </a:lnTo>
                    <a:cubicBezTo>
                      <a:pt x="74376" y="13209"/>
                      <a:pt x="76728" y="17272"/>
                      <a:pt x="75873" y="21335"/>
                    </a:cubicBezTo>
                    <a:lnTo>
                      <a:pt x="66678" y="60894"/>
                    </a:lnTo>
                    <a:cubicBezTo>
                      <a:pt x="65823" y="64957"/>
                      <a:pt x="61760" y="67309"/>
                      <a:pt x="57697" y="66454"/>
                    </a:cubicBezTo>
                    <a:lnTo>
                      <a:pt x="5735" y="54265"/>
                    </a:lnTo>
                    <a:cubicBezTo>
                      <a:pt x="1672" y="53410"/>
                      <a:pt x="-680" y="49347"/>
                      <a:pt x="175" y="45284"/>
                    </a:cubicBezTo>
                    <a:lnTo>
                      <a:pt x="9370" y="5725"/>
                    </a:lnTo>
                    <a:cubicBezTo>
                      <a:pt x="10439" y="1875"/>
                      <a:pt x="14502" y="-690"/>
                      <a:pt x="18351" y="165"/>
                    </a:cubicBezTo>
                    <a:close/>
                  </a:path>
                </a:pathLst>
              </a:custGeom>
              <a:solidFill>
                <a:srgbClr val="8C3D3A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19" name="Freeform 4518">
                <a:extLst>
                  <a:ext uri="{FF2B5EF4-FFF2-40B4-BE49-F238E27FC236}">
                    <a16:creationId xmlns:a16="http://schemas.microsoft.com/office/drawing/2014/main" id="{8C8D7665-0E51-0B46-FD1C-025685536053}"/>
                  </a:ext>
                </a:extLst>
              </p:cNvPr>
              <p:cNvSpPr/>
              <p:nvPr/>
            </p:nvSpPr>
            <p:spPr>
              <a:xfrm>
                <a:off x="-8314704" y="681711"/>
                <a:ext cx="74415" cy="121248"/>
              </a:xfrm>
              <a:custGeom>
                <a:avLst/>
                <a:gdLst>
                  <a:gd name="connsiteX0" fmla="*/ 74415 w 74415"/>
                  <a:gd name="connsiteY0" fmla="*/ 121248 h 121248"/>
                  <a:gd name="connsiteX1" fmla="*/ 0 w 74415"/>
                  <a:gd name="connsiteY1" fmla="*/ 103927 h 121248"/>
                  <a:gd name="connsiteX2" fmla="*/ 36566 w 74415"/>
                  <a:gd name="connsiteY2" fmla="*/ 42129 h 121248"/>
                  <a:gd name="connsiteX3" fmla="*/ 60730 w 74415"/>
                  <a:gd name="connsiteY3" fmla="*/ 1072 h 121248"/>
                  <a:gd name="connsiteX4" fmla="*/ 65648 w 74415"/>
                  <a:gd name="connsiteY4" fmla="*/ 2141 h 121248"/>
                  <a:gd name="connsiteX5" fmla="*/ 69069 w 74415"/>
                  <a:gd name="connsiteY5" fmla="*/ 49613 h 121248"/>
                  <a:gd name="connsiteX6" fmla="*/ 74415 w 74415"/>
                  <a:gd name="connsiteY6" fmla="*/ 121248 h 121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415" h="121248">
                    <a:moveTo>
                      <a:pt x="74415" y="121248"/>
                    </a:moveTo>
                    <a:lnTo>
                      <a:pt x="0" y="103927"/>
                    </a:lnTo>
                    <a:lnTo>
                      <a:pt x="36566" y="42129"/>
                    </a:lnTo>
                    <a:lnTo>
                      <a:pt x="60730" y="1072"/>
                    </a:lnTo>
                    <a:cubicBezTo>
                      <a:pt x="61799" y="-852"/>
                      <a:pt x="65434" y="3"/>
                      <a:pt x="65648" y="2141"/>
                    </a:cubicBezTo>
                    <a:lnTo>
                      <a:pt x="69069" y="49613"/>
                    </a:lnTo>
                    <a:lnTo>
                      <a:pt x="74415" y="121248"/>
                    </a:lnTo>
                    <a:close/>
                  </a:path>
                </a:pathLst>
              </a:custGeom>
              <a:solidFill>
                <a:srgbClr val="FFD8A5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20" name="Freeform 4519">
                <a:extLst>
                  <a:ext uri="{FF2B5EF4-FFF2-40B4-BE49-F238E27FC236}">
                    <a16:creationId xmlns:a16="http://schemas.microsoft.com/office/drawing/2014/main" id="{8D87B495-9BD8-5945-E01B-57B43A5479A4}"/>
                  </a:ext>
                </a:extLst>
              </p:cNvPr>
              <p:cNvSpPr/>
              <p:nvPr/>
            </p:nvSpPr>
            <p:spPr>
              <a:xfrm>
                <a:off x="-8482138" y="773583"/>
                <a:ext cx="242917" cy="743588"/>
              </a:xfrm>
              <a:custGeom>
                <a:avLst/>
                <a:gdLst>
                  <a:gd name="connsiteX0" fmla="*/ 166792 w 242917"/>
                  <a:gd name="connsiteY0" fmla="*/ 11627 h 743588"/>
                  <a:gd name="connsiteX1" fmla="*/ 183258 w 242917"/>
                  <a:gd name="connsiteY1" fmla="*/ 722 h 743588"/>
                  <a:gd name="connsiteX2" fmla="*/ 190100 w 242917"/>
                  <a:gd name="connsiteY2" fmla="*/ 2005 h 743588"/>
                  <a:gd name="connsiteX3" fmla="*/ 202075 w 242917"/>
                  <a:gd name="connsiteY3" fmla="*/ 16973 h 743588"/>
                  <a:gd name="connsiteX4" fmla="*/ 208704 w 242917"/>
                  <a:gd name="connsiteY4" fmla="*/ 18256 h 743588"/>
                  <a:gd name="connsiteX5" fmla="*/ 222390 w 242917"/>
                  <a:gd name="connsiteY5" fmla="*/ 9703 h 743588"/>
                  <a:gd name="connsiteX6" fmla="*/ 229019 w 242917"/>
                  <a:gd name="connsiteY6" fmla="*/ 10986 h 743588"/>
                  <a:gd name="connsiteX7" fmla="*/ 242918 w 242917"/>
                  <a:gd name="connsiteY7" fmla="*/ 29376 h 743588"/>
                  <a:gd name="connsiteX8" fmla="*/ 76126 w 242917"/>
                  <a:gd name="connsiteY8" fmla="*/ 743589 h 743588"/>
                  <a:gd name="connsiteX9" fmla="*/ 0 w 242917"/>
                  <a:gd name="connsiteY9" fmla="*/ 725840 h 743588"/>
                  <a:gd name="connsiteX10" fmla="*/ 166792 w 242917"/>
                  <a:gd name="connsiteY10" fmla="*/ 11627 h 743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2917" h="743588">
                    <a:moveTo>
                      <a:pt x="166792" y="11627"/>
                    </a:moveTo>
                    <a:lnTo>
                      <a:pt x="183258" y="722"/>
                    </a:lnTo>
                    <a:cubicBezTo>
                      <a:pt x="185396" y="-561"/>
                      <a:pt x="188390" y="-134"/>
                      <a:pt x="190100" y="2005"/>
                    </a:cubicBezTo>
                    <a:lnTo>
                      <a:pt x="202075" y="16973"/>
                    </a:lnTo>
                    <a:cubicBezTo>
                      <a:pt x="203572" y="18898"/>
                      <a:pt x="206780" y="19539"/>
                      <a:pt x="208704" y="18256"/>
                    </a:cubicBezTo>
                    <a:lnTo>
                      <a:pt x="222390" y="9703"/>
                    </a:lnTo>
                    <a:cubicBezTo>
                      <a:pt x="224528" y="8420"/>
                      <a:pt x="227522" y="9061"/>
                      <a:pt x="229019" y="10986"/>
                    </a:cubicBezTo>
                    <a:lnTo>
                      <a:pt x="242918" y="29376"/>
                    </a:lnTo>
                    <a:lnTo>
                      <a:pt x="76126" y="743589"/>
                    </a:lnTo>
                    <a:lnTo>
                      <a:pt x="0" y="725840"/>
                    </a:lnTo>
                    <a:lnTo>
                      <a:pt x="166792" y="11627"/>
                    </a:lnTo>
                    <a:close/>
                  </a:path>
                </a:pathLst>
              </a:custGeom>
              <a:solidFill>
                <a:srgbClr val="8C3D3A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21" name="Freeform 4520">
                <a:extLst>
                  <a:ext uri="{FF2B5EF4-FFF2-40B4-BE49-F238E27FC236}">
                    <a16:creationId xmlns:a16="http://schemas.microsoft.com/office/drawing/2014/main" id="{BC0FFC0E-7C7B-A674-D243-EDEB514319D0}"/>
                  </a:ext>
                </a:extLst>
              </p:cNvPr>
              <p:cNvSpPr/>
              <p:nvPr/>
            </p:nvSpPr>
            <p:spPr>
              <a:xfrm>
                <a:off x="-8472812" y="773581"/>
                <a:ext cx="181498" cy="752572"/>
              </a:xfrm>
              <a:custGeom>
                <a:avLst/>
                <a:gdLst>
                  <a:gd name="connsiteX0" fmla="*/ 3718 w 181498"/>
                  <a:gd name="connsiteY0" fmla="*/ 752572 h 752572"/>
                  <a:gd name="connsiteX1" fmla="*/ 2862 w 181498"/>
                  <a:gd name="connsiteY1" fmla="*/ 752572 h 752572"/>
                  <a:gd name="connsiteX2" fmla="*/ 82 w 181498"/>
                  <a:gd name="connsiteY2" fmla="*/ 748082 h 752572"/>
                  <a:gd name="connsiteX3" fmla="*/ 174145 w 181498"/>
                  <a:gd name="connsiteY3" fmla="*/ 2862 h 752572"/>
                  <a:gd name="connsiteX4" fmla="*/ 178636 w 181498"/>
                  <a:gd name="connsiteY4" fmla="*/ 82 h 752572"/>
                  <a:gd name="connsiteX5" fmla="*/ 181416 w 181498"/>
                  <a:gd name="connsiteY5" fmla="*/ 4573 h 752572"/>
                  <a:gd name="connsiteX6" fmla="*/ 7353 w 181498"/>
                  <a:gd name="connsiteY6" fmla="*/ 749792 h 752572"/>
                  <a:gd name="connsiteX7" fmla="*/ 3718 w 181498"/>
                  <a:gd name="connsiteY7" fmla="*/ 752572 h 752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1498" h="752572">
                    <a:moveTo>
                      <a:pt x="3718" y="752572"/>
                    </a:moveTo>
                    <a:cubicBezTo>
                      <a:pt x="3504" y="752572"/>
                      <a:pt x="3076" y="752572"/>
                      <a:pt x="2862" y="752572"/>
                    </a:cubicBezTo>
                    <a:cubicBezTo>
                      <a:pt x="938" y="752145"/>
                      <a:pt x="-345" y="750006"/>
                      <a:pt x="82" y="748082"/>
                    </a:cubicBezTo>
                    <a:lnTo>
                      <a:pt x="174145" y="2862"/>
                    </a:lnTo>
                    <a:cubicBezTo>
                      <a:pt x="174573" y="938"/>
                      <a:pt x="176711" y="-345"/>
                      <a:pt x="178636" y="82"/>
                    </a:cubicBezTo>
                    <a:cubicBezTo>
                      <a:pt x="180560" y="510"/>
                      <a:pt x="181843" y="2648"/>
                      <a:pt x="181416" y="4573"/>
                    </a:cubicBezTo>
                    <a:lnTo>
                      <a:pt x="7353" y="749792"/>
                    </a:lnTo>
                    <a:cubicBezTo>
                      <a:pt x="6925" y="751289"/>
                      <a:pt x="5428" y="752572"/>
                      <a:pt x="3718" y="752572"/>
                    </a:cubicBezTo>
                    <a:close/>
                  </a:path>
                </a:pathLst>
              </a:custGeom>
              <a:solidFill>
                <a:srgbClr val="662831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22" name="Freeform 4521">
                <a:extLst>
                  <a:ext uri="{FF2B5EF4-FFF2-40B4-BE49-F238E27FC236}">
                    <a16:creationId xmlns:a16="http://schemas.microsoft.com/office/drawing/2014/main" id="{562F5EDB-3C66-42C0-0A6A-698DB52BDFEC}"/>
                  </a:ext>
                </a:extLst>
              </p:cNvPr>
              <p:cNvSpPr/>
              <p:nvPr/>
            </p:nvSpPr>
            <p:spPr>
              <a:xfrm>
                <a:off x="-8433680" y="782562"/>
                <a:ext cx="181498" cy="752572"/>
              </a:xfrm>
              <a:custGeom>
                <a:avLst/>
                <a:gdLst>
                  <a:gd name="connsiteX0" fmla="*/ 3717 w 181498"/>
                  <a:gd name="connsiteY0" fmla="*/ 752572 h 752572"/>
                  <a:gd name="connsiteX1" fmla="*/ 2862 w 181498"/>
                  <a:gd name="connsiteY1" fmla="*/ 752572 h 752572"/>
                  <a:gd name="connsiteX2" fmla="*/ 82 w 181498"/>
                  <a:gd name="connsiteY2" fmla="*/ 748082 h 752572"/>
                  <a:gd name="connsiteX3" fmla="*/ 174145 w 181498"/>
                  <a:gd name="connsiteY3" fmla="*/ 2862 h 752572"/>
                  <a:gd name="connsiteX4" fmla="*/ 178636 w 181498"/>
                  <a:gd name="connsiteY4" fmla="*/ 82 h 752572"/>
                  <a:gd name="connsiteX5" fmla="*/ 181416 w 181498"/>
                  <a:gd name="connsiteY5" fmla="*/ 4573 h 752572"/>
                  <a:gd name="connsiteX6" fmla="*/ 7353 w 181498"/>
                  <a:gd name="connsiteY6" fmla="*/ 749792 h 752572"/>
                  <a:gd name="connsiteX7" fmla="*/ 3717 w 181498"/>
                  <a:gd name="connsiteY7" fmla="*/ 752572 h 752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1498" h="752572">
                    <a:moveTo>
                      <a:pt x="3717" y="752572"/>
                    </a:moveTo>
                    <a:cubicBezTo>
                      <a:pt x="3504" y="752572"/>
                      <a:pt x="3076" y="752572"/>
                      <a:pt x="2862" y="752572"/>
                    </a:cubicBezTo>
                    <a:cubicBezTo>
                      <a:pt x="938" y="752145"/>
                      <a:pt x="-345" y="750006"/>
                      <a:pt x="82" y="748082"/>
                    </a:cubicBezTo>
                    <a:lnTo>
                      <a:pt x="174145" y="2862"/>
                    </a:lnTo>
                    <a:cubicBezTo>
                      <a:pt x="174573" y="938"/>
                      <a:pt x="176711" y="-345"/>
                      <a:pt x="178636" y="82"/>
                    </a:cubicBezTo>
                    <a:cubicBezTo>
                      <a:pt x="180560" y="510"/>
                      <a:pt x="181843" y="2648"/>
                      <a:pt x="181416" y="4573"/>
                    </a:cubicBezTo>
                    <a:lnTo>
                      <a:pt x="7353" y="749792"/>
                    </a:lnTo>
                    <a:cubicBezTo>
                      <a:pt x="6925" y="751503"/>
                      <a:pt x="5428" y="752572"/>
                      <a:pt x="3717" y="752572"/>
                    </a:cubicBezTo>
                    <a:close/>
                  </a:path>
                </a:pathLst>
              </a:custGeom>
              <a:solidFill>
                <a:srgbClr val="662831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23" name="Freeform 4522">
                <a:extLst>
                  <a:ext uri="{FF2B5EF4-FFF2-40B4-BE49-F238E27FC236}">
                    <a16:creationId xmlns:a16="http://schemas.microsoft.com/office/drawing/2014/main" id="{B3242341-E55E-D088-07DB-54F5CDCA7E7D}"/>
                  </a:ext>
                </a:extLst>
              </p:cNvPr>
              <p:cNvSpPr/>
              <p:nvPr/>
            </p:nvSpPr>
            <p:spPr>
              <a:xfrm>
                <a:off x="-8278138" y="681497"/>
                <a:ext cx="32717" cy="49826"/>
              </a:xfrm>
              <a:custGeom>
                <a:avLst/>
                <a:gdLst>
                  <a:gd name="connsiteX0" fmla="*/ 32717 w 32717"/>
                  <a:gd name="connsiteY0" fmla="*/ 49827 h 49826"/>
                  <a:gd name="connsiteX1" fmla="*/ 0 w 32717"/>
                  <a:gd name="connsiteY1" fmla="*/ 42129 h 49826"/>
                  <a:gd name="connsiteX2" fmla="*/ 24164 w 32717"/>
                  <a:gd name="connsiteY2" fmla="*/ 1072 h 49826"/>
                  <a:gd name="connsiteX3" fmla="*/ 29082 w 32717"/>
                  <a:gd name="connsiteY3" fmla="*/ 2141 h 49826"/>
                  <a:gd name="connsiteX4" fmla="*/ 32717 w 32717"/>
                  <a:gd name="connsiteY4" fmla="*/ 49827 h 49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717" h="49826">
                    <a:moveTo>
                      <a:pt x="32717" y="49827"/>
                    </a:moveTo>
                    <a:lnTo>
                      <a:pt x="0" y="42129"/>
                    </a:lnTo>
                    <a:lnTo>
                      <a:pt x="24164" y="1072"/>
                    </a:lnTo>
                    <a:cubicBezTo>
                      <a:pt x="25233" y="-852"/>
                      <a:pt x="28868" y="3"/>
                      <a:pt x="29082" y="2141"/>
                    </a:cubicBezTo>
                    <a:lnTo>
                      <a:pt x="32717" y="49827"/>
                    </a:lnTo>
                    <a:close/>
                  </a:path>
                </a:pathLst>
              </a:custGeom>
              <a:solidFill>
                <a:srgbClr val="8C3D3A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24" name="Freeform 4523">
                <a:extLst>
                  <a:ext uri="{FF2B5EF4-FFF2-40B4-BE49-F238E27FC236}">
                    <a16:creationId xmlns:a16="http://schemas.microsoft.com/office/drawing/2014/main" id="{BCF9E16B-1FE6-7FAC-4BC5-51DECC04AE05}"/>
                  </a:ext>
                </a:extLst>
              </p:cNvPr>
              <p:cNvSpPr/>
              <p:nvPr/>
            </p:nvSpPr>
            <p:spPr>
              <a:xfrm>
                <a:off x="-8508376" y="1492859"/>
                <a:ext cx="109783" cy="111494"/>
              </a:xfrm>
              <a:custGeom>
                <a:avLst/>
                <a:gdLst>
                  <a:gd name="connsiteX0" fmla="*/ 32653 w 109783"/>
                  <a:gd name="connsiteY0" fmla="*/ 364 h 111494"/>
                  <a:gd name="connsiteX1" fmla="*/ 99370 w 109783"/>
                  <a:gd name="connsiteY1" fmla="*/ 15974 h 111494"/>
                  <a:gd name="connsiteX2" fmla="*/ 109420 w 109783"/>
                  <a:gd name="connsiteY2" fmla="*/ 32225 h 111494"/>
                  <a:gd name="connsiteX3" fmla="*/ 93382 w 109783"/>
                  <a:gd name="connsiteY3" fmla="*/ 101080 h 111494"/>
                  <a:gd name="connsiteX4" fmla="*/ 77131 w 109783"/>
                  <a:gd name="connsiteY4" fmla="*/ 111131 h 111494"/>
                  <a:gd name="connsiteX5" fmla="*/ 10414 w 109783"/>
                  <a:gd name="connsiteY5" fmla="*/ 95521 h 111494"/>
                  <a:gd name="connsiteX6" fmla="*/ 363 w 109783"/>
                  <a:gd name="connsiteY6" fmla="*/ 79269 h 111494"/>
                  <a:gd name="connsiteX7" fmla="*/ 16401 w 109783"/>
                  <a:gd name="connsiteY7" fmla="*/ 10414 h 111494"/>
                  <a:gd name="connsiteX8" fmla="*/ 32653 w 109783"/>
                  <a:gd name="connsiteY8" fmla="*/ 364 h 111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83" h="111494">
                    <a:moveTo>
                      <a:pt x="32653" y="364"/>
                    </a:moveTo>
                    <a:lnTo>
                      <a:pt x="99370" y="15974"/>
                    </a:lnTo>
                    <a:cubicBezTo>
                      <a:pt x="106640" y="17684"/>
                      <a:pt x="111131" y="24955"/>
                      <a:pt x="109420" y="32225"/>
                    </a:cubicBezTo>
                    <a:lnTo>
                      <a:pt x="93382" y="101080"/>
                    </a:lnTo>
                    <a:cubicBezTo>
                      <a:pt x="91672" y="108351"/>
                      <a:pt x="84401" y="112841"/>
                      <a:pt x="77131" y="111131"/>
                    </a:cubicBezTo>
                    <a:lnTo>
                      <a:pt x="10414" y="95521"/>
                    </a:lnTo>
                    <a:cubicBezTo>
                      <a:pt x="3143" y="93810"/>
                      <a:pt x="-1347" y="86539"/>
                      <a:pt x="363" y="79269"/>
                    </a:cubicBezTo>
                    <a:lnTo>
                      <a:pt x="16401" y="10414"/>
                    </a:lnTo>
                    <a:cubicBezTo>
                      <a:pt x="18112" y="3143"/>
                      <a:pt x="25382" y="-1347"/>
                      <a:pt x="32653" y="364"/>
                    </a:cubicBezTo>
                    <a:close/>
                  </a:path>
                </a:pathLst>
              </a:custGeom>
              <a:solidFill>
                <a:srgbClr val="FFD8A5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4525" name="Graphic 4317">
              <a:extLst>
                <a:ext uri="{FF2B5EF4-FFF2-40B4-BE49-F238E27FC236}">
                  <a16:creationId xmlns:a16="http://schemas.microsoft.com/office/drawing/2014/main" id="{921E9181-8E8F-E609-16AB-CE4456919717}"/>
                </a:ext>
              </a:extLst>
            </p:cNvPr>
            <p:cNvGrpSpPr/>
            <p:nvPr/>
          </p:nvGrpSpPr>
          <p:grpSpPr>
            <a:xfrm>
              <a:off x="-8490052" y="348557"/>
              <a:ext cx="124141" cy="1287906"/>
              <a:chOff x="-8490052" y="348557"/>
              <a:chExt cx="124141" cy="1287906"/>
            </a:xfrm>
          </p:grpSpPr>
          <p:sp>
            <p:nvSpPr>
              <p:cNvPr id="4526" name="Freeform 4525">
                <a:extLst>
                  <a:ext uri="{FF2B5EF4-FFF2-40B4-BE49-F238E27FC236}">
                    <a16:creationId xmlns:a16="http://schemas.microsoft.com/office/drawing/2014/main" id="{36063B27-1B90-5109-A26A-FD545EE4F4F5}"/>
                  </a:ext>
                </a:extLst>
              </p:cNvPr>
              <p:cNvSpPr/>
              <p:nvPr/>
            </p:nvSpPr>
            <p:spPr>
              <a:xfrm>
                <a:off x="-8437019" y="348557"/>
                <a:ext cx="71108" cy="185609"/>
              </a:xfrm>
              <a:custGeom>
                <a:avLst/>
                <a:gdLst>
                  <a:gd name="connsiteX0" fmla="*/ 60516 w 71108"/>
                  <a:gd name="connsiteY0" fmla="*/ 69924 h 185609"/>
                  <a:gd name="connsiteX1" fmla="*/ 18390 w 71108"/>
                  <a:gd name="connsiteY1" fmla="*/ 0 h 185609"/>
                  <a:gd name="connsiteX2" fmla="*/ 26088 w 71108"/>
                  <a:gd name="connsiteY2" fmla="*/ 59019 h 185609"/>
                  <a:gd name="connsiteX3" fmla="*/ 0 w 71108"/>
                  <a:gd name="connsiteY3" fmla="*/ 133006 h 185609"/>
                  <a:gd name="connsiteX4" fmla="*/ 19887 w 71108"/>
                  <a:gd name="connsiteY4" fmla="*/ 184113 h 185609"/>
                  <a:gd name="connsiteX5" fmla="*/ 43195 w 71108"/>
                  <a:gd name="connsiteY5" fmla="*/ 185610 h 185609"/>
                  <a:gd name="connsiteX6" fmla="*/ 60516 w 71108"/>
                  <a:gd name="connsiteY6" fmla="*/ 69924 h 185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1108" h="185609">
                    <a:moveTo>
                      <a:pt x="60516" y="69924"/>
                    </a:moveTo>
                    <a:cubicBezTo>
                      <a:pt x="47044" y="25660"/>
                      <a:pt x="18390" y="0"/>
                      <a:pt x="18390" y="0"/>
                    </a:cubicBezTo>
                    <a:cubicBezTo>
                      <a:pt x="18390" y="0"/>
                      <a:pt x="25660" y="30792"/>
                      <a:pt x="26088" y="59019"/>
                    </a:cubicBezTo>
                    <a:cubicBezTo>
                      <a:pt x="26516" y="87245"/>
                      <a:pt x="0" y="98365"/>
                      <a:pt x="0" y="133006"/>
                    </a:cubicBezTo>
                    <a:cubicBezTo>
                      <a:pt x="0" y="167648"/>
                      <a:pt x="19887" y="184113"/>
                      <a:pt x="19887" y="184113"/>
                    </a:cubicBezTo>
                    <a:lnTo>
                      <a:pt x="43195" y="185610"/>
                    </a:lnTo>
                    <a:cubicBezTo>
                      <a:pt x="75484" y="159736"/>
                      <a:pt x="77622" y="126591"/>
                      <a:pt x="60516" y="69924"/>
                    </a:cubicBezTo>
                    <a:close/>
                  </a:path>
                </a:pathLst>
              </a:custGeom>
              <a:solidFill>
                <a:srgbClr val="FFD8A5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27" name="Freeform 4526">
                <a:extLst>
                  <a:ext uri="{FF2B5EF4-FFF2-40B4-BE49-F238E27FC236}">
                    <a16:creationId xmlns:a16="http://schemas.microsoft.com/office/drawing/2014/main" id="{1C50044F-384E-7A2B-9393-72C13E3E4E0B}"/>
                  </a:ext>
                </a:extLst>
              </p:cNvPr>
              <p:cNvSpPr/>
              <p:nvPr/>
            </p:nvSpPr>
            <p:spPr>
              <a:xfrm>
                <a:off x="-8490052" y="530516"/>
                <a:ext cx="101297" cy="1105947"/>
              </a:xfrm>
              <a:custGeom>
                <a:avLst/>
                <a:gdLst>
                  <a:gd name="connsiteX0" fmla="*/ 19033 w 101297"/>
                  <a:gd name="connsiteY0" fmla="*/ 1096782 h 1105947"/>
                  <a:gd name="connsiteX1" fmla="*/ 2 w 101297"/>
                  <a:gd name="connsiteY1" fmla="*/ 1095499 h 1105947"/>
                  <a:gd name="connsiteX2" fmla="*/ 14329 w 101297"/>
                  <a:gd name="connsiteY2" fmla="*/ 392833 h 1105947"/>
                  <a:gd name="connsiteX3" fmla="*/ 14757 w 101297"/>
                  <a:gd name="connsiteY3" fmla="*/ 388984 h 1105947"/>
                  <a:gd name="connsiteX4" fmla="*/ 56882 w 101297"/>
                  <a:gd name="connsiteY4" fmla="*/ 95387 h 1105947"/>
                  <a:gd name="connsiteX5" fmla="*/ 70568 w 101297"/>
                  <a:gd name="connsiteY5" fmla="*/ 4293 h 1105947"/>
                  <a:gd name="connsiteX6" fmla="*/ 75914 w 101297"/>
                  <a:gd name="connsiteY6" fmla="*/ 16 h 1105947"/>
                  <a:gd name="connsiteX7" fmla="*/ 93449 w 101297"/>
                  <a:gd name="connsiteY7" fmla="*/ 1299 h 1105947"/>
                  <a:gd name="connsiteX8" fmla="*/ 98153 w 101297"/>
                  <a:gd name="connsiteY8" fmla="*/ 6217 h 1105947"/>
                  <a:gd name="connsiteX9" fmla="*/ 99222 w 101297"/>
                  <a:gd name="connsiteY9" fmla="*/ 97953 h 1105947"/>
                  <a:gd name="connsiteX10" fmla="*/ 100933 w 101297"/>
                  <a:gd name="connsiteY10" fmla="*/ 394758 h 1105947"/>
                  <a:gd name="connsiteX11" fmla="*/ 100719 w 101297"/>
                  <a:gd name="connsiteY11" fmla="*/ 398607 h 1105947"/>
                  <a:gd name="connsiteX12" fmla="*/ 19033 w 101297"/>
                  <a:gd name="connsiteY12" fmla="*/ 1096782 h 1105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1297" h="1105947">
                    <a:moveTo>
                      <a:pt x="19033" y="1096782"/>
                    </a:moveTo>
                    <a:cubicBezTo>
                      <a:pt x="17323" y="1109826"/>
                      <a:pt x="-212" y="1108543"/>
                      <a:pt x="2" y="1095499"/>
                    </a:cubicBezTo>
                    <a:cubicBezTo>
                      <a:pt x="1285" y="878242"/>
                      <a:pt x="4920" y="491412"/>
                      <a:pt x="14329" y="392833"/>
                    </a:cubicBezTo>
                    <a:cubicBezTo>
                      <a:pt x="14543" y="391550"/>
                      <a:pt x="14543" y="390267"/>
                      <a:pt x="14757" y="388984"/>
                    </a:cubicBezTo>
                    <a:cubicBezTo>
                      <a:pt x="17964" y="358192"/>
                      <a:pt x="41272" y="200381"/>
                      <a:pt x="56882" y="95387"/>
                    </a:cubicBezTo>
                    <a:cubicBezTo>
                      <a:pt x="63511" y="51337"/>
                      <a:pt x="68643" y="16482"/>
                      <a:pt x="70568" y="4293"/>
                    </a:cubicBezTo>
                    <a:cubicBezTo>
                      <a:pt x="70996" y="1727"/>
                      <a:pt x="73348" y="-198"/>
                      <a:pt x="75914" y="16"/>
                    </a:cubicBezTo>
                    <a:lnTo>
                      <a:pt x="93449" y="1299"/>
                    </a:lnTo>
                    <a:cubicBezTo>
                      <a:pt x="96014" y="1513"/>
                      <a:pt x="98153" y="3651"/>
                      <a:pt x="98153" y="6217"/>
                    </a:cubicBezTo>
                    <a:cubicBezTo>
                      <a:pt x="98367" y="18406"/>
                      <a:pt x="98794" y="53475"/>
                      <a:pt x="99222" y="97953"/>
                    </a:cubicBezTo>
                    <a:cubicBezTo>
                      <a:pt x="100505" y="204016"/>
                      <a:pt x="102002" y="363752"/>
                      <a:pt x="100933" y="394758"/>
                    </a:cubicBezTo>
                    <a:cubicBezTo>
                      <a:pt x="100933" y="396041"/>
                      <a:pt x="100933" y="397324"/>
                      <a:pt x="100719" y="398607"/>
                    </a:cubicBezTo>
                    <a:cubicBezTo>
                      <a:pt x="96656" y="497399"/>
                      <a:pt x="47474" y="881235"/>
                      <a:pt x="19033" y="1096782"/>
                    </a:cubicBezTo>
                    <a:close/>
                  </a:path>
                </a:pathLst>
              </a:custGeom>
              <a:solidFill>
                <a:srgbClr val="D63B1D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28" name="Freeform 4527">
                <a:extLst>
                  <a:ext uri="{FF2B5EF4-FFF2-40B4-BE49-F238E27FC236}">
                    <a16:creationId xmlns:a16="http://schemas.microsoft.com/office/drawing/2014/main" id="{B5D304AF-9E54-6F5C-0738-E599041839F8}"/>
                  </a:ext>
                </a:extLst>
              </p:cNvPr>
              <p:cNvSpPr/>
              <p:nvPr/>
            </p:nvSpPr>
            <p:spPr>
              <a:xfrm>
                <a:off x="-8478096" y="626093"/>
                <a:ext cx="91479" cy="303047"/>
              </a:xfrm>
              <a:custGeom>
                <a:avLst/>
                <a:gdLst>
                  <a:gd name="connsiteX0" fmla="*/ 87479 w 91479"/>
                  <a:gd name="connsiteY0" fmla="*/ 303029 h 303047"/>
                  <a:gd name="connsiteX1" fmla="*/ 3442 w 91479"/>
                  <a:gd name="connsiteY1" fmla="*/ 297469 h 303047"/>
                  <a:gd name="connsiteX2" fmla="*/ 20 w 91479"/>
                  <a:gd name="connsiteY2" fmla="*/ 293407 h 303047"/>
                  <a:gd name="connsiteX3" fmla="*/ 20 w 91479"/>
                  <a:gd name="connsiteY3" fmla="*/ 293193 h 303047"/>
                  <a:gd name="connsiteX4" fmla="*/ 41718 w 91479"/>
                  <a:gd name="connsiteY4" fmla="*/ 3017 h 303047"/>
                  <a:gd name="connsiteX5" fmla="*/ 45568 w 91479"/>
                  <a:gd name="connsiteY5" fmla="*/ 23 h 303047"/>
                  <a:gd name="connsiteX6" fmla="*/ 85983 w 91479"/>
                  <a:gd name="connsiteY6" fmla="*/ 2589 h 303047"/>
                  <a:gd name="connsiteX7" fmla="*/ 89404 w 91479"/>
                  <a:gd name="connsiteY7" fmla="*/ 6224 h 303047"/>
                  <a:gd name="connsiteX8" fmla="*/ 91115 w 91479"/>
                  <a:gd name="connsiteY8" fmla="*/ 299608 h 303047"/>
                  <a:gd name="connsiteX9" fmla="*/ 91115 w 91479"/>
                  <a:gd name="connsiteY9" fmla="*/ 299608 h 303047"/>
                  <a:gd name="connsiteX10" fmla="*/ 87479 w 91479"/>
                  <a:gd name="connsiteY10" fmla="*/ 303029 h 303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1479" h="303047">
                    <a:moveTo>
                      <a:pt x="87479" y="303029"/>
                    </a:moveTo>
                    <a:lnTo>
                      <a:pt x="3442" y="297469"/>
                    </a:lnTo>
                    <a:cubicBezTo>
                      <a:pt x="1304" y="297256"/>
                      <a:pt x="-193" y="295545"/>
                      <a:pt x="20" y="293407"/>
                    </a:cubicBezTo>
                    <a:cubicBezTo>
                      <a:pt x="20" y="293407"/>
                      <a:pt x="20" y="293407"/>
                      <a:pt x="20" y="293193"/>
                    </a:cubicBezTo>
                    <a:cubicBezTo>
                      <a:pt x="3228" y="262828"/>
                      <a:pt x="26108" y="107797"/>
                      <a:pt x="41718" y="3017"/>
                    </a:cubicBezTo>
                    <a:cubicBezTo>
                      <a:pt x="41932" y="1092"/>
                      <a:pt x="43643" y="-191"/>
                      <a:pt x="45568" y="23"/>
                    </a:cubicBezTo>
                    <a:lnTo>
                      <a:pt x="85983" y="2589"/>
                    </a:lnTo>
                    <a:cubicBezTo>
                      <a:pt x="87907" y="2803"/>
                      <a:pt x="89404" y="4300"/>
                      <a:pt x="89404" y="6224"/>
                    </a:cubicBezTo>
                    <a:cubicBezTo>
                      <a:pt x="90687" y="112287"/>
                      <a:pt x="92184" y="269029"/>
                      <a:pt x="91115" y="299608"/>
                    </a:cubicBezTo>
                    <a:cubicBezTo>
                      <a:pt x="91115" y="299608"/>
                      <a:pt x="91115" y="299608"/>
                      <a:pt x="91115" y="299608"/>
                    </a:cubicBezTo>
                    <a:cubicBezTo>
                      <a:pt x="91329" y="301532"/>
                      <a:pt x="89618" y="303243"/>
                      <a:pt x="87479" y="303029"/>
                    </a:cubicBezTo>
                    <a:close/>
                  </a:path>
                </a:pathLst>
              </a:custGeom>
              <a:solidFill>
                <a:srgbClr val="FFD8A5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4529" name="Graphic 4317">
              <a:extLst>
                <a:ext uri="{FF2B5EF4-FFF2-40B4-BE49-F238E27FC236}">
                  <a16:creationId xmlns:a16="http://schemas.microsoft.com/office/drawing/2014/main" id="{BBBE0A47-18F2-2369-4738-E7128BF8849E}"/>
                </a:ext>
              </a:extLst>
            </p:cNvPr>
            <p:cNvGrpSpPr/>
            <p:nvPr/>
          </p:nvGrpSpPr>
          <p:grpSpPr>
            <a:xfrm>
              <a:off x="-8569169" y="631302"/>
              <a:ext cx="85320" cy="1002411"/>
              <a:chOff x="-8569169" y="631302"/>
              <a:chExt cx="85320" cy="1002411"/>
            </a:xfrm>
          </p:grpSpPr>
          <p:sp>
            <p:nvSpPr>
              <p:cNvPr id="4530" name="Freeform 4529">
                <a:extLst>
                  <a:ext uri="{FF2B5EF4-FFF2-40B4-BE49-F238E27FC236}">
                    <a16:creationId xmlns:a16="http://schemas.microsoft.com/office/drawing/2014/main" id="{EC1B7DB1-D1E6-8F2D-B92E-31D91C382A66}"/>
                  </a:ext>
                </a:extLst>
              </p:cNvPr>
              <p:cNvSpPr/>
              <p:nvPr/>
            </p:nvSpPr>
            <p:spPr>
              <a:xfrm>
                <a:off x="-8569169" y="631569"/>
                <a:ext cx="85320" cy="166043"/>
              </a:xfrm>
              <a:custGeom>
                <a:avLst/>
                <a:gdLst>
                  <a:gd name="connsiteX0" fmla="*/ 44906 w 85320"/>
                  <a:gd name="connsiteY0" fmla="*/ 1604 h 166043"/>
                  <a:gd name="connsiteX1" fmla="*/ 40629 w 85320"/>
                  <a:gd name="connsiteY1" fmla="*/ 1604 h 166043"/>
                  <a:gd name="connsiteX2" fmla="*/ 0 w 85320"/>
                  <a:gd name="connsiteY2" fmla="*/ 166044 h 166043"/>
                  <a:gd name="connsiteX3" fmla="*/ 85321 w 85320"/>
                  <a:gd name="connsiteY3" fmla="*/ 163478 h 166043"/>
                  <a:gd name="connsiteX4" fmla="*/ 44906 w 85320"/>
                  <a:gd name="connsiteY4" fmla="*/ 1604 h 166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320" h="166043">
                    <a:moveTo>
                      <a:pt x="44906" y="1604"/>
                    </a:moveTo>
                    <a:cubicBezTo>
                      <a:pt x="44478" y="-535"/>
                      <a:pt x="41271" y="-535"/>
                      <a:pt x="40629" y="1604"/>
                    </a:cubicBezTo>
                    <a:lnTo>
                      <a:pt x="0" y="166044"/>
                    </a:lnTo>
                    <a:lnTo>
                      <a:pt x="85321" y="163478"/>
                    </a:lnTo>
                    <a:lnTo>
                      <a:pt x="44906" y="1604"/>
                    </a:lnTo>
                    <a:close/>
                  </a:path>
                </a:pathLst>
              </a:custGeom>
              <a:solidFill>
                <a:srgbClr val="FFD8A5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31" name="Freeform 4530">
                <a:extLst>
                  <a:ext uri="{FF2B5EF4-FFF2-40B4-BE49-F238E27FC236}">
                    <a16:creationId xmlns:a16="http://schemas.microsoft.com/office/drawing/2014/main" id="{CD14B645-0162-4EC8-628F-376D16554E34}"/>
                  </a:ext>
                </a:extLst>
              </p:cNvPr>
              <p:cNvSpPr/>
              <p:nvPr/>
            </p:nvSpPr>
            <p:spPr>
              <a:xfrm>
                <a:off x="-8569169" y="764815"/>
                <a:ext cx="85320" cy="866331"/>
              </a:xfrm>
              <a:custGeom>
                <a:avLst/>
                <a:gdLst>
                  <a:gd name="connsiteX0" fmla="*/ 85321 w 85320"/>
                  <a:gd name="connsiteY0" fmla="*/ 866332 h 866331"/>
                  <a:gd name="connsiteX1" fmla="*/ 0 w 85320"/>
                  <a:gd name="connsiteY1" fmla="*/ 866332 h 866331"/>
                  <a:gd name="connsiteX2" fmla="*/ 0 w 85320"/>
                  <a:gd name="connsiteY2" fmla="*/ 33012 h 866331"/>
                  <a:gd name="connsiteX3" fmla="*/ 19031 w 85320"/>
                  <a:gd name="connsiteY3" fmla="*/ 1792 h 866331"/>
                  <a:gd name="connsiteX4" fmla="*/ 25019 w 85320"/>
                  <a:gd name="connsiteY4" fmla="*/ 1792 h 866331"/>
                  <a:gd name="connsiteX5" fmla="*/ 39773 w 85320"/>
                  <a:gd name="connsiteY5" fmla="*/ 25741 h 866331"/>
                  <a:gd name="connsiteX6" fmla="*/ 45547 w 85320"/>
                  <a:gd name="connsiteY6" fmla="*/ 25741 h 866331"/>
                  <a:gd name="connsiteX7" fmla="*/ 61157 w 85320"/>
                  <a:gd name="connsiteY7" fmla="*/ 1578 h 866331"/>
                  <a:gd name="connsiteX8" fmla="*/ 66931 w 85320"/>
                  <a:gd name="connsiteY8" fmla="*/ 1792 h 866331"/>
                  <a:gd name="connsiteX9" fmla="*/ 85107 w 85320"/>
                  <a:gd name="connsiteY9" fmla="*/ 33012 h 866331"/>
                  <a:gd name="connsiteX10" fmla="*/ 85107 w 85320"/>
                  <a:gd name="connsiteY10" fmla="*/ 866332 h 86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5320" h="866331">
                    <a:moveTo>
                      <a:pt x="85321" y="866332"/>
                    </a:moveTo>
                    <a:lnTo>
                      <a:pt x="0" y="866332"/>
                    </a:lnTo>
                    <a:lnTo>
                      <a:pt x="0" y="33012"/>
                    </a:lnTo>
                    <a:lnTo>
                      <a:pt x="19031" y="1792"/>
                    </a:lnTo>
                    <a:cubicBezTo>
                      <a:pt x="20314" y="-347"/>
                      <a:pt x="23522" y="-347"/>
                      <a:pt x="25019" y="1792"/>
                    </a:cubicBezTo>
                    <a:lnTo>
                      <a:pt x="39773" y="25741"/>
                    </a:lnTo>
                    <a:cubicBezTo>
                      <a:pt x="41057" y="27880"/>
                      <a:pt x="44264" y="27880"/>
                      <a:pt x="45547" y="25741"/>
                    </a:cubicBezTo>
                    <a:lnTo>
                      <a:pt x="61157" y="1578"/>
                    </a:lnTo>
                    <a:cubicBezTo>
                      <a:pt x="62440" y="-560"/>
                      <a:pt x="65648" y="-560"/>
                      <a:pt x="66931" y="1792"/>
                    </a:cubicBezTo>
                    <a:lnTo>
                      <a:pt x="85107" y="33012"/>
                    </a:lnTo>
                    <a:lnTo>
                      <a:pt x="85107" y="866332"/>
                    </a:lnTo>
                    <a:close/>
                  </a:path>
                </a:pathLst>
              </a:custGeom>
              <a:solidFill>
                <a:srgbClr val="60E2CF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32" name="Freeform 4531">
                <a:extLst>
                  <a:ext uri="{FF2B5EF4-FFF2-40B4-BE49-F238E27FC236}">
                    <a16:creationId xmlns:a16="http://schemas.microsoft.com/office/drawing/2014/main" id="{B115B103-7F64-1426-A8BC-714AC122870D}"/>
                  </a:ext>
                </a:extLst>
              </p:cNvPr>
              <p:cNvSpPr/>
              <p:nvPr/>
            </p:nvSpPr>
            <p:spPr>
              <a:xfrm>
                <a:off x="-8541403" y="631302"/>
                <a:ext cx="30425" cy="57040"/>
              </a:xfrm>
              <a:custGeom>
                <a:avLst/>
                <a:gdLst>
                  <a:gd name="connsiteX0" fmla="*/ 28259 w 30425"/>
                  <a:gd name="connsiteY0" fmla="*/ 57041 h 57040"/>
                  <a:gd name="connsiteX1" fmla="*/ 1957 w 30425"/>
                  <a:gd name="connsiteY1" fmla="*/ 57041 h 57040"/>
                  <a:gd name="connsiteX2" fmla="*/ 33 w 30425"/>
                  <a:gd name="connsiteY2" fmla="*/ 54475 h 57040"/>
                  <a:gd name="connsiteX3" fmla="*/ 13291 w 30425"/>
                  <a:gd name="connsiteY3" fmla="*/ 1443 h 57040"/>
                  <a:gd name="connsiteX4" fmla="*/ 17140 w 30425"/>
                  <a:gd name="connsiteY4" fmla="*/ 1443 h 57040"/>
                  <a:gd name="connsiteX5" fmla="*/ 30398 w 30425"/>
                  <a:gd name="connsiteY5" fmla="*/ 54475 h 57040"/>
                  <a:gd name="connsiteX6" fmla="*/ 28259 w 30425"/>
                  <a:gd name="connsiteY6" fmla="*/ 57041 h 57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425" h="57040">
                    <a:moveTo>
                      <a:pt x="28259" y="57041"/>
                    </a:moveTo>
                    <a:lnTo>
                      <a:pt x="1957" y="57041"/>
                    </a:lnTo>
                    <a:cubicBezTo>
                      <a:pt x="674" y="57041"/>
                      <a:pt x="-181" y="55758"/>
                      <a:pt x="33" y="54475"/>
                    </a:cubicBezTo>
                    <a:lnTo>
                      <a:pt x="13291" y="1443"/>
                    </a:lnTo>
                    <a:cubicBezTo>
                      <a:pt x="13718" y="-481"/>
                      <a:pt x="16712" y="-481"/>
                      <a:pt x="17140" y="1443"/>
                    </a:cubicBezTo>
                    <a:lnTo>
                      <a:pt x="30398" y="54475"/>
                    </a:lnTo>
                    <a:cubicBezTo>
                      <a:pt x="30611" y="55972"/>
                      <a:pt x="29542" y="57041"/>
                      <a:pt x="28259" y="57041"/>
                    </a:cubicBezTo>
                    <a:close/>
                  </a:path>
                </a:pathLst>
              </a:custGeom>
              <a:solidFill>
                <a:srgbClr val="0E9493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33" name="Freeform 4532">
                <a:extLst>
                  <a:ext uri="{FF2B5EF4-FFF2-40B4-BE49-F238E27FC236}">
                    <a16:creationId xmlns:a16="http://schemas.microsoft.com/office/drawing/2014/main" id="{179C32EF-BECC-49D6-8B44-B468AE84D6F0}"/>
                  </a:ext>
                </a:extLst>
              </p:cNvPr>
              <p:cNvSpPr/>
              <p:nvPr/>
            </p:nvSpPr>
            <p:spPr>
              <a:xfrm>
                <a:off x="-8551421" y="763186"/>
                <a:ext cx="7288" cy="870527"/>
              </a:xfrm>
              <a:custGeom>
                <a:avLst/>
                <a:gdLst>
                  <a:gd name="connsiteX0" fmla="*/ 3635 w 7288"/>
                  <a:gd name="connsiteY0" fmla="*/ 870527 h 870527"/>
                  <a:gd name="connsiteX1" fmla="*/ 0 w 7288"/>
                  <a:gd name="connsiteY1" fmla="*/ 866892 h 870527"/>
                  <a:gd name="connsiteX2" fmla="*/ 0 w 7288"/>
                  <a:gd name="connsiteY2" fmla="*/ 3635 h 870527"/>
                  <a:gd name="connsiteX3" fmla="*/ 3635 w 7288"/>
                  <a:gd name="connsiteY3" fmla="*/ 0 h 870527"/>
                  <a:gd name="connsiteX4" fmla="*/ 7270 w 7288"/>
                  <a:gd name="connsiteY4" fmla="*/ 3635 h 870527"/>
                  <a:gd name="connsiteX5" fmla="*/ 7270 w 7288"/>
                  <a:gd name="connsiteY5" fmla="*/ 866678 h 870527"/>
                  <a:gd name="connsiteX6" fmla="*/ 3635 w 7288"/>
                  <a:gd name="connsiteY6" fmla="*/ 870527 h 870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88" h="870527">
                    <a:moveTo>
                      <a:pt x="3635" y="870527"/>
                    </a:moveTo>
                    <a:cubicBezTo>
                      <a:pt x="1497" y="870527"/>
                      <a:pt x="0" y="868817"/>
                      <a:pt x="0" y="866892"/>
                    </a:cubicBezTo>
                    <a:lnTo>
                      <a:pt x="0" y="3635"/>
                    </a:lnTo>
                    <a:cubicBezTo>
                      <a:pt x="0" y="1497"/>
                      <a:pt x="1711" y="0"/>
                      <a:pt x="3635" y="0"/>
                    </a:cubicBezTo>
                    <a:cubicBezTo>
                      <a:pt x="5773" y="0"/>
                      <a:pt x="7270" y="1711"/>
                      <a:pt x="7270" y="3635"/>
                    </a:cubicBezTo>
                    <a:lnTo>
                      <a:pt x="7270" y="866678"/>
                    </a:lnTo>
                    <a:cubicBezTo>
                      <a:pt x="7484" y="868817"/>
                      <a:pt x="5773" y="870527"/>
                      <a:pt x="3635" y="870527"/>
                    </a:cubicBezTo>
                    <a:close/>
                  </a:path>
                </a:pathLst>
              </a:custGeom>
              <a:solidFill>
                <a:srgbClr val="218783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34" name="Freeform 4533">
                <a:extLst>
                  <a:ext uri="{FF2B5EF4-FFF2-40B4-BE49-F238E27FC236}">
                    <a16:creationId xmlns:a16="http://schemas.microsoft.com/office/drawing/2014/main" id="{FD3AA724-96DB-334B-1FA0-87B90D535D32}"/>
                  </a:ext>
                </a:extLst>
              </p:cNvPr>
              <p:cNvSpPr/>
              <p:nvPr/>
            </p:nvSpPr>
            <p:spPr>
              <a:xfrm>
                <a:off x="-8508867" y="763186"/>
                <a:ext cx="7288" cy="870527"/>
              </a:xfrm>
              <a:custGeom>
                <a:avLst/>
                <a:gdLst>
                  <a:gd name="connsiteX0" fmla="*/ 3635 w 7288"/>
                  <a:gd name="connsiteY0" fmla="*/ 870527 h 870527"/>
                  <a:gd name="connsiteX1" fmla="*/ 0 w 7288"/>
                  <a:gd name="connsiteY1" fmla="*/ 866892 h 870527"/>
                  <a:gd name="connsiteX2" fmla="*/ 0 w 7288"/>
                  <a:gd name="connsiteY2" fmla="*/ 3635 h 870527"/>
                  <a:gd name="connsiteX3" fmla="*/ 3635 w 7288"/>
                  <a:gd name="connsiteY3" fmla="*/ 0 h 870527"/>
                  <a:gd name="connsiteX4" fmla="*/ 7270 w 7288"/>
                  <a:gd name="connsiteY4" fmla="*/ 3635 h 870527"/>
                  <a:gd name="connsiteX5" fmla="*/ 7270 w 7288"/>
                  <a:gd name="connsiteY5" fmla="*/ 866678 h 870527"/>
                  <a:gd name="connsiteX6" fmla="*/ 3635 w 7288"/>
                  <a:gd name="connsiteY6" fmla="*/ 870527 h 870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88" h="870527">
                    <a:moveTo>
                      <a:pt x="3635" y="870527"/>
                    </a:moveTo>
                    <a:cubicBezTo>
                      <a:pt x="1497" y="870527"/>
                      <a:pt x="0" y="868817"/>
                      <a:pt x="0" y="866892"/>
                    </a:cubicBezTo>
                    <a:lnTo>
                      <a:pt x="0" y="3635"/>
                    </a:lnTo>
                    <a:cubicBezTo>
                      <a:pt x="0" y="1497"/>
                      <a:pt x="1711" y="0"/>
                      <a:pt x="3635" y="0"/>
                    </a:cubicBezTo>
                    <a:cubicBezTo>
                      <a:pt x="5560" y="0"/>
                      <a:pt x="7270" y="1711"/>
                      <a:pt x="7270" y="3635"/>
                    </a:cubicBezTo>
                    <a:lnTo>
                      <a:pt x="7270" y="866678"/>
                    </a:lnTo>
                    <a:cubicBezTo>
                      <a:pt x="7484" y="868817"/>
                      <a:pt x="5773" y="870527"/>
                      <a:pt x="3635" y="870527"/>
                    </a:cubicBezTo>
                    <a:close/>
                  </a:path>
                </a:pathLst>
              </a:custGeom>
              <a:solidFill>
                <a:srgbClr val="218783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4535" name="Graphic 4317">
              <a:extLst>
                <a:ext uri="{FF2B5EF4-FFF2-40B4-BE49-F238E27FC236}">
                  <a16:creationId xmlns:a16="http://schemas.microsoft.com/office/drawing/2014/main" id="{2D3E9D66-0320-BFBA-5D37-D602F06FDDB3}"/>
                </a:ext>
              </a:extLst>
            </p:cNvPr>
            <p:cNvGrpSpPr/>
            <p:nvPr/>
          </p:nvGrpSpPr>
          <p:grpSpPr>
            <a:xfrm>
              <a:off x="-8772332" y="573560"/>
              <a:ext cx="362702" cy="1031089"/>
              <a:chOff x="-8772332" y="573560"/>
              <a:chExt cx="362702" cy="1031089"/>
            </a:xfrm>
          </p:grpSpPr>
          <p:sp>
            <p:nvSpPr>
              <p:cNvPr id="4536" name="Freeform 4535">
                <a:extLst>
                  <a:ext uri="{FF2B5EF4-FFF2-40B4-BE49-F238E27FC236}">
                    <a16:creationId xmlns:a16="http://schemas.microsoft.com/office/drawing/2014/main" id="{D3D04CCC-3C62-559D-CA3C-2C2BE287A378}"/>
                  </a:ext>
                </a:extLst>
              </p:cNvPr>
              <p:cNvSpPr/>
              <p:nvPr/>
            </p:nvSpPr>
            <p:spPr>
              <a:xfrm>
                <a:off x="-8772332" y="573560"/>
                <a:ext cx="362702" cy="1031089"/>
              </a:xfrm>
              <a:custGeom>
                <a:avLst/>
                <a:gdLst>
                  <a:gd name="connsiteX0" fmla="*/ 127037 w 362702"/>
                  <a:gd name="connsiteY0" fmla="*/ 380 h 1031089"/>
                  <a:gd name="connsiteX1" fmla="*/ 13062 w 362702"/>
                  <a:gd name="connsiteY1" fmla="*/ 25613 h 1031089"/>
                  <a:gd name="connsiteX2" fmla="*/ 446 w 362702"/>
                  <a:gd name="connsiteY2" fmla="*/ 45500 h 1031089"/>
                  <a:gd name="connsiteX3" fmla="*/ 215779 w 362702"/>
                  <a:gd name="connsiteY3" fmla="*/ 1018027 h 1031089"/>
                  <a:gd name="connsiteX4" fmla="*/ 235666 w 362702"/>
                  <a:gd name="connsiteY4" fmla="*/ 1030643 h 1031089"/>
                  <a:gd name="connsiteX5" fmla="*/ 349640 w 362702"/>
                  <a:gd name="connsiteY5" fmla="*/ 1005411 h 1031089"/>
                  <a:gd name="connsiteX6" fmla="*/ 362257 w 362702"/>
                  <a:gd name="connsiteY6" fmla="*/ 985524 h 1031089"/>
                  <a:gd name="connsiteX7" fmla="*/ 146924 w 362702"/>
                  <a:gd name="connsiteY7" fmla="*/ 12997 h 1031089"/>
                  <a:gd name="connsiteX8" fmla="*/ 127037 w 362702"/>
                  <a:gd name="connsiteY8" fmla="*/ 380 h 1031089"/>
                  <a:gd name="connsiteX9" fmla="*/ 286345 w 362702"/>
                  <a:gd name="connsiteY9" fmla="*/ 989373 h 1031089"/>
                  <a:gd name="connsiteX10" fmla="*/ 254269 w 362702"/>
                  <a:gd name="connsiteY10" fmla="*/ 969059 h 1031089"/>
                  <a:gd name="connsiteX11" fmla="*/ 274584 w 362702"/>
                  <a:gd name="connsiteY11" fmla="*/ 936983 h 1031089"/>
                  <a:gd name="connsiteX12" fmla="*/ 306659 w 362702"/>
                  <a:gd name="connsiteY12" fmla="*/ 957298 h 1031089"/>
                  <a:gd name="connsiteX13" fmla="*/ 286345 w 362702"/>
                  <a:gd name="connsiteY13" fmla="*/ 989373 h 1031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62702" h="1031089">
                    <a:moveTo>
                      <a:pt x="127037" y="380"/>
                    </a:moveTo>
                    <a:lnTo>
                      <a:pt x="13062" y="25613"/>
                    </a:lnTo>
                    <a:cubicBezTo>
                      <a:pt x="4081" y="27538"/>
                      <a:pt x="-1693" y="36519"/>
                      <a:pt x="446" y="45500"/>
                    </a:cubicBezTo>
                    <a:lnTo>
                      <a:pt x="215779" y="1018027"/>
                    </a:lnTo>
                    <a:cubicBezTo>
                      <a:pt x="217703" y="1027008"/>
                      <a:pt x="226684" y="1032782"/>
                      <a:pt x="235666" y="1030643"/>
                    </a:cubicBezTo>
                    <a:lnTo>
                      <a:pt x="349640" y="1005411"/>
                    </a:lnTo>
                    <a:cubicBezTo>
                      <a:pt x="358622" y="1003486"/>
                      <a:pt x="364395" y="994505"/>
                      <a:pt x="362257" y="985524"/>
                    </a:cubicBezTo>
                    <a:lnTo>
                      <a:pt x="146924" y="12997"/>
                    </a:lnTo>
                    <a:cubicBezTo>
                      <a:pt x="144999" y="4016"/>
                      <a:pt x="136232" y="-1544"/>
                      <a:pt x="127037" y="380"/>
                    </a:cubicBezTo>
                    <a:close/>
                    <a:moveTo>
                      <a:pt x="286345" y="989373"/>
                    </a:moveTo>
                    <a:cubicBezTo>
                      <a:pt x="271804" y="992581"/>
                      <a:pt x="257477" y="983386"/>
                      <a:pt x="254269" y="969059"/>
                    </a:cubicBezTo>
                    <a:cubicBezTo>
                      <a:pt x="251062" y="954518"/>
                      <a:pt x="260257" y="940191"/>
                      <a:pt x="274584" y="936983"/>
                    </a:cubicBezTo>
                    <a:cubicBezTo>
                      <a:pt x="289125" y="933776"/>
                      <a:pt x="303452" y="942971"/>
                      <a:pt x="306659" y="957298"/>
                    </a:cubicBezTo>
                    <a:cubicBezTo>
                      <a:pt x="309867" y="971838"/>
                      <a:pt x="300672" y="986165"/>
                      <a:pt x="286345" y="989373"/>
                    </a:cubicBezTo>
                    <a:close/>
                  </a:path>
                </a:pathLst>
              </a:custGeom>
              <a:solidFill>
                <a:srgbClr val="FFD8A5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37" name="Freeform 4536">
                <a:extLst>
                  <a:ext uri="{FF2B5EF4-FFF2-40B4-BE49-F238E27FC236}">
                    <a16:creationId xmlns:a16="http://schemas.microsoft.com/office/drawing/2014/main" id="{00344C29-1C73-FB58-32CE-410A00854F0D}"/>
                  </a:ext>
                </a:extLst>
              </p:cNvPr>
              <p:cNvSpPr/>
              <p:nvPr/>
            </p:nvSpPr>
            <p:spPr>
              <a:xfrm>
                <a:off x="-8710811" y="880927"/>
                <a:ext cx="44856" cy="15906"/>
              </a:xfrm>
              <a:custGeom>
                <a:avLst/>
                <a:gdLst>
                  <a:gd name="connsiteX0" fmla="*/ 3718 w 44856"/>
                  <a:gd name="connsiteY0" fmla="*/ 15906 h 15906"/>
                  <a:gd name="connsiteX1" fmla="*/ 82 w 44856"/>
                  <a:gd name="connsiteY1" fmla="*/ 12913 h 15906"/>
                  <a:gd name="connsiteX2" fmla="*/ 2862 w 44856"/>
                  <a:gd name="connsiteY2" fmla="*/ 8422 h 15906"/>
                  <a:gd name="connsiteX3" fmla="*/ 40284 w 44856"/>
                  <a:gd name="connsiteY3" fmla="*/ 82 h 15906"/>
                  <a:gd name="connsiteX4" fmla="*/ 44774 w 44856"/>
                  <a:gd name="connsiteY4" fmla="*/ 2862 h 15906"/>
                  <a:gd name="connsiteX5" fmla="*/ 41994 w 44856"/>
                  <a:gd name="connsiteY5" fmla="*/ 7353 h 15906"/>
                  <a:gd name="connsiteX6" fmla="*/ 4573 w 44856"/>
                  <a:gd name="connsiteY6" fmla="*/ 15906 h 15906"/>
                  <a:gd name="connsiteX7" fmla="*/ 3718 w 44856"/>
                  <a:gd name="connsiteY7" fmla="*/ 15906 h 15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856" h="15906">
                    <a:moveTo>
                      <a:pt x="3718" y="15906"/>
                    </a:moveTo>
                    <a:cubicBezTo>
                      <a:pt x="2007" y="15906"/>
                      <a:pt x="510" y="14623"/>
                      <a:pt x="82" y="12913"/>
                    </a:cubicBezTo>
                    <a:cubicBezTo>
                      <a:pt x="-345" y="10988"/>
                      <a:pt x="938" y="8850"/>
                      <a:pt x="2862" y="8422"/>
                    </a:cubicBezTo>
                    <a:lnTo>
                      <a:pt x="40284" y="82"/>
                    </a:lnTo>
                    <a:cubicBezTo>
                      <a:pt x="42208" y="-345"/>
                      <a:pt x="44346" y="938"/>
                      <a:pt x="44774" y="2862"/>
                    </a:cubicBezTo>
                    <a:cubicBezTo>
                      <a:pt x="45202" y="4787"/>
                      <a:pt x="43919" y="6925"/>
                      <a:pt x="41994" y="7353"/>
                    </a:cubicBezTo>
                    <a:lnTo>
                      <a:pt x="4573" y="15906"/>
                    </a:lnTo>
                    <a:cubicBezTo>
                      <a:pt x="4359" y="15906"/>
                      <a:pt x="4145" y="15906"/>
                      <a:pt x="3718" y="15906"/>
                    </a:cubicBezTo>
                    <a:close/>
                  </a:path>
                </a:pathLst>
              </a:custGeom>
              <a:solidFill>
                <a:srgbClr val="8C3D3A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38" name="Freeform 4537">
                <a:extLst>
                  <a:ext uri="{FF2B5EF4-FFF2-40B4-BE49-F238E27FC236}">
                    <a16:creationId xmlns:a16="http://schemas.microsoft.com/office/drawing/2014/main" id="{681C1C06-5028-43E8-0206-C3FE50D1D228}"/>
                  </a:ext>
                </a:extLst>
              </p:cNvPr>
              <p:cNvSpPr/>
              <p:nvPr/>
            </p:nvSpPr>
            <p:spPr>
              <a:xfrm>
                <a:off x="-8699050" y="933958"/>
                <a:ext cx="44856" cy="15906"/>
              </a:xfrm>
              <a:custGeom>
                <a:avLst/>
                <a:gdLst>
                  <a:gd name="connsiteX0" fmla="*/ 3718 w 44856"/>
                  <a:gd name="connsiteY0" fmla="*/ 15906 h 15906"/>
                  <a:gd name="connsiteX1" fmla="*/ 82 w 44856"/>
                  <a:gd name="connsiteY1" fmla="*/ 12913 h 15906"/>
                  <a:gd name="connsiteX2" fmla="*/ 2862 w 44856"/>
                  <a:gd name="connsiteY2" fmla="*/ 8422 h 15906"/>
                  <a:gd name="connsiteX3" fmla="*/ 40284 w 44856"/>
                  <a:gd name="connsiteY3" fmla="*/ 82 h 15906"/>
                  <a:gd name="connsiteX4" fmla="*/ 44774 w 44856"/>
                  <a:gd name="connsiteY4" fmla="*/ 2862 h 15906"/>
                  <a:gd name="connsiteX5" fmla="*/ 41994 w 44856"/>
                  <a:gd name="connsiteY5" fmla="*/ 7353 h 15906"/>
                  <a:gd name="connsiteX6" fmla="*/ 4573 w 44856"/>
                  <a:gd name="connsiteY6" fmla="*/ 15692 h 15906"/>
                  <a:gd name="connsiteX7" fmla="*/ 3718 w 44856"/>
                  <a:gd name="connsiteY7" fmla="*/ 15906 h 15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856" h="15906">
                    <a:moveTo>
                      <a:pt x="3718" y="15906"/>
                    </a:moveTo>
                    <a:cubicBezTo>
                      <a:pt x="2007" y="15906"/>
                      <a:pt x="510" y="14623"/>
                      <a:pt x="82" y="12913"/>
                    </a:cubicBezTo>
                    <a:cubicBezTo>
                      <a:pt x="-345" y="10988"/>
                      <a:pt x="938" y="8850"/>
                      <a:pt x="2862" y="8422"/>
                    </a:cubicBezTo>
                    <a:lnTo>
                      <a:pt x="40284" y="82"/>
                    </a:lnTo>
                    <a:cubicBezTo>
                      <a:pt x="42208" y="-345"/>
                      <a:pt x="44346" y="938"/>
                      <a:pt x="44774" y="2862"/>
                    </a:cubicBezTo>
                    <a:cubicBezTo>
                      <a:pt x="45202" y="4787"/>
                      <a:pt x="43919" y="6925"/>
                      <a:pt x="41994" y="7353"/>
                    </a:cubicBezTo>
                    <a:lnTo>
                      <a:pt x="4573" y="15692"/>
                    </a:lnTo>
                    <a:cubicBezTo>
                      <a:pt x="4359" y="15906"/>
                      <a:pt x="3931" y="15906"/>
                      <a:pt x="3718" y="15906"/>
                    </a:cubicBezTo>
                    <a:close/>
                  </a:path>
                </a:pathLst>
              </a:custGeom>
              <a:solidFill>
                <a:srgbClr val="8C3D3A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39" name="Freeform 4538">
                <a:extLst>
                  <a:ext uri="{FF2B5EF4-FFF2-40B4-BE49-F238E27FC236}">
                    <a16:creationId xmlns:a16="http://schemas.microsoft.com/office/drawing/2014/main" id="{016A20A4-0CB7-3444-C82E-5451FAD56B3F}"/>
                  </a:ext>
                </a:extLst>
              </p:cNvPr>
              <p:cNvSpPr/>
              <p:nvPr/>
            </p:nvSpPr>
            <p:spPr>
              <a:xfrm>
                <a:off x="-8687289" y="986776"/>
                <a:ext cx="44856" cy="15906"/>
              </a:xfrm>
              <a:custGeom>
                <a:avLst/>
                <a:gdLst>
                  <a:gd name="connsiteX0" fmla="*/ 3718 w 44856"/>
                  <a:gd name="connsiteY0" fmla="*/ 15906 h 15906"/>
                  <a:gd name="connsiteX1" fmla="*/ 82 w 44856"/>
                  <a:gd name="connsiteY1" fmla="*/ 12913 h 15906"/>
                  <a:gd name="connsiteX2" fmla="*/ 2862 w 44856"/>
                  <a:gd name="connsiteY2" fmla="*/ 8422 h 15906"/>
                  <a:gd name="connsiteX3" fmla="*/ 40284 w 44856"/>
                  <a:gd name="connsiteY3" fmla="*/ 82 h 15906"/>
                  <a:gd name="connsiteX4" fmla="*/ 44774 w 44856"/>
                  <a:gd name="connsiteY4" fmla="*/ 2862 h 15906"/>
                  <a:gd name="connsiteX5" fmla="*/ 41994 w 44856"/>
                  <a:gd name="connsiteY5" fmla="*/ 7353 h 15906"/>
                  <a:gd name="connsiteX6" fmla="*/ 4573 w 44856"/>
                  <a:gd name="connsiteY6" fmla="*/ 15692 h 15906"/>
                  <a:gd name="connsiteX7" fmla="*/ 3718 w 44856"/>
                  <a:gd name="connsiteY7" fmla="*/ 15906 h 15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856" h="15906">
                    <a:moveTo>
                      <a:pt x="3718" y="15906"/>
                    </a:moveTo>
                    <a:cubicBezTo>
                      <a:pt x="2007" y="15906"/>
                      <a:pt x="510" y="14623"/>
                      <a:pt x="82" y="12913"/>
                    </a:cubicBezTo>
                    <a:cubicBezTo>
                      <a:pt x="-345" y="10988"/>
                      <a:pt x="938" y="8850"/>
                      <a:pt x="2862" y="8422"/>
                    </a:cubicBezTo>
                    <a:lnTo>
                      <a:pt x="40284" y="82"/>
                    </a:lnTo>
                    <a:cubicBezTo>
                      <a:pt x="42208" y="-345"/>
                      <a:pt x="44346" y="938"/>
                      <a:pt x="44774" y="2862"/>
                    </a:cubicBezTo>
                    <a:cubicBezTo>
                      <a:pt x="45202" y="4787"/>
                      <a:pt x="43919" y="6925"/>
                      <a:pt x="41994" y="7353"/>
                    </a:cubicBezTo>
                    <a:lnTo>
                      <a:pt x="4573" y="15692"/>
                    </a:lnTo>
                    <a:cubicBezTo>
                      <a:pt x="4145" y="15906"/>
                      <a:pt x="3931" y="15906"/>
                      <a:pt x="3718" y="15906"/>
                    </a:cubicBezTo>
                    <a:close/>
                  </a:path>
                </a:pathLst>
              </a:custGeom>
              <a:solidFill>
                <a:srgbClr val="8C3D3A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40" name="Freeform 4539">
                <a:extLst>
                  <a:ext uri="{FF2B5EF4-FFF2-40B4-BE49-F238E27FC236}">
                    <a16:creationId xmlns:a16="http://schemas.microsoft.com/office/drawing/2014/main" id="{1C3948C9-398D-B229-7369-682C5A75F82A}"/>
                  </a:ext>
                </a:extLst>
              </p:cNvPr>
              <p:cNvSpPr/>
              <p:nvPr/>
            </p:nvSpPr>
            <p:spPr>
              <a:xfrm>
                <a:off x="-8675528" y="1039593"/>
                <a:ext cx="44856" cy="15906"/>
              </a:xfrm>
              <a:custGeom>
                <a:avLst/>
                <a:gdLst>
                  <a:gd name="connsiteX0" fmla="*/ 3718 w 44856"/>
                  <a:gd name="connsiteY0" fmla="*/ 15906 h 15906"/>
                  <a:gd name="connsiteX1" fmla="*/ 82 w 44856"/>
                  <a:gd name="connsiteY1" fmla="*/ 12913 h 15906"/>
                  <a:gd name="connsiteX2" fmla="*/ 2862 w 44856"/>
                  <a:gd name="connsiteY2" fmla="*/ 8422 h 15906"/>
                  <a:gd name="connsiteX3" fmla="*/ 40284 w 44856"/>
                  <a:gd name="connsiteY3" fmla="*/ 82 h 15906"/>
                  <a:gd name="connsiteX4" fmla="*/ 44774 w 44856"/>
                  <a:gd name="connsiteY4" fmla="*/ 2862 h 15906"/>
                  <a:gd name="connsiteX5" fmla="*/ 41994 w 44856"/>
                  <a:gd name="connsiteY5" fmla="*/ 7353 h 15906"/>
                  <a:gd name="connsiteX6" fmla="*/ 4573 w 44856"/>
                  <a:gd name="connsiteY6" fmla="*/ 15692 h 15906"/>
                  <a:gd name="connsiteX7" fmla="*/ 3718 w 44856"/>
                  <a:gd name="connsiteY7" fmla="*/ 15906 h 15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856" h="15906">
                    <a:moveTo>
                      <a:pt x="3718" y="15906"/>
                    </a:moveTo>
                    <a:cubicBezTo>
                      <a:pt x="2007" y="15906"/>
                      <a:pt x="510" y="14623"/>
                      <a:pt x="82" y="12913"/>
                    </a:cubicBezTo>
                    <a:cubicBezTo>
                      <a:pt x="-345" y="10988"/>
                      <a:pt x="938" y="8850"/>
                      <a:pt x="2862" y="8422"/>
                    </a:cubicBezTo>
                    <a:lnTo>
                      <a:pt x="40284" y="82"/>
                    </a:lnTo>
                    <a:cubicBezTo>
                      <a:pt x="42208" y="-345"/>
                      <a:pt x="44346" y="938"/>
                      <a:pt x="44774" y="2862"/>
                    </a:cubicBezTo>
                    <a:cubicBezTo>
                      <a:pt x="45202" y="4787"/>
                      <a:pt x="43919" y="6925"/>
                      <a:pt x="41994" y="7353"/>
                    </a:cubicBezTo>
                    <a:lnTo>
                      <a:pt x="4573" y="15692"/>
                    </a:lnTo>
                    <a:cubicBezTo>
                      <a:pt x="4145" y="15906"/>
                      <a:pt x="3931" y="15906"/>
                      <a:pt x="3718" y="15906"/>
                    </a:cubicBezTo>
                    <a:close/>
                  </a:path>
                </a:pathLst>
              </a:custGeom>
              <a:solidFill>
                <a:srgbClr val="8C3D3A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41" name="Freeform 4540">
                <a:extLst>
                  <a:ext uri="{FF2B5EF4-FFF2-40B4-BE49-F238E27FC236}">
                    <a16:creationId xmlns:a16="http://schemas.microsoft.com/office/drawing/2014/main" id="{D1CFB9FA-8821-032B-B62D-875FA0F22CA9}"/>
                  </a:ext>
                </a:extLst>
              </p:cNvPr>
              <p:cNvSpPr/>
              <p:nvPr/>
            </p:nvSpPr>
            <p:spPr>
              <a:xfrm>
                <a:off x="-8663981" y="1092625"/>
                <a:ext cx="44856" cy="15906"/>
              </a:xfrm>
              <a:custGeom>
                <a:avLst/>
                <a:gdLst>
                  <a:gd name="connsiteX0" fmla="*/ 3718 w 44856"/>
                  <a:gd name="connsiteY0" fmla="*/ 15906 h 15906"/>
                  <a:gd name="connsiteX1" fmla="*/ 82 w 44856"/>
                  <a:gd name="connsiteY1" fmla="*/ 12913 h 15906"/>
                  <a:gd name="connsiteX2" fmla="*/ 2862 w 44856"/>
                  <a:gd name="connsiteY2" fmla="*/ 8422 h 15906"/>
                  <a:gd name="connsiteX3" fmla="*/ 40284 w 44856"/>
                  <a:gd name="connsiteY3" fmla="*/ 82 h 15906"/>
                  <a:gd name="connsiteX4" fmla="*/ 44774 w 44856"/>
                  <a:gd name="connsiteY4" fmla="*/ 2862 h 15906"/>
                  <a:gd name="connsiteX5" fmla="*/ 41994 w 44856"/>
                  <a:gd name="connsiteY5" fmla="*/ 7353 h 15906"/>
                  <a:gd name="connsiteX6" fmla="*/ 4573 w 44856"/>
                  <a:gd name="connsiteY6" fmla="*/ 15693 h 15906"/>
                  <a:gd name="connsiteX7" fmla="*/ 3718 w 44856"/>
                  <a:gd name="connsiteY7" fmla="*/ 15906 h 15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856" h="15906">
                    <a:moveTo>
                      <a:pt x="3718" y="15906"/>
                    </a:moveTo>
                    <a:cubicBezTo>
                      <a:pt x="2007" y="15906"/>
                      <a:pt x="510" y="14623"/>
                      <a:pt x="82" y="12913"/>
                    </a:cubicBezTo>
                    <a:cubicBezTo>
                      <a:pt x="-345" y="10988"/>
                      <a:pt x="938" y="8850"/>
                      <a:pt x="2862" y="8422"/>
                    </a:cubicBezTo>
                    <a:lnTo>
                      <a:pt x="40284" y="82"/>
                    </a:lnTo>
                    <a:cubicBezTo>
                      <a:pt x="42208" y="-345"/>
                      <a:pt x="44346" y="938"/>
                      <a:pt x="44774" y="2862"/>
                    </a:cubicBezTo>
                    <a:cubicBezTo>
                      <a:pt x="45202" y="4787"/>
                      <a:pt x="43919" y="6925"/>
                      <a:pt x="41994" y="7353"/>
                    </a:cubicBezTo>
                    <a:lnTo>
                      <a:pt x="4573" y="15693"/>
                    </a:lnTo>
                    <a:cubicBezTo>
                      <a:pt x="4359" y="15906"/>
                      <a:pt x="4145" y="15906"/>
                      <a:pt x="3718" y="15906"/>
                    </a:cubicBezTo>
                    <a:close/>
                  </a:path>
                </a:pathLst>
              </a:custGeom>
              <a:solidFill>
                <a:srgbClr val="8C3D3A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42" name="Freeform 4541">
                <a:extLst>
                  <a:ext uri="{FF2B5EF4-FFF2-40B4-BE49-F238E27FC236}">
                    <a16:creationId xmlns:a16="http://schemas.microsoft.com/office/drawing/2014/main" id="{A43AF177-1787-2D5E-6A45-2E21C91AD00C}"/>
                  </a:ext>
                </a:extLst>
              </p:cNvPr>
              <p:cNvSpPr/>
              <p:nvPr/>
            </p:nvSpPr>
            <p:spPr>
              <a:xfrm>
                <a:off x="-8652220" y="1145442"/>
                <a:ext cx="44856" cy="15906"/>
              </a:xfrm>
              <a:custGeom>
                <a:avLst/>
                <a:gdLst>
                  <a:gd name="connsiteX0" fmla="*/ 3718 w 44856"/>
                  <a:gd name="connsiteY0" fmla="*/ 15906 h 15906"/>
                  <a:gd name="connsiteX1" fmla="*/ 82 w 44856"/>
                  <a:gd name="connsiteY1" fmla="*/ 12913 h 15906"/>
                  <a:gd name="connsiteX2" fmla="*/ 2862 w 44856"/>
                  <a:gd name="connsiteY2" fmla="*/ 8422 h 15906"/>
                  <a:gd name="connsiteX3" fmla="*/ 40284 w 44856"/>
                  <a:gd name="connsiteY3" fmla="*/ 82 h 15906"/>
                  <a:gd name="connsiteX4" fmla="*/ 44774 w 44856"/>
                  <a:gd name="connsiteY4" fmla="*/ 2862 h 15906"/>
                  <a:gd name="connsiteX5" fmla="*/ 41994 w 44856"/>
                  <a:gd name="connsiteY5" fmla="*/ 7353 h 15906"/>
                  <a:gd name="connsiteX6" fmla="*/ 4573 w 44856"/>
                  <a:gd name="connsiteY6" fmla="*/ 15692 h 15906"/>
                  <a:gd name="connsiteX7" fmla="*/ 3718 w 44856"/>
                  <a:gd name="connsiteY7" fmla="*/ 15906 h 15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856" h="15906">
                    <a:moveTo>
                      <a:pt x="3718" y="15906"/>
                    </a:moveTo>
                    <a:cubicBezTo>
                      <a:pt x="2007" y="15906"/>
                      <a:pt x="510" y="14623"/>
                      <a:pt x="82" y="12913"/>
                    </a:cubicBezTo>
                    <a:cubicBezTo>
                      <a:pt x="-345" y="10988"/>
                      <a:pt x="938" y="8850"/>
                      <a:pt x="2862" y="8422"/>
                    </a:cubicBezTo>
                    <a:lnTo>
                      <a:pt x="40284" y="82"/>
                    </a:lnTo>
                    <a:cubicBezTo>
                      <a:pt x="42208" y="-345"/>
                      <a:pt x="44346" y="938"/>
                      <a:pt x="44774" y="2862"/>
                    </a:cubicBezTo>
                    <a:cubicBezTo>
                      <a:pt x="45202" y="4787"/>
                      <a:pt x="43919" y="6925"/>
                      <a:pt x="41994" y="7353"/>
                    </a:cubicBezTo>
                    <a:lnTo>
                      <a:pt x="4573" y="15692"/>
                    </a:lnTo>
                    <a:cubicBezTo>
                      <a:pt x="4359" y="15906"/>
                      <a:pt x="3931" y="15906"/>
                      <a:pt x="3718" y="15906"/>
                    </a:cubicBezTo>
                    <a:close/>
                  </a:path>
                </a:pathLst>
              </a:custGeom>
              <a:solidFill>
                <a:srgbClr val="8C3D3A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43" name="Freeform 4542">
                <a:extLst>
                  <a:ext uri="{FF2B5EF4-FFF2-40B4-BE49-F238E27FC236}">
                    <a16:creationId xmlns:a16="http://schemas.microsoft.com/office/drawing/2014/main" id="{2DD305CC-4964-E2CC-7A96-DA9904714ACF}"/>
                  </a:ext>
                </a:extLst>
              </p:cNvPr>
              <p:cNvSpPr/>
              <p:nvPr/>
            </p:nvSpPr>
            <p:spPr>
              <a:xfrm>
                <a:off x="-8640459" y="1198260"/>
                <a:ext cx="44856" cy="15906"/>
              </a:xfrm>
              <a:custGeom>
                <a:avLst/>
                <a:gdLst>
                  <a:gd name="connsiteX0" fmla="*/ 3718 w 44856"/>
                  <a:gd name="connsiteY0" fmla="*/ 15906 h 15906"/>
                  <a:gd name="connsiteX1" fmla="*/ 82 w 44856"/>
                  <a:gd name="connsiteY1" fmla="*/ 12913 h 15906"/>
                  <a:gd name="connsiteX2" fmla="*/ 2862 w 44856"/>
                  <a:gd name="connsiteY2" fmla="*/ 8422 h 15906"/>
                  <a:gd name="connsiteX3" fmla="*/ 40284 w 44856"/>
                  <a:gd name="connsiteY3" fmla="*/ 82 h 15906"/>
                  <a:gd name="connsiteX4" fmla="*/ 44774 w 44856"/>
                  <a:gd name="connsiteY4" fmla="*/ 2862 h 15906"/>
                  <a:gd name="connsiteX5" fmla="*/ 41994 w 44856"/>
                  <a:gd name="connsiteY5" fmla="*/ 7353 h 15906"/>
                  <a:gd name="connsiteX6" fmla="*/ 4573 w 44856"/>
                  <a:gd name="connsiteY6" fmla="*/ 15692 h 15906"/>
                  <a:gd name="connsiteX7" fmla="*/ 3718 w 44856"/>
                  <a:gd name="connsiteY7" fmla="*/ 15906 h 15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856" h="15906">
                    <a:moveTo>
                      <a:pt x="3718" y="15906"/>
                    </a:moveTo>
                    <a:cubicBezTo>
                      <a:pt x="2007" y="15906"/>
                      <a:pt x="510" y="14623"/>
                      <a:pt x="82" y="12913"/>
                    </a:cubicBezTo>
                    <a:cubicBezTo>
                      <a:pt x="-345" y="10988"/>
                      <a:pt x="938" y="8850"/>
                      <a:pt x="2862" y="8422"/>
                    </a:cubicBezTo>
                    <a:lnTo>
                      <a:pt x="40284" y="82"/>
                    </a:lnTo>
                    <a:cubicBezTo>
                      <a:pt x="42208" y="-345"/>
                      <a:pt x="44346" y="938"/>
                      <a:pt x="44774" y="2862"/>
                    </a:cubicBezTo>
                    <a:cubicBezTo>
                      <a:pt x="45202" y="4787"/>
                      <a:pt x="43919" y="6925"/>
                      <a:pt x="41994" y="7353"/>
                    </a:cubicBezTo>
                    <a:lnTo>
                      <a:pt x="4573" y="15692"/>
                    </a:lnTo>
                    <a:cubicBezTo>
                      <a:pt x="4145" y="15906"/>
                      <a:pt x="3931" y="15906"/>
                      <a:pt x="3718" y="15906"/>
                    </a:cubicBezTo>
                    <a:close/>
                  </a:path>
                </a:pathLst>
              </a:custGeom>
              <a:solidFill>
                <a:srgbClr val="8C3D3A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44" name="Freeform 4543">
                <a:extLst>
                  <a:ext uri="{FF2B5EF4-FFF2-40B4-BE49-F238E27FC236}">
                    <a16:creationId xmlns:a16="http://schemas.microsoft.com/office/drawing/2014/main" id="{AA112E1B-11AA-5078-1CEA-5DFA27F8DC80}"/>
                  </a:ext>
                </a:extLst>
              </p:cNvPr>
              <p:cNvSpPr/>
              <p:nvPr/>
            </p:nvSpPr>
            <p:spPr>
              <a:xfrm>
                <a:off x="-8628698" y="1251291"/>
                <a:ext cx="44856" cy="15906"/>
              </a:xfrm>
              <a:custGeom>
                <a:avLst/>
                <a:gdLst>
                  <a:gd name="connsiteX0" fmla="*/ 3718 w 44856"/>
                  <a:gd name="connsiteY0" fmla="*/ 15906 h 15906"/>
                  <a:gd name="connsiteX1" fmla="*/ 82 w 44856"/>
                  <a:gd name="connsiteY1" fmla="*/ 12913 h 15906"/>
                  <a:gd name="connsiteX2" fmla="*/ 2862 w 44856"/>
                  <a:gd name="connsiteY2" fmla="*/ 8422 h 15906"/>
                  <a:gd name="connsiteX3" fmla="*/ 40284 w 44856"/>
                  <a:gd name="connsiteY3" fmla="*/ 82 h 15906"/>
                  <a:gd name="connsiteX4" fmla="*/ 44774 w 44856"/>
                  <a:gd name="connsiteY4" fmla="*/ 2862 h 15906"/>
                  <a:gd name="connsiteX5" fmla="*/ 41994 w 44856"/>
                  <a:gd name="connsiteY5" fmla="*/ 7353 h 15906"/>
                  <a:gd name="connsiteX6" fmla="*/ 4573 w 44856"/>
                  <a:gd name="connsiteY6" fmla="*/ 15692 h 15906"/>
                  <a:gd name="connsiteX7" fmla="*/ 3718 w 44856"/>
                  <a:gd name="connsiteY7" fmla="*/ 15906 h 15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856" h="15906">
                    <a:moveTo>
                      <a:pt x="3718" y="15906"/>
                    </a:moveTo>
                    <a:cubicBezTo>
                      <a:pt x="2007" y="15906"/>
                      <a:pt x="510" y="14623"/>
                      <a:pt x="82" y="12913"/>
                    </a:cubicBezTo>
                    <a:cubicBezTo>
                      <a:pt x="-345" y="10988"/>
                      <a:pt x="938" y="8850"/>
                      <a:pt x="2862" y="8422"/>
                    </a:cubicBezTo>
                    <a:lnTo>
                      <a:pt x="40284" y="82"/>
                    </a:lnTo>
                    <a:cubicBezTo>
                      <a:pt x="42208" y="-345"/>
                      <a:pt x="44346" y="938"/>
                      <a:pt x="44774" y="2862"/>
                    </a:cubicBezTo>
                    <a:cubicBezTo>
                      <a:pt x="45202" y="4787"/>
                      <a:pt x="43919" y="6925"/>
                      <a:pt x="41994" y="7353"/>
                    </a:cubicBezTo>
                    <a:lnTo>
                      <a:pt x="4573" y="15692"/>
                    </a:lnTo>
                    <a:cubicBezTo>
                      <a:pt x="4145" y="15692"/>
                      <a:pt x="3931" y="15906"/>
                      <a:pt x="3718" y="15906"/>
                    </a:cubicBezTo>
                    <a:close/>
                  </a:path>
                </a:pathLst>
              </a:custGeom>
              <a:solidFill>
                <a:srgbClr val="8C3D3A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45" name="Freeform 4544">
                <a:extLst>
                  <a:ext uri="{FF2B5EF4-FFF2-40B4-BE49-F238E27FC236}">
                    <a16:creationId xmlns:a16="http://schemas.microsoft.com/office/drawing/2014/main" id="{9379952B-F526-9A07-51CD-0E7D69AD39E1}"/>
                  </a:ext>
                </a:extLst>
              </p:cNvPr>
              <p:cNvSpPr/>
              <p:nvPr/>
            </p:nvSpPr>
            <p:spPr>
              <a:xfrm>
                <a:off x="-8617151" y="1304109"/>
                <a:ext cx="44856" cy="15906"/>
              </a:xfrm>
              <a:custGeom>
                <a:avLst/>
                <a:gdLst>
                  <a:gd name="connsiteX0" fmla="*/ 3718 w 44856"/>
                  <a:gd name="connsiteY0" fmla="*/ 15906 h 15906"/>
                  <a:gd name="connsiteX1" fmla="*/ 82 w 44856"/>
                  <a:gd name="connsiteY1" fmla="*/ 12913 h 15906"/>
                  <a:gd name="connsiteX2" fmla="*/ 2862 w 44856"/>
                  <a:gd name="connsiteY2" fmla="*/ 8422 h 15906"/>
                  <a:gd name="connsiteX3" fmla="*/ 40284 w 44856"/>
                  <a:gd name="connsiteY3" fmla="*/ 82 h 15906"/>
                  <a:gd name="connsiteX4" fmla="*/ 44774 w 44856"/>
                  <a:gd name="connsiteY4" fmla="*/ 2862 h 15906"/>
                  <a:gd name="connsiteX5" fmla="*/ 41994 w 44856"/>
                  <a:gd name="connsiteY5" fmla="*/ 7353 h 15906"/>
                  <a:gd name="connsiteX6" fmla="*/ 4573 w 44856"/>
                  <a:gd name="connsiteY6" fmla="*/ 15692 h 15906"/>
                  <a:gd name="connsiteX7" fmla="*/ 3718 w 44856"/>
                  <a:gd name="connsiteY7" fmla="*/ 15906 h 15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856" h="15906">
                    <a:moveTo>
                      <a:pt x="3718" y="15906"/>
                    </a:moveTo>
                    <a:cubicBezTo>
                      <a:pt x="2007" y="15906"/>
                      <a:pt x="510" y="14623"/>
                      <a:pt x="82" y="12913"/>
                    </a:cubicBezTo>
                    <a:cubicBezTo>
                      <a:pt x="-345" y="10988"/>
                      <a:pt x="938" y="8850"/>
                      <a:pt x="2862" y="8422"/>
                    </a:cubicBezTo>
                    <a:lnTo>
                      <a:pt x="40284" y="82"/>
                    </a:lnTo>
                    <a:cubicBezTo>
                      <a:pt x="42208" y="-345"/>
                      <a:pt x="44347" y="938"/>
                      <a:pt x="44774" y="2862"/>
                    </a:cubicBezTo>
                    <a:cubicBezTo>
                      <a:pt x="45202" y="4787"/>
                      <a:pt x="43919" y="6925"/>
                      <a:pt x="41994" y="7353"/>
                    </a:cubicBezTo>
                    <a:lnTo>
                      <a:pt x="4573" y="15692"/>
                    </a:lnTo>
                    <a:cubicBezTo>
                      <a:pt x="4359" y="15906"/>
                      <a:pt x="4145" y="15906"/>
                      <a:pt x="3718" y="15906"/>
                    </a:cubicBezTo>
                    <a:close/>
                  </a:path>
                </a:pathLst>
              </a:custGeom>
              <a:solidFill>
                <a:srgbClr val="8C3D3A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46" name="Freeform 4545">
                <a:extLst>
                  <a:ext uri="{FF2B5EF4-FFF2-40B4-BE49-F238E27FC236}">
                    <a16:creationId xmlns:a16="http://schemas.microsoft.com/office/drawing/2014/main" id="{19421537-113B-F322-46FE-6958494C8C87}"/>
                  </a:ext>
                </a:extLst>
              </p:cNvPr>
              <p:cNvSpPr/>
              <p:nvPr/>
            </p:nvSpPr>
            <p:spPr>
              <a:xfrm>
                <a:off x="-8605390" y="1356926"/>
                <a:ext cx="44856" cy="15906"/>
              </a:xfrm>
              <a:custGeom>
                <a:avLst/>
                <a:gdLst>
                  <a:gd name="connsiteX0" fmla="*/ 3718 w 44856"/>
                  <a:gd name="connsiteY0" fmla="*/ 15906 h 15906"/>
                  <a:gd name="connsiteX1" fmla="*/ 82 w 44856"/>
                  <a:gd name="connsiteY1" fmla="*/ 12913 h 15906"/>
                  <a:gd name="connsiteX2" fmla="*/ 2862 w 44856"/>
                  <a:gd name="connsiteY2" fmla="*/ 8422 h 15906"/>
                  <a:gd name="connsiteX3" fmla="*/ 40284 w 44856"/>
                  <a:gd name="connsiteY3" fmla="*/ 82 h 15906"/>
                  <a:gd name="connsiteX4" fmla="*/ 44774 w 44856"/>
                  <a:gd name="connsiteY4" fmla="*/ 2862 h 15906"/>
                  <a:gd name="connsiteX5" fmla="*/ 41994 w 44856"/>
                  <a:gd name="connsiteY5" fmla="*/ 7353 h 15906"/>
                  <a:gd name="connsiteX6" fmla="*/ 4573 w 44856"/>
                  <a:gd name="connsiteY6" fmla="*/ 15692 h 15906"/>
                  <a:gd name="connsiteX7" fmla="*/ 3718 w 44856"/>
                  <a:gd name="connsiteY7" fmla="*/ 15906 h 15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856" h="15906">
                    <a:moveTo>
                      <a:pt x="3718" y="15906"/>
                    </a:moveTo>
                    <a:cubicBezTo>
                      <a:pt x="2007" y="15906"/>
                      <a:pt x="510" y="14623"/>
                      <a:pt x="82" y="12913"/>
                    </a:cubicBezTo>
                    <a:cubicBezTo>
                      <a:pt x="-345" y="10988"/>
                      <a:pt x="938" y="8850"/>
                      <a:pt x="2862" y="8422"/>
                    </a:cubicBezTo>
                    <a:lnTo>
                      <a:pt x="40284" y="82"/>
                    </a:lnTo>
                    <a:cubicBezTo>
                      <a:pt x="42208" y="-345"/>
                      <a:pt x="44347" y="938"/>
                      <a:pt x="44774" y="2862"/>
                    </a:cubicBezTo>
                    <a:cubicBezTo>
                      <a:pt x="45202" y="4787"/>
                      <a:pt x="43919" y="6925"/>
                      <a:pt x="41994" y="7353"/>
                    </a:cubicBezTo>
                    <a:lnTo>
                      <a:pt x="4573" y="15692"/>
                    </a:lnTo>
                    <a:cubicBezTo>
                      <a:pt x="4359" y="15906"/>
                      <a:pt x="3932" y="15906"/>
                      <a:pt x="3718" y="15906"/>
                    </a:cubicBezTo>
                    <a:close/>
                  </a:path>
                </a:pathLst>
              </a:custGeom>
              <a:solidFill>
                <a:srgbClr val="8C3D3A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47" name="Freeform 4546">
                <a:extLst>
                  <a:ext uri="{FF2B5EF4-FFF2-40B4-BE49-F238E27FC236}">
                    <a16:creationId xmlns:a16="http://schemas.microsoft.com/office/drawing/2014/main" id="{34C0E3DF-A510-1B8C-0B40-10B038E27578}"/>
                  </a:ext>
                </a:extLst>
              </p:cNvPr>
              <p:cNvSpPr/>
              <p:nvPr/>
            </p:nvSpPr>
            <p:spPr>
              <a:xfrm>
                <a:off x="-8593629" y="1409744"/>
                <a:ext cx="44856" cy="15906"/>
              </a:xfrm>
              <a:custGeom>
                <a:avLst/>
                <a:gdLst>
                  <a:gd name="connsiteX0" fmla="*/ 3718 w 44856"/>
                  <a:gd name="connsiteY0" fmla="*/ 15906 h 15906"/>
                  <a:gd name="connsiteX1" fmla="*/ 82 w 44856"/>
                  <a:gd name="connsiteY1" fmla="*/ 12913 h 15906"/>
                  <a:gd name="connsiteX2" fmla="*/ 2862 w 44856"/>
                  <a:gd name="connsiteY2" fmla="*/ 8422 h 15906"/>
                  <a:gd name="connsiteX3" fmla="*/ 40284 w 44856"/>
                  <a:gd name="connsiteY3" fmla="*/ 82 h 15906"/>
                  <a:gd name="connsiteX4" fmla="*/ 44774 w 44856"/>
                  <a:gd name="connsiteY4" fmla="*/ 2862 h 15906"/>
                  <a:gd name="connsiteX5" fmla="*/ 41994 w 44856"/>
                  <a:gd name="connsiteY5" fmla="*/ 7353 h 15906"/>
                  <a:gd name="connsiteX6" fmla="*/ 4573 w 44856"/>
                  <a:gd name="connsiteY6" fmla="*/ 15692 h 15906"/>
                  <a:gd name="connsiteX7" fmla="*/ 3718 w 44856"/>
                  <a:gd name="connsiteY7" fmla="*/ 15906 h 15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856" h="15906">
                    <a:moveTo>
                      <a:pt x="3718" y="15906"/>
                    </a:moveTo>
                    <a:cubicBezTo>
                      <a:pt x="2007" y="15906"/>
                      <a:pt x="510" y="14623"/>
                      <a:pt x="82" y="12913"/>
                    </a:cubicBezTo>
                    <a:cubicBezTo>
                      <a:pt x="-345" y="10988"/>
                      <a:pt x="938" y="8850"/>
                      <a:pt x="2862" y="8422"/>
                    </a:cubicBezTo>
                    <a:lnTo>
                      <a:pt x="40284" y="82"/>
                    </a:lnTo>
                    <a:cubicBezTo>
                      <a:pt x="42208" y="-345"/>
                      <a:pt x="44347" y="938"/>
                      <a:pt x="44774" y="2862"/>
                    </a:cubicBezTo>
                    <a:cubicBezTo>
                      <a:pt x="45202" y="4787"/>
                      <a:pt x="43919" y="6925"/>
                      <a:pt x="41994" y="7353"/>
                    </a:cubicBezTo>
                    <a:lnTo>
                      <a:pt x="4573" y="15692"/>
                    </a:lnTo>
                    <a:cubicBezTo>
                      <a:pt x="4145" y="15906"/>
                      <a:pt x="3932" y="15906"/>
                      <a:pt x="3718" y="15906"/>
                    </a:cubicBezTo>
                    <a:close/>
                  </a:path>
                </a:pathLst>
              </a:custGeom>
              <a:solidFill>
                <a:srgbClr val="8C3D3A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48" name="Freeform 4547">
                <a:extLst>
                  <a:ext uri="{FF2B5EF4-FFF2-40B4-BE49-F238E27FC236}">
                    <a16:creationId xmlns:a16="http://schemas.microsoft.com/office/drawing/2014/main" id="{4B7414A6-5E5D-1B78-516F-318D66C4CC6F}"/>
                  </a:ext>
                </a:extLst>
              </p:cNvPr>
              <p:cNvSpPr/>
              <p:nvPr/>
            </p:nvSpPr>
            <p:spPr>
              <a:xfrm>
                <a:off x="-8581868" y="1462775"/>
                <a:ext cx="44856" cy="15906"/>
              </a:xfrm>
              <a:custGeom>
                <a:avLst/>
                <a:gdLst>
                  <a:gd name="connsiteX0" fmla="*/ 3718 w 44856"/>
                  <a:gd name="connsiteY0" fmla="*/ 15906 h 15906"/>
                  <a:gd name="connsiteX1" fmla="*/ 82 w 44856"/>
                  <a:gd name="connsiteY1" fmla="*/ 12913 h 15906"/>
                  <a:gd name="connsiteX2" fmla="*/ 2862 w 44856"/>
                  <a:gd name="connsiteY2" fmla="*/ 8422 h 15906"/>
                  <a:gd name="connsiteX3" fmla="*/ 40284 w 44856"/>
                  <a:gd name="connsiteY3" fmla="*/ 82 h 15906"/>
                  <a:gd name="connsiteX4" fmla="*/ 44774 w 44856"/>
                  <a:gd name="connsiteY4" fmla="*/ 2862 h 15906"/>
                  <a:gd name="connsiteX5" fmla="*/ 41994 w 44856"/>
                  <a:gd name="connsiteY5" fmla="*/ 7353 h 15906"/>
                  <a:gd name="connsiteX6" fmla="*/ 4573 w 44856"/>
                  <a:gd name="connsiteY6" fmla="*/ 15692 h 15906"/>
                  <a:gd name="connsiteX7" fmla="*/ 3718 w 44856"/>
                  <a:gd name="connsiteY7" fmla="*/ 15906 h 15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856" h="15906">
                    <a:moveTo>
                      <a:pt x="3718" y="15906"/>
                    </a:moveTo>
                    <a:cubicBezTo>
                      <a:pt x="2007" y="15906"/>
                      <a:pt x="510" y="14623"/>
                      <a:pt x="82" y="12913"/>
                    </a:cubicBezTo>
                    <a:cubicBezTo>
                      <a:pt x="-345" y="10988"/>
                      <a:pt x="938" y="8850"/>
                      <a:pt x="2862" y="8422"/>
                    </a:cubicBezTo>
                    <a:lnTo>
                      <a:pt x="40284" y="82"/>
                    </a:lnTo>
                    <a:cubicBezTo>
                      <a:pt x="42208" y="-345"/>
                      <a:pt x="44347" y="938"/>
                      <a:pt x="44774" y="2862"/>
                    </a:cubicBezTo>
                    <a:cubicBezTo>
                      <a:pt x="45202" y="4787"/>
                      <a:pt x="43919" y="6925"/>
                      <a:pt x="41994" y="7353"/>
                    </a:cubicBezTo>
                    <a:lnTo>
                      <a:pt x="4573" y="15692"/>
                    </a:lnTo>
                    <a:cubicBezTo>
                      <a:pt x="4145" y="15906"/>
                      <a:pt x="3932" y="15906"/>
                      <a:pt x="3718" y="15906"/>
                    </a:cubicBezTo>
                    <a:close/>
                  </a:path>
                </a:pathLst>
              </a:custGeom>
              <a:solidFill>
                <a:srgbClr val="8C3D3A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49" name="Freeform 4548">
                <a:extLst>
                  <a:ext uri="{FF2B5EF4-FFF2-40B4-BE49-F238E27FC236}">
                    <a16:creationId xmlns:a16="http://schemas.microsoft.com/office/drawing/2014/main" id="{E0A200F6-590A-0B3E-7B55-7DFD1FA708AF}"/>
                  </a:ext>
                </a:extLst>
              </p:cNvPr>
              <p:cNvSpPr/>
              <p:nvPr/>
            </p:nvSpPr>
            <p:spPr>
              <a:xfrm>
                <a:off x="-8757214" y="670512"/>
                <a:ext cx="44856" cy="15906"/>
              </a:xfrm>
              <a:custGeom>
                <a:avLst/>
                <a:gdLst>
                  <a:gd name="connsiteX0" fmla="*/ 3718 w 44856"/>
                  <a:gd name="connsiteY0" fmla="*/ 15906 h 15906"/>
                  <a:gd name="connsiteX1" fmla="*/ 82 w 44856"/>
                  <a:gd name="connsiteY1" fmla="*/ 12913 h 15906"/>
                  <a:gd name="connsiteX2" fmla="*/ 2862 w 44856"/>
                  <a:gd name="connsiteY2" fmla="*/ 8422 h 15906"/>
                  <a:gd name="connsiteX3" fmla="*/ 40284 w 44856"/>
                  <a:gd name="connsiteY3" fmla="*/ 82 h 15906"/>
                  <a:gd name="connsiteX4" fmla="*/ 44774 w 44856"/>
                  <a:gd name="connsiteY4" fmla="*/ 2862 h 15906"/>
                  <a:gd name="connsiteX5" fmla="*/ 41994 w 44856"/>
                  <a:gd name="connsiteY5" fmla="*/ 7353 h 15906"/>
                  <a:gd name="connsiteX6" fmla="*/ 4573 w 44856"/>
                  <a:gd name="connsiteY6" fmla="*/ 15692 h 15906"/>
                  <a:gd name="connsiteX7" fmla="*/ 3718 w 44856"/>
                  <a:gd name="connsiteY7" fmla="*/ 15906 h 15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856" h="15906">
                    <a:moveTo>
                      <a:pt x="3718" y="15906"/>
                    </a:moveTo>
                    <a:cubicBezTo>
                      <a:pt x="2007" y="15906"/>
                      <a:pt x="510" y="14623"/>
                      <a:pt x="82" y="12913"/>
                    </a:cubicBezTo>
                    <a:cubicBezTo>
                      <a:pt x="-345" y="10988"/>
                      <a:pt x="938" y="8850"/>
                      <a:pt x="2862" y="8422"/>
                    </a:cubicBezTo>
                    <a:lnTo>
                      <a:pt x="40284" y="82"/>
                    </a:lnTo>
                    <a:cubicBezTo>
                      <a:pt x="42208" y="-345"/>
                      <a:pt x="44347" y="938"/>
                      <a:pt x="44774" y="2862"/>
                    </a:cubicBezTo>
                    <a:cubicBezTo>
                      <a:pt x="45202" y="4787"/>
                      <a:pt x="43919" y="6925"/>
                      <a:pt x="41994" y="7353"/>
                    </a:cubicBezTo>
                    <a:lnTo>
                      <a:pt x="4573" y="15692"/>
                    </a:lnTo>
                    <a:cubicBezTo>
                      <a:pt x="4145" y="15906"/>
                      <a:pt x="3932" y="15906"/>
                      <a:pt x="3718" y="15906"/>
                    </a:cubicBezTo>
                    <a:close/>
                  </a:path>
                </a:pathLst>
              </a:custGeom>
              <a:solidFill>
                <a:srgbClr val="8C3D3A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50" name="Freeform 4549">
                <a:extLst>
                  <a:ext uri="{FF2B5EF4-FFF2-40B4-BE49-F238E27FC236}">
                    <a16:creationId xmlns:a16="http://schemas.microsoft.com/office/drawing/2014/main" id="{BD19CB5A-75A5-5142-4A4C-175FDD4F39BD}"/>
                  </a:ext>
                </a:extLst>
              </p:cNvPr>
              <p:cNvSpPr/>
              <p:nvPr/>
            </p:nvSpPr>
            <p:spPr>
              <a:xfrm>
                <a:off x="-8745667" y="723543"/>
                <a:ext cx="44856" cy="15906"/>
              </a:xfrm>
              <a:custGeom>
                <a:avLst/>
                <a:gdLst>
                  <a:gd name="connsiteX0" fmla="*/ 3718 w 44856"/>
                  <a:gd name="connsiteY0" fmla="*/ 15906 h 15906"/>
                  <a:gd name="connsiteX1" fmla="*/ 82 w 44856"/>
                  <a:gd name="connsiteY1" fmla="*/ 12913 h 15906"/>
                  <a:gd name="connsiteX2" fmla="*/ 2862 w 44856"/>
                  <a:gd name="connsiteY2" fmla="*/ 8422 h 15906"/>
                  <a:gd name="connsiteX3" fmla="*/ 40284 w 44856"/>
                  <a:gd name="connsiteY3" fmla="*/ 82 h 15906"/>
                  <a:gd name="connsiteX4" fmla="*/ 44774 w 44856"/>
                  <a:gd name="connsiteY4" fmla="*/ 2862 h 15906"/>
                  <a:gd name="connsiteX5" fmla="*/ 41994 w 44856"/>
                  <a:gd name="connsiteY5" fmla="*/ 7353 h 15906"/>
                  <a:gd name="connsiteX6" fmla="*/ 4573 w 44856"/>
                  <a:gd name="connsiteY6" fmla="*/ 15692 h 15906"/>
                  <a:gd name="connsiteX7" fmla="*/ 3718 w 44856"/>
                  <a:gd name="connsiteY7" fmla="*/ 15906 h 15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856" h="15906">
                    <a:moveTo>
                      <a:pt x="3718" y="15906"/>
                    </a:moveTo>
                    <a:cubicBezTo>
                      <a:pt x="2007" y="15906"/>
                      <a:pt x="510" y="14623"/>
                      <a:pt x="82" y="12913"/>
                    </a:cubicBezTo>
                    <a:cubicBezTo>
                      <a:pt x="-345" y="10988"/>
                      <a:pt x="938" y="8850"/>
                      <a:pt x="2862" y="8422"/>
                    </a:cubicBezTo>
                    <a:lnTo>
                      <a:pt x="40284" y="82"/>
                    </a:lnTo>
                    <a:cubicBezTo>
                      <a:pt x="42208" y="-345"/>
                      <a:pt x="44347" y="938"/>
                      <a:pt x="44774" y="2862"/>
                    </a:cubicBezTo>
                    <a:cubicBezTo>
                      <a:pt x="45202" y="4787"/>
                      <a:pt x="43919" y="6925"/>
                      <a:pt x="41994" y="7353"/>
                    </a:cubicBezTo>
                    <a:lnTo>
                      <a:pt x="4573" y="15692"/>
                    </a:lnTo>
                    <a:cubicBezTo>
                      <a:pt x="4359" y="15906"/>
                      <a:pt x="4145" y="15906"/>
                      <a:pt x="3718" y="15906"/>
                    </a:cubicBezTo>
                    <a:close/>
                  </a:path>
                </a:pathLst>
              </a:custGeom>
              <a:solidFill>
                <a:srgbClr val="8C3D3A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51" name="Freeform 4550">
                <a:extLst>
                  <a:ext uri="{FF2B5EF4-FFF2-40B4-BE49-F238E27FC236}">
                    <a16:creationId xmlns:a16="http://schemas.microsoft.com/office/drawing/2014/main" id="{65EF6916-ABE5-D21B-5061-4CE03057C495}"/>
                  </a:ext>
                </a:extLst>
              </p:cNvPr>
              <p:cNvSpPr/>
              <p:nvPr/>
            </p:nvSpPr>
            <p:spPr>
              <a:xfrm>
                <a:off x="-8733906" y="776361"/>
                <a:ext cx="44856" cy="15906"/>
              </a:xfrm>
              <a:custGeom>
                <a:avLst/>
                <a:gdLst>
                  <a:gd name="connsiteX0" fmla="*/ 3718 w 44856"/>
                  <a:gd name="connsiteY0" fmla="*/ 15906 h 15906"/>
                  <a:gd name="connsiteX1" fmla="*/ 82 w 44856"/>
                  <a:gd name="connsiteY1" fmla="*/ 12913 h 15906"/>
                  <a:gd name="connsiteX2" fmla="*/ 2862 w 44856"/>
                  <a:gd name="connsiteY2" fmla="*/ 8422 h 15906"/>
                  <a:gd name="connsiteX3" fmla="*/ 40284 w 44856"/>
                  <a:gd name="connsiteY3" fmla="*/ 82 h 15906"/>
                  <a:gd name="connsiteX4" fmla="*/ 44774 w 44856"/>
                  <a:gd name="connsiteY4" fmla="*/ 2862 h 15906"/>
                  <a:gd name="connsiteX5" fmla="*/ 41994 w 44856"/>
                  <a:gd name="connsiteY5" fmla="*/ 7353 h 15906"/>
                  <a:gd name="connsiteX6" fmla="*/ 4573 w 44856"/>
                  <a:gd name="connsiteY6" fmla="*/ 15692 h 15906"/>
                  <a:gd name="connsiteX7" fmla="*/ 3718 w 44856"/>
                  <a:gd name="connsiteY7" fmla="*/ 15906 h 15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856" h="15906">
                    <a:moveTo>
                      <a:pt x="3718" y="15906"/>
                    </a:moveTo>
                    <a:cubicBezTo>
                      <a:pt x="2007" y="15906"/>
                      <a:pt x="510" y="14623"/>
                      <a:pt x="82" y="12913"/>
                    </a:cubicBezTo>
                    <a:cubicBezTo>
                      <a:pt x="-345" y="10988"/>
                      <a:pt x="938" y="8850"/>
                      <a:pt x="2862" y="8422"/>
                    </a:cubicBezTo>
                    <a:lnTo>
                      <a:pt x="40284" y="82"/>
                    </a:lnTo>
                    <a:cubicBezTo>
                      <a:pt x="42208" y="-345"/>
                      <a:pt x="44347" y="938"/>
                      <a:pt x="44774" y="2862"/>
                    </a:cubicBezTo>
                    <a:cubicBezTo>
                      <a:pt x="45202" y="4787"/>
                      <a:pt x="43919" y="6925"/>
                      <a:pt x="41994" y="7353"/>
                    </a:cubicBezTo>
                    <a:lnTo>
                      <a:pt x="4573" y="15692"/>
                    </a:lnTo>
                    <a:cubicBezTo>
                      <a:pt x="4359" y="15906"/>
                      <a:pt x="3932" y="15906"/>
                      <a:pt x="3718" y="15906"/>
                    </a:cubicBezTo>
                    <a:close/>
                  </a:path>
                </a:pathLst>
              </a:custGeom>
              <a:solidFill>
                <a:srgbClr val="8C3D3A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52" name="Freeform 4551">
                <a:extLst>
                  <a:ext uri="{FF2B5EF4-FFF2-40B4-BE49-F238E27FC236}">
                    <a16:creationId xmlns:a16="http://schemas.microsoft.com/office/drawing/2014/main" id="{76E23FAE-FDFE-1DE0-52BF-A7240911C77E}"/>
                  </a:ext>
                </a:extLst>
              </p:cNvPr>
              <p:cNvSpPr/>
              <p:nvPr/>
            </p:nvSpPr>
            <p:spPr>
              <a:xfrm>
                <a:off x="-8722145" y="829179"/>
                <a:ext cx="44856" cy="15906"/>
              </a:xfrm>
              <a:custGeom>
                <a:avLst/>
                <a:gdLst>
                  <a:gd name="connsiteX0" fmla="*/ 3718 w 44856"/>
                  <a:gd name="connsiteY0" fmla="*/ 15906 h 15906"/>
                  <a:gd name="connsiteX1" fmla="*/ 82 w 44856"/>
                  <a:gd name="connsiteY1" fmla="*/ 12913 h 15906"/>
                  <a:gd name="connsiteX2" fmla="*/ 2862 w 44856"/>
                  <a:gd name="connsiteY2" fmla="*/ 8422 h 15906"/>
                  <a:gd name="connsiteX3" fmla="*/ 40284 w 44856"/>
                  <a:gd name="connsiteY3" fmla="*/ 82 h 15906"/>
                  <a:gd name="connsiteX4" fmla="*/ 44774 w 44856"/>
                  <a:gd name="connsiteY4" fmla="*/ 2862 h 15906"/>
                  <a:gd name="connsiteX5" fmla="*/ 41994 w 44856"/>
                  <a:gd name="connsiteY5" fmla="*/ 7353 h 15906"/>
                  <a:gd name="connsiteX6" fmla="*/ 4573 w 44856"/>
                  <a:gd name="connsiteY6" fmla="*/ 15692 h 15906"/>
                  <a:gd name="connsiteX7" fmla="*/ 3718 w 44856"/>
                  <a:gd name="connsiteY7" fmla="*/ 15906 h 15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856" h="15906">
                    <a:moveTo>
                      <a:pt x="3718" y="15906"/>
                    </a:moveTo>
                    <a:cubicBezTo>
                      <a:pt x="2007" y="15906"/>
                      <a:pt x="510" y="14623"/>
                      <a:pt x="82" y="12913"/>
                    </a:cubicBezTo>
                    <a:cubicBezTo>
                      <a:pt x="-345" y="10988"/>
                      <a:pt x="938" y="8850"/>
                      <a:pt x="2862" y="8422"/>
                    </a:cubicBezTo>
                    <a:lnTo>
                      <a:pt x="40284" y="82"/>
                    </a:lnTo>
                    <a:cubicBezTo>
                      <a:pt x="42208" y="-345"/>
                      <a:pt x="44347" y="938"/>
                      <a:pt x="44774" y="2862"/>
                    </a:cubicBezTo>
                    <a:cubicBezTo>
                      <a:pt x="45202" y="4787"/>
                      <a:pt x="43919" y="6925"/>
                      <a:pt x="41994" y="7353"/>
                    </a:cubicBezTo>
                    <a:lnTo>
                      <a:pt x="4573" y="15692"/>
                    </a:lnTo>
                    <a:cubicBezTo>
                      <a:pt x="4145" y="15906"/>
                      <a:pt x="3932" y="15906"/>
                      <a:pt x="3718" y="15906"/>
                    </a:cubicBezTo>
                    <a:close/>
                  </a:path>
                </a:pathLst>
              </a:custGeom>
              <a:solidFill>
                <a:srgbClr val="8C3D3A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4553" name="Graphic 4317">
              <a:extLst>
                <a:ext uri="{FF2B5EF4-FFF2-40B4-BE49-F238E27FC236}">
                  <a16:creationId xmlns:a16="http://schemas.microsoft.com/office/drawing/2014/main" id="{9BDBC846-9110-C438-9FB4-8CD0EC64F68F}"/>
                </a:ext>
              </a:extLst>
            </p:cNvPr>
            <p:cNvGrpSpPr/>
            <p:nvPr/>
          </p:nvGrpSpPr>
          <p:grpSpPr>
            <a:xfrm>
              <a:off x="-8487484" y="809761"/>
              <a:ext cx="180937" cy="894883"/>
              <a:chOff x="-8487484" y="809761"/>
              <a:chExt cx="180937" cy="894883"/>
            </a:xfrm>
          </p:grpSpPr>
          <p:sp>
            <p:nvSpPr>
              <p:cNvPr id="4554" name="Freeform 4553">
                <a:extLst>
                  <a:ext uri="{FF2B5EF4-FFF2-40B4-BE49-F238E27FC236}">
                    <a16:creationId xmlns:a16="http://schemas.microsoft.com/office/drawing/2014/main" id="{7B33E59B-BDA3-BC91-A981-A88DDF6161CB}"/>
                  </a:ext>
                </a:extLst>
              </p:cNvPr>
              <p:cNvSpPr/>
              <p:nvPr/>
            </p:nvSpPr>
            <p:spPr>
              <a:xfrm>
                <a:off x="-8404302" y="809761"/>
                <a:ext cx="56493" cy="80656"/>
              </a:xfrm>
              <a:custGeom>
                <a:avLst/>
                <a:gdLst>
                  <a:gd name="connsiteX0" fmla="*/ 49610 w 56493"/>
                  <a:gd name="connsiteY0" fmla="*/ 80657 h 80656"/>
                  <a:gd name="connsiteX1" fmla="*/ 0 w 56493"/>
                  <a:gd name="connsiteY1" fmla="*/ 75525 h 80656"/>
                  <a:gd name="connsiteX2" fmla="*/ 7057 w 56493"/>
                  <a:gd name="connsiteY2" fmla="*/ 6670 h 80656"/>
                  <a:gd name="connsiteX3" fmla="*/ 15183 w 56493"/>
                  <a:gd name="connsiteY3" fmla="*/ 41 h 80656"/>
                  <a:gd name="connsiteX4" fmla="*/ 49824 w 56493"/>
                  <a:gd name="connsiteY4" fmla="*/ 3676 h 80656"/>
                  <a:gd name="connsiteX5" fmla="*/ 56453 w 56493"/>
                  <a:gd name="connsiteY5" fmla="*/ 11802 h 80656"/>
                  <a:gd name="connsiteX6" fmla="*/ 49610 w 56493"/>
                  <a:gd name="connsiteY6" fmla="*/ 80657 h 8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493" h="80656">
                    <a:moveTo>
                      <a:pt x="49610" y="80657"/>
                    </a:moveTo>
                    <a:lnTo>
                      <a:pt x="0" y="75525"/>
                    </a:lnTo>
                    <a:lnTo>
                      <a:pt x="7057" y="6670"/>
                    </a:lnTo>
                    <a:cubicBezTo>
                      <a:pt x="7484" y="2607"/>
                      <a:pt x="11120" y="-387"/>
                      <a:pt x="15183" y="41"/>
                    </a:cubicBezTo>
                    <a:lnTo>
                      <a:pt x="49824" y="3676"/>
                    </a:lnTo>
                    <a:cubicBezTo>
                      <a:pt x="53887" y="4104"/>
                      <a:pt x="56881" y="7739"/>
                      <a:pt x="56453" y="11802"/>
                    </a:cubicBezTo>
                    <a:lnTo>
                      <a:pt x="49610" y="80657"/>
                    </a:lnTo>
                    <a:close/>
                  </a:path>
                </a:pathLst>
              </a:custGeom>
              <a:solidFill>
                <a:srgbClr val="327B8E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55" name="Freeform 4554">
                <a:extLst>
                  <a:ext uri="{FF2B5EF4-FFF2-40B4-BE49-F238E27FC236}">
                    <a16:creationId xmlns:a16="http://schemas.microsoft.com/office/drawing/2014/main" id="{C5D46632-4BB7-B333-861F-89021091B825}"/>
                  </a:ext>
                </a:extLst>
              </p:cNvPr>
              <p:cNvSpPr/>
              <p:nvPr/>
            </p:nvSpPr>
            <p:spPr>
              <a:xfrm>
                <a:off x="-8487484" y="1599927"/>
                <a:ext cx="68213" cy="104102"/>
              </a:xfrm>
              <a:custGeom>
                <a:avLst/>
                <a:gdLst>
                  <a:gd name="connsiteX0" fmla="*/ 0 w 68213"/>
                  <a:gd name="connsiteY0" fmla="*/ 0 h 104102"/>
                  <a:gd name="connsiteX1" fmla="*/ 21811 w 68213"/>
                  <a:gd name="connsiteY1" fmla="*/ 102428 h 104102"/>
                  <a:gd name="connsiteX2" fmla="*/ 26302 w 68213"/>
                  <a:gd name="connsiteY2" fmla="*/ 102855 h 104102"/>
                  <a:gd name="connsiteX3" fmla="*/ 68214 w 68213"/>
                  <a:gd name="connsiteY3" fmla="*/ 6843 h 104102"/>
                  <a:gd name="connsiteX4" fmla="*/ 0 w 68213"/>
                  <a:gd name="connsiteY4" fmla="*/ 0 h 104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213" h="104102">
                    <a:moveTo>
                      <a:pt x="0" y="0"/>
                    </a:moveTo>
                    <a:lnTo>
                      <a:pt x="21811" y="102428"/>
                    </a:lnTo>
                    <a:cubicBezTo>
                      <a:pt x="22239" y="104352"/>
                      <a:pt x="25660" y="104780"/>
                      <a:pt x="26302" y="102855"/>
                    </a:cubicBezTo>
                    <a:lnTo>
                      <a:pt x="68214" y="68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1E7EA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56" name="Freeform 4555">
                <a:extLst>
                  <a:ext uri="{FF2B5EF4-FFF2-40B4-BE49-F238E27FC236}">
                    <a16:creationId xmlns:a16="http://schemas.microsoft.com/office/drawing/2014/main" id="{FEB172BD-0BCC-4B82-54E9-48CE86A9CF88}"/>
                  </a:ext>
                </a:extLst>
              </p:cNvPr>
              <p:cNvSpPr/>
              <p:nvPr/>
            </p:nvSpPr>
            <p:spPr>
              <a:xfrm>
                <a:off x="-8474440" y="1659699"/>
                <a:ext cx="30150" cy="44945"/>
              </a:xfrm>
              <a:custGeom>
                <a:avLst/>
                <a:gdLst>
                  <a:gd name="connsiteX0" fmla="*/ 30151 w 30150"/>
                  <a:gd name="connsiteY0" fmla="*/ 4593 h 44945"/>
                  <a:gd name="connsiteX1" fmla="*/ 0 w 30150"/>
                  <a:gd name="connsiteY1" fmla="*/ 1599 h 44945"/>
                  <a:gd name="connsiteX2" fmla="*/ 8340 w 30150"/>
                  <a:gd name="connsiteY2" fmla="*/ 42441 h 44945"/>
                  <a:gd name="connsiteX3" fmla="*/ 14327 w 30150"/>
                  <a:gd name="connsiteY3" fmla="*/ 43083 h 44945"/>
                  <a:gd name="connsiteX4" fmla="*/ 30151 w 30150"/>
                  <a:gd name="connsiteY4" fmla="*/ 4593 h 44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150" h="44945">
                    <a:moveTo>
                      <a:pt x="30151" y="4593"/>
                    </a:moveTo>
                    <a:cubicBezTo>
                      <a:pt x="14327" y="-3533"/>
                      <a:pt x="0" y="1599"/>
                      <a:pt x="0" y="1599"/>
                    </a:cubicBezTo>
                    <a:lnTo>
                      <a:pt x="8340" y="42441"/>
                    </a:lnTo>
                    <a:cubicBezTo>
                      <a:pt x="8981" y="45435"/>
                      <a:pt x="13258" y="45863"/>
                      <a:pt x="14327" y="43083"/>
                    </a:cubicBezTo>
                    <a:lnTo>
                      <a:pt x="30151" y="4593"/>
                    </a:lnTo>
                    <a:close/>
                  </a:path>
                </a:pathLst>
              </a:custGeom>
              <a:solidFill>
                <a:srgbClr val="327B8E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57" name="Freeform 4556">
                <a:extLst>
                  <a:ext uri="{FF2B5EF4-FFF2-40B4-BE49-F238E27FC236}">
                    <a16:creationId xmlns:a16="http://schemas.microsoft.com/office/drawing/2014/main" id="{765FC05F-7909-A46D-7FED-1C63F8C7811D}"/>
                  </a:ext>
                </a:extLst>
              </p:cNvPr>
              <p:cNvSpPr/>
              <p:nvPr/>
            </p:nvSpPr>
            <p:spPr>
              <a:xfrm rot="-5051515">
                <a:off x="-8741469" y="1252145"/>
                <a:ext cx="640888" cy="70140"/>
              </a:xfrm>
              <a:custGeom>
                <a:avLst/>
                <a:gdLst>
                  <a:gd name="connsiteX0" fmla="*/ 0 w 640888"/>
                  <a:gd name="connsiteY0" fmla="*/ 0 h 70140"/>
                  <a:gd name="connsiteX1" fmla="*/ 640889 w 640888"/>
                  <a:gd name="connsiteY1" fmla="*/ 0 h 70140"/>
                  <a:gd name="connsiteX2" fmla="*/ 640889 w 640888"/>
                  <a:gd name="connsiteY2" fmla="*/ 70141 h 70140"/>
                  <a:gd name="connsiteX3" fmla="*/ 0 w 640888"/>
                  <a:gd name="connsiteY3" fmla="*/ 70141 h 70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0888" h="70140">
                    <a:moveTo>
                      <a:pt x="0" y="0"/>
                    </a:moveTo>
                    <a:lnTo>
                      <a:pt x="640889" y="0"/>
                    </a:lnTo>
                    <a:lnTo>
                      <a:pt x="640889" y="70141"/>
                    </a:lnTo>
                    <a:lnTo>
                      <a:pt x="0" y="70141"/>
                    </a:lnTo>
                    <a:close/>
                  </a:path>
                </a:pathLst>
              </a:custGeom>
              <a:solidFill>
                <a:srgbClr val="FFC533"/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58" name="Freeform 4557">
                <a:extLst>
                  <a:ext uri="{FF2B5EF4-FFF2-40B4-BE49-F238E27FC236}">
                    <a16:creationId xmlns:a16="http://schemas.microsoft.com/office/drawing/2014/main" id="{6595E81A-706A-876B-B51C-E704ED92ECEA}"/>
                  </a:ext>
                </a:extLst>
              </p:cNvPr>
              <p:cNvSpPr/>
              <p:nvPr/>
            </p:nvSpPr>
            <p:spPr>
              <a:xfrm>
                <a:off x="-8430442" y="882454"/>
                <a:ext cx="91412" cy="91233"/>
              </a:xfrm>
              <a:custGeom>
                <a:avLst/>
                <a:gdLst>
                  <a:gd name="connsiteX0" fmla="*/ 70618 w 91412"/>
                  <a:gd name="connsiteY0" fmla="*/ 91146 h 91233"/>
                  <a:gd name="connsiteX1" fmla="*/ 12241 w 91412"/>
                  <a:gd name="connsiteY1" fmla="*/ 85159 h 91233"/>
                  <a:gd name="connsiteX2" fmla="*/ 52 w 91412"/>
                  <a:gd name="connsiteY2" fmla="*/ 70404 h 91233"/>
                  <a:gd name="connsiteX3" fmla="*/ 6040 w 91412"/>
                  <a:gd name="connsiteY3" fmla="*/ 12241 h 91233"/>
                  <a:gd name="connsiteX4" fmla="*/ 20794 w 91412"/>
                  <a:gd name="connsiteY4" fmla="*/ 52 h 91233"/>
                  <a:gd name="connsiteX5" fmla="*/ 79172 w 91412"/>
                  <a:gd name="connsiteY5" fmla="*/ 6040 h 91233"/>
                  <a:gd name="connsiteX6" fmla="*/ 91360 w 91412"/>
                  <a:gd name="connsiteY6" fmla="*/ 20794 h 91233"/>
                  <a:gd name="connsiteX7" fmla="*/ 85373 w 91412"/>
                  <a:gd name="connsiteY7" fmla="*/ 78958 h 91233"/>
                  <a:gd name="connsiteX8" fmla="*/ 70618 w 91412"/>
                  <a:gd name="connsiteY8" fmla="*/ 91146 h 91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1412" h="91233">
                    <a:moveTo>
                      <a:pt x="70618" y="91146"/>
                    </a:moveTo>
                    <a:lnTo>
                      <a:pt x="12241" y="85159"/>
                    </a:lnTo>
                    <a:cubicBezTo>
                      <a:pt x="4756" y="84304"/>
                      <a:pt x="-589" y="77675"/>
                      <a:pt x="52" y="70404"/>
                    </a:cubicBezTo>
                    <a:lnTo>
                      <a:pt x="6040" y="12241"/>
                    </a:lnTo>
                    <a:cubicBezTo>
                      <a:pt x="6895" y="4757"/>
                      <a:pt x="13524" y="-589"/>
                      <a:pt x="20794" y="52"/>
                    </a:cubicBezTo>
                    <a:lnTo>
                      <a:pt x="79172" y="6040"/>
                    </a:lnTo>
                    <a:cubicBezTo>
                      <a:pt x="86656" y="6895"/>
                      <a:pt x="92002" y="13524"/>
                      <a:pt x="91360" y="20794"/>
                    </a:cubicBezTo>
                    <a:lnTo>
                      <a:pt x="85373" y="78958"/>
                    </a:lnTo>
                    <a:cubicBezTo>
                      <a:pt x="84731" y="86442"/>
                      <a:pt x="77889" y="92002"/>
                      <a:pt x="70618" y="9114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59" name="Freeform 4558">
                <a:extLst>
                  <a:ext uri="{FF2B5EF4-FFF2-40B4-BE49-F238E27FC236}">
                    <a16:creationId xmlns:a16="http://schemas.microsoft.com/office/drawing/2014/main" id="{86997069-DB6C-3198-1CD5-4DD6B99B97AA}"/>
                  </a:ext>
                </a:extLst>
              </p:cNvPr>
              <p:cNvSpPr/>
              <p:nvPr/>
            </p:nvSpPr>
            <p:spPr>
              <a:xfrm>
                <a:off x="-8358125" y="922648"/>
                <a:ext cx="51578" cy="311678"/>
              </a:xfrm>
              <a:custGeom>
                <a:avLst/>
                <a:gdLst>
                  <a:gd name="connsiteX0" fmla="*/ 30805 w 51578"/>
                  <a:gd name="connsiteY0" fmla="*/ 1343 h 311678"/>
                  <a:gd name="connsiteX1" fmla="*/ 18616 w 51578"/>
                  <a:gd name="connsiteY1" fmla="*/ 60 h 311678"/>
                  <a:gd name="connsiteX2" fmla="*/ 11773 w 51578"/>
                  <a:gd name="connsiteY2" fmla="*/ 4336 h 311678"/>
                  <a:gd name="connsiteX3" fmla="*/ 11346 w 51578"/>
                  <a:gd name="connsiteY3" fmla="*/ 9041 h 311678"/>
                  <a:gd name="connsiteX4" fmla="*/ 17119 w 51578"/>
                  <a:gd name="connsiteY4" fmla="*/ 14600 h 311678"/>
                  <a:gd name="connsiteX5" fmla="*/ 23107 w 51578"/>
                  <a:gd name="connsiteY5" fmla="*/ 15242 h 311678"/>
                  <a:gd name="connsiteX6" fmla="*/ 28880 w 51578"/>
                  <a:gd name="connsiteY6" fmla="*/ 20802 h 311678"/>
                  <a:gd name="connsiteX7" fmla="*/ 12 w 51578"/>
                  <a:gd name="connsiteY7" fmla="*/ 304990 h 311678"/>
                  <a:gd name="connsiteX8" fmla="*/ 5786 w 51578"/>
                  <a:gd name="connsiteY8" fmla="*/ 310550 h 311678"/>
                  <a:gd name="connsiteX9" fmla="*/ 15622 w 51578"/>
                  <a:gd name="connsiteY9" fmla="*/ 311619 h 311678"/>
                  <a:gd name="connsiteX10" fmla="*/ 22465 w 51578"/>
                  <a:gd name="connsiteY10" fmla="*/ 307342 h 311678"/>
                  <a:gd name="connsiteX11" fmla="*/ 51547 w 51578"/>
                  <a:gd name="connsiteY11" fmla="*/ 21229 h 311678"/>
                  <a:gd name="connsiteX12" fmla="*/ 30805 w 51578"/>
                  <a:gd name="connsiteY12" fmla="*/ 1343 h 311678"/>
                  <a:gd name="connsiteX13" fmla="*/ 30805 w 51578"/>
                  <a:gd name="connsiteY13" fmla="*/ 1343 h 311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1578" h="311678">
                    <a:moveTo>
                      <a:pt x="30805" y="1343"/>
                    </a:moveTo>
                    <a:lnTo>
                      <a:pt x="18616" y="60"/>
                    </a:lnTo>
                    <a:cubicBezTo>
                      <a:pt x="15195" y="-368"/>
                      <a:pt x="12201" y="1556"/>
                      <a:pt x="11773" y="4336"/>
                    </a:cubicBezTo>
                    <a:lnTo>
                      <a:pt x="11346" y="9041"/>
                    </a:lnTo>
                    <a:cubicBezTo>
                      <a:pt x="11132" y="11820"/>
                      <a:pt x="13698" y="14386"/>
                      <a:pt x="17119" y="14600"/>
                    </a:cubicBezTo>
                    <a:lnTo>
                      <a:pt x="23107" y="15242"/>
                    </a:lnTo>
                    <a:cubicBezTo>
                      <a:pt x="26528" y="15670"/>
                      <a:pt x="29094" y="18022"/>
                      <a:pt x="28880" y="20802"/>
                    </a:cubicBezTo>
                    <a:lnTo>
                      <a:pt x="12" y="304990"/>
                    </a:lnTo>
                    <a:cubicBezTo>
                      <a:pt x="-202" y="307770"/>
                      <a:pt x="2365" y="310336"/>
                      <a:pt x="5786" y="310550"/>
                    </a:cubicBezTo>
                    <a:lnTo>
                      <a:pt x="15622" y="311619"/>
                    </a:lnTo>
                    <a:cubicBezTo>
                      <a:pt x="19044" y="312047"/>
                      <a:pt x="22037" y="310122"/>
                      <a:pt x="22465" y="307342"/>
                    </a:cubicBezTo>
                    <a:lnTo>
                      <a:pt x="51547" y="21229"/>
                    </a:lnTo>
                    <a:cubicBezTo>
                      <a:pt x="52188" y="11393"/>
                      <a:pt x="42994" y="2412"/>
                      <a:pt x="30805" y="1343"/>
                    </a:cubicBezTo>
                    <a:lnTo>
                      <a:pt x="30805" y="1343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21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560" name="Freeform 4559">
              <a:extLst>
                <a:ext uri="{FF2B5EF4-FFF2-40B4-BE49-F238E27FC236}">
                  <a16:creationId xmlns:a16="http://schemas.microsoft.com/office/drawing/2014/main" id="{6DFE9063-EE18-9077-E831-B2B6DF8B7DA5}"/>
                </a:ext>
              </a:extLst>
            </p:cNvPr>
            <p:cNvSpPr/>
            <p:nvPr/>
          </p:nvSpPr>
          <p:spPr>
            <a:xfrm>
              <a:off x="-8657782" y="1265915"/>
              <a:ext cx="337138" cy="453546"/>
            </a:xfrm>
            <a:custGeom>
              <a:avLst/>
              <a:gdLst>
                <a:gd name="connsiteX0" fmla="*/ 287266 w 337138"/>
                <a:gd name="connsiteY0" fmla="*/ 444566 h 453546"/>
                <a:gd name="connsiteX1" fmla="*/ 49694 w 337138"/>
                <a:gd name="connsiteY1" fmla="*/ 444566 h 453546"/>
                <a:gd name="connsiteX2" fmla="*/ 44135 w 337138"/>
                <a:gd name="connsiteY2" fmla="*/ 439434 h 453546"/>
                <a:gd name="connsiteX3" fmla="*/ 84 w 337138"/>
                <a:gd name="connsiteY3" fmla="*/ 13686 h 453546"/>
                <a:gd name="connsiteX4" fmla="*/ 12487 w 337138"/>
                <a:gd name="connsiteY4" fmla="*/ 0 h 453546"/>
                <a:gd name="connsiteX5" fmla="*/ 324688 w 337138"/>
                <a:gd name="connsiteY5" fmla="*/ 0 h 453546"/>
                <a:gd name="connsiteX6" fmla="*/ 337090 w 337138"/>
                <a:gd name="connsiteY6" fmla="*/ 13686 h 453546"/>
                <a:gd name="connsiteX7" fmla="*/ 292826 w 337138"/>
                <a:gd name="connsiteY7" fmla="*/ 439434 h 453546"/>
                <a:gd name="connsiteX8" fmla="*/ 287266 w 337138"/>
                <a:gd name="connsiteY8" fmla="*/ 444566 h 45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7138" h="453546">
                  <a:moveTo>
                    <a:pt x="287266" y="444566"/>
                  </a:moveTo>
                  <a:cubicBezTo>
                    <a:pt x="229103" y="456540"/>
                    <a:pt x="107858" y="456540"/>
                    <a:pt x="49694" y="444566"/>
                  </a:cubicBezTo>
                  <a:cubicBezTo>
                    <a:pt x="47770" y="444138"/>
                    <a:pt x="44348" y="442213"/>
                    <a:pt x="44135" y="439434"/>
                  </a:cubicBezTo>
                  <a:lnTo>
                    <a:pt x="84" y="13686"/>
                  </a:lnTo>
                  <a:cubicBezTo>
                    <a:pt x="-771" y="6415"/>
                    <a:pt x="5002" y="0"/>
                    <a:pt x="12487" y="0"/>
                  </a:cubicBezTo>
                  <a:cubicBezTo>
                    <a:pt x="81342" y="428"/>
                    <a:pt x="254549" y="428"/>
                    <a:pt x="324688" y="0"/>
                  </a:cubicBezTo>
                  <a:cubicBezTo>
                    <a:pt x="331958" y="0"/>
                    <a:pt x="337732" y="6201"/>
                    <a:pt x="337090" y="13686"/>
                  </a:cubicBezTo>
                  <a:lnTo>
                    <a:pt x="292826" y="439434"/>
                  </a:lnTo>
                  <a:cubicBezTo>
                    <a:pt x="292612" y="442427"/>
                    <a:pt x="289191" y="444352"/>
                    <a:pt x="287266" y="444566"/>
                  </a:cubicBezTo>
                  <a:close/>
                </a:path>
              </a:pathLst>
            </a:custGeom>
            <a:solidFill>
              <a:srgbClr val="D63B1D"/>
            </a:solidFill>
            <a:ln w="21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8724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aphic 55">
            <a:extLst>
              <a:ext uri="{FF2B5EF4-FFF2-40B4-BE49-F238E27FC236}">
                <a16:creationId xmlns:a16="http://schemas.microsoft.com/office/drawing/2014/main" id="{EE5068CB-7150-303F-676D-2BA47CBFF42F}"/>
              </a:ext>
            </a:extLst>
          </p:cNvPr>
          <p:cNvGrpSpPr/>
          <p:nvPr/>
        </p:nvGrpSpPr>
        <p:grpSpPr>
          <a:xfrm>
            <a:off x="0" y="0"/>
            <a:ext cx="1895089" cy="2505014"/>
            <a:chOff x="0" y="0"/>
            <a:chExt cx="1895089" cy="2505014"/>
          </a:xfrm>
        </p:grpSpPr>
        <p:grpSp>
          <p:nvGrpSpPr>
            <p:cNvPr id="57" name="Graphic 55">
              <a:extLst>
                <a:ext uri="{FF2B5EF4-FFF2-40B4-BE49-F238E27FC236}">
                  <a16:creationId xmlns:a16="http://schemas.microsoft.com/office/drawing/2014/main" id="{134B2968-B067-2D69-45C1-E39044DB6CE2}"/>
                </a:ext>
              </a:extLst>
            </p:cNvPr>
            <p:cNvGrpSpPr/>
            <p:nvPr/>
          </p:nvGrpSpPr>
          <p:grpSpPr>
            <a:xfrm>
              <a:off x="840150" y="0"/>
              <a:ext cx="1054938" cy="726109"/>
              <a:chOff x="840150" y="0"/>
              <a:chExt cx="1054938" cy="726109"/>
            </a:xfrm>
          </p:grpSpPr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899B3F89-1A11-D375-0FCD-A03AC6EF1E56}"/>
                  </a:ext>
                </a:extLst>
              </p:cNvPr>
              <p:cNvSpPr/>
              <p:nvPr/>
            </p:nvSpPr>
            <p:spPr>
              <a:xfrm>
                <a:off x="840150" y="0"/>
                <a:ext cx="915731" cy="545068"/>
              </a:xfrm>
              <a:custGeom>
                <a:avLst/>
                <a:gdLst>
                  <a:gd name="connsiteX0" fmla="*/ 544815 w 915731"/>
                  <a:gd name="connsiteY0" fmla="*/ 545068 h 545068"/>
                  <a:gd name="connsiteX1" fmla="*/ 915731 w 915731"/>
                  <a:gd name="connsiteY1" fmla="*/ 251697 h 545068"/>
                  <a:gd name="connsiteX2" fmla="*/ 664093 w 915731"/>
                  <a:gd name="connsiteY2" fmla="*/ 0 h 545068"/>
                  <a:gd name="connsiteX3" fmla="*/ 0 w 915731"/>
                  <a:gd name="connsiteY3" fmla="*/ 0 h 5450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15731" h="545068">
                    <a:moveTo>
                      <a:pt x="544815" y="545068"/>
                    </a:moveTo>
                    <a:lnTo>
                      <a:pt x="915731" y="251697"/>
                    </a:lnTo>
                    <a:lnTo>
                      <a:pt x="66409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4158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81" name="Graphic 55">
                <a:extLst>
                  <a:ext uri="{FF2B5EF4-FFF2-40B4-BE49-F238E27FC236}">
                    <a16:creationId xmlns:a16="http://schemas.microsoft.com/office/drawing/2014/main" id="{FC31CA89-67DE-BA7B-727C-179DB517CF32}"/>
                  </a:ext>
                </a:extLst>
              </p:cNvPr>
              <p:cNvGrpSpPr/>
              <p:nvPr/>
            </p:nvGrpSpPr>
            <p:grpSpPr>
              <a:xfrm>
                <a:off x="1247850" y="78720"/>
                <a:ext cx="647238" cy="647388"/>
                <a:chOff x="1247850" y="78720"/>
                <a:chExt cx="647238" cy="647388"/>
              </a:xfrm>
            </p:grpSpPr>
            <p:sp>
              <p:nvSpPr>
                <p:cNvPr id="82" name="Freeform 81">
                  <a:extLst>
                    <a:ext uri="{FF2B5EF4-FFF2-40B4-BE49-F238E27FC236}">
                      <a16:creationId xmlns:a16="http://schemas.microsoft.com/office/drawing/2014/main" id="{152943B9-5A0C-5667-32F5-06AC40DE1AC7}"/>
                    </a:ext>
                  </a:extLst>
                </p:cNvPr>
                <p:cNvSpPr/>
                <p:nvPr/>
              </p:nvSpPr>
              <p:spPr>
                <a:xfrm>
                  <a:off x="1313083" y="170000"/>
                  <a:ext cx="578716" cy="556108"/>
                </a:xfrm>
                <a:custGeom>
                  <a:avLst/>
                  <a:gdLst>
                    <a:gd name="connsiteX0" fmla="*/ 578717 w 578716"/>
                    <a:gd name="connsiteY0" fmla="*/ 552819 h 556108"/>
                    <a:gd name="connsiteX1" fmla="*/ 26026 w 578716"/>
                    <a:gd name="connsiteY1" fmla="*/ 0 h 556108"/>
                    <a:gd name="connsiteX2" fmla="*/ 578717 w 578716"/>
                    <a:gd name="connsiteY2" fmla="*/ 552819 h 556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78716" h="556108">
                      <a:moveTo>
                        <a:pt x="578717" y="552819"/>
                      </a:moveTo>
                      <a:lnTo>
                        <a:pt x="26026" y="0"/>
                      </a:lnTo>
                      <a:cubicBezTo>
                        <a:pt x="-75468" y="295277"/>
                        <a:pt x="122185" y="590681"/>
                        <a:pt x="578717" y="552819"/>
                      </a:cubicBezTo>
                      <a:close/>
                    </a:path>
                  </a:pathLst>
                </a:custGeom>
                <a:solidFill>
                  <a:srgbClr val="E76752"/>
                </a:solidFill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3" name="Freeform 82">
                  <a:extLst>
                    <a:ext uri="{FF2B5EF4-FFF2-40B4-BE49-F238E27FC236}">
                      <a16:creationId xmlns:a16="http://schemas.microsoft.com/office/drawing/2014/main" id="{A1DC0BD4-9F23-7708-8412-DD51443DD198}"/>
                    </a:ext>
                  </a:extLst>
                </p:cNvPr>
                <p:cNvSpPr/>
                <p:nvPr/>
              </p:nvSpPr>
              <p:spPr>
                <a:xfrm>
                  <a:off x="1339109" y="143968"/>
                  <a:ext cx="555979" cy="578850"/>
                </a:xfrm>
                <a:custGeom>
                  <a:avLst/>
                  <a:gdLst>
                    <a:gd name="connsiteX0" fmla="*/ 552691 w 555979"/>
                    <a:gd name="connsiteY0" fmla="*/ 578851 h 578850"/>
                    <a:gd name="connsiteX1" fmla="*/ 0 w 555979"/>
                    <a:gd name="connsiteY1" fmla="*/ 26032 h 578850"/>
                    <a:gd name="connsiteX2" fmla="*/ 552691 w 555979"/>
                    <a:gd name="connsiteY2" fmla="*/ 578851 h 578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55979" h="578850">
                      <a:moveTo>
                        <a:pt x="552691" y="578851"/>
                      </a:moveTo>
                      <a:lnTo>
                        <a:pt x="0" y="26032"/>
                      </a:lnTo>
                      <a:cubicBezTo>
                        <a:pt x="295209" y="-75485"/>
                        <a:pt x="590545" y="122213"/>
                        <a:pt x="552691" y="578851"/>
                      </a:cubicBezTo>
                      <a:close/>
                    </a:path>
                  </a:pathLst>
                </a:custGeom>
                <a:solidFill>
                  <a:srgbClr val="EF8A1D"/>
                </a:solidFill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4" name="Freeform 83">
                  <a:extLst>
                    <a:ext uri="{FF2B5EF4-FFF2-40B4-BE49-F238E27FC236}">
                      <a16:creationId xmlns:a16="http://schemas.microsoft.com/office/drawing/2014/main" id="{EF487114-C928-618C-4B14-43AEC7BBA65C}"/>
                    </a:ext>
                  </a:extLst>
                </p:cNvPr>
                <p:cNvSpPr/>
                <p:nvPr/>
              </p:nvSpPr>
              <p:spPr>
                <a:xfrm>
                  <a:off x="1247850" y="78720"/>
                  <a:ext cx="545894" cy="546138"/>
                </a:xfrm>
                <a:custGeom>
                  <a:avLst/>
                  <a:gdLst>
                    <a:gd name="connsiteX0" fmla="*/ 410856 w 545894"/>
                    <a:gd name="connsiteY0" fmla="*/ 415017 h 546138"/>
                    <a:gd name="connsiteX1" fmla="*/ 402092 w 545894"/>
                    <a:gd name="connsiteY1" fmla="*/ 543598 h 546138"/>
                    <a:gd name="connsiteX2" fmla="*/ 404632 w 545894"/>
                    <a:gd name="connsiteY2" fmla="*/ 546139 h 546138"/>
                    <a:gd name="connsiteX3" fmla="*/ 407427 w 545894"/>
                    <a:gd name="connsiteY3" fmla="*/ 543344 h 546138"/>
                    <a:gd name="connsiteX4" fmla="*/ 415810 w 545894"/>
                    <a:gd name="connsiteY4" fmla="*/ 420100 h 546138"/>
                    <a:gd name="connsiteX5" fmla="*/ 523529 w 545894"/>
                    <a:gd name="connsiteY5" fmla="*/ 527843 h 546138"/>
                    <a:gd name="connsiteX6" fmla="*/ 527339 w 545894"/>
                    <a:gd name="connsiteY6" fmla="*/ 527589 h 546138"/>
                    <a:gd name="connsiteX7" fmla="*/ 527594 w 545894"/>
                    <a:gd name="connsiteY7" fmla="*/ 523777 h 546138"/>
                    <a:gd name="connsiteX8" fmla="*/ 419875 w 545894"/>
                    <a:gd name="connsiteY8" fmla="*/ 416034 h 546138"/>
                    <a:gd name="connsiteX9" fmla="*/ 543091 w 545894"/>
                    <a:gd name="connsiteY9" fmla="*/ 407648 h 546138"/>
                    <a:gd name="connsiteX10" fmla="*/ 545885 w 545894"/>
                    <a:gd name="connsiteY10" fmla="*/ 404853 h 546138"/>
                    <a:gd name="connsiteX11" fmla="*/ 543345 w 545894"/>
                    <a:gd name="connsiteY11" fmla="*/ 402312 h 546138"/>
                    <a:gd name="connsiteX12" fmla="*/ 414794 w 545894"/>
                    <a:gd name="connsiteY12" fmla="*/ 411079 h 546138"/>
                    <a:gd name="connsiteX13" fmla="*/ 308855 w 545894"/>
                    <a:gd name="connsiteY13" fmla="*/ 305114 h 546138"/>
                    <a:gd name="connsiteX14" fmla="*/ 489867 w 545894"/>
                    <a:gd name="connsiteY14" fmla="*/ 292790 h 546138"/>
                    <a:gd name="connsiteX15" fmla="*/ 492661 w 545894"/>
                    <a:gd name="connsiteY15" fmla="*/ 289995 h 546138"/>
                    <a:gd name="connsiteX16" fmla="*/ 490121 w 545894"/>
                    <a:gd name="connsiteY16" fmla="*/ 287454 h 546138"/>
                    <a:gd name="connsiteX17" fmla="*/ 303773 w 545894"/>
                    <a:gd name="connsiteY17" fmla="*/ 300159 h 546138"/>
                    <a:gd name="connsiteX18" fmla="*/ 189450 w 545894"/>
                    <a:gd name="connsiteY18" fmla="*/ 185809 h 546138"/>
                    <a:gd name="connsiteX19" fmla="*/ 410094 w 545894"/>
                    <a:gd name="connsiteY19" fmla="*/ 170817 h 546138"/>
                    <a:gd name="connsiteX20" fmla="*/ 412889 w 545894"/>
                    <a:gd name="connsiteY20" fmla="*/ 168021 h 546138"/>
                    <a:gd name="connsiteX21" fmla="*/ 410348 w 545894"/>
                    <a:gd name="connsiteY21" fmla="*/ 165480 h 546138"/>
                    <a:gd name="connsiteX22" fmla="*/ 184369 w 545894"/>
                    <a:gd name="connsiteY22" fmla="*/ 180854 h 546138"/>
                    <a:gd name="connsiteX23" fmla="*/ 4754 w 545894"/>
                    <a:gd name="connsiteY23" fmla="*/ 689 h 546138"/>
                    <a:gd name="connsiteX24" fmla="*/ 943 w 545894"/>
                    <a:gd name="connsiteY24" fmla="*/ 943 h 546138"/>
                    <a:gd name="connsiteX25" fmla="*/ 689 w 545894"/>
                    <a:gd name="connsiteY25" fmla="*/ 4755 h 546138"/>
                    <a:gd name="connsiteX26" fmla="*/ 180558 w 545894"/>
                    <a:gd name="connsiteY26" fmla="*/ 184666 h 546138"/>
                    <a:gd name="connsiteX27" fmla="*/ 165188 w 545894"/>
                    <a:gd name="connsiteY27" fmla="*/ 410698 h 546138"/>
                    <a:gd name="connsiteX28" fmla="*/ 167728 w 545894"/>
                    <a:gd name="connsiteY28" fmla="*/ 413239 h 546138"/>
                    <a:gd name="connsiteX29" fmla="*/ 170523 w 545894"/>
                    <a:gd name="connsiteY29" fmla="*/ 410443 h 546138"/>
                    <a:gd name="connsiteX30" fmla="*/ 185512 w 545894"/>
                    <a:gd name="connsiteY30" fmla="*/ 189748 h 546138"/>
                    <a:gd name="connsiteX31" fmla="*/ 299836 w 545894"/>
                    <a:gd name="connsiteY31" fmla="*/ 304098 h 546138"/>
                    <a:gd name="connsiteX32" fmla="*/ 287133 w 545894"/>
                    <a:gd name="connsiteY32" fmla="*/ 490488 h 546138"/>
                    <a:gd name="connsiteX33" fmla="*/ 289674 w 545894"/>
                    <a:gd name="connsiteY33" fmla="*/ 493030 h 546138"/>
                    <a:gd name="connsiteX34" fmla="*/ 292468 w 545894"/>
                    <a:gd name="connsiteY34" fmla="*/ 490234 h 546138"/>
                    <a:gd name="connsiteX35" fmla="*/ 304790 w 545894"/>
                    <a:gd name="connsiteY35" fmla="*/ 309180 h 546138"/>
                    <a:gd name="connsiteX36" fmla="*/ 410856 w 545894"/>
                    <a:gd name="connsiteY36" fmla="*/ 415017 h 5461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545894" h="546138">
                      <a:moveTo>
                        <a:pt x="410856" y="415017"/>
                      </a:moveTo>
                      <a:lnTo>
                        <a:pt x="402092" y="543598"/>
                      </a:lnTo>
                      <a:cubicBezTo>
                        <a:pt x="401965" y="545122"/>
                        <a:pt x="403108" y="546139"/>
                        <a:pt x="404632" y="546139"/>
                      </a:cubicBezTo>
                      <a:cubicBezTo>
                        <a:pt x="406157" y="546012"/>
                        <a:pt x="407427" y="544741"/>
                        <a:pt x="407427" y="543344"/>
                      </a:cubicBezTo>
                      <a:lnTo>
                        <a:pt x="415810" y="420100"/>
                      </a:lnTo>
                      <a:lnTo>
                        <a:pt x="523529" y="527843"/>
                      </a:lnTo>
                      <a:cubicBezTo>
                        <a:pt x="524545" y="528859"/>
                        <a:pt x="526196" y="528732"/>
                        <a:pt x="527339" y="527589"/>
                      </a:cubicBezTo>
                      <a:cubicBezTo>
                        <a:pt x="528483" y="526445"/>
                        <a:pt x="528610" y="524793"/>
                        <a:pt x="527594" y="523777"/>
                      </a:cubicBezTo>
                      <a:lnTo>
                        <a:pt x="419875" y="416034"/>
                      </a:lnTo>
                      <a:lnTo>
                        <a:pt x="543091" y="407648"/>
                      </a:lnTo>
                      <a:cubicBezTo>
                        <a:pt x="544615" y="407521"/>
                        <a:pt x="545885" y="406251"/>
                        <a:pt x="545885" y="404853"/>
                      </a:cubicBezTo>
                      <a:cubicBezTo>
                        <a:pt x="546012" y="403328"/>
                        <a:pt x="544869" y="402312"/>
                        <a:pt x="543345" y="402312"/>
                      </a:cubicBezTo>
                      <a:lnTo>
                        <a:pt x="414794" y="411079"/>
                      </a:lnTo>
                      <a:lnTo>
                        <a:pt x="308855" y="305114"/>
                      </a:lnTo>
                      <a:lnTo>
                        <a:pt x="489867" y="292790"/>
                      </a:lnTo>
                      <a:cubicBezTo>
                        <a:pt x="491391" y="292663"/>
                        <a:pt x="492661" y="291392"/>
                        <a:pt x="492661" y="289995"/>
                      </a:cubicBezTo>
                      <a:cubicBezTo>
                        <a:pt x="492788" y="288470"/>
                        <a:pt x="491645" y="287454"/>
                        <a:pt x="490121" y="287454"/>
                      </a:cubicBezTo>
                      <a:lnTo>
                        <a:pt x="303773" y="300159"/>
                      </a:lnTo>
                      <a:lnTo>
                        <a:pt x="189450" y="185809"/>
                      </a:lnTo>
                      <a:lnTo>
                        <a:pt x="410094" y="170817"/>
                      </a:lnTo>
                      <a:cubicBezTo>
                        <a:pt x="411619" y="170690"/>
                        <a:pt x="412889" y="169419"/>
                        <a:pt x="412889" y="168021"/>
                      </a:cubicBezTo>
                      <a:cubicBezTo>
                        <a:pt x="413016" y="166497"/>
                        <a:pt x="411873" y="165480"/>
                        <a:pt x="410348" y="165480"/>
                      </a:cubicBezTo>
                      <a:lnTo>
                        <a:pt x="184369" y="180854"/>
                      </a:lnTo>
                      <a:lnTo>
                        <a:pt x="4754" y="689"/>
                      </a:lnTo>
                      <a:cubicBezTo>
                        <a:pt x="3738" y="-327"/>
                        <a:pt x="2086" y="-200"/>
                        <a:pt x="943" y="943"/>
                      </a:cubicBezTo>
                      <a:cubicBezTo>
                        <a:pt x="-200" y="2087"/>
                        <a:pt x="-327" y="3739"/>
                        <a:pt x="689" y="4755"/>
                      </a:cubicBezTo>
                      <a:lnTo>
                        <a:pt x="180558" y="184666"/>
                      </a:lnTo>
                      <a:lnTo>
                        <a:pt x="165188" y="410698"/>
                      </a:lnTo>
                      <a:cubicBezTo>
                        <a:pt x="165061" y="412222"/>
                        <a:pt x="166204" y="413239"/>
                        <a:pt x="167728" y="413239"/>
                      </a:cubicBezTo>
                      <a:cubicBezTo>
                        <a:pt x="169253" y="413112"/>
                        <a:pt x="170523" y="411841"/>
                        <a:pt x="170523" y="410443"/>
                      </a:cubicBezTo>
                      <a:lnTo>
                        <a:pt x="185512" y="189748"/>
                      </a:lnTo>
                      <a:lnTo>
                        <a:pt x="299836" y="304098"/>
                      </a:lnTo>
                      <a:lnTo>
                        <a:pt x="287133" y="490488"/>
                      </a:lnTo>
                      <a:cubicBezTo>
                        <a:pt x="287006" y="492013"/>
                        <a:pt x="288149" y="493030"/>
                        <a:pt x="289674" y="493030"/>
                      </a:cubicBezTo>
                      <a:cubicBezTo>
                        <a:pt x="291198" y="492903"/>
                        <a:pt x="292468" y="491632"/>
                        <a:pt x="292468" y="490234"/>
                      </a:cubicBezTo>
                      <a:lnTo>
                        <a:pt x="304790" y="309180"/>
                      </a:lnTo>
                      <a:lnTo>
                        <a:pt x="410856" y="415017"/>
                      </a:lnTo>
                      <a:close/>
                    </a:path>
                  </a:pathLst>
                </a:custGeom>
                <a:solidFill>
                  <a:srgbClr val="70271F"/>
                </a:solidFill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58" name="Graphic 55">
              <a:extLst>
                <a:ext uri="{FF2B5EF4-FFF2-40B4-BE49-F238E27FC236}">
                  <a16:creationId xmlns:a16="http://schemas.microsoft.com/office/drawing/2014/main" id="{9323A989-331F-8F2B-4FE9-43CCC5B3F36D}"/>
                </a:ext>
              </a:extLst>
            </p:cNvPr>
            <p:cNvGrpSpPr/>
            <p:nvPr/>
          </p:nvGrpSpPr>
          <p:grpSpPr>
            <a:xfrm>
              <a:off x="0" y="0"/>
              <a:ext cx="1734782" cy="1489713"/>
              <a:chOff x="0" y="0"/>
              <a:chExt cx="1734782" cy="1489713"/>
            </a:xfrm>
          </p:grpSpPr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D01D39A9-DC12-0D65-FCF5-6A32885AE298}"/>
                  </a:ext>
                </a:extLst>
              </p:cNvPr>
              <p:cNvSpPr/>
              <p:nvPr/>
            </p:nvSpPr>
            <p:spPr>
              <a:xfrm>
                <a:off x="0" y="0"/>
                <a:ext cx="1595575" cy="1308545"/>
              </a:xfrm>
              <a:custGeom>
                <a:avLst/>
                <a:gdLst>
                  <a:gd name="connsiteX0" fmla="*/ 1224659 w 1595575"/>
                  <a:gd name="connsiteY0" fmla="*/ 1308545 h 1308545"/>
                  <a:gd name="connsiteX1" fmla="*/ 1595575 w 1595575"/>
                  <a:gd name="connsiteY1" fmla="*/ 1015174 h 1308545"/>
                  <a:gd name="connsiteX2" fmla="*/ 580636 w 1595575"/>
                  <a:gd name="connsiteY2" fmla="*/ 0 h 1308545"/>
                  <a:gd name="connsiteX3" fmla="*/ 0 w 1595575"/>
                  <a:gd name="connsiteY3" fmla="*/ 0 h 1308545"/>
                  <a:gd name="connsiteX4" fmla="*/ 0 w 1595575"/>
                  <a:gd name="connsiteY4" fmla="*/ 83603 h 1308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95575" h="1308545">
                    <a:moveTo>
                      <a:pt x="1224659" y="1308545"/>
                    </a:moveTo>
                    <a:lnTo>
                      <a:pt x="1595575" y="1015174"/>
                    </a:lnTo>
                    <a:lnTo>
                      <a:pt x="580636" y="0"/>
                    </a:lnTo>
                    <a:lnTo>
                      <a:pt x="0" y="0"/>
                    </a:lnTo>
                    <a:lnTo>
                      <a:pt x="0" y="83603"/>
                    </a:lnTo>
                    <a:close/>
                  </a:path>
                </a:pathLst>
              </a:custGeom>
              <a:solidFill>
                <a:srgbClr val="BA4158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72" name="Graphic 55">
                <a:extLst>
                  <a:ext uri="{FF2B5EF4-FFF2-40B4-BE49-F238E27FC236}">
                    <a16:creationId xmlns:a16="http://schemas.microsoft.com/office/drawing/2014/main" id="{1089D691-360B-36F2-0441-6A35E8017AFA}"/>
                  </a:ext>
                </a:extLst>
              </p:cNvPr>
              <p:cNvGrpSpPr/>
              <p:nvPr/>
            </p:nvGrpSpPr>
            <p:grpSpPr>
              <a:xfrm>
                <a:off x="1087670" y="842324"/>
                <a:ext cx="647111" cy="647388"/>
                <a:chOff x="1087670" y="842324"/>
                <a:chExt cx="647111" cy="647388"/>
              </a:xfrm>
            </p:grpSpPr>
            <p:sp>
              <p:nvSpPr>
                <p:cNvPr id="77" name="Freeform 76">
                  <a:extLst>
                    <a:ext uri="{FF2B5EF4-FFF2-40B4-BE49-F238E27FC236}">
                      <a16:creationId xmlns:a16="http://schemas.microsoft.com/office/drawing/2014/main" id="{5B79E985-F74F-CE8C-2E50-29A344DFB5DF}"/>
                    </a:ext>
                  </a:extLst>
                </p:cNvPr>
                <p:cNvSpPr/>
                <p:nvPr/>
              </p:nvSpPr>
              <p:spPr>
                <a:xfrm>
                  <a:off x="1152830" y="933477"/>
                  <a:ext cx="578662" cy="556235"/>
                </a:xfrm>
                <a:custGeom>
                  <a:avLst/>
                  <a:gdLst>
                    <a:gd name="connsiteX0" fmla="*/ 578663 w 578662"/>
                    <a:gd name="connsiteY0" fmla="*/ 552946 h 556235"/>
                    <a:gd name="connsiteX1" fmla="*/ 25972 w 578662"/>
                    <a:gd name="connsiteY1" fmla="*/ 0 h 556235"/>
                    <a:gd name="connsiteX2" fmla="*/ 578663 w 578662"/>
                    <a:gd name="connsiteY2" fmla="*/ 552946 h 556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78662" h="556235">
                      <a:moveTo>
                        <a:pt x="578663" y="552946"/>
                      </a:moveTo>
                      <a:lnTo>
                        <a:pt x="25972" y="0"/>
                      </a:lnTo>
                      <a:cubicBezTo>
                        <a:pt x="-75395" y="295404"/>
                        <a:pt x="122258" y="590808"/>
                        <a:pt x="578663" y="552946"/>
                      </a:cubicBezTo>
                      <a:close/>
                    </a:path>
                  </a:pathLst>
                </a:custGeom>
                <a:solidFill>
                  <a:srgbClr val="DD5D4E"/>
                </a:solidFill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Freeform 77">
                  <a:extLst>
                    <a:ext uri="{FF2B5EF4-FFF2-40B4-BE49-F238E27FC236}">
                      <a16:creationId xmlns:a16="http://schemas.microsoft.com/office/drawing/2014/main" id="{6979F262-5B13-7936-F57D-CFDAE0A277DB}"/>
                    </a:ext>
                  </a:extLst>
                </p:cNvPr>
                <p:cNvSpPr/>
                <p:nvPr/>
              </p:nvSpPr>
              <p:spPr>
                <a:xfrm>
                  <a:off x="1178802" y="907499"/>
                  <a:ext cx="555979" cy="578923"/>
                </a:xfrm>
                <a:custGeom>
                  <a:avLst/>
                  <a:gdLst>
                    <a:gd name="connsiteX0" fmla="*/ 552691 w 555979"/>
                    <a:gd name="connsiteY0" fmla="*/ 578923 h 578923"/>
                    <a:gd name="connsiteX1" fmla="*/ 0 w 555979"/>
                    <a:gd name="connsiteY1" fmla="*/ 25977 h 578923"/>
                    <a:gd name="connsiteX2" fmla="*/ 552691 w 555979"/>
                    <a:gd name="connsiteY2" fmla="*/ 578923 h 578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55979" h="578923">
                      <a:moveTo>
                        <a:pt x="552691" y="578923"/>
                      </a:moveTo>
                      <a:lnTo>
                        <a:pt x="0" y="25977"/>
                      </a:lnTo>
                      <a:cubicBezTo>
                        <a:pt x="295209" y="-75413"/>
                        <a:pt x="590544" y="122285"/>
                        <a:pt x="552691" y="578923"/>
                      </a:cubicBezTo>
                      <a:close/>
                    </a:path>
                  </a:pathLst>
                </a:custGeom>
                <a:solidFill>
                  <a:srgbClr val="ED7B20"/>
                </a:solidFill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9" name="Freeform 78">
                  <a:extLst>
                    <a:ext uri="{FF2B5EF4-FFF2-40B4-BE49-F238E27FC236}">
                      <a16:creationId xmlns:a16="http://schemas.microsoft.com/office/drawing/2014/main" id="{4CD8B668-59E0-4F4A-BAFB-C045CB3E275D}"/>
                    </a:ext>
                  </a:extLst>
                </p:cNvPr>
                <p:cNvSpPr/>
                <p:nvPr/>
              </p:nvSpPr>
              <p:spPr>
                <a:xfrm>
                  <a:off x="1087670" y="842324"/>
                  <a:ext cx="545767" cy="546011"/>
                </a:xfrm>
                <a:custGeom>
                  <a:avLst/>
                  <a:gdLst>
                    <a:gd name="connsiteX0" fmla="*/ 410729 w 545767"/>
                    <a:gd name="connsiteY0" fmla="*/ 414890 h 546011"/>
                    <a:gd name="connsiteX1" fmla="*/ 401965 w 545767"/>
                    <a:gd name="connsiteY1" fmla="*/ 543471 h 546011"/>
                    <a:gd name="connsiteX2" fmla="*/ 404505 w 545767"/>
                    <a:gd name="connsiteY2" fmla="*/ 546012 h 546011"/>
                    <a:gd name="connsiteX3" fmla="*/ 407300 w 545767"/>
                    <a:gd name="connsiteY3" fmla="*/ 543217 h 546011"/>
                    <a:gd name="connsiteX4" fmla="*/ 415683 w 545767"/>
                    <a:gd name="connsiteY4" fmla="*/ 419973 h 546011"/>
                    <a:gd name="connsiteX5" fmla="*/ 523402 w 545767"/>
                    <a:gd name="connsiteY5" fmla="*/ 527716 h 546011"/>
                    <a:gd name="connsiteX6" fmla="*/ 527212 w 545767"/>
                    <a:gd name="connsiteY6" fmla="*/ 527462 h 546011"/>
                    <a:gd name="connsiteX7" fmla="*/ 527466 w 545767"/>
                    <a:gd name="connsiteY7" fmla="*/ 523650 h 546011"/>
                    <a:gd name="connsiteX8" fmla="*/ 419748 w 545767"/>
                    <a:gd name="connsiteY8" fmla="*/ 415907 h 546011"/>
                    <a:gd name="connsiteX9" fmla="*/ 542964 w 545767"/>
                    <a:gd name="connsiteY9" fmla="*/ 407521 h 546011"/>
                    <a:gd name="connsiteX10" fmla="*/ 545758 w 545767"/>
                    <a:gd name="connsiteY10" fmla="*/ 404726 h 546011"/>
                    <a:gd name="connsiteX11" fmla="*/ 543218 w 545767"/>
                    <a:gd name="connsiteY11" fmla="*/ 402185 h 546011"/>
                    <a:gd name="connsiteX12" fmla="*/ 414667 w 545767"/>
                    <a:gd name="connsiteY12" fmla="*/ 410952 h 546011"/>
                    <a:gd name="connsiteX13" fmla="*/ 308727 w 545767"/>
                    <a:gd name="connsiteY13" fmla="*/ 304987 h 546011"/>
                    <a:gd name="connsiteX14" fmla="*/ 489740 w 545767"/>
                    <a:gd name="connsiteY14" fmla="*/ 292663 h 546011"/>
                    <a:gd name="connsiteX15" fmla="*/ 492534 w 545767"/>
                    <a:gd name="connsiteY15" fmla="*/ 289868 h 546011"/>
                    <a:gd name="connsiteX16" fmla="*/ 489994 w 545767"/>
                    <a:gd name="connsiteY16" fmla="*/ 287327 h 546011"/>
                    <a:gd name="connsiteX17" fmla="*/ 303646 w 545767"/>
                    <a:gd name="connsiteY17" fmla="*/ 300032 h 546011"/>
                    <a:gd name="connsiteX18" fmla="*/ 189323 w 545767"/>
                    <a:gd name="connsiteY18" fmla="*/ 185682 h 546011"/>
                    <a:gd name="connsiteX19" fmla="*/ 409967 w 545767"/>
                    <a:gd name="connsiteY19" fmla="*/ 170690 h 546011"/>
                    <a:gd name="connsiteX20" fmla="*/ 412762 w 545767"/>
                    <a:gd name="connsiteY20" fmla="*/ 167894 h 546011"/>
                    <a:gd name="connsiteX21" fmla="*/ 410221 w 545767"/>
                    <a:gd name="connsiteY21" fmla="*/ 165353 h 546011"/>
                    <a:gd name="connsiteX22" fmla="*/ 184242 w 545767"/>
                    <a:gd name="connsiteY22" fmla="*/ 180727 h 546011"/>
                    <a:gd name="connsiteX23" fmla="*/ 4754 w 545767"/>
                    <a:gd name="connsiteY23" fmla="*/ 689 h 546011"/>
                    <a:gd name="connsiteX24" fmla="*/ 943 w 545767"/>
                    <a:gd name="connsiteY24" fmla="*/ 943 h 546011"/>
                    <a:gd name="connsiteX25" fmla="*/ 689 w 545767"/>
                    <a:gd name="connsiteY25" fmla="*/ 4755 h 546011"/>
                    <a:gd name="connsiteX26" fmla="*/ 180558 w 545767"/>
                    <a:gd name="connsiteY26" fmla="*/ 184666 h 546011"/>
                    <a:gd name="connsiteX27" fmla="*/ 165188 w 545767"/>
                    <a:gd name="connsiteY27" fmla="*/ 410698 h 546011"/>
                    <a:gd name="connsiteX28" fmla="*/ 167728 w 545767"/>
                    <a:gd name="connsiteY28" fmla="*/ 413239 h 546011"/>
                    <a:gd name="connsiteX29" fmla="*/ 170523 w 545767"/>
                    <a:gd name="connsiteY29" fmla="*/ 410443 h 546011"/>
                    <a:gd name="connsiteX30" fmla="*/ 185512 w 545767"/>
                    <a:gd name="connsiteY30" fmla="*/ 189748 h 546011"/>
                    <a:gd name="connsiteX31" fmla="*/ 299836 w 545767"/>
                    <a:gd name="connsiteY31" fmla="*/ 304098 h 546011"/>
                    <a:gd name="connsiteX32" fmla="*/ 287133 w 545767"/>
                    <a:gd name="connsiteY32" fmla="*/ 490488 h 546011"/>
                    <a:gd name="connsiteX33" fmla="*/ 289674 w 545767"/>
                    <a:gd name="connsiteY33" fmla="*/ 493030 h 546011"/>
                    <a:gd name="connsiteX34" fmla="*/ 292468 w 545767"/>
                    <a:gd name="connsiteY34" fmla="*/ 490234 h 546011"/>
                    <a:gd name="connsiteX35" fmla="*/ 304790 w 545767"/>
                    <a:gd name="connsiteY35" fmla="*/ 309180 h 546011"/>
                    <a:gd name="connsiteX36" fmla="*/ 410729 w 545767"/>
                    <a:gd name="connsiteY36" fmla="*/ 414890 h 546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545767" h="546011">
                      <a:moveTo>
                        <a:pt x="410729" y="414890"/>
                      </a:moveTo>
                      <a:lnTo>
                        <a:pt x="401965" y="543471"/>
                      </a:lnTo>
                      <a:cubicBezTo>
                        <a:pt x="401838" y="544995"/>
                        <a:pt x="402981" y="546012"/>
                        <a:pt x="404505" y="546012"/>
                      </a:cubicBezTo>
                      <a:cubicBezTo>
                        <a:pt x="406029" y="545885"/>
                        <a:pt x="407300" y="544614"/>
                        <a:pt x="407300" y="543217"/>
                      </a:cubicBezTo>
                      <a:lnTo>
                        <a:pt x="415683" y="419973"/>
                      </a:lnTo>
                      <a:lnTo>
                        <a:pt x="523402" y="527716"/>
                      </a:lnTo>
                      <a:cubicBezTo>
                        <a:pt x="524418" y="528732"/>
                        <a:pt x="526069" y="528605"/>
                        <a:pt x="527212" y="527462"/>
                      </a:cubicBezTo>
                      <a:cubicBezTo>
                        <a:pt x="528356" y="526318"/>
                        <a:pt x="528483" y="524666"/>
                        <a:pt x="527466" y="523650"/>
                      </a:cubicBezTo>
                      <a:lnTo>
                        <a:pt x="419748" y="415907"/>
                      </a:lnTo>
                      <a:lnTo>
                        <a:pt x="542964" y="407521"/>
                      </a:lnTo>
                      <a:cubicBezTo>
                        <a:pt x="544488" y="407394"/>
                        <a:pt x="545758" y="406124"/>
                        <a:pt x="545758" y="404726"/>
                      </a:cubicBezTo>
                      <a:cubicBezTo>
                        <a:pt x="545885" y="403201"/>
                        <a:pt x="544742" y="402185"/>
                        <a:pt x="543218" y="402185"/>
                      </a:cubicBezTo>
                      <a:lnTo>
                        <a:pt x="414667" y="410952"/>
                      </a:lnTo>
                      <a:lnTo>
                        <a:pt x="308727" y="304987"/>
                      </a:lnTo>
                      <a:lnTo>
                        <a:pt x="489740" y="292663"/>
                      </a:lnTo>
                      <a:cubicBezTo>
                        <a:pt x="491264" y="292536"/>
                        <a:pt x="492534" y="291265"/>
                        <a:pt x="492534" y="289868"/>
                      </a:cubicBezTo>
                      <a:cubicBezTo>
                        <a:pt x="492661" y="288343"/>
                        <a:pt x="491518" y="287327"/>
                        <a:pt x="489994" y="287327"/>
                      </a:cubicBezTo>
                      <a:lnTo>
                        <a:pt x="303646" y="300032"/>
                      </a:lnTo>
                      <a:lnTo>
                        <a:pt x="189323" y="185682"/>
                      </a:lnTo>
                      <a:lnTo>
                        <a:pt x="409967" y="170690"/>
                      </a:lnTo>
                      <a:cubicBezTo>
                        <a:pt x="411492" y="170563"/>
                        <a:pt x="412762" y="169292"/>
                        <a:pt x="412762" y="167894"/>
                      </a:cubicBezTo>
                      <a:cubicBezTo>
                        <a:pt x="412889" y="166370"/>
                        <a:pt x="411746" y="165353"/>
                        <a:pt x="410221" y="165353"/>
                      </a:cubicBezTo>
                      <a:lnTo>
                        <a:pt x="184242" y="180727"/>
                      </a:lnTo>
                      <a:lnTo>
                        <a:pt x="4754" y="689"/>
                      </a:lnTo>
                      <a:cubicBezTo>
                        <a:pt x="3738" y="-327"/>
                        <a:pt x="2086" y="-200"/>
                        <a:pt x="943" y="943"/>
                      </a:cubicBezTo>
                      <a:cubicBezTo>
                        <a:pt x="-200" y="2087"/>
                        <a:pt x="-327" y="3739"/>
                        <a:pt x="689" y="4755"/>
                      </a:cubicBezTo>
                      <a:lnTo>
                        <a:pt x="180558" y="184666"/>
                      </a:lnTo>
                      <a:lnTo>
                        <a:pt x="165188" y="410698"/>
                      </a:lnTo>
                      <a:cubicBezTo>
                        <a:pt x="165061" y="412222"/>
                        <a:pt x="166204" y="413239"/>
                        <a:pt x="167728" y="413239"/>
                      </a:cubicBezTo>
                      <a:cubicBezTo>
                        <a:pt x="169253" y="413112"/>
                        <a:pt x="170523" y="411841"/>
                        <a:pt x="170523" y="410443"/>
                      </a:cubicBezTo>
                      <a:lnTo>
                        <a:pt x="185512" y="189748"/>
                      </a:lnTo>
                      <a:lnTo>
                        <a:pt x="299836" y="304098"/>
                      </a:lnTo>
                      <a:lnTo>
                        <a:pt x="287133" y="490488"/>
                      </a:lnTo>
                      <a:cubicBezTo>
                        <a:pt x="287006" y="492013"/>
                        <a:pt x="288149" y="493030"/>
                        <a:pt x="289674" y="493030"/>
                      </a:cubicBezTo>
                      <a:cubicBezTo>
                        <a:pt x="291198" y="492902"/>
                        <a:pt x="292468" y="491632"/>
                        <a:pt x="292468" y="490234"/>
                      </a:cubicBezTo>
                      <a:lnTo>
                        <a:pt x="304790" y="309180"/>
                      </a:lnTo>
                      <a:lnTo>
                        <a:pt x="410729" y="414890"/>
                      </a:lnTo>
                      <a:close/>
                    </a:path>
                  </a:pathLst>
                </a:custGeom>
                <a:solidFill>
                  <a:srgbClr val="68231D"/>
                </a:solidFill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73" name="Graphic 55">
                <a:extLst>
                  <a:ext uri="{FF2B5EF4-FFF2-40B4-BE49-F238E27FC236}">
                    <a16:creationId xmlns:a16="http://schemas.microsoft.com/office/drawing/2014/main" id="{638BFED7-E96F-1C45-7433-56C328CBE935}"/>
                  </a:ext>
                </a:extLst>
              </p:cNvPr>
              <p:cNvGrpSpPr/>
              <p:nvPr/>
            </p:nvGrpSpPr>
            <p:grpSpPr>
              <a:xfrm>
                <a:off x="384200" y="132973"/>
                <a:ext cx="647131" cy="647261"/>
                <a:chOff x="384200" y="132973"/>
                <a:chExt cx="647131" cy="647261"/>
              </a:xfrm>
            </p:grpSpPr>
            <p:sp>
              <p:nvSpPr>
                <p:cNvPr id="74" name="Freeform 73">
                  <a:extLst>
                    <a:ext uri="{FF2B5EF4-FFF2-40B4-BE49-F238E27FC236}">
                      <a16:creationId xmlns:a16="http://schemas.microsoft.com/office/drawing/2014/main" id="{7BAAFBD2-8CD4-B368-B1EB-03E638177C7B}"/>
                    </a:ext>
                  </a:extLst>
                </p:cNvPr>
                <p:cNvSpPr/>
                <p:nvPr/>
              </p:nvSpPr>
              <p:spPr>
                <a:xfrm>
                  <a:off x="449359" y="224126"/>
                  <a:ext cx="578662" cy="556108"/>
                </a:xfrm>
                <a:custGeom>
                  <a:avLst/>
                  <a:gdLst>
                    <a:gd name="connsiteX0" fmla="*/ 578663 w 578662"/>
                    <a:gd name="connsiteY0" fmla="*/ 552819 h 556108"/>
                    <a:gd name="connsiteX1" fmla="*/ 25972 w 578662"/>
                    <a:gd name="connsiteY1" fmla="*/ 0 h 556108"/>
                    <a:gd name="connsiteX2" fmla="*/ 578663 w 578662"/>
                    <a:gd name="connsiteY2" fmla="*/ 552819 h 556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78662" h="556108">
                      <a:moveTo>
                        <a:pt x="578663" y="552819"/>
                      </a:moveTo>
                      <a:lnTo>
                        <a:pt x="25972" y="0"/>
                      </a:lnTo>
                      <a:cubicBezTo>
                        <a:pt x="-75395" y="295277"/>
                        <a:pt x="122258" y="590681"/>
                        <a:pt x="578663" y="552819"/>
                      </a:cubicBezTo>
                      <a:close/>
                    </a:path>
                  </a:pathLst>
                </a:custGeom>
                <a:solidFill>
                  <a:srgbClr val="DD5D4E"/>
                </a:solidFill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Freeform 74">
                  <a:extLst>
                    <a:ext uri="{FF2B5EF4-FFF2-40B4-BE49-F238E27FC236}">
                      <a16:creationId xmlns:a16="http://schemas.microsoft.com/office/drawing/2014/main" id="{5E020DB9-4B52-66E8-279C-D2DBCE49C88E}"/>
                    </a:ext>
                  </a:extLst>
                </p:cNvPr>
                <p:cNvSpPr/>
                <p:nvPr/>
              </p:nvSpPr>
              <p:spPr>
                <a:xfrm>
                  <a:off x="475331" y="198148"/>
                  <a:ext cx="555999" cy="578796"/>
                </a:xfrm>
                <a:custGeom>
                  <a:avLst/>
                  <a:gdLst>
                    <a:gd name="connsiteX0" fmla="*/ 552691 w 555999"/>
                    <a:gd name="connsiteY0" fmla="*/ 578797 h 578796"/>
                    <a:gd name="connsiteX1" fmla="*/ 0 w 555999"/>
                    <a:gd name="connsiteY1" fmla="*/ 25978 h 578796"/>
                    <a:gd name="connsiteX2" fmla="*/ 552691 w 555999"/>
                    <a:gd name="connsiteY2" fmla="*/ 578797 h 578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55999" h="578796">
                      <a:moveTo>
                        <a:pt x="552691" y="578797"/>
                      </a:moveTo>
                      <a:lnTo>
                        <a:pt x="0" y="25978"/>
                      </a:lnTo>
                      <a:cubicBezTo>
                        <a:pt x="295209" y="-75412"/>
                        <a:pt x="590672" y="122286"/>
                        <a:pt x="552691" y="578797"/>
                      </a:cubicBezTo>
                      <a:close/>
                    </a:path>
                  </a:pathLst>
                </a:custGeom>
                <a:solidFill>
                  <a:srgbClr val="ED7B20"/>
                </a:solidFill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Freeform 75">
                  <a:extLst>
                    <a:ext uri="{FF2B5EF4-FFF2-40B4-BE49-F238E27FC236}">
                      <a16:creationId xmlns:a16="http://schemas.microsoft.com/office/drawing/2014/main" id="{45517AFD-ED15-0C79-645B-EE6581DC4848}"/>
                    </a:ext>
                  </a:extLst>
                </p:cNvPr>
                <p:cNvSpPr/>
                <p:nvPr/>
              </p:nvSpPr>
              <p:spPr>
                <a:xfrm>
                  <a:off x="384200" y="132973"/>
                  <a:ext cx="545767" cy="546011"/>
                </a:xfrm>
                <a:custGeom>
                  <a:avLst/>
                  <a:gdLst>
                    <a:gd name="connsiteX0" fmla="*/ 410729 w 545767"/>
                    <a:gd name="connsiteY0" fmla="*/ 414890 h 546011"/>
                    <a:gd name="connsiteX1" fmla="*/ 401965 w 545767"/>
                    <a:gd name="connsiteY1" fmla="*/ 543471 h 546011"/>
                    <a:gd name="connsiteX2" fmla="*/ 404505 w 545767"/>
                    <a:gd name="connsiteY2" fmla="*/ 546012 h 546011"/>
                    <a:gd name="connsiteX3" fmla="*/ 407300 w 545767"/>
                    <a:gd name="connsiteY3" fmla="*/ 543217 h 546011"/>
                    <a:gd name="connsiteX4" fmla="*/ 415683 w 545767"/>
                    <a:gd name="connsiteY4" fmla="*/ 419973 h 546011"/>
                    <a:gd name="connsiteX5" fmla="*/ 523402 w 545767"/>
                    <a:gd name="connsiteY5" fmla="*/ 527716 h 546011"/>
                    <a:gd name="connsiteX6" fmla="*/ 527212 w 545767"/>
                    <a:gd name="connsiteY6" fmla="*/ 527462 h 546011"/>
                    <a:gd name="connsiteX7" fmla="*/ 527466 w 545767"/>
                    <a:gd name="connsiteY7" fmla="*/ 523650 h 546011"/>
                    <a:gd name="connsiteX8" fmla="*/ 419748 w 545767"/>
                    <a:gd name="connsiteY8" fmla="*/ 415907 h 546011"/>
                    <a:gd name="connsiteX9" fmla="*/ 542964 w 545767"/>
                    <a:gd name="connsiteY9" fmla="*/ 407521 h 546011"/>
                    <a:gd name="connsiteX10" fmla="*/ 545758 w 545767"/>
                    <a:gd name="connsiteY10" fmla="*/ 404726 h 546011"/>
                    <a:gd name="connsiteX11" fmla="*/ 543218 w 545767"/>
                    <a:gd name="connsiteY11" fmla="*/ 402185 h 546011"/>
                    <a:gd name="connsiteX12" fmla="*/ 414794 w 545767"/>
                    <a:gd name="connsiteY12" fmla="*/ 410825 h 546011"/>
                    <a:gd name="connsiteX13" fmla="*/ 308854 w 545767"/>
                    <a:gd name="connsiteY13" fmla="*/ 304860 h 546011"/>
                    <a:gd name="connsiteX14" fmla="*/ 489867 w 545767"/>
                    <a:gd name="connsiteY14" fmla="*/ 292536 h 546011"/>
                    <a:gd name="connsiteX15" fmla="*/ 492661 w 545767"/>
                    <a:gd name="connsiteY15" fmla="*/ 289741 h 546011"/>
                    <a:gd name="connsiteX16" fmla="*/ 490121 w 545767"/>
                    <a:gd name="connsiteY16" fmla="*/ 287200 h 546011"/>
                    <a:gd name="connsiteX17" fmla="*/ 303773 w 545767"/>
                    <a:gd name="connsiteY17" fmla="*/ 299905 h 546011"/>
                    <a:gd name="connsiteX18" fmla="*/ 189450 w 545767"/>
                    <a:gd name="connsiteY18" fmla="*/ 185555 h 546011"/>
                    <a:gd name="connsiteX19" fmla="*/ 410094 w 545767"/>
                    <a:gd name="connsiteY19" fmla="*/ 170563 h 546011"/>
                    <a:gd name="connsiteX20" fmla="*/ 412889 w 545767"/>
                    <a:gd name="connsiteY20" fmla="*/ 167767 h 546011"/>
                    <a:gd name="connsiteX21" fmla="*/ 410348 w 545767"/>
                    <a:gd name="connsiteY21" fmla="*/ 165226 h 546011"/>
                    <a:gd name="connsiteX22" fmla="*/ 184369 w 545767"/>
                    <a:gd name="connsiteY22" fmla="*/ 180600 h 546011"/>
                    <a:gd name="connsiteX23" fmla="*/ 4754 w 545767"/>
                    <a:gd name="connsiteY23" fmla="*/ 689 h 546011"/>
                    <a:gd name="connsiteX24" fmla="*/ 943 w 545767"/>
                    <a:gd name="connsiteY24" fmla="*/ 943 h 546011"/>
                    <a:gd name="connsiteX25" fmla="*/ 689 w 545767"/>
                    <a:gd name="connsiteY25" fmla="*/ 4755 h 546011"/>
                    <a:gd name="connsiteX26" fmla="*/ 180558 w 545767"/>
                    <a:gd name="connsiteY26" fmla="*/ 184666 h 546011"/>
                    <a:gd name="connsiteX27" fmla="*/ 165188 w 545767"/>
                    <a:gd name="connsiteY27" fmla="*/ 410698 h 546011"/>
                    <a:gd name="connsiteX28" fmla="*/ 167728 w 545767"/>
                    <a:gd name="connsiteY28" fmla="*/ 413239 h 546011"/>
                    <a:gd name="connsiteX29" fmla="*/ 170523 w 545767"/>
                    <a:gd name="connsiteY29" fmla="*/ 410443 h 546011"/>
                    <a:gd name="connsiteX30" fmla="*/ 185512 w 545767"/>
                    <a:gd name="connsiteY30" fmla="*/ 189748 h 546011"/>
                    <a:gd name="connsiteX31" fmla="*/ 299836 w 545767"/>
                    <a:gd name="connsiteY31" fmla="*/ 304098 h 546011"/>
                    <a:gd name="connsiteX32" fmla="*/ 287133 w 545767"/>
                    <a:gd name="connsiteY32" fmla="*/ 490488 h 546011"/>
                    <a:gd name="connsiteX33" fmla="*/ 289674 w 545767"/>
                    <a:gd name="connsiteY33" fmla="*/ 493030 h 546011"/>
                    <a:gd name="connsiteX34" fmla="*/ 292468 w 545767"/>
                    <a:gd name="connsiteY34" fmla="*/ 490234 h 546011"/>
                    <a:gd name="connsiteX35" fmla="*/ 304790 w 545767"/>
                    <a:gd name="connsiteY35" fmla="*/ 309180 h 546011"/>
                    <a:gd name="connsiteX36" fmla="*/ 410729 w 545767"/>
                    <a:gd name="connsiteY36" fmla="*/ 414890 h 546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545767" h="546011">
                      <a:moveTo>
                        <a:pt x="410729" y="414890"/>
                      </a:moveTo>
                      <a:lnTo>
                        <a:pt x="401965" y="543471"/>
                      </a:lnTo>
                      <a:cubicBezTo>
                        <a:pt x="401838" y="544995"/>
                        <a:pt x="402981" y="546012"/>
                        <a:pt x="404505" y="546012"/>
                      </a:cubicBezTo>
                      <a:cubicBezTo>
                        <a:pt x="406029" y="545885"/>
                        <a:pt x="407300" y="544614"/>
                        <a:pt x="407300" y="543217"/>
                      </a:cubicBezTo>
                      <a:lnTo>
                        <a:pt x="415683" y="419973"/>
                      </a:lnTo>
                      <a:lnTo>
                        <a:pt x="523402" y="527716"/>
                      </a:lnTo>
                      <a:cubicBezTo>
                        <a:pt x="524418" y="528732"/>
                        <a:pt x="526069" y="528605"/>
                        <a:pt x="527212" y="527462"/>
                      </a:cubicBezTo>
                      <a:cubicBezTo>
                        <a:pt x="528356" y="526318"/>
                        <a:pt x="528483" y="524666"/>
                        <a:pt x="527466" y="523650"/>
                      </a:cubicBezTo>
                      <a:lnTo>
                        <a:pt x="419748" y="415907"/>
                      </a:lnTo>
                      <a:lnTo>
                        <a:pt x="542964" y="407521"/>
                      </a:lnTo>
                      <a:cubicBezTo>
                        <a:pt x="544488" y="407394"/>
                        <a:pt x="545758" y="406124"/>
                        <a:pt x="545758" y="404726"/>
                      </a:cubicBezTo>
                      <a:cubicBezTo>
                        <a:pt x="545885" y="403201"/>
                        <a:pt x="544742" y="402185"/>
                        <a:pt x="543218" y="402185"/>
                      </a:cubicBezTo>
                      <a:lnTo>
                        <a:pt x="414794" y="410825"/>
                      </a:lnTo>
                      <a:lnTo>
                        <a:pt x="308854" y="304860"/>
                      </a:lnTo>
                      <a:lnTo>
                        <a:pt x="489867" y="292536"/>
                      </a:lnTo>
                      <a:cubicBezTo>
                        <a:pt x="491391" y="292409"/>
                        <a:pt x="492661" y="291138"/>
                        <a:pt x="492661" y="289741"/>
                      </a:cubicBezTo>
                      <a:cubicBezTo>
                        <a:pt x="492788" y="288216"/>
                        <a:pt x="491645" y="287200"/>
                        <a:pt x="490121" y="287200"/>
                      </a:cubicBezTo>
                      <a:lnTo>
                        <a:pt x="303773" y="299905"/>
                      </a:lnTo>
                      <a:lnTo>
                        <a:pt x="189450" y="185555"/>
                      </a:lnTo>
                      <a:lnTo>
                        <a:pt x="410094" y="170563"/>
                      </a:lnTo>
                      <a:cubicBezTo>
                        <a:pt x="411619" y="170435"/>
                        <a:pt x="412889" y="169165"/>
                        <a:pt x="412889" y="167767"/>
                      </a:cubicBezTo>
                      <a:cubicBezTo>
                        <a:pt x="413016" y="166243"/>
                        <a:pt x="411873" y="165226"/>
                        <a:pt x="410348" y="165226"/>
                      </a:cubicBezTo>
                      <a:lnTo>
                        <a:pt x="184369" y="180600"/>
                      </a:lnTo>
                      <a:lnTo>
                        <a:pt x="4754" y="689"/>
                      </a:lnTo>
                      <a:cubicBezTo>
                        <a:pt x="3738" y="-327"/>
                        <a:pt x="2086" y="-200"/>
                        <a:pt x="943" y="943"/>
                      </a:cubicBezTo>
                      <a:cubicBezTo>
                        <a:pt x="-200" y="2087"/>
                        <a:pt x="-327" y="3739"/>
                        <a:pt x="689" y="4755"/>
                      </a:cubicBezTo>
                      <a:lnTo>
                        <a:pt x="180558" y="184666"/>
                      </a:lnTo>
                      <a:lnTo>
                        <a:pt x="165188" y="410698"/>
                      </a:lnTo>
                      <a:cubicBezTo>
                        <a:pt x="165061" y="412222"/>
                        <a:pt x="166204" y="413239"/>
                        <a:pt x="167728" y="413239"/>
                      </a:cubicBezTo>
                      <a:cubicBezTo>
                        <a:pt x="169253" y="413112"/>
                        <a:pt x="170523" y="411841"/>
                        <a:pt x="170523" y="410443"/>
                      </a:cubicBezTo>
                      <a:lnTo>
                        <a:pt x="185512" y="189748"/>
                      </a:lnTo>
                      <a:lnTo>
                        <a:pt x="299836" y="304098"/>
                      </a:lnTo>
                      <a:lnTo>
                        <a:pt x="287133" y="490488"/>
                      </a:lnTo>
                      <a:cubicBezTo>
                        <a:pt x="287006" y="492013"/>
                        <a:pt x="288149" y="493030"/>
                        <a:pt x="289674" y="493030"/>
                      </a:cubicBezTo>
                      <a:cubicBezTo>
                        <a:pt x="291198" y="492902"/>
                        <a:pt x="292468" y="491632"/>
                        <a:pt x="292468" y="490234"/>
                      </a:cubicBezTo>
                      <a:lnTo>
                        <a:pt x="304790" y="309180"/>
                      </a:lnTo>
                      <a:lnTo>
                        <a:pt x="410729" y="414890"/>
                      </a:lnTo>
                      <a:close/>
                    </a:path>
                  </a:pathLst>
                </a:custGeom>
                <a:solidFill>
                  <a:srgbClr val="68231D"/>
                </a:solidFill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59" name="Graphic 55">
              <a:extLst>
                <a:ext uri="{FF2B5EF4-FFF2-40B4-BE49-F238E27FC236}">
                  <a16:creationId xmlns:a16="http://schemas.microsoft.com/office/drawing/2014/main" id="{14E3A320-31EB-FFF9-6028-FE5E2C922D79}"/>
                </a:ext>
              </a:extLst>
            </p:cNvPr>
            <p:cNvGrpSpPr/>
            <p:nvPr/>
          </p:nvGrpSpPr>
          <p:grpSpPr>
            <a:xfrm>
              <a:off x="0" y="294895"/>
              <a:ext cx="897426" cy="1232826"/>
              <a:chOff x="0" y="294895"/>
              <a:chExt cx="897426" cy="1232826"/>
            </a:xfrm>
          </p:grpSpPr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8221A207-45D7-2E8A-9024-0AACF4FBFE34}"/>
                  </a:ext>
                </a:extLst>
              </p:cNvPr>
              <p:cNvSpPr/>
              <p:nvPr/>
            </p:nvSpPr>
            <p:spPr>
              <a:xfrm>
                <a:off x="0" y="294895"/>
                <a:ext cx="758218" cy="1051765"/>
              </a:xfrm>
              <a:custGeom>
                <a:avLst/>
                <a:gdLst>
                  <a:gd name="connsiteX0" fmla="*/ 387303 w 758218"/>
                  <a:gd name="connsiteY0" fmla="*/ 1051766 h 1051765"/>
                  <a:gd name="connsiteX1" fmla="*/ 758219 w 758218"/>
                  <a:gd name="connsiteY1" fmla="*/ 758395 h 1051765"/>
                  <a:gd name="connsiteX2" fmla="*/ 0 w 758218"/>
                  <a:gd name="connsiteY2" fmla="*/ 0 h 1051765"/>
                  <a:gd name="connsiteX3" fmla="*/ 0 w 758218"/>
                  <a:gd name="connsiteY3" fmla="*/ 664374 h 1051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8218" h="1051765">
                    <a:moveTo>
                      <a:pt x="387303" y="1051766"/>
                    </a:moveTo>
                    <a:lnTo>
                      <a:pt x="758219" y="758395"/>
                    </a:lnTo>
                    <a:lnTo>
                      <a:pt x="0" y="0"/>
                    </a:lnTo>
                    <a:lnTo>
                      <a:pt x="0" y="664374"/>
                    </a:lnTo>
                    <a:close/>
                  </a:path>
                </a:pathLst>
              </a:custGeom>
              <a:solidFill>
                <a:srgbClr val="BA4158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67" name="Graphic 55">
                <a:extLst>
                  <a:ext uri="{FF2B5EF4-FFF2-40B4-BE49-F238E27FC236}">
                    <a16:creationId xmlns:a16="http://schemas.microsoft.com/office/drawing/2014/main" id="{6AB480AA-8E05-807A-5ED8-5171DADFE157}"/>
                  </a:ext>
                </a:extLst>
              </p:cNvPr>
              <p:cNvGrpSpPr/>
              <p:nvPr/>
            </p:nvGrpSpPr>
            <p:grpSpPr>
              <a:xfrm>
                <a:off x="250187" y="880441"/>
                <a:ext cx="647238" cy="647281"/>
                <a:chOff x="250187" y="880441"/>
                <a:chExt cx="647238" cy="647281"/>
              </a:xfrm>
            </p:grpSpPr>
            <p:sp>
              <p:nvSpPr>
                <p:cNvPr id="68" name="Freeform 67">
                  <a:extLst>
                    <a:ext uri="{FF2B5EF4-FFF2-40B4-BE49-F238E27FC236}">
                      <a16:creationId xmlns:a16="http://schemas.microsoft.com/office/drawing/2014/main" id="{7CE2F016-102E-BF44-702C-E475B27750FC}"/>
                    </a:ext>
                  </a:extLst>
                </p:cNvPr>
                <p:cNvSpPr/>
                <p:nvPr/>
              </p:nvSpPr>
              <p:spPr>
                <a:xfrm>
                  <a:off x="315357" y="971593"/>
                  <a:ext cx="578779" cy="556128"/>
                </a:xfrm>
                <a:custGeom>
                  <a:avLst/>
                  <a:gdLst>
                    <a:gd name="connsiteX0" fmla="*/ 578780 w 578779"/>
                    <a:gd name="connsiteY0" fmla="*/ 552819 h 556128"/>
                    <a:gd name="connsiteX1" fmla="*/ 25962 w 578779"/>
                    <a:gd name="connsiteY1" fmla="*/ 0 h 556128"/>
                    <a:gd name="connsiteX2" fmla="*/ 578780 w 578779"/>
                    <a:gd name="connsiteY2" fmla="*/ 552819 h 5561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78779" h="556128">
                      <a:moveTo>
                        <a:pt x="578780" y="552819"/>
                      </a:moveTo>
                      <a:lnTo>
                        <a:pt x="25962" y="0"/>
                      </a:lnTo>
                      <a:cubicBezTo>
                        <a:pt x="-75405" y="295277"/>
                        <a:pt x="122375" y="590808"/>
                        <a:pt x="578780" y="552819"/>
                      </a:cubicBezTo>
                      <a:close/>
                    </a:path>
                  </a:pathLst>
                </a:custGeom>
                <a:solidFill>
                  <a:srgbClr val="E76752"/>
                </a:solidFill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Freeform 68">
                  <a:extLst>
                    <a:ext uri="{FF2B5EF4-FFF2-40B4-BE49-F238E27FC236}">
                      <a16:creationId xmlns:a16="http://schemas.microsoft.com/office/drawing/2014/main" id="{516DFB5C-7BAC-672C-092B-285E2C363D4C}"/>
                    </a:ext>
                  </a:extLst>
                </p:cNvPr>
                <p:cNvSpPr/>
                <p:nvPr/>
              </p:nvSpPr>
              <p:spPr>
                <a:xfrm>
                  <a:off x="341319" y="945616"/>
                  <a:ext cx="556106" cy="578796"/>
                </a:xfrm>
                <a:custGeom>
                  <a:avLst/>
                  <a:gdLst>
                    <a:gd name="connsiteX0" fmla="*/ 552818 w 556106"/>
                    <a:gd name="connsiteY0" fmla="*/ 578797 h 578796"/>
                    <a:gd name="connsiteX1" fmla="*/ 0 w 556106"/>
                    <a:gd name="connsiteY1" fmla="*/ 25978 h 578796"/>
                    <a:gd name="connsiteX2" fmla="*/ 552818 w 556106"/>
                    <a:gd name="connsiteY2" fmla="*/ 578797 h 578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56106" h="578796">
                      <a:moveTo>
                        <a:pt x="552818" y="578797"/>
                      </a:moveTo>
                      <a:lnTo>
                        <a:pt x="0" y="25978"/>
                      </a:lnTo>
                      <a:cubicBezTo>
                        <a:pt x="295336" y="-75413"/>
                        <a:pt x="590672" y="122286"/>
                        <a:pt x="552818" y="578797"/>
                      </a:cubicBezTo>
                      <a:close/>
                    </a:path>
                  </a:pathLst>
                </a:custGeom>
                <a:solidFill>
                  <a:srgbClr val="EF8A1D"/>
                </a:solidFill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Freeform 69">
                  <a:extLst>
                    <a:ext uri="{FF2B5EF4-FFF2-40B4-BE49-F238E27FC236}">
                      <a16:creationId xmlns:a16="http://schemas.microsoft.com/office/drawing/2014/main" id="{8F366188-2B60-EFDD-6446-84751702F7A4}"/>
                    </a:ext>
                  </a:extLst>
                </p:cNvPr>
                <p:cNvSpPr/>
                <p:nvPr/>
              </p:nvSpPr>
              <p:spPr>
                <a:xfrm>
                  <a:off x="250187" y="880441"/>
                  <a:ext cx="545894" cy="546011"/>
                </a:xfrm>
                <a:custGeom>
                  <a:avLst/>
                  <a:gdLst>
                    <a:gd name="connsiteX0" fmla="*/ 410856 w 545894"/>
                    <a:gd name="connsiteY0" fmla="*/ 414890 h 546011"/>
                    <a:gd name="connsiteX1" fmla="*/ 402092 w 545894"/>
                    <a:gd name="connsiteY1" fmla="*/ 543471 h 546011"/>
                    <a:gd name="connsiteX2" fmla="*/ 404632 w 545894"/>
                    <a:gd name="connsiteY2" fmla="*/ 546012 h 546011"/>
                    <a:gd name="connsiteX3" fmla="*/ 407427 w 545894"/>
                    <a:gd name="connsiteY3" fmla="*/ 543217 h 546011"/>
                    <a:gd name="connsiteX4" fmla="*/ 415810 w 545894"/>
                    <a:gd name="connsiteY4" fmla="*/ 419973 h 546011"/>
                    <a:gd name="connsiteX5" fmla="*/ 523529 w 545894"/>
                    <a:gd name="connsiteY5" fmla="*/ 527716 h 546011"/>
                    <a:gd name="connsiteX6" fmla="*/ 527339 w 545894"/>
                    <a:gd name="connsiteY6" fmla="*/ 527462 h 546011"/>
                    <a:gd name="connsiteX7" fmla="*/ 527593 w 545894"/>
                    <a:gd name="connsiteY7" fmla="*/ 523650 h 546011"/>
                    <a:gd name="connsiteX8" fmla="*/ 419875 w 545894"/>
                    <a:gd name="connsiteY8" fmla="*/ 415907 h 546011"/>
                    <a:gd name="connsiteX9" fmla="*/ 543091 w 545894"/>
                    <a:gd name="connsiteY9" fmla="*/ 407521 h 546011"/>
                    <a:gd name="connsiteX10" fmla="*/ 545885 w 545894"/>
                    <a:gd name="connsiteY10" fmla="*/ 404726 h 546011"/>
                    <a:gd name="connsiteX11" fmla="*/ 543345 w 545894"/>
                    <a:gd name="connsiteY11" fmla="*/ 402185 h 546011"/>
                    <a:gd name="connsiteX12" fmla="*/ 414794 w 545894"/>
                    <a:gd name="connsiteY12" fmla="*/ 410952 h 546011"/>
                    <a:gd name="connsiteX13" fmla="*/ 308854 w 545894"/>
                    <a:gd name="connsiteY13" fmla="*/ 304987 h 546011"/>
                    <a:gd name="connsiteX14" fmla="*/ 489867 w 545894"/>
                    <a:gd name="connsiteY14" fmla="*/ 292663 h 546011"/>
                    <a:gd name="connsiteX15" fmla="*/ 492661 w 545894"/>
                    <a:gd name="connsiteY15" fmla="*/ 289868 h 546011"/>
                    <a:gd name="connsiteX16" fmla="*/ 490121 w 545894"/>
                    <a:gd name="connsiteY16" fmla="*/ 287327 h 546011"/>
                    <a:gd name="connsiteX17" fmla="*/ 303773 w 545894"/>
                    <a:gd name="connsiteY17" fmla="*/ 300032 h 546011"/>
                    <a:gd name="connsiteX18" fmla="*/ 189450 w 545894"/>
                    <a:gd name="connsiteY18" fmla="*/ 185682 h 546011"/>
                    <a:gd name="connsiteX19" fmla="*/ 410348 w 545894"/>
                    <a:gd name="connsiteY19" fmla="*/ 170563 h 546011"/>
                    <a:gd name="connsiteX20" fmla="*/ 413143 w 545894"/>
                    <a:gd name="connsiteY20" fmla="*/ 167767 h 546011"/>
                    <a:gd name="connsiteX21" fmla="*/ 410602 w 545894"/>
                    <a:gd name="connsiteY21" fmla="*/ 165226 h 546011"/>
                    <a:gd name="connsiteX22" fmla="*/ 184623 w 545894"/>
                    <a:gd name="connsiteY22" fmla="*/ 180600 h 546011"/>
                    <a:gd name="connsiteX23" fmla="*/ 4754 w 545894"/>
                    <a:gd name="connsiteY23" fmla="*/ 689 h 546011"/>
                    <a:gd name="connsiteX24" fmla="*/ 943 w 545894"/>
                    <a:gd name="connsiteY24" fmla="*/ 943 h 546011"/>
                    <a:gd name="connsiteX25" fmla="*/ 689 w 545894"/>
                    <a:gd name="connsiteY25" fmla="*/ 4755 h 546011"/>
                    <a:gd name="connsiteX26" fmla="*/ 180558 w 545894"/>
                    <a:gd name="connsiteY26" fmla="*/ 184666 h 546011"/>
                    <a:gd name="connsiteX27" fmla="*/ 165188 w 545894"/>
                    <a:gd name="connsiteY27" fmla="*/ 410698 h 546011"/>
                    <a:gd name="connsiteX28" fmla="*/ 167728 w 545894"/>
                    <a:gd name="connsiteY28" fmla="*/ 413239 h 546011"/>
                    <a:gd name="connsiteX29" fmla="*/ 170523 w 545894"/>
                    <a:gd name="connsiteY29" fmla="*/ 410443 h 546011"/>
                    <a:gd name="connsiteX30" fmla="*/ 185512 w 545894"/>
                    <a:gd name="connsiteY30" fmla="*/ 189748 h 546011"/>
                    <a:gd name="connsiteX31" fmla="*/ 299836 w 545894"/>
                    <a:gd name="connsiteY31" fmla="*/ 304098 h 546011"/>
                    <a:gd name="connsiteX32" fmla="*/ 287133 w 545894"/>
                    <a:gd name="connsiteY32" fmla="*/ 490488 h 546011"/>
                    <a:gd name="connsiteX33" fmla="*/ 289674 w 545894"/>
                    <a:gd name="connsiteY33" fmla="*/ 493030 h 546011"/>
                    <a:gd name="connsiteX34" fmla="*/ 292468 w 545894"/>
                    <a:gd name="connsiteY34" fmla="*/ 490234 h 546011"/>
                    <a:gd name="connsiteX35" fmla="*/ 304790 w 545894"/>
                    <a:gd name="connsiteY35" fmla="*/ 309180 h 546011"/>
                    <a:gd name="connsiteX36" fmla="*/ 410856 w 545894"/>
                    <a:gd name="connsiteY36" fmla="*/ 414890 h 5460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545894" h="546011">
                      <a:moveTo>
                        <a:pt x="410856" y="414890"/>
                      </a:moveTo>
                      <a:lnTo>
                        <a:pt x="402092" y="543471"/>
                      </a:lnTo>
                      <a:cubicBezTo>
                        <a:pt x="401965" y="544995"/>
                        <a:pt x="403108" y="546012"/>
                        <a:pt x="404632" y="546012"/>
                      </a:cubicBezTo>
                      <a:cubicBezTo>
                        <a:pt x="406156" y="545885"/>
                        <a:pt x="407427" y="544614"/>
                        <a:pt x="407427" y="543217"/>
                      </a:cubicBezTo>
                      <a:lnTo>
                        <a:pt x="415810" y="419973"/>
                      </a:lnTo>
                      <a:lnTo>
                        <a:pt x="523529" y="527716"/>
                      </a:lnTo>
                      <a:cubicBezTo>
                        <a:pt x="524545" y="528732"/>
                        <a:pt x="526196" y="528605"/>
                        <a:pt x="527339" y="527462"/>
                      </a:cubicBezTo>
                      <a:cubicBezTo>
                        <a:pt x="528483" y="526318"/>
                        <a:pt x="528610" y="524666"/>
                        <a:pt x="527593" y="523650"/>
                      </a:cubicBezTo>
                      <a:lnTo>
                        <a:pt x="419875" y="415907"/>
                      </a:lnTo>
                      <a:lnTo>
                        <a:pt x="543091" y="407521"/>
                      </a:lnTo>
                      <a:cubicBezTo>
                        <a:pt x="544615" y="407394"/>
                        <a:pt x="545885" y="406124"/>
                        <a:pt x="545885" y="404726"/>
                      </a:cubicBezTo>
                      <a:cubicBezTo>
                        <a:pt x="546012" y="403201"/>
                        <a:pt x="544869" y="402185"/>
                        <a:pt x="543345" y="402185"/>
                      </a:cubicBezTo>
                      <a:lnTo>
                        <a:pt x="414794" y="410952"/>
                      </a:lnTo>
                      <a:lnTo>
                        <a:pt x="308854" y="304987"/>
                      </a:lnTo>
                      <a:lnTo>
                        <a:pt x="489867" y="292663"/>
                      </a:lnTo>
                      <a:cubicBezTo>
                        <a:pt x="491391" y="292536"/>
                        <a:pt x="492661" y="291265"/>
                        <a:pt x="492661" y="289868"/>
                      </a:cubicBezTo>
                      <a:cubicBezTo>
                        <a:pt x="492788" y="288343"/>
                        <a:pt x="491645" y="287327"/>
                        <a:pt x="490121" y="287327"/>
                      </a:cubicBezTo>
                      <a:lnTo>
                        <a:pt x="303773" y="300032"/>
                      </a:lnTo>
                      <a:lnTo>
                        <a:pt x="189450" y="185682"/>
                      </a:lnTo>
                      <a:lnTo>
                        <a:pt x="410348" y="170563"/>
                      </a:lnTo>
                      <a:cubicBezTo>
                        <a:pt x="411873" y="170435"/>
                        <a:pt x="413143" y="169165"/>
                        <a:pt x="413143" y="167767"/>
                      </a:cubicBezTo>
                      <a:cubicBezTo>
                        <a:pt x="413270" y="166243"/>
                        <a:pt x="412127" y="165226"/>
                        <a:pt x="410602" y="165226"/>
                      </a:cubicBezTo>
                      <a:lnTo>
                        <a:pt x="184623" y="180600"/>
                      </a:lnTo>
                      <a:lnTo>
                        <a:pt x="4754" y="689"/>
                      </a:lnTo>
                      <a:cubicBezTo>
                        <a:pt x="3738" y="-327"/>
                        <a:pt x="2086" y="-200"/>
                        <a:pt x="943" y="943"/>
                      </a:cubicBezTo>
                      <a:cubicBezTo>
                        <a:pt x="-200" y="2087"/>
                        <a:pt x="-327" y="3739"/>
                        <a:pt x="689" y="4755"/>
                      </a:cubicBezTo>
                      <a:lnTo>
                        <a:pt x="180558" y="184666"/>
                      </a:lnTo>
                      <a:lnTo>
                        <a:pt x="165188" y="410698"/>
                      </a:lnTo>
                      <a:cubicBezTo>
                        <a:pt x="165061" y="412222"/>
                        <a:pt x="166204" y="413239"/>
                        <a:pt x="167728" y="413239"/>
                      </a:cubicBezTo>
                      <a:cubicBezTo>
                        <a:pt x="169253" y="413112"/>
                        <a:pt x="170523" y="411841"/>
                        <a:pt x="170523" y="410443"/>
                      </a:cubicBezTo>
                      <a:lnTo>
                        <a:pt x="185512" y="189748"/>
                      </a:lnTo>
                      <a:lnTo>
                        <a:pt x="299836" y="304098"/>
                      </a:lnTo>
                      <a:lnTo>
                        <a:pt x="287133" y="490488"/>
                      </a:lnTo>
                      <a:cubicBezTo>
                        <a:pt x="287006" y="492013"/>
                        <a:pt x="288149" y="493030"/>
                        <a:pt x="289674" y="493030"/>
                      </a:cubicBezTo>
                      <a:cubicBezTo>
                        <a:pt x="291198" y="492902"/>
                        <a:pt x="292468" y="491632"/>
                        <a:pt x="292468" y="490234"/>
                      </a:cubicBezTo>
                      <a:lnTo>
                        <a:pt x="304790" y="309180"/>
                      </a:lnTo>
                      <a:lnTo>
                        <a:pt x="410856" y="414890"/>
                      </a:lnTo>
                      <a:close/>
                    </a:path>
                  </a:pathLst>
                </a:custGeom>
                <a:solidFill>
                  <a:srgbClr val="70271F"/>
                </a:solidFill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60" name="Graphic 55">
              <a:extLst>
                <a:ext uri="{FF2B5EF4-FFF2-40B4-BE49-F238E27FC236}">
                  <a16:creationId xmlns:a16="http://schemas.microsoft.com/office/drawing/2014/main" id="{D3EA2AF6-BEA5-9BD7-FD7E-58214CBC8D89}"/>
                </a:ext>
              </a:extLst>
            </p:cNvPr>
            <p:cNvGrpSpPr/>
            <p:nvPr/>
          </p:nvGrpSpPr>
          <p:grpSpPr>
            <a:xfrm>
              <a:off x="0" y="1214397"/>
              <a:ext cx="955223" cy="1290616"/>
              <a:chOff x="0" y="1214397"/>
              <a:chExt cx="955223" cy="1290616"/>
            </a:xfrm>
          </p:grpSpPr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3D2E4E93-E2A0-767C-CB2E-73439824EEDB}"/>
                  </a:ext>
                </a:extLst>
              </p:cNvPr>
              <p:cNvSpPr/>
              <p:nvPr/>
            </p:nvSpPr>
            <p:spPr>
              <a:xfrm>
                <a:off x="0" y="1214397"/>
                <a:ext cx="815888" cy="1109576"/>
              </a:xfrm>
              <a:custGeom>
                <a:avLst/>
                <a:gdLst>
                  <a:gd name="connsiteX0" fmla="*/ 445100 w 815888"/>
                  <a:gd name="connsiteY0" fmla="*/ 1109576 h 1109576"/>
                  <a:gd name="connsiteX1" fmla="*/ 815889 w 815888"/>
                  <a:gd name="connsiteY1" fmla="*/ 816205 h 1109576"/>
                  <a:gd name="connsiteX2" fmla="*/ 0 w 815888"/>
                  <a:gd name="connsiteY2" fmla="*/ 0 h 1109576"/>
                  <a:gd name="connsiteX3" fmla="*/ 0 w 815888"/>
                  <a:gd name="connsiteY3" fmla="*/ 664373 h 1109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5888" h="1109576">
                    <a:moveTo>
                      <a:pt x="445100" y="1109576"/>
                    </a:moveTo>
                    <a:lnTo>
                      <a:pt x="815889" y="816205"/>
                    </a:lnTo>
                    <a:lnTo>
                      <a:pt x="0" y="0"/>
                    </a:lnTo>
                    <a:lnTo>
                      <a:pt x="0" y="664373"/>
                    </a:lnTo>
                    <a:close/>
                  </a:path>
                </a:pathLst>
              </a:custGeom>
              <a:solidFill>
                <a:srgbClr val="BA4158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62" name="Graphic 55">
                <a:extLst>
                  <a:ext uri="{FF2B5EF4-FFF2-40B4-BE49-F238E27FC236}">
                    <a16:creationId xmlns:a16="http://schemas.microsoft.com/office/drawing/2014/main" id="{24AF6735-A90C-2306-D200-0CDB2BA9D024}"/>
                  </a:ext>
                </a:extLst>
              </p:cNvPr>
              <p:cNvGrpSpPr/>
              <p:nvPr/>
            </p:nvGrpSpPr>
            <p:grpSpPr>
              <a:xfrm>
                <a:off x="307730" y="1857879"/>
                <a:ext cx="647492" cy="647134"/>
                <a:chOff x="307730" y="1857879"/>
                <a:chExt cx="647492" cy="647134"/>
              </a:xfrm>
            </p:grpSpPr>
            <p:sp>
              <p:nvSpPr>
                <p:cNvPr id="63" name="Freeform 62">
                  <a:extLst>
                    <a:ext uri="{FF2B5EF4-FFF2-40B4-BE49-F238E27FC236}">
                      <a16:creationId xmlns:a16="http://schemas.microsoft.com/office/drawing/2014/main" id="{1637E58B-3BB2-977D-E3EF-D7C80594B03E}"/>
                    </a:ext>
                  </a:extLst>
                </p:cNvPr>
                <p:cNvSpPr/>
                <p:nvPr/>
              </p:nvSpPr>
              <p:spPr>
                <a:xfrm>
                  <a:off x="373217" y="1948905"/>
                  <a:ext cx="578716" cy="556108"/>
                </a:xfrm>
                <a:custGeom>
                  <a:avLst/>
                  <a:gdLst>
                    <a:gd name="connsiteX0" fmla="*/ 578717 w 578716"/>
                    <a:gd name="connsiteY0" fmla="*/ 552819 h 556108"/>
                    <a:gd name="connsiteX1" fmla="*/ 26026 w 578716"/>
                    <a:gd name="connsiteY1" fmla="*/ 0 h 556108"/>
                    <a:gd name="connsiteX2" fmla="*/ 578717 w 578716"/>
                    <a:gd name="connsiteY2" fmla="*/ 552819 h 556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78716" h="556108">
                      <a:moveTo>
                        <a:pt x="578717" y="552819"/>
                      </a:moveTo>
                      <a:lnTo>
                        <a:pt x="26026" y="0"/>
                      </a:lnTo>
                      <a:cubicBezTo>
                        <a:pt x="-75468" y="295277"/>
                        <a:pt x="122185" y="590681"/>
                        <a:pt x="578717" y="552819"/>
                      </a:cubicBezTo>
                      <a:close/>
                    </a:path>
                  </a:pathLst>
                </a:custGeom>
                <a:solidFill>
                  <a:srgbClr val="E76752"/>
                </a:solidFill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Freeform 63">
                  <a:extLst>
                    <a:ext uri="{FF2B5EF4-FFF2-40B4-BE49-F238E27FC236}">
                      <a16:creationId xmlns:a16="http://schemas.microsoft.com/office/drawing/2014/main" id="{F9D7AD64-1E0A-F002-AC5C-3FA34C729457}"/>
                    </a:ext>
                  </a:extLst>
                </p:cNvPr>
                <p:cNvSpPr/>
                <p:nvPr/>
              </p:nvSpPr>
              <p:spPr>
                <a:xfrm>
                  <a:off x="399243" y="1922927"/>
                  <a:ext cx="555979" cy="578796"/>
                </a:xfrm>
                <a:custGeom>
                  <a:avLst/>
                  <a:gdLst>
                    <a:gd name="connsiteX0" fmla="*/ 552691 w 555979"/>
                    <a:gd name="connsiteY0" fmla="*/ 578797 h 578796"/>
                    <a:gd name="connsiteX1" fmla="*/ 0 w 555979"/>
                    <a:gd name="connsiteY1" fmla="*/ 25978 h 578796"/>
                    <a:gd name="connsiteX2" fmla="*/ 552691 w 555979"/>
                    <a:gd name="connsiteY2" fmla="*/ 578797 h 578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55979" h="578796">
                      <a:moveTo>
                        <a:pt x="552691" y="578797"/>
                      </a:moveTo>
                      <a:lnTo>
                        <a:pt x="0" y="25978"/>
                      </a:lnTo>
                      <a:cubicBezTo>
                        <a:pt x="295209" y="-75412"/>
                        <a:pt x="590544" y="122286"/>
                        <a:pt x="552691" y="578797"/>
                      </a:cubicBezTo>
                      <a:close/>
                    </a:path>
                  </a:pathLst>
                </a:custGeom>
                <a:solidFill>
                  <a:srgbClr val="EF8A1D"/>
                </a:solidFill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Freeform 64">
                  <a:extLst>
                    <a:ext uri="{FF2B5EF4-FFF2-40B4-BE49-F238E27FC236}">
                      <a16:creationId xmlns:a16="http://schemas.microsoft.com/office/drawing/2014/main" id="{B636F48A-E943-EFA8-5734-ED097BFA2B28}"/>
                    </a:ext>
                  </a:extLst>
                </p:cNvPr>
                <p:cNvSpPr/>
                <p:nvPr/>
              </p:nvSpPr>
              <p:spPr>
                <a:xfrm>
                  <a:off x="307730" y="1857879"/>
                  <a:ext cx="546148" cy="545884"/>
                </a:xfrm>
                <a:custGeom>
                  <a:avLst/>
                  <a:gdLst>
                    <a:gd name="connsiteX0" fmla="*/ 411110 w 546148"/>
                    <a:gd name="connsiteY0" fmla="*/ 414763 h 545884"/>
                    <a:gd name="connsiteX1" fmla="*/ 402346 w 546148"/>
                    <a:gd name="connsiteY1" fmla="*/ 543344 h 545884"/>
                    <a:gd name="connsiteX2" fmla="*/ 404886 w 546148"/>
                    <a:gd name="connsiteY2" fmla="*/ 545885 h 545884"/>
                    <a:gd name="connsiteX3" fmla="*/ 407681 w 546148"/>
                    <a:gd name="connsiteY3" fmla="*/ 543089 h 545884"/>
                    <a:gd name="connsiteX4" fmla="*/ 416065 w 546148"/>
                    <a:gd name="connsiteY4" fmla="*/ 419846 h 545884"/>
                    <a:gd name="connsiteX5" fmla="*/ 523783 w 546148"/>
                    <a:gd name="connsiteY5" fmla="*/ 527589 h 545884"/>
                    <a:gd name="connsiteX6" fmla="*/ 527593 w 546148"/>
                    <a:gd name="connsiteY6" fmla="*/ 527334 h 545884"/>
                    <a:gd name="connsiteX7" fmla="*/ 527848 w 546148"/>
                    <a:gd name="connsiteY7" fmla="*/ 523523 h 545884"/>
                    <a:gd name="connsiteX8" fmla="*/ 420129 w 546148"/>
                    <a:gd name="connsiteY8" fmla="*/ 415780 h 545884"/>
                    <a:gd name="connsiteX9" fmla="*/ 543345 w 546148"/>
                    <a:gd name="connsiteY9" fmla="*/ 407394 h 545884"/>
                    <a:gd name="connsiteX10" fmla="*/ 546139 w 546148"/>
                    <a:gd name="connsiteY10" fmla="*/ 404599 h 545884"/>
                    <a:gd name="connsiteX11" fmla="*/ 543599 w 546148"/>
                    <a:gd name="connsiteY11" fmla="*/ 402058 h 545884"/>
                    <a:gd name="connsiteX12" fmla="*/ 415048 w 546148"/>
                    <a:gd name="connsiteY12" fmla="*/ 410825 h 545884"/>
                    <a:gd name="connsiteX13" fmla="*/ 309109 w 546148"/>
                    <a:gd name="connsiteY13" fmla="*/ 304860 h 545884"/>
                    <a:gd name="connsiteX14" fmla="*/ 490121 w 546148"/>
                    <a:gd name="connsiteY14" fmla="*/ 292536 h 545884"/>
                    <a:gd name="connsiteX15" fmla="*/ 492915 w 546148"/>
                    <a:gd name="connsiteY15" fmla="*/ 289741 h 545884"/>
                    <a:gd name="connsiteX16" fmla="*/ 490375 w 546148"/>
                    <a:gd name="connsiteY16" fmla="*/ 287200 h 545884"/>
                    <a:gd name="connsiteX17" fmla="*/ 304027 w 546148"/>
                    <a:gd name="connsiteY17" fmla="*/ 299905 h 545884"/>
                    <a:gd name="connsiteX18" fmla="*/ 189704 w 546148"/>
                    <a:gd name="connsiteY18" fmla="*/ 185555 h 545884"/>
                    <a:gd name="connsiteX19" fmla="*/ 410348 w 546148"/>
                    <a:gd name="connsiteY19" fmla="*/ 170562 h 545884"/>
                    <a:gd name="connsiteX20" fmla="*/ 413143 w 546148"/>
                    <a:gd name="connsiteY20" fmla="*/ 167767 h 545884"/>
                    <a:gd name="connsiteX21" fmla="*/ 410602 w 546148"/>
                    <a:gd name="connsiteY21" fmla="*/ 165226 h 545884"/>
                    <a:gd name="connsiteX22" fmla="*/ 184623 w 546148"/>
                    <a:gd name="connsiteY22" fmla="*/ 180600 h 545884"/>
                    <a:gd name="connsiteX23" fmla="*/ 4754 w 546148"/>
                    <a:gd name="connsiteY23" fmla="*/ 689 h 545884"/>
                    <a:gd name="connsiteX24" fmla="*/ 943 w 546148"/>
                    <a:gd name="connsiteY24" fmla="*/ 943 h 545884"/>
                    <a:gd name="connsiteX25" fmla="*/ 689 w 546148"/>
                    <a:gd name="connsiteY25" fmla="*/ 4755 h 545884"/>
                    <a:gd name="connsiteX26" fmla="*/ 180558 w 546148"/>
                    <a:gd name="connsiteY26" fmla="*/ 184666 h 545884"/>
                    <a:gd name="connsiteX27" fmla="*/ 165188 w 546148"/>
                    <a:gd name="connsiteY27" fmla="*/ 410698 h 545884"/>
                    <a:gd name="connsiteX28" fmla="*/ 167728 w 546148"/>
                    <a:gd name="connsiteY28" fmla="*/ 413239 h 545884"/>
                    <a:gd name="connsiteX29" fmla="*/ 170523 w 546148"/>
                    <a:gd name="connsiteY29" fmla="*/ 410443 h 545884"/>
                    <a:gd name="connsiteX30" fmla="*/ 185512 w 546148"/>
                    <a:gd name="connsiteY30" fmla="*/ 189748 h 545884"/>
                    <a:gd name="connsiteX31" fmla="*/ 299836 w 546148"/>
                    <a:gd name="connsiteY31" fmla="*/ 304098 h 545884"/>
                    <a:gd name="connsiteX32" fmla="*/ 287133 w 546148"/>
                    <a:gd name="connsiteY32" fmla="*/ 490488 h 545884"/>
                    <a:gd name="connsiteX33" fmla="*/ 289674 w 546148"/>
                    <a:gd name="connsiteY33" fmla="*/ 493030 h 545884"/>
                    <a:gd name="connsiteX34" fmla="*/ 292468 w 546148"/>
                    <a:gd name="connsiteY34" fmla="*/ 490234 h 545884"/>
                    <a:gd name="connsiteX35" fmla="*/ 304790 w 546148"/>
                    <a:gd name="connsiteY35" fmla="*/ 309180 h 545884"/>
                    <a:gd name="connsiteX36" fmla="*/ 411110 w 546148"/>
                    <a:gd name="connsiteY36" fmla="*/ 414763 h 5458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546148" h="545884">
                      <a:moveTo>
                        <a:pt x="411110" y="414763"/>
                      </a:moveTo>
                      <a:lnTo>
                        <a:pt x="402346" y="543344"/>
                      </a:lnTo>
                      <a:cubicBezTo>
                        <a:pt x="402219" y="544868"/>
                        <a:pt x="403362" y="545885"/>
                        <a:pt x="404886" y="545885"/>
                      </a:cubicBezTo>
                      <a:cubicBezTo>
                        <a:pt x="406411" y="545758"/>
                        <a:pt x="407681" y="544487"/>
                        <a:pt x="407681" y="543089"/>
                      </a:cubicBezTo>
                      <a:lnTo>
                        <a:pt x="416065" y="419846"/>
                      </a:lnTo>
                      <a:lnTo>
                        <a:pt x="523783" y="527589"/>
                      </a:lnTo>
                      <a:cubicBezTo>
                        <a:pt x="524799" y="528605"/>
                        <a:pt x="526450" y="528478"/>
                        <a:pt x="527593" y="527334"/>
                      </a:cubicBezTo>
                      <a:cubicBezTo>
                        <a:pt x="528737" y="526191"/>
                        <a:pt x="528864" y="524539"/>
                        <a:pt x="527848" y="523523"/>
                      </a:cubicBezTo>
                      <a:lnTo>
                        <a:pt x="420129" y="415780"/>
                      </a:lnTo>
                      <a:lnTo>
                        <a:pt x="543345" y="407394"/>
                      </a:lnTo>
                      <a:cubicBezTo>
                        <a:pt x="544869" y="407267"/>
                        <a:pt x="546139" y="405996"/>
                        <a:pt x="546139" y="404599"/>
                      </a:cubicBezTo>
                      <a:cubicBezTo>
                        <a:pt x="546266" y="403074"/>
                        <a:pt x="545123" y="402058"/>
                        <a:pt x="543599" y="402058"/>
                      </a:cubicBezTo>
                      <a:lnTo>
                        <a:pt x="415048" y="410825"/>
                      </a:lnTo>
                      <a:lnTo>
                        <a:pt x="309109" y="304860"/>
                      </a:lnTo>
                      <a:lnTo>
                        <a:pt x="490121" y="292536"/>
                      </a:lnTo>
                      <a:cubicBezTo>
                        <a:pt x="491645" y="292409"/>
                        <a:pt x="492915" y="291138"/>
                        <a:pt x="492915" y="289741"/>
                      </a:cubicBezTo>
                      <a:cubicBezTo>
                        <a:pt x="493042" y="288216"/>
                        <a:pt x="491899" y="287200"/>
                        <a:pt x="490375" y="287200"/>
                      </a:cubicBezTo>
                      <a:lnTo>
                        <a:pt x="304027" y="299905"/>
                      </a:lnTo>
                      <a:lnTo>
                        <a:pt x="189704" y="185555"/>
                      </a:lnTo>
                      <a:lnTo>
                        <a:pt x="410348" y="170562"/>
                      </a:lnTo>
                      <a:cubicBezTo>
                        <a:pt x="411873" y="170435"/>
                        <a:pt x="413143" y="169165"/>
                        <a:pt x="413143" y="167767"/>
                      </a:cubicBezTo>
                      <a:cubicBezTo>
                        <a:pt x="413270" y="166243"/>
                        <a:pt x="412127" y="165226"/>
                        <a:pt x="410602" y="165226"/>
                      </a:cubicBezTo>
                      <a:lnTo>
                        <a:pt x="184623" y="180600"/>
                      </a:lnTo>
                      <a:lnTo>
                        <a:pt x="4754" y="689"/>
                      </a:lnTo>
                      <a:cubicBezTo>
                        <a:pt x="3738" y="-327"/>
                        <a:pt x="2086" y="-200"/>
                        <a:pt x="943" y="943"/>
                      </a:cubicBezTo>
                      <a:cubicBezTo>
                        <a:pt x="-200" y="2087"/>
                        <a:pt x="-327" y="3739"/>
                        <a:pt x="689" y="4755"/>
                      </a:cubicBezTo>
                      <a:lnTo>
                        <a:pt x="180558" y="184666"/>
                      </a:lnTo>
                      <a:lnTo>
                        <a:pt x="165188" y="410698"/>
                      </a:lnTo>
                      <a:cubicBezTo>
                        <a:pt x="165061" y="412222"/>
                        <a:pt x="166204" y="413239"/>
                        <a:pt x="167728" y="413239"/>
                      </a:cubicBezTo>
                      <a:cubicBezTo>
                        <a:pt x="169253" y="413112"/>
                        <a:pt x="170523" y="411841"/>
                        <a:pt x="170523" y="410443"/>
                      </a:cubicBezTo>
                      <a:lnTo>
                        <a:pt x="185512" y="189748"/>
                      </a:lnTo>
                      <a:lnTo>
                        <a:pt x="299836" y="304098"/>
                      </a:lnTo>
                      <a:lnTo>
                        <a:pt x="287133" y="490488"/>
                      </a:lnTo>
                      <a:cubicBezTo>
                        <a:pt x="287006" y="492013"/>
                        <a:pt x="288149" y="493030"/>
                        <a:pt x="289674" y="493030"/>
                      </a:cubicBezTo>
                      <a:cubicBezTo>
                        <a:pt x="291198" y="492903"/>
                        <a:pt x="292468" y="491632"/>
                        <a:pt x="292468" y="490234"/>
                      </a:cubicBezTo>
                      <a:lnTo>
                        <a:pt x="304790" y="309180"/>
                      </a:lnTo>
                      <a:lnTo>
                        <a:pt x="411110" y="414763"/>
                      </a:lnTo>
                      <a:close/>
                    </a:path>
                  </a:pathLst>
                </a:custGeom>
                <a:solidFill>
                  <a:srgbClr val="70271F"/>
                </a:solidFill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98F0961-DD2F-DF4B-444F-5BBA238ACD11}"/>
              </a:ext>
            </a:extLst>
          </p:cNvPr>
          <p:cNvSpPr txBox="1"/>
          <p:nvPr/>
        </p:nvSpPr>
        <p:spPr>
          <a:xfrm>
            <a:off x="245794" y="363465"/>
            <a:ext cx="347484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ondrina Solid" pitchFamily="2" charset="77"/>
                <a:ea typeface="+mn-ea"/>
                <a:cs typeface="+mn-cs"/>
              </a:rPr>
              <a:t>October 2026</a:t>
            </a: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Condensed" panose="02000000000000000000" pitchFamily="2" charset="0"/>
              <a:ea typeface="Roboto Condensed" panose="02000000000000000000" pitchFamily="2" charset="0"/>
              <a:cs typeface="+mn-cs"/>
            </a:endParaRPr>
          </a:p>
        </p:txBody>
      </p:sp>
      <p:graphicFrame>
        <p:nvGraphicFramePr>
          <p:cNvPr id="8" name="Table 15">
            <a:extLst>
              <a:ext uri="{FF2B5EF4-FFF2-40B4-BE49-F238E27FC236}">
                <a16:creationId xmlns:a16="http://schemas.microsoft.com/office/drawing/2014/main" id="{30848683-A5D6-2AAA-29FC-08E3AD016F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138606"/>
              </p:ext>
            </p:extLst>
          </p:nvPr>
        </p:nvGraphicFramePr>
        <p:xfrm>
          <a:off x="3976043" y="421133"/>
          <a:ext cx="5075593" cy="69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793">
                  <a:extLst>
                    <a:ext uri="{9D8B030D-6E8A-4147-A177-3AD203B41FA5}">
                      <a16:colId xmlns:a16="http://schemas.microsoft.com/office/drawing/2014/main" val="276237429"/>
                    </a:ext>
                  </a:extLst>
                </a:gridCol>
                <a:gridCol w="1357746">
                  <a:extLst>
                    <a:ext uri="{9D8B030D-6E8A-4147-A177-3AD203B41FA5}">
                      <a16:colId xmlns:a16="http://schemas.microsoft.com/office/drawing/2014/main" val="2502217826"/>
                    </a:ext>
                  </a:extLst>
                </a:gridCol>
                <a:gridCol w="1311563">
                  <a:extLst>
                    <a:ext uri="{9D8B030D-6E8A-4147-A177-3AD203B41FA5}">
                      <a16:colId xmlns:a16="http://schemas.microsoft.com/office/drawing/2014/main" val="868149692"/>
                    </a:ext>
                  </a:extLst>
                </a:gridCol>
                <a:gridCol w="1191491">
                  <a:extLst>
                    <a:ext uri="{9D8B030D-6E8A-4147-A177-3AD203B41FA5}">
                      <a16:colId xmlns:a16="http://schemas.microsoft.com/office/drawing/2014/main" val="2202498336"/>
                    </a:ext>
                  </a:extLst>
                </a:gridCol>
              </a:tblGrid>
              <a:tr h="475046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Oct: Black History Month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br>
                        <a:rPr lang="en-US" sz="1000" b="1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</a:br>
                      <a:endParaRPr lang="en-US" sz="1000" b="1" i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6 – 12 Oct:</a:t>
                      </a:r>
                      <a:b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</a:br>
                      <a: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Dyslexia  Awareness Week</a:t>
                      </a: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B060402020202020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17 Oct</a:t>
                      </a:r>
                      <a:r>
                        <a:rPr lang="en-US" sz="1000" b="1" kern="1200" dirty="0">
                          <a:solidFill>
                            <a:schemeClr val="lt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- Show Racism the Red Card Day </a:t>
                      </a:r>
                      <a:b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</a:br>
                      <a:endParaRPr lang="en-US" sz="1000" b="1" i="0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31</a:t>
                      </a:r>
                      <a:r>
                        <a:rPr lang="en-US" sz="1000" b="1" i="0" baseline="3000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st</a:t>
                      </a:r>
                      <a: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Oct: </a:t>
                      </a: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Halloween</a:t>
                      </a:r>
                      <a:b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</a:br>
                      <a:endParaRPr lang="en-US" sz="1000" b="1" i="0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9597"/>
                  </a:ext>
                </a:extLst>
              </a:tr>
            </a:tbl>
          </a:graphicData>
        </a:graphic>
      </p:graphicFrame>
      <p:graphicFrame>
        <p:nvGraphicFramePr>
          <p:cNvPr id="30" name="Table 4">
            <a:extLst>
              <a:ext uri="{FF2B5EF4-FFF2-40B4-BE49-F238E27FC236}">
                <a16:creationId xmlns:a16="http://schemas.microsoft.com/office/drawing/2014/main" id="{65CB3BD3-6102-2F97-4158-9A0A580605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299508"/>
              </p:ext>
            </p:extLst>
          </p:nvPr>
        </p:nvGraphicFramePr>
        <p:xfrm>
          <a:off x="290390" y="1269552"/>
          <a:ext cx="10080000" cy="6235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41182">
                  <a:extLst>
                    <a:ext uri="{9D8B030D-6E8A-4147-A177-3AD203B41FA5}">
                      <a16:colId xmlns:a16="http://schemas.microsoft.com/office/drawing/2014/main" val="3543973831"/>
                    </a:ext>
                  </a:extLst>
                </a:gridCol>
                <a:gridCol w="1641182">
                  <a:extLst>
                    <a:ext uri="{9D8B030D-6E8A-4147-A177-3AD203B41FA5}">
                      <a16:colId xmlns:a16="http://schemas.microsoft.com/office/drawing/2014/main" val="3719865094"/>
                    </a:ext>
                  </a:extLst>
                </a:gridCol>
                <a:gridCol w="1641182">
                  <a:extLst>
                    <a:ext uri="{9D8B030D-6E8A-4147-A177-3AD203B41FA5}">
                      <a16:colId xmlns:a16="http://schemas.microsoft.com/office/drawing/2014/main" val="1824134099"/>
                    </a:ext>
                  </a:extLst>
                </a:gridCol>
                <a:gridCol w="1641182">
                  <a:extLst>
                    <a:ext uri="{9D8B030D-6E8A-4147-A177-3AD203B41FA5}">
                      <a16:colId xmlns:a16="http://schemas.microsoft.com/office/drawing/2014/main" val="3026767138"/>
                    </a:ext>
                  </a:extLst>
                </a:gridCol>
                <a:gridCol w="1641182">
                  <a:extLst>
                    <a:ext uri="{9D8B030D-6E8A-4147-A177-3AD203B41FA5}">
                      <a16:colId xmlns:a16="http://schemas.microsoft.com/office/drawing/2014/main" val="2781575988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902624284"/>
                    </a:ext>
                  </a:extLst>
                </a:gridCol>
                <a:gridCol w="921590">
                  <a:extLst>
                    <a:ext uri="{9D8B030D-6E8A-4147-A177-3AD203B41FA5}">
                      <a16:colId xmlns:a16="http://schemas.microsoft.com/office/drawing/2014/main" val="2166724209"/>
                    </a:ext>
                  </a:extLst>
                </a:gridCol>
              </a:tblGrid>
              <a:tr h="42120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Monday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MoolBoran" panose="020B0604020202020204" pitchFamily="34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Tuesday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Wednesday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Thursday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Friday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Saturday</a:t>
                      </a:r>
                      <a:endParaRPr lang="en-US" sz="16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Sunday</a:t>
                      </a:r>
                      <a:endParaRPr lang="en-US" sz="16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8533305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 </a:t>
                      </a: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Parent Invite </a:t>
                      </a: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Parent-Teacher Meetings              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5.00-8.00pm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3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4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3126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795993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5</a:t>
                      </a:r>
                    </a:p>
                    <a:p>
                      <a:endParaRPr lang="en-US" sz="10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6 </a:t>
                      </a: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Parent Invite </a:t>
                      </a: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Parent-Teacher Meetings              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3.30-6.30pm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7 </a:t>
                      </a:r>
                    </a:p>
                    <a:p>
                      <a:endParaRPr lang="en-US" sz="15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endParaRPr lang="en-US" sz="15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8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9</a:t>
                      </a:r>
                      <a:r>
                        <a:rPr lang="en-US" sz="10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                                        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In-service Day 3 - school closed for pupils</a:t>
                      </a:r>
                      <a:endParaRPr lang="en-US" sz="15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10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11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67636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315602"/>
                  </a:ext>
                </a:extLst>
              </a:tr>
              <a:tr h="199567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12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October holiday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13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October holiday 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14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October holiday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15</a:t>
                      </a:r>
                      <a:endParaRPr lang="en-GB" sz="1000" b="1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October holiday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16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October holiday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endParaRPr lang="en-US" sz="15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17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18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8530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48024"/>
                  </a:ext>
                </a:extLst>
              </a:tr>
              <a:tr h="445910"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19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School return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  <a:p>
                      <a:endParaRPr lang="en-US" sz="10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20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Travelling books picked up from school</a:t>
                      </a: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9900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endParaRPr lang="en-US" sz="15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21 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7AA58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Parent Invite 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7AA58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Broomhill’s Got Talent showcase </a:t>
                      </a:r>
                      <a:r>
                        <a:rPr lang="en-US" sz="1000" b="0" i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9:15-10:15am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  <a:sym typeface="Wingdings" panose="05000000000000000000" pitchFamily="2" charset="2"/>
                        </a:rPr>
                        <a:t>P1 RWI workshop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  <a:sym typeface="Wingdings" panose="05000000000000000000" pitchFamily="2" charset="2"/>
                        </a:rPr>
                        <a:t>Introduction to Read Write Inc and homework activities 5:30pm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  <a:sym typeface="Wingdings" panose="05000000000000000000" pitchFamily="2" charset="2"/>
                        </a:rPr>
                        <a:t>Parent Council AGM</a:t>
                      </a:r>
                      <a:endParaRPr kumimoji="0" 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9900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in school @ 7pm. All P1-7 parents/carers are very welcome. </a:t>
                      </a: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22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23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24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25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9968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26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7AA58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27 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7AA58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Parent Invite 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7AA58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  <a:sym typeface="Wingdings" panose="05000000000000000000" pitchFamily="2" charset="2"/>
                        </a:rPr>
                        <a:t>New Entrant Open Doors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B0604020202020204" charset="0"/>
                        <a:cs typeface="Roboto Condensed" panose="020B0604020202020204" charset="0"/>
                        <a:sym typeface="Wingdings" panose="05000000000000000000" pitchFamily="2" charset="2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  <a:sym typeface="Wingdings" panose="05000000000000000000" pitchFamily="2" charset="2"/>
                        </a:rPr>
                        <a:t>Opportunity for new P1 parents to come and visit the school prior to enrolment. 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B0604020202020204" charset="0"/>
                        <a:cs typeface="Roboto Condensed" panose="020B0604020202020204" charset="0"/>
                        <a:sym typeface="Wingdings" panose="05000000000000000000" pitchFamily="2" charset="2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7AA58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28 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7AA58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Parent Invite 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7AA58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Broomhill’s Got Talent showcase 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9:15-10:15am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>
                            <a:alpha val="50000"/>
                          </a:srgbClr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7AA58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29 Disco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Halloween Disco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P1-3: 6:30-7:30pm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P4-7 7:45-9pm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7AA58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30</a:t>
                      </a: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7AA58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31</a:t>
                      </a:r>
                      <a:endParaRPr kumimoji="0" lang="en-US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endParaRPr lang="en-US" sz="900" b="1" i="0" dirty="0">
                        <a:solidFill>
                          <a:schemeClr val="accent2">
                            <a:lumMod val="75000"/>
                            <a:alpha val="50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>
                            <a:alpha val="50000"/>
                          </a:srgbClr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51944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A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452465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193DC163-9666-0A3B-E41C-FA69FBC2BE8D}"/>
              </a:ext>
            </a:extLst>
          </p:cNvPr>
          <p:cNvGrpSpPr/>
          <p:nvPr/>
        </p:nvGrpSpPr>
        <p:grpSpPr>
          <a:xfrm>
            <a:off x="929967" y="7160292"/>
            <a:ext cx="1289671" cy="402469"/>
            <a:chOff x="2244548" y="7157206"/>
            <a:chExt cx="1289671" cy="402469"/>
          </a:xfrm>
        </p:grpSpPr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8673141D-01BD-421B-867F-B9FECCCF2EB0}"/>
                </a:ext>
              </a:extLst>
            </p:cNvPr>
            <p:cNvSpPr/>
            <p:nvPr/>
          </p:nvSpPr>
          <p:spPr>
            <a:xfrm>
              <a:off x="2244548" y="7157206"/>
              <a:ext cx="1056055" cy="402469"/>
            </a:xfrm>
            <a:custGeom>
              <a:avLst/>
              <a:gdLst>
                <a:gd name="connsiteX0" fmla="*/ 620016 w 1056055"/>
                <a:gd name="connsiteY0" fmla="*/ 0 h 402469"/>
                <a:gd name="connsiteX1" fmla="*/ 1056055 w 1056055"/>
                <a:gd name="connsiteY1" fmla="*/ 260509 h 402469"/>
                <a:gd name="connsiteX2" fmla="*/ 952880 w 1056055"/>
                <a:gd name="connsiteY2" fmla="*/ 388472 h 402469"/>
                <a:gd name="connsiteX3" fmla="*/ 932126 w 1056055"/>
                <a:gd name="connsiteY3" fmla="*/ 402469 h 402469"/>
                <a:gd name="connsiteX4" fmla="*/ 466055 w 1056055"/>
                <a:gd name="connsiteY4" fmla="*/ 402469 h 402469"/>
                <a:gd name="connsiteX5" fmla="*/ 469054 w 1056055"/>
                <a:gd name="connsiteY5" fmla="*/ 399608 h 402469"/>
                <a:gd name="connsiteX6" fmla="*/ 449275 w 1056055"/>
                <a:gd name="connsiteY6" fmla="*/ 402469 h 402469"/>
                <a:gd name="connsiteX7" fmla="*/ 210742 w 1056055"/>
                <a:gd name="connsiteY7" fmla="*/ 402469 h 402469"/>
                <a:gd name="connsiteX8" fmla="*/ 188533 w 1056055"/>
                <a:gd name="connsiteY8" fmla="*/ 400251 h 402469"/>
                <a:gd name="connsiteX9" fmla="*/ 278473 w 1056055"/>
                <a:gd name="connsiteY9" fmla="*/ 344129 h 402469"/>
                <a:gd name="connsiteX10" fmla="*/ 314676 w 1056055"/>
                <a:gd name="connsiteY10" fmla="*/ 321616 h 402469"/>
                <a:gd name="connsiteX11" fmla="*/ 0 w 1056055"/>
                <a:gd name="connsiteY11" fmla="*/ 260509 h 402469"/>
                <a:gd name="connsiteX12" fmla="*/ 314676 w 1056055"/>
                <a:gd name="connsiteY12" fmla="*/ 199402 h 402469"/>
                <a:gd name="connsiteX13" fmla="*/ 278473 w 1056055"/>
                <a:gd name="connsiteY13" fmla="*/ 176888 h 402469"/>
                <a:gd name="connsiteX14" fmla="*/ 188533 w 1056055"/>
                <a:gd name="connsiteY14" fmla="*/ 120767 h 402469"/>
                <a:gd name="connsiteX15" fmla="*/ 469054 w 1056055"/>
                <a:gd name="connsiteY15" fmla="*/ 121411 h 402469"/>
                <a:gd name="connsiteX16" fmla="*/ 460629 w 1056055"/>
                <a:gd name="connsiteY16" fmla="*/ 113370 h 402469"/>
                <a:gd name="connsiteX17" fmla="*/ 389816 w 1056055"/>
                <a:gd name="connsiteY17" fmla="*/ 46313 h 402469"/>
                <a:gd name="connsiteX18" fmla="*/ 680128 w 1056055"/>
                <a:gd name="connsiteY18" fmla="*/ 92786 h 402469"/>
                <a:gd name="connsiteX19" fmla="*/ 667833 w 1056055"/>
                <a:gd name="connsiteY19" fmla="*/ 73811 h 40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56055" h="402469">
                  <a:moveTo>
                    <a:pt x="620016" y="0"/>
                  </a:moveTo>
                  <a:cubicBezTo>
                    <a:pt x="926496" y="44543"/>
                    <a:pt x="1044442" y="229956"/>
                    <a:pt x="1056055" y="260509"/>
                  </a:cubicBezTo>
                  <a:cubicBezTo>
                    <a:pt x="1056055" y="279725"/>
                    <a:pt x="1023608" y="333717"/>
                    <a:pt x="952880" y="388472"/>
                  </a:cubicBezTo>
                  <a:lnTo>
                    <a:pt x="932126" y="402469"/>
                  </a:lnTo>
                  <a:lnTo>
                    <a:pt x="466055" y="402469"/>
                  </a:lnTo>
                  <a:lnTo>
                    <a:pt x="469054" y="399608"/>
                  </a:lnTo>
                  <a:lnTo>
                    <a:pt x="449275" y="402469"/>
                  </a:lnTo>
                  <a:lnTo>
                    <a:pt x="210742" y="402469"/>
                  </a:lnTo>
                  <a:lnTo>
                    <a:pt x="188533" y="400251"/>
                  </a:lnTo>
                  <a:lnTo>
                    <a:pt x="278473" y="344129"/>
                  </a:lnTo>
                  <a:cubicBezTo>
                    <a:pt x="291224" y="336410"/>
                    <a:pt x="303063" y="328852"/>
                    <a:pt x="314676" y="321616"/>
                  </a:cubicBezTo>
                  <a:cubicBezTo>
                    <a:pt x="227013" y="325957"/>
                    <a:pt x="130925" y="309233"/>
                    <a:pt x="0" y="260509"/>
                  </a:cubicBezTo>
                  <a:cubicBezTo>
                    <a:pt x="130925" y="211784"/>
                    <a:pt x="227013" y="194899"/>
                    <a:pt x="314676" y="199402"/>
                  </a:cubicBezTo>
                  <a:cubicBezTo>
                    <a:pt x="303063" y="192327"/>
                    <a:pt x="291224" y="184769"/>
                    <a:pt x="278473" y="176888"/>
                  </a:cubicBezTo>
                  <a:lnTo>
                    <a:pt x="188533" y="120767"/>
                  </a:lnTo>
                  <a:cubicBezTo>
                    <a:pt x="306706" y="105491"/>
                    <a:pt x="397785" y="107099"/>
                    <a:pt x="469054" y="121411"/>
                  </a:cubicBezTo>
                  <a:lnTo>
                    <a:pt x="460629" y="113370"/>
                  </a:lnTo>
                  <a:lnTo>
                    <a:pt x="389816" y="46313"/>
                  </a:lnTo>
                  <a:cubicBezTo>
                    <a:pt x="519829" y="49208"/>
                    <a:pt x="612958" y="65771"/>
                    <a:pt x="680128" y="92786"/>
                  </a:cubicBezTo>
                  <a:cubicBezTo>
                    <a:pt x="676029" y="86675"/>
                    <a:pt x="671932" y="80243"/>
                    <a:pt x="667833" y="73811"/>
                  </a:cubicBezTo>
                  <a:close/>
                </a:path>
              </a:pathLst>
            </a:custGeom>
            <a:solidFill>
              <a:srgbClr val="ED7B20"/>
            </a:solidFill>
            <a:ln w="13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DA269D59-AF55-D9E0-0D9D-B4E8399CC82B}"/>
                </a:ext>
              </a:extLst>
            </p:cNvPr>
            <p:cNvSpPr/>
            <p:nvPr/>
          </p:nvSpPr>
          <p:spPr>
            <a:xfrm>
              <a:off x="2403252" y="7246169"/>
              <a:ext cx="1130967" cy="313506"/>
            </a:xfrm>
            <a:custGeom>
              <a:avLst/>
              <a:gdLst>
                <a:gd name="connsiteX0" fmla="*/ 614779 w 1130967"/>
                <a:gd name="connsiteY0" fmla="*/ 447 h 313506"/>
                <a:gd name="connsiteX1" fmla="*/ 619562 w 1130967"/>
                <a:gd name="connsiteY1" fmla="*/ 1090 h 313506"/>
                <a:gd name="connsiteX2" fmla="*/ 783958 w 1130967"/>
                <a:gd name="connsiteY2" fmla="*/ 170099 h 313506"/>
                <a:gd name="connsiteX3" fmla="*/ 1127550 w 1130967"/>
                <a:gd name="connsiteY3" fmla="*/ 170099 h 313506"/>
                <a:gd name="connsiteX4" fmla="*/ 1130967 w 1130967"/>
                <a:gd name="connsiteY4" fmla="*/ 172512 h 313506"/>
                <a:gd name="connsiteX5" fmla="*/ 1127550 w 1130967"/>
                <a:gd name="connsiteY5" fmla="*/ 174924 h 313506"/>
                <a:gd name="connsiteX6" fmla="*/ 783958 w 1130967"/>
                <a:gd name="connsiteY6" fmla="*/ 174924 h 313506"/>
                <a:gd name="connsiteX7" fmla="*/ 649158 w 1130967"/>
                <a:gd name="connsiteY7" fmla="*/ 313506 h 313506"/>
                <a:gd name="connsiteX8" fmla="*/ 640794 w 1130967"/>
                <a:gd name="connsiteY8" fmla="*/ 313506 h 313506"/>
                <a:gd name="connsiteX9" fmla="*/ 775534 w 1130967"/>
                <a:gd name="connsiteY9" fmla="*/ 174924 h 313506"/>
                <a:gd name="connsiteX10" fmla="*/ 656676 w 1130967"/>
                <a:gd name="connsiteY10" fmla="*/ 174924 h 313506"/>
                <a:gd name="connsiteX11" fmla="*/ 402667 w 1130967"/>
                <a:gd name="connsiteY11" fmla="*/ 313506 h 313506"/>
                <a:gd name="connsiteX12" fmla="*/ 391496 w 1130967"/>
                <a:gd name="connsiteY12" fmla="*/ 313506 h 313506"/>
                <a:gd name="connsiteX13" fmla="*/ 645519 w 1130967"/>
                <a:gd name="connsiteY13" fmla="*/ 174924 h 313506"/>
                <a:gd name="connsiteX14" fmla="*/ 436721 w 1130967"/>
                <a:gd name="connsiteY14" fmla="*/ 174924 h 313506"/>
                <a:gd name="connsiteX15" fmla="*/ 185346 w 1130967"/>
                <a:gd name="connsiteY15" fmla="*/ 277358 h 313506"/>
                <a:gd name="connsiteX16" fmla="*/ 180563 w 1130967"/>
                <a:gd name="connsiteY16" fmla="*/ 276555 h 313506"/>
                <a:gd name="connsiteX17" fmla="*/ 181701 w 1130967"/>
                <a:gd name="connsiteY17" fmla="*/ 273177 h 313506"/>
                <a:gd name="connsiteX18" fmla="*/ 422831 w 1130967"/>
                <a:gd name="connsiteY18" fmla="*/ 174924 h 313506"/>
                <a:gd name="connsiteX19" fmla="*/ 3415 w 1130967"/>
                <a:gd name="connsiteY19" fmla="*/ 174924 h 313506"/>
                <a:gd name="connsiteX20" fmla="*/ 0 w 1130967"/>
                <a:gd name="connsiteY20" fmla="*/ 172512 h 313506"/>
                <a:gd name="connsiteX21" fmla="*/ 3415 w 1130967"/>
                <a:gd name="connsiteY21" fmla="*/ 170099 h 313506"/>
                <a:gd name="connsiteX22" fmla="*/ 422831 w 1130967"/>
                <a:gd name="connsiteY22" fmla="*/ 170099 h 313506"/>
                <a:gd name="connsiteX23" fmla="*/ 181701 w 1130967"/>
                <a:gd name="connsiteY23" fmla="*/ 71846 h 313506"/>
                <a:gd name="connsiteX24" fmla="*/ 180563 w 1130967"/>
                <a:gd name="connsiteY24" fmla="*/ 68468 h 313506"/>
                <a:gd name="connsiteX25" fmla="*/ 185346 w 1130967"/>
                <a:gd name="connsiteY25" fmla="*/ 67664 h 313506"/>
                <a:gd name="connsiteX26" fmla="*/ 436721 w 1130967"/>
                <a:gd name="connsiteY26" fmla="*/ 170099 h 313506"/>
                <a:gd name="connsiteX27" fmla="*/ 645519 w 1130967"/>
                <a:gd name="connsiteY27" fmla="*/ 170099 h 313506"/>
                <a:gd name="connsiteX28" fmla="*/ 354295 w 1130967"/>
                <a:gd name="connsiteY28" fmla="*/ 11220 h 313506"/>
                <a:gd name="connsiteX29" fmla="*/ 353613 w 1130967"/>
                <a:gd name="connsiteY29" fmla="*/ 7844 h 313506"/>
                <a:gd name="connsiteX30" fmla="*/ 358394 w 1130967"/>
                <a:gd name="connsiteY30" fmla="*/ 7361 h 313506"/>
                <a:gd name="connsiteX31" fmla="*/ 656676 w 1130967"/>
                <a:gd name="connsiteY31" fmla="*/ 170099 h 313506"/>
                <a:gd name="connsiteX32" fmla="*/ 775534 w 1130967"/>
                <a:gd name="connsiteY32" fmla="*/ 170099 h 313506"/>
                <a:gd name="connsiteX33" fmla="*/ 613869 w 1130967"/>
                <a:gd name="connsiteY33" fmla="*/ 3823 h 313506"/>
                <a:gd name="connsiteX34" fmla="*/ 614779 w 1130967"/>
                <a:gd name="connsiteY34" fmla="*/ 447 h 313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30967" h="313506">
                  <a:moveTo>
                    <a:pt x="614779" y="447"/>
                  </a:moveTo>
                  <a:cubicBezTo>
                    <a:pt x="616373" y="-357"/>
                    <a:pt x="618422" y="-37"/>
                    <a:pt x="619562" y="1090"/>
                  </a:cubicBezTo>
                  <a:lnTo>
                    <a:pt x="783958" y="170099"/>
                  </a:lnTo>
                  <a:lnTo>
                    <a:pt x="1127550" y="170099"/>
                  </a:lnTo>
                  <a:cubicBezTo>
                    <a:pt x="1129373" y="170099"/>
                    <a:pt x="1130967" y="171225"/>
                    <a:pt x="1130967" y="172512"/>
                  </a:cubicBezTo>
                  <a:cubicBezTo>
                    <a:pt x="1130967" y="173798"/>
                    <a:pt x="1129373" y="174924"/>
                    <a:pt x="1127550" y="174924"/>
                  </a:cubicBezTo>
                  <a:lnTo>
                    <a:pt x="783958" y="174924"/>
                  </a:lnTo>
                  <a:lnTo>
                    <a:pt x="649158" y="313506"/>
                  </a:lnTo>
                  <a:lnTo>
                    <a:pt x="640794" y="313506"/>
                  </a:lnTo>
                  <a:lnTo>
                    <a:pt x="775534" y="174924"/>
                  </a:lnTo>
                  <a:lnTo>
                    <a:pt x="656676" y="174924"/>
                  </a:lnTo>
                  <a:lnTo>
                    <a:pt x="402667" y="313506"/>
                  </a:lnTo>
                  <a:lnTo>
                    <a:pt x="391496" y="313506"/>
                  </a:lnTo>
                  <a:lnTo>
                    <a:pt x="645519" y="174924"/>
                  </a:lnTo>
                  <a:lnTo>
                    <a:pt x="436721" y="174924"/>
                  </a:lnTo>
                  <a:lnTo>
                    <a:pt x="185346" y="277358"/>
                  </a:lnTo>
                  <a:cubicBezTo>
                    <a:pt x="183751" y="278001"/>
                    <a:pt x="181701" y="277679"/>
                    <a:pt x="180563" y="276555"/>
                  </a:cubicBezTo>
                  <a:cubicBezTo>
                    <a:pt x="179652" y="275429"/>
                    <a:pt x="180108" y="273981"/>
                    <a:pt x="181701" y="273177"/>
                  </a:cubicBezTo>
                  <a:lnTo>
                    <a:pt x="422831" y="174924"/>
                  </a:lnTo>
                  <a:lnTo>
                    <a:pt x="3415" y="174924"/>
                  </a:lnTo>
                  <a:cubicBezTo>
                    <a:pt x="1594" y="174924"/>
                    <a:pt x="0" y="173798"/>
                    <a:pt x="0" y="172512"/>
                  </a:cubicBezTo>
                  <a:cubicBezTo>
                    <a:pt x="0" y="171225"/>
                    <a:pt x="1594" y="170099"/>
                    <a:pt x="3415" y="170099"/>
                  </a:cubicBezTo>
                  <a:lnTo>
                    <a:pt x="422831" y="170099"/>
                  </a:lnTo>
                  <a:lnTo>
                    <a:pt x="181701" y="71846"/>
                  </a:lnTo>
                  <a:cubicBezTo>
                    <a:pt x="180108" y="71203"/>
                    <a:pt x="179424" y="69755"/>
                    <a:pt x="180563" y="68468"/>
                  </a:cubicBezTo>
                  <a:cubicBezTo>
                    <a:pt x="181475" y="67343"/>
                    <a:pt x="183523" y="66860"/>
                    <a:pt x="185346" y="67664"/>
                  </a:cubicBezTo>
                  <a:lnTo>
                    <a:pt x="436721" y="170099"/>
                  </a:lnTo>
                  <a:lnTo>
                    <a:pt x="645519" y="170099"/>
                  </a:lnTo>
                  <a:lnTo>
                    <a:pt x="354295" y="11220"/>
                  </a:lnTo>
                  <a:cubicBezTo>
                    <a:pt x="352701" y="10417"/>
                    <a:pt x="352473" y="8809"/>
                    <a:pt x="353613" y="7844"/>
                  </a:cubicBezTo>
                  <a:cubicBezTo>
                    <a:pt x="354751" y="6718"/>
                    <a:pt x="357028" y="6557"/>
                    <a:pt x="358394" y="7361"/>
                  </a:cubicBezTo>
                  <a:lnTo>
                    <a:pt x="656676" y="170099"/>
                  </a:lnTo>
                  <a:lnTo>
                    <a:pt x="775534" y="170099"/>
                  </a:lnTo>
                  <a:lnTo>
                    <a:pt x="613869" y="3823"/>
                  </a:lnTo>
                  <a:cubicBezTo>
                    <a:pt x="612730" y="2699"/>
                    <a:pt x="613186" y="1251"/>
                    <a:pt x="614779" y="447"/>
                  </a:cubicBezTo>
                  <a:close/>
                </a:path>
              </a:pathLst>
            </a:custGeom>
            <a:solidFill>
              <a:srgbClr val="6C4317"/>
            </a:solidFill>
            <a:ln w="13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104" name="Graphic 3">
            <a:extLst>
              <a:ext uri="{FF2B5EF4-FFF2-40B4-BE49-F238E27FC236}">
                <a16:creationId xmlns:a16="http://schemas.microsoft.com/office/drawing/2014/main" id="{183FD588-067E-2849-0EBF-87BE422458B5}"/>
              </a:ext>
            </a:extLst>
          </p:cNvPr>
          <p:cNvGrpSpPr/>
          <p:nvPr/>
        </p:nvGrpSpPr>
        <p:grpSpPr>
          <a:xfrm rot="5896007">
            <a:off x="4128035" y="6975637"/>
            <a:ext cx="320558" cy="1190096"/>
            <a:chOff x="5395237" y="-2708585"/>
            <a:chExt cx="387117" cy="695851"/>
          </a:xfrm>
        </p:grpSpPr>
        <p:sp>
          <p:nvSpPr>
            <p:cNvPr id="2105" name="Freeform 2104">
              <a:extLst>
                <a:ext uri="{FF2B5EF4-FFF2-40B4-BE49-F238E27FC236}">
                  <a16:creationId xmlns:a16="http://schemas.microsoft.com/office/drawing/2014/main" id="{941D2974-F7EC-703E-4FD4-34BFB2268F3B}"/>
                </a:ext>
              </a:extLst>
            </p:cNvPr>
            <p:cNvSpPr/>
            <p:nvPr/>
          </p:nvSpPr>
          <p:spPr>
            <a:xfrm>
              <a:off x="5395237" y="-2708585"/>
              <a:ext cx="387117" cy="596113"/>
            </a:xfrm>
            <a:custGeom>
              <a:avLst/>
              <a:gdLst>
                <a:gd name="connsiteX0" fmla="*/ 7016 w 387117"/>
                <a:gd name="connsiteY0" fmla="*/ 446266 h 596113"/>
                <a:gd name="connsiteX1" fmla="*/ 7016 w 387117"/>
                <a:gd name="connsiteY1" fmla="*/ 446266 h 596113"/>
                <a:gd name="connsiteX2" fmla="*/ 26408 w 387117"/>
                <a:gd name="connsiteY2" fmla="*/ 518392 h 596113"/>
                <a:gd name="connsiteX3" fmla="*/ 95340 w 387117"/>
                <a:gd name="connsiteY3" fmla="*/ 558241 h 596113"/>
                <a:gd name="connsiteX4" fmla="*/ 291246 w 387117"/>
                <a:gd name="connsiteY4" fmla="*/ 558373 h 596113"/>
                <a:gd name="connsiteX5" fmla="*/ 360577 w 387117"/>
                <a:gd name="connsiteY5" fmla="*/ 518392 h 596113"/>
                <a:gd name="connsiteX6" fmla="*/ 379968 w 387117"/>
                <a:gd name="connsiteY6" fmla="*/ 446266 h 596113"/>
                <a:gd name="connsiteX7" fmla="*/ 379968 w 387117"/>
                <a:gd name="connsiteY7" fmla="*/ 446266 h 596113"/>
                <a:gd name="connsiteX8" fmla="*/ 307848 w 387117"/>
                <a:gd name="connsiteY8" fmla="*/ 426873 h 596113"/>
                <a:gd name="connsiteX9" fmla="*/ 281816 w 387117"/>
                <a:gd name="connsiteY9" fmla="*/ 405089 h 596113"/>
                <a:gd name="connsiteX10" fmla="*/ 306255 w 387117"/>
                <a:gd name="connsiteY10" fmla="*/ 391142 h 596113"/>
                <a:gd name="connsiteX11" fmla="*/ 360710 w 387117"/>
                <a:gd name="connsiteY11" fmla="*/ 359662 h 596113"/>
                <a:gd name="connsiteX12" fmla="*/ 380101 w 387117"/>
                <a:gd name="connsiteY12" fmla="*/ 287536 h 596113"/>
                <a:gd name="connsiteX13" fmla="*/ 380101 w 387117"/>
                <a:gd name="connsiteY13" fmla="*/ 287536 h 596113"/>
                <a:gd name="connsiteX14" fmla="*/ 307981 w 387117"/>
                <a:gd name="connsiteY14" fmla="*/ 268143 h 596113"/>
                <a:gd name="connsiteX15" fmla="*/ 287129 w 387117"/>
                <a:gd name="connsiteY15" fmla="*/ 280098 h 596113"/>
                <a:gd name="connsiteX16" fmla="*/ 287129 w 387117"/>
                <a:gd name="connsiteY16" fmla="*/ 280098 h 596113"/>
                <a:gd name="connsiteX17" fmla="*/ 282879 w 387117"/>
                <a:gd name="connsiteY17" fmla="*/ 280629 h 596113"/>
                <a:gd name="connsiteX18" fmla="*/ 265612 w 387117"/>
                <a:gd name="connsiteY18" fmla="*/ 263361 h 596113"/>
                <a:gd name="connsiteX19" fmla="*/ 284340 w 387117"/>
                <a:gd name="connsiteY19" fmla="*/ 245031 h 596113"/>
                <a:gd name="connsiteX20" fmla="*/ 341451 w 387117"/>
                <a:gd name="connsiteY20" fmla="*/ 212089 h 596113"/>
                <a:gd name="connsiteX21" fmla="*/ 360843 w 387117"/>
                <a:gd name="connsiteY21" fmla="*/ 139963 h 596113"/>
                <a:gd name="connsiteX22" fmla="*/ 360843 w 387117"/>
                <a:gd name="connsiteY22" fmla="*/ 139963 h 596113"/>
                <a:gd name="connsiteX23" fmla="*/ 288722 w 387117"/>
                <a:gd name="connsiteY23" fmla="*/ 120570 h 596113"/>
                <a:gd name="connsiteX24" fmla="*/ 268402 w 387117"/>
                <a:gd name="connsiteY24" fmla="*/ 132259 h 596113"/>
                <a:gd name="connsiteX25" fmla="*/ 266143 w 387117"/>
                <a:gd name="connsiteY25" fmla="*/ 132392 h 596113"/>
                <a:gd name="connsiteX26" fmla="*/ 248877 w 387117"/>
                <a:gd name="connsiteY26" fmla="*/ 115124 h 596113"/>
                <a:gd name="connsiteX27" fmla="*/ 254456 w 387117"/>
                <a:gd name="connsiteY27" fmla="*/ 46054 h 596113"/>
                <a:gd name="connsiteX28" fmla="*/ 197344 w 387117"/>
                <a:gd name="connsiteY28" fmla="*/ 95 h 596113"/>
                <a:gd name="connsiteX29" fmla="*/ 133061 w 387117"/>
                <a:gd name="connsiteY29" fmla="*/ 46054 h 596113"/>
                <a:gd name="connsiteX30" fmla="*/ 138639 w 387117"/>
                <a:gd name="connsiteY30" fmla="*/ 115124 h 596113"/>
                <a:gd name="connsiteX31" fmla="*/ 121372 w 387117"/>
                <a:gd name="connsiteY31" fmla="*/ 132392 h 596113"/>
                <a:gd name="connsiteX32" fmla="*/ 119115 w 387117"/>
                <a:gd name="connsiteY32" fmla="*/ 132259 h 596113"/>
                <a:gd name="connsiteX33" fmla="*/ 96004 w 387117"/>
                <a:gd name="connsiteY33" fmla="*/ 118844 h 596113"/>
                <a:gd name="connsiteX34" fmla="*/ 23884 w 387117"/>
                <a:gd name="connsiteY34" fmla="*/ 138237 h 596113"/>
                <a:gd name="connsiteX35" fmla="*/ 23884 w 387117"/>
                <a:gd name="connsiteY35" fmla="*/ 138237 h 596113"/>
                <a:gd name="connsiteX36" fmla="*/ 43276 w 387117"/>
                <a:gd name="connsiteY36" fmla="*/ 210363 h 596113"/>
                <a:gd name="connsiteX37" fmla="*/ 103309 w 387117"/>
                <a:gd name="connsiteY37" fmla="*/ 245031 h 596113"/>
                <a:gd name="connsiteX38" fmla="*/ 122036 w 387117"/>
                <a:gd name="connsiteY38" fmla="*/ 263361 h 596113"/>
                <a:gd name="connsiteX39" fmla="*/ 104770 w 387117"/>
                <a:gd name="connsiteY39" fmla="*/ 280629 h 596113"/>
                <a:gd name="connsiteX40" fmla="*/ 100520 w 387117"/>
                <a:gd name="connsiteY40" fmla="*/ 280098 h 596113"/>
                <a:gd name="connsiteX41" fmla="*/ 100520 w 387117"/>
                <a:gd name="connsiteY41" fmla="*/ 280098 h 596113"/>
                <a:gd name="connsiteX42" fmla="*/ 79668 w 387117"/>
                <a:gd name="connsiteY42" fmla="*/ 268143 h 596113"/>
                <a:gd name="connsiteX43" fmla="*/ 7548 w 387117"/>
                <a:gd name="connsiteY43" fmla="*/ 287536 h 596113"/>
                <a:gd name="connsiteX44" fmla="*/ 7548 w 387117"/>
                <a:gd name="connsiteY44" fmla="*/ 287536 h 596113"/>
                <a:gd name="connsiteX45" fmla="*/ 26939 w 387117"/>
                <a:gd name="connsiteY45" fmla="*/ 359662 h 596113"/>
                <a:gd name="connsiteX46" fmla="*/ 81394 w 387117"/>
                <a:gd name="connsiteY46" fmla="*/ 391142 h 596113"/>
                <a:gd name="connsiteX47" fmla="*/ 105833 w 387117"/>
                <a:gd name="connsiteY47" fmla="*/ 405089 h 596113"/>
                <a:gd name="connsiteX48" fmla="*/ 79801 w 387117"/>
                <a:gd name="connsiteY48" fmla="*/ 426873 h 596113"/>
                <a:gd name="connsiteX49" fmla="*/ 7016 w 387117"/>
                <a:gd name="connsiteY49" fmla="*/ 446266 h 596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87117" h="596113">
                  <a:moveTo>
                    <a:pt x="7016" y="446266"/>
                  </a:moveTo>
                  <a:lnTo>
                    <a:pt x="7016" y="446266"/>
                  </a:lnTo>
                  <a:cubicBezTo>
                    <a:pt x="-7461" y="471371"/>
                    <a:pt x="1172" y="503914"/>
                    <a:pt x="26408" y="518392"/>
                  </a:cubicBezTo>
                  <a:lnTo>
                    <a:pt x="95340" y="558241"/>
                  </a:lnTo>
                  <a:cubicBezTo>
                    <a:pt x="182601" y="608583"/>
                    <a:pt x="203985" y="608848"/>
                    <a:pt x="291246" y="558373"/>
                  </a:cubicBezTo>
                  <a:lnTo>
                    <a:pt x="360577" y="518392"/>
                  </a:lnTo>
                  <a:cubicBezTo>
                    <a:pt x="385812" y="503914"/>
                    <a:pt x="394445" y="471371"/>
                    <a:pt x="379968" y="446266"/>
                  </a:cubicBezTo>
                  <a:lnTo>
                    <a:pt x="379968" y="446266"/>
                  </a:lnTo>
                  <a:cubicBezTo>
                    <a:pt x="365491" y="421029"/>
                    <a:pt x="332951" y="412395"/>
                    <a:pt x="307848" y="426873"/>
                  </a:cubicBezTo>
                  <a:cubicBezTo>
                    <a:pt x="274112" y="445735"/>
                    <a:pt x="265878" y="415848"/>
                    <a:pt x="281816" y="405089"/>
                  </a:cubicBezTo>
                  <a:cubicBezTo>
                    <a:pt x="288988" y="400175"/>
                    <a:pt x="299481" y="396455"/>
                    <a:pt x="306255" y="391142"/>
                  </a:cubicBezTo>
                  <a:lnTo>
                    <a:pt x="360710" y="359662"/>
                  </a:lnTo>
                  <a:cubicBezTo>
                    <a:pt x="385945" y="345184"/>
                    <a:pt x="394578" y="312641"/>
                    <a:pt x="380101" y="287536"/>
                  </a:cubicBezTo>
                  <a:lnTo>
                    <a:pt x="380101" y="287536"/>
                  </a:lnTo>
                  <a:cubicBezTo>
                    <a:pt x="365624" y="262431"/>
                    <a:pt x="333083" y="253665"/>
                    <a:pt x="307981" y="268143"/>
                  </a:cubicBezTo>
                  <a:lnTo>
                    <a:pt x="287129" y="280098"/>
                  </a:lnTo>
                  <a:lnTo>
                    <a:pt x="287129" y="280098"/>
                  </a:lnTo>
                  <a:cubicBezTo>
                    <a:pt x="285801" y="280496"/>
                    <a:pt x="284340" y="280629"/>
                    <a:pt x="282879" y="280629"/>
                  </a:cubicBezTo>
                  <a:cubicBezTo>
                    <a:pt x="273315" y="280629"/>
                    <a:pt x="265612" y="272925"/>
                    <a:pt x="265612" y="263361"/>
                  </a:cubicBezTo>
                  <a:cubicBezTo>
                    <a:pt x="265612" y="252469"/>
                    <a:pt x="275574" y="250078"/>
                    <a:pt x="284340" y="245031"/>
                  </a:cubicBezTo>
                  <a:lnTo>
                    <a:pt x="341451" y="212089"/>
                  </a:lnTo>
                  <a:cubicBezTo>
                    <a:pt x="366687" y="197611"/>
                    <a:pt x="375320" y="165068"/>
                    <a:pt x="360843" y="139963"/>
                  </a:cubicBezTo>
                  <a:lnTo>
                    <a:pt x="360843" y="139963"/>
                  </a:lnTo>
                  <a:cubicBezTo>
                    <a:pt x="346365" y="114726"/>
                    <a:pt x="313825" y="106092"/>
                    <a:pt x="288722" y="120570"/>
                  </a:cubicBezTo>
                  <a:lnTo>
                    <a:pt x="268402" y="132259"/>
                  </a:lnTo>
                  <a:cubicBezTo>
                    <a:pt x="267737" y="132392"/>
                    <a:pt x="266940" y="132392"/>
                    <a:pt x="266143" y="132392"/>
                  </a:cubicBezTo>
                  <a:cubicBezTo>
                    <a:pt x="256581" y="132392"/>
                    <a:pt x="248877" y="124688"/>
                    <a:pt x="248877" y="115124"/>
                  </a:cubicBezTo>
                  <a:cubicBezTo>
                    <a:pt x="248877" y="95466"/>
                    <a:pt x="268003" y="83511"/>
                    <a:pt x="254456" y="46054"/>
                  </a:cubicBezTo>
                  <a:cubicBezTo>
                    <a:pt x="243830" y="16699"/>
                    <a:pt x="220852" y="1423"/>
                    <a:pt x="197344" y="95"/>
                  </a:cubicBezTo>
                  <a:cubicBezTo>
                    <a:pt x="171312" y="-1366"/>
                    <a:pt x="144615" y="14042"/>
                    <a:pt x="133061" y="46054"/>
                  </a:cubicBezTo>
                  <a:cubicBezTo>
                    <a:pt x="119513" y="83511"/>
                    <a:pt x="138639" y="95466"/>
                    <a:pt x="138639" y="115124"/>
                  </a:cubicBezTo>
                  <a:cubicBezTo>
                    <a:pt x="138639" y="124688"/>
                    <a:pt x="130935" y="132392"/>
                    <a:pt x="121372" y="132392"/>
                  </a:cubicBezTo>
                  <a:cubicBezTo>
                    <a:pt x="120575" y="132392"/>
                    <a:pt x="119911" y="132392"/>
                    <a:pt x="119115" y="132259"/>
                  </a:cubicBezTo>
                  <a:lnTo>
                    <a:pt x="96004" y="118844"/>
                  </a:lnTo>
                  <a:cubicBezTo>
                    <a:pt x="70769" y="104365"/>
                    <a:pt x="38361" y="112999"/>
                    <a:pt x="23884" y="138237"/>
                  </a:cubicBezTo>
                  <a:lnTo>
                    <a:pt x="23884" y="138237"/>
                  </a:lnTo>
                  <a:cubicBezTo>
                    <a:pt x="9407" y="163341"/>
                    <a:pt x="18040" y="195884"/>
                    <a:pt x="43276" y="210363"/>
                  </a:cubicBezTo>
                  <a:lnTo>
                    <a:pt x="103309" y="245031"/>
                  </a:lnTo>
                  <a:cubicBezTo>
                    <a:pt x="112075" y="250078"/>
                    <a:pt x="122036" y="252469"/>
                    <a:pt x="122036" y="263361"/>
                  </a:cubicBezTo>
                  <a:cubicBezTo>
                    <a:pt x="122036" y="272925"/>
                    <a:pt x="114333" y="280629"/>
                    <a:pt x="104770" y="280629"/>
                  </a:cubicBezTo>
                  <a:cubicBezTo>
                    <a:pt x="103309" y="280629"/>
                    <a:pt x="101848" y="280496"/>
                    <a:pt x="100520" y="280098"/>
                  </a:cubicBezTo>
                  <a:lnTo>
                    <a:pt x="100520" y="280098"/>
                  </a:lnTo>
                  <a:lnTo>
                    <a:pt x="79668" y="268143"/>
                  </a:lnTo>
                  <a:cubicBezTo>
                    <a:pt x="54565" y="253665"/>
                    <a:pt x="22025" y="262299"/>
                    <a:pt x="7548" y="287536"/>
                  </a:cubicBezTo>
                  <a:lnTo>
                    <a:pt x="7548" y="287536"/>
                  </a:lnTo>
                  <a:cubicBezTo>
                    <a:pt x="-6930" y="312773"/>
                    <a:pt x="1703" y="345184"/>
                    <a:pt x="26939" y="359662"/>
                  </a:cubicBezTo>
                  <a:lnTo>
                    <a:pt x="81394" y="391142"/>
                  </a:lnTo>
                  <a:cubicBezTo>
                    <a:pt x="88301" y="396455"/>
                    <a:pt x="98660" y="400307"/>
                    <a:pt x="105833" y="405089"/>
                  </a:cubicBezTo>
                  <a:cubicBezTo>
                    <a:pt x="121771" y="415848"/>
                    <a:pt x="113536" y="445735"/>
                    <a:pt x="79801" y="426873"/>
                  </a:cubicBezTo>
                  <a:cubicBezTo>
                    <a:pt x="54034" y="412395"/>
                    <a:pt x="21626" y="421029"/>
                    <a:pt x="7016" y="446266"/>
                  </a:cubicBezTo>
                  <a:close/>
                </a:path>
              </a:pathLst>
            </a:custGeom>
            <a:solidFill>
              <a:srgbClr val="E94D30"/>
            </a:solidFill>
            <a:ln w="13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6" name="Freeform 2105">
              <a:extLst>
                <a:ext uri="{FF2B5EF4-FFF2-40B4-BE49-F238E27FC236}">
                  <a16:creationId xmlns:a16="http://schemas.microsoft.com/office/drawing/2014/main" id="{B8CDDF28-2EA4-8D57-BDDE-3857E5957CEF}"/>
                </a:ext>
              </a:extLst>
            </p:cNvPr>
            <p:cNvSpPr/>
            <p:nvPr/>
          </p:nvSpPr>
          <p:spPr>
            <a:xfrm>
              <a:off x="5472144" y="-2637958"/>
              <a:ext cx="233199" cy="625224"/>
            </a:xfrm>
            <a:custGeom>
              <a:avLst/>
              <a:gdLst>
                <a:gd name="connsiteX0" fmla="*/ 230145 w 233199"/>
                <a:gd name="connsiteY0" fmla="*/ 404463 h 625224"/>
                <a:gd name="connsiteX1" fmla="*/ 232934 w 233199"/>
                <a:gd name="connsiteY1" fmla="*/ 405260 h 625224"/>
                <a:gd name="connsiteX2" fmla="*/ 232138 w 233199"/>
                <a:gd name="connsiteY2" fmla="*/ 408049 h 625224"/>
                <a:gd name="connsiteX3" fmla="*/ 118578 w 233199"/>
                <a:gd name="connsiteY3" fmla="*/ 473667 h 625224"/>
                <a:gd name="connsiteX4" fmla="*/ 118578 w 233199"/>
                <a:gd name="connsiteY4" fmla="*/ 623232 h 625224"/>
                <a:gd name="connsiteX5" fmla="*/ 116586 w 233199"/>
                <a:gd name="connsiteY5" fmla="*/ 625224 h 625224"/>
                <a:gd name="connsiteX6" fmla="*/ 114594 w 233199"/>
                <a:gd name="connsiteY6" fmla="*/ 623232 h 625224"/>
                <a:gd name="connsiteX7" fmla="*/ 114594 w 233199"/>
                <a:gd name="connsiteY7" fmla="*/ 473534 h 625224"/>
                <a:gd name="connsiteX8" fmla="*/ 1035 w 233199"/>
                <a:gd name="connsiteY8" fmla="*/ 407917 h 625224"/>
                <a:gd name="connsiteX9" fmla="*/ 238 w 233199"/>
                <a:gd name="connsiteY9" fmla="*/ 405127 h 625224"/>
                <a:gd name="connsiteX10" fmla="*/ 3027 w 233199"/>
                <a:gd name="connsiteY10" fmla="*/ 404330 h 625224"/>
                <a:gd name="connsiteX11" fmla="*/ 114594 w 233199"/>
                <a:gd name="connsiteY11" fmla="*/ 468752 h 625224"/>
                <a:gd name="connsiteX12" fmla="*/ 114594 w 233199"/>
                <a:gd name="connsiteY12" fmla="*/ 319453 h 625224"/>
                <a:gd name="connsiteX13" fmla="*/ 1035 w 233199"/>
                <a:gd name="connsiteY13" fmla="*/ 253835 h 625224"/>
                <a:gd name="connsiteX14" fmla="*/ 238 w 233199"/>
                <a:gd name="connsiteY14" fmla="*/ 251046 h 625224"/>
                <a:gd name="connsiteX15" fmla="*/ 3027 w 233199"/>
                <a:gd name="connsiteY15" fmla="*/ 250249 h 625224"/>
                <a:gd name="connsiteX16" fmla="*/ 114594 w 233199"/>
                <a:gd name="connsiteY16" fmla="*/ 314671 h 625224"/>
                <a:gd name="connsiteX17" fmla="*/ 114594 w 233199"/>
                <a:gd name="connsiteY17" fmla="*/ 165372 h 625224"/>
                <a:gd name="connsiteX18" fmla="*/ 1035 w 233199"/>
                <a:gd name="connsiteY18" fmla="*/ 99754 h 625224"/>
                <a:gd name="connsiteX19" fmla="*/ 238 w 233199"/>
                <a:gd name="connsiteY19" fmla="*/ 96965 h 625224"/>
                <a:gd name="connsiteX20" fmla="*/ 3027 w 233199"/>
                <a:gd name="connsiteY20" fmla="*/ 96168 h 625224"/>
                <a:gd name="connsiteX21" fmla="*/ 114594 w 233199"/>
                <a:gd name="connsiteY21" fmla="*/ 160590 h 625224"/>
                <a:gd name="connsiteX22" fmla="*/ 114594 w 233199"/>
                <a:gd name="connsiteY22" fmla="*/ 1992 h 625224"/>
                <a:gd name="connsiteX23" fmla="*/ 116586 w 233199"/>
                <a:gd name="connsiteY23" fmla="*/ 0 h 625224"/>
                <a:gd name="connsiteX24" fmla="*/ 118578 w 233199"/>
                <a:gd name="connsiteY24" fmla="*/ 1992 h 625224"/>
                <a:gd name="connsiteX25" fmla="*/ 118578 w 233199"/>
                <a:gd name="connsiteY25" fmla="*/ 160590 h 625224"/>
                <a:gd name="connsiteX26" fmla="*/ 230145 w 233199"/>
                <a:gd name="connsiteY26" fmla="*/ 96168 h 625224"/>
                <a:gd name="connsiteX27" fmla="*/ 232934 w 233199"/>
                <a:gd name="connsiteY27" fmla="*/ 96965 h 625224"/>
                <a:gd name="connsiteX28" fmla="*/ 232138 w 233199"/>
                <a:gd name="connsiteY28" fmla="*/ 99754 h 625224"/>
                <a:gd name="connsiteX29" fmla="*/ 118578 w 233199"/>
                <a:gd name="connsiteY29" fmla="*/ 165372 h 625224"/>
                <a:gd name="connsiteX30" fmla="*/ 118578 w 233199"/>
                <a:gd name="connsiteY30" fmla="*/ 314671 h 625224"/>
                <a:gd name="connsiteX31" fmla="*/ 230145 w 233199"/>
                <a:gd name="connsiteY31" fmla="*/ 250249 h 625224"/>
                <a:gd name="connsiteX32" fmla="*/ 232934 w 233199"/>
                <a:gd name="connsiteY32" fmla="*/ 251046 h 625224"/>
                <a:gd name="connsiteX33" fmla="*/ 232138 w 233199"/>
                <a:gd name="connsiteY33" fmla="*/ 253835 h 625224"/>
                <a:gd name="connsiteX34" fmla="*/ 118578 w 233199"/>
                <a:gd name="connsiteY34" fmla="*/ 319453 h 625224"/>
                <a:gd name="connsiteX35" fmla="*/ 118578 w 233199"/>
                <a:gd name="connsiteY35" fmla="*/ 468752 h 625224"/>
                <a:gd name="connsiteX36" fmla="*/ 230145 w 233199"/>
                <a:gd name="connsiteY36" fmla="*/ 404463 h 62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33199" h="625224">
                  <a:moveTo>
                    <a:pt x="230145" y="404463"/>
                  </a:moveTo>
                  <a:cubicBezTo>
                    <a:pt x="231075" y="403932"/>
                    <a:pt x="232403" y="404197"/>
                    <a:pt x="232934" y="405260"/>
                  </a:cubicBezTo>
                  <a:cubicBezTo>
                    <a:pt x="233466" y="406323"/>
                    <a:pt x="233200" y="407518"/>
                    <a:pt x="232138" y="408049"/>
                  </a:cubicBezTo>
                  <a:lnTo>
                    <a:pt x="118578" y="473667"/>
                  </a:lnTo>
                  <a:lnTo>
                    <a:pt x="118578" y="623232"/>
                  </a:lnTo>
                  <a:cubicBezTo>
                    <a:pt x="118578" y="624294"/>
                    <a:pt x="117649" y="625224"/>
                    <a:pt x="116586" y="625224"/>
                  </a:cubicBezTo>
                  <a:cubicBezTo>
                    <a:pt x="115523" y="625224"/>
                    <a:pt x="114594" y="624294"/>
                    <a:pt x="114594" y="623232"/>
                  </a:cubicBezTo>
                  <a:lnTo>
                    <a:pt x="114594" y="473534"/>
                  </a:lnTo>
                  <a:lnTo>
                    <a:pt x="1035" y="407917"/>
                  </a:lnTo>
                  <a:cubicBezTo>
                    <a:pt x="105" y="407385"/>
                    <a:pt x="-293" y="406057"/>
                    <a:pt x="238" y="405127"/>
                  </a:cubicBezTo>
                  <a:cubicBezTo>
                    <a:pt x="769" y="404197"/>
                    <a:pt x="2097" y="403799"/>
                    <a:pt x="3027" y="404330"/>
                  </a:cubicBezTo>
                  <a:lnTo>
                    <a:pt x="114594" y="468752"/>
                  </a:lnTo>
                  <a:lnTo>
                    <a:pt x="114594" y="319453"/>
                  </a:lnTo>
                  <a:lnTo>
                    <a:pt x="1035" y="253835"/>
                  </a:lnTo>
                  <a:cubicBezTo>
                    <a:pt x="105" y="253304"/>
                    <a:pt x="-293" y="251976"/>
                    <a:pt x="238" y="251046"/>
                  </a:cubicBezTo>
                  <a:cubicBezTo>
                    <a:pt x="769" y="250116"/>
                    <a:pt x="2097" y="249718"/>
                    <a:pt x="3027" y="250249"/>
                  </a:cubicBezTo>
                  <a:lnTo>
                    <a:pt x="114594" y="314671"/>
                  </a:lnTo>
                  <a:lnTo>
                    <a:pt x="114594" y="165372"/>
                  </a:lnTo>
                  <a:lnTo>
                    <a:pt x="1035" y="99754"/>
                  </a:lnTo>
                  <a:cubicBezTo>
                    <a:pt x="105" y="99223"/>
                    <a:pt x="-293" y="97895"/>
                    <a:pt x="238" y="96965"/>
                  </a:cubicBezTo>
                  <a:cubicBezTo>
                    <a:pt x="769" y="96035"/>
                    <a:pt x="2097" y="95637"/>
                    <a:pt x="3027" y="96168"/>
                  </a:cubicBezTo>
                  <a:lnTo>
                    <a:pt x="114594" y="160590"/>
                  </a:lnTo>
                  <a:lnTo>
                    <a:pt x="114594" y="1992"/>
                  </a:lnTo>
                  <a:cubicBezTo>
                    <a:pt x="114594" y="797"/>
                    <a:pt x="115523" y="0"/>
                    <a:pt x="116586" y="0"/>
                  </a:cubicBezTo>
                  <a:cubicBezTo>
                    <a:pt x="117649" y="0"/>
                    <a:pt x="118578" y="930"/>
                    <a:pt x="118578" y="1992"/>
                  </a:cubicBezTo>
                  <a:lnTo>
                    <a:pt x="118578" y="160590"/>
                  </a:lnTo>
                  <a:lnTo>
                    <a:pt x="230145" y="96168"/>
                  </a:lnTo>
                  <a:cubicBezTo>
                    <a:pt x="231075" y="95637"/>
                    <a:pt x="232403" y="95902"/>
                    <a:pt x="232934" y="96965"/>
                  </a:cubicBezTo>
                  <a:cubicBezTo>
                    <a:pt x="233466" y="97895"/>
                    <a:pt x="233200" y="99223"/>
                    <a:pt x="232138" y="99754"/>
                  </a:cubicBezTo>
                  <a:lnTo>
                    <a:pt x="118578" y="165372"/>
                  </a:lnTo>
                  <a:lnTo>
                    <a:pt x="118578" y="314671"/>
                  </a:lnTo>
                  <a:lnTo>
                    <a:pt x="230145" y="250249"/>
                  </a:lnTo>
                  <a:cubicBezTo>
                    <a:pt x="231075" y="249718"/>
                    <a:pt x="232403" y="249983"/>
                    <a:pt x="232934" y="251046"/>
                  </a:cubicBezTo>
                  <a:cubicBezTo>
                    <a:pt x="233466" y="251976"/>
                    <a:pt x="233200" y="253304"/>
                    <a:pt x="232138" y="253835"/>
                  </a:cubicBezTo>
                  <a:lnTo>
                    <a:pt x="118578" y="319453"/>
                  </a:lnTo>
                  <a:lnTo>
                    <a:pt x="118578" y="468752"/>
                  </a:lnTo>
                  <a:lnTo>
                    <a:pt x="230145" y="404463"/>
                  </a:lnTo>
                  <a:close/>
                </a:path>
              </a:pathLst>
            </a:custGeom>
            <a:solidFill>
              <a:srgbClr val="69401A"/>
            </a:solidFill>
            <a:ln w="13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107" name="Graphic 3">
            <a:extLst>
              <a:ext uri="{FF2B5EF4-FFF2-40B4-BE49-F238E27FC236}">
                <a16:creationId xmlns:a16="http://schemas.microsoft.com/office/drawing/2014/main" id="{658AD616-3414-5797-CD75-F3C7C49D865A}"/>
              </a:ext>
            </a:extLst>
          </p:cNvPr>
          <p:cNvGrpSpPr/>
          <p:nvPr/>
        </p:nvGrpSpPr>
        <p:grpSpPr>
          <a:xfrm>
            <a:off x="6263144" y="7198736"/>
            <a:ext cx="623665" cy="288809"/>
            <a:chOff x="4284727" y="-1784402"/>
            <a:chExt cx="437102" cy="440990"/>
          </a:xfrm>
        </p:grpSpPr>
        <p:sp>
          <p:nvSpPr>
            <p:cNvPr id="2108" name="Freeform 2107">
              <a:extLst>
                <a:ext uri="{FF2B5EF4-FFF2-40B4-BE49-F238E27FC236}">
                  <a16:creationId xmlns:a16="http://schemas.microsoft.com/office/drawing/2014/main" id="{2159364D-8AE2-E949-BE78-5065EA1767A6}"/>
                </a:ext>
              </a:extLst>
            </p:cNvPr>
            <p:cNvSpPr/>
            <p:nvPr/>
          </p:nvSpPr>
          <p:spPr>
            <a:xfrm>
              <a:off x="4284727" y="-1784402"/>
              <a:ext cx="361106" cy="440990"/>
            </a:xfrm>
            <a:custGeom>
              <a:avLst/>
              <a:gdLst>
                <a:gd name="connsiteX0" fmla="*/ 133 w 361106"/>
                <a:gd name="connsiteY0" fmla="*/ 220363 h 440990"/>
                <a:gd name="connsiteX1" fmla="*/ 0 w 361106"/>
                <a:gd name="connsiteY1" fmla="*/ 220230 h 440990"/>
                <a:gd name="connsiteX2" fmla="*/ 155795 w 361106"/>
                <a:gd name="connsiteY2" fmla="*/ 151956 h 440990"/>
                <a:gd name="connsiteX3" fmla="*/ 117278 w 361106"/>
                <a:gd name="connsiteY3" fmla="*/ 41443 h 440990"/>
                <a:gd name="connsiteX4" fmla="*/ 243588 w 361106"/>
                <a:gd name="connsiteY4" fmla="*/ 78900 h 440990"/>
                <a:gd name="connsiteX5" fmla="*/ 300168 w 361106"/>
                <a:gd name="connsiteY5" fmla="*/ 0 h 440990"/>
                <a:gd name="connsiteX6" fmla="*/ 302293 w 361106"/>
                <a:gd name="connsiteY6" fmla="*/ 220230 h 440990"/>
                <a:gd name="connsiteX7" fmla="*/ 302293 w 361106"/>
                <a:gd name="connsiteY7" fmla="*/ 220230 h 440990"/>
                <a:gd name="connsiteX8" fmla="*/ 303090 w 361106"/>
                <a:gd name="connsiteY8" fmla="*/ 220495 h 440990"/>
                <a:gd name="connsiteX9" fmla="*/ 302293 w 361106"/>
                <a:gd name="connsiteY9" fmla="*/ 220761 h 440990"/>
                <a:gd name="connsiteX10" fmla="*/ 302293 w 361106"/>
                <a:gd name="connsiteY10" fmla="*/ 220761 h 440990"/>
                <a:gd name="connsiteX11" fmla="*/ 300168 w 361106"/>
                <a:gd name="connsiteY11" fmla="*/ 440991 h 440990"/>
                <a:gd name="connsiteX12" fmla="*/ 243588 w 361106"/>
                <a:gd name="connsiteY12" fmla="*/ 362091 h 440990"/>
                <a:gd name="connsiteX13" fmla="*/ 117278 w 361106"/>
                <a:gd name="connsiteY13" fmla="*/ 399548 h 440990"/>
                <a:gd name="connsiteX14" fmla="*/ 155795 w 361106"/>
                <a:gd name="connsiteY14" fmla="*/ 289035 h 440990"/>
                <a:gd name="connsiteX15" fmla="*/ 0 w 361106"/>
                <a:gd name="connsiteY15" fmla="*/ 220761 h 440990"/>
                <a:gd name="connsiteX16" fmla="*/ 133 w 361106"/>
                <a:gd name="connsiteY16" fmla="*/ 220363 h 440990"/>
                <a:gd name="connsiteX17" fmla="*/ 133 w 361106"/>
                <a:gd name="connsiteY17" fmla="*/ 220363 h 440990"/>
                <a:gd name="connsiteX18" fmla="*/ 302160 w 361106"/>
                <a:gd name="connsiteY18" fmla="*/ 220628 h 440990"/>
                <a:gd name="connsiteX19" fmla="*/ 302160 w 361106"/>
                <a:gd name="connsiteY19" fmla="*/ 220628 h 440990"/>
                <a:gd name="connsiteX20" fmla="*/ 302160 w 361106"/>
                <a:gd name="connsiteY20" fmla="*/ 220628 h 440990"/>
                <a:gd name="connsiteX21" fmla="*/ 302160 w 361106"/>
                <a:gd name="connsiteY21" fmla="*/ 220628 h 440990"/>
                <a:gd name="connsiteX22" fmla="*/ 302160 w 361106"/>
                <a:gd name="connsiteY22" fmla="*/ 220628 h 440990"/>
                <a:gd name="connsiteX23" fmla="*/ 302160 w 361106"/>
                <a:gd name="connsiteY23" fmla="*/ 220628 h 440990"/>
                <a:gd name="connsiteX24" fmla="*/ 302160 w 361106"/>
                <a:gd name="connsiteY24" fmla="*/ 220097 h 440990"/>
                <a:gd name="connsiteX25" fmla="*/ 302160 w 361106"/>
                <a:gd name="connsiteY25" fmla="*/ 220097 h 440990"/>
                <a:gd name="connsiteX26" fmla="*/ 302160 w 361106"/>
                <a:gd name="connsiteY26" fmla="*/ 220097 h 440990"/>
                <a:gd name="connsiteX27" fmla="*/ 302160 w 361106"/>
                <a:gd name="connsiteY27" fmla="*/ 220097 h 440990"/>
                <a:gd name="connsiteX28" fmla="*/ 302160 w 361106"/>
                <a:gd name="connsiteY28" fmla="*/ 220097 h 440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61106" h="440990">
                  <a:moveTo>
                    <a:pt x="133" y="220363"/>
                  </a:moveTo>
                  <a:lnTo>
                    <a:pt x="0" y="220230"/>
                  </a:lnTo>
                  <a:cubicBezTo>
                    <a:pt x="51932" y="173076"/>
                    <a:pt x="104926" y="154347"/>
                    <a:pt x="155795" y="151956"/>
                  </a:cubicBezTo>
                  <a:cubicBezTo>
                    <a:pt x="135607" y="123664"/>
                    <a:pt x="121262" y="86604"/>
                    <a:pt x="117278" y="41443"/>
                  </a:cubicBezTo>
                  <a:cubicBezTo>
                    <a:pt x="169475" y="41708"/>
                    <a:pt x="212243" y="56187"/>
                    <a:pt x="243588" y="78900"/>
                  </a:cubicBezTo>
                  <a:cubicBezTo>
                    <a:pt x="251025" y="52733"/>
                    <a:pt x="275065" y="26167"/>
                    <a:pt x="300168" y="0"/>
                  </a:cubicBezTo>
                  <a:cubicBezTo>
                    <a:pt x="391281" y="80361"/>
                    <a:pt x="370163" y="178787"/>
                    <a:pt x="302293" y="220230"/>
                  </a:cubicBezTo>
                  <a:lnTo>
                    <a:pt x="302293" y="220230"/>
                  </a:lnTo>
                  <a:cubicBezTo>
                    <a:pt x="302558" y="220363"/>
                    <a:pt x="302824" y="220363"/>
                    <a:pt x="303090" y="220495"/>
                  </a:cubicBezTo>
                  <a:cubicBezTo>
                    <a:pt x="302824" y="220628"/>
                    <a:pt x="302558" y="220628"/>
                    <a:pt x="302293" y="220761"/>
                  </a:cubicBezTo>
                  <a:lnTo>
                    <a:pt x="302293" y="220761"/>
                  </a:lnTo>
                  <a:cubicBezTo>
                    <a:pt x="370295" y="262071"/>
                    <a:pt x="391281" y="360497"/>
                    <a:pt x="300168" y="440991"/>
                  </a:cubicBezTo>
                  <a:cubicBezTo>
                    <a:pt x="275198" y="414824"/>
                    <a:pt x="251025" y="388258"/>
                    <a:pt x="243588" y="362091"/>
                  </a:cubicBezTo>
                  <a:cubicBezTo>
                    <a:pt x="212110" y="384804"/>
                    <a:pt x="169475" y="399416"/>
                    <a:pt x="117278" y="399548"/>
                  </a:cubicBezTo>
                  <a:cubicBezTo>
                    <a:pt x="121262" y="354387"/>
                    <a:pt x="135474" y="317195"/>
                    <a:pt x="155795" y="289035"/>
                  </a:cubicBezTo>
                  <a:cubicBezTo>
                    <a:pt x="104793" y="286644"/>
                    <a:pt x="51932" y="267915"/>
                    <a:pt x="0" y="220761"/>
                  </a:cubicBezTo>
                  <a:lnTo>
                    <a:pt x="133" y="220363"/>
                  </a:lnTo>
                  <a:lnTo>
                    <a:pt x="133" y="220363"/>
                  </a:lnTo>
                  <a:close/>
                  <a:moveTo>
                    <a:pt x="302160" y="220628"/>
                  </a:moveTo>
                  <a:lnTo>
                    <a:pt x="302160" y="220628"/>
                  </a:lnTo>
                  <a:lnTo>
                    <a:pt x="302160" y="220628"/>
                  </a:lnTo>
                  <a:lnTo>
                    <a:pt x="302160" y="220628"/>
                  </a:lnTo>
                  <a:lnTo>
                    <a:pt x="302160" y="220628"/>
                  </a:lnTo>
                  <a:lnTo>
                    <a:pt x="302160" y="220628"/>
                  </a:lnTo>
                  <a:close/>
                  <a:moveTo>
                    <a:pt x="302160" y="220097"/>
                  </a:moveTo>
                  <a:lnTo>
                    <a:pt x="302160" y="220097"/>
                  </a:lnTo>
                  <a:lnTo>
                    <a:pt x="302160" y="220097"/>
                  </a:lnTo>
                  <a:lnTo>
                    <a:pt x="302160" y="220097"/>
                  </a:lnTo>
                  <a:lnTo>
                    <a:pt x="302160" y="220097"/>
                  </a:lnTo>
                  <a:close/>
                </a:path>
              </a:pathLst>
            </a:custGeom>
            <a:solidFill>
              <a:srgbClr val="E5764C"/>
            </a:solidFill>
            <a:ln w="13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9" name="Freeform 2108">
              <a:extLst>
                <a:ext uri="{FF2B5EF4-FFF2-40B4-BE49-F238E27FC236}">
                  <a16:creationId xmlns:a16="http://schemas.microsoft.com/office/drawing/2014/main" id="{5D6822A7-197C-45B0-A4CF-E0B30AA8ABC5}"/>
                </a:ext>
              </a:extLst>
            </p:cNvPr>
            <p:cNvSpPr/>
            <p:nvPr/>
          </p:nvSpPr>
          <p:spPr>
            <a:xfrm>
              <a:off x="4377035" y="-1565235"/>
              <a:ext cx="344794" cy="2390"/>
            </a:xfrm>
            <a:custGeom>
              <a:avLst/>
              <a:gdLst>
                <a:gd name="connsiteX0" fmla="*/ 343599 w 344794"/>
                <a:gd name="connsiteY0" fmla="*/ 0 h 2390"/>
                <a:gd name="connsiteX1" fmla="*/ 344795 w 344794"/>
                <a:gd name="connsiteY1" fmla="*/ 1195 h 2390"/>
                <a:gd name="connsiteX2" fmla="*/ 343599 w 344794"/>
                <a:gd name="connsiteY2" fmla="*/ 2391 h 2390"/>
                <a:gd name="connsiteX3" fmla="*/ 1196 w 344794"/>
                <a:gd name="connsiteY3" fmla="*/ 2391 h 2390"/>
                <a:gd name="connsiteX4" fmla="*/ 0 w 344794"/>
                <a:gd name="connsiteY4" fmla="*/ 1195 h 2390"/>
                <a:gd name="connsiteX5" fmla="*/ 1196 w 344794"/>
                <a:gd name="connsiteY5" fmla="*/ 0 h 2390"/>
                <a:gd name="connsiteX6" fmla="*/ 343599 w 344794"/>
                <a:gd name="connsiteY6" fmla="*/ 0 h 2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4794" h="2390">
                  <a:moveTo>
                    <a:pt x="343599" y="0"/>
                  </a:moveTo>
                  <a:cubicBezTo>
                    <a:pt x="344263" y="0"/>
                    <a:pt x="344795" y="531"/>
                    <a:pt x="344795" y="1195"/>
                  </a:cubicBezTo>
                  <a:cubicBezTo>
                    <a:pt x="344795" y="1860"/>
                    <a:pt x="344263" y="2391"/>
                    <a:pt x="343599" y="2391"/>
                  </a:cubicBezTo>
                  <a:lnTo>
                    <a:pt x="1196" y="2391"/>
                  </a:lnTo>
                  <a:cubicBezTo>
                    <a:pt x="531" y="2391"/>
                    <a:pt x="0" y="1860"/>
                    <a:pt x="0" y="1195"/>
                  </a:cubicBezTo>
                  <a:cubicBezTo>
                    <a:pt x="0" y="531"/>
                    <a:pt x="531" y="0"/>
                    <a:pt x="1196" y="0"/>
                  </a:cubicBezTo>
                  <a:lnTo>
                    <a:pt x="343599" y="0"/>
                  </a:lnTo>
                  <a:close/>
                </a:path>
              </a:pathLst>
            </a:custGeom>
            <a:solidFill>
              <a:srgbClr val="69401A"/>
            </a:solidFill>
            <a:ln w="13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0" name="Freeform 2109">
              <a:extLst>
                <a:ext uri="{FF2B5EF4-FFF2-40B4-BE49-F238E27FC236}">
                  <a16:creationId xmlns:a16="http://schemas.microsoft.com/office/drawing/2014/main" id="{BE2ED954-76BE-C9A2-E536-385B09C4235C}"/>
                </a:ext>
              </a:extLst>
            </p:cNvPr>
            <p:cNvSpPr/>
            <p:nvPr/>
          </p:nvSpPr>
          <p:spPr>
            <a:xfrm>
              <a:off x="4450184" y="-1709885"/>
              <a:ext cx="138827" cy="146941"/>
            </a:xfrm>
            <a:custGeom>
              <a:avLst/>
              <a:gdLst>
                <a:gd name="connsiteX0" fmla="*/ 299 w 138827"/>
                <a:gd name="connsiteY0" fmla="*/ 10095 h 146941"/>
                <a:gd name="connsiteX1" fmla="*/ 299 w 138827"/>
                <a:gd name="connsiteY1" fmla="*/ 8501 h 146941"/>
                <a:gd name="connsiteX2" fmla="*/ 1893 w 138827"/>
                <a:gd name="connsiteY2" fmla="*/ 8501 h 146941"/>
                <a:gd name="connsiteX3" fmla="*/ 136437 w 138827"/>
                <a:gd name="connsiteY3" fmla="*/ 143056 h 146941"/>
                <a:gd name="connsiteX4" fmla="*/ 136437 w 138827"/>
                <a:gd name="connsiteY4" fmla="*/ 1195 h 146941"/>
                <a:gd name="connsiteX5" fmla="*/ 137632 w 138827"/>
                <a:gd name="connsiteY5" fmla="*/ 0 h 146941"/>
                <a:gd name="connsiteX6" fmla="*/ 138828 w 138827"/>
                <a:gd name="connsiteY6" fmla="*/ 1195 h 146941"/>
                <a:gd name="connsiteX7" fmla="*/ 138828 w 138827"/>
                <a:gd name="connsiteY7" fmla="*/ 145846 h 146941"/>
                <a:gd name="connsiteX8" fmla="*/ 138828 w 138827"/>
                <a:gd name="connsiteY8" fmla="*/ 145846 h 146941"/>
                <a:gd name="connsiteX9" fmla="*/ 138429 w 138827"/>
                <a:gd name="connsiteY9" fmla="*/ 146643 h 146941"/>
                <a:gd name="connsiteX10" fmla="*/ 136835 w 138827"/>
                <a:gd name="connsiteY10" fmla="*/ 146643 h 146941"/>
                <a:gd name="connsiteX11" fmla="*/ 299 w 138827"/>
                <a:gd name="connsiteY11" fmla="*/ 10095 h 146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8827" h="146941">
                  <a:moveTo>
                    <a:pt x="299" y="10095"/>
                  </a:moveTo>
                  <a:cubicBezTo>
                    <a:pt x="-100" y="9696"/>
                    <a:pt x="-100" y="8899"/>
                    <a:pt x="299" y="8501"/>
                  </a:cubicBezTo>
                  <a:cubicBezTo>
                    <a:pt x="697" y="8103"/>
                    <a:pt x="1494" y="8103"/>
                    <a:pt x="1893" y="8501"/>
                  </a:cubicBezTo>
                  <a:lnTo>
                    <a:pt x="136437" y="143056"/>
                  </a:lnTo>
                  <a:lnTo>
                    <a:pt x="136437" y="1195"/>
                  </a:lnTo>
                  <a:cubicBezTo>
                    <a:pt x="136437" y="531"/>
                    <a:pt x="136968" y="0"/>
                    <a:pt x="137632" y="0"/>
                  </a:cubicBezTo>
                  <a:cubicBezTo>
                    <a:pt x="138297" y="0"/>
                    <a:pt x="138828" y="531"/>
                    <a:pt x="138828" y="1195"/>
                  </a:cubicBezTo>
                  <a:lnTo>
                    <a:pt x="138828" y="145846"/>
                  </a:lnTo>
                  <a:lnTo>
                    <a:pt x="138828" y="145846"/>
                  </a:lnTo>
                  <a:cubicBezTo>
                    <a:pt x="138828" y="146111"/>
                    <a:pt x="138695" y="146377"/>
                    <a:pt x="138429" y="146643"/>
                  </a:cubicBezTo>
                  <a:cubicBezTo>
                    <a:pt x="138031" y="147041"/>
                    <a:pt x="137234" y="147041"/>
                    <a:pt x="136835" y="146643"/>
                  </a:cubicBezTo>
                  <a:lnTo>
                    <a:pt x="299" y="10095"/>
                  </a:lnTo>
                  <a:close/>
                </a:path>
              </a:pathLst>
            </a:custGeom>
            <a:solidFill>
              <a:srgbClr val="69401A"/>
            </a:solidFill>
            <a:ln w="13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1" name="Freeform 2110">
              <a:extLst>
                <a:ext uri="{FF2B5EF4-FFF2-40B4-BE49-F238E27FC236}">
                  <a16:creationId xmlns:a16="http://schemas.microsoft.com/office/drawing/2014/main" id="{E82D8428-F593-657E-10D4-D4F33EF2BB93}"/>
                </a:ext>
              </a:extLst>
            </p:cNvPr>
            <p:cNvSpPr/>
            <p:nvPr/>
          </p:nvSpPr>
          <p:spPr>
            <a:xfrm>
              <a:off x="4450184" y="-1565135"/>
              <a:ext cx="138827" cy="146941"/>
            </a:xfrm>
            <a:custGeom>
              <a:avLst/>
              <a:gdLst>
                <a:gd name="connsiteX0" fmla="*/ 1893 w 138827"/>
                <a:gd name="connsiteY0" fmla="*/ 138441 h 146941"/>
                <a:gd name="connsiteX1" fmla="*/ 299 w 138827"/>
                <a:gd name="connsiteY1" fmla="*/ 138441 h 146941"/>
                <a:gd name="connsiteX2" fmla="*/ 299 w 138827"/>
                <a:gd name="connsiteY2" fmla="*/ 136847 h 146941"/>
                <a:gd name="connsiteX3" fmla="*/ 136835 w 138827"/>
                <a:gd name="connsiteY3" fmla="*/ 299 h 146941"/>
                <a:gd name="connsiteX4" fmla="*/ 138429 w 138827"/>
                <a:gd name="connsiteY4" fmla="*/ 299 h 146941"/>
                <a:gd name="connsiteX5" fmla="*/ 138828 w 138827"/>
                <a:gd name="connsiteY5" fmla="*/ 1096 h 146941"/>
                <a:gd name="connsiteX6" fmla="*/ 138828 w 138827"/>
                <a:gd name="connsiteY6" fmla="*/ 1096 h 146941"/>
                <a:gd name="connsiteX7" fmla="*/ 138828 w 138827"/>
                <a:gd name="connsiteY7" fmla="*/ 145746 h 146941"/>
                <a:gd name="connsiteX8" fmla="*/ 137632 w 138827"/>
                <a:gd name="connsiteY8" fmla="*/ 146942 h 146941"/>
                <a:gd name="connsiteX9" fmla="*/ 136437 w 138827"/>
                <a:gd name="connsiteY9" fmla="*/ 145746 h 146941"/>
                <a:gd name="connsiteX10" fmla="*/ 136437 w 138827"/>
                <a:gd name="connsiteY10" fmla="*/ 3885 h 146941"/>
                <a:gd name="connsiteX11" fmla="*/ 1893 w 138827"/>
                <a:gd name="connsiteY11" fmla="*/ 138441 h 146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8827" h="146941">
                  <a:moveTo>
                    <a:pt x="1893" y="138441"/>
                  </a:moveTo>
                  <a:cubicBezTo>
                    <a:pt x="1494" y="138839"/>
                    <a:pt x="697" y="138839"/>
                    <a:pt x="299" y="138441"/>
                  </a:cubicBezTo>
                  <a:cubicBezTo>
                    <a:pt x="-100" y="138042"/>
                    <a:pt x="-100" y="137245"/>
                    <a:pt x="299" y="136847"/>
                  </a:cubicBezTo>
                  <a:lnTo>
                    <a:pt x="136835" y="299"/>
                  </a:lnTo>
                  <a:cubicBezTo>
                    <a:pt x="137234" y="-100"/>
                    <a:pt x="138031" y="-100"/>
                    <a:pt x="138429" y="299"/>
                  </a:cubicBezTo>
                  <a:cubicBezTo>
                    <a:pt x="138695" y="565"/>
                    <a:pt x="138828" y="830"/>
                    <a:pt x="138828" y="1096"/>
                  </a:cubicBezTo>
                  <a:lnTo>
                    <a:pt x="138828" y="1096"/>
                  </a:lnTo>
                  <a:lnTo>
                    <a:pt x="138828" y="145746"/>
                  </a:lnTo>
                  <a:cubicBezTo>
                    <a:pt x="138828" y="146410"/>
                    <a:pt x="138297" y="146942"/>
                    <a:pt x="137632" y="146942"/>
                  </a:cubicBezTo>
                  <a:cubicBezTo>
                    <a:pt x="136968" y="146942"/>
                    <a:pt x="136437" y="146410"/>
                    <a:pt x="136437" y="145746"/>
                  </a:cubicBezTo>
                  <a:lnTo>
                    <a:pt x="136437" y="3885"/>
                  </a:lnTo>
                  <a:lnTo>
                    <a:pt x="1893" y="138441"/>
                  </a:lnTo>
                  <a:close/>
                </a:path>
              </a:pathLst>
            </a:custGeom>
            <a:solidFill>
              <a:srgbClr val="69401A"/>
            </a:solidFill>
            <a:ln w="13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112" name="Graphic 3">
            <a:extLst>
              <a:ext uri="{FF2B5EF4-FFF2-40B4-BE49-F238E27FC236}">
                <a16:creationId xmlns:a16="http://schemas.microsoft.com/office/drawing/2014/main" id="{6E57C12D-DE84-F344-9F69-8B9850042FC8}"/>
              </a:ext>
            </a:extLst>
          </p:cNvPr>
          <p:cNvGrpSpPr/>
          <p:nvPr/>
        </p:nvGrpSpPr>
        <p:grpSpPr>
          <a:xfrm>
            <a:off x="8155925" y="7231151"/>
            <a:ext cx="916602" cy="215443"/>
            <a:chOff x="5212457" y="-1069387"/>
            <a:chExt cx="542825" cy="205136"/>
          </a:xfrm>
        </p:grpSpPr>
        <p:sp>
          <p:nvSpPr>
            <p:cNvPr id="2113" name="Freeform 2112">
              <a:extLst>
                <a:ext uri="{FF2B5EF4-FFF2-40B4-BE49-F238E27FC236}">
                  <a16:creationId xmlns:a16="http://schemas.microsoft.com/office/drawing/2014/main" id="{493B5AC3-C69D-66B2-B16D-552D8D706B06}"/>
                </a:ext>
              </a:extLst>
            </p:cNvPr>
            <p:cNvSpPr/>
            <p:nvPr/>
          </p:nvSpPr>
          <p:spPr>
            <a:xfrm>
              <a:off x="5286171" y="-1069387"/>
              <a:ext cx="469111" cy="205136"/>
            </a:xfrm>
            <a:custGeom>
              <a:avLst/>
              <a:gdLst>
                <a:gd name="connsiteX0" fmla="*/ 0 w 469111"/>
                <a:gd name="connsiteY0" fmla="*/ 102545 h 205136"/>
                <a:gd name="connsiteX1" fmla="*/ 469112 w 469111"/>
                <a:gd name="connsiteY1" fmla="*/ 102545 h 205136"/>
                <a:gd name="connsiteX2" fmla="*/ 0 w 469111"/>
                <a:gd name="connsiteY2" fmla="*/ 102545 h 205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9111" h="205136">
                  <a:moveTo>
                    <a:pt x="0" y="102545"/>
                  </a:moveTo>
                  <a:cubicBezTo>
                    <a:pt x="154334" y="216114"/>
                    <a:pt x="256604" y="260744"/>
                    <a:pt x="469112" y="102545"/>
                  </a:cubicBezTo>
                  <a:cubicBezTo>
                    <a:pt x="256737" y="-55653"/>
                    <a:pt x="154334" y="-10890"/>
                    <a:pt x="0" y="102545"/>
                  </a:cubicBezTo>
                  <a:close/>
                </a:path>
              </a:pathLst>
            </a:custGeom>
            <a:solidFill>
              <a:srgbClr val="ED7B20"/>
            </a:solidFill>
            <a:ln w="13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4" name="Freeform 2113">
              <a:extLst>
                <a:ext uri="{FF2B5EF4-FFF2-40B4-BE49-F238E27FC236}">
                  <a16:creationId xmlns:a16="http://schemas.microsoft.com/office/drawing/2014/main" id="{CC2B3CFF-10D7-0D82-F06C-9B9903C297A9}"/>
                </a:ext>
              </a:extLst>
            </p:cNvPr>
            <p:cNvSpPr/>
            <p:nvPr/>
          </p:nvSpPr>
          <p:spPr>
            <a:xfrm>
              <a:off x="5212457" y="-1043085"/>
              <a:ext cx="419969" cy="153549"/>
            </a:xfrm>
            <a:custGeom>
              <a:avLst/>
              <a:gdLst>
                <a:gd name="connsiteX0" fmla="*/ 338287 w 419969"/>
                <a:gd name="connsiteY0" fmla="*/ 77572 h 153549"/>
                <a:gd name="connsiteX1" fmla="*/ 381053 w 419969"/>
                <a:gd name="connsiteY1" fmla="*/ 120343 h 153549"/>
                <a:gd name="connsiteX2" fmla="*/ 382780 w 419969"/>
                <a:gd name="connsiteY2" fmla="*/ 120343 h 153549"/>
                <a:gd name="connsiteX3" fmla="*/ 382780 w 419969"/>
                <a:gd name="connsiteY3" fmla="*/ 118616 h 153549"/>
                <a:gd name="connsiteX4" fmla="*/ 341872 w 419969"/>
                <a:gd name="connsiteY4" fmla="*/ 77705 h 153549"/>
                <a:gd name="connsiteX5" fmla="*/ 418774 w 419969"/>
                <a:gd name="connsiteY5" fmla="*/ 77705 h 153549"/>
                <a:gd name="connsiteX6" fmla="*/ 419969 w 419969"/>
                <a:gd name="connsiteY6" fmla="*/ 76509 h 153549"/>
                <a:gd name="connsiteX7" fmla="*/ 418774 w 419969"/>
                <a:gd name="connsiteY7" fmla="*/ 75314 h 153549"/>
                <a:gd name="connsiteX8" fmla="*/ 341872 w 419969"/>
                <a:gd name="connsiteY8" fmla="*/ 75314 h 153549"/>
                <a:gd name="connsiteX9" fmla="*/ 382780 w 419969"/>
                <a:gd name="connsiteY9" fmla="*/ 34403 h 153549"/>
                <a:gd name="connsiteX10" fmla="*/ 382780 w 419969"/>
                <a:gd name="connsiteY10" fmla="*/ 32676 h 153549"/>
                <a:gd name="connsiteX11" fmla="*/ 381053 w 419969"/>
                <a:gd name="connsiteY11" fmla="*/ 32676 h 153549"/>
                <a:gd name="connsiteX12" fmla="*/ 338287 w 419969"/>
                <a:gd name="connsiteY12" fmla="*/ 75447 h 153549"/>
                <a:gd name="connsiteX13" fmla="*/ 262714 w 419969"/>
                <a:gd name="connsiteY13" fmla="*/ 75447 h 153549"/>
                <a:gd name="connsiteX14" fmla="*/ 322880 w 419969"/>
                <a:gd name="connsiteY14" fmla="*/ 15275 h 153549"/>
                <a:gd name="connsiteX15" fmla="*/ 322880 w 419969"/>
                <a:gd name="connsiteY15" fmla="*/ 13549 h 153549"/>
                <a:gd name="connsiteX16" fmla="*/ 321153 w 419969"/>
                <a:gd name="connsiteY16" fmla="*/ 13549 h 153549"/>
                <a:gd name="connsiteX17" fmla="*/ 259260 w 419969"/>
                <a:gd name="connsiteY17" fmla="*/ 75447 h 153549"/>
                <a:gd name="connsiteX18" fmla="*/ 177710 w 419969"/>
                <a:gd name="connsiteY18" fmla="*/ 75447 h 153549"/>
                <a:gd name="connsiteX19" fmla="*/ 251025 w 419969"/>
                <a:gd name="connsiteY19" fmla="*/ 2125 h 153549"/>
                <a:gd name="connsiteX20" fmla="*/ 251025 w 419969"/>
                <a:gd name="connsiteY20" fmla="*/ 399 h 153549"/>
                <a:gd name="connsiteX21" fmla="*/ 249299 w 419969"/>
                <a:gd name="connsiteY21" fmla="*/ 399 h 153549"/>
                <a:gd name="connsiteX22" fmla="*/ 174124 w 419969"/>
                <a:gd name="connsiteY22" fmla="*/ 75579 h 153549"/>
                <a:gd name="connsiteX23" fmla="*/ 1196 w 419969"/>
                <a:gd name="connsiteY23" fmla="*/ 75579 h 153549"/>
                <a:gd name="connsiteX24" fmla="*/ 0 w 419969"/>
                <a:gd name="connsiteY24" fmla="*/ 76775 h 153549"/>
                <a:gd name="connsiteX25" fmla="*/ 1196 w 419969"/>
                <a:gd name="connsiteY25" fmla="*/ 77970 h 153549"/>
                <a:gd name="connsiteX26" fmla="*/ 174124 w 419969"/>
                <a:gd name="connsiteY26" fmla="*/ 77970 h 153549"/>
                <a:gd name="connsiteX27" fmla="*/ 249299 w 419969"/>
                <a:gd name="connsiteY27" fmla="*/ 153151 h 153549"/>
                <a:gd name="connsiteX28" fmla="*/ 251025 w 419969"/>
                <a:gd name="connsiteY28" fmla="*/ 153151 h 153549"/>
                <a:gd name="connsiteX29" fmla="*/ 251025 w 419969"/>
                <a:gd name="connsiteY29" fmla="*/ 151425 h 153549"/>
                <a:gd name="connsiteX30" fmla="*/ 177710 w 419969"/>
                <a:gd name="connsiteY30" fmla="*/ 78103 h 153549"/>
                <a:gd name="connsiteX31" fmla="*/ 259260 w 419969"/>
                <a:gd name="connsiteY31" fmla="*/ 78103 h 153549"/>
                <a:gd name="connsiteX32" fmla="*/ 321153 w 419969"/>
                <a:gd name="connsiteY32" fmla="*/ 140001 h 153549"/>
                <a:gd name="connsiteX33" fmla="*/ 322880 w 419969"/>
                <a:gd name="connsiteY33" fmla="*/ 140001 h 153549"/>
                <a:gd name="connsiteX34" fmla="*/ 322880 w 419969"/>
                <a:gd name="connsiteY34" fmla="*/ 138275 h 153549"/>
                <a:gd name="connsiteX35" fmla="*/ 262714 w 419969"/>
                <a:gd name="connsiteY35" fmla="*/ 78103 h 153549"/>
                <a:gd name="connsiteX36" fmla="*/ 338287 w 419969"/>
                <a:gd name="connsiteY36" fmla="*/ 78103 h 153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19969" h="153549">
                  <a:moveTo>
                    <a:pt x="338287" y="77572"/>
                  </a:moveTo>
                  <a:lnTo>
                    <a:pt x="381053" y="120343"/>
                  </a:lnTo>
                  <a:cubicBezTo>
                    <a:pt x="381585" y="120874"/>
                    <a:pt x="382382" y="120874"/>
                    <a:pt x="382780" y="120343"/>
                  </a:cubicBezTo>
                  <a:cubicBezTo>
                    <a:pt x="383312" y="119811"/>
                    <a:pt x="383312" y="119014"/>
                    <a:pt x="382780" y="118616"/>
                  </a:cubicBezTo>
                  <a:lnTo>
                    <a:pt x="341872" y="77705"/>
                  </a:lnTo>
                  <a:lnTo>
                    <a:pt x="418774" y="77705"/>
                  </a:lnTo>
                  <a:cubicBezTo>
                    <a:pt x="419438" y="77705"/>
                    <a:pt x="419969" y="77173"/>
                    <a:pt x="419969" y="76509"/>
                  </a:cubicBezTo>
                  <a:cubicBezTo>
                    <a:pt x="419969" y="75845"/>
                    <a:pt x="419438" y="75314"/>
                    <a:pt x="418774" y="75314"/>
                  </a:cubicBezTo>
                  <a:lnTo>
                    <a:pt x="341872" y="75314"/>
                  </a:lnTo>
                  <a:lnTo>
                    <a:pt x="382780" y="34403"/>
                  </a:lnTo>
                  <a:cubicBezTo>
                    <a:pt x="383312" y="33871"/>
                    <a:pt x="383312" y="33074"/>
                    <a:pt x="382780" y="32676"/>
                  </a:cubicBezTo>
                  <a:cubicBezTo>
                    <a:pt x="382249" y="32145"/>
                    <a:pt x="381452" y="32145"/>
                    <a:pt x="381053" y="32676"/>
                  </a:cubicBezTo>
                  <a:lnTo>
                    <a:pt x="338287" y="75447"/>
                  </a:lnTo>
                  <a:lnTo>
                    <a:pt x="262714" y="75447"/>
                  </a:lnTo>
                  <a:lnTo>
                    <a:pt x="322880" y="15275"/>
                  </a:lnTo>
                  <a:cubicBezTo>
                    <a:pt x="323411" y="14744"/>
                    <a:pt x="323411" y="13947"/>
                    <a:pt x="322880" y="13549"/>
                  </a:cubicBezTo>
                  <a:cubicBezTo>
                    <a:pt x="322348" y="13017"/>
                    <a:pt x="321551" y="13017"/>
                    <a:pt x="321153" y="13549"/>
                  </a:cubicBezTo>
                  <a:lnTo>
                    <a:pt x="259260" y="75447"/>
                  </a:lnTo>
                  <a:lnTo>
                    <a:pt x="177710" y="75447"/>
                  </a:lnTo>
                  <a:lnTo>
                    <a:pt x="251025" y="2125"/>
                  </a:lnTo>
                  <a:cubicBezTo>
                    <a:pt x="251556" y="1594"/>
                    <a:pt x="251556" y="797"/>
                    <a:pt x="251025" y="399"/>
                  </a:cubicBezTo>
                  <a:cubicBezTo>
                    <a:pt x="250494" y="-133"/>
                    <a:pt x="249697" y="-133"/>
                    <a:pt x="249299" y="399"/>
                  </a:cubicBezTo>
                  <a:lnTo>
                    <a:pt x="174124" y="75579"/>
                  </a:lnTo>
                  <a:lnTo>
                    <a:pt x="1196" y="75579"/>
                  </a:lnTo>
                  <a:cubicBezTo>
                    <a:pt x="531" y="75579"/>
                    <a:pt x="0" y="76111"/>
                    <a:pt x="0" y="76775"/>
                  </a:cubicBezTo>
                  <a:cubicBezTo>
                    <a:pt x="0" y="77439"/>
                    <a:pt x="531" y="77970"/>
                    <a:pt x="1196" y="77970"/>
                  </a:cubicBezTo>
                  <a:lnTo>
                    <a:pt x="174124" y="77970"/>
                  </a:lnTo>
                  <a:lnTo>
                    <a:pt x="249299" y="153151"/>
                  </a:lnTo>
                  <a:cubicBezTo>
                    <a:pt x="249830" y="153683"/>
                    <a:pt x="250627" y="153683"/>
                    <a:pt x="251025" y="153151"/>
                  </a:cubicBezTo>
                  <a:cubicBezTo>
                    <a:pt x="251556" y="152620"/>
                    <a:pt x="251556" y="151823"/>
                    <a:pt x="251025" y="151425"/>
                  </a:cubicBezTo>
                  <a:lnTo>
                    <a:pt x="177710" y="78103"/>
                  </a:lnTo>
                  <a:lnTo>
                    <a:pt x="259260" y="78103"/>
                  </a:lnTo>
                  <a:lnTo>
                    <a:pt x="321153" y="140001"/>
                  </a:lnTo>
                  <a:cubicBezTo>
                    <a:pt x="321684" y="140533"/>
                    <a:pt x="322481" y="140533"/>
                    <a:pt x="322880" y="140001"/>
                  </a:cubicBezTo>
                  <a:cubicBezTo>
                    <a:pt x="323411" y="139470"/>
                    <a:pt x="323411" y="138673"/>
                    <a:pt x="322880" y="138275"/>
                  </a:cubicBezTo>
                  <a:lnTo>
                    <a:pt x="262714" y="78103"/>
                  </a:lnTo>
                  <a:lnTo>
                    <a:pt x="338287" y="78103"/>
                  </a:lnTo>
                  <a:close/>
                </a:path>
              </a:pathLst>
            </a:custGeom>
            <a:solidFill>
              <a:srgbClr val="69401A"/>
            </a:solidFill>
            <a:ln w="13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5061B77-C3A0-5928-5792-0BF486205668}"/>
              </a:ext>
            </a:extLst>
          </p:cNvPr>
          <p:cNvGrpSpPr/>
          <p:nvPr/>
        </p:nvGrpSpPr>
        <p:grpSpPr>
          <a:xfrm>
            <a:off x="-74541" y="5563801"/>
            <a:ext cx="689660" cy="898154"/>
            <a:chOff x="-114278" y="5278475"/>
            <a:chExt cx="689660" cy="898154"/>
          </a:xfrm>
        </p:grpSpPr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55C6AFB1-C7FA-60FA-810D-E9B86AD4A587}"/>
                </a:ext>
              </a:extLst>
            </p:cNvPr>
            <p:cNvSpPr/>
            <p:nvPr/>
          </p:nvSpPr>
          <p:spPr>
            <a:xfrm rot="1436999">
              <a:off x="-114278" y="5278475"/>
              <a:ext cx="689660" cy="898154"/>
            </a:xfrm>
            <a:custGeom>
              <a:avLst/>
              <a:gdLst>
                <a:gd name="connsiteX0" fmla="*/ 141288 w 689660"/>
                <a:gd name="connsiteY0" fmla="*/ 0 h 898154"/>
                <a:gd name="connsiteX1" fmla="*/ 141669 w 689660"/>
                <a:gd name="connsiteY1" fmla="*/ 508 h 898154"/>
                <a:gd name="connsiteX2" fmla="*/ 142050 w 689660"/>
                <a:gd name="connsiteY2" fmla="*/ 0 h 898154"/>
                <a:gd name="connsiteX3" fmla="*/ 311757 w 689660"/>
                <a:gd name="connsiteY3" fmla="*/ 387519 h 898154"/>
                <a:gd name="connsiteX4" fmla="*/ 586768 w 689660"/>
                <a:gd name="connsiteY4" fmla="*/ 291720 h 898154"/>
                <a:gd name="connsiteX5" fmla="*/ 493531 w 689660"/>
                <a:gd name="connsiteY5" fmla="*/ 606055 h 898154"/>
                <a:gd name="connsiteX6" fmla="*/ 689660 w 689660"/>
                <a:gd name="connsiteY6" fmla="*/ 746706 h 898154"/>
                <a:gd name="connsiteX7" fmla="*/ 307846 w 689660"/>
                <a:gd name="connsiteY7" fmla="*/ 884259 h 898154"/>
                <a:gd name="connsiteX8" fmla="*/ 279881 w 689660"/>
                <a:gd name="connsiteY8" fmla="*/ 871326 h 898154"/>
                <a:gd name="connsiteX9" fmla="*/ 0 w 689660"/>
                <a:gd name="connsiteY9" fmla="*/ 241222 h 898154"/>
                <a:gd name="connsiteX10" fmla="*/ 14706 w 689660"/>
                <a:gd name="connsiteY10" fmla="*/ 194617 h 898154"/>
                <a:gd name="connsiteX11" fmla="*/ 141288 w 689660"/>
                <a:gd name="connsiteY11" fmla="*/ 0 h 89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89660" h="898154">
                  <a:moveTo>
                    <a:pt x="141288" y="0"/>
                  </a:moveTo>
                  <a:lnTo>
                    <a:pt x="141669" y="508"/>
                  </a:lnTo>
                  <a:lnTo>
                    <a:pt x="142050" y="0"/>
                  </a:lnTo>
                  <a:cubicBezTo>
                    <a:pt x="259168" y="129216"/>
                    <a:pt x="306041" y="260845"/>
                    <a:pt x="311757" y="387519"/>
                  </a:cubicBezTo>
                  <a:cubicBezTo>
                    <a:pt x="382002" y="337205"/>
                    <a:pt x="474350" y="301757"/>
                    <a:pt x="586768" y="291720"/>
                  </a:cubicBezTo>
                  <a:cubicBezTo>
                    <a:pt x="586260" y="421570"/>
                    <a:pt x="549931" y="527789"/>
                    <a:pt x="493531" y="606055"/>
                  </a:cubicBezTo>
                  <a:cubicBezTo>
                    <a:pt x="558696" y="624605"/>
                    <a:pt x="624623" y="684448"/>
                    <a:pt x="689660" y="746706"/>
                  </a:cubicBezTo>
                  <a:cubicBezTo>
                    <a:pt x="564698" y="888293"/>
                    <a:pt x="422220" y="920941"/>
                    <a:pt x="307846" y="884259"/>
                  </a:cubicBezTo>
                  <a:lnTo>
                    <a:pt x="279881" y="871326"/>
                  </a:lnTo>
                  <a:lnTo>
                    <a:pt x="0" y="241222"/>
                  </a:lnTo>
                  <a:lnTo>
                    <a:pt x="14706" y="194617"/>
                  </a:lnTo>
                  <a:cubicBezTo>
                    <a:pt x="41763" y="129724"/>
                    <a:pt x="82729" y="64544"/>
                    <a:pt x="141288" y="0"/>
                  </a:cubicBezTo>
                  <a:close/>
                </a:path>
              </a:pathLst>
            </a:custGeom>
            <a:solidFill>
              <a:srgbClr val="E84E31"/>
            </a:solidFill>
            <a:ln w="1269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C13E82DC-E2C7-3598-5692-65B2436A042C}"/>
                </a:ext>
              </a:extLst>
            </p:cNvPr>
            <p:cNvSpPr/>
            <p:nvPr/>
          </p:nvSpPr>
          <p:spPr>
            <a:xfrm rot="1436999">
              <a:off x="62603" y="5430099"/>
              <a:ext cx="5843" cy="337027"/>
            </a:xfrm>
            <a:custGeom>
              <a:avLst/>
              <a:gdLst>
                <a:gd name="connsiteX0" fmla="*/ 2921 w 5843"/>
                <a:gd name="connsiteY0" fmla="*/ 0 h 337027"/>
                <a:gd name="connsiteX1" fmla="*/ 5843 w 5843"/>
                <a:gd name="connsiteY1" fmla="*/ 3557 h 337027"/>
                <a:gd name="connsiteX2" fmla="*/ 5843 w 5843"/>
                <a:gd name="connsiteY2" fmla="*/ 337027 h 337027"/>
                <a:gd name="connsiteX3" fmla="*/ 0 w 5843"/>
                <a:gd name="connsiteY3" fmla="*/ 323873 h 337027"/>
                <a:gd name="connsiteX4" fmla="*/ 0 w 5843"/>
                <a:gd name="connsiteY4" fmla="*/ 3557 h 337027"/>
                <a:gd name="connsiteX5" fmla="*/ 2921 w 5843"/>
                <a:gd name="connsiteY5" fmla="*/ 0 h 33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43" h="337027">
                  <a:moveTo>
                    <a:pt x="2921" y="0"/>
                  </a:moveTo>
                  <a:cubicBezTo>
                    <a:pt x="4446" y="0"/>
                    <a:pt x="5843" y="1547"/>
                    <a:pt x="5843" y="3557"/>
                  </a:cubicBezTo>
                  <a:lnTo>
                    <a:pt x="5843" y="337027"/>
                  </a:lnTo>
                  <a:lnTo>
                    <a:pt x="0" y="323873"/>
                  </a:lnTo>
                  <a:lnTo>
                    <a:pt x="0" y="3557"/>
                  </a:lnTo>
                  <a:cubicBezTo>
                    <a:pt x="0" y="1702"/>
                    <a:pt x="1270" y="0"/>
                    <a:pt x="2921" y="0"/>
                  </a:cubicBezTo>
                  <a:close/>
                </a:path>
              </a:pathLst>
            </a:custGeom>
            <a:solidFill>
              <a:srgbClr val="5F113D"/>
            </a:solidFill>
            <a:ln w="1269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B0647A99-03FC-92BD-A6EC-FC416BF8AD9D}"/>
                </a:ext>
              </a:extLst>
            </p:cNvPr>
            <p:cNvSpPr/>
            <p:nvPr/>
          </p:nvSpPr>
          <p:spPr>
            <a:xfrm rot="1436999">
              <a:off x="30243" y="5681329"/>
              <a:ext cx="304020" cy="345559"/>
            </a:xfrm>
            <a:custGeom>
              <a:avLst/>
              <a:gdLst>
                <a:gd name="connsiteX0" fmla="*/ 26505 w 304020"/>
                <a:gd name="connsiteY0" fmla="*/ 339715 h 345559"/>
                <a:gd name="connsiteX1" fmla="*/ 301098 w 304020"/>
                <a:gd name="connsiteY1" fmla="*/ 339715 h 345559"/>
                <a:gd name="connsiteX2" fmla="*/ 304020 w 304020"/>
                <a:gd name="connsiteY2" fmla="*/ 342637 h 345559"/>
                <a:gd name="connsiteX3" fmla="*/ 301098 w 304020"/>
                <a:gd name="connsiteY3" fmla="*/ 345559 h 345559"/>
                <a:gd name="connsiteX4" fmla="*/ 29100 w 304020"/>
                <a:gd name="connsiteY4" fmla="*/ 345559 h 345559"/>
                <a:gd name="connsiteX5" fmla="*/ 279122 w 304020"/>
                <a:gd name="connsiteY5" fmla="*/ 858 h 345559"/>
                <a:gd name="connsiteX6" fmla="*/ 283187 w 304020"/>
                <a:gd name="connsiteY6" fmla="*/ 858 h 345559"/>
                <a:gd name="connsiteX7" fmla="*/ 283187 w 304020"/>
                <a:gd name="connsiteY7" fmla="*/ 4923 h 345559"/>
                <a:gd name="connsiteX8" fmla="*/ 2501 w 304020"/>
                <a:gd name="connsiteY8" fmla="*/ 285674 h 345559"/>
                <a:gd name="connsiteX9" fmla="*/ 0 w 304020"/>
                <a:gd name="connsiteY9" fmla="*/ 280045 h 345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4020" h="345559">
                  <a:moveTo>
                    <a:pt x="26505" y="339715"/>
                  </a:moveTo>
                  <a:lnTo>
                    <a:pt x="301098" y="339715"/>
                  </a:lnTo>
                  <a:cubicBezTo>
                    <a:pt x="302622" y="339715"/>
                    <a:pt x="304020" y="340985"/>
                    <a:pt x="304020" y="342637"/>
                  </a:cubicBezTo>
                  <a:cubicBezTo>
                    <a:pt x="304020" y="344162"/>
                    <a:pt x="302749" y="345559"/>
                    <a:pt x="301098" y="345559"/>
                  </a:cubicBezTo>
                  <a:lnTo>
                    <a:pt x="29100" y="345559"/>
                  </a:lnTo>
                  <a:close/>
                  <a:moveTo>
                    <a:pt x="279122" y="858"/>
                  </a:moveTo>
                  <a:cubicBezTo>
                    <a:pt x="280266" y="-286"/>
                    <a:pt x="282044" y="-286"/>
                    <a:pt x="283187" y="858"/>
                  </a:cubicBezTo>
                  <a:cubicBezTo>
                    <a:pt x="284330" y="2001"/>
                    <a:pt x="284330" y="3780"/>
                    <a:pt x="283187" y="4923"/>
                  </a:cubicBezTo>
                  <a:lnTo>
                    <a:pt x="2501" y="285674"/>
                  </a:lnTo>
                  <a:lnTo>
                    <a:pt x="0" y="280045"/>
                  </a:lnTo>
                  <a:close/>
                </a:path>
              </a:pathLst>
            </a:custGeom>
            <a:solidFill>
              <a:srgbClr val="5F113D"/>
            </a:solidFill>
            <a:ln w="1269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E7152A8-97BD-AA38-C838-2277332DD3D2}"/>
              </a:ext>
            </a:extLst>
          </p:cNvPr>
          <p:cNvGrpSpPr/>
          <p:nvPr/>
        </p:nvGrpSpPr>
        <p:grpSpPr>
          <a:xfrm>
            <a:off x="10180389" y="3009227"/>
            <a:ext cx="699757" cy="831268"/>
            <a:chOff x="10180389" y="3009227"/>
            <a:chExt cx="699757" cy="831268"/>
          </a:xfrm>
        </p:grpSpPr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C91E6E27-76B2-81D6-A530-43458F5090BE}"/>
                </a:ext>
              </a:extLst>
            </p:cNvPr>
            <p:cNvSpPr/>
            <p:nvPr/>
          </p:nvSpPr>
          <p:spPr>
            <a:xfrm rot="17567544">
              <a:off x="10114634" y="3074982"/>
              <a:ext cx="831268" cy="699757"/>
            </a:xfrm>
            <a:custGeom>
              <a:avLst/>
              <a:gdLst>
                <a:gd name="connsiteX0" fmla="*/ 831268 w 831268"/>
                <a:gd name="connsiteY0" fmla="*/ 0 h 699757"/>
                <a:gd name="connsiteX1" fmla="*/ 757117 w 831268"/>
                <a:gd name="connsiteY1" fmla="*/ 325147 h 699757"/>
                <a:gd name="connsiteX2" fmla="*/ 730959 w 831268"/>
                <a:gd name="connsiteY2" fmla="*/ 392604 h 699757"/>
                <a:gd name="connsiteX3" fmla="*/ 0 w 831268"/>
                <a:gd name="connsiteY3" fmla="*/ 699757 h 699757"/>
                <a:gd name="connsiteX4" fmla="*/ 2452 w 831268"/>
                <a:gd name="connsiteY4" fmla="*/ 685797 h 699757"/>
                <a:gd name="connsiteX5" fmla="*/ 831268 w 831268"/>
                <a:gd name="connsiteY5" fmla="*/ 0 h 699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1268" h="699757">
                  <a:moveTo>
                    <a:pt x="831268" y="0"/>
                  </a:moveTo>
                  <a:cubicBezTo>
                    <a:pt x="812643" y="127357"/>
                    <a:pt x="788038" y="234547"/>
                    <a:pt x="757117" y="325147"/>
                  </a:cubicBezTo>
                  <a:lnTo>
                    <a:pt x="730959" y="392604"/>
                  </a:lnTo>
                  <a:lnTo>
                    <a:pt x="0" y="699757"/>
                  </a:lnTo>
                  <a:lnTo>
                    <a:pt x="2452" y="685797"/>
                  </a:lnTo>
                  <a:cubicBezTo>
                    <a:pt x="81978" y="304157"/>
                    <a:pt x="237071" y="87049"/>
                    <a:pt x="831268" y="0"/>
                  </a:cubicBezTo>
                  <a:close/>
                </a:path>
              </a:pathLst>
            </a:custGeom>
            <a:solidFill>
              <a:srgbClr val="E4764C"/>
            </a:solidFill>
            <a:ln w="1269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8470DC13-D9EB-321E-3717-4B2A00C188E1}"/>
                </a:ext>
              </a:extLst>
            </p:cNvPr>
            <p:cNvSpPr/>
            <p:nvPr/>
          </p:nvSpPr>
          <p:spPr>
            <a:xfrm rot="17567544">
              <a:off x="10354595" y="3269645"/>
              <a:ext cx="465170" cy="422454"/>
            </a:xfrm>
            <a:custGeom>
              <a:avLst/>
              <a:gdLst>
                <a:gd name="connsiteX0" fmla="*/ 6605 w 465170"/>
                <a:gd name="connsiteY0" fmla="*/ 185374 h 422454"/>
                <a:gd name="connsiteX1" fmla="*/ 6605 w 465170"/>
                <a:gd name="connsiteY1" fmla="*/ 419679 h 422454"/>
                <a:gd name="connsiteX2" fmla="*/ 0 w 465170"/>
                <a:gd name="connsiteY2" fmla="*/ 422454 h 422454"/>
                <a:gd name="connsiteX3" fmla="*/ 0 w 465170"/>
                <a:gd name="connsiteY3" fmla="*/ 185374 h 422454"/>
                <a:gd name="connsiteX4" fmla="*/ 3303 w 465170"/>
                <a:gd name="connsiteY4" fmla="*/ 182071 h 422454"/>
                <a:gd name="connsiteX5" fmla="*/ 6605 w 465170"/>
                <a:gd name="connsiteY5" fmla="*/ 185374 h 422454"/>
                <a:gd name="connsiteX6" fmla="*/ 452594 w 465170"/>
                <a:gd name="connsiteY6" fmla="*/ 12578 h 422454"/>
                <a:gd name="connsiteX7" fmla="*/ 452594 w 465170"/>
                <a:gd name="connsiteY7" fmla="*/ 17152 h 422454"/>
                <a:gd name="connsiteX8" fmla="*/ 311849 w 465170"/>
                <a:gd name="connsiteY8" fmla="*/ 157930 h 422454"/>
                <a:gd name="connsiteX9" fmla="*/ 461867 w 465170"/>
                <a:gd name="connsiteY9" fmla="*/ 157930 h 422454"/>
                <a:gd name="connsiteX10" fmla="*/ 465170 w 465170"/>
                <a:gd name="connsiteY10" fmla="*/ 161233 h 422454"/>
                <a:gd name="connsiteX11" fmla="*/ 461867 w 465170"/>
                <a:gd name="connsiteY11" fmla="*/ 164537 h 422454"/>
                <a:gd name="connsiteX12" fmla="*/ 305371 w 465170"/>
                <a:gd name="connsiteY12" fmla="*/ 164537 h 422454"/>
                <a:gd name="connsiteX13" fmla="*/ 166912 w 465170"/>
                <a:gd name="connsiteY13" fmla="*/ 303028 h 422454"/>
                <a:gd name="connsiteX14" fmla="*/ 284209 w 465170"/>
                <a:gd name="connsiteY14" fmla="*/ 303028 h 422454"/>
                <a:gd name="connsiteX15" fmla="*/ 268489 w 465170"/>
                <a:gd name="connsiteY15" fmla="*/ 309634 h 422454"/>
                <a:gd name="connsiteX16" fmla="*/ 160434 w 465170"/>
                <a:gd name="connsiteY16" fmla="*/ 309634 h 422454"/>
                <a:gd name="connsiteX17" fmla="*/ 82153 w 465170"/>
                <a:gd name="connsiteY17" fmla="*/ 387933 h 422454"/>
                <a:gd name="connsiteX18" fmla="*/ 65943 w 465170"/>
                <a:gd name="connsiteY18" fmla="*/ 394745 h 422454"/>
                <a:gd name="connsiteX19" fmla="*/ 155861 w 465170"/>
                <a:gd name="connsiteY19" fmla="*/ 304806 h 422454"/>
                <a:gd name="connsiteX20" fmla="*/ 155861 w 465170"/>
                <a:gd name="connsiteY20" fmla="*/ 77885 h 422454"/>
                <a:gd name="connsiteX21" fmla="*/ 159164 w 465170"/>
                <a:gd name="connsiteY21" fmla="*/ 74582 h 422454"/>
                <a:gd name="connsiteX22" fmla="*/ 162466 w 465170"/>
                <a:gd name="connsiteY22" fmla="*/ 77885 h 422454"/>
                <a:gd name="connsiteX23" fmla="*/ 162466 w 465170"/>
                <a:gd name="connsiteY23" fmla="*/ 298326 h 422454"/>
                <a:gd name="connsiteX24" fmla="*/ 300671 w 465170"/>
                <a:gd name="connsiteY24" fmla="*/ 159836 h 422454"/>
                <a:gd name="connsiteX25" fmla="*/ 300671 w 465170"/>
                <a:gd name="connsiteY25" fmla="*/ 3303 h 422454"/>
                <a:gd name="connsiteX26" fmla="*/ 303973 w 465170"/>
                <a:gd name="connsiteY26" fmla="*/ 0 h 422454"/>
                <a:gd name="connsiteX27" fmla="*/ 307276 w 465170"/>
                <a:gd name="connsiteY27" fmla="*/ 3303 h 422454"/>
                <a:gd name="connsiteX28" fmla="*/ 307276 w 465170"/>
                <a:gd name="connsiteY28" fmla="*/ 153356 h 422454"/>
                <a:gd name="connsiteX29" fmla="*/ 448021 w 465170"/>
                <a:gd name="connsiteY29" fmla="*/ 12578 h 422454"/>
                <a:gd name="connsiteX30" fmla="*/ 452594 w 465170"/>
                <a:gd name="connsiteY30" fmla="*/ 12578 h 422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65170" h="422454">
                  <a:moveTo>
                    <a:pt x="6605" y="185374"/>
                  </a:moveTo>
                  <a:lnTo>
                    <a:pt x="6605" y="419679"/>
                  </a:lnTo>
                  <a:lnTo>
                    <a:pt x="0" y="422454"/>
                  </a:lnTo>
                  <a:lnTo>
                    <a:pt x="0" y="185374"/>
                  </a:lnTo>
                  <a:cubicBezTo>
                    <a:pt x="0" y="183595"/>
                    <a:pt x="1397" y="182071"/>
                    <a:pt x="3303" y="182071"/>
                  </a:cubicBezTo>
                  <a:cubicBezTo>
                    <a:pt x="5081" y="182071"/>
                    <a:pt x="6605" y="183468"/>
                    <a:pt x="6605" y="185374"/>
                  </a:cubicBezTo>
                  <a:close/>
                  <a:moveTo>
                    <a:pt x="452594" y="12578"/>
                  </a:moveTo>
                  <a:cubicBezTo>
                    <a:pt x="453864" y="13849"/>
                    <a:pt x="453864" y="15882"/>
                    <a:pt x="452594" y="17152"/>
                  </a:cubicBezTo>
                  <a:lnTo>
                    <a:pt x="311849" y="157930"/>
                  </a:lnTo>
                  <a:lnTo>
                    <a:pt x="461867" y="157930"/>
                  </a:lnTo>
                  <a:cubicBezTo>
                    <a:pt x="463645" y="157930"/>
                    <a:pt x="465170" y="159328"/>
                    <a:pt x="465170" y="161233"/>
                  </a:cubicBezTo>
                  <a:cubicBezTo>
                    <a:pt x="465170" y="163012"/>
                    <a:pt x="463772" y="164537"/>
                    <a:pt x="461867" y="164537"/>
                  </a:cubicBezTo>
                  <a:lnTo>
                    <a:pt x="305371" y="164537"/>
                  </a:lnTo>
                  <a:lnTo>
                    <a:pt x="166912" y="303028"/>
                  </a:lnTo>
                  <a:lnTo>
                    <a:pt x="284209" y="303028"/>
                  </a:lnTo>
                  <a:lnTo>
                    <a:pt x="268489" y="309634"/>
                  </a:lnTo>
                  <a:lnTo>
                    <a:pt x="160434" y="309634"/>
                  </a:lnTo>
                  <a:lnTo>
                    <a:pt x="82153" y="387933"/>
                  </a:lnTo>
                  <a:lnTo>
                    <a:pt x="65943" y="394745"/>
                  </a:lnTo>
                  <a:lnTo>
                    <a:pt x="155861" y="304806"/>
                  </a:lnTo>
                  <a:lnTo>
                    <a:pt x="155861" y="77885"/>
                  </a:lnTo>
                  <a:cubicBezTo>
                    <a:pt x="155861" y="76106"/>
                    <a:pt x="157258" y="74582"/>
                    <a:pt x="159164" y="74582"/>
                  </a:cubicBezTo>
                  <a:cubicBezTo>
                    <a:pt x="160942" y="74582"/>
                    <a:pt x="162466" y="75979"/>
                    <a:pt x="162466" y="77885"/>
                  </a:cubicBezTo>
                  <a:lnTo>
                    <a:pt x="162466" y="298326"/>
                  </a:lnTo>
                  <a:lnTo>
                    <a:pt x="300671" y="159836"/>
                  </a:lnTo>
                  <a:lnTo>
                    <a:pt x="300671" y="3303"/>
                  </a:lnTo>
                  <a:cubicBezTo>
                    <a:pt x="300671" y="1525"/>
                    <a:pt x="302068" y="0"/>
                    <a:pt x="303973" y="0"/>
                  </a:cubicBezTo>
                  <a:cubicBezTo>
                    <a:pt x="305752" y="0"/>
                    <a:pt x="307276" y="1398"/>
                    <a:pt x="307276" y="3303"/>
                  </a:cubicBezTo>
                  <a:lnTo>
                    <a:pt x="307276" y="153356"/>
                  </a:lnTo>
                  <a:lnTo>
                    <a:pt x="448021" y="12578"/>
                  </a:lnTo>
                  <a:cubicBezTo>
                    <a:pt x="449291" y="11308"/>
                    <a:pt x="451324" y="11308"/>
                    <a:pt x="452594" y="12578"/>
                  </a:cubicBezTo>
                  <a:close/>
                </a:path>
              </a:pathLst>
            </a:custGeom>
            <a:solidFill>
              <a:srgbClr val="5E0535"/>
            </a:solidFill>
            <a:ln w="1269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118" name="Graphic 55">
            <a:extLst>
              <a:ext uri="{FF2B5EF4-FFF2-40B4-BE49-F238E27FC236}">
                <a16:creationId xmlns:a16="http://schemas.microsoft.com/office/drawing/2014/main" id="{9BFB3F8E-153A-30ED-88CF-4FB69EAFEA6B}"/>
              </a:ext>
            </a:extLst>
          </p:cNvPr>
          <p:cNvGrpSpPr/>
          <p:nvPr/>
        </p:nvGrpSpPr>
        <p:grpSpPr>
          <a:xfrm>
            <a:off x="10432166" y="5833367"/>
            <a:ext cx="199262" cy="222021"/>
            <a:chOff x="10129339" y="214469"/>
            <a:chExt cx="240035" cy="267451"/>
          </a:xfrm>
          <a:solidFill>
            <a:srgbClr val="902742"/>
          </a:solidFill>
        </p:grpSpPr>
        <p:sp>
          <p:nvSpPr>
            <p:cNvPr id="2119" name="Freeform 2118">
              <a:extLst>
                <a:ext uri="{FF2B5EF4-FFF2-40B4-BE49-F238E27FC236}">
                  <a16:creationId xmlns:a16="http://schemas.microsoft.com/office/drawing/2014/main" id="{25A67CC1-F2F6-DFB0-C12C-717680D57045}"/>
                </a:ext>
              </a:extLst>
            </p:cNvPr>
            <p:cNvSpPr/>
            <p:nvPr/>
          </p:nvSpPr>
          <p:spPr>
            <a:xfrm>
              <a:off x="10218335" y="214469"/>
              <a:ext cx="62057" cy="133789"/>
            </a:xfrm>
            <a:custGeom>
              <a:avLst/>
              <a:gdLst>
                <a:gd name="connsiteX0" fmla="*/ 31022 w 62057"/>
                <a:gd name="connsiteY0" fmla="*/ 0 h 133789"/>
                <a:gd name="connsiteX1" fmla="*/ 52616 w 62057"/>
                <a:gd name="connsiteY1" fmla="*/ 8640 h 133789"/>
                <a:gd name="connsiteX2" fmla="*/ 51854 w 62057"/>
                <a:gd name="connsiteY2" fmla="*/ 68864 h 133789"/>
                <a:gd name="connsiteX3" fmla="*/ 31149 w 62057"/>
                <a:gd name="connsiteY3" fmla="*/ 133790 h 133789"/>
                <a:gd name="connsiteX4" fmla="*/ 8411 w 62057"/>
                <a:gd name="connsiteY4" fmla="*/ 62765 h 133789"/>
                <a:gd name="connsiteX5" fmla="*/ 9554 w 62057"/>
                <a:gd name="connsiteY5" fmla="*/ 8640 h 133789"/>
                <a:gd name="connsiteX6" fmla="*/ 31022 w 62057"/>
                <a:gd name="connsiteY6" fmla="*/ 0 h 13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057" h="133789">
                  <a:moveTo>
                    <a:pt x="31022" y="0"/>
                  </a:moveTo>
                  <a:cubicBezTo>
                    <a:pt x="39406" y="0"/>
                    <a:pt x="47027" y="3303"/>
                    <a:pt x="52616" y="8640"/>
                  </a:cubicBezTo>
                  <a:cubicBezTo>
                    <a:pt x="70908" y="26301"/>
                    <a:pt x="58078" y="49298"/>
                    <a:pt x="51854" y="68864"/>
                  </a:cubicBezTo>
                  <a:lnTo>
                    <a:pt x="31149" y="133790"/>
                  </a:lnTo>
                  <a:lnTo>
                    <a:pt x="8411" y="62765"/>
                  </a:lnTo>
                  <a:cubicBezTo>
                    <a:pt x="2568" y="44342"/>
                    <a:pt x="-7721" y="25411"/>
                    <a:pt x="9554" y="8640"/>
                  </a:cubicBezTo>
                  <a:cubicBezTo>
                    <a:pt x="15143" y="3303"/>
                    <a:pt x="22765" y="0"/>
                    <a:pt x="31022" y="0"/>
                  </a:cubicBezTo>
                  <a:close/>
                </a:path>
              </a:pathLst>
            </a:custGeom>
            <a:solidFill>
              <a:srgbClr val="90274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0" name="Freeform 2119">
              <a:extLst>
                <a:ext uri="{FF2B5EF4-FFF2-40B4-BE49-F238E27FC236}">
                  <a16:creationId xmlns:a16="http://schemas.microsoft.com/office/drawing/2014/main" id="{286B8527-5D31-457E-A595-01471472EAA4}"/>
                </a:ext>
              </a:extLst>
            </p:cNvPr>
            <p:cNvSpPr/>
            <p:nvPr/>
          </p:nvSpPr>
          <p:spPr>
            <a:xfrm>
              <a:off x="10249484" y="265679"/>
              <a:ext cx="119890" cy="82579"/>
            </a:xfrm>
            <a:custGeom>
              <a:avLst/>
              <a:gdLst>
                <a:gd name="connsiteX0" fmla="*/ 115721 w 119890"/>
                <a:gd name="connsiteY0" fmla="*/ 15748 h 82579"/>
                <a:gd name="connsiteX1" fmla="*/ 119023 w 119890"/>
                <a:gd name="connsiteY1" fmla="*/ 38745 h 82579"/>
                <a:gd name="connsiteX2" fmla="*/ 66562 w 119890"/>
                <a:gd name="connsiteY2" fmla="*/ 68095 h 82579"/>
                <a:gd name="connsiteX3" fmla="*/ 0 w 119890"/>
                <a:gd name="connsiteY3" fmla="*/ 82580 h 82579"/>
                <a:gd name="connsiteX4" fmla="*/ 50175 w 119890"/>
                <a:gd name="connsiteY4" fmla="*/ 27438 h 82579"/>
                <a:gd name="connsiteX5" fmla="*/ 97556 w 119890"/>
                <a:gd name="connsiteY5" fmla="*/ 1391 h 82579"/>
                <a:gd name="connsiteX6" fmla="*/ 115721 w 119890"/>
                <a:gd name="connsiteY6" fmla="*/ 15748 h 8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890" h="82579">
                  <a:moveTo>
                    <a:pt x="115721" y="15748"/>
                  </a:moveTo>
                  <a:cubicBezTo>
                    <a:pt x="119913" y="22991"/>
                    <a:pt x="120802" y="31249"/>
                    <a:pt x="119023" y="38745"/>
                  </a:cubicBezTo>
                  <a:cubicBezTo>
                    <a:pt x="112926" y="63394"/>
                    <a:pt x="86505" y="63775"/>
                    <a:pt x="66562" y="68095"/>
                  </a:cubicBezTo>
                  <a:lnTo>
                    <a:pt x="0" y="82580"/>
                  </a:lnTo>
                  <a:lnTo>
                    <a:pt x="50175" y="27438"/>
                  </a:lnTo>
                  <a:cubicBezTo>
                    <a:pt x="63259" y="13080"/>
                    <a:pt x="74437" y="-5216"/>
                    <a:pt x="97556" y="1391"/>
                  </a:cubicBezTo>
                  <a:cubicBezTo>
                    <a:pt x="104797" y="3551"/>
                    <a:pt x="111529" y="8506"/>
                    <a:pt x="115721" y="15748"/>
                  </a:cubicBezTo>
                  <a:close/>
                </a:path>
              </a:pathLst>
            </a:custGeom>
            <a:solidFill>
              <a:srgbClr val="90274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1" name="Freeform 2120">
              <a:extLst>
                <a:ext uri="{FF2B5EF4-FFF2-40B4-BE49-F238E27FC236}">
                  <a16:creationId xmlns:a16="http://schemas.microsoft.com/office/drawing/2014/main" id="{AA693E43-5800-CCE9-73AD-58A64CAD6503}"/>
                </a:ext>
              </a:extLst>
            </p:cNvPr>
            <p:cNvSpPr/>
            <p:nvPr/>
          </p:nvSpPr>
          <p:spPr>
            <a:xfrm>
              <a:off x="10249229" y="348386"/>
              <a:ext cx="119978" cy="82494"/>
            </a:xfrm>
            <a:custGeom>
              <a:avLst/>
              <a:gdLst>
                <a:gd name="connsiteX0" fmla="*/ 115848 w 119978"/>
                <a:gd name="connsiteY0" fmla="*/ 66831 h 82494"/>
                <a:gd name="connsiteX1" fmla="*/ 97556 w 119978"/>
                <a:gd name="connsiteY1" fmla="*/ 81189 h 82494"/>
                <a:gd name="connsiteX2" fmla="*/ 45856 w 119978"/>
                <a:gd name="connsiteY2" fmla="*/ 50441 h 82494"/>
                <a:gd name="connsiteX3" fmla="*/ 0 w 119978"/>
                <a:gd name="connsiteY3" fmla="*/ 0 h 82494"/>
                <a:gd name="connsiteX4" fmla="*/ 72787 w 119978"/>
                <a:gd name="connsiteY4" fmla="*/ 15882 h 82494"/>
                <a:gd name="connsiteX5" fmla="*/ 119023 w 119978"/>
                <a:gd name="connsiteY5" fmla="*/ 43961 h 82494"/>
                <a:gd name="connsiteX6" fmla="*/ 115848 w 119978"/>
                <a:gd name="connsiteY6" fmla="*/ 66831 h 82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978" h="82494">
                  <a:moveTo>
                    <a:pt x="115848" y="66831"/>
                  </a:moveTo>
                  <a:cubicBezTo>
                    <a:pt x="111656" y="74073"/>
                    <a:pt x="105051" y="79029"/>
                    <a:pt x="97556" y="81189"/>
                  </a:cubicBezTo>
                  <a:cubicBezTo>
                    <a:pt x="73167" y="88177"/>
                    <a:pt x="59575" y="65561"/>
                    <a:pt x="45856" y="50441"/>
                  </a:cubicBezTo>
                  <a:lnTo>
                    <a:pt x="0" y="0"/>
                  </a:lnTo>
                  <a:lnTo>
                    <a:pt x="72787" y="15882"/>
                  </a:lnTo>
                  <a:cubicBezTo>
                    <a:pt x="91713" y="19948"/>
                    <a:pt x="113181" y="20583"/>
                    <a:pt x="119023" y="43961"/>
                  </a:cubicBezTo>
                  <a:cubicBezTo>
                    <a:pt x="120929" y="51330"/>
                    <a:pt x="120040" y="59589"/>
                    <a:pt x="115848" y="66831"/>
                  </a:cubicBezTo>
                  <a:close/>
                </a:path>
              </a:pathLst>
            </a:custGeom>
            <a:solidFill>
              <a:srgbClr val="90274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2" name="Freeform 2121">
              <a:extLst>
                <a:ext uri="{FF2B5EF4-FFF2-40B4-BE49-F238E27FC236}">
                  <a16:creationId xmlns:a16="http://schemas.microsoft.com/office/drawing/2014/main" id="{0DCF9BEE-5637-3FC3-0467-6E1B743B4D2D}"/>
                </a:ext>
              </a:extLst>
            </p:cNvPr>
            <p:cNvSpPr/>
            <p:nvPr/>
          </p:nvSpPr>
          <p:spPr>
            <a:xfrm>
              <a:off x="10218194" y="348132"/>
              <a:ext cx="62057" cy="133789"/>
            </a:xfrm>
            <a:custGeom>
              <a:avLst/>
              <a:gdLst>
                <a:gd name="connsiteX0" fmla="*/ 31036 w 62057"/>
                <a:gd name="connsiteY0" fmla="*/ 133790 h 133789"/>
                <a:gd name="connsiteX1" fmla="*/ 9441 w 62057"/>
                <a:gd name="connsiteY1" fmla="*/ 125150 h 133789"/>
                <a:gd name="connsiteX2" fmla="*/ 10203 w 62057"/>
                <a:gd name="connsiteY2" fmla="*/ 64925 h 133789"/>
                <a:gd name="connsiteX3" fmla="*/ 30909 w 62057"/>
                <a:gd name="connsiteY3" fmla="*/ 0 h 133789"/>
                <a:gd name="connsiteX4" fmla="*/ 53647 w 62057"/>
                <a:gd name="connsiteY4" fmla="*/ 71024 h 133789"/>
                <a:gd name="connsiteX5" fmla="*/ 52503 w 62057"/>
                <a:gd name="connsiteY5" fmla="*/ 125150 h 133789"/>
                <a:gd name="connsiteX6" fmla="*/ 31036 w 62057"/>
                <a:gd name="connsiteY6" fmla="*/ 133790 h 13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057" h="133789">
                  <a:moveTo>
                    <a:pt x="31036" y="133790"/>
                  </a:moveTo>
                  <a:cubicBezTo>
                    <a:pt x="22653" y="133790"/>
                    <a:pt x="15030" y="130486"/>
                    <a:pt x="9441" y="125150"/>
                  </a:cubicBezTo>
                  <a:cubicBezTo>
                    <a:pt x="-8851" y="107489"/>
                    <a:pt x="3979" y="84492"/>
                    <a:pt x="10203" y="64925"/>
                  </a:cubicBezTo>
                  <a:lnTo>
                    <a:pt x="30909" y="0"/>
                  </a:lnTo>
                  <a:lnTo>
                    <a:pt x="53647" y="71024"/>
                  </a:lnTo>
                  <a:cubicBezTo>
                    <a:pt x="59490" y="89447"/>
                    <a:pt x="69779" y="108378"/>
                    <a:pt x="52503" y="125150"/>
                  </a:cubicBezTo>
                  <a:cubicBezTo>
                    <a:pt x="47041" y="130486"/>
                    <a:pt x="39420" y="133790"/>
                    <a:pt x="31036" y="133790"/>
                  </a:cubicBezTo>
                  <a:close/>
                </a:path>
              </a:pathLst>
            </a:custGeom>
            <a:solidFill>
              <a:srgbClr val="90274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3" name="Freeform 2122">
              <a:extLst>
                <a:ext uri="{FF2B5EF4-FFF2-40B4-BE49-F238E27FC236}">
                  <a16:creationId xmlns:a16="http://schemas.microsoft.com/office/drawing/2014/main" id="{EE2FE359-43CC-971C-B59C-0ACDD24FED5B}"/>
                </a:ext>
              </a:extLst>
            </p:cNvPr>
            <p:cNvSpPr/>
            <p:nvPr/>
          </p:nvSpPr>
          <p:spPr>
            <a:xfrm>
              <a:off x="10129339" y="348132"/>
              <a:ext cx="119890" cy="82579"/>
            </a:xfrm>
            <a:custGeom>
              <a:avLst/>
              <a:gdLst>
                <a:gd name="connsiteX0" fmla="*/ 4170 w 119890"/>
                <a:gd name="connsiteY0" fmla="*/ 66831 h 82579"/>
                <a:gd name="connsiteX1" fmla="*/ 867 w 119890"/>
                <a:gd name="connsiteY1" fmla="*/ 43834 h 82579"/>
                <a:gd name="connsiteX2" fmla="*/ 53329 w 119890"/>
                <a:gd name="connsiteY2" fmla="*/ 14484 h 82579"/>
                <a:gd name="connsiteX3" fmla="*/ 119890 w 119890"/>
                <a:gd name="connsiteY3" fmla="*/ 0 h 82579"/>
                <a:gd name="connsiteX4" fmla="*/ 69715 w 119890"/>
                <a:gd name="connsiteY4" fmla="*/ 55142 h 82579"/>
                <a:gd name="connsiteX5" fmla="*/ 22335 w 119890"/>
                <a:gd name="connsiteY5" fmla="*/ 81189 h 82579"/>
                <a:gd name="connsiteX6" fmla="*/ 4170 w 119890"/>
                <a:gd name="connsiteY6" fmla="*/ 66831 h 8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890" h="82579">
                  <a:moveTo>
                    <a:pt x="4170" y="66831"/>
                  </a:moveTo>
                  <a:cubicBezTo>
                    <a:pt x="-22" y="59589"/>
                    <a:pt x="-911" y="51330"/>
                    <a:pt x="867" y="43834"/>
                  </a:cubicBezTo>
                  <a:cubicBezTo>
                    <a:pt x="6964" y="19185"/>
                    <a:pt x="33386" y="18804"/>
                    <a:pt x="53329" y="14484"/>
                  </a:cubicBezTo>
                  <a:lnTo>
                    <a:pt x="119890" y="0"/>
                  </a:lnTo>
                  <a:lnTo>
                    <a:pt x="69715" y="55142"/>
                  </a:lnTo>
                  <a:cubicBezTo>
                    <a:pt x="56632" y="69499"/>
                    <a:pt x="45453" y="87795"/>
                    <a:pt x="22335" y="81189"/>
                  </a:cubicBezTo>
                  <a:cubicBezTo>
                    <a:pt x="14967" y="79029"/>
                    <a:pt x="8362" y="74073"/>
                    <a:pt x="4170" y="66831"/>
                  </a:cubicBezTo>
                  <a:close/>
                </a:path>
              </a:pathLst>
            </a:custGeom>
            <a:solidFill>
              <a:srgbClr val="90274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4" name="Freeform 2123">
              <a:extLst>
                <a:ext uri="{FF2B5EF4-FFF2-40B4-BE49-F238E27FC236}">
                  <a16:creationId xmlns:a16="http://schemas.microsoft.com/office/drawing/2014/main" id="{9240DCD3-5A61-9026-AD04-96B870DAE839}"/>
                </a:ext>
              </a:extLst>
            </p:cNvPr>
            <p:cNvSpPr/>
            <p:nvPr/>
          </p:nvSpPr>
          <p:spPr>
            <a:xfrm>
              <a:off x="10129405" y="265637"/>
              <a:ext cx="119951" cy="82494"/>
            </a:xfrm>
            <a:custGeom>
              <a:avLst/>
              <a:gdLst>
                <a:gd name="connsiteX0" fmla="*/ 4103 w 119951"/>
                <a:gd name="connsiteY0" fmla="*/ 15663 h 82494"/>
                <a:gd name="connsiteX1" fmla="*/ 22395 w 119951"/>
                <a:gd name="connsiteY1" fmla="*/ 1306 h 82494"/>
                <a:gd name="connsiteX2" fmla="*/ 74095 w 119951"/>
                <a:gd name="connsiteY2" fmla="*/ 32054 h 82494"/>
                <a:gd name="connsiteX3" fmla="*/ 119951 w 119951"/>
                <a:gd name="connsiteY3" fmla="*/ 82495 h 82494"/>
                <a:gd name="connsiteX4" fmla="*/ 47165 w 119951"/>
                <a:gd name="connsiteY4" fmla="*/ 66613 h 82494"/>
                <a:gd name="connsiteX5" fmla="*/ 928 w 119951"/>
                <a:gd name="connsiteY5" fmla="*/ 38533 h 82494"/>
                <a:gd name="connsiteX6" fmla="*/ 4103 w 119951"/>
                <a:gd name="connsiteY6" fmla="*/ 15663 h 82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951" h="82494">
                  <a:moveTo>
                    <a:pt x="4103" y="15663"/>
                  </a:moveTo>
                  <a:cubicBezTo>
                    <a:pt x="8296" y="8421"/>
                    <a:pt x="14900" y="3466"/>
                    <a:pt x="22395" y="1306"/>
                  </a:cubicBezTo>
                  <a:cubicBezTo>
                    <a:pt x="46784" y="-5682"/>
                    <a:pt x="60376" y="16934"/>
                    <a:pt x="74095" y="32054"/>
                  </a:cubicBezTo>
                  <a:lnTo>
                    <a:pt x="119951" y="82495"/>
                  </a:lnTo>
                  <a:lnTo>
                    <a:pt x="47165" y="66613"/>
                  </a:lnTo>
                  <a:cubicBezTo>
                    <a:pt x="28239" y="62547"/>
                    <a:pt x="6771" y="61912"/>
                    <a:pt x="928" y="38533"/>
                  </a:cubicBezTo>
                  <a:cubicBezTo>
                    <a:pt x="-978" y="31037"/>
                    <a:pt x="39" y="22906"/>
                    <a:pt x="4103" y="15663"/>
                  </a:cubicBezTo>
                  <a:close/>
                </a:path>
              </a:pathLst>
            </a:custGeom>
            <a:solidFill>
              <a:srgbClr val="90274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125" name="Graphic 55">
            <a:extLst>
              <a:ext uri="{FF2B5EF4-FFF2-40B4-BE49-F238E27FC236}">
                <a16:creationId xmlns:a16="http://schemas.microsoft.com/office/drawing/2014/main" id="{7AA8833C-336B-36DC-3345-7DD8EB25C764}"/>
              </a:ext>
            </a:extLst>
          </p:cNvPr>
          <p:cNvGrpSpPr/>
          <p:nvPr/>
        </p:nvGrpSpPr>
        <p:grpSpPr>
          <a:xfrm>
            <a:off x="54276" y="2726610"/>
            <a:ext cx="199262" cy="222021"/>
            <a:chOff x="10129339" y="214469"/>
            <a:chExt cx="240035" cy="267451"/>
          </a:xfrm>
          <a:solidFill>
            <a:srgbClr val="902742"/>
          </a:solidFill>
        </p:grpSpPr>
        <p:sp>
          <p:nvSpPr>
            <p:cNvPr id="2126" name="Freeform 2125">
              <a:extLst>
                <a:ext uri="{FF2B5EF4-FFF2-40B4-BE49-F238E27FC236}">
                  <a16:creationId xmlns:a16="http://schemas.microsoft.com/office/drawing/2014/main" id="{64C08254-4C02-EBEA-9252-E63BA2143A00}"/>
                </a:ext>
              </a:extLst>
            </p:cNvPr>
            <p:cNvSpPr/>
            <p:nvPr/>
          </p:nvSpPr>
          <p:spPr>
            <a:xfrm>
              <a:off x="10218335" y="214469"/>
              <a:ext cx="62057" cy="133789"/>
            </a:xfrm>
            <a:custGeom>
              <a:avLst/>
              <a:gdLst>
                <a:gd name="connsiteX0" fmla="*/ 31022 w 62057"/>
                <a:gd name="connsiteY0" fmla="*/ 0 h 133789"/>
                <a:gd name="connsiteX1" fmla="*/ 52616 w 62057"/>
                <a:gd name="connsiteY1" fmla="*/ 8640 h 133789"/>
                <a:gd name="connsiteX2" fmla="*/ 51854 w 62057"/>
                <a:gd name="connsiteY2" fmla="*/ 68864 h 133789"/>
                <a:gd name="connsiteX3" fmla="*/ 31149 w 62057"/>
                <a:gd name="connsiteY3" fmla="*/ 133790 h 133789"/>
                <a:gd name="connsiteX4" fmla="*/ 8411 w 62057"/>
                <a:gd name="connsiteY4" fmla="*/ 62765 h 133789"/>
                <a:gd name="connsiteX5" fmla="*/ 9554 w 62057"/>
                <a:gd name="connsiteY5" fmla="*/ 8640 h 133789"/>
                <a:gd name="connsiteX6" fmla="*/ 31022 w 62057"/>
                <a:gd name="connsiteY6" fmla="*/ 0 h 13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057" h="133789">
                  <a:moveTo>
                    <a:pt x="31022" y="0"/>
                  </a:moveTo>
                  <a:cubicBezTo>
                    <a:pt x="39406" y="0"/>
                    <a:pt x="47027" y="3303"/>
                    <a:pt x="52616" y="8640"/>
                  </a:cubicBezTo>
                  <a:cubicBezTo>
                    <a:pt x="70908" y="26301"/>
                    <a:pt x="58078" y="49298"/>
                    <a:pt x="51854" y="68864"/>
                  </a:cubicBezTo>
                  <a:lnTo>
                    <a:pt x="31149" y="133790"/>
                  </a:lnTo>
                  <a:lnTo>
                    <a:pt x="8411" y="62765"/>
                  </a:lnTo>
                  <a:cubicBezTo>
                    <a:pt x="2568" y="44342"/>
                    <a:pt x="-7721" y="25411"/>
                    <a:pt x="9554" y="8640"/>
                  </a:cubicBezTo>
                  <a:cubicBezTo>
                    <a:pt x="15143" y="3303"/>
                    <a:pt x="22765" y="0"/>
                    <a:pt x="31022" y="0"/>
                  </a:cubicBezTo>
                  <a:close/>
                </a:path>
              </a:pathLst>
            </a:custGeom>
            <a:solidFill>
              <a:srgbClr val="90274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7" name="Freeform 2126">
              <a:extLst>
                <a:ext uri="{FF2B5EF4-FFF2-40B4-BE49-F238E27FC236}">
                  <a16:creationId xmlns:a16="http://schemas.microsoft.com/office/drawing/2014/main" id="{D9080CD2-7D9F-61C8-8CC5-98265A2087B7}"/>
                </a:ext>
              </a:extLst>
            </p:cNvPr>
            <p:cNvSpPr/>
            <p:nvPr/>
          </p:nvSpPr>
          <p:spPr>
            <a:xfrm>
              <a:off x="10249484" y="265679"/>
              <a:ext cx="119890" cy="82579"/>
            </a:xfrm>
            <a:custGeom>
              <a:avLst/>
              <a:gdLst>
                <a:gd name="connsiteX0" fmla="*/ 115721 w 119890"/>
                <a:gd name="connsiteY0" fmla="*/ 15748 h 82579"/>
                <a:gd name="connsiteX1" fmla="*/ 119023 w 119890"/>
                <a:gd name="connsiteY1" fmla="*/ 38745 h 82579"/>
                <a:gd name="connsiteX2" fmla="*/ 66562 w 119890"/>
                <a:gd name="connsiteY2" fmla="*/ 68095 h 82579"/>
                <a:gd name="connsiteX3" fmla="*/ 0 w 119890"/>
                <a:gd name="connsiteY3" fmla="*/ 82580 h 82579"/>
                <a:gd name="connsiteX4" fmla="*/ 50175 w 119890"/>
                <a:gd name="connsiteY4" fmla="*/ 27438 h 82579"/>
                <a:gd name="connsiteX5" fmla="*/ 97556 w 119890"/>
                <a:gd name="connsiteY5" fmla="*/ 1391 h 82579"/>
                <a:gd name="connsiteX6" fmla="*/ 115721 w 119890"/>
                <a:gd name="connsiteY6" fmla="*/ 15748 h 8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890" h="82579">
                  <a:moveTo>
                    <a:pt x="115721" y="15748"/>
                  </a:moveTo>
                  <a:cubicBezTo>
                    <a:pt x="119913" y="22991"/>
                    <a:pt x="120802" y="31249"/>
                    <a:pt x="119023" y="38745"/>
                  </a:cubicBezTo>
                  <a:cubicBezTo>
                    <a:pt x="112926" y="63394"/>
                    <a:pt x="86505" y="63775"/>
                    <a:pt x="66562" y="68095"/>
                  </a:cubicBezTo>
                  <a:lnTo>
                    <a:pt x="0" y="82580"/>
                  </a:lnTo>
                  <a:lnTo>
                    <a:pt x="50175" y="27438"/>
                  </a:lnTo>
                  <a:cubicBezTo>
                    <a:pt x="63259" y="13080"/>
                    <a:pt x="74437" y="-5216"/>
                    <a:pt x="97556" y="1391"/>
                  </a:cubicBezTo>
                  <a:cubicBezTo>
                    <a:pt x="104797" y="3551"/>
                    <a:pt x="111529" y="8506"/>
                    <a:pt x="115721" y="15748"/>
                  </a:cubicBezTo>
                  <a:close/>
                </a:path>
              </a:pathLst>
            </a:custGeom>
            <a:solidFill>
              <a:srgbClr val="90274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8" name="Freeform 2127">
              <a:extLst>
                <a:ext uri="{FF2B5EF4-FFF2-40B4-BE49-F238E27FC236}">
                  <a16:creationId xmlns:a16="http://schemas.microsoft.com/office/drawing/2014/main" id="{A7216476-DFD9-5E81-D491-F9E1DE335FE2}"/>
                </a:ext>
              </a:extLst>
            </p:cNvPr>
            <p:cNvSpPr/>
            <p:nvPr/>
          </p:nvSpPr>
          <p:spPr>
            <a:xfrm>
              <a:off x="10249229" y="348386"/>
              <a:ext cx="119978" cy="82494"/>
            </a:xfrm>
            <a:custGeom>
              <a:avLst/>
              <a:gdLst>
                <a:gd name="connsiteX0" fmla="*/ 115848 w 119978"/>
                <a:gd name="connsiteY0" fmla="*/ 66831 h 82494"/>
                <a:gd name="connsiteX1" fmla="*/ 97556 w 119978"/>
                <a:gd name="connsiteY1" fmla="*/ 81189 h 82494"/>
                <a:gd name="connsiteX2" fmla="*/ 45856 w 119978"/>
                <a:gd name="connsiteY2" fmla="*/ 50441 h 82494"/>
                <a:gd name="connsiteX3" fmla="*/ 0 w 119978"/>
                <a:gd name="connsiteY3" fmla="*/ 0 h 82494"/>
                <a:gd name="connsiteX4" fmla="*/ 72787 w 119978"/>
                <a:gd name="connsiteY4" fmla="*/ 15882 h 82494"/>
                <a:gd name="connsiteX5" fmla="*/ 119023 w 119978"/>
                <a:gd name="connsiteY5" fmla="*/ 43961 h 82494"/>
                <a:gd name="connsiteX6" fmla="*/ 115848 w 119978"/>
                <a:gd name="connsiteY6" fmla="*/ 66831 h 82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978" h="82494">
                  <a:moveTo>
                    <a:pt x="115848" y="66831"/>
                  </a:moveTo>
                  <a:cubicBezTo>
                    <a:pt x="111656" y="74073"/>
                    <a:pt x="105051" y="79029"/>
                    <a:pt x="97556" y="81189"/>
                  </a:cubicBezTo>
                  <a:cubicBezTo>
                    <a:pt x="73167" y="88177"/>
                    <a:pt x="59575" y="65561"/>
                    <a:pt x="45856" y="50441"/>
                  </a:cubicBezTo>
                  <a:lnTo>
                    <a:pt x="0" y="0"/>
                  </a:lnTo>
                  <a:lnTo>
                    <a:pt x="72787" y="15882"/>
                  </a:lnTo>
                  <a:cubicBezTo>
                    <a:pt x="91713" y="19948"/>
                    <a:pt x="113181" y="20583"/>
                    <a:pt x="119023" y="43961"/>
                  </a:cubicBezTo>
                  <a:cubicBezTo>
                    <a:pt x="120929" y="51330"/>
                    <a:pt x="120040" y="59589"/>
                    <a:pt x="115848" y="66831"/>
                  </a:cubicBezTo>
                  <a:close/>
                </a:path>
              </a:pathLst>
            </a:custGeom>
            <a:solidFill>
              <a:srgbClr val="90274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9" name="Freeform 2128">
              <a:extLst>
                <a:ext uri="{FF2B5EF4-FFF2-40B4-BE49-F238E27FC236}">
                  <a16:creationId xmlns:a16="http://schemas.microsoft.com/office/drawing/2014/main" id="{68DE43C6-D607-549B-2984-4B0739F4F183}"/>
                </a:ext>
              </a:extLst>
            </p:cNvPr>
            <p:cNvSpPr/>
            <p:nvPr/>
          </p:nvSpPr>
          <p:spPr>
            <a:xfrm>
              <a:off x="10218194" y="348132"/>
              <a:ext cx="62057" cy="133789"/>
            </a:xfrm>
            <a:custGeom>
              <a:avLst/>
              <a:gdLst>
                <a:gd name="connsiteX0" fmla="*/ 31036 w 62057"/>
                <a:gd name="connsiteY0" fmla="*/ 133790 h 133789"/>
                <a:gd name="connsiteX1" fmla="*/ 9441 w 62057"/>
                <a:gd name="connsiteY1" fmla="*/ 125150 h 133789"/>
                <a:gd name="connsiteX2" fmla="*/ 10203 w 62057"/>
                <a:gd name="connsiteY2" fmla="*/ 64925 h 133789"/>
                <a:gd name="connsiteX3" fmla="*/ 30909 w 62057"/>
                <a:gd name="connsiteY3" fmla="*/ 0 h 133789"/>
                <a:gd name="connsiteX4" fmla="*/ 53647 w 62057"/>
                <a:gd name="connsiteY4" fmla="*/ 71024 h 133789"/>
                <a:gd name="connsiteX5" fmla="*/ 52503 w 62057"/>
                <a:gd name="connsiteY5" fmla="*/ 125150 h 133789"/>
                <a:gd name="connsiteX6" fmla="*/ 31036 w 62057"/>
                <a:gd name="connsiteY6" fmla="*/ 133790 h 13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057" h="133789">
                  <a:moveTo>
                    <a:pt x="31036" y="133790"/>
                  </a:moveTo>
                  <a:cubicBezTo>
                    <a:pt x="22653" y="133790"/>
                    <a:pt x="15030" y="130486"/>
                    <a:pt x="9441" y="125150"/>
                  </a:cubicBezTo>
                  <a:cubicBezTo>
                    <a:pt x="-8851" y="107489"/>
                    <a:pt x="3979" y="84492"/>
                    <a:pt x="10203" y="64925"/>
                  </a:cubicBezTo>
                  <a:lnTo>
                    <a:pt x="30909" y="0"/>
                  </a:lnTo>
                  <a:lnTo>
                    <a:pt x="53647" y="71024"/>
                  </a:lnTo>
                  <a:cubicBezTo>
                    <a:pt x="59490" y="89447"/>
                    <a:pt x="69779" y="108378"/>
                    <a:pt x="52503" y="125150"/>
                  </a:cubicBezTo>
                  <a:cubicBezTo>
                    <a:pt x="47041" y="130486"/>
                    <a:pt x="39420" y="133790"/>
                    <a:pt x="31036" y="133790"/>
                  </a:cubicBezTo>
                  <a:close/>
                </a:path>
              </a:pathLst>
            </a:custGeom>
            <a:solidFill>
              <a:srgbClr val="90274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0" name="Freeform 2129">
              <a:extLst>
                <a:ext uri="{FF2B5EF4-FFF2-40B4-BE49-F238E27FC236}">
                  <a16:creationId xmlns:a16="http://schemas.microsoft.com/office/drawing/2014/main" id="{30FE872E-A2E9-27EA-3848-FD4B9DE33999}"/>
                </a:ext>
              </a:extLst>
            </p:cNvPr>
            <p:cNvSpPr/>
            <p:nvPr/>
          </p:nvSpPr>
          <p:spPr>
            <a:xfrm>
              <a:off x="10129339" y="348132"/>
              <a:ext cx="119890" cy="82579"/>
            </a:xfrm>
            <a:custGeom>
              <a:avLst/>
              <a:gdLst>
                <a:gd name="connsiteX0" fmla="*/ 4170 w 119890"/>
                <a:gd name="connsiteY0" fmla="*/ 66831 h 82579"/>
                <a:gd name="connsiteX1" fmla="*/ 867 w 119890"/>
                <a:gd name="connsiteY1" fmla="*/ 43834 h 82579"/>
                <a:gd name="connsiteX2" fmla="*/ 53329 w 119890"/>
                <a:gd name="connsiteY2" fmla="*/ 14484 h 82579"/>
                <a:gd name="connsiteX3" fmla="*/ 119890 w 119890"/>
                <a:gd name="connsiteY3" fmla="*/ 0 h 82579"/>
                <a:gd name="connsiteX4" fmla="*/ 69715 w 119890"/>
                <a:gd name="connsiteY4" fmla="*/ 55142 h 82579"/>
                <a:gd name="connsiteX5" fmla="*/ 22335 w 119890"/>
                <a:gd name="connsiteY5" fmla="*/ 81189 h 82579"/>
                <a:gd name="connsiteX6" fmla="*/ 4170 w 119890"/>
                <a:gd name="connsiteY6" fmla="*/ 66831 h 8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890" h="82579">
                  <a:moveTo>
                    <a:pt x="4170" y="66831"/>
                  </a:moveTo>
                  <a:cubicBezTo>
                    <a:pt x="-22" y="59589"/>
                    <a:pt x="-911" y="51330"/>
                    <a:pt x="867" y="43834"/>
                  </a:cubicBezTo>
                  <a:cubicBezTo>
                    <a:pt x="6964" y="19185"/>
                    <a:pt x="33386" y="18804"/>
                    <a:pt x="53329" y="14484"/>
                  </a:cubicBezTo>
                  <a:lnTo>
                    <a:pt x="119890" y="0"/>
                  </a:lnTo>
                  <a:lnTo>
                    <a:pt x="69715" y="55142"/>
                  </a:lnTo>
                  <a:cubicBezTo>
                    <a:pt x="56632" y="69499"/>
                    <a:pt x="45453" y="87795"/>
                    <a:pt x="22335" y="81189"/>
                  </a:cubicBezTo>
                  <a:cubicBezTo>
                    <a:pt x="14967" y="79029"/>
                    <a:pt x="8362" y="74073"/>
                    <a:pt x="4170" y="66831"/>
                  </a:cubicBezTo>
                  <a:close/>
                </a:path>
              </a:pathLst>
            </a:custGeom>
            <a:solidFill>
              <a:srgbClr val="90274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1" name="Freeform 2130">
              <a:extLst>
                <a:ext uri="{FF2B5EF4-FFF2-40B4-BE49-F238E27FC236}">
                  <a16:creationId xmlns:a16="http://schemas.microsoft.com/office/drawing/2014/main" id="{1942A3C5-322E-8A79-5F7B-C616A3375D8B}"/>
                </a:ext>
              </a:extLst>
            </p:cNvPr>
            <p:cNvSpPr/>
            <p:nvPr/>
          </p:nvSpPr>
          <p:spPr>
            <a:xfrm>
              <a:off x="10129405" y="265637"/>
              <a:ext cx="119951" cy="82494"/>
            </a:xfrm>
            <a:custGeom>
              <a:avLst/>
              <a:gdLst>
                <a:gd name="connsiteX0" fmla="*/ 4103 w 119951"/>
                <a:gd name="connsiteY0" fmla="*/ 15663 h 82494"/>
                <a:gd name="connsiteX1" fmla="*/ 22395 w 119951"/>
                <a:gd name="connsiteY1" fmla="*/ 1306 h 82494"/>
                <a:gd name="connsiteX2" fmla="*/ 74095 w 119951"/>
                <a:gd name="connsiteY2" fmla="*/ 32054 h 82494"/>
                <a:gd name="connsiteX3" fmla="*/ 119951 w 119951"/>
                <a:gd name="connsiteY3" fmla="*/ 82495 h 82494"/>
                <a:gd name="connsiteX4" fmla="*/ 47165 w 119951"/>
                <a:gd name="connsiteY4" fmla="*/ 66613 h 82494"/>
                <a:gd name="connsiteX5" fmla="*/ 928 w 119951"/>
                <a:gd name="connsiteY5" fmla="*/ 38533 h 82494"/>
                <a:gd name="connsiteX6" fmla="*/ 4103 w 119951"/>
                <a:gd name="connsiteY6" fmla="*/ 15663 h 82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951" h="82494">
                  <a:moveTo>
                    <a:pt x="4103" y="15663"/>
                  </a:moveTo>
                  <a:cubicBezTo>
                    <a:pt x="8296" y="8421"/>
                    <a:pt x="14900" y="3466"/>
                    <a:pt x="22395" y="1306"/>
                  </a:cubicBezTo>
                  <a:cubicBezTo>
                    <a:pt x="46784" y="-5682"/>
                    <a:pt x="60376" y="16934"/>
                    <a:pt x="74095" y="32054"/>
                  </a:cubicBezTo>
                  <a:lnTo>
                    <a:pt x="119951" y="82495"/>
                  </a:lnTo>
                  <a:lnTo>
                    <a:pt x="47165" y="66613"/>
                  </a:lnTo>
                  <a:cubicBezTo>
                    <a:pt x="28239" y="62547"/>
                    <a:pt x="6771" y="61912"/>
                    <a:pt x="928" y="38533"/>
                  </a:cubicBezTo>
                  <a:cubicBezTo>
                    <a:pt x="-978" y="31037"/>
                    <a:pt x="39" y="22906"/>
                    <a:pt x="4103" y="15663"/>
                  </a:cubicBezTo>
                  <a:close/>
                </a:path>
              </a:pathLst>
            </a:custGeom>
            <a:solidFill>
              <a:srgbClr val="90274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2F8F714-5720-47DA-1F3D-C7FF2E120A24}"/>
              </a:ext>
            </a:extLst>
          </p:cNvPr>
          <p:cNvGrpSpPr/>
          <p:nvPr/>
        </p:nvGrpSpPr>
        <p:grpSpPr>
          <a:xfrm>
            <a:off x="9817330" y="6662626"/>
            <a:ext cx="813959" cy="810586"/>
            <a:chOff x="9183734" y="1"/>
            <a:chExt cx="813959" cy="810586"/>
          </a:xfrm>
        </p:grpSpPr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86CE8F26-44C3-F19E-D56C-49B0B2A689E0}"/>
                </a:ext>
              </a:extLst>
            </p:cNvPr>
            <p:cNvSpPr/>
            <p:nvPr/>
          </p:nvSpPr>
          <p:spPr>
            <a:xfrm>
              <a:off x="9183734" y="89801"/>
              <a:ext cx="720619" cy="720786"/>
            </a:xfrm>
            <a:custGeom>
              <a:avLst/>
              <a:gdLst>
                <a:gd name="connsiteX0" fmla="*/ 720620 w 720619"/>
                <a:gd name="connsiteY0" fmla="*/ 0 h 720786"/>
                <a:gd name="connsiteX1" fmla="*/ 0 w 720619"/>
                <a:gd name="connsiteY1" fmla="*/ 720786 h 720786"/>
                <a:gd name="connsiteX2" fmla="*/ 720620 w 720619"/>
                <a:gd name="connsiteY2" fmla="*/ 0 h 720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20619" h="720786">
                  <a:moveTo>
                    <a:pt x="720620" y="0"/>
                  </a:moveTo>
                  <a:cubicBezTo>
                    <a:pt x="309309" y="62638"/>
                    <a:pt x="83329" y="151196"/>
                    <a:pt x="0" y="720786"/>
                  </a:cubicBezTo>
                  <a:cubicBezTo>
                    <a:pt x="569458" y="637311"/>
                    <a:pt x="657996" y="411406"/>
                    <a:pt x="720620" y="0"/>
                  </a:cubicBezTo>
                  <a:close/>
                </a:path>
              </a:pathLst>
            </a:custGeom>
            <a:solidFill>
              <a:srgbClr val="E4764C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F7F0FE96-8020-DB06-56EA-772E4099F628}"/>
                </a:ext>
              </a:extLst>
            </p:cNvPr>
            <p:cNvSpPr/>
            <p:nvPr/>
          </p:nvSpPr>
          <p:spPr>
            <a:xfrm>
              <a:off x="9362334" y="1"/>
              <a:ext cx="635359" cy="631821"/>
            </a:xfrm>
            <a:custGeom>
              <a:avLst/>
              <a:gdLst>
                <a:gd name="connsiteX0" fmla="*/ 627736 w 635359"/>
                <a:gd name="connsiteY0" fmla="*/ 0 h 631821"/>
                <a:gd name="connsiteX1" fmla="*/ 635359 w 635359"/>
                <a:gd name="connsiteY1" fmla="*/ 0 h 631821"/>
                <a:gd name="connsiteX2" fmla="*/ 389590 w 635359"/>
                <a:gd name="connsiteY2" fmla="*/ 245826 h 631821"/>
                <a:gd name="connsiteX3" fmla="*/ 389590 w 635359"/>
                <a:gd name="connsiteY3" fmla="*/ 476686 h 631821"/>
                <a:gd name="connsiteX4" fmla="*/ 386922 w 635359"/>
                <a:gd name="connsiteY4" fmla="*/ 479354 h 631821"/>
                <a:gd name="connsiteX5" fmla="*/ 384254 w 635359"/>
                <a:gd name="connsiteY5" fmla="*/ 476686 h 631821"/>
                <a:gd name="connsiteX6" fmla="*/ 384254 w 635359"/>
                <a:gd name="connsiteY6" fmla="*/ 251290 h 631821"/>
                <a:gd name="connsiteX7" fmla="*/ 259006 w 635359"/>
                <a:gd name="connsiteY7" fmla="*/ 376439 h 631821"/>
                <a:gd name="connsiteX8" fmla="*/ 259006 w 635359"/>
                <a:gd name="connsiteY8" fmla="*/ 566769 h 631821"/>
                <a:gd name="connsiteX9" fmla="*/ 256339 w 635359"/>
                <a:gd name="connsiteY9" fmla="*/ 569437 h 631821"/>
                <a:gd name="connsiteX10" fmla="*/ 253672 w 635359"/>
                <a:gd name="connsiteY10" fmla="*/ 566769 h 631821"/>
                <a:gd name="connsiteX11" fmla="*/ 253672 w 635359"/>
                <a:gd name="connsiteY11" fmla="*/ 381903 h 631821"/>
                <a:gd name="connsiteX12" fmla="*/ 137570 w 635359"/>
                <a:gd name="connsiteY12" fmla="*/ 498031 h 631821"/>
                <a:gd name="connsiteX13" fmla="*/ 137570 w 635359"/>
                <a:gd name="connsiteY13" fmla="*/ 629153 h 631821"/>
                <a:gd name="connsiteX14" fmla="*/ 134902 w 635359"/>
                <a:gd name="connsiteY14" fmla="*/ 631821 h 631821"/>
                <a:gd name="connsiteX15" fmla="*/ 132235 w 635359"/>
                <a:gd name="connsiteY15" fmla="*/ 629153 h 631821"/>
                <a:gd name="connsiteX16" fmla="*/ 132235 w 635359"/>
                <a:gd name="connsiteY16" fmla="*/ 503368 h 631821"/>
                <a:gd name="connsiteX17" fmla="*/ 14227 w 635359"/>
                <a:gd name="connsiteY17" fmla="*/ 621402 h 631821"/>
                <a:gd name="connsiteX18" fmla="*/ 10416 w 635359"/>
                <a:gd name="connsiteY18" fmla="*/ 621402 h 631821"/>
                <a:gd name="connsiteX19" fmla="*/ 10416 w 635359"/>
                <a:gd name="connsiteY19" fmla="*/ 617591 h 631821"/>
                <a:gd name="connsiteX20" fmla="*/ 128424 w 635359"/>
                <a:gd name="connsiteY20" fmla="*/ 499556 h 631821"/>
                <a:gd name="connsiteX21" fmla="*/ 2668 w 635359"/>
                <a:gd name="connsiteY21" fmla="*/ 499556 h 631821"/>
                <a:gd name="connsiteX22" fmla="*/ 0 w 635359"/>
                <a:gd name="connsiteY22" fmla="*/ 496888 h 631821"/>
                <a:gd name="connsiteX23" fmla="*/ 2668 w 635359"/>
                <a:gd name="connsiteY23" fmla="*/ 494220 h 631821"/>
                <a:gd name="connsiteX24" fmla="*/ 133886 w 635359"/>
                <a:gd name="connsiteY24" fmla="*/ 494220 h 631821"/>
                <a:gd name="connsiteX25" fmla="*/ 249861 w 635359"/>
                <a:gd name="connsiteY25" fmla="*/ 377837 h 631821"/>
                <a:gd name="connsiteX26" fmla="*/ 65037 w 635359"/>
                <a:gd name="connsiteY26" fmla="*/ 377837 h 631821"/>
                <a:gd name="connsiteX27" fmla="*/ 62370 w 635359"/>
                <a:gd name="connsiteY27" fmla="*/ 375169 h 631821"/>
                <a:gd name="connsiteX28" fmla="*/ 65037 w 635359"/>
                <a:gd name="connsiteY28" fmla="*/ 372501 h 631821"/>
                <a:gd name="connsiteX29" fmla="*/ 255323 w 635359"/>
                <a:gd name="connsiteY29" fmla="*/ 372501 h 631821"/>
                <a:gd name="connsiteX30" fmla="*/ 380571 w 635359"/>
                <a:gd name="connsiteY30" fmla="*/ 247351 h 631821"/>
                <a:gd name="connsiteX31" fmla="*/ 154972 w 635359"/>
                <a:gd name="connsiteY31" fmla="*/ 247351 h 631821"/>
                <a:gd name="connsiteX32" fmla="*/ 152305 w 635359"/>
                <a:gd name="connsiteY32" fmla="*/ 244683 h 631821"/>
                <a:gd name="connsiteX33" fmla="*/ 154972 w 635359"/>
                <a:gd name="connsiteY33" fmla="*/ 242014 h 631821"/>
                <a:gd name="connsiteX34" fmla="*/ 385778 w 635359"/>
                <a:gd name="connsiteY34" fmla="*/ 242014 h 631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35359" h="631821">
                  <a:moveTo>
                    <a:pt x="627736" y="0"/>
                  </a:moveTo>
                  <a:lnTo>
                    <a:pt x="635359" y="0"/>
                  </a:lnTo>
                  <a:lnTo>
                    <a:pt x="389590" y="245826"/>
                  </a:lnTo>
                  <a:lnTo>
                    <a:pt x="389590" y="476686"/>
                  </a:lnTo>
                  <a:cubicBezTo>
                    <a:pt x="389590" y="478084"/>
                    <a:pt x="388446" y="479354"/>
                    <a:pt x="386922" y="479354"/>
                  </a:cubicBezTo>
                  <a:cubicBezTo>
                    <a:pt x="385525" y="479354"/>
                    <a:pt x="384254" y="478211"/>
                    <a:pt x="384254" y="476686"/>
                  </a:cubicBezTo>
                  <a:lnTo>
                    <a:pt x="384254" y="251290"/>
                  </a:lnTo>
                  <a:lnTo>
                    <a:pt x="259006" y="376439"/>
                  </a:lnTo>
                  <a:lnTo>
                    <a:pt x="259006" y="566769"/>
                  </a:lnTo>
                  <a:cubicBezTo>
                    <a:pt x="259006" y="568166"/>
                    <a:pt x="257864" y="569437"/>
                    <a:pt x="256339" y="569437"/>
                  </a:cubicBezTo>
                  <a:cubicBezTo>
                    <a:pt x="254942" y="569437"/>
                    <a:pt x="253672" y="568293"/>
                    <a:pt x="253672" y="566769"/>
                  </a:cubicBezTo>
                  <a:lnTo>
                    <a:pt x="253672" y="381903"/>
                  </a:lnTo>
                  <a:lnTo>
                    <a:pt x="137570" y="498031"/>
                  </a:lnTo>
                  <a:lnTo>
                    <a:pt x="137570" y="629153"/>
                  </a:lnTo>
                  <a:cubicBezTo>
                    <a:pt x="137570" y="630550"/>
                    <a:pt x="136427" y="631821"/>
                    <a:pt x="134902" y="631821"/>
                  </a:cubicBezTo>
                  <a:cubicBezTo>
                    <a:pt x="133505" y="631821"/>
                    <a:pt x="132235" y="630677"/>
                    <a:pt x="132235" y="629153"/>
                  </a:cubicBezTo>
                  <a:lnTo>
                    <a:pt x="132235" y="503368"/>
                  </a:lnTo>
                  <a:lnTo>
                    <a:pt x="14227" y="621402"/>
                  </a:lnTo>
                  <a:cubicBezTo>
                    <a:pt x="13211" y="622419"/>
                    <a:pt x="11433" y="622419"/>
                    <a:pt x="10416" y="621402"/>
                  </a:cubicBezTo>
                  <a:cubicBezTo>
                    <a:pt x="9401" y="620386"/>
                    <a:pt x="9401" y="618607"/>
                    <a:pt x="10416" y="617591"/>
                  </a:cubicBezTo>
                  <a:lnTo>
                    <a:pt x="128424" y="499556"/>
                  </a:lnTo>
                  <a:lnTo>
                    <a:pt x="2668" y="499556"/>
                  </a:lnTo>
                  <a:cubicBezTo>
                    <a:pt x="1271" y="499556"/>
                    <a:pt x="0" y="498413"/>
                    <a:pt x="0" y="496888"/>
                  </a:cubicBezTo>
                  <a:cubicBezTo>
                    <a:pt x="0" y="495490"/>
                    <a:pt x="1144" y="494220"/>
                    <a:pt x="2668" y="494220"/>
                  </a:cubicBezTo>
                  <a:lnTo>
                    <a:pt x="133886" y="494220"/>
                  </a:lnTo>
                  <a:lnTo>
                    <a:pt x="249861" y="377837"/>
                  </a:lnTo>
                  <a:lnTo>
                    <a:pt x="65037" y="377837"/>
                  </a:lnTo>
                  <a:cubicBezTo>
                    <a:pt x="63640" y="377837"/>
                    <a:pt x="62370" y="376693"/>
                    <a:pt x="62370" y="375169"/>
                  </a:cubicBezTo>
                  <a:cubicBezTo>
                    <a:pt x="62370" y="373771"/>
                    <a:pt x="63513" y="372501"/>
                    <a:pt x="65037" y="372501"/>
                  </a:cubicBezTo>
                  <a:lnTo>
                    <a:pt x="255323" y="372501"/>
                  </a:lnTo>
                  <a:lnTo>
                    <a:pt x="380571" y="247351"/>
                  </a:lnTo>
                  <a:lnTo>
                    <a:pt x="154972" y="247351"/>
                  </a:lnTo>
                  <a:cubicBezTo>
                    <a:pt x="153575" y="247351"/>
                    <a:pt x="152305" y="246207"/>
                    <a:pt x="152305" y="244683"/>
                  </a:cubicBezTo>
                  <a:cubicBezTo>
                    <a:pt x="152305" y="243285"/>
                    <a:pt x="153448" y="242014"/>
                    <a:pt x="154972" y="242014"/>
                  </a:cubicBezTo>
                  <a:lnTo>
                    <a:pt x="385778" y="242014"/>
                  </a:lnTo>
                  <a:close/>
                </a:path>
              </a:pathLst>
            </a:custGeom>
            <a:solidFill>
              <a:srgbClr val="5E0535"/>
            </a:solidFill>
            <a:ln w="1269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0" name="Graphic 55">
            <a:extLst>
              <a:ext uri="{FF2B5EF4-FFF2-40B4-BE49-F238E27FC236}">
                <a16:creationId xmlns:a16="http://schemas.microsoft.com/office/drawing/2014/main" id="{59D9ED73-54C2-F4EF-22EA-4B2A4FA59A69}"/>
              </a:ext>
            </a:extLst>
          </p:cNvPr>
          <p:cNvGrpSpPr/>
          <p:nvPr/>
        </p:nvGrpSpPr>
        <p:grpSpPr>
          <a:xfrm>
            <a:off x="2552485" y="194267"/>
            <a:ext cx="240034" cy="267578"/>
            <a:chOff x="2552485" y="194267"/>
            <a:chExt cx="240034" cy="267578"/>
          </a:xfrm>
          <a:solidFill>
            <a:srgbClr val="902742"/>
          </a:solidFill>
        </p:grpSpPr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6D7DF360-4F91-A3F3-985D-07A455A494F7}"/>
                </a:ext>
              </a:extLst>
            </p:cNvPr>
            <p:cNvSpPr/>
            <p:nvPr/>
          </p:nvSpPr>
          <p:spPr>
            <a:xfrm>
              <a:off x="2641607" y="194267"/>
              <a:ext cx="62057" cy="133789"/>
            </a:xfrm>
            <a:custGeom>
              <a:avLst/>
              <a:gdLst>
                <a:gd name="connsiteX0" fmla="*/ 31022 w 62057"/>
                <a:gd name="connsiteY0" fmla="*/ 0 h 133789"/>
                <a:gd name="connsiteX1" fmla="*/ 52616 w 62057"/>
                <a:gd name="connsiteY1" fmla="*/ 8640 h 133789"/>
                <a:gd name="connsiteX2" fmla="*/ 51854 w 62057"/>
                <a:gd name="connsiteY2" fmla="*/ 68864 h 133789"/>
                <a:gd name="connsiteX3" fmla="*/ 31149 w 62057"/>
                <a:gd name="connsiteY3" fmla="*/ 133790 h 133789"/>
                <a:gd name="connsiteX4" fmla="*/ 8411 w 62057"/>
                <a:gd name="connsiteY4" fmla="*/ 62765 h 133789"/>
                <a:gd name="connsiteX5" fmla="*/ 9554 w 62057"/>
                <a:gd name="connsiteY5" fmla="*/ 8640 h 133789"/>
                <a:gd name="connsiteX6" fmla="*/ 31022 w 62057"/>
                <a:gd name="connsiteY6" fmla="*/ 0 h 13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057" h="133789">
                  <a:moveTo>
                    <a:pt x="31022" y="0"/>
                  </a:moveTo>
                  <a:cubicBezTo>
                    <a:pt x="39405" y="0"/>
                    <a:pt x="47027" y="3303"/>
                    <a:pt x="52616" y="8640"/>
                  </a:cubicBezTo>
                  <a:cubicBezTo>
                    <a:pt x="70908" y="26301"/>
                    <a:pt x="58078" y="49298"/>
                    <a:pt x="51854" y="68864"/>
                  </a:cubicBezTo>
                  <a:lnTo>
                    <a:pt x="31149" y="133790"/>
                  </a:lnTo>
                  <a:lnTo>
                    <a:pt x="8411" y="62765"/>
                  </a:lnTo>
                  <a:cubicBezTo>
                    <a:pt x="2568" y="44342"/>
                    <a:pt x="-7721" y="25411"/>
                    <a:pt x="9554" y="8640"/>
                  </a:cubicBezTo>
                  <a:cubicBezTo>
                    <a:pt x="15016" y="3303"/>
                    <a:pt x="22638" y="0"/>
                    <a:pt x="31022" y="0"/>
                  </a:cubicBezTo>
                  <a:close/>
                </a:path>
              </a:pathLst>
            </a:custGeom>
            <a:solidFill>
              <a:srgbClr val="90274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FF141AAB-9DEF-CEF4-B93F-35D0E16F2462}"/>
                </a:ext>
              </a:extLst>
            </p:cNvPr>
            <p:cNvSpPr/>
            <p:nvPr/>
          </p:nvSpPr>
          <p:spPr>
            <a:xfrm>
              <a:off x="2672629" y="245477"/>
              <a:ext cx="119890" cy="82579"/>
            </a:xfrm>
            <a:custGeom>
              <a:avLst/>
              <a:gdLst>
                <a:gd name="connsiteX0" fmla="*/ 115721 w 119890"/>
                <a:gd name="connsiteY0" fmla="*/ 15748 h 82579"/>
                <a:gd name="connsiteX1" fmla="*/ 119024 w 119890"/>
                <a:gd name="connsiteY1" fmla="*/ 38746 h 82579"/>
                <a:gd name="connsiteX2" fmla="*/ 66562 w 119890"/>
                <a:gd name="connsiteY2" fmla="*/ 68095 h 82579"/>
                <a:gd name="connsiteX3" fmla="*/ 0 w 119890"/>
                <a:gd name="connsiteY3" fmla="*/ 82580 h 82579"/>
                <a:gd name="connsiteX4" fmla="*/ 50175 w 119890"/>
                <a:gd name="connsiteY4" fmla="*/ 27438 h 82579"/>
                <a:gd name="connsiteX5" fmla="*/ 97556 w 119890"/>
                <a:gd name="connsiteY5" fmla="*/ 1391 h 82579"/>
                <a:gd name="connsiteX6" fmla="*/ 115721 w 119890"/>
                <a:gd name="connsiteY6" fmla="*/ 15748 h 8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890" h="82579">
                  <a:moveTo>
                    <a:pt x="115721" y="15748"/>
                  </a:moveTo>
                  <a:cubicBezTo>
                    <a:pt x="119913" y="22991"/>
                    <a:pt x="120802" y="31249"/>
                    <a:pt x="119024" y="38746"/>
                  </a:cubicBezTo>
                  <a:cubicBezTo>
                    <a:pt x="112926" y="63394"/>
                    <a:pt x="86505" y="63775"/>
                    <a:pt x="66562" y="68095"/>
                  </a:cubicBezTo>
                  <a:lnTo>
                    <a:pt x="0" y="82580"/>
                  </a:lnTo>
                  <a:lnTo>
                    <a:pt x="50175" y="27438"/>
                  </a:lnTo>
                  <a:cubicBezTo>
                    <a:pt x="63259" y="13080"/>
                    <a:pt x="74437" y="-5216"/>
                    <a:pt x="97556" y="1391"/>
                  </a:cubicBezTo>
                  <a:cubicBezTo>
                    <a:pt x="104924" y="3551"/>
                    <a:pt x="111529" y="8506"/>
                    <a:pt x="115721" y="15748"/>
                  </a:cubicBezTo>
                  <a:close/>
                </a:path>
              </a:pathLst>
            </a:custGeom>
            <a:solidFill>
              <a:srgbClr val="90274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86117276-8ED8-6A9F-37D8-9BFFFCB54A1F}"/>
                </a:ext>
              </a:extLst>
            </p:cNvPr>
            <p:cNvSpPr/>
            <p:nvPr/>
          </p:nvSpPr>
          <p:spPr>
            <a:xfrm>
              <a:off x="2672375" y="328184"/>
              <a:ext cx="119978" cy="82494"/>
            </a:xfrm>
            <a:custGeom>
              <a:avLst/>
              <a:gdLst>
                <a:gd name="connsiteX0" fmla="*/ 115848 w 119978"/>
                <a:gd name="connsiteY0" fmla="*/ 66831 h 82494"/>
                <a:gd name="connsiteX1" fmla="*/ 97556 w 119978"/>
                <a:gd name="connsiteY1" fmla="*/ 81189 h 82494"/>
                <a:gd name="connsiteX2" fmla="*/ 45856 w 119978"/>
                <a:gd name="connsiteY2" fmla="*/ 50441 h 82494"/>
                <a:gd name="connsiteX3" fmla="*/ 0 w 119978"/>
                <a:gd name="connsiteY3" fmla="*/ 0 h 82494"/>
                <a:gd name="connsiteX4" fmla="*/ 72786 w 119978"/>
                <a:gd name="connsiteY4" fmla="*/ 15882 h 82494"/>
                <a:gd name="connsiteX5" fmla="*/ 119023 w 119978"/>
                <a:gd name="connsiteY5" fmla="*/ 43961 h 82494"/>
                <a:gd name="connsiteX6" fmla="*/ 115848 w 119978"/>
                <a:gd name="connsiteY6" fmla="*/ 66831 h 82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978" h="82494">
                  <a:moveTo>
                    <a:pt x="115848" y="66831"/>
                  </a:moveTo>
                  <a:cubicBezTo>
                    <a:pt x="111656" y="74073"/>
                    <a:pt x="105050" y="79029"/>
                    <a:pt x="97556" y="81189"/>
                  </a:cubicBezTo>
                  <a:cubicBezTo>
                    <a:pt x="73167" y="88177"/>
                    <a:pt x="59575" y="65561"/>
                    <a:pt x="45856" y="50441"/>
                  </a:cubicBezTo>
                  <a:lnTo>
                    <a:pt x="0" y="0"/>
                  </a:lnTo>
                  <a:lnTo>
                    <a:pt x="72786" y="15882"/>
                  </a:lnTo>
                  <a:cubicBezTo>
                    <a:pt x="91713" y="19948"/>
                    <a:pt x="113180" y="20583"/>
                    <a:pt x="119023" y="43961"/>
                  </a:cubicBezTo>
                  <a:cubicBezTo>
                    <a:pt x="120929" y="51330"/>
                    <a:pt x="120040" y="59589"/>
                    <a:pt x="115848" y="66831"/>
                  </a:cubicBezTo>
                  <a:close/>
                </a:path>
              </a:pathLst>
            </a:custGeom>
            <a:solidFill>
              <a:srgbClr val="90274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48C3AF7A-2F23-9DA4-D64A-70B769E46657}"/>
                </a:ext>
              </a:extLst>
            </p:cNvPr>
            <p:cNvSpPr/>
            <p:nvPr/>
          </p:nvSpPr>
          <p:spPr>
            <a:xfrm>
              <a:off x="2641339" y="328057"/>
              <a:ext cx="62057" cy="133789"/>
            </a:xfrm>
            <a:custGeom>
              <a:avLst/>
              <a:gdLst>
                <a:gd name="connsiteX0" fmla="*/ 31036 w 62057"/>
                <a:gd name="connsiteY0" fmla="*/ 133790 h 133789"/>
                <a:gd name="connsiteX1" fmla="*/ 9441 w 62057"/>
                <a:gd name="connsiteY1" fmla="*/ 125150 h 133789"/>
                <a:gd name="connsiteX2" fmla="*/ 10204 w 62057"/>
                <a:gd name="connsiteY2" fmla="*/ 64925 h 133789"/>
                <a:gd name="connsiteX3" fmla="*/ 30909 w 62057"/>
                <a:gd name="connsiteY3" fmla="*/ 0 h 133789"/>
                <a:gd name="connsiteX4" fmla="*/ 53646 w 62057"/>
                <a:gd name="connsiteY4" fmla="*/ 71024 h 133789"/>
                <a:gd name="connsiteX5" fmla="*/ 52503 w 62057"/>
                <a:gd name="connsiteY5" fmla="*/ 125150 h 133789"/>
                <a:gd name="connsiteX6" fmla="*/ 31036 w 62057"/>
                <a:gd name="connsiteY6" fmla="*/ 133790 h 13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057" h="133789">
                  <a:moveTo>
                    <a:pt x="31036" y="133790"/>
                  </a:moveTo>
                  <a:cubicBezTo>
                    <a:pt x="22652" y="133790"/>
                    <a:pt x="15030" y="130486"/>
                    <a:pt x="9441" y="125150"/>
                  </a:cubicBezTo>
                  <a:cubicBezTo>
                    <a:pt x="-8850" y="107489"/>
                    <a:pt x="3979" y="84492"/>
                    <a:pt x="10204" y="64925"/>
                  </a:cubicBezTo>
                  <a:lnTo>
                    <a:pt x="30909" y="0"/>
                  </a:lnTo>
                  <a:lnTo>
                    <a:pt x="53646" y="71024"/>
                  </a:lnTo>
                  <a:cubicBezTo>
                    <a:pt x="59490" y="89447"/>
                    <a:pt x="69779" y="108378"/>
                    <a:pt x="52503" y="125150"/>
                  </a:cubicBezTo>
                  <a:cubicBezTo>
                    <a:pt x="47041" y="130486"/>
                    <a:pt x="39419" y="133790"/>
                    <a:pt x="31036" y="133790"/>
                  </a:cubicBezTo>
                  <a:close/>
                </a:path>
              </a:pathLst>
            </a:custGeom>
            <a:solidFill>
              <a:srgbClr val="90274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142FCED7-FBE5-3120-1B3A-A3979873FF9D}"/>
                </a:ext>
              </a:extLst>
            </p:cNvPr>
            <p:cNvSpPr/>
            <p:nvPr/>
          </p:nvSpPr>
          <p:spPr>
            <a:xfrm>
              <a:off x="2552485" y="328057"/>
              <a:ext cx="119890" cy="82579"/>
            </a:xfrm>
            <a:custGeom>
              <a:avLst/>
              <a:gdLst>
                <a:gd name="connsiteX0" fmla="*/ 4170 w 119890"/>
                <a:gd name="connsiteY0" fmla="*/ 66831 h 82579"/>
                <a:gd name="connsiteX1" fmla="*/ 867 w 119890"/>
                <a:gd name="connsiteY1" fmla="*/ 43834 h 82579"/>
                <a:gd name="connsiteX2" fmla="*/ 53329 w 119890"/>
                <a:gd name="connsiteY2" fmla="*/ 14484 h 82579"/>
                <a:gd name="connsiteX3" fmla="*/ 119891 w 119890"/>
                <a:gd name="connsiteY3" fmla="*/ 0 h 82579"/>
                <a:gd name="connsiteX4" fmla="*/ 69715 w 119890"/>
                <a:gd name="connsiteY4" fmla="*/ 55142 h 82579"/>
                <a:gd name="connsiteX5" fmla="*/ 22334 w 119890"/>
                <a:gd name="connsiteY5" fmla="*/ 81189 h 82579"/>
                <a:gd name="connsiteX6" fmla="*/ 4170 w 119890"/>
                <a:gd name="connsiteY6" fmla="*/ 66831 h 8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890" h="82579">
                  <a:moveTo>
                    <a:pt x="4170" y="66831"/>
                  </a:moveTo>
                  <a:cubicBezTo>
                    <a:pt x="-22" y="59589"/>
                    <a:pt x="-911" y="51330"/>
                    <a:pt x="867" y="43834"/>
                  </a:cubicBezTo>
                  <a:cubicBezTo>
                    <a:pt x="6964" y="19185"/>
                    <a:pt x="33386" y="18804"/>
                    <a:pt x="53329" y="14484"/>
                  </a:cubicBezTo>
                  <a:lnTo>
                    <a:pt x="119891" y="0"/>
                  </a:lnTo>
                  <a:lnTo>
                    <a:pt x="69715" y="55142"/>
                  </a:lnTo>
                  <a:cubicBezTo>
                    <a:pt x="56631" y="69499"/>
                    <a:pt x="45453" y="87795"/>
                    <a:pt x="22334" y="81189"/>
                  </a:cubicBezTo>
                  <a:cubicBezTo>
                    <a:pt x="14967" y="78901"/>
                    <a:pt x="8362" y="74073"/>
                    <a:pt x="4170" y="66831"/>
                  </a:cubicBezTo>
                  <a:close/>
                </a:path>
              </a:pathLst>
            </a:custGeom>
            <a:solidFill>
              <a:srgbClr val="90274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61BE8A72-95BB-014B-7B43-40DEBC33D4F3}"/>
                </a:ext>
              </a:extLst>
            </p:cNvPr>
            <p:cNvSpPr/>
            <p:nvPr/>
          </p:nvSpPr>
          <p:spPr>
            <a:xfrm>
              <a:off x="2552594" y="245435"/>
              <a:ext cx="120034" cy="82494"/>
            </a:xfrm>
            <a:custGeom>
              <a:avLst/>
              <a:gdLst>
                <a:gd name="connsiteX0" fmla="*/ 4187 w 120034"/>
                <a:gd name="connsiteY0" fmla="*/ 15663 h 82494"/>
                <a:gd name="connsiteX1" fmla="*/ 22479 w 120034"/>
                <a:gd name="connsiteY1" fmla="*/ 1306 h 82494"/>
                <a:gd name="connsiteX2" fmla="*/ 74179 w 120034"/>
                <a:gd name="connsiteY2" fmla="*/ 32054 h 82494"/>
                <a:gd name="connsiteX3" fmla="*/ 120035 w 120034"/>
                <a:gd name="connsiteY3" fmla="*/ 82495 h 82494"/>
                <a:gd name="connsiteX4" fmla="*/ 47249 w 120034"/>
                <a:gd name="connsiteY4" fmla="*/ 66613 h 82494"/>
                <a:gd name="connsiteX5" fmla="*/ 1012 w 120034"/>
                <a:gd name="connsiteY5" fmla="*/ 38533 h 82494"/>
                <a:gd name="connsiteX6" fmla="*/ 4187 w 120034"/>
                <a:gd name="connsiteY6" fmla="*/ 15663 h 82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034" h="82494">
                  <a:moveTo>
                    <a:pt x="4187" y="15663"/>
                  </a:moveTo>
                  <a:cubicBezTo>
                    <a:pt x="8379" y="8421"/>
                    <a:pt x="14985" y="3466"/>
                    <a:pt x="22479" y="1306"/>
                  </a:cubicBezTo>
                  <a:cubicBezTo>
                    <a:pt x="46868" y="-5682"/>
                    <a:pt x="60460" y="16934"/>
                    <a:pt x="74179" y="32054"/>
                  </a:cubicBezTo>
                  <a:lnTo>
                    <a:pt x="120035" y="82495"/>
                  </a:lnTo>
                  <a:lnTo>
                    <a:pt x="47249" y="66613"/>
                  </a:lnTo>
                  <a:cubicBezTo>
                    <a:pt x="28322" y="62547"/>
                    <a:pt x="6855" y="61912"/>
                    <a:pt x="1012" y="38533"/>
                  </a:cubicBezTo>
                  <a:cubicBezTo>
                    <a:pt x="-1021" y="31164"/>
                    <a:pt x="-5" y="22906"/>
                    <a:pt x="4187" y="15663"/>
                  </a:cubicBezTo>
                  <a:close/>
                </a:path>
              </a:pathLst>
            </a:custGeom>
            <a:solidFill>
              <a:srgbClr val="90274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5" name="Graphic 55">
            <a:extLst>
              <a:ext uri="{FF2B5EF4-FFF2-40B4-BE49-F238E27FC236}">
                <a16:creationId xmlns:a16="http://schemas.microsoft.com/office/drawing/2014/main" id="{02306218-CD05-36DB-C02A-B7A5E9ACBB86}"/>
              </a:ext>
            </a:extLst>
          </p:cNvPr>
          <p:cNvGrpSpPr/>
          <p:nvPr/>
        </p:nvGrpSpPr>
        <p:grpSpPr>
          <a:xfrm>
            <a:off x="9869509" y="1699812"/>
            <a:ext cx="865669" cy="1093145"/>
            <a:chOff x="9450489" y="574418"/>
            <a:chExt cx="1095981" cy="1273716"/>
          </a:xfrm>
        </p:grpSpPr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1B85BA20-B7D9-DCFC-6450-E483A0761891}"/>
                </a:ext>
              </a:extLst>
            </p:cNvPr>
            <p:cNvSpPr/>
            <p:nvPr/>
          </p:nvSpPr>
          <p:spPr>
            <a:xfrm>
              <a:off x="9450489" y="574418"/>
              <a:ext cx="1095981" cy="898154"/>
            </a:xfrm>
            <a:custGeom>
              <a:avLst/>
              <a:gdLst>
                <a:gd name="connsiteX0" fmla="*/ 547991 w 1095981"/>
                <a:gd name="connsiteY0" fmla="*/ 508 h 898154"/>
                <a:gd name="connsiteX1" fmla="*/ 548372 w 1095981"/>
                <a:gd name="connsiteY1" fmla="*/ 0 h 898154"/>
                <a:gd name="connsiteX2" fmla="*/ 718079 w 1095981"/>
                <a:gd name="connsiteY2" fmla="*/ 387519 h 898154"/>
                <a:gd name="connsiteX3" fmla="*/ 993090 w 1095981"/>
                <a:gd name="connsiteY3" fmla="*/ 291720 h 898154"/>
                <a:gd name="connsiteX4" fmla="*/ 899853 w 1095981"/>
                <a:gd name="connsiteY4" fmla="*/ 606055 h 898154"/>
                <a:gd name="connsiteX5" fmla="*/ 1095982 w 1095981"/>
                <a:gd name="connsiteY5" fmla="*/ 746706 h 898154"/>
                <a:gd name="connsiteX6" fmla="*/ 548499 w 1095981"/>
                <a:gd name="connsiteY6" fmla="*/ 751915 h 898154"/>
                <a:gd name="connsiteX7" fmla="*/ 548499 w 1095981"/>
                <a:gd name="connsiteY7" fmla="*/ 752042 h 898154"/>
                <a:gd name="connsiteX8" fmla="*/ 547991 w 1095981"/>
                <a:gd name="connsiteY8" fmla="*/ 754075 h 898154"/>
                <a:gd name="connsiteX9" fmla="*/ 547483 w 1095981"/>
                <a:gd name="connsiteY9" fmla="*/ 752042 h 898154"/>
                <a:gd name="connsiteX10" fmla="*/ 547483 w 1095981"/>
                <a:gd name="connsiteY10" fmla="*/ 751915 h 898154"/>
                <a:gd name="connsiteX11" fmla="*/ 0 w 1095981"/>
                <a:gd name="connsiteY11" fmla="*/ 746706 h 898154"/>
                <a:gd name="connsiteX12" fmla="*/ 196128 w 1095981"/>
                <a:gd name="connsiteY12" fmla="*/ 606055 h 898154"/>
                <a:gd name="connsiteX13" fmla="*/ 102892 w 1095981"/>
                <a:gd name="connsiteY13" fmla="*/ 291720 h 898154"/>
                <a:gd name="connsiteX14" fmla="*/ 377903 w 1095981"/>
                <a:gd name="connsiteY14" fmla="*/ 387519 h 898154"/>
                <a:gd name="connsiteX15" fmla="*/ 547610 w 1095981"/>
                <a:gd name="connsiteY15" fmla="*/ 0 h 898154"/>
                <a:gd name="connsiteX16" fmla="*/ 547991 w 1095981"/>
                <a:gd name="connsiteY16" fmla="*/ 508 h 898154"/>
                <a:gd name="connsiteX17" fmla="*/ 547991 w 1095981"/>
                <a:gd name="connsiteY17" fmla="*/ 508 h 898154"/>
                <a:gd name="connsiteX18" fmla="*/ 547483 w 1095981"/>
                <a:gd name="connsiteY18" fmla="*/ 751915 h 898154"/>
                <a:gd name="connsiteX19" fmla="*/ 547483 w 1095981"/>
                <a:gd name="connsiteY19" fmla="*/ 751915 h 898154"/>
                <a:gd name="connsiteX20" fmla="*/ 547483 w 1095981"/>
                <a:gd name="connsiteY20" fmla="*/ 751915 h 898154"/>
                <a:gd name="connsiteX21" fmla="*/ 547483 w 1095981"/>
                <a:gd name="connsiteY21" fmla="*/ 751915 h 898154"/>
                <a:gd name="connsiteX22" fmla="*/ 547483 w 1095981"/>
                <a:gd name="connsiteY22" fmla="*/ 751915 h 898154"/>
                <a:gd name="connsiteX23" fmla="*/ 547483 w 1095981"/>
                <a:gd name="connsiteY23" fmla="*/ 751915 h 898154"/>
                <a:gd name="connsiteX24" fmla="*/ 548626 w 1095981"/>
                <a:gd name="connsiteY24" fmla="*/ 751915 h 898154"/>
                <a:gd name="connsiteX25" fmla="*/ 548626 w 1095981"/>
                <a:gd name="connsiteY25" fmla="*/ 751915 h 898154"/>
                <a:gd name="connsiteX26" fmla="*/ 548626 w 1095981"/>
                <a:gd name="connsiteY26" fmla="*/ 751915 h 898154"/>
                <a:gd name="connsiteX27" fmla="*/ 548626 w 1095981"/>
                <a:gd name="connsiteY27" fmla="*/ 751915 h 898154"/>
                <a:gd name="connsiteX28" fmla="*/ 548626 w 1095981"/>
                <a:gd name="connsiteY28" fmla="*/ 751915 h 898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95981" h="898154">
                  <a:moveTo>
                    <a:pt x="547991" y="508"/>
                  </a:moveTo>
                  <a:lnTo>
                    <a:pt x="548372" y="0"/>
                  </a:lnTo>
                  <a:cubicBezTo>
                    <a:pt x="665490" y="129216"/>
                    <a:pt x="712363" y="260845"/>
                    <a:pt x="718079" y="387519"/>
                  </a:cubicBezTo>
                  <a:cubicBezTo>
                    <a:pt x="788324" y="337205"/>
                    <a:pt x="880672" y="301757"/>
                    <a:pt x="993090" y="291720"/>
                  </a:cubicBezTo>
                  <a:cubicBezTo>
                    <a:pt x="992582" y="421570"/>
                    <a:pt x="956253" y="527789"/>
                    <a:pt x="899853" y="606055"/>
                  </a:cubicBezTo>
                  <a:cubicBezTo>
                    <a:pt x="965018" y="624605"/>
                    <a:pt x="1030945" y="684448"/>
                    <a:pt x="1095982" y="746706"/>
                  </a:cubicBezTo>
                  <a:cubicBezTo>
                    <a:pt x="896043" y="973246"/>
                    <a:pt x="651263" y="920899"/>
                    <a:pt x="548499" y="751915"/>
                  </a:cubicBezTo>
                  <a:lnTo>
                    <a:pt x="548499" y="752042"/>
                  </a:lnTo>
                  <a:cubicBezTo>
                    <a:pt x="548372" y="752677"/>
                    <a:pt x="548118" y="753440"/>
                    <a:pt x="547991" y="754075"/>
                  </a:cubicBezTo>
                  <a:cubicBezTo>
                    <a:pt x="547864" y="753440"/>
                    <a:pt x="547610" y="752677"/>
                    <a:pt x="547483" y="752042"/>
                  </a:cubicBezTo>
                  <a:lnTo>
                    <a:pt x="547483" y="751915"/>
                  </a:lnTo>
                  <a:cubicBezTo>
                    <a:pt x="444719" y="920899"/>
                    <a:pt x="199939" y="973246"/>
                    <a:pt x="0" y="746706"/>
                  </a:cubicBezTo>
                  <a:cubicBezTo>
                    <a:pt x="65164" y="684448"/>
                    <a:pt x="130964" y="624605"/>
                    <a:pt x="196128" y="606055"/>
                  </a:cubicBezTo>
                  <a:cubicBezTo>
                    <a:pt x="139729" y="527789"/>
                    <a:pt x="103399" y="421570"/>
                    <a:pt x="102892" y="291720"/>
                  </a:cubicBezTo>
                  <a:cubicBezTo>
                    <a:pt x="215182" y="301757"/>
                    <a:pt x="307531" y="337078"/>
                    <a:pt x="377903" y="387519"/>
                  </a:cubicBezTo>
                  <a:cubicBezTo>
                    <a:pt x="383746" y="260718"/>
                    <a:pt x="430492" y="129088"/>
                    <a:pt x="547610" y="0"/>
                  </a:cubicBezTo>
                  <a:lnTo>
                    <a:pt x="547991" y="508"/>
                  </a:lnTo>
                  <a:lnTo>
                    <a:pt x="547991" y="508"/>
                  </a:lnTo>
                  <a:close/>
                  <a:moveTo>
                    <a:pt x="547483" y="751915"/>
                  </a:moveTo>
                  <a:lnTo>
                    <a:pt x="547483" y="751915"/>
                  </a:lnTo>
                  <a:lnTo>
                    <a:pt x="547483" y="751915"/>
                  </a:lnTo>
                  <a:lnTo>
                    <a:pt x="547483" y="751915"/>
                  </a:lnTo>
                  <a:lnTo>
                    <a:pt x="547483" y="751915"/>
                  </a:lnTo>
                  <a:lnTo>
                    <a:pt x="547483" y="751915"/>
                  </a:lnTo>
                  <a:close/>
                  <a:moveTo>
                    <a:pt x="548626" y="751915"/>
                  </a:moveTo>
                  <a:lnTo>
                    <a:pt x="548626" y="751915"/>
                  </a:lnTo>
                  <a:lnTo>
                    <a:pt x="548626" y="751915"/>
                  </a:lnTo>
                  <a:lnTo>
                    <a:pt x="548626" y="751915"/>
                  </a:lnTo>
                  <a:lnTo>
                    <a:pt x="548626" y="751915"/>
                  </a:lnTo>
                  <a:close/>
                </a:path>
              </a:pathLst>
            </a:custGeom>
            <a:solidFill>
              <a:srgbClr val="E84E3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97FAE995-C353-405A-C6E1-A1BDFFEB1F6D}"/>
                </a:ext>
              </a:extLst>
            </p:cNvPr>
            <p:cNvSpPr/>
            <p:nvPr/>
          </p:nvSpPr>
          <p:spPr>
            <a:xfrm>
              <a:off x="9995559" y="804134"/>
              <a:ext cx="5842" cy="1044000"/>
            </a:xfrm>
            <a:custGeom>
              <a:avLst/>
              <a:gdLst>
                <a:gd name="connsiteX0" fmla="*/ 5843 w 5842"/>
                <a:gd name="connsiteY0" fmla="*/ 854703 h 857624"/>
                <a:gd name="connsiteX1" fmla="*/ 2921 w 5842"/>
                <a:gd name="connsiteY1" fmla="*/ 857625 h 857624"/>
                <a:gd name="connsiteX2" fmla="*/ 0 w 5842"/>
                <a:gd name="connsiteY2" fmla="*/ 854703 h 857624"/>
                <a:gd name="connsiteX3" fmla="*/ 0 w 5842"/>
                <a:gd name="connsiteY3" fmla="*/ 2922 h 857624"/>
                <a:gd name="connsiteX4" fmla="*/ 2921 w 5842"/>
                <a:gd name="connsiteY4" fmla="*/ 0 h 857624"/>
                <a:gd name="connsiteX5" fmla="*/ 5843 w 5842"/>
                <a:gd name="connsiteY5" fmla="*/ 2922 h 857624"/>
                <a:gd name="connsiteX6" fmla="*/ 5843 w 5842"/>
                <a:gd name="connsiteY6" fmla="*/ 854703 h 857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42" h="857624">
                  <a:moveTo>
                    <a:pt x="5843" y="854703"/>
                  </a:moveTo>
                  <a:cubicBezTo>
                    <a:pt x="5843" y="856227"/>
                    <a:pt x="4573" y="857625"/>
                    <a:pt x="2921" y="857625"/>
                  </a:cubicBezTo>
                  <a:cubicBezTo>
                    <a:pt x="1397" y="857625"/>
                    <a:pt x="0" y="856355"/>
                    <a:pt x="0" y="854703"/>
                  </a:cubicBezTo>
                  <a:lnTo>
                    <a:pt x="0" y="2922"/>
                  </a:lnTo>
                  <a:cubicBezTo>
                    <a:pt x="0" y="1398"/>
                    <a:pt x="1270" y="0"/>
                    <a:pt x="2921" y="0"/>
                  </a:cubicBezTo>
                  <a:cubicBezTo>
                    <a:pt x="4446" y="0"/>
                    <a:pt x="5843" y="1271"/>
                    <a:pt x="5843" y="2922"/>
                  </a:cubicBezTo>
                  <a:lnTo>
                    <a:pt x="5843" y="854703"/>
                  </a:lnTo>
                  <a:close/>
                </a:path>
              </a:pathLst>
            </a:custGeom>
            <a:solidFill>
              <a:srgbClr val="5F113D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DF9F16FD-028D-B9A2-633D-E2DB0EC02085}"/>
                </a:ext>
              </a:extLst>
            </p:cNvPr>
            <p:cNvSpPr/>
            <p:nvPr/>
          </p:nvSpPr>
          <p:spPr>
            <a:xfrm>
              <a:off x="9995463" y="985982"/>
              <a:ext cx="365422" cy="345559"/>
            </a:xfrm>
            <a:custGeom>
              <a:avLst/>
              <a:gdLst>
                <a:gd name="connsiteX0" fmla="*/ 340525 w 365422"/>
                <a:gd name="connsiteY0" fmla="*/ 858 h 345559"/>
                <a:gd name="connsiteX1" fmla="*/ 344590 w 365422"/>
                <a:gd name="connsiteY1" fmla="*/ 858 h 345559"/>
                <a:gd name="connsiteX2" fmla="*/ 344590 w 365422"/>
                <a:gd name="connsiteY2" fmla="*/ 4923 h 345559"/>
                <a:gd name="connsiteX3" fmla="*/ 9876 w 365422"/>
                <a:gd name="connsiteY3" fmla="*/ 339715 h 345559"/>
                <a:gd name="connsiteX4" fmla="*/ 362501 w 365422"/>
                <a:gd name="connsiteY4" fmla="*/ 339715 h 345559"/>
                <a:gd name="connsiteX5" fmla="*/ 365423 w 365422"/>
                <a:gd name="connsiteY5" fmla="*/ 342637 h 345559"/>
                <a:gd name="connsiteX6" fmla="*/ 362501 w 365422"/>
                <a:gd name="connsiteY6" fmla="*/ 345559 h 345559"/>
                <a:gd name="connsiteX7" fmla="*/ 2890 w 365422"/>
                <a:gd name="connsiteY7" fmla="*/ 345559 h 345559"/>
                <a:gd name="connsiteX8" fmla="*/ 2890 w 365422"/>
                <a:gd name="connsiteY8" fmla="*/ 345559 h 345559"/>
                <a:gd name="connsiteX9" fmla="*/ 858 w 365422"/>
                <a:gd name="connsiteY9" fmla="*/ 344670 h 345559"/>
                <a:gd name="connsiteX10" fmla="*/ 858 w 365422"/>
                <a:gd name="connsiteY10" fmla="*/ 340604 h 345559"/>
                <a:gd name="connsiteX11" fmla="*/ 340525 w 365422"/>
                <a:gd name="connsiteY11" fmla="*/ 858 h 345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5422" h="345559">
                  <a:moveTo>
                    <a:pt x="340525" y="858"/>
                  </a:moveTo>
                  <a:cubicBezTo>
                    <a:pt x="341669" y="-286"/>
                    <a:pt x="343447" y="-286"/>
                    <a:pt x="344590" y="858"/>
                  </a:cubicBezTo>
                  <a:cubicBezTo>
                    <a:pt x="345733" y="2001"/>
                    <a:pt x="345733" y="3780"/>
                    <a:pt x="344590" y="4923"/>
                  </a:cubicBezTo>
                  <a:lnTo>
                    <a:pt x="9876" y="339715"/>
                  </a:lnTo>
                  <a:lnTo>
                    <a:pt x="362501" y="339715"/>
                  </a:lnTo>
                  <a:cubicBezTo>
                    <a:pt x="364025" y="339715"/>
                    <a:pt x="365423" y="340985"/>
                    <a:pt x="365423" y="342637"/>
                  </a:cubicBezTo>
                  <a:cubicBezTo>
                    <a:pt x="365423" y="344162"/>
                    <a:pt x="364152" y="345559"/>
                    <a:pt x="362501" y="345559"/>
                  </a:cubicBezTo>
                  <a:lnTo>
                    <a:pt x="2890" y="345559"/>
                  </a:lnTo>
                  <a:lnTo>
                    <a:pt x="2890" y="345559"/>
                  </a:lnTo>
                  <a:cubicBezTo>
                    <a:pt x="2128" y="345559"/>
                    <a:pt x="1366" y="345305"/>
                    <a:pt x="858" y="344670"/>
                  </a:cubicBezTo>
                  <a:cubicBezTo>
                    <a:pt x="-286" y="343526"/>
                    <a:pt x="-286" y="341748"/>
                    <a:pt x="858" y="340604"/>
                  </a:cubicBezTo>
                  <a:lnTo>
                    <a:pt x="340525" y="858"/>
                  </a:lnTo>
                  <a:close/>
                </a:path>
              </a:pathLst>
            </a:custGeom>
            <a:solidFill>
              <a:srgbClr val="5F113D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D9CC55B5-D8D2-F920-B860-B2FA9E679F8E}"/>
                </a:ext>
              </a:extLst>
            </p:cNvPr>
            <p:cNvSpPr/>
            <p:nvPr/>
          </p:nvSpPr>
          <p:spPr>
            <a:xfrm>
              <a:off x="9635948" y="985982"/>
              <a:ext cx="365422" cy="345432"/>
            </a:xfrm>
            <a:custGeom>
              <a:avLst/>
              <a:gdLst>
                <a:gd name="connsiteX0" fmla="*/ 20959 w 365422"/>
                <a:gd name="connsiteY0" fmla="*/ 4923 h 345432"/>
                <a:gd name="connsiteX1" fmla="*/ 20959 w 365422"/>
                <a:gd name="connsiteY1" fmla="*/ 858 h 345432"/>
                <a:gd name="connsiteX2" fmla="*/ 25024 w 365422"/>
                <a:gd name="connsiteY2" fmla="*/ 858 h 345432"/>
                <a:gd name="connsiteX3" fmla="*/ 364565 w 365422"/>
                <a:gd name="connsiteY3" fmla="*/ 340477 h 345432"/>
                <a:gd name="connsiteX4" fmla="*/ 364565 w 365422"/>
                <a:gd name="connsiteY4" fmla="*/ 344543 h 345432"/>
                <a:gd name="connsiteX5" fmla="*/ 362532 w 365422"/>
                <a:gd name="connsiteY5" fmla="*/ 345432 h 345432"/>
                <a:gd name="connsiteX6" fmla="*/ 362532 w 365422"/>
                <a:gd name="connsiteY6" fmla="*/ 345432 h 345432"/>
                <a:gd name="connsiteX7" fmla="*/ 2921 w 365422"/>
                <a:gd name="connsiteY7" fmla="*/ 345432 h 345432"/>
                <a:gd name="connsiteX8" fmla="*/ 0 w 365422"/>
                <a:gd name="connsiteY8" fmla="*/ 342510 h 345432"/>
                <a:gd name="connsiteX9" fmla="*/ 2921 w 365422"/>
                <a:gd name="connsiteY9" fmla="*/ 339588 h 345432"/>
                <a:gd name="connsiteX10" fmla="*/ 355546 w 365422"/>
                <a:gd name="connsiteY10" fmla="*/ 339588 h 345432"/>
                <a:gd name="connsiteX11" fmla="*/ 20959 w 365422"/>
                <a:gd name="connsiteY11" fmla="*/ 4923 h 345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5422" h="345432">
                  <a:moveTo>
                    <a:pt x="20959" y="4923"/>
                  </a:moveTo>
                  <a:cubicBezTo>
                    <a:pt x="19816" y="3780"/>
                    <a:pt x="19816" y="2001"/>
                    <a:pt x="20959" y="858"/>
                  </a:cubicBezTo>
                  <a:cubicBezTo>
                    <a:pt x="22102" y="-286"/>
                    <a:pt x="23881" y="-286"/>
                    <a:pt x="25024" y="858"/>
                  </a:cubicBezTo>
                  <a:lnTo>
                    <a:pt x="364565" y="340477"/>
                  </a:lnTo>
                  <a:cubicBezTo>
                    <a:pt x="365708" y="341621"/>
                    <a:pt x="365708" y="343399"/>
                    <a:pt x="364565" y="344543"/>
                  </a:cubicBezTo>
                  <a:cubicBezTo>
                    <a:pt x="364057" y="345051"/>
                    <a:pt x="363294" y="345432"/>
                    <a:pt x="362532" y="345432"/>
                  </a:cubicBezTo>
                  <a:lnTo>
                    <a:pt x="362532" y="345432"/>
                  </a:lnTo>
                  <a:lnTo>
                    <a:pt x="2921" y="345432"/>
                  </a:lnTo>
                  <a:cubicBezTo>
                    <a:pt x="1270" y="345432"/>
                    <a:pt x="0" y="344162"/>
                    <a:pt x="0" y="342510"/>
                  </a:cubicBezTo>
                  <a:cubicBezTo>
                    <a:pt x="0" y="340985"/>
                    <a:pt x="1270" y="339588"/>
                    <a:pt x="2921" y="339588"/>
                  </a:cubicBezTo>
                  <a:lnTo>
                    <a:pt x="355546" y="339588"/>
                  </a:lnTo>
                  <a:lnTo>
                    <a:pt x="20959" y="4923"/>
                  </a:lnTo>
                  <a:close/>
                </a:path>
              </a:pathLst>
            </a:custGeom>
            <a:solidFill>
              <a:srgbClr val="5F113D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7" name="Graphic 55">
            <a:extLst>
              <a:ext uri="{FF2B5EF4-FFF2-40B4-BE49-F238E27FC236}">
                <a16:creationId xmlns:a16="http://schemas.microsoft.com/office/drawing/2014/main" id="{2781AF3F-BAA5-3692-1FBA-B35DB6C05F21}"/>
              </a:ext>
            </a:extLst>
          </p:cNvPr>
          <p:cNvGrpSpPr/>
          <p:nvPr/>
        </p:nvGrpSpPr>
        <p:grpSpPr>
          <a:xfrm>
            <a:off x="8436427" y="5910"/>
            <a:ext cx="240035" cy="267451"/>
            <a:chOff x="10129339" y="214469"/>
            <a:chExt cx="240035" cy="267451"/>
          </a:xfrm>
          <a:solidFill>
            <a:srgbClr val="902742"/>
          </a:solidFill>
        </p:grpSpPr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9733DA6E-E59E-E2BB-516A-4A7E460344C9}"/>
                </a:ext>
              </a:extLst>
            </p:cNvPr>
            <p:cNvSpPr/>
            <p:nvPr/>
          </p:nvSpPr>
          <p:spPr>
            <a:xfrm>
              <a:off x="10218335" y="214469"/>
              <a:ext cx="62057" cy="133789"/>
            </a:xfrm>
            <a:custGeom>
              <a:avLst/>
              <a:gdLst>
                <a:gd name="connsiteX0" fmla="*/ 31022 w 62057"/>
                <a:gd name="connsiteY0" fmla="*/ 0 h 133789"/>
                <a:gd name="connsiteX1" fmla="*/ 52616 w 62057"/>
                <a:gd name="connsiteY1" fmla="*/ 8640 h 133789"/>
                <a:gd name="connsiteX2" fmla="*/ 51854 w 62057"/>
                <a:gd name="connsiteY2" fmla="*/ 68864 h 133789"/>
                <a:gd name="connsiteX3" fmla="*/ 31149 w 62057"/>
                <a:gd name="connsiteY3" fmla="*/ 133790 h 133789"/>
                <a:gd name="connsiteX4" fmla="*/ 8411 w 62057"/>
                <a:gd name="connsiteY4" fmla="*/ 62765 h 133789"/>
                <a:gd name="connsiteX5" fmla="*/ 9554 w 62057"/>
                <a:gd name="connsiteY5" fmla="*/ 8640 h 133789"/>
                <a:gd name="connsiteX6" fmla="*/ 31022 w 62057"/>
                <a:gd name="connsiteY6" fmla="*/ 0 h 13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057" h="133789">
                  <a:moveTo>
                    <a:pt x="31022" y="0"/>
                  </a:moveTo>
                  <a:cubicBezTo>
                    <a:pt x="39406" y="0"/>
                    <a:pt x="47027" y="3303"/>
                    <a:pt x="52616" y="8640"/>
                  </a:cubicBezTo>
                  <a:cubicBezTo>
                    <a:pt x="70908" y="26301"/>
                    <a:pt x="58078" y="49298"/>
                    <a:pt x="51854" y="68864"/>
                  </a:cubicBezTo>
                  <a:lnTo>
                    <a:pt x="31149" y="133790"/>
                  </a:lnTo>
                  <a:lnTo>
                    <a:pt x="8411" y="62765"/>
                  </a:lnTo>
                  <a:cubicBezTo>
                    <a:pt x="2568" y="44342"/>
                    <a:pt x="-7721" y="25411"/>
                    <a:pt x="9554" y="8640"/>
                  </a:cubicBezTo>
                  <a:cubicBezTo>
                    <a:pt x="15143" y="3303"/>
                    <a:pt x="22765" y="0"/>
                    <a:pt x="31022" y="0"/>
                  </a:cubicBezTo>
                  <a:close/>
                </a:path>
              </a:pathLst>
            </a:custGeom>
            <a:solidFill>
              <a:srgbClr val="90274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1303623D-A7DF-ACE8-C9FC-C54FC4BA2177}"/>
                </a:ext>
              </a:extLst>
            </p:cNvPr>
            <p:cNvSpPr/>
            <p:nvPr/>
          </p:nvSpPr>
          <p:spPr>
            <a:xfrm>
              <a:off x="10249484" y="265679"/>
              <a:ext cx="119890" cy="82579"/>
            </a:xfrm>
            <a:custGeom>
              <a:avLst/>
              <a:gdLst>
                <a:gd name="connsiteX0" fmla="*/ 115721 w 119890"/>
                <a:gd name="connsiteY0" fmla="*/ 15748 h 82579"/>
                <a:gd name="connsiteX1" fmla="*/ 119023 w 119890"/>
                <a:gd name="connsiteY1" fmla="*/ 38745 h 82579"/>
                <a:gd name="connsiteX2" fmla="*/ 66562 w 119890"/>
                <a:gd name="connsiteY2" fmla="*/ 68095 h 82579"/>
                <a:gd name="connsiteX3" fmla="*/ 0 w 119890"/>
                <a:gd name="connsiteY3" fmla="*/ 82580 h 82579"/>
                <a:gd name="connsiteX4" fmla="*/ 50175 w 119890"/>
                <a:gd name="connsiteY4" fmla="*/ 27438 h 82579"/>
                <a:gd name="connsiteX5" fmla="*/ 97556 w 119890"/>
                <a:gd name="connsiteY5" fmla="*/ 1391 h 82579"/>
                <a:gd name="connsiteX6" fmla="*/ 115721 w 119890"/>
                <a:gd name="connsiteY6" fmla="*/ 15748 h 8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890" h="82579">
                  <a:moveTo>
                    <a:pt x="115721" y="15748"/>
                  </a:moveTo>
                  <a:cubicBezTo>
                    <a:pt x="119913" y="22991"/>
                    <a:pt x="120802" y="31249"/>
                    <a:pt x="119023" y="38745"/>
                  </a:cubicBezTo>
                  <a:cubicBezTo>
                    <a:pt x="112926" y="63394"/>
                    <a:pt x="86505" y="63775"/>
                    <a:pt x="66562" y="68095"/>
                  </a:cubicBezTo>
                  <a:lnTo>
                    <a:pt x="0" y="82580"/>
                  </a:lnTo>
                  <a:lnTo>
                    <a:pt x="50175" y="27438"/>
                  </a:lnTo>
                  <a:cubicBezTo>
                    <a:pt x="63259" y="13080"/>
                    <a:pt x="74437" y="-5216"/>
                    <a:pt x="97556" y="1391"/>
                  </a:cubicBezTo>
                  <a:cubicBezTo>
                    <a:pt x="104797" y="3551"/>
                    <a:pt x="111529" y="8506"/>
                    <a:pt x="115721" y="15748"/>
                  </a:cubicBezTo>
                  <a:close/>
                </a:path>
              </a:pathLst>
            </a:custGeom>
            <a:solidFill>
              <a:srgbClr val="90274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81292C2E-99C2-23C7-AC59-FBE8AB6633D3}"/>
                </a:ext>
              </a:extLst>
            </p:cNvPr>
            <p:cNvSpPr/>
            <p:nvPr/>
          </p:nvSpPr>
          <p:spPr>
            <a:xfrm>
              <a:off x="10249229" y="348386"/>
              <a:ext cx="119978" cy="82494"/>
            </a:xfrm>
            <a:custGeom>
              <a:avLst/>
              <a:gdLst>
                <a:gd name="connsiteX0" fmla="*/ 115848 w 119978"/>
                <a:gd name="connsiteY0" fmla="*/ 66831 h 82494"/>
                <a:gd name="connsiteX1" fmla="*/ 97556 w 119978"/>
                <a:gd name="connsiteY1" fmla="*/ 81189 h 82494"/>
                <a:gd name="connsiteX2" fmla="*/ 45856 w 119978"/>
                <a:gd name="connsiteY2" fmla="*/ 50441 h 82494"/>
                <a:gd name="connsiteX3" fmla="*/ 0 w 119978"/>
                <a:gd name="connsiteY3" fmla="*/ 0 h 82494"/>
                <a:gd name="connsiteX4" fmla="*/ 72787 w 119978"/>
                <a:gd name="connsiteY4" fmla="*/ 15882 h 82494"/>
                <a:gd name="connsiteX5" fmla="*/ 119023 w 119978"/>
                <a:gd name="connsiteY5" fmla="*/ 43961 h 82494"/>
                <a:gd name="connsiteX6" fmla="*/ 115848 w 119978"/>
                <a:gd name="connsiteY6" fmla="*/ 66831 h 82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978" h="82494">
                  <a:moveTo>
                    <a:pt x="115848" y="66831"/>
                  </a:moveTo>
                  <a:cubicBezTo>
                    <a:pt x="111656" y="74073"/>
                    <a:pt x="105051" y="79029"/>
                    <a:pt x="97556" y="81189"/>
                  </a:cubicBezTo>
                  <a:cubicBezTo>
                    <a:pt x="73167" y="88177"/>
                    <a:pt x="59575" y="65561"/>
                    <a:pt x="45856" y="50441"/>
                  </a:cubicBezTo>
                  <a:lnTo>
                    <a:pt x="0" y="0"/>
                  </a:lnTo>
                  <a:lnTo>
                    <a:pt x="72787" y="15882"/>
                  </a:lnTo>
                  <a:cubicBezTo>
                    <a:pt x="91713" y="19948"/>
                    <a:pt x="113181" y="20583"/>
                    <a:pt x="119023" y="43961"/>
                  </a:cubicBezTo>
                  <a:cubicBezTo>
                    <a:pt x="120929" y="51330"/>
                    <a:pt x="120040" y="59589"/>
                    <a:pt x="115848" y="66831"/>
                  </a:cubicBezTo>
                  <a:close/>
                </a:path>
              </a:pathLst>
            </a:custGeom>
            <a:solidFill>
              <a:srgbClr val="90274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66C7700F-6EB1-E829-A2AC-EE6FC87293BC}"/>
                </a:ext>
              </a:extLst>
            </p:cNvPr>
            <p:cNvSpPr/>
            <p:nvPr/>
          </p:nvSpPr>
          <p:spPr>
            <a:xfrm>
              <a:off x="10218194" y="348132"/>
              <a:ext cx="62057" cy="133789"/>
            </a:xfrm>
            <a:custGeom>
              <a:avLst/>
              <a:gdLst>
                <a:gd name="connsiteX0" fmla="*/ 31036 w 62057"/>
                <a:gd name="connsiteY0" fmla="*/ 133790 h 133789"/>
                <a:gd name="connsiteX1" fmla="*/ 9441 w 62057"/>
                <a:gd name="connsiteY1" fmla="*/ 125150 h 133789"/>
                <a:gd name="connsiteX2" fmla="*/ 10203 w 62057"/>
                <a:gd name="connsiteY2" fmla="*/ 64925 h 133789"/>
                <a:gd name="connsiteX3" fmla="*/ 30909 w 62057"/>
                <a:gd name="connsiteY3" fmla="*/ 0 h 133789"/>
                <a:gd name="connsiteX4" fmla="*/ 53647 w 62057"/>
                <a:gd name="connsiteY4" fmla="*/ 71024 h 133789"/>
                <a:gd name="connsiteX5" fmla="*/ 52503 w 62057"/>
                <a:gd name="connsiteY5" fmla="*/ 125150 h 133789"/>
                <a:gd name="connsiteX6" fmla="*/ 31036 w 62057"/>
                <a:gd name="connsiteY6" fmla="*/ 133790 h 13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057" h="133789">
                  <a:moveTo>
                    <a:pt x="31036" y="133790"/>
                  </a:moveTo>
                  <a:cubicBezTo>
                    <a:pt x="22653" y="133790"/>
                    <a:pt x="15030" y="130486"/>
                    <a:pt x="9441" y="125150"/>
                  </a:cubicBezTo>
                  <a:cubicBezTo>
                    <a:pt x="-8851" y="107489"/>
                    <a:pt x="3979" y="84492"/>
                    <a:pt x="10203" y="64925"/>
                  </a:cubicBezTo>
                  <a:lnTo>
                    <a:pt x="30909" y="0"/>
                  </a:lnTo>
                  <a:lnTo>
                    <a:pt x="53647" y="71024"/>
                  </a:lnTo>
                  <a:cubicBezTo>
                    <a:pt x="59490" y="89447"/>
                    <a:pt x="69779" y="108378"/>
                    <a:pt x="52503" y="125150"/>
                  </a:cubicBezTo>
                  <a:cubicBezTo>
                    <a:pt x="47041" y="130486"/>
                    <a:pt x="39420" y="133790"/>
                    <a:pt x="31036" y="133790"/>
                  </a:cubicBezTo>
                  <a:close/>
                </a:path>
              </a:pathLst>
            </a:custGeom>
            <a:solidFill>
              <a:srgbClr val="90274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FB8D18C1-1D2A-9C4C-1FDB-32C7ABC331B5}"/>
                </a:ext>
              </a:extLst>
            </p:cNvPr>
            <p:cNvSpPr/>
            <p:nvPr/>
          </p:nvSpPr>
          <p:spPr>
            <a:xfrm>
              <a:off x="10129339" y="348132"/>
              <a:ext cx="119890" cy="82579"/>
            </a:xfrm>
            <a:custGeom>
              <a:avLst/>
              <a:gdLst>
                <a:gd name="connsiteX0" fmla="*/ 4170 w 119890"/>
                <a:gd name="connsiteY0" fmla="*/ 66831 h 82579"/>
                <a:gd name="connsiteX1" fmla="*/ 867 w 119890"/>
                <a:gd name="connsiteY1" fmla="*/ 43834 h 82579"/>
                <a:gd name="connsiteX2" fmla="*/ 53329 w 119890"/>
                <a:gd name="connsiteY2" fmla="*/ 14484 h 82579"/>
                <a:gd name="connsiteX3" fmla="*/ 119890 w 119890"/>
                <a:gd name="connsiteY3" fmla="*/ 0 h 82579"/>
                <a:gd name="connsiteX4" fmla="*/ 69715 w 119890"/>
                <a:gd name="connsiteY4" fmla="*/ 55142 h 82579"/>
                <a:gd name="connsiteX5" fmla="*/ 22335 w 119890"/>
                <a:gd name="connsiteY5" fmla="*/ 81189 h 82579"/>
                <a:gd name="connsiteX6" fmla="*/ 4170 w 119890"/>
                <a:gd name="connsiteY6" fmla="*/ 66831 h 8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890" h="82579">
                  <a:moveTo>
                    <a:pt x="4170" y="66831"/>
                  </a:moveTo>
                  <a:cubicBezTo>
                    <a:pt x="-22" y="59589"/>
                    <a:pt x="-911" y="51330"/>
                    <a:pt x="867" y="43834"/>
                  </a:cubicBezTo>
                  <a:cubicBezTo>
                    <a:pt x="6964" y="19185"/>
                    <a:pt x="33386" y="18804"/>
                    <a:pt x="53329" y="14484"/>
                  </a:cubicBezTo>
                  <a:lnTo>
                    <a:pt x="119890" y="0"/>
                  </a:lnTo>
                  <a:lnTo>
                    <a:pt x="69715" y="55142"/>
                  </a:lnTo>
                  <a:cubicBezTo>
                    <a:pt x="56632" y="69499"/>
                    <a:pt x="45453" y="87795"/>
                    <a:pt x="22335" y="81189"/>
                  </a:cubicBezTo>
                  <a:cubicBezTo>
                    <a:pt x="14967" y="79029"/>
                    <a:pt x="8362" y="74073"/>
                    <a:pt x="4170" y="66831"/>
                  </a:cubicBezTo>
                  <a:close/>
                </a:path>
              </a:pathLst>
            </a:custGeom>
            <a:solidFill>
              <a:srgbClr val="90274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8FFA819D-8938-0194-0C38-5F8A84D46150}"/>
                </a:ext>
              </a:extLst>
            </p:cNvPr>
            <p:cNvSpPr/>
            <p:nvPr/>
          </p:nvSpPr>
          <p:spPr>
            <a:xfrm>
              <a:off x="10129405" y="265637"/>
              <a:ext cx="119951" cy="82494"/>
            </a:xfrm>
            <a:custGeom>
              <a:avLst/>
              <a:gdLst>
                <a:gd name="connsiteX0" fmla="*/ 4103 w 119951"/>
                <a:gd name="connsiteY0" fmla="*/ 15663 h 82494"/>
                <a:gd name="connsiteX1" fmla="*/ 22395 w 119951"/>
                <a:gd name="connsiteY1" fmla="*/ 1306 h 82494"/>
                <a:gd name="connsiteX2" fmla="*/ 74095 w 119951"/>
                <a:gd name="connsiteY2" fmla="*/ 32054 h 82494"/>
                <a:gd name="connsiteX3" fmla="*/ 119951 w 119951"/>
                <a:gd name="connsiteY3" fmla="*/ 82495 h 82494"/>
                <a:gd name="connsiteX4" fmla="*/ 47165 w 119951"/>
                <a:gd name="connsiteY4" fmla="*/ 66613 h 82494"/>
                <a:gd name="connsiteX5" fmla="*/ 928 w 119951"/>
                <a:gd name="connsiteY5" fmla="*/ 38533 h 82494"/>
                <a:gd name="connsiteX6" fmla="*/ 4103 w 119951"/>
                <a:gd name="connsiteY6" fmla="*/ 15663 h 82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951" h="82494">
                  <a:moveTo>
                    <a:pt x="4103" y="15663"/>
                  </a:moveTo>
                  <a:cubicBezTo>
                    <a:pt x="8296" y="8421"/>
                    <a:pt x="14900" y="3466"/>
                    <a:pt x="22395" y="1306"/>
                  </a:cubicBezTo>
                  <a:cubicBezTo>
                    <a:pt x="46784" y="-5682"/>
                    <a:pt x="60376" y="16934"/>
                    <a:pt x="74095" y="32054"/>
                  </a:cubicBezTo>
                  <a:lnTo>
                    <a:pt x="119951" y="82495"/>
                  </a:lnTo>
                  <a:lnTo>
                    <a:pt x="47165" y="66613"/>
                  </a:lnTo>
                  <a:cubicBezTo>
                    <a:pt x="28239" y="62547"/>
                    <a:pt x="6771" y="61912"/>
                    <a:pt x="928" y="38533"/>
                  </a:cubicBezTo>
                  <a:cubicBezTo>
                    <a:pt x="-978" y="31037"/>
                    <a:pt x="39" y="22906"/>
                    <a:pt x="4103" y="15663"/>
                  </a:cubicBezTo>
                  <a:close/>
                </a:path>
              </a:pathLst>
            </a:custGeom>
            <a:solidFill>
              <a:srgbClr val="90274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4" name="Picture 103">
            <a:extLst>
              <a:ext uri="{FF2B5EF4-FFF2-40B4-BE49-F238E27FC236}">
                <a16:creationId xmlns:a16="http://schemas.microsoft.com/office/drawing/2014/main" id="{1ECA00D3-4F77-4EC8-A777-24986EBE3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5349" y="330570"/>
            <a:ext cx="687105" cy="899637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274EC30B-E144-461E-B61C-881259F1A4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851" y="5944324"/>
            <a:ext cx="317500" cy="28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192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Table 4">
            <a:extLst>
              <a:ext uri="{FF2B5EF4-FFF2-40B4-BE49-F238E27FC236}">
                <a16:creationId xmlns:a16="http://schemas.microsoft.com/office/drawing/2014/main" id="{D7EF548D-CFEE-8D86-F534-C5C24D3A7A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794207"/>
              </p:ext>
            </p:extLst>
          </p:nvPr>
        </p:nvGraphicFramePr>
        <p:xfrm>
          <a:off x="265655" y="1026781"/>
          <a:ext cx="10080002" cy="5901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48034">
                  <a:extLst>
                    <a:ext uri="{9D8B030D-6E8A-4147-A177-3AD203B41FA5}">
                      <a16:colId xmlns:a16="http://schemas.microsoft.com/office/drawing/2014/main" val="3543973831"/>
                    </a:ext>
                  </a:extLst>
                </a:gridCol>
                <a:gridCol w="1648034">
                  <a:extLst>
                    <a:ext uri="{9D8B030D-6E8A-4147-A177-3AD203B41FA5}">
                      <a16:colId xmlns:a16="http://schemas.microsoft.com/office/drawing/2014/main" val="3719865094"/>
                    </a:ext>
                  </a:extLst>
                </a:gridCol>
                <a:gridCol w="1648034">
                  <a:extLst>
                    <a:ext uri="{9D8B030D-6E8A-4147-A177-3AD203B41FA5}">
                      <a16:colId xmlns:a16="http://schemas.microsoft.com/office/drawing/2014/main" val="1824134099"/>
                    </a:ext>
                  </a:extLst>
                </a:gridCol>
                <a:gridCol w="1648034">
                  <a:extLst>
                    <a:ext uri="{9D8B030D-6E8A-4147-A177-3AD203B41FA5}">
                      <a16:colId xmlns:a16="http://schemas.microsoft.com/office/drawing/2014/main" val="3026767138"/>
                    </a:ext>
                  </a:extLst>
                </a:gridCol>
                <a:gridCol w="1648034">
                  <a:extLst>
                    <a:ext uri="{9D8B030D-6E8A-4147-A177-3AD203B41FA5}">
                      <a16:colId xmlns:a16="http://schemas.microsoft.com/office/drawing/2014/main" val="2781575988"/>
                    </a:ext>
                  </a:extLst>
                </a:gridCol>
                <a:gridCol w="919916">
                  <a:extLst>
                    <a:ext uri="{9D8B030D-6E8A-4147-A177-3AD203B41FA5}">
                      <a16:colId xmlns:a16="http://schemas.microsoft.com/office/drawing/2014/main" val="902624284"/>
                    </a:ext>
                  </a:extLst>
                </a:gridCol>
                <a:gridCol w="919916">
                  <a:extLst>
                    <a:ext uri="{9D8B030D-6E8A-4147-A177-3AD203B41FA5}">
                      <a16:colId xmlns:a16="http://schemas.microsoft.com/office/drawing/2014/main" val="2166724209"/>
                    </a:ext>
                  </a:extLst>
                </a:gridCol>
              </a:tblGrid>
              <a:tr h="42120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Monday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MoolBoran" panose="020B0604020202020204" pitchFamily="34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Tuesday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Wednesday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Thursday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Friday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Saturday</a:t>
                      </a:r>
                      <a:endParaRPr lang="en-US" sz="16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Sunday</a:t>
                      </a:r>
                      <a:endParaRPr lang="en-US" sz="16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8533305"/>
                  </a:ext>
                </a:extLst>
              </a:tr>
              <a:tr h="320400">
                <a:tc>
                  <a:txBody>
                    <a:bodyPr/>
                    <a:lstStyle/>
                    <a:p>
                      <a:endParaRPr lang="en-US" sz="1500" b="1" i="0" dirty="0">
                        <a:solidFill>
                          <a:schemeClr val="accent2">
                            <a:lumMod val="75000"/>
                            <a:alpha val="50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>
                            <a:alpha val="50000"/>
                          </a:srgbClr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5102587"/>
                  </a:ext>
                </a:extLst>
              </a:tr>
              <a:tr h="428400"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9771624"/>
                  </a:ext>
                </a:extLst>
              </a:tr>
              <a:tr h="311685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</a:t>
                      </a:r>
                      <a:endParaRPr lang="en-US" sz="1500" b="1" i="0" dirty="0">
                        <a:solidFill>
                          <a:schemeClr val="accent2">
                            <a:lumMod val="75000"/>
                          </a:schemeClr>
                        </a:solidFill>
                        <a:highlight>
                          <a:srgbClr val="F0810B"/>
                        </a:highlight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Roboto Condensed" panose="020B0604020202020204" charset="0"/>
                          <a:ea typeface="Roboto Condensed" panose="020B0604020202020204" charset="0"/>
                          <a:cs typeface="Roboto Condensed" panose="020B0604020202020204" charset="0"/>
                          <a:sym typeface="Wingdings" panose="05000000000000000000" pitchFamily="2" charset="2"/>
                        </a:rPr>
                        <a:t>P7 Residential trip week</a:t>
                      </a:r>
                      <a:endParaRPr lang="en-GB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3</a:t>
                      </a:r>
                    </a:p>
                    <a:p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Guy Fawkes/</a:t>
                      </a:r>
                      <a:b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</a:b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Bonfire Night </a:t>
                      </a:r>
                      <a:endParaRPr lang="en-US" sz="10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4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5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6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7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8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Remembrance Sunday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3126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highlight>
                          <a:srgbClr val="FFFF00"/>
                        </a:highlight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7959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9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10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11</a:t>
                      </a:r>
                      <a:endParaRPr lang="en-US" sz="1500" b="0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Anti Bullying assembly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Remembrance Day 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(minute silence)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12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13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14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15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6763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315602"/>
                  </a:ext>
                </a:extLst>
              </a:tr>
              <a:tr h="311685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16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17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18  </a:t>
                      </a:r>
                      <a:r>
                        <a:rPr lang="en-US" sz="1400" b="1" u="none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  <a:sym typeface="Wingdings" panose="05000000000000000000" pitchFamily="2" charset="2"/>
                        </a:rPr>
                        <a:t>Parent Invite </a:t>
                      </a:r>
                      <a:endParaRPr lang="en-US" sz="1400" b="1" u="none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ptos" panose="020B0004020202020204" pitchFamily="3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u="none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  <a:sym typeface="Wingdings" panose="05000000000000000000" pitchFamily="2" charset="2"/>
                        </a:rPr>
                        <a:t>Parent Council </a:t>
                      </a:r>
                      <a:r>
                        <a:rPr lang="en-US" sz="1000" b="0" u="none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in school @ 7pm. All P1-7 parents/carers are very welcome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u="none" kern="12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u="none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Road Safety assembly</a:t>
                      </a:r>
                      <a:endParaRPr lang="en-US" sz="10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19</a:t>
                      </a:r>
                      <a:endParaRPr lang="en-US" sz="10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7AA58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20</a:t>
                      </a:r>
                    </a:p>
                    <a:p>
                      <a:endParaRPr lang="en-US" sz="1000" b="1" i="0" dirty="0">
                        <a:solidFill>
                          <a:srgbClr val="FF9900"/>
                        </a:solidFill>
                        <a:highlight>
                          <a:srgbClr val="FF0000"/>
                        </a:highlight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21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22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8530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48024"/>
                  </a:ext>
                </a:extLst>
              </a:tr>
              <a:tr h="311685"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23</a:t>
                      </a:r>
                    </a:p>
                    <a:p>
                      <a:endParaRPr lang="en-US" sz="15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24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25</a:t>
                      </a:r>
                      <a:endParaRPr lang="en-US" sz="10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Aptos" panose="020B0004020202020204" pitchFamily="3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7AA58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26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7AA58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7AA58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7AA58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0810B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27 </a:t>
                      </a:r>
                      <a:r>
                        <a:rPr lang="en-US" sz="1500" b="1" i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Non-uniform</a:t>
                      </a:r>
                    </a:p>
                    <a:p>
                      <a:r>
                        <a:rPr lang="en-US" sz="1000" b="0" i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Bring an item for Christmas fair tombola (one item per family)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F0810B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28</a:t>
                      </a:r>
                      <a:endParaRPr lang="en-US" sz="1000" b="1" i="0" dirty="0">
                        <a:solidFill>
                          <a:schemeClr val="bg2">
                            <a:lumMod val="50000"/>
                            <a:alpha val="50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0810B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29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2">
                              <a:lumMod val="50000"/>
                              <a:alpha val="50000"/>
                            </a:scheme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St Andrew’s Day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0810B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9968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3192159"/>
                  </a:ext>
                </a:extLst>
              </a:tr>
            </a:tbl>
          </a:graphicData>
        </a:graphic>
      </p:graphicFrame>
      <p:sp>
        <p:nvSpPr>
          <p:cNvPr id="2400" name="Freeform 2399">
            <a:extLst>
              <a:ext uri="{FF2B5EF4-FFF2-40B4-BE49-F238E27FC236}">
                <a16:creationId xmlns:a16="http://schemas.microsoft.com/office/drawing/2014/main" id="{13BF63F7-8B5F-24BC-3DA3-2709C1463C70}"/>
              </a:ext>
            </a:extLst>
          </p:cNvPr>
          <p:cNvSpPr/>
          <p:nvPr/>
        </p:nvSpPr>
        <p:spPr>
          <a:xfrm>
            <a:off x="2835565" y="234297"/>
            <a:ext cx="177271" cy="177271"/>
          </a:xfrm>
          <a:custGeom>
            <a:avLst/>
            <a:gdLst>
              <a:gd name="connsiteX0" fmla="*/ 15333 w 154660"/>
              <a:gd name="connsiteY0" fmla="*/ 14666 h 154660"/>
              <a:gd name="connsiteX1" fmla="*/ 67330 w 154660"/>
              <a:gd name="connsiteY1" fmla="*/ 32665 h 154660"/>
              <a:gd name="connsiteX2" fmla="*/ 110662 w 154660"/>
              <a:gd name="connsiteY2" fmla="*/ 0 h 154660"/>
              <a:gd name="connsiteX3" fmla="*/ 109995 w 154660"/>
              <a:gd name="connsiteY3" fmla="*/ 54664 h 154660"/>
              <a:gd name="connsiteX4" fmla="*/ 154660 w 154660"/>
              <a:gd name="connsiteY4" fmla="*/ 85996 h 154660"/>
              <a:gd name="connsiteX5" fmla="*/ 102662 w 154660"/>
              <a:gd name="connsiteY5" fmla="*/ 101996 h 154660"/>
              <a:gd name="connsiteX6" fmla="*/ 86663 w 154660"/>
              <a:gd name="connsiteY6" fmla="*/ 154660 h 154660"/>
              <a:gd name="connsiteX7" fmla="*/ 54664 w 154660"/>
              <a:gd name="connsiteY7" fmla="*/ 109995 h 154660"/>
              <a:gd name="connsiteX8" fmla="*/ 0 w 154660"/>
              <a:gd name="connsiteY8" fmla="*/ 110662 h 154660"/>
              <a:gd name="connsiteX9" fmla="*/ 33332 w 154660"/>
              <a:gd name="connsiteY9" fmla="*/ 66664 h 1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660" h="154660">
                <a:moveTo>
                  <a:pt x="15333" y="14666"/>
                </a:moveTo>
                <a:lnTo>
                  <a:pt x="67330" y="32665"/>
                </a:lnTo>
                <a:lnTo>
                  <a:pt x="110662" y="0"/>
                </a:lnTo>
                <a:lnTo>
                  <a:pt x="109995" y="54664"/>
                </a:lnTo>
                <a:lnTo>
                  <a:pt x="154660" y="85996"/>
                </a:lnTo>
                <a:lnTo>
                  <a:pt x="102662" y="101996"/>
                </a:lnTo>
                <a:lnTo>
                  <a:pt x="86663" y="154660"/>
                </a:lnTo>
                <a:lnTo>
                  <a:pt x="54664" y="109995"/>
                </a:lnTo>
                <a:lnTo>
                  <a:pt x="0" y="110662"/>
                </a:lnTo>
                <a:lnTo>
                  <a:pt x="33332" y="66664"/>
                </a:lnTo>
                <a:close/>
              </a:path>
            </a:pathLst>
          </a:custGeom>
          <a:solidFill>
            <a:srgbClr val="A20004"/>
          </a:solidFill>
          <a:ln w="666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1" name="Freeform 2400">
            <a:extLst>
              <a:ext uri="{FF2B5EF4-FFF2-40B4-BE49-F238E27FC236}">
                <a16:creationId xmlns:a16="http://schemas.microsoft.com/office/drawing/2014/main" id="{B42D9D0D-E531-040F-149D-16E67E3B2B50}"/>
              </a:ext>
            </a:extLst>
          </p:cNvPr>
          <p:cNvSpPr/>
          <p:nvPr/>
        </p:nvSpPr>
        <p:spPr>
          <a:xfrm>
            <a:off x="7488731" y="167983"/>
            <a:ext cx="177270" cy="177271"/>
          </a:xfrm>
          <a:custGeom>
            <a:avLst/>
            <a:gdLst>
              <a:gd name="connsiteX0" fmla="*/ 139994 w 154659"/>
              <a:gd name="connsiteY0" fmla="*/ 15333 h 154660"/>
              <a:gd name="connsiteX1" fmla="*/ 121995 w 154659"/>
              <a:gd name="connsiteY1" fmla="*/ 66664 h 154660"/>
              <a:gd name="connsiteX2" fmla="*/ 154660 w 154659"/>
              <a:gd name="connsiteY2" fmla="*/ 110662 h 154660"/>
              <a:gd name="connsiteX3" fmla="*/ 99996 w 154659"/>
              <a:gd name="connsiteY3" fmla="*/ 109995 h 154660"/>
              <a:gd name="connsiteX4" fmla="*/ 68664 w 154659"/>
              <a:gd name="connsiteY4" fmla="*/ 154660 h 154660"/>
              <a:gd name="connsiteX5" fmla="*/ 52664 w 154659"/>
              <a:gd name="connsiteY5" fmla="*/ 102662 h 154660"/>
              <a:gd name="connsiteX6" fmla="*/ 0 w 154659"/>
              <a:gd name="connsiteY6" fmla="*/ 85996 h 154660"/>
              <a:gd name="connsiteX7" fmla="*/ 44665 w 154659"/>
              <a:gd name="connsiteY7" fmla="*/ 54664 h 154660"/>
              <a:gd name="connsiteX8" fmla="*/ 43998 w 154659"/>
              <a:gd name="connsiteY8" fmla="*/ 0 h 154660"/>
              <a:gd name="connsiteX9" fmla="*/ 87996 w 154659"/>
              <a:gd name="connsiteY9" fmla="*/ 32665 h 1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659" h="154660">
                <a:moveTo>
                  <a:pt x="139994" y="15333"/>
                </a:moveTo>
                <a:lnTo>
                  <a:pt x="121995" y="66664"/>
                </a:lnTo>
                <a:lnTo>
                  <a:pt x="154660" y="110662"/>
                </a:lnTo>
                <a:lnTo>
                  <a:pt x="99996" y="109995"/>
                </a:lnTo>
                <a:lnTo>
                  <a:pt x="68664" y="154660"/>
                </a:lnTo>
                <a:lnTo>
                  <a:pt x="52664" y="102662"/>
                </a:lnTo>
                <a:lnTo>
                  <a:pt x="0" y="85996"/>
                </a:lnTo>
                <a:lnTo>
                  <a:pt x="44665" y="54664"/>
                </a:lnTo>
                <a:lnTo>
                  <a:pt x="43998" y="0"/>
                </a:lnTo>
                <a:lnTo>
                  <a:pt x="87996" y="32665"/>
                </a:lnTo>
                <a:close/>
              </a:path>
            </a:pathLst>
          </a:custGeom>
          <a:solidFill>
            <a:srgbClr val="FFAF04"/>
          </a:solidFill>
          <a:ln w="666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02" name="Graphic 1085">
            <a:extLst>
              <a:ext uri="{FF2B5EF4-FFF2-40B4-BE49-F238E27FC236}">
                <a16:creationId xmlns:a16="http://schemas.microsoft.com/office/drawing/2014/main" id="{87CE9B81-C9A3-BA99-F026-DDBD388BF93F}"/>
              </a:ext>
            </a:extLst>
          </p:cNvPr>
          <p:cNvGrpSpPr/>
          <p:nvPr/>
        </p:nvGrpSpPr>
        <p:grpSpPr>
          <a:xfrm>
            <a:off x="52648" y="16140"/>
            <a:ext cx="843629" cy="843752"/>
            <a:chOff x="7243382" y="-5326018"/>
            <a:chExt cx="405316" cy="458647"/>
          </a:xfrm>
          <a:solidFill>
            <a:srgbClr val="E20713"/>
          </a:solidFill>
        </p:grpSpPr>
        <p:grpSp>
          <p:nvGrpSpPr>
            <p:cNvPr id="2410" name="Graphic 1085">
              <a:extLst>
                <a:ext uri="{FF2B5EF4-FFF2-40B4-BE49-F238E27FC236}">
                  <a16:creationId xmlns:a16="http://schemas.microsoft.com/office/drawing/2014/main" id="{51DAA191-68F3-9149-2E33-2C839A8132D3}"/>
                </a:ext>
              </a:extLst>
            </p:cNvPr>
            <p:cNvGrpSpPr/>
            <p:nvPr/>
          </p:nvGrpSpPr>
          <p:grpSpPr>
            <a:xfrm>
              <a:off x="7416708" y="-5319351"/>
              <a:ext cx="215990" cy="58664"/>
              <a:chOff x="7416708" y="-5319351"/>
              <a:chExt cx="215990" cy="58664"/>
            </a:xfrm>
            <a:grpFill/>
          </p:grpSpPr>
          <p:sp>
            <p:nvSpPr>
              <p:cNvPr id="2440" name="Freeform 2439">
                <a:extLst>
                  <a:ext uri="{FF2B5EF4-FFF2-40B4-BE49-F238E27FC236}">
                    <a16:creationId xmlns:a16="http://schemas.microsoft.com/office/drawing/2014/main" id="{91FD940B-FC84-2AAD-83BC-92CBB6A235B6}"/>
                  </a:ext>
                </a:extLst>
              </p:cNvPr>
              <p:cNvSpPr/>
              <p:nvPr/>
            </p:nvSpPr>
            <p:spPr>
              <a:xfrm>
                <a:off x="7576701" y="-5319351"/>
                <a:ext cx="55997" cy="58664"/>
              </a:xfrm>
              <a:custGeom>
                <a:avLst/>
                <a:gdLst>
                  <a:gd name="connsiteX0" fmla="*/ 55998 w 55997"/>
                  <a:gd name="connsiteY0" fmla="*/ 29332 h 58664"/>
                  <a:gd name="connsiteX1" fmla="*/ 37998 w 55997"/>
                  <a:gd name="connsiteY1" fmla="*/ 38665 h 58664"/>
                  <a:gd name="connsiteX2" fmla="*/ 34665 w 55997"/>
                  <a:gd name="connsiteY2" fmla="*/ 58664 h 58664"/>
                  <a:gd name="connsiteX3" fmla="*/ 20666 w 55997"/>
                  <a:gd name="connsiteY3" fmla="*/ 43998 h 58664"/>
                  <a:gd name="connsiteX4" fmla="*/ 667 w 55997"/>
                  <a:gd name="connsiteY4" fmla="*/ 47998 h 58664"/>
                  <a:gd name="connsiteX5" fmla="*/ 10000 w 55997"/>
                  <a:gd name="connsiteY5" fmla="*/ 29332 h 58664"/>
                  <a:gd name="connsiteX6" fmla="*/ 0 w 55997"/>
                  <a:gd name="connsiteY6" fmla="*/ 11999 h 58664"/>
                  <a:gd name="connsiteX7" fmla="*/ 20666 w 55997"/>
                  <a:gd name="connsiteY7" fmla="*/ 14666 h 58664"/>
                  <a:gd name="connsiteX8" fmla="*/ 34665 w 55997"/>
                  <a:gd name="connsiteY8" fmla="*/ 0 h 58664"/>
                  <a:gd name="connsiteX9" fmla="*/ 37332 w 55997"/>
                  <a:gd name="connsiteY9" fmla="*/ 20666 h 58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5997" h="58664">
                    <a:moveTo>
                      <a:pt x="55998" y="29332"/>
                    </a:moveTo>
                    <a:lnTo>
                      <a:pt x="37998" y="38665"/>
                    </a:lnTo>
                    <a:lnTo>
                      <a:pt x="34665" y="58664"/>
                    </a:lnTo>
                    <a:lnTo>
                      <a:pt x="20666" y="43998"/>
                    </a:lnTo>
                    <a:lnTo>
                      <a:pt x="667" y="47998"/>
                    </a:lnTo>
                    <a:lnTo>
                      <a:pt x="10000" y="29332"/>
                    </a:lnTo>
                    <a:lnTo>
                      <a:pt x="0" y="11999"/>
                    </a:lnTo>
                    <a:lnTo>
                      <a:pt x="20666" y="14666"/>
                    </a:lnTo>
                    <a:lnTo>
                      <a:pt x="34665" y="0"/>
                    </a:lnTo>
                    <a:lnTo>
                      <a:pt x="37332" y="20666"/>
                    </a:lnTo>
                    <a:close/>
                  </a:path>
                </a:pathLst>
              </a:custGeom>
              <a:grpFill/>
              <a:ln w="66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41" name="Freeform 2440">
                <a:extLst>
                  <a:ext uri="{FF2B5EF4-FFF2-40B4-BE49-F238E27FC236}">
                    <a16:creationId xmlns:a16="http://schemas.microsoft.com/office/drawing/2014/main" id="{6B6A9D6B-12C0-B735-31FC-A9C1990F2408}"/>
                  </a:ext>
                </a:extLst>
              </p:cNvPr>
              <p:cNvSpPr/>
              <p:nvPr/>
            </p:nvSpPr>
            <p:spPr>
              <a:xfrm>
                <a:off x="7416708" y="-5302019"/>
                <a:ext cx="149993" cy="24665"/>
              </a:xfrm>
              <a:custGeom>
                <a:avLst/>
                <a:gdLst>
                  <a:gd name="connsiteX0" fmla="*/ 2000 w 149993"/>
                  <a:gd name="connsiteY0" fmla="*/ 15999 h 24665"/>
                  <a:gd name="connsiteX1" fmla="*/ 2000 w 149993"/>
                  <a:gd name="connsiteY1" fmla="*/ 11333 h 24665"/>
                  <a:gd name="connsiteX2" fmla="*/ 135994 w 149993"/>
                  <a:gd name="connsiteY2" fmla="*/ 0 h 24665"/>
                  <a:gd name="connsiteX3" fmla="*/ 149993 w 149993"/>
                  <a:gd name="connsiteY3" fmla="*/ 12000 h 24665"/>
                  <a:gd name="connsiteX4" fmla="*/ 149993 w 149993"/>
                  <a:gd name="connsiteY4" fmla="*/ 12000 h 24665"/>
                  <a:gd name="connsiteX5" fmla="*/ 136661 w 149993"/>
                  <a:gd name="connsiteY5" fmla="*/ 24666 h 24665"/>
                  <a:gd name="connsiteX6" fmla="*/ 2000 w 149993"/>
                  <a:gd name="connsiteY6" fmla="*/ 15999 h 24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9993" h="24665">
                    <a:moveTo>
                      <a:pt x="2000" y="15999"/>
                    </a:moveTo>
                    <a:cubicBezTo>
                      <a:pt x="-667" y="15999"/>
                      <a:pt x="-667" y="11333"/>
                      <a:pt x="2000" y="11333"/>
                    </a:cubicBezTo>
                    <a:lnTo>
                      <a:pt x="135994" y="0"/>
                    </a:lnTo>
                    <a:cubicBezTo>
                      <a:pt x="145327" y="0"/>
                      <a:pt x="149993" y="5333"/>
                      <a:pt x="149993" y="12000"/>
                    </a:cubicBezTo>
                    <a:lnTo>
                      <a:pt x="149993" y="12000"/>
                    </a:lnTo>
                    <a:cubicBezTo>
                      <a:pt x="149993" y="18666"/>
                      <a:pt x="145994" y="24666"/>
                      <a:pt x="136661" y="24666"/>
                    </a:cubicBezTo>
                    <a:lnTo>
                      <a:pt x="2000" y="15999"/>
                    </a:lnTo>
                    <a:close/>
                  </a:path>
                </a:pathLst>
              </a:custGeom>
              <a:grpFill/>
              <a:ln w="66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418" name="Freeform 2417">
              <a:extLst>
                <a:ext uri="{FF2B5EF4-FFF2-40B4-BE49-F238E27FC236}">
                  <a16:creationId xmlns:a16="http://schemas.microsoft.com/office/drawing/2014/main" id="{958BDECE-B7FE-6566-4903-8941142075DD}"/>
                </a:ext>
              </a:extLst>
            </p:cNvPr>
            <p:cNvSpPr/>
            <p:nvPr/>
          </p:nvSpPr>
          <p:spPr>
            <a:xfrm>
              <a:off x="7517370" y="-5248021"/>
              <a:ext cx="27998" cy="27998"/>
            </a:xfrm>
            <a:custGeom>
              <a:avLst/>
              <a:gdLst>
                <a:gd name="connsiteX0" fmla="*/ 27999 w 27998"/>
                <a:gd name="connsiteY0" fmla="*/ 13999 h 27998"/>
                <a:gd name="connsiteX1" fmla="*/ 13999 w 27998"/>
                <a:gd name="connsiteY1" fmla="*/ 27999 h 27998"/>
                <a:gd name="connsiteX2" fmla="*/ 0 w 27998"/>
                <a:gd name="connsiteY2" fmla="*/ 13999 h 27998"/>
                <a:gd name="connsiteX3" fmla="*/ 13999 w 27998"/>
                <a:gd name="connsiteY3" fmla="*/ 0 h 27998"/>
                <a:gd name="connsiteX4" fmla="*/ 27999 w 27998"/>
                <a:gd name="connsiteY4" fmla="*/ 13999 h 2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98" h="27998">
                  <a:moveTo>
                    <a:pt x="27999" y="13999"/>
                  </a:moveTo>
                  <a:cubicBezTo>
                    <a:pt x="27999" y="21332"/>
                    <a:pt x="21999" y="27999"/>
                    <a:pt x="13999" y="27999"/>
                  </a:cubicBezTo>
                  <a:cubicBezTo>
                    <a:pt x="6666" y="27999"/>
                    <a:pt x="0" y="21999"/>
                    <a:pt x="0" y="13999"/>
                  </a:cubicBezTo>
                  <a:cubicBezTo>
                    <a:pt x="0" y="6666"/>
                    <a:pt x="5999" y="0"/>
                    <a:pt x="13999" y="0"/>
                  </a:cubicBezTo>
                  <a:cubicBezTo>
                    <a:pt x="21999" y="0"/>
                    <a:pt x="27999" y="6000"/>
                    <a:pt x="27999" y="13999"/>
                  </a:cubicBezTo>
                  <a:close/>
                </a:path>
              </a:pathLst>
            </a:custGeom>
            <a:grpFill/>
            <a:ln w="66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420" name="Graphic 1085">
              <a:extLst>
                <a:ext uri="{FF2B5EF4-FFF2-40B4-BE49-F238E27FC236}">
                  <a16:creationId xmlns:a16="http://schemas.microsoft.com/office/drawing/2014/main" id="{AC71705B-194F-74B3-9FFB-BE75D5A68C51}"/>
                </a:ext>
              </a:extLst>
            </p:cNvPr>
            <p:cNvGrpSpPr/>
            <p:nvPr/>
          </p:nvGrpSpPr>
          <p:grpSpPr>
            <a:xfrm>
              <a:off x="7243382" y="-5226355"/>
              <a:ext cx="97329" cy="358984"/>
              <a:chOff x="7243382" y="-5226355"/>
              <a:chExt cx="97329" cy="358984"/>
            </a:xfrm>
            <a:grpFill/>
          </p:grpSpPr>
          <p:sp>
            <p:nvSpPr>
              <p:cNvPr id="2436" name="Freeform 2435">
                <a:extLst>
                  <a:ext uri="{FF2B5EF4-FFF2-40B4-BE49-F238E27FC236}">
                    <a16:creationId xmlns:a16="http://schemas.microsoft.com/office/drawing/2014/main" id="{65FA6D6D-31F2-BED4-26F4-7F190EABBBD5}"/>
                  </a:ext>
                </a:extLst>
              </p:cNvPr>
              <p:cNvSpPr/>
              <p:nvPr/>
            </p:nvSpPr>
            <p:spPr>
              <a:xfrm>
                <a:off x="7243382" y="-4960033"/>
                <a:ext cx="97329" cy="92662"/>
              </a:xfrm>
              <a:custGeom>
                <a:avLst/>
                <a:gdLst>
                  <a:gd name="connsiteX0" fmla="*/ 48665 w 97329"/>
                  <a:gd name="connsiteY0" fmla="*/ 92663 h 92662"/>
                  <a:gd name="connsiteX1" fmla="*/ 33999 w 97329"/>
                  <a:gd name="connsiteY1" fmla="*/ 61997 h 92662"/>
                  <a:gd name="connsiteX2" fmla="*/ 0 w 97329"/>
                  <a:gd name="connsiteY2" fmla="*/ 57331 h 92662"/>
                  <a:gd name="connsiteX3" fmla="*/ 24666 w 97329"/>
                  <a:gd name="connsiteY3" fmla="*/ 33999 h 92662"/>
                  <a:gd name="connsiteX4" fmla="*/ 18666 w 97329"/>
                  <a:gd name="connsiteY4" fmla="*/ 0 h 92662"/>
                  <a:gd name="connsiteX5" fmla="*/ 48665 w 97329"/>
                  <a:gd name="connsiteY5" fmla="*/ 15999 h 92662"/>
                  <a:gd name="connsiteX6" fmla="*/ 78664 w 97329"/>
                  <a:gd name="connsiteY6" fmla="*/ 0 h 92662"/>
                  <a:gd name="connsiteX7" fmla="*/ 73330 w 97329"/>
                  <a:gd name="connsiteY7" fmla="*/ 33999 h 92662"/>
                  <a:gd name="connsiteX8" fmla="*/ 97329 w 97329"/>
                  <a:gd name="connsiteY8" fmla="*/ 57331 h 92662"/>
                  <a:gd name="connsiteX9" fmla="*/ 63997 w 97329"/>
                  <a:gd name="connsiteY9" fmla="*/ 61997 h 92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7329" h="92662">
                    <a:moveTo>
                      <a:pt x="48665" y="92663"/>
                    </a:moveTo>
                    <a:lnTo>
                      <a:pt x="33999" y="61997"/>
                    </a:lnTo>
                    <a:lnTo>
                      <a:pt x="0" y="57331"/>
                    </a:lnTo>
                    <a:lnTo>
                      <a:pt x="24666" y="33999"/>
                    </a:lnTo>
                    <a:lnTo>
                      <a:pt x="18666" y="0"/>
                    </a:lnTo>
                    <a:lnTo>
                      <a:pt x="48665" y="15999"/>
                    </a:lnTo>
                    <a:lnTo>
                      <a:pt x="78664" y="0"/>
                    </a:lnTo>
                    <a:lnTo>
                      <a:pt x="73330" y="33999"/>
                    </a:lnTo>
                    <a:lnTo>
                      <a:pt x="97329" y="57331"/>
                    </a:lnTo>
                    <a:lnTo>
                      <a:pt x="63997" y="61997"/>
                    </a:lnTo>
                    <a:close/>
                  </a:path>
                </a:pathLst>
              </a:custGeom>
              <a:grpFill/>
              <a:ln w="66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37" name="Freeform 2436">
                <a:extLst>
                  <a:ext uri="{FF2B5EF4-FFF2-40B4-BE49-F238E27FC236}">
                    <a16:creationId xmlns:a16="http://schemas.microsoft.com/office/drawing/2014/main" id="{7111CC64-3392-DB4F-2166-B19FC02102CC}"/>
                  </a:ext>
                </a:extLst>
              </p:cNvPr>
              <p:cNvSpPr/>
              <p:nvPr/>
            </p:nvSpPr>
            <p:spPr>
              <a:xfrm>
                <a:off x="7271381" y="-5226355"/>
                <a:ext cx="41331" cy="248322"/>
              </a:xfrm>
              <a:custGeom>
                <a:avLst/>
                <a:gdLst>
                  <a:gd name="connsiteX0" fmla="*/ 16666 w 41331"/>
                  <a:gd name="connsiteY0" fmla="*/ 3000 h 248322"/>
                  <a:gd name="connsiteX1" fmla="*/ 24666 w 41331"/>
                  <a:gd name="connsiteY1" fmla="*/ 3000 h 248322"/>
                  <a:gd name="connsiteX2" fmla="*/ 41332 w 41331"/>
                  <a:gd name="connsiteY2" fmla="*/ 225657 h 248322"/>
                  <a:gd name="connsiteX3" fmla="*/ 20666 w 41331"/>
                  <a:gd name="connsiteY3" fmla="*/ 248323 h 248322"/>
                  <a:gd name="connsiteX4" fmla="*/ 20666 w 41331"/>
                  <a:gd name="connsiteY4" fmla="*/ 248323 h 248322"/>
                  <a:gd name="connsiteX5" fmla="*/ 0 w 41331"/>
                  <a:gd name="connsiteY5" fmla="*/ 225657 h 248322"/>
                  <a:gd name="connsiteX6" fmla="*/ 16666 w 41331"/>
                  <a:gd name="connsiteY6" fmla="*/ 3000 h 248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331" h="248322">
                    <a:moveTo>
                      <a:pt x="16666" y="3000"/>
                    </a:moveTo>
                    <a:cubicBezTo>
                      <a:pt x="16666" y="-1000"/>
                      <a:pt x="24666" y="-1000"/>
                      <a:pt x="24666" y="3000"/>
                    </a:cubicBezTo>
                    <a:lnTo>
                      <a:pt x="41332" y="225657"/>
                    </a:lnTo>
                    <a:cubicBezTo>
                      <a:pt x="41332" y="240990"/>
                      <a:pt x="31999" y="248323"/>
                      <a:pt x="20666" y="248323"/>
                    </a:cubicBezTo>
                    <a:lnTo>
                      <a:pt x="20666" y="248323"/>
                    </a:lnTo>
                    <a:cubicBezTo>
                      <a:pt x="9333" y="248323"/>
                      <a:pt x="0" y="240990"/>
                      <a:pt x="0" y="225657"/>
                    </a:cubicBezTo>
                    <a:lnTo>
                      <a:pt x="16666" y="3000"/>
                    </a:lnTo>
                    <a:close/>
                  </a:path>
                </a:pathLst>
              </a:custGeom>
              <a:grpFill/>
              <a:ln w="66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421" name="Graphic 1085">
              <a:extLst>
                <a:ext uri="{FF2B5EF4-FFF2-40B4-BE49-F238E27FC236}">
                  <a16:creationId xmlns:a16="http://schemas.microsoft.com/office/drawing/2014/main" id="{811EA1EE-5706-1880-6127-DEB55E77AA59}"/>
                </a:ext>
              </a:extLst>
            </p:cNvPr>
            <p:cNvGrpSpPr/>
            <p:nvPr/>
          </p:nvGrpSpPr>
          <p:grpSpPr>
            <a:xfrm>
              <a:off x="7359330" y="-5267724"/>
              <a:ext cx="289368" cy="184362"/>
              <a:chOff x="7359330" y="-5267724"/>
              <a:chExt cx="289368" cy="184362"/>
            </a:xfrm>
            <a:grpFill/>
          </p:grpSpPr>
          <p:sp>
            <p:nvSpPr>
              <p:cNvPr id="2434" name="Freeform 2433">
                <a:extLst>
                  <a:ext uri="{FF2B5EF4-FFF2-40B4-BE49-F238E27FC236}">
                    <a16:creationId xmlns:a16="http://schemas.microsoft.com/office/drawing/2014/main" id="{DC656F98-9620-3080-7623-0D1BD0929B9F}"/>
                  </a:ext>
                </a:extLst>
              </p:cNvPr>
              <p:cNvSpPr/>
              <p:nvPr/>
            </p:nvSpPr>
            <p:spPr>
              <a:xfrm>
                <a:off x="7560702" y="-5172024"/>
                <a:ext cx="87996" cy="88662"/>
              </a:xfrm>
              <a:custGeom>
                <a:avLst/>
                <a:gdLst>
                  <a:gd name="connsiteX0" fmla="*/ 87996 w 87996"/>
                  <a:gd name="connsiteY0" fmla="*/ 65331 h 88662"/>
                  <a:gd name="connsiteX1" fmla="*/ 69997 w 87996"/>
                  <a:gd name="connsiteY1" fmla="*/ 39332 h 88662"/>
                  <a:gd name="connsiteX2" fmla="*/ 80663 w 87996"/>
                  <a:gd name="connsiteY2" fmla="*/ 10666 h 88662"/>
                  <a:gd name="connsiteX3" fmla="*/ 51331 w 87996"/>
                  <a:gd name="connsiteY3" fmla="*/ 19333 h 88662"/>
                  <a:gd name="connsiteX4" fmla="*/ 26666 w 87996"/>
                  <a:gd name="connsiteY4" fmla="*/ 0 h 88662"/>
                  <a:gd name="connsiteX5" fmla="*/ 25999 w 87996"/>
                  <a:gd name="connsiteY5" fmla="*/ 31332 h 88662"/>
                  <a:gd name="connsiteX6" fmla="*/ 0 w 87996"/>
                  <a:gd name="connsiteY6" fmla="*/ 48665 h 88662"/>
                  <a:gd name="connsiteX7" fmla="*/ 29999 w 87996"/>
                  <a:gd name="connsiteY7" fmla="*/ 58664 h 88662"/>
                  <a:gd name="connsiteX8" fmla="*/ 37998 w 87996"/>
                  <a:gd name="connsiteY8" fmla="*/ 88663 h 88662"/>
                  <a:gd name="connsiteX9" fmla="*/ 56664 w 87996"/>
                  <a:gd name="connsiteY9" fmla="*/ 63997 h 88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7996" h="88662">
                    <a:moveTo>
                      <a:pt x="87996" y="65331"/>
                    </a:moveTo>
                    <a:lnTo>
                      <a:pt x="69997" y="39332"/>
                    </a:lnTo>
                    <a:lnTo>
                      <a:pt x="80663" y="10666"/>
                    </a:lnTo>
                    <a:lnTo>
                      <a:pt x="51331" y="19333"/>
                    </a:lnTo>
                    <a:lnTo>
                      <a:pt x="26666" y="0"/>
                    </a:lnTo>
                    <a:lnTo>
                      <a:pt x="25999" y="31332"/>
                    </a:lnTo>
                    <a:lnTo>
                      <a:pt x="0" y="48665"/>
                    </a:lnTo>
                    <a:lnTo>
                      <a:pt x="29999" y="58664"/>
                    </a:lnTo>
                    <a:lnTo>
                      <a:pt x="37998" y="88663"/>
                    </a:lnTo>
                    <a:lnTo>
                      <a:pt x="56664" y="63997"/>
                    </a:lnTo>
                    <a:close/>
                  </a:path>
                </a:pathLst>
              </a:custGeom>
              <a:grpFill/>
              <a:ln w="66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35" name="Freeform 2434">
                <a:extLst>
                  <a:ext uri="{FF2B5EF4-FFF2-40B4-BE49-F238E27FC236}">
                    <a16:creationId xmlns:a16="http://schemas.microsoft.com/office/drawing/2014/main" id="{28B29431-BF14-6AE0-CC70-A76DA3D6163B}"/>
                  </a:ext>
                </a:extLst>
              </p:cNvPr>
              <p:cNvSpPr/>
              <p:nvPr/>
            </p:nvSpPr>
            <p:spPr>
              <a:xfrm>
                <a:off x="7359330" y="-5267724"/>
                <a:ext cx="203471" cy="122341"/>
              </a:xfrm>
              <a:custGeom>
                <a:avLst/>
                <a:gdLst>
                  <a:gd name="connsiteX0" fmla="*/ 4714 w 203471"/>
                  <a:gd name="connsiteY0" fmla="*/ 370 h 122341"/>
                  <a:gd name="connsiteX1" fmla="*/ 1381 w 203471"/>
                  <a:gd name="connsiteY1" fmla="*/ 7036 h 122341"/>
                  <a:gd name="connsiteX2" fmla="*/ 173373 w 203471"/>
                  <a:gd name="connsiteY2" fmla="*/ 119031 h 122341"/>
                  <a:gd name="connsiteX3" fmla="*/ 200705 w 203471"/>
                  <a:gd name="connsiteY3" fmla="*/ 112365 h 122341"/>
                  <a:gd name="connsiteX4" fmla="*/ 200705 w 203471"/>
                  <a:gd name="connsiteY4" fmla="*/ 112365 h 122341"/>
                  <a:gd name="connsiteX5" fmla="*/ 191372 w 203471"/>
                  <a:gd name="connsiteY5" fmla="*/ 85700 h 122341"/>
                  <a:gd name="connsiteX6" fmla="*/ 4714 w 203471"/>
                  <a:gd name="connsiteY6" fmla="*/ 370 h 122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3471" h="122341">
                    <a:moveTo>
                      <a:pt x="4714" y="370"/>
                    </a:moveTo>
                    <a:cubicBezTo>
                      <a:pt x="1381" y="-1630"/>
                      <a:pt x="-1953" y="5036"/>
                      <a:pt x="1381" y="7036"/>
                    </a:cubicBezTo>
                    <a:lnTo>
                      <a:pt x="173373" y="119031"/>
                    </a:lnTo>
                    <a:cubicBezTo>
                      <a:pt x="186039" y="125698"/>
                      <a:pt x="196039" y="121698"/>
                      <a:pt x="200705" y="112365"/>
                    </a:cubicBezTo>
                    <a:lnTo>
                      <a:pt x="200705" y="112365"/>
                    </a:lnTo>
                    <a:cubicBezTo>
                      <a:pt x="206039" y="103032"/>
                      <a:pt x="204038" y="92366"/>
                      <a:pt x="191372" y="85700"/>
                    </a:cubicBezTo>
                    <a:lnTo>
                      <a:pt x="4714" y="370"/>
                    </a:lnTo>
                    <a:close/>
                  </a:path>
                </a:pathLst>
              </a:custGeom>
              <a:grpFill/>
              <a:ln w="66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422" name="Graphic 1085">
              <a:extLst>
                <a:ext uri="{FF2B5EF4-FFF2-40B4-BE49-F238E27FC236}">
                  <a16:creationId xmlns:a16="http://schemas.microsoft.com/office/drawing/2014/main" id="{ACF6D8F0-C5F2-BB9B-2442-5BA467188B30}"/>
                </a:ext>
              </a:extLst>
            </p:cNvPr>
            <p:cNvGrpSpPr/>
            <p:nvPr/>
          </p:nvGrpSpPr>
          <p:grpSpPr>
            <a:xfrm>
              <a:off x="7355109" y="-5186186"/>
              <a:ext cx="117596" cy="191486"/>
              <a:chOff x="7355109" y="-5186186"/>
              <a:chExt cx="117596" cy="191486"/>
            </a:xfrm>
            <a:grpFill/>
          </p:grpSpPr>
          <p:sp>
            <p:nvSpPr>
              <p:cNvPr id="2428" name="Freeform 2427">
                <a:extLst>
                  <a:ext uri="{FF2B5EF4-FFF2-40B4-BE49-F238E27FC236}">
                    <a16:creationId xmlns:a16="http://schemas.microsoft.com/office/drawing/2014/main" id="{84C11977-1A1F-B8A4-52F2-505A22E0EECA}"/>
                  </a:ext>
                </a:extLst>
              </p:cNvPr>
              <p:cNvSpPr/>
              <p:nvPr/>
            </p:nvSpPr>
            <p:spPr>
              <a:xfrm>
                <a:off x="7414708" y="-5052030"/>
                <a:ext cx="57997" cy="57330"/>
              </a:xfrm>
              <a:custGeom>
                <a:avLst/>
                <a:gdLst>
                  <a:gd name="connsiteX0" fmla="*/ 41998 w 57997"/>
                  <a:gd name="connsiteY0" fmla="*/ 57331 h 57330"/>
                  <a:gd name="connsiteX1" fmla="*/ 41332 w 57997"/>
                  <a:gd name="connsiteY1" fmla="*/ 37332 h 57330"/>
                  <a:gd name="connsiteX2" fmla="*/ 57998 w 57997"/>
                  <a:gd name="connsiteY2" fmla="*/ 25332 h 57330"/>
                  <a:gd name="connsiteX3" fmla="*/ 38665 w 57997"/>
                  <a:gd name="connsiteY3" fmla="*/ 19333 h 57330"/>
                  <a:gd name="connsiteX4" fmla="*/ 31999 w 57997"/>
                  <a:gd name="connsiteY4" fmla="*/ 0 h 57330"/>
                  <a:gd name="connsiteX5" fmla="*/ 20666 w 57997"/>
                  <a:gd name="connsiteY5" fmla="*/ 16666 h 57330"/>
                  <a:gd name="connsiteX6" fmla="*/ 0 w 57997"/>
                  <a:gd name="connsiteY6" fmla="*/ 16666 h 57330"/>
                  <a:gd name="connsiteX7" fmla="*/ 12666 w 57997"/>
                  <a:gd name="connsiteY7" fmla="*/ 32665 h 57330"/>
                  <a:gd name="connsiteX8" fmla="*/ 6000 w 57997"/>
                  <a:gd name="connsiteY8" fmla="*/ 52665 h 57330"/>
                  <a:gd name="connsiteX9" fmla="*/ 25332 w 57997"/>
                  <a:gd name="connsiteY9" fmla="*/ 45332 h 57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7997" h="57330">
                    <a:moveTo>
                      <a:pt x="41998" y="57331"/>
                    </a:moveTo>
                    <a:lnTo>
                      <a:pt x="41332" y="37332"/>
                    </a:lnTo>
                    <a:lnTo>
                      <a:pt x="57998" y="25332"/>
                    </a:lnTo>
                    <a:lnTo>
                      <a:pt x="38665" y="19333"/>
                    </a:lnTo>
                    <a:lnTo>
                      <a:pt x="31999" y="0"/>
                    </a:lnTo>
                    <a:lnTo>
                      <a:pt x="20666" y="16666"/>
                    </a:lnTo>
                    <a:lnTo>
                      <a:pt x="0" y="16666"/>
                    </a:lnTo>
                    <a:lnTo>
                      <a:pt x="12666" y="32665"/>
                    </a:lnTo>
                    <a:lnTo>
                      <a:pt x="6000" y="52665"/>
                    </a:lnTo>
                    <a:lnTo>
                      <a:pt x="25332" y="45332"/>
                    </a:lnTo>
                    <a:close/>
                  </a:path>
                </a:pathLst>
              </a:custGeom>
              <a:grpFill/>
              <a:ln w="66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29" name="Freeform 2428">
                <a:extLst>
                  <a:ext uri="{FF2B5EF4-FFF2-40B4-BE49-F238E27FC236}">
                    <a16:creationId xmlns:a16="http://schemas.microsoft.com/office/drawing/2014/main" id="{FC0A21EB-6C62-613E-90CE-CB3431810F68}"/>
                  </a:ext>
                </a:extLst>
              </p:cNvPr>
              <p:cNvSpPr/>
              <p:nvPr/>
            </p:nvSpPr>
            <p:spPr>
              <a:xfrm>
                <a:off x="7355109" y="-5186186"/>
                <a:ext cx="77500" cy="134070"/>
              </a:xfrm>
              <a:custGeom>
                <a:avLst/>
                <a:gdLst>
                  <a:gd name="connsiteX0" fmla="*/ 4268 w 77500"/>
                  <a:gd name="connsiteY0" fmla="*/ 828 h 134070"/>
                  <a:gd name="connsiteX1" fmla="*/ 268 w 77500"/>
                  <a:gd name="connsiteY1" fmla="*/ 2828 h 134070"/>
                  <a:gd name="connsiteX2" fmla="*/ 53599 w 77500"/>
                  <a:gd name="connsiteY2" fmla="*/ 126156 h 134070"/>
                  <a:gd name="connsiteX3" fmla="*/ 70932 w 77500"/>
                  <a:gd name="connsiteY3" fmla="*/ 132823 h 134070"/>
                  <a:gd name="connsiteX4" fmla="*/ 70932 w 77500"/>
                  <a:gd name="connsiteY4" fmla="*/ 132823 h 134070"/>
                  <a:gd name="connsiteX5" fmla="*/ 75598 w 77500"/>
                  <a:gd name="connsiteY5" fmla="*/ 114823 h 134070"/>
                  <a:gd name="connsiteX6" fmla="*/ 4268 w 77500"/>
                  <a:gd name="connsiteY6" fmla="*/ 828 h 134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7500" h="134070">
                    <a:moveTo>
                      <a:pt x="4268" y="828"/>
                    </a:moveTo>
                    <a:cubicBezTo>
                      <a:pt x="2935" y="-1171"/>
                      <a:pt x="-1065" y="828"/>
                      <a:pt x="268" y="2828"/>
                    </a:cubicBezTo>
                    <a:lnTo>
                      <a:pt x="53599" y="126156"/>
                    </a:lnTo>
                    <a:cubicBezTo>
                      <a:pt x="57599" y="134156"/>
                      <a:pt x="64932" y="135489"/>
                      <a:pt x="70932" y="132823"/>
                    </a:cubicBezTo>
                    <a:lnTo>
                      <a:pt x="70932" y="132823"/>
                    </a:lnTo>
                    <a:cubicBezTo>
                      <a:pt x="76932" y="129490"/>
                      <a:pt x="79598" y="123490"/>
                      <a:pt x="75598" y="114823"/>
                    </a:cubicBezTo>
                    <a:lnTo>
                      <a:pt x="4268" y="828"/>
                    </a:lnTo>
                    <a:close/>
                  </a:path>
                </a:pathLst>
              </a:custGeom>
              <a:grpFill/>
              <a:ln w="66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423" name="Freeform 2422">
              <a:extLst>
                <a:ext uri="{FF2B5EF4-FFF2-40B4-BE49-F238E27FC236}">
                  <a16:creationId xmlns:a16="http://schemas.microsoft.com/office/drawing/2014/main" id="{9579E8E3-EEA3-3B9B-4473-25430393E1BF}"/>
                </a:ext>
              </a:extLst>
            </p:cNvPr>
            <p:cNvSpPr/>
            <p:nvPr/>
          </p:nvSpPr>
          <p:spPr>
            <a:xfrm>
              <a:off x="7444707" y="-5151359"/>
              <a:ext cx="27998" cy="27998"/>
            </a:xfrm>
            <a:custGeom>
              <a:avLst/>
              <a:gdLst>
                <a:gd name="connsiteX0" fmla="*/ 0 w 27998"/>
                <a:gd name="connsiteY0" fmla="*/ 13999 h 27998"/>
                <a:gd name="connsiteX1" fmla="*/ 14000 w 27998"/>
                <a:gd name="connsiteY1" fmla="*/ 0 h 27998"/>
                <a:gd name="connsiteX2" fmla="*/ 27999 w 27998"/>
                <a:gd name="connsiteY2" fmla="*/ 13999 h 27998"/>
                <a:gd name="connsiteX3" fmla="*/ 14000 w 27998"/>
                <a:gd name="connsiteY3" fmla="*/ 27999 h 27998"/>
                <a:gd name="connsiteX4" fmla="*/ 0 w 27998"/>
                <a:gd name="connsiteY4" fmla="*/ 13999 h 2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98" h="27998">
                  <a:moveTo>
                    <a:pt x="0" y="13999"/>
                  </a:moveTo>
                  <a:cubicBezTo>
                    <a:pt x="0" y="6666"/>
                    <a:pt x="6000" y="0"/>
                    <a:pt x="14000" y="0"/>
                  </a:cubicBezTo>
                  <a:cubicBezTo>
                    <a:pt x="21332" y="0"/>
                    <a:pt x="27999" y="6000"/>
                    <a:pt x="27999" y="13999"/>
                  </a:cubicBezTo>
                  <a:cubicBezTo>
                    <a:pt x="27999" y="21332"/>
                    <a:pt x="21999" y="27999"/>
                    <a:pt x="14000" y="27999"/>
                  </a:cubicBezTo>
                  <a:cubicBezTo>
                    <a:pt x="6000" y="27999"/>
                    <a:pt x="0" y="21999"/>
                    <a:pt x="0" y="13999"/>
                  </a:cubicBezTo>
                  <a:close/>
                </a:path>
              </a:pathLst>
            </a:custGeom>
            <a:grpFill/>
            <a:ln w="66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24" name="Freeform 2423">
              <a:extLst>
                <a:ext uri="{FF2B5EF4-FFF2-40B4-BE49-F238E27FC236}">
                  <a16:creationId xmlns:a16="http://schemas.microsoft.com/office/drawing/2014/main" id="{6870687B-B562-6885-5182-2CADDEF81F55}"/>
                </a:ext>
              </a:extLst>
            </p:cNvPr>
            <p:cNvSpPr/>
            <p:nvPr/>
          </p:nvSpPr>
          <p:spPr>
            <a:xfrm>
              <a:off x="7388709" y="-4932701"/>
              <a:ext cx="27998" cy="27998"/>
            </a:xfrm>
            <a:custGeom>
              <a:avLst/>
              <a:gdLst>
                <a:gd name="connsiteX0" fmla="*/ 0 w 27998"/>
                <a:gd name="connsiteY0" fmla="*/ 13999 h 27998"/>
                <a:gd name="connsiteX1" fmla="*/ 13999 w 27998"/>
                <a:gd name="connsiteY1" fmla="*/ 0 h 27998"/>
                <a:gd name="connsiteX2" fmla="*/ 27998 w 27998"/>
                <a:gd name="connsiteY2" fmla="*/ 13999 h 27998"/>
                <a:gd name="connsiteX3" fmla="*/ 13999 w 27998"/>
                <a:gd name="connsiteY3" fmla="*/ 27999 h 27998"/>
                <a:gd name="connsiteX4" fmla="*/ 0 w 27998"/>
                <a:gd name="connsiteY4" fmla="*/ 13999 h 2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98" h="27998">
                  <a:moveTo>
                    <a:pt x="0" y="13999"/>
                  </a:moveTo>
                  <a:cubicBezTo>
                    <a:pt x="0" y="6666"/>
                    <a:pt x="5999" y="0"/>
                    <a:pt x="13999" y="0"/>
                  </a:cubicBezTo>
                  <a:cubicBezTo>
                    <a:pt x="21332" y="0"/>
                    <a:pt x="27998" y="6000"/>
                    <a:pt x="27998" y="13999"/>
                  </a:cubicBezTo>
                  <a:cubicBezTo>
                    <a:pt x="27998" y="21332"/>
                    <a:pt x="21999" y="27999"/>
                    <a:pt x="13999" y="27999"/>
                  </a:cubicBezTo>
                  <a:cubicBezTo>
                    <a:pt x="5999" y="27999"/>
                    <a:pt x="0" y="21999"/>
                    <a:pt x="0" y="13999"/>
                  </a:cubicBezTo>
                  <a:close/>
                </a:path>
              </a:pathLst>
            </a:custGeom>
            <a:grpFill/>
            <a:ln w="66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27" name="Freeform 2426">
              <a:extLst>
                <a:ext uri="{FF2B5EF4-FFF2-40B4-BE49-F238E27FC236}">
                  <a16:creationId xmlns:a16="http://schemas.microsoft.com/office/drawing/2014/main" id="{1856789D-F39E-A123-CCBB-99254F18BB86}"/>
                </a:ext>
              </a:extLst>
            </p:cNvPr>
            <p:cNvSpPr/>
            <p:nvPr/>
          </p:nvSpPr>
          <p:spPr>
            <a:xfrm>
              <a:off x="7255382" y="-5326018"/>
              <a:ext cx="72016" cy="71996"/>
            </a:xfrm>
            <a:custGeom>
              <a:avLst/>
              <a:gdLst>
                <a:gd name="connsiteX0" fmla="*/ 35998 w 72016"/>
                <a:gd name="connsiteY0" fmla="*/ 0 h 71996"/>
                <a:gd name="connsiteX1" fmla="*/ 0 w 72016"/>
                <a:gd name="connsiteY1" fmla="*/ 35998 h 71996"/>
                <a:gd name="connsiteX2" fmla="*/ 35998 w 72016"/>
                <a:gd name="connsiteY2" fmla="*/ 71997 h 71996"/>
                <a:gd name="connsiteX3" fmla="*/ 71997 w 72016"/>
                <a:gd name="connsiteY3" fmla="*/ 35998 h 71996"/>
                <a:gd name="connsiteX4" fmla="*/ 35998 w 72016"/>
                <a:gd name="connsiteY4" fmla="*/ 0 h 71996"/>
                <a:gd name="connsiteX5" fmla="*/ 35998 w 72016"/>
                <a:gd name="connsiteY5" fmla="*/ 58664 h 71996"/>
                <a:gd name="connsiteX6" fmla="*/ 13999 w 72016"/>
                <a:gd name="connsiteY6" fmla="*/ 36665 h 71996"/>
                <a:gd name="connsiteX7" fmla="*/ 35998 w 72016"/>
                <a:gd name="connsiteY7" fmla="*/ 14666 h 71996"/>
                <a:gd name="connsiteX8" fmla="*/ 57997 w 72016"/>
                <a:gd name="connsiteY8" fmla="*/ 36665 h 71996"/>
                <a:gd name="connsiteX9" fmla="*/ 35998 w 72016"/>
                <a:gd name="connsiteY9" fmla="*/ 58664 h 71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016" h="71996">
                  <a:moveTo>
                    <a:pt x="35998" y="0"/>
                  </a:moveTo>
                  <a:cubicBezTo>
                    <a:pt x="15999" y="0"/>
                    <a:pt x="0" y="15999"/>
                    <a:pt x="0" y="35998"/>
                  </a:cubicBezTo>
                  <a:cubicBezTo>
                    <a:pt x="0" y="55998"/>
                    <a:pt x="15999" y="71997"/>
                    <a:pt x="35998" y="71997"/>
                  </a:cubicBezTo>
                  <a:cubicBezTo>
                    <a:pt x="55997" y="71997"/>
                    <a:pt x="71997" y="55998"/>
                    <a:pt x="71997" y="35998"/>
                  </a:cubicBezTo>
                  <a:cubicBezTo>
                    <a:pt x="72663" y="16666"/>
                    <a:pt x="55997" y="0"/>
                    <a:pt x="35998" y="0"/>
                  </a:cubicBezTo>
                  <a:close/>
                  <a:moveTo>
                    <a:pt x="35998" y="58664"/>
                  </a:moveTo>
                  <a:cubicBezTo>
                    <a:pt x="23999" y="58664"/>
                    <a:pt x="13999" y="48664"/>
                    <a:pt x="13999" y="36665"/>
                  </a:cubicBezTo>
                  <a:cubicBezTo>
                    <a:pt x="13999" y="24665"/>
                    <a:pt x="23999" y="14666"/>
                    <a:pt x="35998" y="14666"/>
                  </a:cubicBezTo>
                  <a:cubicBezTo>
                    <a:pt x="47998" y="14666"/>
                    <a:pt x="57997" y="24665"/>
                    <a:pt x="57997" y="36665"/>
                  </a:cubicBezTo>
                  <a:cubicBezTo>
                    <a:pt x="57997" y="48664"/>
                    <a:pt x="48664" y="58664"/>
                    <a:pt x="35998" y="58664"/>
                  </a:cubicBezTo>
                  <a:close/>
                </a:path>
              </a:pathLst>
            </a:custGeom>
            <a:grpFill/>
            <a:ln w="66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CD752BC-2EF0-E865-F77F-1BFFE10B7BE5}"/>
              </a:ext>
            </a:extLst>
          </p:cNvPr>
          <p:cNvGrpSpPr/>
          <p:nvPr/>
        </p:nvGrpSpPr>
        <p:grpSpPr>
          <a:xfrm>
            <a:off x="9179596" y="44769"/>
            <a:ext cx="1483313" cy="1244703"/>
            <a:chOff x="9211426" y="-5205"/>
            <a:chExt cx="1483313" cy="1244703"/>
          </a:xfrm>
        </p:grpSpPr>
        <p:sp>
          <p:nvSpPr>
            <p:cNvPr id="285" name="Freeform 284">
              <a:extLst>
                <a:ext uri="{FF2B5EF4-FFF2-40B4-BE49-F238E27FC236}">
                  <a16:creationId xmlns:a16="http://schemas.microsoft.com/office/drawing/2014/main" id="{DB01A179-7DF2-0A7D-8933-1AB8EF7CAA59}"/>
                </a:ext>
              </a:extLst>
            </p:cNvPr>
            <p:cNvSpPr/>
            <p:nvPr/>
          </p:nvSpPr>
          <p:spPr>
            <a:xfrm>
              <a:off x="10518621" y="76534"/>
              <a:ext cx="176118" cy="37478"/>
            </a:xfrm>
            <a:custGeom>
              <a:avLst/>
              <a:gdLst>
                <a:gd name="connsiteX0" fmla="*/ 176118 w 176118"/>
                <a:gd name="connsiteY0" fmla="*/ 0 h 37478"/>
                <a:gd name="connsiteX1" fmla="*/ 176118 w 176118"/>
                <a:gd name="connsiteY1" fmla="*/ 37478 h 37478"/>
                <a:gd name="connsiteX2" fmla="*/ 5681 w 176118"/>
                <a:gd name="connsiteY2" fmla="*/ 26827 h 37478"/>
                <a:gd name="connsiteX3" fmla="*/ 5681 w 176118"/>
                <a:gd name="connsiteY3" fmla="*/ 14204 h 37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118" h="37478">
                  <a:moveTo>
                    <a:pt x="176118" y="0"/>
                  </a:moveTo>
                  <a:lnTo>
                    <a:pt x="176118" y="37478"/>
                  </a:lnTo>
                  <a:lnTo>
                    <a:pt x="5681" y="26827"/>
                  </a:lnTo>
                  <a:cubicBezTo>
                    <a:pt x="-1894" y="26827"/>
                    <a:pt x="-1894" y="14204"/>
                    <a:pt x="5681" y="14204"/>
                  </a:cubicBezTo>
                  <a:close/>
                </a:path>
              </a:pathLst>
            </a:custGeom>
            <a:solidFill>
              <a:schemeClr val="accent1"/>
            </a:solidFill>
            <a:ln w="66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455" name="Graphic 1085">
              <a:extLst>
                <a:ext uri="{FF2B5EF4-FFF2-40B4-BE49-F238E27FC236}">
                  <a16:creationId xmlns:a16="http://schemas.microsoft.com/office/drawing/2014/main" id="{BA473EC9-D7E3-6606-9F84-8721FFCCDDC6}"/>
                </a:ext>
              </a:extLst>
            </p:cNvPr>
            <p:cNvGrpSpPr/>
            <p:nvPr/>
          </p:nvGrpSpPr>
          <p:grpSpPr>
            <a:xfrm>
              <a:off x="9254347" y="12470"/>
              <a:ext cx="588899" cy="159059"/>
              <a:chOff x="7706029" y="-5225355"/>
              <a:chExt cx="155493" cy="41998"/>
            </a:xfrm>
            <a:solidFill>
              <a:schemeClr val="accent1"/>
            </a:solidFill>
          </p:grpSpPr>
          <p:sp>
            <p:nvSpPr>
              <p:cNvPr id="2482" name="Freeform 2481">
                <a:extLst>
                  <a:ext uri="{FF2B5EF4-FFF2-40B4-BE49-F238E27FC236}">
                    <a16:creationId xmlns:a16="http://schemas.microsoft.com/office/drawing/2014/main" id="{C313CE74-90D0-C89A-734E-0943762D1907}"/>
                  </a:ext>
                </a:extLst>
              </p:cNvPr>
              <p:cNvSpPr/>
              <p:nvPr/>
            </p:nvSpPr>
            <p:spPr>
              <a:xfrm>
                <a:off x="7706029" y="-5225355"/>
                <a:ext cx="39998" cy="41998"/>
              </a:xfrm>
              <a:custGeom>
                <a:avLst/>
                <a:gdLst>
                  <a:gd name="connsiteX0" fmla="*/ 0 w 39998"/>
                  <a:gd name="connsiteY0" fmla="*/ 20666 h 41998"/>
                  <a:gd name="connsiteX1" fmla="*/ 13333 w 39998"/>
                  <a:gd name="connsiteY1" fmla="*/ 27332 h 41998"/>
                  <a:gd name="connsiteX2" fmla="*/ 15333 w 39998"/>
                  <a:gd name="connsiteY2" fmla="*/ 41998 h 41998"/>
                  <a:gd name="connsiteX3" fmla="*/ 25332 w 39998"/>
                  <a:gd name="connsiteY3" fmla="*/ 31332 h 41998"/>
                  <a:gd name="connsiteX4" fmla="*/ 39998 w 39998"/>
                  <a:gd name="connsiteY4" fmla="*/ 33999 h 41998"/>
                  <a:gd name="connsiteX5" fmla="*/ 33332 w 39998"/>
                  <a:gd name="connsiteY5" fmla="*/ 20666 h 41998"/>
                  <a:gd name="connsiteX6" fmla="*/ 39998 w 39998"/>
                  <a:gd name="connsiteY6" fmla="*/ 8000 h 41998"/>
                  <a:gd name="connsiteX7" fmla="*/ 25332 w 39998"/>
                  <a:gd name="connsiteY7" fmla="*/ 10666 h 41998"/>
                  <a:gd name="connsiteX8" fmla="*/ 15333 w 39998"/>
                  <a:gd name="connsiteY8" fmla="*/ 0 h 41998"/>
                  <a:gd name="connsiteX9" fmla="*/ 13333 w 39998"/>
                  <a:gd name="connsiteY9" fmla="*/ 13999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9998" h="41998">
                    <a:moveTo>
                      <a:pt x="0" y="20666"/>
                    </a:moveTo>
                    <a:lnTo>
                      <a:pt x="13333" y="27332"/>
                    </a:lnTo>
                    <a:lnTo>
                      <a:pt x="15333" y="41998"/>
                    </a:lnTo>
                    <a:lnTo>
                      <a:pt x="25332" y="31332"/>
                    </a:lnTo>
                    <a:lnTo>
                      <a:pt x="39998" y="33999"/>
                    </a:lnTo>
                    <a:lnTo>
                      <a:pt x="33332" y="20666"/>
                    </a:lnTo>
                    <a:lnTo>
                      <a:pt x="39998" y="8000"/>
                    </a:lnTo>
                    <a:lnTo>
                      <a:pt x="25332" y="10666"/>
                    </a:lnTo>
                    <a:lnTo>
                      <a:pt x="15333" y="0"/>
                    </a:lnTo>
                    <a:lnTo>
                      <a:pt x="13333" y="13999"/>
                    </a:lnTo>
                    <a:close/>
                  </a:path>
                </a:pathLst>
              </a:custGeom>
              <a:grpFill/>
              <a:ln w="66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83" name="Freeform 2482">
                <a:extLst>
                  <a:ext uri="{FF2B5EF4-FFF2-40B4-BE49-F238E27FC236}">
                    <a16:creationId xmlns:a16="http://schemas.microsoft.com/office/drawing/2014/main" id="{37A8476C-4F66-86BA-EA11-8F9FF7CA66FE}"/>
                  </a:ext>
                </a:extLst>
              </p:cNvPr>
              <p:cNvSpPr/>
              <p:nvPr/>
            </p:nvSpPr>
            <p:spPr>
              <a:xfrm>
                <a:off x="7754027" y="-5212689"/>
                <a:ext cx="107495" cy="17332"/>
              </a:xfrm>
              <a:custGeom>
                <a:avLst/>
                <a:gdLst>
                  <a:gd name="connsiteX0" fmla="*/ 105995 w 107495"/>
                  <a:gd name="connsiteY0" fmla="*/ 11333 h 17332"/>
                  <a:gd name="connsiteX1" fmla="*/ 105995 w 107495"/>
                  <a:gd name="connsiteY1" fmla="*/ 8000 h 17332"/>
                  <a:gd name="connsiteX2" fmla="*/ 10000 w 107495"/>
                  <a:gd name="connsiteY2" fmla="*/ 0 h 17332"/>
                  <a:gd name="connsiteX3" fmla="*/ 0 w 107495"/>
                  <a:gd name="connsiteY3" fmla="*/ 8666 h 17332"/>
                  <a:gd name="connsiteX4" fmla="*/ 0 w 107495"/>
                  <a:gd name="connsiteY4" fmla="*/ 8666 h 17332"/>
                  <a:gd name="connsiteX5" fmla="*/ 10000 w 107495"/>
                  <a:gd name="connsiteY5" fmla="*/ 17332 h 17332"/>
                  <a:gd name="connsiteX6" fmla="*/ 105995 w 107495"/>
                  <a:gd name="connsiteY6" fmla="*/ 11333 h 17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7495" h="17332">
                    <a:moveTo>
                      <a:pt x="105995" y="11333"/>
                    </a:moveTo>
                    <a:cubicBezTo>
                      <a:pt x="107995" y="11333"/>
                      <a:pt x="107995" y="8000"/>
                      <a:pt x="105995" y="8000"/>
                    </a:cubicBezTo>
                    <a:lnTo>
                      <a:pt x="10000" y="0"/>
                    </a:lnTo>
                    <a:cubicBezTo>
                      <a:pt x="3333" y="0"/>
                      <a:pt x="0" y="4000"/>
                      <a:pt x="0" y="8666"/>
                    </a:cubicBezTo>
                    <a:lnTo>
                      <a:pt x="0" y="8666"/>
                    </a:lnTo>
                    <a:cubicBezTo>
                      <a:pt x="0" y="13333"/>
                      <a:pt x="3333" y="17332"/>
                      <a:pt x="10000" y="17332"/>
                    </a:cubicBezTo>
                    <a:lnTo>
                      <a:pt x="105995" y="11333"/>
                    </a:lnTo>
                    <a:close/>
                  </a:path>
                </a:pathLst>
              </a:custGeom>
              <a:grpFill/>
              <a:ln w="66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460" name="Freeform 2459">
              <a:extLst>
                <a:ext uri="{FF2B5EF4-FFF2-40B4-BE49-F238E27FC236}">
                  <a16:creationId xmlns:a16="http://schemas.microsoft.com/office/drawing/2014/main" id="{9C2A90BE-D9FD-4534-9653-32B640DF7C61}"/>
                </a:ext>
              </a:extLst>
            </p:cNvPr>
            <p:cNvSpPr/>
            <p:nvPr/>
          </p:nvSpPr>
          <p:spPr>
            <a:xfrm>
              <a:off x="9501772" y="191727"/>
              <a:ext cx="75742" cy="75742"/>
            </a:xfrm>
            <a:custGeom>
              <a:avLst/>
              <a:gdLst>
                <a:gd name="connsiteX0" fmla="*/ 19999 w 19999"/>
                <a:gd name="connsiteY0" fmla="*/ 10000 h 19999"/>
                <a:gd name="connsiteX1" fmla="*/ 10000 w 19999"/>
                <a:gd name="connsiteY1" fmla="*/ 19999 h 19999"/>
                <a:gd name="connsiteX2" fmla="*/ 0 w 19999"/>
                <a:gd name="connsiteY2" fmla="*/ 10000 h 19999"/>
                <a:gd name="connsiteX3" fmla="*/ 10000 w 19999"/>
                <a:gd name="connsiteY3" fmla="*/ 0 h 19999"/>
                <a:gd name="connsiteX4" fmla="*/ 19999 w 19999"/>
                <a:gd name="connsiteY4" fmla="*/ 10000 h 19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999" h="19999">
                  <a:moveTo>
                    <a:pt x="19999" y="10000"/>
                  </a:moveTo>
                  <a:cubicBezTo>
                    <a:pt x="19999" y="15333"/>
                    <a:pt x="15333" y="19999"/>
                    <a:pt x="10000" y="19999"/>
                  </a:cubicBezTo>
                  <a:cubicBezTo>
                    <a:pt x="4667" y="19999"/>
                    <a:pt x="0" y="15333"/>
                    <a:pt x="0" y="10000"/>
                  </a:cubicBezTo>
                  <a:cubicBezTo>
                    <a:pt x="0" y="4667"/>
                    <a:pt x="4667" y="0"/>
                    <a:pt x="10000" y="0"/>
                  </a:cubicBezTo>
                  <a:cubicBezTo>
                    <a:pt x="15333" y="667"/>
                    <a:pt x="19999" y="4667"/>
                    <a:pt x="19999" y="10000"/>
                  </a:cubicBezTo>
                  <a:close/>
                </a:path>
              </a:pathLst>
            </a:custGeom>
            <a:solidFill>
              <a:schemeClr val="accent1"/>
            </a:solidFill>
            <a:ln w="66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464" name="Graphic 1085">
              <a:extLst>
                <a:ext uri="{FF2B5EF4-FFF2-40B4-BE49-F238E27FC236}">
                  <a16:creationId xmlns:a16="http://schemas.microsoft.com/office/drawing/2014/main" id="{AB335134-9485-5322-39B3-A99591687FAA}"/>
                </a:ext>
              </a:extLst>
            </p:cNvPr>
            <p:cNvGrpSpPr/>
            <p:nvPr/>
          </p:nvGrpSpPr>
          <p:grpSpPr>
            <a:xfrm>
              <a:off x="10049647" y="264943"/>
              <a:ext cx="262574" cy="974555"/>
              <a:chOff x="7916020" y="-5158692"/>
              <a:chExt cx="69330" cy="257322"/>
            </a:xfrm>
            <a:solidFill>
              <a:schemeClr val="accent1"/>
            </a:solidFill>
          </p:grpSpPr>
          <p:sp>
            <p:nvSpPr>
              <p:cNvPr id="2480" name="Freeform 2479">
                <a:extLst>
                  <a:ext uri="{FF2B5EF4-FFF2-40B4-BE49-F238E27FC236}">
                    <a16:creationId xmlns:a16="http://schemas.microsoft.com/office/drawing/2014/main" id="{1BA7D147-05DC-3043-5476-08A237DC0031}"/>
                  </a:ext>
                </a:extLst>
              </p:cNvPr>
              <p:cNvSpPr/>
              <p:nvPr/>
            </p:nvSpPr>
            <p:spPr>
              <a:xfrm>
                <a:off x="7916020" y="-4967367"/>
                <a:ext cx="69330" cy="65997"/>
              </a:xfrm>
              <a:custGeom>
                <a:avLst/>
                <a:gdLst>
                  <a:gd name="connsiteX0" fmla="*/ 34665 w 69330"/>
                  <a:gd name="connsiteY0" fmla="*/ 65997 h 65997"/>
                  <a:gd name="connsiteX1" fmla="*/ 23999 w 69330"/>
                  <a:gd name="connsiteY1" fmla="*/ 44665 h 65997"/>
                  <a:gd name="connsiteX2" fmla="*/ 0 w 69330"/>
                  <a:gd name="connsiteY2" fmla="*/ 40665 h 65997"/>
                  <a:gd name="connsiteX3" fmla="*/ 17332 w 69330"/>
                  <a:gd name="connsiteY3" fmla="*/ 23999 h 65997"/>
                  <a:gd name="connsiteX4" fmla="*/ 13333 w 69330"/>
                  <a:gd name="connsiteY4" fmla="*/ 0 h 65997"/>
                  <a:gd name="connsiteX5" fmla="*/ 34665 w 69330"/>
                  <a:gd name="connsiteY5" fmla="*/ 11333 h 65997"/>
                  <a:gd name="connsiteX6" fmla="*/ 55998 w 69330"/>
                  <a:gd name="connsiteY6" fmla="*/ 0 h 65997"/>
                  <a:gd name="connsiteX7" fmla="*/ 51998 w 69330"/>
                  <a:gd name="connsiteY7" fmla="*/ 23999 h 65997"/>
                  <a:gd name="connsiteX8" fmla="*/ 69331 w 69330"/>
                  <a:gd name="connsiteY8" fmla="*/ 40665 h 65997"/>
                  <a:gd name="connsiteX9" fmla="*/ 45331 w 69330"/>
                  <a:gd name="connsiteY9" fmla="*/ 44665 h 65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9330" h="65997">
                    <a:moveTo>
                      <a:pt x="34665" y="65997"/>
                    </a:moveTo>
                    <a:lnTo>
                      <a:pt x="23999" y="44665"/>
                    </a:lnTo>
                    <a:lnTo>
                      <a:pt x="0" y="40665"/>
                    </a:lnTo>
                    <a:lnTo>
                      <a:pt x="17332" y="23999"/>
                    </a:lnTo>
                    <a:lnTo>
                      <a:pt x="13333" y="0"/>
                    </a:lnTo>
                    <a:lnTo>
                      <a:pt x="34665" y="11333"/>
                    </a:lnTo>
                    <a:lnTo>
                      <a:pt x="55998" y="0"/>
                    </a:lnTo>
                    <a:lnTo>
                      <a:pt x="51998" y="23999"/>
                    </a:lnTo>
                    <a:lnTo>
                      <a:pt x="69331" y="40665"/>
                    </a:lnTo>
                    <a:lnTo>
                      <a:pt x="45331" y="44665"/>
                    </a:lnTo>
                    <a:close/>
                  </a:path>
                </a:pathLst>
              </a:custGeom>
              <a:grpFill/>
              <a:ln w="66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81" name="Freeform 2480">
                <a:extLst>
                  <a:ext uri="{FF2B5EF4-FFF2-40B4-BE49-F238E27FC236}">
                    <a16:creationId xmlns:a16="http://schemas.microsoft.com/office/drawing/2014/main" id="{3096F3DE-AED7-D80B-7D44-7C4C5EF9DA4B}"/>
                  </a:ext>
                </a:extLst>
              </p:cNvPr>
              <p:cNvSpPr/>
              <p:nvPr/>
            </p:nvSpPr>
            <p:spPr>
              <a:xfrm>
                <a:off x="7936019" y="-5158692"/>
                <a:ext cx="29332" cy="177992"/>
              </a:xfrm>
              <a:custGeom>
                <a:avLst/>
                <a:gdLst>
                  <a:gd name="connsiteX0" fmla="*/ 11333 w 29332"/>
                  <a:gd name="connsiteY0" fmla="*/ 2000 h 177992"/>
                  <a:gd name="connsiteX1" fmla="*/ 17332 w 29332"/>
                  <a:gd name="connsiteY1" fmla="*/ 2000 h 177992"/>
                  <a:gd name="connsiteX2" fmla="*/ 29332 w 29332"/>
                  <a:gd name="connsiteY2" fmla="*/ 161993 h 177992"/>
                  <a:gd name="connsiteX3" fmla="*/ 14666 w 29332"/>
                  <a:gd name="connsiteY3" fmla="*/ 177992 h 177992"/>
                  <a:gd name="connsiteX4" fmla="*/ 14666 w 29332"/>
                  <a:gd name="connsiteY4" fmla="*/ 177992 h 177992"/>
                  <a:gd name="connsiteX5" fmla="*/ 0 w 29332"/>
                  <a:gd name="connsiteY5" fmla="*/ 161993 h 177992"/>
                  <a:gd name="connsiteX6" fmla="*/ 11333 w 29332"/>
                  <a:gd name="connsiteY6" fmla="*/ 2000 h 177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332" h="177992">
                    <a:moveTo>
                      <a:pt x="11333" y="2000"/>
                    </a:moveTo>
                    <a:cubicBezTo>
                      <a:pt x="11333" y="-667"/>
                      <a:pt x="17332" y="-667"/>
                      <a:pt x="17332" y="2000"/>
                    </a:cubicBezTo>
                    <a:lnTo>
                      <a:pt x="29332" y="161993"/>
                    </a:lnTo>
                    <a:cubicBezTo>
                      <a:pt x="29332" y="173326"/>
                      <a:pt x="22666" y="177992"/>
                      <a:pt x="14666" y="177992"/>
                    </a:cubicBezTo>
                    <a:lnTo>
                      <a:pt x="14666" y="177992"/>
                    </a:lnTo>
                    <a:cubicBezTo>
                      <a:pt x="6666" y="177992"/>
                      <a:pt x="0" y="172659"/>
                      <a:pt x="0" y="161993"/>
                    </a:cubicBezTo>
                    <a:lnTo>
                      <a:pt x="11333" y="2000"/>
                    </a:lnTo>
                    <a:close/>
                  </a:path>
                </a:pathLst>
              </a:custGeom>
              <a:grpFill/>
              <a:ln w="66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476" name="Freeform 2475">
              <a:extLst>
                <a:ext uri="{FF2B5EF4-FFF2-40B4-BE49-F238E27FC236}">
                  <a16:creationId xmlns:a16="http://schemas.microsoft.com/office/drawing/2014/main" id="{4B1E1476-52FA-CA44-9300-13847C64DDDF}"/>
                </a:ext>
              </a:extLst>
            </p:cNvPr>
            <p:cNvSpPr/>
            <p:nvPr/>
          </p:nvSpPr>
          <p:spPr>
            <a:xfrm>
              <a:off x="9211426" y="411379"/>
              <a:ext cx="237327" cy="242375"/>
            </a:xfrm>
            <a:custGeom>
              <a:avLst/>
              <a:gdLst>
                <a:gd name="connsiteX0" fmla="*/ 0 w 62664"/>
                <a:gd name="connsiteY0" fmla="*/ 46665 h 63997"/>
                <a:gd name="connsiteX1" fmla="*/ 12666 w 62664"/>
                <a:gd name="connsiteY1" fmla="*/ 28665 h 63997"/>
                <a:gd name="connsiteX2" fmla="*/ 4667 w 62664"/>
                <a:gd name="connsiteY2" fmla="*/ 8000 h 63997"/>
                <a:gd name="connsiteX3" fmla="*/ 25999 w 62664"/>
                <a:gd name="connsiteY3" fmla="*/ 13999 h 63997"/>
                <a:gd name="connsiteX4" fmla="*/ 43998 w 62664"/>
                <a:gd name="connsiteY4" fmla="*/ 0 h 63997"/>
                <a:gd name="connsiteX5" fmla="*/ 43998 w 62664"/>
                <a:gd name="connsiteY5" fmla="*/ 22666 h 63997"/>
                <a:gd name="connsiteX6" fmla="*/ 62664 w 62664"/>
                <a:gd name="connsiteY6" fmla="*/ 34665 h 63997"/>
                <a:gd name="connsiteX7" fmla="*/ 41998 w 62664"/>
                <a:gd name="connsiteY7" fmla="*/ 41998 h 63997"/>
                <a:gd name="connsiteX8" fmla="*/ 35999 w 62664"/>
                <a:gd name="connsiteY8" fmla="*/ 63997 h 63997"/>
                <a:gd name="connsiteX9" fmla="*/ 21999 w 62664"/>
                <a:gd name="connsiteY9" fmla="*/ 45998 h 6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664" h="63997">
                  <a:moveTo>
                    <a:pt x="0" y="46665"/>
                  </a:moveTo>
                  <a:lnTo>
                    <a:pt x="12666" y="28665"/>
                  </a:lnTo>
                  <a:lnTo>
                    <a:pt x="4667" y="8000"/>
                  </a:lnTo>
                  <a:lnTo>
                    <a:pt x="25999" y="13999"/>
                  </a:lnTo>
                  <a:lnTo>
                    <a:pt x="43998" y="0"/>
                  </a:lnTo>
                  <a:lnTo>
                    <a:pt x="43998" y="22666"/>
                  </a:lnTo>
                  <a:lnTo>
                    <a:pt x="62664" y="34665"/>
                  </a:lnTo>
                  <a:lnTo>
                    <a:pt x="41998" y="41998"/>
                  </a:lnTo>
                  <a:lnTo>
                    <a:pt x="35999" y="63997"/>
                  </a:lnTo>
                  <a:lnTo>
                    <a:pt x="21999" y="45998"/>
                  </a:lnTo>
                  <a:close/>
                </a:path>
              </a:pathLst>
            </a:custGeom>
            <a:solidFill>
              <a:schemeClr val="accent1"/>
            </a:solidFill>
            <a:ln w="66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77" name="Freeform 2476">
              <a:extLst>
                <a:ext uri="{FF2B5EF4-FFF2-40B4-BE49-F238E27FC236}">
                  <a16:creationId xmlns:a16="http://schemas.microsoft.com/office/drawing/2014/main" id="{B8582087-1860-A1DD-95AC-F8DAF545D43F}"/>
                </a:ext>
              </a:extLst>
            </p:cNvPr>
            <p:cNvSpPr/>
            <p:nvPr/>
          </p:nvSpPr>
          <p:spPr>
            <a:xfrm>
              <a:off x="9449965" y="150434"/>
              <a:ext cx="549341" cy="332956"/>
            </a:xfrm>
            <a:custGeom>
              <a:avLst/>
              <a:gdLst>
                <a:gd name="connsiteX0" fmla="*/ 141674 w 145048"/>
                <a:gd name="connsiteY0" fmla="*/ 237 h 87914"/>
                <a:gd name="connsiteX1" fmla="*/ 144340 w 145048"/>
                <a:gd name="connsiteY1" fmla="*/ 4904 h 87914"/>
                <a:gd name="connsiteX2" fmla="*/ 21012 w 145048"/>
                <a:gd name="connsiteY2" fmla="*/ 85567 h 87914"/>
                <a:gd name="connsiteX3" fmla="*/ 1680 w 145048"/>
                <a:gd name="connsiteY3" fmla="*/ 80900 h 87914"/>
                <a:gd name="connsiteX4" fmla="*/ 1680 w 145048"/>
                <a:gd name="connsiteY4" fmla="*/ 80900 h 87914"/>
                <a:gd name="connsiteX5" fmla="*/ 8346 w 145048"/>
                <a:gd name="connsiteY5" fmla="*/ 61568 h 87914"/>
                <a:gd name="connsiteX6" fmla="*/ 141674 w 145048"/>
                <a:gd name="connsiteY6" fmla="*/ 237 h 87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048" h="87914">
                  <a:moveTo>
                    <a:pt x="141674" y="237"/>
                  </a:moveTo>
                  <a:cubicBezTo>
                    <a:pt x="143673" y="-1096"/>
                    <a:pt x="146340" y="3570"/>
                    <a:pt x="144340" y="4904"/>
                  </a:cubicBezTo>
                  <a:lnTo>
                    <a:pt x="21012" y="85567"/>
                  </a:lnTo>
                  <a:cubicBezTo>
                    <a:pt x="12346" y="90233"/>
                    <a:pt x="5013" y="87567"/>
                    <a:pt x="1680" y="80900"/>
                  </a:cubicBezTo>
                  <a:lnTo>
                    <a:pt x="1680" y="80900"/>
                  </a:lnTo>
                  <a:cubicBezTo>
                    <a:pt x="-1654" y="74234"/>
                    <a:pt x="-320" y="66901"/>
                    <a:pt x="8346" y="61568"/>
                  </a:cubicBezTo>
                  <a:lnTo>
                    <a:pt x="141674" y="237"/>
                  </a:lnTo>
                  <a:close/>
                </a:path>
              </a:pathLst>
            </a:custGeom>
            <a:solidFill>
              <a:schemeClr val="accent1"/>
            </a:solidFill>
            <a:ln w="66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3" name="Freeform 282">
              <a:extLst>
                <a:ext uri="{FF2B5EF4-FFF2-40B4-BE49-F238E27FC236}">
                  <a16:creationId xmlns:a16="http://schemas.microsoft.com/office/drawing/2014/main" id="{E8C5E509-E9D7-AC8B-2D76-00B0C5692254}"/>
                </a:ext>
              </a:extLst>
            </p:cNvPr>
            <p:cNvSpPr/>
            <p:nvPr/>
          </p:nvSpPr>
          <p:spPr>
            <a:xfrm>
              <a:off x="10362557" y="150435"/>
              <a:ext cx="332182" cy="234083"/>
            </a:xfrm>
            <a:custGeom>
              <a:avLst/>
              <a:gdLst>
                <a:gd name="connsiteX0" fmla="*/ 6943 w 332182"/>
                <a:gd name="connsiteY0" fmla="*/ 819 h 234083"/>
                <a:gd name="connsiteX1" fmla="*/ 12782 w 332182"/>
                <a:gd name="connsiteY1" fmla="*/ 898 h 234083"/>
                <a:gd name="connsiteX2" fmla="*/ 332182 w 332182"/>
                <a:gd name="connsiteY2" fmla="*/ 147821 h 234083"/>
                <a:gd name="connsiteX3" fmla="*/ 332182 w 332182"/>
                <a:gd name="connsiteY3" fmla="*/ 234083 h 234083"/>
                <a:gd name="connsiteX4" fmla="*/ 2681 w 332182"/>
                <a:gd name="connsiteY4" fmla="*/ 18573 h 234083"/>
                <a:gd name="connsiteX5" fmla="*/ 6943 w 332182"/>
                <a:gd name="connsiteY5" fmla="*/ 819 h 234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82" h="234083">
                  <a:moveTo>
                    <a:pt x="6943" y="819"/>
                  </a:moveTo>
                  <a:cubicBezTo>
                    <a:pt x="8837" y="-207"/>
                    <a:pt x="10889" y="-365"/>
                    <a:pt x="12782" y="898"/>
                  </a:cubicBezTo>
                  <a:lnTo>
                    <a:pt x="332182" y="147821"/>
                  </a:lnTo>
                  <a:lnTo>
                    <a:pt x="332182" y="234083"/>
                  </a:lnTo>
                  <a:lnTo>
                    <a:pt x="2681" y="18573"/>
                  </a:lnTo>
                  <a:cubicBezTo>
                    <a:pt x="-2999" y="14784"/>
                    <a:pt x="1262" y="3896"/>
                    <a:pt x="6943" y="819"/>
                  </a:cubicBezTo>
                  <a:close/>
                </a:path>
              </a:pathLst>
            </a:custGeom>
            <a:solidFill>
              <a:schemeClr val="accent1"/>
            </a:solidFill>
            <a:ln w="66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466" name="Graphic 1085">
              <a:extLst>
                <a:ext uri="{FF2B5EF4-FFF2-40B4-BE49-F238E27FC236}">
                  <a16:creationId xmlns:a16="http://schemas.microsoft.com/office/drawing/2014/main" id="{26FEDA96-766C-36C5-3358-649C599493BE}"/>
                </a:ext>
              </a:extLst>
            </p:cNvPr>
            <p:cNvGrpSpPr/>
            <p:nvPr/>
          </p:nvGrpSpPr>
          <p:grpSpPr>
            <a:xfrm>
              <a:off x="9688607" y="373941"/>
              <a:ext cx="982127" cy="522189"/>
              <a:chOff x="7820691" y="-5129912"/>
              <a:chExt cx="259321" cy="137879"/>
            </a:xfrm>
            <a:solidFill>
              <a:schemeClr val="accent1"/>
            </a:solidFill>
          </p:grpSpPr>
          <p:sp>
            <p:nvSpPr>
              <p:cNvPr id="2472" name="Freeform 2471">
                <a:extLst>
                  <a:ext uri="{FF2B5EF4-FFF2-40B4-BE49-F238E27FC236}">
                    <a16:creationId xmlns:a16="http://schemas.microsoft.com/office/drawing/2014/main" id="{69821BA0-B14B-9A76-F6DE-AA2F4AB41378}"/>
                  </a:ext>
                </a:extLst>
              </p:cNvPr>
              <p:cNvSpPr/>
              <p:nvPr/>
            </p:nvSpPr>
            <p:spPr>
              <a:xfrm>
                <a:off x="8038681" y="-5033364"/>
                <a:ext cx="41331" cy="41331"/>
              </a:xfrm>
              <a:custGeom>
                <a:avLst/>
                <a:gdLst>
                  <a:gd name="connsiteX0" fmla="*/ 29999 w 41331"/>
                  <a:gd name="connsiteY0" fmla="*/ 41331 h 41331"/>
                  <a:gd name="connsiteX1" fmla="*/ 29999 w 41331"/>
                  <a:gd name="connsiteY1" fmla="*/ 26666 h 41331"/>
                  <a:gd name="connsiteX2" fmla="*/ 41331 w 41331"/>
                  <a:gd name="connsiteY2" fmla="*/ 17999 h 41331"/>
                  <a:gd name="connsiteX3" fmla="*/ 27332 w 41331"/>
                  <a:gd name="connsiteY3" fmla="*/ 13999 h 41331"/>
                  <a:gd name="connsiteX4" fmla="*/ 23332 w 41331"/>
                  <a:gd name="connsiteY4" fmla="*/ 0 h 41331"/>
                  <a:gd name="connsiteX5" fmla="*/ 14666 w 41331"/>
                  <a:gd name="connsiteY5" fmla="*/ 11999 h 41331"/>
                  <a:gd name="connsiteX6" fmla="*/ 0 w 41331"/>
                  <a:gd name="connsiteY6" fmla="*/ 11999 h 41331"/>
                  <a:gd name="connsiteX7" fmla="*/ 8666 w 41331"/>
                  <a:gd name="connsiteY7" fmla="*/ 23332 h 41331"/>
                  <a:gd name="connsiteX8" fmla="*/ 4666 w 41331"/>
                  <a:gd name="connsiteY8" fmla="*/ 37332 h 41331"/>
                  <a:gd name="connsiteX9" fmla="*/ 17999 w 41331"/>
                  <a:gd name="connsiteY9" fmla="*/ 32665 h 41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331" h="41331">
                    <a:moveTo>
                      <a:pt x="29999" y="41331"/>
                    </a:moveTo>
                    <a:lnTo>
                      <a:pt x="29999" y="26666"/>
                    </a:lnTo>
                    <a:lnTo>
                      <a:pt x="41331" y="17999"/>
                    </a:lnTo>
                    <a:lnTo>
                      <a:pt x="27332" y="13999"/>
                    </a:lnTo>
                    <a:lnTo>
                      <a:pt x="23332" y="0"/>
                    </a:lnTo>
                    <a:lnTo>
                      <a:pt x="14666" y="11999"/>
                    </a:lnTo>
                    <a:lnTo>
                      <a:pt x="0" y="11999"/>
                    </a:lnTo>
                    <a:lnTo>
                      <a:pt x="8666" y="23332"/>
                    </a:lnTo>
                    <a:lnTo>
                      <a:pt x="4666" y="37332"/>
                    </a:lnTo>
                    <a:lnTo>
                      <a:pt x="17999" y="32665"/>
                    </a:lnTo>
                    <a:close/>
                  </a:path>
                </a:pathLst>
              </a:custGeom>
              <a:grpFill/>
              <a:ln w="66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73" name="Freeform 2472">
                <a:extLst>
                  <a:ext uri="{FF2B5EF4-FFF2-40B4-BE49-F238E27FC236}">
                    <a16:creationId xmlns:a16="http://schemas.microsoft.com/office/drawing/2014/main" id="{811BAB22-7E29-44A4-A56B-0544AF6A1614}"/>
                  </a:ext>
                </a:extLst>
              </p:cNvPr>
              <p:cNvSpPr/>
              <p:nvPr/>
            </p:nvSpPr>
            <p:spPr>
              <a:xfrm>
                <a:off x="7995262" y="-5129912"/>
                <a:ext cx="56406" cy="96228"/>
              </a:xfrm>
              <a:custGeom>
                <a:avLst/>
                <a:gdLst>
                  <a:gd name="connsiteX0" fmla="*/ 3421 w 56406"/>
                  <a:gd name="connsiteY0" fmla="*/ 552 h 96228"/>
                  <a:gd name="connsiteX1" fmla="*/ 88 w 56406"/>
                  <a:gd name="connsiteY1" fmla="*/ 1885 h 96228"/>
                  <a:gd name="connsiteX2" fmla="*/ 38753 w 56406"/>
                  <a:gd name="connsiteY2" fmla="*/ 90548 h 96228"/>
                  <a:gd name="connsiteX3" fmla="*/ 51419 w 56406"/>
                  <a:gd name="connsiteY3" fmla="*/ 95215 h 96228"/>
                  <a:gd name="connsiteX4" fmla="*/ 51419 w 56406"/>
                  <a:gd name="connsiteY4" fmla="*/ 95215 h 96228"/>
                  <a:gd name="connsiteX5" fmla="*/ 54752 w 56406"/>
                  <a:gd name="connsiteY5" fmla="*/ 82549 h 96228"/>
                  <a:gd name="connsiteX6" fmla="*/ 3421 w 56406"/>
                  <a:gd name="connsiteY6" fmla="*/ 552 h 96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406" h="96228">
                    <a:moveTo>
                      <a:pt x="3421" y="552"/>
                    </a:moveTo>
                    <a:cubicBezTo>
                      <a:pt x="2754" y="-781"/>
                      <a:pt x="-579" y="552"/>
                      <a:pt x="88" y="1885"/>
                    </a:cubicBezTo>
                    <a:lnTo>
                      <a:pt x="38753" y="90548"/>
                    </a:lnTo>
                    <a:cubicBezTo>
                      <a:pt x="42085" y="96548"/>
                      <a:pt x="46752" y="97215"/>
                      <a:pt x="51419" y="95215"/>
                    </a:cubicBezTo>
                    <a:lnTo>
                      <a:pt x="51419" y="95215"/>
                    </a:lnTo>
                    <a:cubicBezTo>
                      <a:pt x="56085" y="93215"/>
                      <a:pt x="58085" y="88548"/>
                      <a:pt x="54752" y="82549"/>
                    </a:cubicBezTo>
                    <a:lnTo>
                      <a:pt x="3421" y="552"/>
                    </a:lnTo>
                    <a:close/>
                  </a:path>
                </a:pathLst>
              </a:custGeom>
              <a:grpFill/>
              <a:ln w="66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74" name="Freeform 2473">
                <a:extLst>
                  <a:ext uri="{FF2B5EF4-FFF2-40B4-BE49-F238E27FC236}">
                    <a16:creationId xmlns:a16="http://schemas.microsoft.com/office/drawing/2014/main" id="{9CE77A9E-52F8-3271-98DF-8D54F86F44D8}"/>
                  </a:ext>
                </a:extLst>
              </p:cNvPr>
              <p:cNvSpPr/>
              <p:nvPr/>
            </p:nvSpPr>
            <p:spPr>
              <a:xfrm>
                <a:off x="7820691" y="-5033364"/>
                <a:ext cx="41998" cy="41331"/>
              </a:xfrm>
              <a:custGeom>
                <a:avLst/>
                <a:gdLst>
                  <a:gd name="connsiteX0" fmla="*/ 11999 w 41998"/>
                  <a:gd name="connsiteY0" fmla="*/ 41331 h 41331"/>
                  <a:gd name="connsiteX1" fmla="*/ 11999 w 41998"/>
                  <a:gd name="connsiteY1" fmla="*/ 26666 h 41331"/>
                  <a:gd name="connsiteX2" fmla="*/ 0 w 41998"/>
                  <a:gd name="connsiteY2" fmla="*/ 17999 h 41331"/>
                  <a:gd name="connsiteX3" fmla="*/ 13999 w 41998"/>
                  <a:gd name="connsiteY3" fmla="*/ 13999 h 41331"/>
                  <a:gd name="connsiteX4" fmla="*/ 18666 w 41998"/>
                  <a:gd name="connsiteY4" fmla="*/ 0 h 41331"/>
                  <a:gd name="connsiteX5" fmla="*/ 27332 w 41998"/>
                  <a:gd name="connsiteY5" fmla="*/ 11999 h 41331"/>
                  <a:gd name="connsiteX6" fmla="*/ 41998 w 41998"/>
                  <a:gd name="connsiteY6" fmla="*/ 11999 h 41331"/>
                  <a:gd name="connsiteX7" fmla="*/ 32665 w 41998"/>
                  <a:gd name="connsiteY7" fmla="*/ 23332 h 41331"/>
                  <a:gd name="connsiteX8" fmla="*/ 37332 w 41998"/>
                  <a:gd name="connsiteY8" fmla="*/ 37332 h 41331"/>
                  <a:gd name="connsiteX9" fmla="*/ 23332 w 41998"/>
                  <a:gd name="connsiteY9" fmla="*/ 32665 h 41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998" h="41331">
                    <a:moveTo>
                      <a:pt x="11999" y="41331"/>
                    </a:moveTo>
                    <a:lnTo>
                      <a:pt x="11999" y="26666"/>
                    </a:lnTo>
                    <a:lnTo>
                      <a:pt x="0" y="17999"/>
                    </a:lnTo>
                    <a:lnTo>
                      <a:pt x="13999" y="13999"/>
                    </a:lnTo>
                    <a:lnTo>
                      <a:pt x="18666" y="0"/>
                    </a:lnTo>
                    <a:lnTo>
                      <a:pt x="27332" y="11999"/>
                    </a:lnTo>
                    <a:lnTo>
                      <a:pt x="41998" y="11999"/>
                    </a:lnTo>
                    <a:lnTo>
                      <a:pt x="32665" y="23332"/>
                    </a:lnTo>
                    <a:lnTo>
                      <a:pt x="37332" y="37332"/>
                    </a:lnTo>
                    <a:lnTo>
                      <a:pt x="23332" y="32665"/>
                    </a:lnTo>
                    <a:close/>
                  </a:path>
                </a:pathLst>
              </a:custGeom>
              <a:grpFill/>
              <a:ln w="66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75" name="Freeform 2474">
                <a:extLst>
                  <a:ext uri="{FF2B5EF4-FFF2-40B4-BE49-F238E27FC236}">
                    <a16:creationId xmlns:a16="http://schemas.microsoft.com/office/drawing/2014/main" id="{EDCE6FB9-E6C8-A09F-FC11-EBF0502FE621}"/>
                  </a:ext>
                </a:extLst>
              </p:cNvPr>
              <p:cNvSpPr/>
              <p:nvPr/>
            </p:nvSpPr>
            <p:spPr>
              <a:xfrm>
                <a:off x="7849846" y="-5129912"/>
                <a:ext cx="55595" cy="96228"/>
              </a:xfrm>
              <a:custGeom>
                <a:avLst/>
                <a:gdLst>
                  <a:gd name="connsiteX0" fmla="*/ 52174 w 55595"/>
                  <a:gd name="connsiteY0" fmla="*/ 552 h 96228"/>
                  <a:gd name="connsiteX1" fmla="*/ 55508 w 55595"/>
                  <a:gd name="connsiteY1" fmla="*/ 1885 h 96228"/>
                  <a:gd name="connsiteX2" fmla="*/ 17509 w 55595"/>
                  <a:gd name="connsiteY2" fmla="*/ 90548 h 96228"/>
                  <a:gd name="connsiteX3" fmla="*/ 4843 w 55595"/>
                  <a:gd name="connsiteY3" fmla="*/ 95215 h 96228"/>
                  <a:gd name="connsiteX4" fmla="*/ 4843 w 55595"/>
                  <a:gd name="connsiteY4" fmla="*/ 95215 h 96228"/>
                  <a:gd name="connsiteX5" fmla="*/ 1510 w 55595"/>
                  <a:gd name="connsiteY5" fmla="*/ 82549 h 96228"/>
                  <a:gd name="connsiteX6" fmla="*/ 52174 w 55595"/>
                  <a:gd name="connsiteY6" fmla="*/ 552 h 96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595" h="96228">
                    <a:moveTo>
                      <a:pt x="52174" y="552"/>
                    </a:moveTo>
                    <a:cubicBezTo>
                      <a:pt x="52841" y="-781"/>
                      <a:pt x="56174" y="552"/>
                      <a:pt x="55508" y="1885"/>
                    </a:cubicBezTo>
                    <a:lnTo>
                      <a:pt x="17509" y="90548"/>
                    </a:lnTo>
                    <a:cubicBezTo>
                      <a:pt x="14176" y="96548"/>
                      <a:pt x="9509" y="97215"/>
                      <a:pt x="4843" y="95215"/>
                    </a:cubicBezTo>
                    <a:lnTo>
                      <a:pt x="4843" y="95215"/>
                    </a:lnTo>
                    <a:cubicBezTo>
                      <a:pt x="843" y="93215"/>
                      <a:pt x="-1823" y="88548"/>
                      <a:pt x="1510" y="82549"/>
                    </a:cubicBezTo>
                    <a:lnTo>
                      <a:pt x="52174" y="552"/>
                    </a:lnTo>
                    <a:close/>
                  </a:path>
                </a:pathLst>
              </a:custGeom>
              <a:grpFill/>
              <a:ln w="66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467" name="Freeform 2466">
              <a:extLst>
                <a:ext uri="{FF2B5EF4-FFF2-40B4-BE49-F238E27FC236}">
                  <a16:creationId xmlns:a16="http://schemas.microsoft.com/office/drawing/2014/main" id="{68314DD0-7344-B0DE-359E-9809616305B7}"/>
                </a:ext>
              </a:extLst>
            </p:cNvPr>
            <p:cNvSpPr/>
            <p:nvPr/>
          </p:nvSpPr>
          <p:spPr>
            <a:xfrm>
              <a:off x="10594992" y="469450"/>
              <a:ext cx="75742" cy="75742"/>
            </a:xfrm>
            <a:custGeom>
              <a:avLst/>
              <a:gdLst>
                <a:gd name="connsiteX0" fmla="*/ 0 w 19999"/>
                <a:gd name="connsiteY0" fmla="*/ 10000 h 19999"/>
                <a:gd name="connsiteX1" fmla="*/ 10000 w 19999"/>
                <a:gd name="connsiteY1" fmla="*/ 0 h 19999"/>
                <a:gd name="connsiteX2" fmla="*/ 19999 w 19999"/>
                <a:gd name="connsiteY2" fmla="*/ 10000 h 19999"/>
                <a:gd name="connsiteX3" fmla="*/ 10000 w 19999"/>
                <a:gd name="connsiteY3" fmla="*/ 19999 h 19999"/>
                <a:gd name="connsiteX4" fmla="*/ 0 w 19999"/>
                <a:gd name="connsiteY4" fmla="*/ 10000 h 19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999" h="19999">
                  <a:moveTo>
                    <a:pt x="0" y="10000"/>
                  </a:moveTo>
                  <a:cubicBezTo>
                    <a:pt x="0" y="4667"/>
                    <a:pt x="4667" y="0"/>
                    <a:pt x="10000" y="0"/>
                  </a:cubicBezTo>
                  <a:cubicBezTo>
                    <a:pt x="15333" y="0"/>
                    <a:pt x="19999" y="4667"/>
                    <a:pt x="19999" y="10000"/>
                  </a:cubicBezTo>
                  <a:cubicBezTo>
                    <a:pt x="19999" y="15333"/>
                    <a:pt x="15333" y="19999"/>
                    <a:pt x="10000" y="19999"/>
                  </a:cubicBezTo>
                  <a:cubicBezTo>
                    <a:pt x="4667" y="19332"/>
                    <a:pt x="0" y="15333"/>
                    <a:pt x="0" y="10000"/>
                  </a:cubicBezTo>
                  <a:close/>
                </a:path>
              </a:pathLst>
            </a:custGeom>
            <a:solidFill>
              <a:schemeClr val="accent1"/>
            </a:solidFill>
            <a:ln w="66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68" name="Freeform 2467">
              <a:extLst>
                <a:ext uri="{FF2B5EF4-FFF2-40B4-BE49-F238E27FC236}">
                  <a16:creationId xmlns:a16="http://schemas.microsoft.com/office/drawing/2014/main" id="{E58791C2-C253-1B39-52BE-1089D9211D42}"/>
                </a:ext>
              </a:extLst>
            </p:cNvPr>
            <p:cNvSpPr/>
            <p:nvPr/>
          </p:nvSpPr>
          <p:spPr>
            <a:xfrm>
              <a:off x="10443507" y="1062768"/>
              <a:ext cx="75742" cy="75742"/>
            </a:xfrm>
            <a:custGeom>
              <a:avLst/>
              <a:gdLst>
                <a:gd name="connsiteX0" fmla="*/ 0 w 19999"/>
                <a:gd name="connsiteY0" fmla="*/ 10000 h 19999"/>
                <a:gd name="connsiteX1" fmla="*/ 10000 w 19999"/>
                <a:gd name="connsiteY1" fmla="*/ 0 h 19999"/>
                <a:gd name="connsiteX2" fmla="*/ 19999 w 19999"/>
                <a:gd name="connsiteY2" fmla="*/ 10000 h 19999"/>
                <a:gd name="connsiteX3" fmla="*/ 10000 w 19999"/>
                <a:gd name="connsiteY3" fmla="*/ 19999 h 19999"/>
                <a:gd name="connsiteX4" fmla="*/ 0 w 19999"/>
                <a:gd name="connsiteY4" fmla="*/ 10000 h 19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999" h="19999">
                  <a:moveTo>
                    <a:pt x="0" y="10000"/>
                  </a:moveTo>
                  <a:cubicBezTo>
                    <a:pt x="0" y="4667"/>
                    <a:pt x="4667" y="0"/>
                    <a:pt x="10000" y="0"/>
                  </a:cubicBezTo>
                  <a:cubicBezTo>
                    <a:pt x="15333" y="0"/>
                    <a:pt x="19999" y="4667"/>
                    <a:pt x="19999" y="10000"/>
                  </a:cubicBezTo>
                  <a:cubicBezTo>
                    <a:pt x="19999" y="15333"/>
                    <a:pt x="15333" y="19999"/>
                    <a:pt x="10000" y="19999"/>
                  </a:cubicBezTo>
                  <a:cubicBezTo>
                    <a:pt x="4000" y="19999"/>
                    <a:pt x="0" y="15999"/>
                    <a:pt x="0" y="10000"/>
                  </a:cubicBezTo>
                  <a:close/>
                </a:path>
              </a:pathLst>
            </a:custGeom>
            <a:solidFill>
              <a:schemeClr val="accent1"/>
            </a:solidFill>
            <a:ln w="66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69" name="Freeform 2468">
              <a:extLst>
                <a:ext uri="{FF2B5EF4-FFF2-40B4-BE49-F238E27FC236}">
                  <a16:creationId xmlns:a16="http://schemas.microsoft.com/office/drawing/2014/main" id="{41707BD5-CE64-0F5E-C503-B856D379D55C}"/>
                </a:ext>
              </a:extLst>
            </p:cNvPr>
            <p:cNvSpPr/>
            <p:nvPr/>
          </p:nvSpPr>
          <p:spPr>
            <a:xfrm>
              <a:off x="9683555" y="514897"/>
              <a:ext cx="75742" cy="75742"/>
            </a:xfrm>
            <a:custGeom>
              <a:avLst/>
              <a:gdLst>
                <a:gd name="connsiteX0" fmla="*/ 0 w 19999"/>
                <a:gd name="connsiteY0" fmla="*/ 10000 h 19999"/>
                <a:gd name="connsiteX1" fmla="*/ 10000 w 19999"/>
                <a:gd name="connsiteY1" fmla="*/ 0 h 19999"/>
                <a:gd name="connsiteX2" fmla="*/ 19999 w 19999"/>
                <a:gd name="connsiteY2" fmla="*/ 10000 h 19999"/>
                <a:gd name="connsiteX3" fmla="*/ 10000 w 19999"/>
                <a:gd name="connsiteY3" fmla="*/ 19999 h 19999"/>
                <a:gd name="connsiteX4" fmla="*/ 0 w 19999"/>
                <a:gd name="connsiteY4" fmla="*/ 10000 h 19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999" h="19999">
                  <a:moveTo>
                    <a:pt x="0" y="10000"/>
                  </a:moveTo>
                  <a:cubicBezTo>
                    <a:pt x="0" y="4666"/>
                    <a:pt x="4667" y="0"/>
                    <a:pt x="10000" y="0"/>
                  </a:cubicBezTo>
                  <a:cubicBezTo>
                    <a:pt x="15333" y="0"/>
                    <a:pt x="19999" y="4666"/>
                    <a:pt x="19999" y="10000"/>
                  </a:cubicBezTo>
                  <a:cubicBezTo>
                    <a:pt x="19999" y="15333"/>
                    <a:pt x="15333" y="19999"/>
                    <a:pt x="10000" y="19999"/>
                  </a:cubicBezTo>
                  <a:cubicBezTo>
                    <a:pt x="4667" y="19999"/>
                    <a:pt x="0" y="15333"/>
                    <a:pt x="0" y="10000"/>
                  </a:cubicBezTo>
                  <a:close/>
                </a:path>
              </a:pathLst>
            </a:custGeom>
            <a:solidFill>
              <a:schemeClr val="accent1"/>
            </a:solidFill>
            <a:ln w="66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70" name="Freeform 2469">
              <a:extLst>
                <a:ext uri="{FF2B5EF4-FFF2-40B4-BE49-F238E27FC236}">
                  <a16:creationId xmlns:a16="http://schemas.microsoft.com/office/drawing/2014/main" id="{15550A63-10AC-A24F-3EA9-E494B83E6B72}"/>
                </a:ext>
              </a:extLst>
            </p:cNvPr>
            <p:cNvSpPr/>
            <p:nvPr/>
          </p:nvSpPr>
          <p:spPr>
            <a:xfrm>
              <a:off x="9941080" y="785045"/>
              <a:ext cx="75742" cy="75742"/>
            </a:xfrm>
            <a:custGeom>
              <a:avLst/>
              <a:gdLst>
                <a:gd name="connsiteX0" fmla="*/ 0 w 19999"/>
                <a:gd name="connsiteY0" fmla="*/ 10000 h 19999"/>
                <a:gd name="connsiteX1" fmla="*/ 10000 w 19999"/>
                <a:gd name="connsiteY1" fmla="*/ 0 h 19999"/>
                <a:gd name="connsiteX2" fmla="*/ 19999 w 19999"/>
                <a:gd name="connsiteY2" fmla="*/ 10000 h 19999"/>
                <a:gd name="connsiteX3" fmla="*/ 10000 w 19999"/>
                <a:gd name="connsiteY3" fmla="*/ 19999 h 19999"/>
                <a:gd name="connsiteX4" fmla="*/ 0 w 19999"/>
                <a:gd name="connsiteY4" fmla="*/ 10000 h 19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999" h="19999">
                  <a:moveTo>
                    <a:pt x="0" y="10000"/>
                  </a:moveTo>
                  <a:cubicBezTo>
                    <a:pt x="0" y="4667"/>
                    <a:pt x="4667" y="0"/>
                    <a:pt x="10000" y="0"/>
                  </a:cubicBezTo>
                  <a:cubicBezTo>
                    <a:pt x="15333" y="0"/>
                    <a:pt x="19999" y="4667"/>
                    <a:pt x="19999" y="10000"/>
                  </a:cubicBezTo>
                  <a:cubicBezTo>
                    <a:pt x="19999" y="15333"/>
                    <a:pt x="15333" y="19999"/>
                    <a:pt x="10000" y="19999"/>
                  </a:cubicBezTo>
                  <a:cubicBezTo>
                    <a:pt x="4667" y="19332"/>
                    <a:pt x="0" y="15333"/>
                    <a:pt x="0" y="10000"/>
                  </a:cubicBezTo>
                  <a:close/>
                </a:path>
              </a:pathLst>
            </a:custGeom>
            <a:solidFill>
              <a:schemeClr val="accent1"/>
            </a:solidFill>
            <a:ln w="66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71" name="Freeform 2470">
              <a:extLst>
                <a:ext uri="{FF2B5EF4-FFF2-40B4-BE49-F238E27FC236}">
                  <a16:creationId xmlns:a16="http://schemas.microsoft.com/office/drawing/2014/main" id="{1B738E68-CCF4-03B4-F934-903C94C9E58E}"/>
                </a:ext>
              </a:extLst>
            </p:cNvPr>
            <p:cNvSpPr/>
            <p:nvPr/>
          </p:nvSpPr>
          <p:spPr>
            <a:xfrm>
              <a:off x="10079945" y="-5205"/>
              <a:ext cx="196928" cy="196928"/>
            </a:xfrm>
            <a:custGeom>
              <a:avLst/>
              <a:gdLst>
                <a:gd name="connsiteX0" fmla="*/ 25999 w 51997"/>
                <a:gd name="connsiteY0" fmla="*/ 0 h 51997"/>
                <a:gd name="connsiteX1" fmla="*/ 0 w 51997"/>
                <a:gd name="connsiteY1" fmla="*/ 25999 h 51997"/>
                <a:gd name="connsiteX2" fmla="*/ 25999 w 51997"/>
                <a:gd name="connsiteY2" fmla="*/ 51998 h 51997"/>
                <a:gd name="connsiteX3" fmla="*/ 51998 w 51997"/>
                <a:gd name="connsiteY3" fmla="*/ 25999 h 51997"/>
                <a:gd name="connsiteX4" fmla="*/ 25999 w 51997"/>
                <a:gd name="connsiteY4" fmla="*/ 0 h 51997"/>
                <a:gd name="connsiteX5" fmla="*/ 25999 w 51997"/>
                <a:gd name="connsiteY5" fmla="*/ 41331 h 51997"/>
                <a:gd name="connsiteX6" fmla="*/ 10000 w 51997"/>
                <a:gd name="connsiteY6" fmla="*/ 25332 h 51997"/>
                <a:gd name="connsiteX7" fmla="*/ 25999 w 51997"/>
                <a:gd name="connsiteY7" fmla="*/ 9333 h 51997"/>
                <a:gd name="connsiteX8" fmla="*/ 41998 w 51997"/>
                <a:gd name="connsiteY8" fmla="*/ 25332 h 51997"/>
                <a:gd name="connsiteX9" fmla="*/ 25999 w 51997"/>
                <a:gd name="connsiteY9" fmla="*/ 41331 h 51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997" h="51997">
                  <a:moveTo>
                    <a:pt x="25999" y="0"/>
                  </a:moveTo>
                  <a:cubicBezTo>
                    <a:pt x="11333" y="0"/>
                    <a:pt x="0" y="11333"/>
                    <a:pt x="0" y="25999"/>
                  </a:cubicBezTo>
                  <a:cubicBezTo>
                    <a:pt x="0" y="40665"/>
                    <a:pt x="11333" y="51998"/>
                    <a:pt x="25999" y="51998"/>
                  </a:cubicBezTo>
                  <a:cubicBezTo>
                    <a:pt x="40665" y="51998"/>
                    <a:pt x="51998" y="40665"/>
                    <a:pt x="51998" y="25999"/>
                  </a:cubicBezTo>
                  <a:cubicBezTo>
                    <a:pt x="51998" y="11333"/>
                    <a:pt x="40665" y="0"/>
                    <a:pt x="25999" y="0"/>
                  </a:cubicBezTo>
                  <a:close/>
                  <a:moveTo>
                    <a:pt x="25999" y="41331"/>
                  </a:moveTo>
                  <a:cubicBezTo>
                    <a:pt x="17332" y="41331"/>
                    <a:pt x="10000" y="33999"/>
                    <a:pt x="10000" y="25332"/>
                  </a:cubicBezTo>
                  <a:cubicBezTo>
                    <a:pt x="10000" y="16666"/>
                    <a:pt x="17332" y="9333"/>
                    <a:pt x="25999" y="9333"/>
                  </a:cubicBezTo>
                  <a:cubicBezTo>
                    <a:pt x="34665" y="9333"/>
                    <a:pt x="41998" y="16666"/>
                    <a:pt x="41998" y="25332"/>
                  </a:cubicBezTo>
                  <a:cubicBezTo>
                    <a:pt x="41998" y="34665"/>
                    <a:pt x="34665" y="41331"/>
                    <a:pt x="25999" y="41331"/>
                  </a:cubicBezTo>
                  <a:close/>
                </a:path>
              </a:pathLst>
            </a:custGeom>
            <a:solidFill>
              <a:schemeClr val="accent1"/>
            </a:solidFill>
            <a:ln w="66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90" name="TextBox 2489">
            <a:extLst>
              <a:ext uri="{FF2B5EF4-FFF2-40B4-BE49-F238E27FC236}">
                <a16:creationId xmlns:a16="http://schemas.microsoft.com/office/drawing/2014/main" id="{22158823-7FE3-80CD-8166-6161CDC575B9}"/>
              </a:ext>
            </a:extLst>
          </p:cNvPr>
          <p:cNvSpPr txBox="1"/>
          <p:nvPr/>
        </p:nvSpPr>
        <p:spPr>
          <a:xfrm>
            <a:off x="224204" y="278700"/>
            <a:ext cx="3672592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4500" dirty="0">
                <a:solidFill>
                  <a:schemeClr val="bg1"/>
                </a:solidFill>
                <a:latin typeface="Londrina Solid" pitchFamily="2" charset="77"/>
              </a:rPr>
              <a:t>November 2026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AD781F6-FC45-60C1-6BDA-2EF71C1729F3}"/>
              </a:ext>
            </a:extLst>
          </p:cNvPr>
          <p:cNvGrpSpPr/>
          <p:nvPr/>
        </p:nvGrpSpPr>
        <p:grpSpPr>
          <a:xfrm>
            <a:off x="8165329" y="6287636"/>
            <a:ext cx="949959" cy="1205825"/>
            <a:chOff x="6591313" y="6352394"/>
            <a:chExt cx="949959" cy="1205825"/>
          </a:xfrm>
        </p:grpSpPr>
        <p:grpSp>
          <p:nvGrpSpPr>
            <p:cNvPr id="2517" name="Graphic 1085">
              <a:extLst>
                <a:ext uri="{FF2B5EF4-FFF2-40B4-BE49-F238E27FC236}">
                  <a16:creationId xmlns:a16="http://schemas.microsoft.com/office/drawing/2014/main" id="{89A26184-936F-1594-7BEB-9412D53933B1}"/>
                </a:ext>
              </a:extLst>
            </p:cNvPr>
            <p:cNvGrpSpPr/>
            <p:nvPr/>
          </p:nvGrpSpPr>
          <p:grpSpPr>
            <a:xfrm>
              <a:off x="7359280" y="7172359"/>
              <a:ext cx="181992" cy="181992"/>
              <a:chOff x="4300175" y="-6589297"/>
              <a:chExt cx="181992" cy="181992"/>
            </a:xfrm>
          </p:grpSpPr>
          <p:grpSp>
            <p:nvGrpSpPr>
              <p:cNvPr id="2556" name="Graphic 1085">
                <a:extLst>
                  <a:ext uri="{FF2B5EF4-FFF2-40B4-BE49-F238E27FC236}">
                    <a16:creationId xmlns:a16="http://schemas.microsoft.com/office/drawing/2014/main" id="{D81CF9F1-CD43-825F-6A7D-520C5C119918}"/>
                  </a:ext>
                </a:extLst>
              </p:cNvPr>
              <p:cNvGrpSpPr/>
              <p:nvPr/>
            </p:nvGrpSpPr>
            <p:grpSpPr>
              <a:xfrm>
                <a:off x="4300175" y="-6589297"/>
                <a:ext cx="181992" cy="181992"/>
                <a:chOff x="4300175" y="-6589297"/>
                <a:chExt cx="181992" cy="181992"/>
              </a:xfrm>
            </p:grpSpPr>
            <p:sp>
              <p:nvSpPr>
                <p:cNvPr id="2562" name="Freeform 2561">
                  <a:extLst>
                    <a:ext uri="{FF2B5EF4-FFF2-40B4-BE49-F238E27FC236}">
                      <a16:creationId xmlns:a16="http://schemas.microsoft.com/office/drawing/2014/main" id="{6BDA47C7-D58F-79CA-F638-AB5CB6A7F4B0}"/>
                    </a:ext>
                  </a:extLst>
                </p:cNvPr>
                <p:cNvSpPr/>
                <p:nvPr/>
              </p:nvSpPr>
              <p:spPr>
                <a:xfrm>
                  <a:off x="4300175" y="-6498634"/>
                  <a:ext cx="59330" cy="6666"/>
                </a:xfrm>
                <a:custGeom>
                  <a:avLst/>
                  <a:gdLst>
                    <a:gd name="connsiteX0" fmla="*/ 0 w 59330"/>
                    <a:gd name="connsiteY0" fmla="*/ 0 h 6666"/>
                    <a:gd name="connsiteX1" fmla="*/ 59331 w 59330"/>
                    <a:gd name="connsiteY1" fmla="*/ 0 h 66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9330" h="6666">
                      <a:moveTo>
                        <a:pt x="0" y="0"/>
                      </a:moveTo>
                      <a:lnTo>
                        <a:pt x="59331" y="0"/>
                      </a:lnTo>
                    </a:path>
                  </a:pathLst>
                </a:custGeom>
                <a:ln w="18828" cap="rnd">
                  <a:solidFill>
                    <a:srgbClr val="FFAF04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63" name="Freeform 2562">
                  <a:extLst>
                    <a:ext uri="{FF2B5EF4-FFF2-40B4-BE49-F238E27FC236}">
                      <a16:creationId xmlns:a16="http://schemas.microsoft.com/office/drawing/2014/main" id="{7AC2219F-BB98-5264-DA3C-4CE69A086108}"/>
                    </a:ext>
                  </a:extLst>
                </p:cNvPr>
                <p:cNvSpPr/>
                <p:nvPr/>
              </p:nvSpPr>
              <p:spPr>
                <a:xfrm>
                  <a:off x="4422837" y="-6498634"/>
                  <a:ext cx="59330" cy="666"/>
                </a:xfrm>
                <a:custGeom>
                  <a:avLst/>
                  <a:gdLst>
                    <a:gd name="connsiteX0" fmla="*/ 0 w 59330"/>
                    <a:gd name="connsiteY0" fmla="*/ 667 h 666"/>
                    <a:gd name="connsiteX1" fmla="*/ 59331 w 59330"/>
                    <a:gd name="connsiteY1" fmla="*/ 0 h 6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9330" h="666">
                      <a:moveTo>
                        <a:pt x="0" y="667"/>
                      </a:moveTo>
                      <a:lnTo>
                        <a:pt x="59331" y="0"/>
                      </a:lnTo>
                    </a:path>
                  </a:pathLst>
                </a:custGeom>
                <a:ln w="18828" cap="rnd">
                  <a:solidFill>
                    <a:srgbClr val="FFAF04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64" name="Freeform 2563">
                  <a:extLst>
                    <a:ext uri="{FF2B5EF4-FFF2-40B4-BE49-F238E27FC236}">
                      <a16:creationId xmlns:a16="http://schemas.microsoft.com/office/drawing/2014/main" id="{E74E5D87-B06A-1BDA-EEAC-2CD2FE05A965}"/>
                    </a:ext>
                  </a:extLst>
                </p:cNvPr>
                <p:cNvSpPr/>
                <p:nvPr/>
              </p:nvSpPr>
              <p:spPr>
                <a:xfrm>
                  <a:off x="4391505" y="-6589297"/>
                  <a:ext cx="6666" cy="59330"/>
                </a:xfrm>
                <a:custGeom>
                  <a:avLst/>
                  <a:gdLst>
                    <a:gd name="connsiteX0" fmla="*/ 0 w 6666"/>
                    <a:gd name="connsiteY0" fmla="*/ 0 h 59330"/>
                    <a:gd name="connsiteX1" fmla="*/ 0 w 6666"/>
                    <a:gd name="connsiteY1" fmla="*/ 59331 h 593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666" h="59330">
                      <a:moveTo>
                        <a:pt x="0" y="0"/>
                      </a:moveTo>
                      <a:lnTo>
                        <a:pt x="0" y="59331"/>
                      </a:lnTo>
                    </a:path>
                  </a:pathLst>
                </a:custGeom>
                <a:ln w="18828" cap="rnd">
                  <a:solidFill>
                    <a:srgbClr val="FFAF04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65" name="Freeform 2564">
                  <a:extLst>
                    <a:ext uri="{FF2B5EF4-FFF2-40B4-BE49-F238E27FC236}">
                      <a16:creationId xmlns:a16="http://schemas.microsoft.com/office/drawing/2014/main" id="{5A0089E0-889A-4127-79C4-C1C16208992A}"/>
                    </a:ext>
                  </a:extLst>
                </p:cNvPr>
                <p:cNvSpPr/>
                <p:nvPr/>
              </p:nvSpPr>
              <p:spPr>
                <a:xfrm>
                  <a:off x="4391505" y="-6466635"/>
                  <a:ext cx="6666" cy="59330"/>
                </a:xfrm>
                <a:custGeom>
                  <a:avLst/>
                  <a:gdLst>
                    <a:gd name="connsiteX0" fmla="*/ 0 w 6666"/>
                    <a:gd name="connsiteY0" fmla="*/ 0 h 59330"/>
                    <a:gd name="connsiteX1" fmla="*/ 0 w 6666"/>
                    <a:gd name="connsiteY1" fmla="*/ 59331 h 593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666" h="59330">
                      <a:moveTo>
                        <a:pt x="0" y="0"/>
                      </a:moveTo>
                      <a:lnTo>
                        <a:pt x="0" y="59331"/>
                      </a:lnTo>
                    </a:path>
                  </a:pathLst>
                </a:custGeom>
                <a:ln w="18828" cap="rnd">
                  <a:solidFill>
                    <a:srgbClr val="FFAF04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57" name="Graphic 1085">
                <a:extLst>
                  <a:ext uri="{FF2B5EF4-FFF2-40B4-BE49-F238E27FC236}">
                    <a16:creationId xmlns:a16="http://schemas.microsoft.com/office/drawing/2014/main" id="{5C01DB8F-A0AB-6E93-7FFB-504A968A6F0A}"/>
                  </a:ext>
                </a:extLst>
              </p:cNvPr>
              <p:cNvGrpSpPr/>
              <p:nvPr/>
            </p:nvGrpSpPr>
            <p:grpSpPr>
              <a:xfrm>
                <a:off x="4326841" y="-6562631"/>
                <a:ext cx="128661" cy="128661"/>
                <a:chOff x="4326841" y="-6562631"/>
                <a:chExt cx="128661" cy="128661"/>
              </a:xfrm>
            </p:grpSpPr>
            <p:sp>
              <p:nvSpPr>
                <p:cNvPr id="2558" name="Freeform 2557">
                  <a:extLst>
                    <a:ext uri="{FF2B5EF4-FFF2-40B4-BE49-F238E27FC236}">
                      <a16:creationId xmlns:a16="http://schemas.microsoft.com/office/drawing/2014/main" id="{73568A18-8E54-95CC-E9AE-39BC5A46CFD7}"/>
                    </a:ext>
                  </a:extLst>
                </p:cNvPr>
                <p:cNvSpPr/>
                <p:nvPr/>
              </p:nvSpPr>
              <p:spPr>
                <a:xfrm>
                  <a:off x="4326841" y="-6562631"/>
                  <a:ext cx="41998" cy="41998"/>
                </a:xfrm>
                <a:custGeom>
                  <a:avLst/>
                  <a:gdLst>
                    <a:gd name="connsiteX0" fmla="*/ 0 w 41998"/>
                    <a:gd name="connsiteY0" fmla="*/ 0 h 41998"/>
                    <a:gd name="connsiteX1" fmla="*/ 41998 w 41998"/>
                    <a:gd name="connsiteY1" fmla="*/ 41998 h 41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998" h="41998">
                      <a:moveTo>
                        <a:pt x="0" y="0"/>
                      </a:moveTo>
                      <a:lnTo>
                        <a:pt x="41998" y="41998"/>
                      </a:lnTo>
                    </a:path>
                  </a:pathLst>
                </a:custGeom>
                <a:ln w="18828" cap="rnd">
                  <a:solidFill>
                    <a:srgbClr val="FFAF04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59" name="Freeform 2558">
                  <a:extLst>
                    <a:ext uri="{FF2B5EF4-FFF2-40B4-BE49-F238E27FC236}">
                      <a16:creationId xmlns:a16="http://schemas.microsoft.com/office/drawing/2014/main" id="{4C8A5901-DF05-C25F-A83F-02A92459798D}"/>
                    </a:ext>
                  </a:extLst>
                </p:cNvPr>
                <p:cNvSpPr/>
                <p:nvPr/>
              </p:nvSpPr>
              <p:spPr>
                <a:xfrm>
                  <a:off x="4413504" y="-6475968"/>
                  <a:ext cx="41998" cy="41998"/>
                </a:xfrm>
                <a:custGeom>
                  <a:avLst/>
                  <a:gdLst>
                    <a:gd name="connsiteX0" fmla="*/ 0 w 41998"/>
                    <a:gd name="connsiteY0" fmla="*/ 0 h 41998"/>
                    <a:gd name="connsiteX1" fmla="*/ 41998 w 41998"/>
                    <a:gd name="connsiteY1" fmla="*/ 41998 h 41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998" h="41998">
                      <a:moveTo>
                        <a:pt x="0" y="0"/>
                      </a:moveTo>
                      <a:lnTo>
                        <a:pt x="41998" y="41998"/>
                      </a:lnTo>
                    </a:path>
                  </a:pathLst>
                </a:custGeom>
                <a:ln w="18828" cap="rnd">
                  <a:solidFill>
                    <a:srgbClr val="FFAF04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60" name="Freeform 2559">
                  <a:extLst>
                    <a:ext uri="{FF2B5EF4-FFF2-40B4-BE49-F238E27FC236}">
                      <a16:creationId xmlns:a16="http://schemas.microsoft.com/office/drawing/2014/main" id="{98B2EF2E-BF1B-B7F1-AA55-98A9AD2F3342}"/>
                    </a:ext>
                  </a:extLst>
                </p:cNvPr>
                <p:cNvSpPr/>
                <p:nvPr/>
              </p:nvSpPr>
              <p:spPr>
                <a:xfrm>
                  <a:off x="4413504" y="-6562631"/>
                  <a:ext cx="41998" cy="41998"/>
                </a:xfrm>
                <a:custGeom>
                  <a:avLst/>
                  <a:gdLst>
                    <a:gd name="connsiteX0" fmla="*/ 41998 w 41998"/>
                    <a:gd name="connsiteY0" fmla="*/ 0 h 41998"/>
                    <a:gd name="connsiteX1" fmla="*/ 0 w 41998"/>
                    <a:gd name="connsiteY1" fmla="*/ 41998 h 41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998" h="41998">
                      <a:moveTo>
                        <a:pt x="41998" y="0"/>
                      </a:moveTo>
                      <a:lnTo>
                        <a:pt x="0" y="41998"/>
                      </a:lnTo>
                    </a:path>
                  </a:pathLst>
                </a:custGeom>
                <a:ln w="18828" cap="rnd">
                  <a:solidFill>
                    <a:srgbClr val="FFAF04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61" name="Freeform 2560">
                  <a:extLst>
                    <a:ext uri="{FF2B5EF4-FFF2-40B4-BE49-F238E27FC236}">
                      <a16:creationId xmlns:a16="http://schemas.microsoft.com/office/drawing/2014/main" id="{47AB4542-AD56-068D-C891-39D9DA22EF2E}"/>
                    </a:ext>
                  </a:extLst>
                </p:cNvPr>
                <p:cNvSpPr/>
                <p:nvPr/>
              </p:nvSpPr>
              <p:spPr>
                <a:xfrm>
                  <a:off x="4326841" y="-6475968"/>
                  <a:ext cx="41998" cy="41998"/>
                </a:xfrm>
                <a:custGeom>
                  <a:avLst/>
                  <a:gdLst>
                    <a:gd name="connsiteX0" fmla="*/ 41998 w 41998"/>
                    <a:gd name="connsiteY0" fmla="*/ 0 h 41998"/>
                    <a:gd name="connsiteX1" fmla="*/ 0 w 41998"/>
                    <a:gd name="connsiteY1" fmla="*/ 41998 h 41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998" h="41998">
                      <a:moveTo>
                        <a:pt x="41998" y="0"/>
                      </a:moveTo>
                      <a:lnTo>
                        <a:pt x="0" y="41998"/>
                      </a:lnTo>
                    </a:path>
                  </a:pathLst>
                </a:custGeom>
                <a:ln w="18828" cap="rnd">
                  <a:solidFill>
                    <a:srgbClr val="FFAF04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2518" name="Graphic 1085">
              <a:extLst>
                <a:ext uri="{FF2B5EF4-FFF2-40B4-BE49-F238E27FC236}">
                  <a16:creationId xmlns:a16="http://schemas.microsoft.com/office/drawing/2014/main" id="{2E018E79-C8FD-8742-D32C-FD7BCF0D70B1}"/>
                </a:ext>
              </a:extLst>
            </p:cNvPr>
            <p:cNvGrpSpPr/>
            <p:nvPr/>
          </p:nvGrpSpPr>
          <p:grpSpPr>
            <a:xfrm>
              <a:off x="6669310" y="6871039"/>
              <a:ext cx="141993" cy="141327"/>
              <a:chOff x="3610205" y="-6890617"/>
              <a:chExt cx="141993" cy="141327"/>
            </a:xfrm>
          </p:grpSpPr>
          <p:grpSp>
            <p:nvGrpSpPr>
              <p:cNvPr id="2546" name="Graphic 1085">
                <a:extLst>
                  <a:ext uri="{FF2B5EF4-FFF2-40B4-BE49-F238E27FC236}">
                    <a16:creationId xmlns:a16="http://schemas.microsoft.com/office/drawing/2014/main" id="{3D1767AA-0D6B-C797-8270-728B461A4891}"/>
                  </a:ext>
                </a:extLst>
              </p:cNvPr>
              <p:cNvGrpSpPr/>
              <p:nvPr/>
            </p:nvGrpSpPr>
            <p:grpSpPr>
              <a:xfrm>
                <a:off x="3610205" y="-6890617"/>
                <a:ext cx="141993" cy="141327"/>
                <a:chOff x="3610205" y="-6890617"/>
                <a:chExt cx="141993" cy="141327"/>
              </a:xfrm>
            </p:grpSpPr>
            <p:sp>
              <p:nvSpPr>
                <p:cNvPr id="2552" name="Freeform 2551">
                  <a:extLst>
                    <a:ext uri="{FF2B5EF4-FFF2-40B4-BE49-F238E27FC236}">
                      <a16:creationId xmlns:a16="http://schemas.microsoft.com/office/drawing/2014/main" id="{0F01826C-A9EF-5B78-A855-248AE99F71D0}"/>
                    </a:ext>
                  </a:extLst>
                </p:cNvPr>
                <p:cNvSpPr/>
                <p:nvPr/>
              </p:nvSpPr>
              <p:spPr>
                <a:xfrm>
                  <a:off x="3610205" y="-6819954"/>
                  <a:ext cx="46664" cy="6666"/>
                </a:xfrm>
                <a:custGeom>
                  <a:avLst/>
                  <a:gdLst>
                    <a:gd name="connsiteX0" fmla="*/ 0 w 46664"/>
                    <a:gd name="connsiteY0" fmla="*/ 0 h 6666"/>
                    <a:gd name="connsiteX1" fmla="*/ 46665 w 46664"/>
                    <a:gd name="connsiteY1" fmla="*/ 0 h 66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664" h="6666">
                      <a:moveTo>
                        <a:pt x="0" y="0"/>
                      </a:moveTo>
                      <a:lnTo>
                        <a:pt x="46665" y="0"/>
                      </a:lnTo>
                    </a:path>
                  </a:pathLst>
                </a:custGeom>
                <a:ln w="18828" cap="rnd">
                  <a:solidFill>
                    <a:srgbClr val="FFAF04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53" name="Freeform 2552">
                  <a:extLst>
                    <a:ext uri="{FF2B5EF4-FFF2-40B4-BE49-F238E27FC236}">
                      <a16:creationId xmlns:a16="http://schemas.microsoft.com/office/drawing/2014/main" id="{76633AD7-BE77-AED4-EAE9-8B94DFA9E298}"/>
                    </a:ext>
                  </a:extLst>
                </p:cNvPr>
                <p:cNvSpPr/>
                <p:nvPr/>
              </p:nvSpPr>
              <p:spPr>
                <a:xfrm>
                  <a:off x="3705534" y="-6819954"/>
                  <a:ext cx="46664" cy="6666"/>
                </a:xfrm>
                <a:custGeom>
                  <a:avLst/>
                  <a:gdLst>
                    <a:gd name="connsiteX0" fmla="*/ 0 w 46664"/>
                    <a:gd name="connsiteY0" fmla="*/ 0 h 6666"/>
                    <a:gd name="connsiteX1" fmla="*/ 46665 w 46664"/>
                    <a:gd name="connsiteY1" fmla="*/ 0 h 66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664" h="6666">
                      <a:moveTo>
                        <a:pt x="0" y="0"/>
                      </a:moveTo>
                      <a:lnTo>
                        <a:pt x="46665" y="0"/>
                      </a:lnTo>
                    </a:path>
                  </a:pathLst>
                </a:custGeom>
                <a:ln w="18828" cap="rnd">
                  <a:solidFill>
                    <a:srgbClr val="FFAF04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54" name="Freeform 2553">
                  <a:extLst>
                    <a:ext uri="{FF2B5EF4-FFF2-40B4-BE49-F238E27FC236}">
                      <a16:creationId xmlns:a16="http://schemas.microsoft.com/office/drawing/2014/main" id="{027758A6-05D2-62DE-A762-AA37C6CF487B}"/>
                    </a:ext>
                  </a:extLst>
                </p:cNvPr>
                <p:cNvSpPr/>
                <p:nvPr/>
              </p:nvSpPr>
              <p:spPr>
                <a:xfrm>
                  <a:off x="3681535" y="-6890617"/>
                  <a:ext cx="6666" cy="45998"/>
                </a:xfrm>
                <a:custGeom>
                  <a:avLst/>
                  <a:gdLst>
                    <a:gd name="connsiteX0" fmla="*/ 0 w 6666"/>
                    <a:gd name="connsiteY0" fmla="*/ 0 h 45998"/>
                    <a:gd name="connsiteX1" fmla="*/ 0 w 6666"/>
                    <a:gd name="connsiteY1" fmla="*/ 45998 h 45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666" h="45998">
                      <a:moveTo>
                        <a:pt x="0" y="0"/>
                      </a:moveTo>
                      <a:lnTo>
                        <a:pt x="0" y="45998"/>
                      </a:lnTo>
                    </a:path>
                  </a:pathLst>
                </a:custGeom>
                <a:ln w="18828" cap="rnd">
                  <a:solidFill>
                    <a:srgbClr val="FFAF04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55" name="Freeform 2554">
                  <a:extLst>
                    <a:ext uri="{FF2B5EF4-FFF2-40B4-BE49-F238E27FC236}">
                      <a16:creationId xmlns:a16="http://schemas.microsoft.com/office/drawing/2014/main" id="{969B976A-51C3-9713-9413-828AB90A25CA}"/>
                    </a:ext>
                  </a:extLst>
                </p:cNvPr>
                <p:cNvSpPr/>
                <p:nvPr/>
              </p:nvSpPr>
              <p:spPr>
                <a:xfrm>
                  <a:off x="3681535" y="-6795288"/>
                  <a:ext cx="6666" cy="45998"/>
                </a:xfrm>
                <a:custGeom>
                  <a:avLst/>
                  <a:gdLst>
                    <a:gd name="connsiteX0" fmla="*/ 0 w 6666"/>
                    <a:gd name="connsiteY0" fmla="*/ 0 h 45998"/>
                    <a:gd name="connsiteX1" fmla="*/ 0 w 6666"/>
                    <a:gd name="connsiteY1" fmla="*/ 45998 h 45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666" h="45998">
                      <a:moveTo>
                        <a:pt x="0" y="0"/>
                      </a:moveTo>
                      <a:lnTo>
                        <a:pt x="0" y="45998"/>
                      </a:lnTo>
                    </a:path>
                  </a:pathLst>
                </a:custGeom>
                <a:ln w="18828" cap="rnd">
                  <a:solidFill>
                    <a:srgbClr val="FFAF04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47" name="Graphic 1085">
                <a:extLst>
                  <a:ext uri="{FF2B5EF4-FFF2-40B4-BE49-F238E27FC236}">
                    <a16:creationId xmlns:a16="http://schemas.microsoft.com/office/drawing/2014/main" id="{67D78D93-A775-0591-939C-059048D47F7D}"/>
                  </a:ext>
                </a:extLst>
              </p:cNvPr>
              <p:cNvGrpSpPr/>
              <p:nvPr/>
            </p:nvGrpSpPr>
            <p:grpSpPr>
              <a:xfrm>
                <a:off x="3630871" y="-6869951"/>
                <a:ext cx="100662" cy="99995"/>
                <a:chOff x="3630871" y="-6869951"/>
                <a:chExt cx="100662" cy="99995"/>
              </a:xfrm>
            </p:grpSpPr>
            <p:sp>
              <p:nvSpPr>
                <p:cNvPr id="2548" name="Freeform 2547">
                  <a:extLst>
                    <a:ext uri="{FF2B5EF4-FFF2-40B4-BE49-F238E27FC236}">
                      <a16:creationId xmlns:a16="http://schemas.microsoft.com/office/drawing/2014/main" id="{3D14B3FD-B9A5-A5DD-E341-6BFDFC441C1F}"/>
                    </a:ext>
                  </a:extLst>
                </p:cNvPr>
                <p:cNvSpPr/>
                <p:nvPr/>
              </p:nvSpPr>
              <p:spPr>
                <a:xfrm>
                  <a:off x="3630871" y="-6869951"/>
                  <a:ext cx="33331" cy="32665"/>
                </a:xfrm>
                <a:custGeom>
                  <a:avLst/>
                  <a:gdLst>
                    <a:gd name="connsiteX0" fmla="*/ 0 w 33331"/>
                    <a:gd name="connsiteY0" fmla="*/ 0 h 32665"/>
                    <a:gd name="connsiteX1" fmla="*/ 33332 w 33331"/>
                    <a:gd name="connsiteY1" fmla="*/ 32665 h 32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3331" h="32665">
                      <a:moveTo>
                        <a:pt x="0" y="0"/>
                      </a:moveTo>
                      <a:lnTo>
                        <a:pt x="33332" y="32665"/>
                      </a:lnTo>
                    </a:path>
                  </a:pathLst>
                </a:custGeom>
                <a:ln w="18828" cap="rnd">
                  <a:solidFill>
                    <a:srgbClr val="FFAF04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49" name="Freeform 2548">
                  <a:extLst>
                    <a:ext uri="{FF2B5EF4-FFF2-40B4-BE49-F238E27FC236}">
                      <a16:creationId xmlns:a16="http://schemas.microsoft.com/office/drawing/2014/main" id="{3B191620-85D7-4C33-7DA5-41E66A5190EB}"/>
                    </a:ext>
                  </a:extLst>
                </p:cNvPr>
                <p:cNvSpPr/>
                <p:nvPr/>
              </p:nvSpPr>
              <p:spPr>
                <a:xfrm>
                  <a:off x="3698868" y="-6802621"/>
                  <a:ext cx="32665" cy="32665"/>
                </a:xfrm>
                <a:custGeom>
                  <a:avLst/>
                  <a:gdLst>
                    <a:gd name="connsiteX0" fmla="*/ 0 w 32665"/>
                    <a:gd name="connsiteY0" fmla="*/ 0 h 32665"/>
                    <a:gd name="connsiteX1" fmla="*/ 32665 w 32665"/>
                    <a:gd name="connsiteY1" fmla="*/ 32665 h 32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665" h="32665">
                      <a:moveTo>
                        <a:pt x="0" y="0"/>
                      </a:moveTo>
                      <a:lnTo>
                        <a:pt x="32665" y="32665"/>
                      </a:lnTo>
                    </a:path>
                  </a:pathLst>
                </a:custGeom>
                <a:ln w="18828" cap="rnd">
                  <a:solidFill>
                    <a:srgbClr val="FFAF04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50" name="Freeform 2549">
                  <a:extLst>
                    <a:ext uri="{FF2B5EF4-FFF2-40B4-BE49-F238E27FC236}">
                      <a16:creationId xmlns:a16="http://schemas.microsoft.com/office/drawing/2014/main" id="{7126BF39-302D-97E3-12EF-1B6EC34C94FB}"/>
                    </a:ext>
                  </a:extLst>
                </p:cNvPr>
                <p:cNvSpPr/>
                <p:nvPr/>
              </p:nvSpPr>
              <p:spPr>
                <a:xfrm>
                  <a:off x="3698868" y="-6869951"/>
                  <a:ext cx="32665" cy="32665"/>
                </a:xfrm>
                <a:custGeom>
                  <a:avLst/>
                  <a:gdLst>
                    <a:gd name="connsiteX0" fmla="*/ 32665 w 32665"/>
                    <a:gd name="connsiteY0" fmla="*/ 0 h 32665"/>
                    <a:gd name="connsiteX1" fmla="*/ 0 w 32665"/>
                    <a:gd name="connsiteY1" fmla="*/ 32665 h 32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665" h="32665">
                      <a:moveTo>
                        <a:pt x="32665" y="0"/>
                      </a:moveTo>
                      <a:lnTo>
                        <a:pt x="0" y="32665"/>
                      </a:lnTo>
                    </a:path>
                  </a:pathLst>
                </a:custGeom>
                <a:ln w="18828" cap="rnd">
                  <a:solidFill>
                    <a:srgbClr val="FFAF04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51" name="Freeform 2550">
                  <a:extLst>
                    <a:ext uri="{FF2B5EF4-FFF2-40B4-BE49-F238E27FC236}">
                      <a16:creationId xmlns:a16="http://schemas.microsoft.com/office/drawing/2014/main" id="{10B29AFB-B928-9475-C38D-03142F26E010}"/>
                    </a:ext>
                  </a:extLst>
                </p:cNvPr>
                <p:cNvSpPr/>
                <p:nvPr/>
              </p:nvSpPr>
              <p:spPr>
                <a:xfrm>
                  <a:off x="3630871" y="-6802621"/>
                  <a:ext cx="33331" cy="32665"/>
                </a:xfrm>
                <a:custGeom>
                  <a:avLst/>
                  <a:gdLst>
                    <a:gd name="connsiteX0" fmla="*/ 33332 w 33331"/>
                    <a:gd name="connsiteY0" fmla="*/ 0 h 32665"/>
                    <a:gd name="connsiteX1" fmla="*/ 0 w 33331"/>
                    <a:gd name="connsiteY1" fmla="*/ 32665 h 326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3331" h="32665">
                      <a:moveTo>
                        <a:pt x="33332" y="0"/>
                      </a:moveTo>
                      <a:lnTo>
                        <a:pt x="0" y="32665"/>
                      </a:lnTo>
                    </a:path>
                  </a:pathLst>
                </a:custGeom>
                <a:ln w="18828" cap="rnd">
                  <a:solidFill>
                    <a:srgbClr val="FFAF04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2519" name="Graphic 1085">
              <a:extLst>
                <a:ext uri="{FF2B5EF4-FFF2-40B4-BE49-F238E27FC236}">
                  <a16:creationId xmlns:a16="http://schemas.microsoft.com/office/drawing/2014/main" id="{940327D6-BB6E-23DB-789F-8782E4315BE0}"/>
                </a:ext>
              </a:extLst>
            </p:cNvPr>
            <p:cNvGrpSpPr/>
            <p:nvPr/>
          </p:nvGrpSpPr>
          <p:grpSpPr>
            <a:xfrm>
              <a:off x="7018628" y="6352394"/>
              <a:ext cx="181992" cy="181992"/>
              <a:chOff x="3959523" y="-7409262"/>
              <a:chExt cx="181992" cy="181992"/>
            </a:xfrm>
          </p:grpSpPr>
          <p:grpSp>
            <p:nvGrpSpPr>
              <p:cNvPr id="2536" name="Graphic 1085">
                <a:extLst>
                  <a:ext uri="{FF2B5EF4-FFF2-40B4-BE49-F238E27FC236}">
                    <a16:creationId xmlns:a16="http://schemas.microsoft.com/office/drawing/2014/main" id="{5982EC13-C113-B4A9-E9FA-3C34C5F22E34}"/>
                  </a:ext>
                </a:extLst>
              </p:cNvPr>
              <p:cNvGrpSpPr/>
              <p:nvPr/>
            </p:nvGrpSpPr>
            <p:grpSpPr>
              <a:xfrm>
                <a:off x="3959523" y="-7409262"/>
                <a:ext cx="181992" cy="181992"/>
                <a:chOff x="3959523" y="-7409262"/>
                <a:chExt cx="181992" cy="181992"/>
              </a:xfrm>
            </p:grpSpPr>
            <p:sp>
              <p:nvSpPr>
                <p:cNvPr id="2542" name="Freeform 2541">
                  <a:extLst>
                    <a:ext uri="{FF2B5EF4-FFF2-40B4-BE49-F238E27FC236}">
                      <a16:creationId xmlns:a16="http://schemas.microsoft.com/office/drawing/2014/main" id="{3439367E-EFD2-7B6C-90B4-18F046F73423}"/>
                    </a:ext>
                  </a:extLst>
                </p:cNvPr>
                <p:cNvSpPr/>
                <p:nvPr/>
              </p:nvSpPr>
              <p:spPr>
                <a:xfrm>
                  <a:off x="3959523" y="-7318599"/>
                  <a:ext cx="59330" cy="6666"/>
                </a:xfrm>
                <a:custGeom>
                  <a:avLst/>
                  <a:gdLst>
                    <a:gd name="connsiteX0" fmla="*/ 0 w 59330"/>
                    <a:gd name="connsiteY0" fmla="*/ 0 h 6666"/>
                    <a:gd name="connsiteX1" fmla="*/ 59331 w 59330"/>
                    <a:gd name="connsiteY1" fmla="*/ 0 h 66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9330" h="6666">
                      <a:moveTo>
                        <a:pt x="0" y="0"/>
                      </a:moveTo>
                      <a:lnTo>
                        <a:pt x="59331" y="0"/>
                      </a:lnTo>
                    </a:path>
                  </a:pathLst>
                </a:custGeom>
                <a:ln w="18828" cap="rnd">
                  <a:solidFill>
                    <a:srgbClr val="FFAF04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43" name="Freeform 2542">
                  <a:extLst>
                    <a:ext uri="{FF2B5EF4-FFF2-40B4-BE49-F238E27FC236}">
                      <a16:creationId xmlns:a16="http://schemas.microsoft.com/office/drawing/2014/main" id="{C5A1F784-04CF-7DE3-D73C-F4835C0EDED5}"/>
                    </a:ext>
                  </a:extLst>
                </p:cNvPr>
                <p:cNvSpPr/>
                <p:nvPr/>
              </p:nvSpPr>
              <p:spPr>
                <a:xfrm>
                  <a:off x="4081518" y="-7318599"/>
                  <a:ext cx="59997" cy="666"/>
                </a:xfrm>
                <a:custGeom>
                  <a:avLst/>
                  <a:gdLst>
                    <a:gd name="connsiteX0" fmla="*/ 0 w 59997"/>
                    <a:gd name="connsiteY0" fmla="*/ 667 h 666"/>
                    <a:gd name="connsiteX1" fmla="*/ 59997 w 59997"/>
                    <a:gd name="connsiteY1" fmla="*/ 0 h 6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9997" h="666">
                      <a:moveTo>
                        <a:pt x="0" y="667"/>
                      </a:moveTo>
                      <a:lnTo>
                        <a:pt x="59997" y="0"/>
                      </a:lnTo>
                    </a:path>
                  </a:pathLst>
                </a:custGeom>
                <a:ln w="18828" cap="rnd">
                  <a:solidFill>
                    <a:srgbClr val="FFAF04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44" name="Freeform 2543">
                  <a:extLst>
                    <a:ext uri="{FF2B5EF4-FFF2-40B4-BE49-F238E27FC236}">
                      <a16:creationId xmlns:a16="http://schemas.microsoft.com/office/drawing/2014/main" id="{E3512FEE-C4C3-4C15-843A-8B402EC1099B}"/>
                    </a:ext>
                  </a:extLst>
                </p:cNvPr>
                <p:cNvSpPr/>
                <p:nvPr/>
              </p:nvSpPr>
              <p:spPr>
                <a:xfrm>
                  <a:off x="4050186" y="-7409262"/>
                  <a:ext cx="6666" cy="59330"/>
                </a:xfrm>
                <a:custGeom>
                  <a:avLst/>
                  <a:gdLst>
                    <a:gd name="connsiteX0" fmla="*/ 0 w 6666"/>
                    <a:gd name="connsiteY0" fmla="*/ 0 h 59330"/>
                    <a:gd name="connsiteX1" fmla="*/ 0 w 6666"/>
                    <a:gd name="connsiteY1" fmla="*/ 59331 h 593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666" h="59330">
                      <a:moveTo>
                        <a:pt x="0" y="0"/>
                      </a:moveTo>
                      <a:lnTo>
                        <a:pt x="0" y="59331"/>
                      </a:lnTo>
                    </a:path>
                  </a:pathLst>
                </a:custGeom>
                <a:ln w="18828" cap="rnd">
                  <a:solidFill>
                    <a:srgbClr val="FFAF04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45" name="Freeform 2544">
                  <a:extLst>
                    <a:ext uri="{FF2B5EF4-FFF2-40B4-BE49-F238E27FC236}">
                      <a16:creationId xmlns:a16="http://schemas.microsoft.com/office/drawing/2014/main" id="{03A9D0DE-69E8-B7C3-EB04-88C997FF6847}"/>
                    </a:ext>
                  </a:extLst>
                </p:cNvPr>
                <p:cNvSpPr/>
                <p:nvPr/>
              </p:nvSpPr>
              <p:spPr>
                <a:xfrm>
                  <a:off x="4050186" y="-7286600"/>
                  <a:ext cx="6666" cy="59330"/>
                </a:xfrm>
                <a:custGeom>
                  <a:avLst/>
                  <a:gdLst>
                    <a:gd name="connsiteX0" fmla="*/ 0 w 6666"/>
                    <a:gd name="connsiteY0" fmla="*/ 0 h 59330"/>
                    <a:gd name="connsiteX1" fmla="*/ 0 w 6666"/>
                    <a:gd name="connsiteY1" fmla="*/ 59331 h 593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666" h="59330">
                      <a:moveTo>
                        <a:pt x="0" y="0"/>
                      </a:moveTo>
                      <a:lnTo>
                        <a:pt x="0" y="59331"/>
                      </a:lnTo>
                    </a:path>
                  </a:pathLst>
                </a:custGeom>
                <a:ln w="18828" cap="rnd">
                  <a:solidFill>
                    <a:srgbClr val="FFAF04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37" name="Graphic 1085">
                <a:extLst>
                  <a:ext uri="{FF2B5EF4-FFF2-40B4-BE49-F238E27FC236}">
                    <a16:creationId xmlns:a16="http://schemas.microsoft.com/office/drawing/2014/main" id="{B6D0832F-C75F-1A73-E3F0-E5534A503112}"/>
                  </a:ext>
                </a:extLst>
              </p:cNvPr>
              <p:cNvGrpSpPr/>
              <p:nvPr/>
            </p:nvGrpSpPr>
            <p:grpSpPr>
              <a:xfrm>
                <a:off x="3986189" y="-7382596"/>
                <a:ext cx="128661" cy="128661"/>
                <a:chOff x="3986189" y="-7382596"/>
                <a:chExt cx="128661" cy="128661"/>
              </a:xfrm>
            </p:grpSpPr>
            <p:sp>
              <p:nvSpPr>
                <p:cNvPr id="2538" name="Freeform 2537">
                  <a:extLst>
                    <a:ext uri="{FF2B5EF4-FFF2-40B4-BE49-F238E27FC236}">
                      <a16:creationId xmlns:a16="http://schemas.microsoft.com/office/drawing/2014/main" id="{D0D975E1-BC1A-B24F-94E9-C208C15BC105}"/>
                    </a:ext>
                  </a:extLst>
                </p:cNvPr>
                <p:cNvSpPr/>
                <p:nvPr/>
              </p:nvSpPr>
              <p:spPr>
                <a:xfrm>
                  <a:off x="3986189" y="-7382596"/>
                  <a:ext cx="41998" cy="41998"/>
                </a:xfrm>
                <a:custGeom>
                  <a:avLst/>
                  <a:gdLst>
                    <a:gd name="connsiteX0" fmla="*/ 0 w 41998"/>
                    <a:gd name="connsiteY0" fmla="*/ 0 h 41998"/>
                    <a:gd name="connsiteX1" fmla="*/ 41998 w 41998"/>
                    <a:gd name="connsiteY1" fmla="*/ 41998 h 41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998" h="41998">
                      <a:moveTo>
                        <a:pt x="0" y="0"/>
                      </a:moveTo>
                      <a:lnTo>
                        <a:pt x="41998" y="41998"/>
                      </a:lnTo>
                    </a:path>
                  </a:pathLst>
                </a:custGeom>
                <a:ln w="18828" cap="rnd">
                  <a:solidFill>
                    <a:srgbClr val="FFAF04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39" name="Freeform 2538">
                  <a:extLst>
                    <a:ext uri="{FF2B5EF4-FFF2-40B4-BE49-F238E27FC236}">
                      <a16:creationId xmlns:a16="http://schemas.microsoft.com/office/drawing/2014/main" id="{1391938C-9E5B-98B7-FEF6-3FD190B12048}"/>
                    </a:ext>
                  </a:extLst>
                </p:cNvPr>
                <p:cNvSpPr/>
                <p:nvPr/>
              </p:nvSpPr>
              <p:spPr>
                <a:xfrm>
                  <a:off x="4072852" y="-7295933"/>
                  <a:ext cx="41998" cy="41998"/>
                </a:xfrm>
                <a:custGeom>
                  <a:avLst/>
                  <a:gdLst>
                    <a:gd name="connsiteX0" fmla="*/ 0 w 41998"/>
                    <a:gd name="connsiteY0" fmla="*/ 0 h 41998"/>
                    <a:gd name="connsiteX1" fmla="*/ 41998 w 41998"/>
                    <a:gd name="connsiteY1" fmla="*/ 41998 h 41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998" h="41998">
                      <a:moveTo>
                        <a:pt x="0" y="0"/>
                      </a:moveTo>
                      <a:lnTo>
                        <a:pt x="41998" y="41998"/>
                      </a:lnTo>
                    </a:path>
                  </a:pathLst>
                </a:custGeom>
                <a:ln w="18828" cap="rnd">
                  <a:solidFill>
                    <a:srgbClr val="FFAF04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40" name="Freeform 2539">
                  <a:extLst>
                    <a:ext uri="{FF2B5EF4-FFF2-40B4-BE49-F238E27FC236}">
                      <a16:creationId xmlns:a16="http://schemas.microsoft.com/office/drawing/2014/main" id="{1FA78FAB-B960-CFFA-89B1-92E7B69C5022}"/>
                    </a:ext>
                  </a:extLst>
                </p:cNvPr>
                <p:cNvSpPr/>
                <p:nvPr/>
              </p:nvSpPr>
              <p:spPr>
                <a:xfrm>
                  <a:off x="4072185" y="-7382596"/>
                  <a:ext cx="42664" cy="41998"/>
                </a:xfrm>
                <a:custGeom>
                  <a:avLst/>
                  <a:gdLst>
                    <a:gd name="connsiteX0" fmla="*/ 42665 w 42664"/>
                    <a:gd name="connsiteY0" fmla="*/ 0 h 41998"/>
                    <a:gd name="connsiteX1" fmla="*/ 0 w 42664"/>
                    <a:gd name="connsiteY1" fmla="*/ 41998 h 41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2664" h="41998">
                      <a:moveTo>
                        <a:pt x="42665" y="0"/>
                      </a:moveTo>
                      <a:lnTo>
                        <a:pt x="0" y="41998"/>
                      </a:lnTo>
                    </a:path>
                  </a:pathLst>
                </a:custGeom>
                <a:ln w="18828" cap="rnd">
                  <a:solidFill>
                    <a:srgbClr val="FFAF04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41" name="Freeform 2540">
                  <a:extLst>
                    <a:ext uri="{FF2B5EF4-FFF2-40B4-BE49-F238E27FC236}">
                      <a16:creationId xmlns:a16="http://schemas.microsoft.com/office/drawing/2014/main" id="{609C2D03-D6B5-DD19-3A8E-23C91F1FE379}"/>
                    </a:ext>
                  </a:extLst>
                </p:cNvPr>
                <p:cNvSpPr/>
                <p:nvPr/>
              </p:nvSpPr>
              <p:spPr>
                <a:xfrm>
                  <a:off x="3986189" y="-7295933"/>
                  <a:ext cx="41998" cy="41998"/>
                </a:xfrm>
                <a:custGeom>
                  <a:avLst/>
                  <a:gdLst>
                    <a:gd name="connsiteX0" fmla="*/ 41998 w 41998"/>
                    <a:gd name="connsiteY0" fmla="*/ 0 h 41998"/>
                    <a:gd name="connsiteX1" fmla="*/ 0 w 41998"/>
                    <a:gd name="connsiteY1" fmla="*/ 41998 h 41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998" h="41998">
                      <a:moveTo>
                        <a:pt x="41998" y="0"/>
                      </a:moveTo>
                      <a:lnTo>
                        <a:pt x="0" y="41998"/>
                      </a:lnTo>
                    </a:path>
                  </a:pathLst>
                </a:custGeom>
                <a:ln w="18828" cap="rnd">
                  <a:solidFill>
                    <a:srgbClr val="FFAF04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2531" name="Freeform 2530">
              <a:extLst>
                <a:ext uri="{FF2B5EF4-FFF2-40B4-BE49-F238E27FC236}">
                  <a16:creationId xmlns:a16="http://schemas.microsoft.com/office/drawing/2014/main" id="{7695C589-7350-E2BC-9564-73A426087D85}"/>
                </a:ext>
              </a:extLst>
            </p:cNvPr>
            <p:cNvSpPr/>
            <p:nvPr/>
          </p:nvSpPr>
          <p:spPr>
            <a:xfrm>
              <a:off x="6591313" y="7357685"/>
              <a:ext cx="132660" cy="6666"/>
            </a:xfrm>
            <a:custGeom>
              <a:avLst/>
              <a:gdLst>
                <a:gd name="connsiteX0" fmla="*/ 0 w 132660"/>
                <a:gd name="connsiteY0" fmla="*/ 0 h 6666"/>
                <a:gd name="connsiteX1" fmla="*/ 132661 w 132660"/>
                <a:gd name="connsiteY1" fmla="*/ 0 h 6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2660" h="6666">
                  <a:moveTo>
                    <a:pt x="0" y="0"/>
                  </a:moveTo>
                  <a:lnTo>
                    <a:pt x="132661" y="0"/>
                  </a:lnTo>
                </a:path>
              </a:pathLst>
            </a:custGeom>
            <a:ln w="18828" cap="rnd">
              <a:solidFill>
                <a:srgbClr val="A20004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32" name="Freeform 2531">
              <a:extLst>
                <a:ext uri="{FF2B5EF4-FFF2-40B4-BE49-F238E27FC236}">
                  <a16:creationId xmlns:a16="http://schemas.microsoft.com/office/drawing/2014/main" id="{87C9E0B5-A7BE-5DFB-249B-48FBB3C8282F}"/>
                </a:ext>
              </a:extLst>
            </p:cNvPr>
            <p:cNvSpPr/>
            <p:nvPr/>
          </p:nvSpPr>
          <p:spPr>
            <a:xfrm>
              <a:off x="6793304" y="7427682"/>
              <a:ext cx="45719" cy="130537"/>
            </a:xfrm>
            <a:custGeom>
              <a:avLst/>
              <a:gdLst>
                <a:gd name="connsiteX0" fmla="*/ 0 w 6666"/>
                <a:gd name="connsiteY0" fmla="*/ 0 h 131994"/>
                <a:gd name="connsiteX1" fmla="*/ 0 w 6666"/>
                <a:gd name="connsiteY1" fmla="*/ 131994 h 131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666" h="131994">
                  <a:moveTo>
                    <a:pt x="0" y="0"/>
                  </a:moveTo>
                  <a:lnTo>
                    <a:pt x="0" y="131994"/>
                  </a:lnTo>
                </a:path>
              </a:pathLst>
            </a:custGeom>
            <a:ln w="18828" cap="rnd">
              <a:solidFill>
                <a:srgbClr val="A20004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33" name="Freeform 2532">
              <a:extLst>
                <a:ext uri="{FF2B5EF4-FFF2-40B4-BE49-F238E27FC236}">
                  <a16:creationId xmlns:a16="http://schemas.microsoft.com/office/drawing/2014/main" id="{45A73C81-60A6-56DF-6E22-932D8B4D2801}"/>
                </a:ext>
              </a:extLst>
            </p:cNvPr>
            <p:cNvSpPr/>
            <p:nvPr/>
          </p:nvSpPr>
          <p:spPr>
            <a:xfrm>
              <a:off x="6650644" y="7215024"/>
              <a:ext cx="93329" cy="93329"/>
            </a:xfrm>
            <a:custGeom>
              <a:avLst/>
              <a:gdLst>
                <a:gd name="connsiteX0" fmla="*/ 0 w 93329"/>
                <a:gd name="connsiteY0" fmla="*/ 0 h 93329"/>
                <a:gd name="connsiteX1" fmla="*/ 93329 w 93329"/>
                <a:gd name="connsiteY1" fmla="*/ 93329 h 93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329" h="93329">
                  <a:moveTo>
                    <a:pt x="0" y="0"/>
                  </a:moveTo>
                  <a:lnTo>
                    <a:pt x="93329" y="93329"/>
                  </a:lnTo>
                </a:path>
              </a:pathLst>
            </a:custGeom>
            <a:ln w="18828" cap="rnd">
              <a:solidFill>
                <a:srgbClr val="A20004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34" name="Freeform 2533">
              <a:extLst>
                <a:ext uri="{FF2B5EF4-FFF2-40B4-BE49-F238E27FC236}">
                  <a16:creationId xmlns:a16="http://schemas.microsoft.com/office/drawing/2014/main" id="{FCC9F6F2-5EB0-957B-97FA-FA088EAF758B}"/>
                </a:ext>
              </a:extLst>
            </p:cNvPr>
            <p:cNvSpPr/>
            <p:nvPr/>
          </p:nvSpPr>
          <p:spPr>
            <a:xfrm>
              <a:off x="6842636" y="7407016"/>
              <a:ext cx="93329" cy="93329"/>
            </a:xfrm>
            <a:custGeom>
              <a:avLst/>
              <a:gdLst>
                <a:gd name="connsiteX0" fmla="*/ 0 w 93329"/>
                <a:gd name="connsiteY0" fmla="*/ 0 h 93329"/>
                <a:gd name="connsiteX1" fmla="*/ 93329 w 93329"/>
                <a:gd name="connsiteY1" fmla="*/ 93329 h 93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329" h="93329">
                  <a:moveTo>
                    <a:pt x="0" y="0"/>
                  </a:moveTo>
                  <a:lnTo>
                    <a:pt x="93329" y="93329"/>
                  </a:lnTo>
                </a:path>
              </a:pathLst>
            </a:custGeom>
            <a:ln w="18828" cap="rnd">
              <a:solidFill>
                <a:srgbClr val="A20004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35" name="Freeform 2534">
              <a:extLst>
                <a:ext uri="{FF2B5EF4-FFF2-40B4-BE49-F238E27FC236}">
                  <a16:creationId xmlns:a16="http://schemas.microsoft.com/office/drawing/2014/main" id="{7FC4F84F-FECC-9758-0ED8-F09A8823B4B4}"/>
                </a:ext>
              </a:extLst>
            </p:cNvPr>
            <p:cNvSpPr/>
            <p:nvPr/>
          </p:nvSpPr>
          <p:spPr>
            <a:xfrm>
              <a:off x="6650644" y="7407016"/>
              <a:ext cx="93329" cy="93329"/>
            </a:xfrm>
            <a:custGeom>
              <a:avLst/>
              <a:gdLst>
                <a:gd name="connsiteX0" fmla="*/ 93329 w 93329"/>
                <a:gd name="connsiteY0" fmla="*/ 0 h 93329"/>
                <a:gd name="connsiteX1" fmla="*/ 0 w 93329"/>
                <a:gd name="connsiteY1" fmla="*/ 93329 h 93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329" h="93329">
                  <a:moveTo>
                    <a:pt x="93329" y="0"/>
                  </a:moveTo>
                  <a:lnTo>
                    <a:pt x="0" y="93329"/>
                  </a:lnTo>
                </a:path>
              </a:pathLst>
            </a:custGeom>
            <a:ln w="18828" cap="rnd">
              <a:solidFill>
                <a:srgbClr val="A20004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21" name="Freeform 2520">
              <a:extLst>
                <a:ext uri="{FF2B5EF4-FFF2-40B4-BE49-F238E27FC236}">
                  <a16:creationId xmlns:a16="http://schemas.microsoft.com/office/drawing/2014/main" id="{864BB2A8-9A70-CB92-CCC9-03F12F8D26F7}"/>
                </a:ext>
              </a:extLst>
            </p:cNvPr>
            <p:cNvSpPr/>
            <p:nvPr/>
          </p:nvSpPr>
          <p:spPr>
            <a:xfrm>
              <a:off x="6783138" y="7255522"/>
              <a:ext cx="106995" cy="106995"/>
            </a:xfrm>
            <a:custGeom>
              <a:avLst/>
              <a:gdLst>
                <a:gd name="connsiteX0" fmla="*/ 32165 w 106995"/>
                <a:gd name="connsiteY0" fmla="*/ 101496 h 106995"/>
                <a:gd name="connsiteX1" fmla="*/ 5500 w 106995"/>
                <a:gd name="connsiteY1" fmla="*/ 101496 h 106995"/>
                <a:gd name="connsiteX2" fmla="*/ 5500 w 106995"/>
                <a:gd name="connsiteY2" fmla="*/ 101496 h 106995"/>
                <a:gd name="connsiteX3" fmla="*/ 5500 w 106995"/>
                <a:gd name="connsiteY3" fmla="*/ 74830 h 106995"/>
                <a:gd name="connsiteX4" fmla="*/ 74830 w 106995"/>
                <a:gd name="connsiteY4" fmla="*/ 5500 h 106995"/>
                <a:gd name="connsiteX5" fmla="*/ 101496 w 106995"/>
                <a:gd name="connsiteY5" fmla="*/ 5500 h 106995"/>
                <a:gd name="connsiteX6" fmla="*/ 101496 w 106995"/>
                <a:gd name="connsiteY6" fmla="*/ 5500 h 106995"/>
                <a:gd name="connsiteX7" fmla="*/ 101496 w 106995"/>
                <a:gd name="connsiteY7" fmla="*/ 32165 h 106995"/>
                <a:gd name="connsiteX8" fmla="*/ 32165 w 106995"/>
                <a:gd name="connsiteY8" fmla="*/ 101496 h 106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6995" h="106995">
                  <a:moveTo>
                    <a:pt x="32165" y="101496"/>
                  </a:moveTo>
                  <a:cubicBezTo>
                    <a:pt x="24832" y="108829"/>
                    <a:pt x="12833" y="108829"/>
                    <a:pt x="5500" y="101496"/>
                  </a:cubicBezTo>
                  <a:lnTo>
                    <a:pt x="5500" y="101496"/>
                  </a:lnTo>
                  <a:cubicBezTo>
                    <a:pt x="-1833" y="94163"/>
                    <a:pt x="-1833" y="82163"/>
                    <a:pt x="5500" y="74830"/>
                  </a:cubicBezTo>
                  <a:lnTo>
                    <a:pt x="74830" y="5500"/>
                  </a:lnTo>
                  <a:cubicBezTo>
                    <a:pt x="82163" y="-1833"/>
                    <a:pt x="94163" y="-1833"/>
                    <a:pt x="101496" y="5500"/>
                  </a:cubicBezTo>
                  <a:lnTo>
                    <a:pt x="101496" y="5500"/>
                  </a:lnTo>
                  <a:cubicBezTo>
                    <a:pt x="108829" y="12833"/>
                    <a:pt x="108829" y="24832"/>
                    <a:pt x="101496" y="32165"/>
                  </a:cubicBezTo>
                  <a:lnTo>
                    <a:pt x="32165" y="101496"/>
                  </a:lnTo>
                  <a:close/>
                </a:path>
              </a:pathLst>
            </a:custGeom>
            <a:solidFill>
              <a:srgbClr val="A20004"/>
            </a:solidFill>
            <a:ln w="66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522" name="Graphic 1085">
              <a:extLst>
                <a:ext uri="{FF2B5EF4-FFF2-40B4-BE49-F238E27FC236}">
                  <a16:creationId xmlns:a16="http://schemas.microsoft.com/office/drawing/2014/main" id="{48C6B068-FC46-ACC7-3237-426292404B49}"/>
                </a:ext>
              </a:extLst>
            </p:cNvPr>
            <p:cNvGrpSpPr/>
            <p:nvPr/>
          </p:nvGrpSpPr>
          <p:grpSpPr>
            <a:xfrm>
              <a:off x="6748144" y="6756760"/>
              <a:ext cx="642019" cy="642019"/>
              <a:chOff x="3689039" y="-7004896"/>
              <a:chExt cx="642019" cy="642019"/>
            </a:xfrm>
          </p:grpSpPr>
          <p:sp>
            <p:nvSpPr>
              <p:cNvPr id="2524" name="Freeform 2523">
                <a:extLst>
                  <a:ext uri="{FF2B5EF4-FFF2-40B4-BE49-F238E27FC236}">
                    <a16:creationId xmlns:a16="http://schemas.microsoft.com/office/drawing/2014/main" id="{57FD6010-14FF-CCCE-4FDC-1858A24714DD}"/>
                  </a:ext>
                </a:extLst>
              </p:cNvPr>
              <p:cNvSpPr/>
              <p:nvPr/>
            </p:nvSpPr>
            <p:spPr>
              <a:xfrm rot="-2700000">
                <a:off x="3719064" y="-6846878"/>
                <a:ext cx="581969" cy="325982"/>
              </a:xfrm>
              <a:custGeom>
                <a:avLst/>
                <a:gdLst>
                  <a:gd name="connsiteX0" fmla="*/ 0 w 581969"/>
                  <a:gd name="connsiteY0" fmla="*/ 0 h 325982"/>
                  <a:gd name="connsiteX1" fmla="*/ 581969 w 581969"/>
                  <a:gd name="connsiteY1" fmla="*/ 0 h 325982"/>
                  <a:gd name="connsiteX2" fmla="*/ 581969 w 581969"/>
                  <a:gd name="connsiteY2" fmla="*/ 325983 h 325982"/>
                  <a:gd name="connsiteX3" fmla="*/ 0 w 581969"/>
                  <a:gd name="connsiteY3" fmla="*/ 325983 h 325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81969" h="325982">
                    <a:moveTo>
                      <a:pt x="0" y="0"/>
                    </a:moveTo>
                    <a:lnTo>
                      <a:pt x="581969" y="0"/>
                    </a:lnTo>
                    <a:lnTo>
                      <a:pt x="581969" y="325983"/>
                    </a:lnTo>
                    <a:lnTo>
                      <a:pt x="0" y="325983"/>
                    </a:lnTo>
                    <a:close/>
                  </a:path>
                </a:pathLst>
              </a:custGeom>
              <a:solidFill>
                <a:srgbClr val="00A3A2"/>
              </a:solidFill>
              <a:ln w="66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525" name="Graphic 1085">
                <a:extLst>
                  <a:ext uri="{FF2B5EF4-FFF2-40B4-BE49-F238E27FC236}">
                    <a16:creationId xmlns:a16="http://schemas.microsoft.com/office/drawing/2014/main" id="{782D6CD6-1D84-9F7B-8C3D-C642E3E103F2}"/>
                  </a:ext>
                </a:extLst>
              </p:cNvPr>
              <p:cNvGrpSpPr/>
              <p:nvPr/>
            </p:nvGrpSpPr>
            <p:grpSpPr>
              <a:xfrm>
                <a:off x="3743533" y="-6950615"/>
                <a:ext cx="532643" cy="533310"/>
                <a:chOff x="3743533" y="-6950615"/>
                <a:chExt cx="532643" cy="533310"/>
              </a:xfrm>
              <a:solidFill>
                <a:srgbClr val="FFFFFF"/>
              </a:solidFill>
            </p:grpSpPr>
            <p:sp>
              <p:nvSpPr>
                <p:cNvPr id="2526" name="Freeform 2525">
                  <a:extLst>
                    <a:ext uri="{FF2B5EF4-FFF2-40B4-BE49-F238E27FC236}">
                      <a16:creationId xmlns:a16="http://schemas.microsoft.com/office/drawing/2014/main" id="{6185CF97-993E-2BDD-1512-B3DAC0BBCF97}"/>
                    </a:ext>
                  </a:extLst>
                </p:cNvPr>
                <p:cNvSpPr/>
                <p:nvPr/>
              </p:nvSpPr>
              <p:spPr>
                <a:xfrm>
                  <a:off x="4043520" y="-6950615"/>
                  <a:ext cx="232656" cy="189325"/>
                </a:xfrm>
                <a:custGeom>
                  <a:avLst/>
                  <a:gdLst>
                    <a:gd name="connsiteX0" fmla="*/ 232657 w 232656"/>
                    <a:gd name="connsiteY0" fmla="*/ 179992 h 189325"/>
                    <a:gd name="connsiteX1" fmla="*/ 223324 w 232656"/>
                    <a:gd name="connsiteY1" fmla="*/ 189325 h 189325"/>
                    <a:gd name="connsiteX2" fmla="*/ 0 w 232656"/>
                    <a:gd name="connsiteY2" fmla="*/ 53331 h 189325"/>
                    <a:gd name="connsiteX3" fmla="*/ 52664 w 232656"/>
                    <a:gd name="connsiteY3" fmla="*/ 0 h 189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32656" h="189325">
                      <a:moveTo>
                        <a:pt x="232657" y="179992"/>
                      </a:moveTo>
                      <a:lnTo>
                        <a:pt x="223324" y="189325"/>
                      </a:lnTo>
                      <a:lnTo>
                        <a:pt x="0" y="53331"/>
                      </a:lnTo>
                      <a:lnTo>
                        <a:pt x="52664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6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27" name="Freeform 2526">
                  <a:extLst>
                    <a:ext uri="{FF2B5EF4-FFF2-40B4-BE49-F238E27FC236}">
                      <a16:creationId xmlns:a16="http://schemas.microsoft.com/office/drawing/2014/main" id="{F1C31ACE-5C68-DDC8-AC2B-04B2E4DA22FC}"/>
                    </a:ext>
                  </a:extLst>
                </p:cNvPr>
                <p:cNvSpPr/>
                <p:nvPr/>
              </p:nvSpPr>
              <p:spPr>
                <a:xfrm>
                  <a:off x="3958857" y="-6860618"/>
                  <a:ext cx="271321" cy="183992"/>
                </a:xfrm>
                <a:custGeom>
                  <a:avLst/>
                  <a:gdLst>
                    <a:gd name="connsiteX0" fmla="*/ 271322 w 271321"/>
                    <a:gd name="connsiteY0" fmla="*/ 136661 h 183992"/>
                    <a:gd name="connsiteX1" fmla="*/ 223324 w 271321"/>
                    <a:gd name="connsiteY1" fmla="*/ 183992 h 183992"/>
                    <a:gd name="connsiteX2" fmla="*/ 0 w 271321"/>
                    <a:gd name="connsiteY2" fmla="*/ 47998 h 183992"/>
                    <a:gd name="connsiteX3" fmla="*/ 47331 w 271321"/>
                    <a:gd name="connsiteY3" fmla="*/ 0 h 183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71321" h="183992">
                      <a:moveTo>
                        <a:pt x="271322" y="136661"/>
                      </a:moveTo>
                      <a:lnTo>
                        <a:pt x="223324" y="183992"/>
                      </a:lnTo>
                      <a:lnTo>
                        <a:pt x="0" y="47998"/>
                      </a:lnTo>
                      <a:lnTo>
                        <a:pt x="4733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6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28" name="Freeform 2527">
                  <a:extLst>
                    <a:ext uri="{FF2B5EF4-FFF2-40B4-BE49-F238E27FC236}">
                      <a16:creationId xmlns:a16="http://schemas.microsoft.com/office/drawing/2014/main" id="{504B0D2D-147A-89DC-17C9-58B493435B58}"/>
                    </a:ext>
                  </a:extLst>
                </p:cNvPr>
                <p:cNvSpPr/>
                <p:nvPr/>
              </p:nvSpPr>
              <p:spPr>
                <a:xfrm>
                  <a:off x="3874194" y="-6775955"/>
                  <a:ext cx="271321" cy="183992"/>
                </a:xfrm>
                <a:custGeom>
                  <a:avLst/>
                  <a:gdLst>
                    <a:gd name="connsiteX0" fmla="*/ 271322 w 271321"/>
                    <a:gd name="connsiteY0" fmla="*/ 136661 h 183992"/>
                    <a:gd name="connsiteX1" fmla="*/ 223324 w 271321"/>
                    <a:gd name="connsiteY1" fmla="*/ 183992 h 183992"/>
                    <a:gd name="connsiteX2" fmla="*/ 0 w 271321"/>
                    <a:gd name="connsiteY2" fmla="*/ 47331 h 183992"/>
                    <a:gd name="connsiteX3" fmla="*/ 47331 w 271321"/>
                    <a:gd name="connsiteY3" fmla="*/ 0 h 183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71321" h="183992">
                      <a:moveTo>
                        <a:pt x="271322" y="136661"/>
                      </a:moveTo>
                      <a:lnTo>
                        <a:pt x="223324" y="183992"/>
                      </a:lnTo>
                      <a:lnTo>
                        <a:pt x="0" y="47331"/>
                      </a:lnTo>
                      <a:lnTo>
                        <a:pt x="4733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6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29" name="Freeform 2528">
                  <a:extLst>
                    <a:ext uri="{FF2B5EF4-FFF2-40B4-BE49-F238E27FC236}">
                      <a16:creationId xmlns:a16="http://schemas.microsoft.com/office/drawing/2014/main" id="{1C6A8FFC-E2CD-E1DF-D291-3D9F093DE91D}"/>
                    </a:ext>
                  </a:extLst>
                </p:cNvPr>
                <p:cNvSpPr/>
                <p:nvPr/>
              </p:nvSpPr>
              <p:spPr>
                <a:xfrm>
                  <a:off x="3789531" y="-6691292"/>
                  <a:ext cx="271321" cy="183992"/>
                </a:xfrm>
                <a:custGeom>
                  <a:avLst/>
                  <a:gdLst>
                    <a:gd name="connsiteX0" fmla="*/ 271322 w 271321"/>
                    <a:gd name="connsiteY0" fmla="*/ 135994 h 183992"/>
                    <a:gd name="connsiteX1" fmla="*/ 223324 w 271321"/>
                    <a:gd name="connsiteY1" fmla="*/ 183992 h 183992"/>
                    <a:gd name="connsiteX2" fmla="*/ 0 w 271321"/>
                    <a:gd name="connsiteY2" fmla="*/ 47331 h 183992"/>
                    <a:gd name="connsiteX3" fmla="*/ 47998 w 271321"/>
                    <a:gd name="connsiteY3" fmla="*/ 0 h 183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71321" h="183992">
                      <a:moveTo>
                        <a:pt x="271322" y="135994"/>
                      </a:moveTo>
                      <a:lnTo>
                        <a:pt x="223324" y="183992"/>
                      </a:lnTo>
                      <a:lnTo>
                        <a:pt x="0" y="47331"/>
                      </a:lnTo>
                      <a:lnTo>
                        <a:pt x="4799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6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30" name="Freeform 2529">
                  <a:extLst>
                    <a:ext uri="{FF2B5EF4-FFF2-40B4-BE49-F238E27FC236}">
                      <a16:creationId xmlns:a16="http://schemas.microsoft.com/office/drawing/2014/main" id="{630DB8F6-C840-CDA4-C729-814726D527C0}"/>
                    </a:ext>
                  </a:extLst>
                </p:cNvPr>
                <p:cNvSpPr/>
                <p:nvPr/>
              </p:nvSpPr>
              <p:spPr>
                <a:xfrm>
                  <a:off x="3743533" y="-6606629"/>
                  <a:ext cx="232656" cy="189325"/>
                </a:xfrm>
                <a:custGeom>
                  <a:avLst/>
                  <a:gdLst>
                    <a:gd name="connsiteX0" fmla="*/ 232657 w 232656"/>
                    <a:gd name="connsiteY0" fmla="*/ 135994 h 189325"/>
                    <a:gd name="connsiteX1" fmla="*/ 179992 w 232656"/>
                    <a:gd name="connsiteY1" fmla="*/ 189325 h 189325"/>
                    <a:gd name="connsiteX2" fmla="*/ 0 w 232656"/>
                    <a:gd name="connsiteY2" fmla="*/ 9333 h 189325"/>
                    <a:gd name="connsiteX3" fmla="*/ 9333 w 232656"/>
                    <a:gd name="connsiteY3" fmla="*/ 0 h 189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32656" h="189325">
                      <a:moveTo>
                        <a:pt x="232657" y="135994"/>
                      </a:moveTo>
                      <a:lnTo>
                        <a:pt x="179992" y="189325"/>
                      </a:lnTo>
                      <a:lnTo>
                        <a:pt x="0" y="9333"/>
                      </a:lnTo>
                      <a:lnTo>
                        <a:pt x="933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6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2523" name="Freeform 2522">
              <a:extLst>
                <a:ext uri="{FF2B5EF4-FFF2-40B4-BE49-F238E27FC236}">
                  <a16:creationId xmlns:a16="http://schemas.microsoft.com/office/drawing/2014/main" id="{09609A35-6D99-5399-80C7-BD2997F6C773}"/>
                </a:ext>
              </a:extLst>
            </p:cNvPr>
            <p:cNvSpPr/>
            <p:nvPr/>
          </p:nvSpPr>
          <p:spPr>
            <a:xfrm>
              <a:off x="7069293" y="6620383"/>
              <a:ext cx="456647" cy="456646"/>
            </a:xfrm>
            <a:custGeom>
              <a:avLst/>
              <a:gdLst>
                <a:gd name="connsiteX0" fmla="*/ 456647 w 456647"/>
                <a:gd name="connsiteY0" fmla="*/ 0 h 456646"/>
                <a:gd name="connsiteX1" fmla="*/ 403316 w 456647"/>
                <a:gd name="connsiteY1" fmla="*/ 228657 h 456646"/>
                <a:gd name="connsiteX2" fmla="*/ 349985 w 456647"/>
                <a:gd name="connsiteY2" fmla="*/ 456647 h 456646"/>
                <a:gd name="connsiteX3" fmla="*/ 174659 w 456647"/>
                <a:gd name="connsiteY3" fmla="*/ 281988 h 456646"/>
                <a:gd name="connsiteX4" fmla="*/ 0 w 456647"/>
                <a:gd name="connsiteY4" fmla="*/ 106662 h 456646"/>
                <a:gd name="connsiteX5" fmla="*/ 227990 w 456647"/>
                <a:gd name="connsiteY5" fmla="*/ 53331 h 45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6647" h="456646">
                  <a:moveTo>
                    <a:pt x="456647" y="0"/>
                  </a:moveTo>
                  <a:lnTo>
                    <a:pt x="403316" y="228657"/>
                  </a:lnTo>
                  <a:lnTo>
                    <a:pt x="349985" y="456647"/>
                  </a:lnTo>
                  <a:lnTo>
                    <a:pt x="174659" y="281988"/>
                  </a:lnTo>
                  <a:lnTo>
                    <a:pt x="0" y="106662"/>
                  </a:lnTo>
                  <a:lnTo>
                    <a:pt x="227990" y="53331"/>
                  </a:lnTo>
                  <a:close/>
                </a:path>
              </a:pathLst>
            </a:custGeom>
            <a:solidFill>
              <a:srgbClr val="00A3A2"/>
            </a:solidFill>
            <a:ln w="666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586" name="Graphic 1085">
            <a:extLst>
              <a:ext uri="{FF2B5EF4-FFF2-40B4-BE49-F238E27FC236}">
                <a16:creationId xmlns:a16="http://schemas.microsoft.com/office/drawing/2014/main" id="{C57DBD7B-39C5-E995-9969-9F04EF024BA3}"/>
              </a:ext>
            </a:extLst>
          </p:cNvPr>
          <p:cNvGrpSpPr/>
          <p:nvPr/>
        </p:nvGrpSpPr>
        <p:grpSpPr>
          <a:xfrm>
            <a:off x="8094400" y="7049146"/>
            <a:ext cx="510529" cy="510529"/>
            <a:chOff x="3959523" y="-7409262"/>
            <a:chExt cx="181992" cy="181992"/>
          </a:xfrm>
        </p:grpSpPr>
        <p:grpSp>
          <p:nvGrpSpPr>
            <p:cNvPr id="2587" name="Graphic 1085">
              <a:extLst>
                <a:ext uri="{FF2B5EF4-FFF2-40B4-BE49-F238E27FC236}">
                  <a16:creationId xmlns:a16="http://schemas.microsoft.com/office/drawing/2014/main" id="{62375CA2-2F8D-F2C8-2116-E2432EBA22DD}"/>
                </a:ext>
              </a:extLst>
            </p:cNvPr>
            <p:cNvGrpSpPr/>
            <p:nvPr/>
          </p:nvGrpSpPr>
          <p:grpSpPr>
            <a:xfrm>
              <a:off x="3959523" y="-7409262"/>
              <a:ext cx="181992" cy="181992"/>
              <a:chOff x="3959523" y="-7409262"/>
              <a:chExt cx="181992" cy="181992"/>
            </a:xfrm>
          </p:grpSpPr>
          <p:sp>
            <p:nvSpPr>
              <p:cNvPr id="2593" name="Freeform 2592">
                <a:extLst>
                  <a:ext uri="{FF2B5EF4-FFF2-40B4-BE49-F238E27FC236}">
                    <a16:creationId xmlns:a16="http://schemas.microsoft.com/office/drawing/2014/main" id="{D096B00C-C1E8-1641-4C01-B10F1596FB25}"/>
                  </a:ext>
                </a:extLst>
              </p:cNvPr>
              <p:cNvSpPr/>
              <p:nvPr/>
            </p:nvSpPr>
            <p:spPr>
              <a:xfrm>
                <a:off x="3959523" y="-7318599"/>
                <a:ext cx="59330" cy="6666"/>
              </a:xfrm>
              <a:custGeom>
                <a:avLst/>
                <a:gdLst>
                  <a:gd name="connsiteX0" fmla="*/ 0 w 59330"/>
                  <a:gd name="connsiteY0" fmla="*/ 0 h 6666"/>
                  <a:gd name="connsiteX1" fmla="*/ 59331 w 59330"/>
                  <a:gd name="connsiteY1" fmla="*/ 0 h 6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9330" h="6666">
                    <a:moveTo>
                      <a:pt x="0" y="0"/>
                    </a:moveTo>
                    <a:lnTo>
                      <a:pt x="59331" y="0"/>
                    </a:lnTo>
                  </a:path>
                </a:pathLst>
              </a:custGeom>
              <a:ln w="18828" cap="rnd">
                <a:solidFill>
                  <a:srgbClr val="FFAF0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94" name="Freeform 2593">
                <a:extLst>
                  <a:ext uri="{FF2B5EF4-FFF2-40B4-BE49-F238E27FC236}">
                    <a16:creationId xmlns:a16="http://schemas.microsoft.com/office/drawing/2014/main" id="{D7E6B8A3-862C-BB54-FC5A-A78A9DD9F859}"/>
                  </a:ext>
                </a:extLst>
              </p:cNvPr>
              <p:cNvSpPr/>
              <p:nvPr/>
            </p:nvSpPr>
            <p:spPr>
              <a:xfrm>
                <a:off x="4081518" y="-7318599"/>
                <a:ext cx="59997" cy="666"/>
              </a:xfrm>
              <a:custGeom>
                <a:avLst/>
                <a:gdLst>
                  <a:gd name="connsiteX0" fmla="*/ 0 w 59997"/>
                  <a:gd name="connsiteY0" fmla="*/ 667 h 666"/>
                  <a:gd name="connsiteX1" fmla="*/ 59997 w 59997"/>
                  <a:gd name="connsiteY1" fmla="*/ 0 h 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9997" h="666">
                    <a:moveTo>
                      <a:pt x="0" y="667"/>
                    </a:moveTo>
                    <a:lnTo>
                      <a:pt x="59997" y="0"/>
                    </a:lnTo>
                  </a:path>
                </a:pathLst>
              </a:custGeom>
              <a:ln w="18828" cap="rnd">
                <a:solidFill>
                  <a:srgbClr val="FFAF0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95" name="Freeform 2594">
                <a:extLst>
                  <a:ext uri="{FF2B5EF4-FFF2-40B4-BE49-F238E27FC236}">
                    <a16:creationId xmlns:a16="http://schemas.microsoft.com/office/drawing/2014/main" id="{AE4A84CA-6754-04DF-3054-B87AF4D0CCB3}"/>
                  </a:ext>
                </a:extLst>
              </p:cNvPr>
              <p:cNvSpPr/>
              <p:nvPr/>
            </p:nvSpPr>
            <p:spPr>
              <a:xfrm>
                <a:off x="4050186" y="-7409262"/>
                <a:ext cx="6666" cy="59330"/>
              </a:xfrm>
              <a:custGeom>
                <a:avLst/>
                <a:gdLst>
                  <a:gd name="connsiteX0" fmla="*/ 0 w 6666"/>
                  <a:gd name="connsiteY0" fmla="*/ 0 h 59330"/>
                  <a:gd name="connsiteX1" fmla="*/ 0 w 6666"/>
                  <a:gd name="connsiteY1" fmla="*/ 59331 h 59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666" h="59330">
                    <a:moveTo>
                      <a:pt x="0" y="0"/>
                    </a:moveTo>
                    <a:lnTo>
                      <a:pt x="0" y="59331"/>
                    </a:lnTo>
                  </a:path>
                </a:pathLst>
              </a:custGeom>
              <a:ln w="18828" cap="rnd">
                <a:solidFill>
                  <a:srgbClr val="FFAF0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96" name="Freeform 2595">
                <a:extLst>
                  <a:ext uri="{FF2B5EF4-FFF2-40B4-BE49-F238E27FC236}">
                    <a16:creationId xmlns:a16="http://schemas.microsoft.com/office/drawing/2014/main" id="{F694ADDC-6010-7BAC-9453-D2B8A73FB8D2}"/>
                  </a:ext>
                </a:extLst>
              </p:cNvPr>
              <p:cNvSpPr/>
              <p:nvPr/>
            </p:nvSpPr>
            <p:spPr>
              <a:xfrm>
                <a:off x="4050186" y="-7286600"/>
                <a:ext cx="6666" cy="59330"/>
              </a:xfrm>
              <a:custGeom>
                <a:avLst/>
                <a:gdLst>
                  <a:gd name="connsiteX0" fmla="*/ 0 w 6666"/>
                  <a:gd name="connsiteY0" fmla="*/ 0 h 59330"/>
                  <a:gd name="connsiteX1" fmla="*/ 0 w 6666"/>
                  <a:gd name="connsiteY1" fmla="*/ 59331 h 59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666" h="59330">
                    <a:moveTo>
                      <a:pt x="0" y="0"/>
                    </a:moveTo>
                    <a:lnTo>
                      <a:pt x="0" y="59331"/>
                    </a:lnTo>
                  </a:path>
                </a:pathLst>
              </a:custGeom>
              <a:ln w="18828" cap="rnd">
                <a:solidFill>
                  <a:srgbClr val="FFAF0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588" name="Graphic 1085">
              <a:extLst>
                <a:ext uri="{FF2B5EF4-FFF2-40B4-BE49-F238E27FC236}">
                  <a16:creationId xmlns:a16="http://schemas.microsoft.com/office/drawing/2014/main" id="{E3E65B34-77F4-16F6-D129-CBFB3A5771DE}"/>
                </a:ext>
              </a:extLst>
            </p:cNvPr>
            <p:cNvGrpSpPr/>
            <p:nvPr/>
          </p:nvGrpSpPr>
          <p:grpSpPr>
            <a:xfrm>
              <a:off x="3986189" y="-7382596"/>
              <a:ext cx="128661" cy="128661"/>
              <a:chOff x="3986189" y="-7382596"/>
              <a:chExt cx="128661" cy="128661"/>
            </a:xfrm>
          </p:grpSpPr>
          <p:sp>
            <p:nvSpPr>
              <p:cNvPr id="2589" name="Freeform 2588">
                <a:extLst>
                  <a:ext uri="{FF2B5EF4-FFF2-40B4-BE49-F238E27FC236}">
                    <a16:creationId xmlns:a16="http://schemas.microsoft.com/office/drawing/2014/main" id="{B8D85FE5-D7D1-CCAD-26B3-E5ED0948A960}"/>
                  </a:ext>
                </a:extLst>
              </p:cNvPr>
              <p:cNvSpPr/>
              <p:nvPr/>
            </p:nvSpPr>
            <p:spPr>
              <a:xfrm>
                <a:off x="3986189" y="-7382596"/>
                <a:ext cx="41998" cy="41998"/>
              </a:xfrm>
              <a:custGeom>
                <a:avLst/>
                <a:gdLst>
                  <a:gd name="connsiteX0" fmla="*/ 0 w 41998"/>
                  <a:gd name="connsiteY0" fmla="*/ 0 h 41998"/>
                  <a:gd name="connsiteX1" fmla="*/ 41998 w 41998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98" h="41998">
                    <a:moveTo>
                      <a:pt x="0" y="0"/>
                    </a:moveTo>
                    <a:lnTo>
                      <a:pt x="41998" y="41998"/>
                    </a:lnTo>
                  </a:path>
                </a:pathLst>
              </a:custGeom>
              <a:ln w="18828" cap="rnd">
                <a:solidFill>
                  <a:srgbClr val="FFAF0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90" name="Freeform 2589">
                <a:extLst>
                  <a:ext uri="{FF2B5EF4-FFF2-40B4-BE49-F238E27FC236}">
                    <a16:creationId xmlns:a16="http://schemas.microsoft.com/office/drawing/2014/main" id="{0BCB529F-4054-9916-7D1B-6A80F6B24FB0}"/>
                  </a:ext>
                </a:extLst>
              </p:cNvPr>
              <p:cNvSpPr/>
              <p:nvPr/>
            </p:nvSpPr>
            <p:spPr>
              <a:xfrm>
                <a:off x="4072852" y="-7295933"/>
                <a:ext cx="41998" cy="41998"/>
              </a:xfrm>
              <a:custGeom>
                <a:avLst/>
                <a:gdLst>
                  <a:gd name="connsiteX0" fmla="*/ 0 w 41998"/>
                  <a:gd name="connsiteY0" fmla="*/ 0 h 41998"/>
                  <a:gd name="connsiteX1" fmla="*/ 41998 w 41998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98" h="41998">
                    <a:moveTo>
                      <a:pt x="0" y="0"/>
                    </a:moveTo>
                    <a:lnTo>
                      <a:pt x="41998" y="41998"/>
                    </a:lnTo>
                  </a:path>
                </a:pathLst>
              </a:custGeom>
              <a:ln w="18828" cap="rnd">
                <a:solidFill>
                  <a:srgbClr val="FFAF0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91" name="Freeform 2590">
                <a:extLst>
                  <a:ext uri="{FF2B5EF4-FFF2-40B4-BE49-F238E27FC236}">
                    <a16:creationId xmlns:a16="http://schemas.microsoft.com/office/drawing/2014/main" id="{2BF0DDCB-5CB2-BD67-D68A-E8151F43ADDE}"/>
                  </a:ext>
                </a:extLst>
              </p:cNvPr>
              <p:cNvSpPr/>
              <p:nvPr/>
            </p:nvSpPr>
            <p:spPr>
              <a:xfrm>
                <a:off x="4072185" y="-7382596"/>
                <a:ext cx="42664" cy="41998"/>
              </a:xfrm>
              <a:custGeom>
                <a:avLst/>
                <a:gdLst>
                  <a:gd name="connsiteX0" fmla="*/ 42665 w 42664"/>
                  <a:gd name="connsiteY0" fmla="*/ 0 h 41998"/>
                  <a:gd name="connsiteX1" fmla="*/ 0 w 42664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664" h="41998">
                    <a:moveTo>
                      <a:pt x="42665" y="0"/>
                    </a:moveTo>
                    <a:lnTo>
                      <a:pt x="0" y="41998"/>
                    </a:lnTo>
                  </a:path>
                </a:pathLst>
              </a:custGeom>
              <a:ln w="18828" cap="rnd">
                <a:solidFill>
                  <a:srgbClr val="FFAF0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92" name="Freeform 2591">
                <a:extLst>
                  <a:ext uri="{FF2B5EF4-FFF2-40B4-BE49-F238E27FC236}">
                    <a16:creationId xmlns:a16="http://schemas.microsoft.com/office/drawing/2014/main" id="{3274778D-FEC2-2944-5404-C266BDAC447D}"/>
                  </a:ext>
                </a:extLst>
              </p:cNvPr>
              <p:cNvSpPr/>
              <p:nvPr/>
            </p:nvSpPr>
            <p:spPr>
              <a:xfrm>
                <a:off x="3986189" y="-7295933"/>
                <a:ext cx="41998" cy="41998"/>
              </a:xfrm>
              <a:custGeom>
                <a:avLst/>
                <a:gdLst>
                  <a:gd name="connsiteX0" fmla="*/ 41998 w 41998"/>
                  <a:gd name="connsiteY0" fmla="*/ 0 h 41998"/>
                  <a:gd name="connsiteX1" fmla="*/ 0 w 41998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98" h="41998">
                    <a:moveTo>
                      <a:pt x="41998" y="0"/>
                    </a:moveTo>
                    <a:lnTo>
                      <a:pt x="0" y="41998"/>
                    </a:lnTo>
                  </a:path>
                </a:pathLst>
              </a:custGeom>
              <a:ln w="18828" cap="rnd">
                <a:solidFill>
                  <a:srgbClr val="FFAF0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597" name="Graphic 1085">
            <a:extLst>
              <a:ext uri="{FF2B5EF4-FFF2-40B4-BE49-F238E27FC236}">
                <a16:creationId xmlns:a16="http://schemas.microsoft.com/office/drawing/2014/main" id="{23BF0AAC-0FCF-101D-DEFE-9CE67DD9A87C}"/>
              </a:ext>
            </a:extLst>
          </p:cNvPr>
          <p:cNvGrpSpPr/>
          <p:nvPr/>
        </p:nvGrpSpPr>
        <p:grpSpPr>
          <a:xfrm>
            <a:off x="4102184" y="27143"/>
            <a:ext cx="510529" cy="510529"/>
            <a:chOff x="3959523" y="-7409262"/>
            <a:chExt cx="181992" cy="181992"/>
          </a:xfrm>
        </p:grpSpPr>
        <p:grpSp>
          <p:nvGrpSpPr>
            <p:cNvPr id="2598" name="Graphic 1085">
              <a:extLst>
                <a:ext uri="{FF2B5EF4-FFF2-40B4-BE49-F238E27FC236}">
                  <a16:creationId xmlns:a16="http://schemas.microsoft.com/office/drawing/2014/main" id="{64C03336-C3A0-4319-533C-D882071FE74E}"/>
                </a:ext>
              </a:extLst>
            </p:cNvPr>
            <p:cNvGrpSpPr/>
            <p:nvPr/>
          </p:nvGrpSpPr>
          <p:grpSpPr>
            <a:xfrm>
              <a:off x="3959523" y="-7409262"/>
              <a:ext cx="181992" cy="181992"/>
              <a:chOff x="3959523" y="-7409262"/>
              <a:chExt cx="181992" cy="181992"/>
            </a:xfrm>
          </p:grpSpPr>
          <p:sp>
            <p:nvSpPr>
              <p:cNvPr id="2604" name="Freeform 2603">
                <a:extLst>
                  <a:ext uri="{FF2B5EF4-FFF2-40B4-BE49-F238E27FC236}">
                    <a16:creationId xmlns:a16="http://schemas.microsoft.com/office/drawing/2014/main" id="{F08136DA-9232-F475-54E1-CF89C188E91B}"/>
                  </a:ext>
                </a:extLst>
              </p:cNvPr>
              <p:cNvSpPr/>
              <p:nvPr/>
            </p:nvSpPr>
            <p:spPr>
              <a:xfrm>
                <a:off x="3959523" y="-7318599"/>
                <a:ext cx="59330" cy="6666"/>
              </a:xfrm>
              <a:custGeom>
                <a:avLst/>
                <a:gdLst>
                  <a:gd name="connsiteX0" fmla="*/ 0 w 59330"/>
                  <a:gd name="connsiteY0" fmla="*/ 0 h 6666"/>
                  <a:gd name="connsiteX1" fmla="*/ 59331 w 59330"/>
                  <a:gd name="connsiteY1" fmla="*/ 0 h 6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9330" h="6666">
                    <a:moveTo>
                      <a:pt x="0" y="0"/>
                    </a:moveTo>
                    <a:lnTo>
                      <a:pt x="59331" y="0"/>
                    </a:lnTo>
                  </a:path>
                </a:pathLst>
              </a:custGeom>
              <a:ln w="18828" cap="rnd">
                <a:solidFill>
                  <a:srgbClr val="FFAF0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05" name="Freeform 2604">
                <a:extLst>
                  <a:ext uri="{FF2B5EF4-FFF2-40B4-BE49-F238E27FC236}">
                    <a16:creationId xmlns:a16="http://schemas.microsoft.com/office/drawing/2014/main" id="{15754B7E-167B-7268-757E-6615BEDF82DC}"/>
                  </a:ext>
                </a:extLst>
              </p:cNvPr>
              <p:cNvSpPr/>
              <p:nvPr/>
            </p:nvSpPr>
            <p:spPr>
              <a:xfrm>
                <a:off x="4081518" y="-7318599"/>
                <a:ext cx="59997" cy="666"/>
              </a:xfrm>
              <a:custGeom>
                <a:avLst/>
                <a:gdLst>
                  <a:gd name="connsiteX0" fmla="*/ 0 w 59997"/>
                  <a:gd name="connsiteY0" fmla="*/ 667 h 666"/>
                  <a:gd name="connsiteX1" fmla="*/ 59997 w 59997"/>
                  <a:gd name="connsiteY1" fmla="*/ 0 h 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9997" h="666">
                    <a:moveTo>
                      <a:pt x="0" y="667"/>
                    </a:moveTo>
                    <a:lnTo>
                      <a:pt x="59997" y="0"/>
                    </a:lnTo>
                  </a:path>
                </a:pathLst>
              </a:custGeom>
              <a:ln w="18828" cap="rnd">
                <a:solidFill>
                  <a:srgbClr val="FFAF0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06" name="Freeform 2605">
                <a:extLst>
                  <a:ext uri="{FF2B5EF4-FFF2-40B4-BE49-F238E27FC236}">
                    <a16:creationId xmlns:a16="http://schemas.microsoft.com/office/drawing/2014/main" id="{89BA0A0A-2950-3899-EAEB-BFB176314D88}"/>
                  </a:ext>
                </a:extLst>
              </p:cNvPr>
              <p:cNvSpPr/>
              <p:nvPr/>
            </p:nvSpPr>
            <p:spPr>
              <a:xfrm>
                <a:off x="4050186" y="-7409262"/>
                <a:ext cx="6666" cy="59330"/>
              </a:xfrm>
              <a:custGeom>
                <a:avLst/>
                <a:gdLst>
                  <a:gd name="connsiteX0" fmla="*/ 0 w 6666"/>
                  <a:gd name="connsiteY0" fmla="*/ 0 h 59330"/>
                  <a:gd name="connsiteX1" fmla="*/ 0 w 6666"/>
                  <a:gd name="connsiteY1" fmla="*/ 59331 h 59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666" h="59330">
                    <a:moveTo>
                      <a:pt x="0" y="0"/>
                    </a:moveTo>
                    <a:lnTo>
                      <a:pt x="0" y="59331"/>
                    </a:lnTo>
                  </a:path>
                </a:pathLst>
              </a:custGeom>
              <a:ln w="18828" cap="rnd">
                <a:solidFill>
                  <a:srgbClr val="FFAF0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07" name="Freeform 2606">
                <a:extLst>
                  <a:ext uri="{FF2B5EF4-FFF2-40B4-BE49-F238E27FC236}">
                    <a16:creationId xmlns:a16="http://schemas.microsoft.com/office/drawing/2014/main" id="{B44FFB2E-1DAF-9611-6CA0-7C7A5D3F2DB0}"/>
                  </a:ext>
                </a:extLst>
              </p:cNvPr>
              <p:cNvSpPr/>
              <p:nvPr/>
            </p:nvSpPr>
            <p:spPr>
              <a:xfrm>
                <a:off x="4050186" y="-7286600"/>
                <a:ext cx="6666" cy="59330"/>
              </a:xfrm>
              <a:custGeom>
                <a:avLst/>
                <a:gdLst>
                  <a:gd name="connsiteX0" fmla="*/ 0 w 6666"/>
                  <a:gd name="connsiteY0" fmla="*/ 0 h 59330"/>
                  <a:gd name="connsiteX1" fmla="*/ 0 w 6666"/>
                  <a:gd name="connsiteY1" fmla="*/ 59331 h 59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666" h="59330">
                    <a:moveTo>
                      <a:pt x="0" y="0"/>
                    </a:moveTo>
                    <a:lnTo>
                      <a:pt x="0" y="59331"/>
                    </a:lnTo>
                  </a:path>
                </a:pathLst>
              </a:custGeom>
              <a:ln w="18828" cap="rnd">
                <a:solidFill>
                  <a:srgbClr val="FFAF0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599" name="Graphic 1085">
              <a:extLst>
                <a:ext uri="{FF2B5EF4-FFF2-40B4-BE49-F238E27FC236}">
                  <a16:creationId xmlns:a16="http://schemas.microsoft.com/office/drawing/2014/main" id="{97EA31D2-955E-BE2D-D851-AB35F3D1C4E0}"/>
                </a:ext>
              </a:extLst>
            </p:cNvPr>
            <p:cNvGrpSpPr/>
            <p:nvPr/>
          </p:nvGrpSpPr>
          <p:grpSpPr>
            <a:xfrm>
              <a:off x="3986189" y="-7382596"/>
              <a:ext cx="128661" cy="128661"/>
              <a:chOff x="3986189" y="-7382596"/>
              <a:chExt cx="128661" cy="128661"/>
            </a:xfrm>
          </p:grpSpPr>
          <p:sp>
            <p:nvSpPr>
              <p:cNvPr id="2600" name="Freeform 2599">
                <a:extLst>
                  <a:ext uri="{FF2B5EF4-FFF2-40B4-BE49-F238E27FC236}">
                    <a16:creationId xmlns:a16="http://schemas.microsoft.com/office/drawing/2014/main" id="{A0B54909-6E87-5C85-628C-CBE144CF7762}"/>
                  </a:ext>
                </a:extLst>
              </p:cNvPr>
              <p:cNvSpPr/>
              <p:nvPr/>
            </p:nvSpPr>
            <p:spPr>
              <a:xfrm>
                <a:off x="3986189" y="-7382596"/>
                <a:ext cx="41998" cy="41998"/>
              </a:xfrm>
              <a:custGeom>
                <a:avLst/>
                <a:gdLst>
                  <a:gd name="connsiteX0" fmla="*/ 0 w 41998"/>
                  <a:gd name="connsiteY0" fmla="*/ 0 h 41998"/>
                  <a:gd name="connsiteX1" fmla="*/ 41998 w 41998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98" h="41998">
                    <a:moveTo>
                      <a:pt x="0" y="0"/>
                    </a:moveTo>
                    <a:lnTo>
                      <a:pt x="41998" y="41998"/>
                    </a:lnTo>
                  </a:path>
                </a:pathLst>
              </a:custGeom>
              <a:ln w="18828" cap="rnd">
                <a:solidFill>
                  <a:srgbClr val="FFAF0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01" name="Freeform 2600">
                <a:extLst>
                  <a:ext uri="{FF2B5EF4-FFF2-40B4-BE49-F238E27FC236}">
                    <a16:creationId xmlns:a16="http://schemas.microsoft.com/office/drawing/2014/main" id="{820BD351-30F2-393C-9723-FC633B9AD3DB}"/>
                  </a:ext>
                </a:extLst>
              </p:cNvPr>
              <p:cNvSpPr/>
              <p:nvPr/>
            </p:nvSpPr>
            <p:spPr>
              <a:xfrm>
                <a:off x="4072852" y="-7295933"/>
                <a:ext cx="41998" cy="41998"/>
              </a:xfrm>
              <a:custGeom>
                <a:avLst/>
                <a:gdLst>
                  <a:gd name="connsiteX0" fmla="*/ 0 w 41998"/>
                  <a:gd name="connsiteY0" fmla="*/ 0 h 41998"/>
                  <a:gd name="connsiteX1" fmla="*/ 41998 w 41998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98" h="41998">
                    <a:moveTo>
                      <a:pt x="0" y="0"/>
                    </a:moveTo>
                    <a:lnTo>
                      <a:pt x="41998" y="41998"/>
                    </a:lnTo>
                  </a:path>
                </a:pathLst>
              </a:custGeom>
              <a:ln w="18828" cap="rnd">
                <a:solidFill>
                  <a:srgbClr val="FFAF0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02" name="Freeform 2601">
                <a:extLst>
                  <a:ext uri="{FF2B5EF4-FFF2-40B4-BE49-F238E27FC236}">
                    <a16:creationId xmlns:a16="http://schemas.microsoft.com/office/drawing/2014/main" id="{027D1A6B-EADC-EC80-0166-98CC1D37848A}"/>
                  </a:ext>
                </a:extLst>
              </p:cNvPr>
              <p:cNvSpPr/>
              <p:nvPr/>
            </p:nvSpPr>
            <p:spPr>
              <a:xfrm>
                <a:off x="4072185" y="-7382596"/>
                <a:ext cx="42664" cy="41998"/>
              </a:xfrm>
              <a:custGeom>
                <a:avLst/>
                <a:gdLst>
                  <a:gd name="connsiteX0" fmla="*/ 42665 w 42664"/>
                  <a:gd name="connsiteY0" fmla="*/ 0 h 41998"/>
                  <a:gd name="connsiteX1" fmla="*/ 0 w 42664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664" h="41998">
                    <a:moveTo>
                      <a:pt x="42665" y="0"/>
                    </a:moveTo>
                    <a:lnTo>
                      <a:pt x="0" y="41998"/>
                    </a:lnTo>
                  </a:path>
                </a:pathLst>
              </a:custGeom>
              <a:ln w="18828" cap="rnd">
                <a:solidFill>
                  <a:srgbClr val="FFAF0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03" name="Freeform 2602">
                <a:extLst>
                  <a:ext uri="{FF2B5EF4-FFF2-40B4-BE49-F238E27FC236}">
                    <a16:creationId xmlns:a16="http://schemas.microsoft.com/office/drawing/2014/main" id="{04F43A96-5CDC-AD3F-D67F-21ABC441C884}"/>
                  </a:ext>
                </a:extLst>
              </p:cNvPr>
              <p:cNvSpPr/>
              <p:nvPr/>
            </p:nvSpPr>
            <p:spPr>
              <a:xfrm>
                <a:off x="3986189" y="-7295933"/>
                <a:ext cx="41998" cy="41998"/>
              </a:xfrm>
              <a:custGeom>
                <a:avLst/>
                <a:gdLst>
                  <a:gd name="connsiteX0" fmla="*/ 41998 w 41998"/>
                  <a:gd name="connsiteY0" fmla="*/ 0 h 41998"/>
                  <a:gd name="connsiteX1" fmla="*/ 0 w 41998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98" h="41998">
                    <a:moveTo>
                      <a:pt x="41998" y="0"/>
                    </a:moveTo>
                    <a:lnTo>
                      <a:pt x="0" y="41998"/>
                    </a:lnTo>
                  </a:path>
                </a:pathLst>
              </a:custGeom>
              <a:ln w="18828" cap="rnd">
                <a:solidFill>
                  <a:srgbClr val="FFAF0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608" name="Freeform 2607">
            <a:extLst>
              <a:ext uri="{FF2B5EF4-FFF2-40B4-BE49-F238E27FC236}">
                <a16:creationId xmlns:a16="http://schemas.microsoft.com/office/drawing/2014/main" id="{61FD4893-8D8F-C510-52D4-88EFFC2765FD}"/>
              </a:ext>
            </a:extLst>
          </p:cNvPr>
          <p:cNvSpPr/>
          <p:nvPr/>
        </p:nvSpPr>
        <p:spPr>
          <a:xfrm>
            <a:off x="1135257" y="1081503"/>
            <a:ext cx="177271" cy="177271"/>
          </a:xfrm>
          <a:custGeom>
            <a:avLst/>
            <a:gdLst>
              <a:gd name="connsiteX0" fmla="*/ 15333 w 154660"/>
              <a:gd name="connsiteY0" fmla="*/ 14666 h 154660"/>
              <a:gd name="connsiteX1" fmla="*/ 67330 w 154660"/>
              <a:gd name="connsiteY1" fmla="*/ 32665 h 154660"/>
              <a:gd name="connsiteX2" fmla="*/ 110662 w 154660"/>
              <a:gd name="connsiteY2" fmla="*/ 0 h 154660"/>
              <a:gd name="connsiteX3" fmla="*/ 109995 w 154660"/>
              <a:gd name="connsiteY3" fmla="*/ 54664 h 154660"/>
              <a:gd name="connsiteX4" fmla="*/ 154660 w 154660"/>
              <a:gd name="connsiteY4" fmla="*/ 85996 h 154660"/>
              <a:gd name="connsiteX5" fmla="*/ 102662 w 154660"/>
              <a:gd name="connsiteY5" fmla="*/ 101996 h 154660"/>
              <a:gd name="connsiteX6" fmla="*/ 86663 w 154660"/>
              <a:gd name="connsiteY6" fmla="*/ 154660 h 154660"/>
              <a:gd name="connsiteX7" fmla="*/ 54664 w 154660"/>
              <a:gd name="connsiteY7" fmla="*/ 109995 h 154660"/>
              <a:gd name="connsiteX8" fmla="*/ 0 w 154660"/>
              <a:gd name="connsiteY8" fmla="*/ 110662 h 154660"/>
              <a:gd name="connsiteX9" fmla="*/ 33332 w 154660"/>
              <a:gd name="connsiteY9" fmla="*/ 66664 h 1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660" h="154660">
                <a:moveTo>
                  <a:pt x="15333" y="14666"/>
                </a:moveTo>
                <a:lnTo>
                  <a:pt x="67330" y="32665"/>
                </a:lnTo>
                <a:lnTo>
                  <a:pt x="110662" y="0"/>
                </a:lnTo>
                <a:lnTo>
                  <a:pt x="109995" y="54664"/>
                </a:lnTo>
                <a:lnTo>
                  <a:pt x="154660" y="85996"/>
                </a:lnTo>
                <a:lnTo>
                  <a:pt x="102662" y="101996"/>
                </a:lnTo>
                <a:lnTo>
                  <a:pt x="86663" y="154660"/>
                </a:lnTo>
                <a:lnTo>
                  <a:pt x="54664" y="109995"/>
                </a:lnTo>
                <a:lnTo>
                  <a:pt x="0" y="110662"/>
                </a:lnTo>
                <a:lnTo>
                  <a:pt x="33332" y="66664"/>
                </a:lnTo>
                <a:close/>
              </a:path>
            </a:pathLst>
          </a:custGeom>
          <a:solidFill>
            <a:srgbClr val="A20004"/>
          </a:solidFill>
          <a:ln w="666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09" name="Graphic 1085">
            <a:extLst>
              <a:ext uri="{FF2B5EF4-FFF2-40B4-BE49-F238E27FC236}">
                <a16:creationId xmlns:a16="http://schemas.microsoft.com/office/drawing/2014/main" id="{1D8A715B-3E8D-2A97-9F53-BB3F5DF75354}"/>
              </a:ext>
            </a:extLst>
          </p:cNvPr>
          <p:cNvGrpSpPr/>
          <p:nvPr/>
        </p:nvGrpSpPr>
        <p:grpSpPr>
          <a:xfrm>
            <a:off x="5238784" y="6896487"/>
            <a:ext cx="510529" cy="510529"/>
            <a:chOff x="3959523" y="-7409262"/>
            <a:chExt cx="181992" cy="181992"/>
          </a:xfrm>
        </p:grpSpPr>
        <p:grpSp>
          <p:nvGrpSpPr>
            <p:cNvPr id="2610" name="Graphic 1085">
              <a:extLst>
                <a:ext uri="{FF2B5EF4-FFF2-40B4-BE49-F238E27FC236}">
                  <a16:creationId xmlns:a16="http://schemas.microsoft.com/office/drawing/2014/main" id="{6E9FF4E9-B83C-CEB0-4BD3-B82730CD7168}"/>
                </a:ext>
              </a:extLst>
            </p:cNvPr>
            <p:cNvGrpSpPr/>
            <p:nvPr/>
          </p:nvGrpSpPr>
          <p:grpSpPr>
            <a:xfrm>
              <a:off x="3959523" y="-7409262"/>
              <a:ext cx="181992" cy="181992"/>
              <a:chOff x="3959523" y="-7409262"/>
              <a:chExt cx="181992" cy="181992"/>
            </a:xfrm>
          </p:grpSpPr>
          <p:sp>
            <p:nvSpPr>
              <p:cNvPr id="2616" name="Freeform 2615">
                <a:extLst>
                  <a:ext uri="{FF2B5EF4-FFF2-40B4-BE49-F238E27FC236}">
                    <a16:creationId xmlns:a16="http://schemas.microsoft.com/office/drawing/2014/main" id="{4B3FD28D-B2F0-CA78-E1BD-4A425721A577}"/>
                  </a:ext>
                </a:extLst>
              </p:cNvPr>
              <p:cNvSpPr/>
              <p:nvPr/>
            </p:nvSpPr>
            <p:spPr>
              <a:xfrm>
                <a:off x="3959523" y="-7318599"/>
                <a:ext cx="59330" cy="6666"/>
              </a:xfrm>
              <a:custGeom>
                <a:avLst/>
                <a:gdLst>
                  <a:gd name="connsiteX0" fmla="*/ 0 w 59330"/>
                  <a:gd name="connsiteY0" fmla="*/ 0 h 6666"/>
                  <a:gd name="connsiteX1" fmla="*/ 59331 w 59330"/>
                  <a:gd name="connsiteY1" fmla="*/ 0 h 6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9330" h="6666">
                    <a:moveTo>
                      <a:pt x="0" y="0"/>
                    </a:moveTo>
                    <a:lnTo>
                      <a:pt x="59331" y="0"/>
                    </a:lnTo>
                  </a:path>
                </a:pathLst>
              </a:custGeom>
              <a:ln w="18828" cap="rnd">
                <a:solidFill>
                  <a:srgbClr val="FFAF0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17" name="Freeform 2616">
                <a:extLst>
                  <a:ext uri="{FF2B5EF4-FFF2-40B4-BE49-F238E27FC236}">
                    <a16:creationId xmlns:a16="http://schemas.microsoft.com/office/drawing/2014/main" id="{AE9893BA-2705-E5A6-6E53-FB07BBFBB6B8}"/>
                  </a:ext>
                </a:extLst>
              </p:cNvPr>
              <p:cNvSpPr/>
              <p:nvPr/>
            </p:nvSpPr>
            <p:spPr>
              <a:xfrm>
                <a:off x="4081518" y="-7318599"/>
                <a:ext cx="59997" cy="666"/>
              </a:xfrm>
              <a:custGeom>
                <a:avLst/>
                <a:gdLst>
                  <a:gd name="connsiteX0" fmla="*/ 0 w 59997"/>
                  <a:gd name="connsiteY0" fmla="*/ 667 h 666"/>
                  <a:gd name="connsiteX1" fmla="*/ 59997 w 59997"/>
                  <a:gd name="connsiteY1" fmla="*/ 0 h 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9997" h="666">
                    <a:moveTo>
                      <a:pt x="0" y="667"/>
                    </a:moveTo>
                    <a:lnTo>
                      <a:pt x="59997" y="0"/>
                    </a:lnTo>
                  </a:path>
                </a:pathLst>
              </a:custGeom>
              <a:ln w="18828" cap="rnd">
                <a:solidFill>
                  <a:srgbClr val="FFAF0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18" name="Freeform 2617">
                <a:extLst>
                  <a:ext uri="{FF2B5EF4-FFF2-40B4-BE49-F238E27FC236}">
                    <a16:creationId xmlns:a16="http://schemas.microsoft.com/office/drawing/2014/main" id="{CE573F75-925A-9733-1EA5-4FF9CB53B1C6}"/>
                  </a:ext>
                </a:extLst>
              </p:cNvPr>
              <p:cNvSpPr/>
              <p:nvPr/>
            </p:nvSpPr>
            <p:spPr>
              <a:xfrm>
                <a:off x="4050186" y="-7409262"/>
                <a:ext cx="6666" cy="59330"/>
              </a:xfrm>
              <a:custGeom>
                <a:avLst/>
                <a:gdLst>
                  <a:gd name="connsiteX0" fmla="*/ 0 w 6666"/>
                  <a:gd name="connsiteY0" fmla="*/ 0 h 59330"/>
                  <a:gd name="connsiteX1" fmla="*/ 0 w 6666"/>
                  <a:gd name="connsiteY1" fmla="*/ 59331 h 59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666" h="59330">
                    <a:moveTo>
                      <a:pt x="0" y="0"/>
                    </a:moveTo>
                    <a:lnTo>
                      <a:pt x="0" y="59331"/>
                    </a:lnTo>
                  </a:path>
                </a:pathLst>
              </a:custGeom>
              <a:ln w="18828" cap="rnd">
                <a:solidFill>
                  <a:srgbClr val="FFAF0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19" name="Freeform 2618">
                <a:extLst>
                  <a:ext uri="{FF2B5EF4-FFF2-40B4-BE49-F238E27FC236}">
                    <a16:creationId xmlns:a16="http://schemas.microsoft.com/office/drawing/2014/main" id="{6D03A379-72BF-A52B-58F6-04FC639EE843}"/>
                  </a:ext>
                </a:extLst>
              </p:cNvPr>
              <p:cNvSpPr/>
              <p:nvPr/>
            </p:nvSpPr>
            <p:spPr>
              <a:xfrm>
                <a:off x="4050186" y="-7286600"/>
                <a:ext cx="6666" cy="59330"/>
              </a:xfrm>
              <a:custGeom>
                <a:avLst/>
                <a:gdLst>
                  <a:gd name="connsiteX0" fmla="*/ 0 w 6666"/>
                  <a:gd name="connsiteY0" fmla="*/ 0 h 59330"/>
                  <a:gd name="connsiteX1" fmla="*/ 0 w 6666"/>
                  <a:gd name="connsiteY1" fmla="*/ 59331 h 59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666" h="59330">
                    <a:moveTo>
                      <a:pt x="0" y="0"/>
                    </a:moveTo>
                    <a:lnTo>
                      <a:pt x="0" y="59331"/>
                    </a:lnTo>
                  </a:path>
                </a:pathLst>
              </a:custGeom>
              <a:ln w="18828" cap="rnd">
                <a:solidFill>
                  <a:srgbClr val="FFAF0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11" name="Graphic 1085">
              <a:extLst>
                <a:ext uri="{FF2B5EF4-FFF2-40B4-BE49-F238E27FC236}">
                  <a16:creationId xmlns:a16="http://schemas.microsoft.com/office/drawing/2014/main" id="{493B385E-9876-2354-7403-5AAB726E2DA1}"/>
                </a:ext>
              </a:extLst>
            </p:cNvPr>
            <p:cNvGrpSpPr/>
            <p:nvPr/>
          </p:nvGrpSpPr>
          <p:grpSpPr>
            <a:xfrm>
              <a:off x="3986189" y="-7382596"/>
              <a:ext cx="128661" cy="128661"/>
              <a:chOff x="3986189" y="-7382596"/>
              <a:chExt cx="128661" cy="128661"/>
            </a:xfrm>
          </p:grpSpPr>
          <p:sp>
            <p:nvSpPr>
              <p:cNvPr id="2612" name="Freeform 2611">
                <a:extLst>
                  <a:ext uri="{FF2B5EF4-FFF2-40B4-BE49-F238E27FC236}">
                    <a16:creationId xmlns:a16="http://schemas.microsoft.com/office/drawing/2014/main" id="{32DA1A5A-5651-0100-737C-4C935E506D1E}"/>
                  </a:ext>
                </a:extLst>
              </p:cNvPr>
              <p:cNvSpPr/>
              <p:nvPr/>
            </p:nvSpPr>
            <p:spPr>
              <a:xfrm>
                <a:off x="3986189" y="-7382596"/>
                <a:ext cx="41998" cy="41998"/>
              </a:xfrm>
              <a:custGeom>
                <a:avLst/>
                <a:gdLst>
                  <a:gd name="connsiteX0" fmla="*/ 0 w 41998"/>
                  <a:gd name="connsiteY0" fmla="*/ 0 h 41998"/>
                  <a:gd name="connsiteX1" fmla="*/ 41998 w 41998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98" h="41998">
                    <a:moveTo>
                      <a:pt x="0" y="0"/>
                    </a:moveTo>
                    <a:lnTo>
                      <a:pt x="41998" y="41998"/>
                    </a:lnTo>
                  </a:path>
                </a:pathLst>
              </a:custGeom>
              <a:ln w="18828" cap="rnd">
                <a:solidFill>
                  <a:srgbClr val="FFAF0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13" name="Freeform 2612">
                <a:extLst>
                  <a:ext uri="{FF2B5EF4-FFF2-40B4-BE49-F238E27FC236}">
                    <a16:creationId xmlns:a16="http://schemas.microsoft.com/office/drawing/2014/main" id="{B37B1B47-8047-5EF2-ABAC-FAF10D503740}"/>
                  </a:ext>
                </a:extLst>
              </p:cNvPr>
              <p:cNvSpPr/>
              <p:nvPr/>
            </p:nvSpPr>
            <p:spPr>
              <a:xfrm>
                <a:off x="4072852" y="-7295933"/>
                <a:ext cx="41998" cy="41998"/>
              </a:xfrm>
              <a:custGeom>
                <a:avLst/>
                <a:gdLst>
                  <a:gd name="connsiteX0" fmla="*/ 0 w 41998"/>
                  <a:gd name="connsiteY0" fmla="*/ 0 h 41998"/>
                  <a:gd name="connsiteX1" fmla="*/ 41998 w 41998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98" h="41998">
                    <a:moveTo>
                      <a:pt x="0" y="0"/>
                    </a:moveTo>
                    <a:lnTo>
                      <a:pt x="41998" y="41998"/>
                    </a:lnTo>
                  </a:path>
                </a:pathLst>
              </a:custGeom>
              <a:ln w="18828" cap="rnd">
                <a:solidFill>
                  <a:srgbClr val="FFAF0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14" name="Freeform 2613">
                <a:extLst>
                  <a:ext uri="{FF2B5EF4-FFF2-40B4-BE49-F238E27FC236}">
                    <a16:creationId xmlns:a16="http://schemas.microsoft.com/office/drawing/2014/main" id="{170D0796-08A2-834C-638B-5AB31DC4F4A2}"/>
                  </a:ext>
                </a:extLst>
              </p:cNvPr>
              <p:cNvSpPr/>
              <p:nvPr/>
            </p:nvSpPr>
            <p:spPr>
              <a:xfrm>
                <a:off x="4072185" y="-7382596"/>
                <a:ext cx="42664" cy="41998"/>
              </a:xfrm>
              <a:custGeom>
                <a:avLst/>
                <a:gdLst>
                  <a:gd name="connsiteX0" fmla="*/ 42665 w 42664"/>
                  <a:gd name="connsiteY0" fmla="*/ 0 h 41998"/>
                  <a:gd name="connsiteX1" fmla="*/ 0 w 42664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664" h="41998">
                    <a:moveTo>
                      <a:pt x="42665" y="0"/>
                    </a:moveTo>
                    <a:lnTo>
                      <a:pt x="0" y="41998"/>
                    </a:lnTo>
                  </a:path>
                </a:pathLst>
              </a:custGeom>
              <a:ln w="18828" cap="rnd">
                <a:solidFill>
                  <a:srgbClr val="FFAF0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15" name="Freeform 2614">
                <a:extLst>
                  <a:ext uri="{FF2B5EF4-FFF2-40B4-BE49-F238E27FC236}">
                    <a16:creationId xmlns:a16="http://schemas.microsoft.com/office/drawing/2014/main" id="{5765C5FD-D119-7A08-C102-0F3F3C317DFD}"/>
                  </a:ext>
                </a:extLst>
              </p:cNvPr>
              <p:cNvSpPr/>
              <p:nvPr/>
            </p:nvSpPr>
            <p:spPr>
              <a:xfrm>
                <a:off x="3986189" y="-7295933"/>
                <a:ext cx="41998" cy="41998"/>
              </a:xfrm>
              <a:custGeom>
                <a:avLst/>
                <a:gdLst>
                  <a:gd name="connsiteX0" fmla="*/ 41998 w 41998"/>
                  <a:gd name="connsiteY0" fmla="*/ 0 h 41998"/>
                  <a:gd name="connsiteX1" fmla="*/ 0 w 41998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98" h="41998">
                    <a:moveTo>
                      <a:pt x="41998" y="0"/>
                    </a:moveTo>
                    <a:lnTo>
                      <a:pt x="0" y="41998"/>
                    </a:lnTo>
                  </a:path>
                </a:pathLst>
              </a:custGeom>
              <a:ln w="18828" cap="rnd">
                <a:solidFill>
                  <a:srgbClr val="FFAF0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620" name="Graphic 1085">
            <a:extLst>
              <a:ext uri="{FF2B5EF4-FFF2-40B4-BE49-F238E27FC236}">
                <a16:creationId xmlns:a16="http://schemas.microsoft.com/office/drawing/2014/main" id="{D712C1B3-52C9-6989-8C6C-4A786F479F03}"/>
              </a:ext>
            </a:extLst>
          </p:cNvPr>
          <p:cNvGrpSpPr/>
          <p:nvPr/>
        </p:nvGrpSpPr>
        <p:grpSpPr>
          <a:xfrm>
            <a:off x="3219915" y="7046658"/>
            <a:ext cx="400416" cy="400416"/>
            <a:chOff x="3959523" y="-7409262"/>
            <a:chExt cx="181992" cy="181992"/>
          </a:xfrm>
        </p:grpSpPr>
        <p:grpSp>
          <p:nvGrpSpPr>
            <p:cNvPr id="2621" name="Graphic 1085">
              <a:extLst>
                <a:ext uri="{FF2B5EF4-FFF2-40B4-BE49-F238E27FC236}">
                  <a16:creationId xmlns:a16="http://schemas.microsoft.com/office/drawing/2014/main" id="{643FB415-67CF-EFE3-C53A-1300ABB7EB59}"/>
                </a:ext>
              </a:extLst>
            </p:cNvPr>
            <p:cNvGrpSpPr/>
            <p:nvPr/>
          </p:nvGrpSpPr>
          <p:grpSpPr>
            <a:xfrm>
              <a:off x="3959523" y="-7409262"/>
              <a:ext cx="181992" cy="181992"/>
              <a:chOff x="3959523" y="-7409262"/>
              <a:chExt cx="181992" cy="181992"/>
            </a:xfrm>
          </p:grpSpPr>
          <p:sp>
            <p:nvSpPr>
              <p:cNvPr id="2627" name="Freeform 2626">
                <a:extLst>
                  <a:ext uri="{FF2B5EF4-FFF2-40B4-BE49-F238E27FC236}">
                    <a16:creationId xmlns:a16="http://schemas.microsoft.com/office/drawing/2014/main" id="{7D54416B-6C83-92A6-9C32-3C3A9D5572F3}"/>
                  </a:ext>
                </a:extLst>
              </p:cNvPr>
              <p:cNvSpPr/>
              <p:nvPr/>
            </p:nvSpPr>
            <p:spPr>
              <a:xfrm>
                <a:off x="3959523" y="-7318599"/>
                <a:ext cx="59330" cy="6666"/>
              </a:xfrm>
              <a:custGeom>
                <a:avLst/>
                <a:gdLst>
                  <a:gd name="connsiteX0" fmla="*/ 0 w 59330"/>
                  <a:gd name="connsiteY0" fmla="*/ 0 h 6666"/>
                  <a:gd name="connsiteX1" fmla="*/ 59331 w 59330"/>
                  <a:gd name="connsiteY1" fmla="*/ 0 h 6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9330" h="6666">
                    <a:moveTo>
                      <a:pt x="0" y="0"/>
                    </a:moveTo>
                    <a:lnTo>
                      <a:pt x="59331" y="0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28" name="Freeform 2627">
                <a:extLst>
                  <a:ext uri="{FF2B5EF4-FFF2-40B4-BE49-F238E27FC236}">
                    <a16:creationId xmlns:a16="http://schemas.microsoft.com/office/drawing/2014/main" id="{1CFA2C43-C54D-AF27-00F6-E65E10E5A9D1}"/>
                  </a:ext>
                </a:extLst>
              </p:cNvPr>
              <p:cNvSpPr/>
              <p:nvPr/>
            </p:nvSpPr>
            <p:spPr>
              <a:xfrm>
                <a:off x="4081518" y="-7318599"/>
                <a:ext cx="59997" cy="666"/>
              </a:xfrm>
              <a:custGeom>
                <a:avLst/>
                <a:gdLst>
                  <a:gd name="connsiteX0" fmla="*/ 0 w 59997"/>
                  <a:gd name="connsiteY0" fmla="*/ 667 h 666"/>
                  <a:gd name="connsiteX1" fmla="*/ 59997 w 59997"/>
                  <a:gd name="connsiteY1" fmla="*/ 0 h 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9997" h="666">
                    <a:moveTo>
                      <a:pt x="0" y="667"/>
                    </a:moveTo>
                    <a:lnTo>
                      <a:pt x="59997" y="0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29" name="Freeform 2628">
                <a:extLst>
                  <a:ext uri="{FF2B5EF4-FFF2-40B4-BE49-F238E27FC236}">
                    <a16:creationId xmlns:a16="http://schemas.microsoft.com/office/drawing/2014/main" id="{63C535E9-83C9-4CA3-D4F2-2139634F0EFF}"/>
                  </a:ext>
                </a:extLst>
              </p:cNvPr>
              <p:cNvSpPr/>
              <p:nvPr/>
            </p:nvSpPr>
            <p:spPr>
              <a:xfrm>
                <a:off x="4050186" y="-7409262"/>
                <a:ext cx="6666" cy="59330"/>
              </a:xfrm>
              <a:custGeom>
                <a:avLst/>
                <a:gdLst>
                  <a:gd name="connsiteX0" fmla="*/ 0 w 6666"/>
                  <a:gd name="connsiteY0" fmla="*/ 0 h 59330"/>
                  <a:gd name="connsiteX1" fmla="*/ 0 w 6666"/>
                  <a:gd name="connsiteY1" fmla="*/ 59331 h 59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666" h="59330">
                    <a:moveTo>
                      <a:pt x="0" y="0"/>
                    </a:moveTo>
                    <a:lnTo>
                      <a:pt x="0" y="59331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30" name="Freeform 2629">
                <a:extLst>
                  <a:ext uri="{FF2B5EF4-FFF2-40B4-BE49-F238E27FC236}">
                    <a16:creationId xmlns:a16="http://schemas.microsoft.com/office/drawing/2014/main" id="{0D1C94DD-F678-39AA-0578-D2EC110B6C14}"/>
                  </a:ext>
                </a:extLst>
              </p:cNvPr>
              <p:cNvSpPr/>
              <p:nvPr/>
            </p:nvSpPr>
            <p:spPr>
              <a:xfrm>
                <a:off x="4050186" y="-7286600"/>
                <a:ext cx="6666" cy="59330"/>
              </a:xfrm>
              <a:custGeom>
                <a:avLst/>
                <a:gdLst>
                  <a:gd name="connsiteX0" fmla="*/ 0 w 6666"/>
                  <a:gd name="connsiteY0" fmla="*/ 0 h 59330"/>
                  <a:gd name="connsiteX1" fmla="*/ 0 w 6666"/>
                  <a:gd name="connsiteY1" fmla="*/ 59331 h 59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666" h="59330">
                    <a:moveTo>
                      <a:pt x="0" y="0"/>
                    </a:moveTo>
                    <a:lnTo>
                      <a:pt x="0" y="59331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22" name="Graphic 1085">
              <a:extLst>
                <a:ext uri="{FF2B5EF4-FFF2-40B4-BE49-F238E27FC236}">
                  <a16:creationId xmlns:a16="http://schemas.microsoft.com/office/drawing/2014/main" id="{085D9C55-A167-69D0-7401-93921FDFC2AB}"/>
                </a:ext>
              </a:extLst>
            </p:cNvPr>
            <p:cNvGrpSpPr/>
            <p:nvPr/>
          </p:nvGrpSpPr>
          <p:grpSpPr>
            <a:xfrm>
              <a:off x="3986189" y="-7382596"/>
              <a:ext cx="128661" cy="128661"/>
              <a:chOff x="3986189" y="-7382596"/>
              <a:chExt cx="128661" cy="128661"/>
            </a:xfrm>
          </p:grpSpPr>
          <p:sp>
            <p:nvSpPr>
              <p:cNvPr id="2623" name="Freeform 2622">
                <a:extLst>
                  <a:ext uri="{FF2B5EF4-FFF2-40B4-BE49-F238E27FC236}">
                    <a16:creationId xmlns:a16="http://schemas.microsoft.com/office/drawing/2014/main" id="{AA5B6D2F-1BD2-12B1-68AC-A4F1E0FA6ACF}"/>
                  </a:ext>
                </a:extLst>
              </p:cNvPr>
              <p:cNvSpPr/>
              <p:nvPr/>
            </p:nvSpPr>
            <p:spPr>
              <a:xfrm>
                <a:off x="3986189" y="-7382596"/>
                <a:ext cx="41998" cy="41998"/>
              </a:xfrm>
              <a:custGeom>
                <a:avLst/>
                <a:gdLst>
                  <a:gd name="connsiteX0" fmla="*/ 0 w 41998"/>
                  <a:gd name="connsiteY0" fmla="*/ 0 h 41998"/>
                  <a:gd name="connsiteX1" fmla="*/ 41998 w 41998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98" h="41998">
                    <a:moveTo>
                      <a:pt x="0" y="0"/>
                    </a:moveTo>
                    <a:lnTo>
                      <a:pt x="41998" y="41998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24" name="Freeform 2623">
                <a:extLst>
                  <a:ext uri="{FF2B5EF4-FFF2-40B4-BE49-F238E27FC236}">
                    <a16:creationId xmlns:a16="http://schemas.microsoft.com/office/drawing/2014/main" id="{78777A40-6DEA-E33E-AC0E-018E61EA5834}"/>
                  </a:ext>
                </a:extLst>
              </p:cNvPr>
              <p:cNvSpPr/>
              <p:nvPr/>
            </p:nvSpPr>
            <p:spPr>
              <a:xfrm>
                <a:off x="4072852" y="-7295933"/>
                <a:ext cx="41998" cy="41998"/>
              </a:xfrm>
              <a:custGeom>
                <a:avLst/>
                <a:gdLst>
                  <a:gd name="connsiteX0" fmla="*/ 0 w 41998"/>
                  <a:gd name="connsiteY0" fmla="*/ 0 h 41998"/>
                  <a:gd name="connsiteX1" fmla="*/ 41998 w 41998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98" h="41998">
                    <a:moveTo>
                      <a:pt x="0" y="0"/>
                    </a:moveTo>
                    <a:lnTo>
                      <a:pt x="41998" y="41998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25" name="Freeform 2624">
                <a:extLst>
                  <a:ext uri="{FF2B5EF4-FFF2-40B4-BE49-F238E27FC236}">
                    <a16:creationId xmlns:a16="http://schemas.microsoft.com/office/drawing/2014/main" id="{7A75FD8E-2998-7065-F11A-5D8C9C907E69}"/>
                  </a:ext>
                </a:extLst>
              </p:cNvPr>
              <p:cNvSpPr/>
              <p:nvPr/>
            </p:nvSpPr>
            <p:spPr>
              <a:xfrm>
                <a:off x="4072185" y="-7382596"/>
                <a:ext cx="42664" cy="41998"/>
              </a:xfrm>
              <a:custGeom>
                <a:avLst/>
                <a:gdLst>
                  <a:gd name="connsiteX0" fmla="*/ 42665 w 42664"/>
                  <a:gd name="connsiteY0" fmla="*/ 0 h 41998"/>
                  <a:gd name="connsiteX1" fmla="*/ 0 w 42664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664" h="41998">
                    <a:moveTo>
                      <a:pt x="42665" y="0"/>
                    </a:moveTo>
                    <a:lnTo>
                      <a:pt x="0" y="41998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26" name="Freeform 2625">
                <a:extLst>
                  <a:ext uri="{FF2B5EF4-FFF2-40B4-BE49-F238E27FC236}">
                    <a16:creationId xmlns:a16="http://schemas.microsoft.com/office/drawing/2014/main" id="{7C425BE3-97F8-6159-7657-5FC3A22F3588}"/>
                  </a:ext>
                </a:extLst>
              </p:cNvPr>
              <p:cNvSpPr/>
              <p:nvPr/>
            </p:nvSpPr>
            <p:spPr>
              <a:xfrm>
                <a:off x="3986189" y="-7295933"/>
                <a:ext cx="41998" cy="41998"/>
              </a:xfrm>
              <a:custGeom>
                <a:avLst/>
                <a:gdLst>
                  <a:gd name="connsiteX0" fmla="*/ 41998 w 41998"/>
                  <a:gd name="connsiteY0" fmla="*/ 0 h 41998"/>
                  <a:gd name="connsiteX1" fmla="*/ 0 w 41998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98" h="41998">
                    <a:moveTo>
                      <a:pt x="41998" y="0"/>
                    </a:moveTo>
                    <a:lnTo>
                      <a:pt x="0" y="41998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631" name="Graphic 1085">
            <a:extLst>
              <a:ext uri="{FF2B5EF4-FFF2-40B4-BE49-F238E27FC236}">
                <a16:creationId xmlns:a16="http://schemas.microsoft.com/office/drawing/2014/main" id="{1311FF57-3F92-79ED-9416-474FC5DECF0F}"/>
              </a:ext>
            </a:extLst>
          </p:cNvPr>
          <p:cNvGrpSpPr/>
          <p:nvPr/>
        </p:nvGrpSpPr>
        <p:grpSpPr>
          <a:xfrm>
            <a:off x="2553627" y="890030"/>
            <a:ext cx="373058" cy="373058"/>
            <a:chOff x="3959523" y="-7409262"/>
            <a:chExt cx="181992" cy="181992"/>
          </a:xfrm>
        </p:grpSpPr>
        <p:grpSp>
          <p:nvGrpSpPr>
            <p:cNvPr id="2632" name="Graphic 1085">
              <a:extLst>
                <a:ext uri="{FF2B5EF4-FFF2-40B4-BE49-F238E27FC236}">
                  <a16:creationId xmlns:a16="http://schemas.microsoft.com/office/drawing/2014/main" id="{390E79F1-4917-80A5-885D-FE45E457B372}"/>
                </a:ext>
              </a:extLst>
            </p:cNvPr>
            <p:cNvGrpSpPr/>
            <p:nvPr/>
          </p:nvGrpSpPr>
          <p:grpSpPr>
            <a:xfrm>
              <a:off x="3959523" y="-7409262"/>
              <a:ext cx="181992" cy="181992"/>
              <a:chOff x="3959523" y="-7409262"/>
              <a:chExt cx="181992" cy="181992"/>
            </a:xfrm>
          </p:grpSpPr>
          <p:sp>
            <p:nvSpPr>
              <p:cNvPr id="2638" name="Freeform 2637">
                <a:extLst>
                  <a:ext uri="{FF2B5EF4-FFF2-40B4-BE49-F238E27FC236}">
                    <a16:creationId xmlns:a16="http://schemas.microsoft.com/office/drawing/2014/main" id="{1AC14502-AFDB-34E3-CA93-88F4E4B2C48D}"/>
                  </a:ext>
                </a:extLst>
              </p:cNvPr>
              <p:cNvSpPr/>
              <p:nvPr/>
            </p:nvSpPr>
            <p:spPr>
              <a:xfrm>
                <a:off x="3959523" y="-7318599"/>
                <a:ext cx="59330" cy="6666"/>
              </a:xfrm>
              <a:custGeom>
                <a:avLst/>
                <a:gdLst>
                  <a:gd name="connsiteX0" fmla="*/ 0 w 59330"/>
                  <a:gd name="connsiteY0" fmla="*/ 0 h 6666"/>
                  <a:gd name="connsiteX1" fmla="*/ 59331 w 59330"/>
                  <a:gd name="connsiteY1" fmla="*/ 0 h 6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9330" h="6666">
                    <a:moveTo>
                      <a:pt x="0" y="0"/>
                    </a:moveTo>
                    <a:lnTo>
                      <a:pt x="59331" y="0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39" name="Freeform 2638">
                <a:extLst>
                  <a:ext uri="{FF2B5EF4-FFF2-40B4-BE49-F238E27FC236}">
                    <a16:creationId xmlns:a16="http://schemas.microsoft.com/office/drawing/2014/main" id="{B8287CE3-E1AF-EF24-E3D6-C812E9B0D577}"/>
                  </a:ext>
                </a:extLst>
              </p:cNvPr>
              <p:cNvSpPr/>
              <p:nvPr/>
            </p:nvSpPr>
            <p:spPr>
              <a:xfrm>
                <a:off x="4081518" y="-7318599"/>
                <a:ext cx="59997" cy="666"/>
              </a:xfrm>
              <a:custGeom>
                <a:avLst/>
                <a:gdLst>
                  <a:gd name="connsiteX0" fmla="*/ 0 w 59997"/>
                  <a:gd name="connsiteY0" fmla="*/ 667 h 666"/>
                  <a:gd name="connsiteX1" fmla="*/ 59997 w 59997"/>
                  <a:gd name="connsiteY1" fmla="*/ 0 h 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9997" h="666">
                    <a:moveTo>
                      <a:pt x="0" y="667"/>
                    </a:moveTo>
                    <a:lnTo>
                      <a:pt x="59997" y="0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40" name="Freeform 2639">
                <a:extLst>
                  <a:ext uri="{FF2B5EF4-FFF2-40B4-BE49-F238E27FC236}">
                    <a16:creationId xmlns:a16="http://schemas.microsoft.com/office/drawing/2014/main" id="{D8A32008-4425-BAB1-1484-BC8C4EDC7168}"/>
                  </a:ext>
                </a:extLst>
              </p:cNvPr>
              <p:cNvSpPr/>
              <p:nvPr/>
            </p:nvSpPr>
            <p:spPr>
              <a:xfrm>
                <a:off x="4050186" y="-7409262"/>
                <a:ext cx="6666" cy="59330"/>
              </a:xfrm>
              <a:custGeom>
                <a:avLst/>
                <a:gdLst>
                  <a:gd name="connsiteX0" fmla="*/ 0 w 6666"/>
                  <a:gd name="connsiteY0" fmla="*/ 0 h 59330"/>
                  <a:gd name="connsiteX1" fmla="*/ 0 w 6666"/>
                  <a:gd name="connsiteY1" fmla="*/ 59331 h 59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666" h="59330">
                    <a:moveTo>
                      <a:pt x="0" y="0"/>
                    </a:moveTo>
                    <a:lnTo>
                      <a:pt x="0" y="59331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41" name="Freeform 2640">
                <a:extLst>
                  <a:ext uri="{FF2B5EF4-FFF2-40B4-BE49-F238E27FC236}">
                    <a16:creationId xmlns:a16="http://schemas.microsoft.com/office/drawing/2014/main" id="{529EED39-9ABF-3D8D-236A-D04A6C239520}"/>
                  </a:ext>
                </a:extLst>
              </p:cNvPr>
              <p:cNvSpPr/>
              <p:nvPr/>
            </p:nvSpPr>
            <p:spPr>
              <a:xfrm>
                <a:off x="4050186" y="-7286600"/>
                <a:ext cx="6666" cy="59330"/>
              </a:xfrm>
              <a:custGeom>
                <a:avLst/>
                <a:gdLst>
                  <a:gd name="connsiteX0" fmla="*/ 0 w 6666"/>
                  <a:gd name="connsiteY0" fmla="*/ 0 h 59330"/>
                  <a:gd name="connsiteX1" fmla="*/ 0 w 6666"/>
                  <a:gd name="connsiteY1" fmla="*/ 59331 h 59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666" h="59330">
                    <a:moveTo>
                      <a:pt x="0" y="0"/>
                    </a:moveTo>
                    <a:lnTo>
                      <a:pt x="0" y="59331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33" name="Graphic 1085">
              <a:extLst>
                <a:ext uri="{FF2B5EF4-FFF2-40B4-BE49-F238E27FC236}">
                  <a16:creationId xmlns:a16="http://schemas.microsoft.com/office/drawing/2014/main" id="{93952080-5B01-3C6C-AA45-8C588A927E4B}"/>
                </a:ext>
              </a:extLst>
            </p:cNvPr>
            <p:cNvGrpSpPr/>
            <p:nvPr/>
          </p:nvGrpSpPr>
          <p:grpSpPr>
            <a:xfrm>
              <a:off x="3986189" y="-7382596"/>
              <a:ext cx="128661" cy="128661"/>
              <a:chOff x="3986189" y="-7382596"/>
              <a:chExt cx="128661" cy="128661"/>
            </a:xfrm>
          </p:grpSpPr>
          <p:sp>
            <p:nvSpPr>
              <p:cNvPr id="2634" name="Freeform 2633">
                <a:extLst>
                  <a:ext uri="{FF2B5EF4-FFF2-40B4-BE49-F238E27FC236}">
                    <a16:creationId xmlns:a16="http://schemas.microsoft.com/office/drawing/2014/main" id="{C276BEB4-31A7-3E11-242D-DBF25151068A}"/>
                  </a:ext>
                </a:extLst>
              </p:cNvPr>
              <p:cNvSpPr/>
              <p:nvPr/>
            </p:nvSpPr>
            <p:spPr>
              <a:xfrm>
                <a:off x="3986189" y="-7382596"/>
                <a:ext cx="41998" cy="41998"/>
              </a:xfrm>
              <a:custGeom>
                <a:avLst/>
                <a:gdLst>
                  <a:gd name="connsiteX0" fmla="*/ 0 w 41998"/>
                  <a:gd name="connsiteY0" fmla="*/ 0 h 41998"/>
                  <a:gd name="connsiteX1" fmla="*/ 41998 w 41998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98" h="41998">
                    <a:moveTo>
                      <a:pt x="0" y="0"/>
                    </a:moveTo>
                    <a:lnTo>
                      <a:pt x="41998" y="41998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35" name="Freeform 2634">
                <a:extLst>
                  <a:ext uri="{FF2B5EF4-FFF2-40B4-BE49-F238E27FC236}">
                    <a16:creationId xmlns:a16="http://schemas.microsoft.com/office/drawing/2014/main" id="{B201BFE6-6588-60FD-8EF4-D32C2CCFAAF8}"/>
                  </a:ext>
                </a:extLst>
              </p:cNvPr>
              <p:cNvSpPr/>
              <p:nvPr/>
            </p:nvSpPr>
            <p:spPr>
              <a:xfrm>
                <a:off x="4072852" y="-7295933"/>
                <a:ext cx="41998" cy="41998"/>
              </a:xfrm>
              <a:custGeom>
                <a:avLst/>
                <a:gdLst>
                  <a:gd name="connsiteX0" fmla="*/ 0 w 41998"/>
                  <a:gd name="connsiteY0" fmla="*/ 0 h 41998"/>
                  <a:gd name="connsiteX1" fmla="*/ 41998 w 41998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98" h="41998">
                    <a:moveTo>
                      <a:pt x="0" y="0"/>
                    </a:moveTo>
                    <a:lnTo>
                      <a:pt x="41998" y="41998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36" name="Freeform 2635">
                <a:extLst>
                  <a:ext uri="{FF2B5EF4-FFF2-40B4-BE49-F238E27FC236}">
                    <a16:creationId xmlns:a16="http://schemas.microsoft.com/office/drawing/2014/main" id="{A4974457-A846-2A93-E082-B8610A8F88B0}"/>
                  </a:ext>
                </a:extLst>
              </p:cNvPr>
              <p:cNvSpPr/>
              <p:nvPr/>
            </p:nvSpPr>
            <p:spPr>
              <a:xfrm>
                <a:off x="4072185" y="-7382596"/>
                <a:ext cx="42664" cy="41998"/>
              </a:xfrm>
              <a:custGeom>
                <a:avLst/>
                <a:gdLst>
                  <a:gd name="connsiteX0" fmla="*/ 42665 w 42664"/>
                  <a:gd name="connsiteY0" fmla="*/ 0 h 41998"/>
                  <a:gd name="connsiteX1" fmla="*/ 0 w 42664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664" h="41998">
                    <a:moveTo>
                      <a:pt x="42665" y="0"/>
                    </a:moveTo>
                    <a:lnTo>
                      <a:pt x="0" y="41998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37" name="Freeform 2636">
                <a:extLst>
                  <a:ext uri="{FF2B5EF4-FFF2-40B4-BE49-F238E27FC236}">
                    <a16:creationId xmlns:a16="http://schemas.microsoft.com/office/drawing/2014/main" id="{0FF75362-38AF-3028-4A3E-20DBDA047AC5}"/>
                  </a:ext>
                </a:extLst>
              </p:cNvPr>
              <p:cNvSpPr/>
              <p:nvPr/>
            </p:nvSpPr>
            <p:spPr>
              <a:xfrm>
                <a:off x="3986189" y="-7295933"/>
                <a:ext cx="41998" cy="41998"/>
              </a:xfrm>
              <a:custGeom>
                <a:avLst/>
                <a:gdLst>
                  <a:gd name="connsiteX0" fmla="*/ 41998 w 41998"/>
                  <a:gd name="connsiteY0" fmla="*/ 0 h 41998"/>
                  <a:gd name="connsiteX1" fmla="*/ 0 w 41998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98" h="41998">
                    <a:moveTo>
                      <a:pt x="41998" y="0"/>
                    </a:moveTo>
                    <a:lnTo>
                      <a:pt x="0" y="41998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642" name="Graphic 2641">
            <a:extLst>
              <a:ext uri="{FF2B5EF4-FFF2-40B4-BE49-F238E27FC236}">
                <a16:creationId xmlns:a16="http://schemas.microsoft.com/office/drawing/2014/main" id="{6E607FB7-1E63-EDDA-7F5B-75613A7D66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14823" y="6302866"/>
            <a:ext cx="1160923" cy="1331148"/>
          </a:xfrm>
          <a:prstGeom prst="rect">
            <a:avLst/>
          </a:prstGeom>
        </p:spPr>
      </p:pic>
      <p:grpSp>
        <p:nvGrpSpPr>
          <p:cNvPr id="2643" name="Graphic 1085">
            <a:extLst>
              <a:ext uri="{FF2B5EF4-FFF2-40B4-BE49-F238E27FC236}">
                <a16:creationId xmlns:a16="http://schemas.microsoft.com/office/drawing/2014/main" id="{92FD12E1-A312-1FC5-48EC-28F658500D11}"/>
              </a:ext>
            </a:extLst>
          </p:cNvPr>
          <p:cNvGrpSpPr/>
          <p:nvPr/>
        </p:nvGrpSpPr>
        <p:grpSpPr>
          <a:xfrm>
            <a:off x="5775658" y="72163"/>
            <a:ext cx="400416" cy="400416"/>
            <a:chOff x="3959523" y="-7409262"/>
            <a:chExt cx="181992" cy="181992"/>
          </a:xfrm>
        </p:grpSpPr>
        <p:grpSp>
          <p:nvGrpSpPr>
            <p:cNvPr id="2644" name="Graphic 1085">
              <a:extLst>
                <a:ext uri="{FF2B5EF4-FFF2-40B4-BE49-F238E27FC236}">
                  <a16:creationId xmlns:a16="http://schemas.microsoft.com/office/drawing/2014/main" id="{3E4D0576-7572-1038-FE7D-CFCB22F35268}"/>
                </a:ext>
              </a:extLst>
            </p:cNvPr>
            <p:cNvGrpSpPr/>
            <p:nvPr/>
          </p:nvGrpSpPr>
          <p:grpSpPr>
            <a:xfrm>
              <a:off x="3959523" y="-7409262"/>
              <a:ext cx="181992" cy="181992"/>
              <a:chOff x="3959523" y="-7409262"/>
              <a:chExt cx="181992" cy="181992"/>
            </a:xfrm>
          </p:grpSpPr>
          <p:sp>
            <p:nvSpPr>
              <p:cNvPr id="2650" name="Freeform 2649">
                <a:extLst>
                  <a:ext uri="{FF2B5EF4-FFF2-40B4-BE49-F238E27FC236}">
                    <a16:creationId xmlns:a16="http://schemas.microsoft.com/office/drawing/2014/main" id="{E108A825-DFF2-75E8-9890-CEF6E53F52CB}"/>
                  </a:ext>
                </a:extLst>
              </p:cNvPr>
              <p:cNvSpPr/>
              <p:nvPr/>
            </p:nvSpPr>
            <p:spPr>
              <a:xfrm>
                <a:off x="3959523" y="-7318599"/>
                <a:ext cx="59330" cy="6666"/>
              </a:xfrm>
              <a:custGeom>
                <a:avLst/>
                <a:gdLst>
                  <a:gd name="connsiteX0" fmla="*/ 0 w 59330"/>
                  <a:gd name="connsiteY0" fmla="*/ 0 h 6666"/>
                  <a:gd name="connsiteX1" fmla="*/ 59331 w 59330"/>
                  <a:gd name="connsiteY1" fmla="*/ 0 h 6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9330" h="6666">
                    <a:moveTo>
                      <a:pt x="0" y="0"/>
                    </a:moveTo>
                    <a:lnTo>
                      <a:pt x="59331" y="0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51" name="Freeform 2650">
                <a:extLst>
                  <a:ext uri="{FF2B5EF4-FFF2-40B4-BE49-F238E27FC236}">
                    <a16:creationId xmlns:a16="http://schemas.microsoft.com/office/drawing/2014/main" id="{E95516BD-D753-9290-F2C8-6C94D52F85CA}"/>
                  </a:ext>
                </a:extLst>
              </p:cNvPr>
              <p:cNvSpPr/>
              <p:nvPr/>
            </p:nvSpPr>
            <p:spPr>
              <a:xfrm>
                <a:off x="4081518" y="-7318599"/>
                <a:ext cx="59997" cy="666"/>
              </a:xfrm>
              <a:custGeom>
                <a:avLst/>
                <a:gdLst>
                  <a:gd name="connsiteX0" fmla="*/ 0 w 59997"/>
                  <a:gd name="connsiteY0" fmla="*/ 667 h 666"/>
                  <a:gd name="connsiteX1" fmla="*/ 59997 w 59997"/>
                  <a:gd name="connsiteY1" fmla="*/ 0 h 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9997" h="666">
                    <a:moveTo>
                      <a:pt x="0" y="667"/>
                    </a:moveTo>
                    <a:lnTo>
                      <a:pt x="59997" y="0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52" name="Freeform 2651">
                <a:extLst>
                  <a:ext uri="{FF2B5EF4-FFF2-40B4-BE49-F238E27FC236}">
                    <a16:creationId xmlns:a16="http://schemas.microsoft.com/office/drawing/2014/main" id="{40C000E9-5249-40D5-BC38-89C2249A846B}"/>
                  </a:ext>
                </a:extLst>
              </p:cNvPr>
              <p:cNvSpPr/>
              <p:nvPr/>
            </p:nvSpPr>
            <p:spPr>
              <a:xfrm>
                <a:off x="4050186" y="-7409262"/>
                <a:ext cx="6666" cy="59330"/>
              </a:xfrm>
              <a:custGeom>
                <a:avLst/>
                <a:gdLst>
                  <a:gd name="connsiteX0" fmla="*/ 0 w 6666"/>
                  <a:gd name="connsiteY0" fmla="*/ 0 h 59330"/>
                  <a:gd name="connsiteX1" fmla="*/ 0 w 6666"/>
                  <a:gd name="connsiteY1" fmla="*/ 59331 h 59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666" h="59330">
                    <a:moveTo>
                      <a:pt x="0" y="0"/>
                    </a:moveTo>
                    <a:lnTo>
                      <a:pt x="0" y="59331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53" name="Freeform 2652">
                <a:extLst>
                  <a:ext uri="{FF2B5EF4-FFF2-40B4-BE49-F238E27FC236}">
                    <a16:creationId xmlns:a16="http://schemas.microsoft.com/office/drawing/2014/main" id="{CF4A3B90-41F9-2E9D-CF0E-D2AB36D6C5CC}"/>
                  </a:ext>
                </a:extLst>
              </p:cNvPr>
              <p:cNvSpPr/>
              <p:nvPr/>
            </p:nvSpPr>
            <p:spPr>
              <a:xfrm>
                <a:off x="4050186" y="-7286600"/>
                <a:ext cx="6666" cy="59330"/>
              </a:xfrm>
              <a:custGeom>
                <a:avLst/>
                <a:gdLst>
                  <a:gd name="connsiteX0" fmla="*/ 0 w 6666"/>
                  <a:gd name="connsiteY0" fmla="*/ 0 h 59330"/>
                  <a:gd name="connsiteX1" fmla="*/ 0 w 6666"/>
                  <a:gd name="connsiteY1" fmla="*/ 59331 h 59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666" h="59330">
                    <a:moveTo>
                      <a:pt x="0" y="0"/>
                    </a:moveTo>
                    <a:lnTo>
                      <a:pt x="0" y="59331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45" name="Graphic 1085">
              <a:extLst>
                <a:ext uri="{FF2B5EF4-FFF2-40B4-BE49-F238E27FC236}">
                  <a16:creationId xmlns:a16="http://schemas.microsoft.com/office/drawing/2014/main" id="{87307ED6-E3EA-50BF-9073-53DC32E57A12}"/>
                </a:ext>
              </a:extLst>
            </p:cNvPr>
            <p:cNvGrpSpPr/>
            <p:nvPr/>
          </p:nvGrpSpPr>
          <p:grpSpPr>
            <a:xfrm>
              <a:off x="3986189" y="-7382596"/>
              <a:ext cx="128661" cy="128661"/>
              <a:chOff x="3986189" y="-7382596"/>
              <a:chExt cx="128661" cy="128661"/>
            </a:xfrm>
          </p:grpSpPr>
          <p:sp>
            <p:nvSpPr>
              <p:cNvPr id="2646" name="Freeform 2645">
                <a:extLst>
                  <a:ext uri="{FF2B5EF4-FFF2-40B4-BE49-F238E27FC236}">
                    <a16:creationId xmlns:a16="http://schemas.microsoft.com/office/drawing/2014/main" id="{DC99F91E-851C-D949-89F4-F5EB81647898}"/>
                  </a:ext>
                </a:extLst>
              </p:cNvPr>
              <p:cNvSpPr/>
              <p:nvPr/>
            </p:nvSpPr>
            <p:spPr>
              <a:xfrm>
                <a:off x="3986189" y="-7382596"/>
                <a:ext cx="41998" cy="41998"/>
              </a:xfrm>
              <a:custGeom>
                <a:avLst/>
                <a:gdLst>
                  <a:gd name="connsiteX0" fmla="*/ 0 w 41998"/>
                  <a:gd name="connsiteY0" fmla="*/ 0 h 41998"/>
                  <a:gd name="connsiteX1" fmla="*/ 41998 w 41998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98" h="41998">
                    <a:moveTo>
                      <a:pt x="0" y="0"/>
                    </a:moveTo>
                    <a:lnTo>
                      <a:pt x="41998" y="41998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47" name="Freeform 2646">
                <a:extLst>
                  <a:ext uri="{FF2B5EF4-FFF2-40B4-BE49-F238E27FC236}">
                    <a16:creationId xmlns:a16="http://schemas.microsoft.com/office/drawing/2014/main" id="{F768A881-25CE-667F-F321-F2E4B21167DA}"/>
                  </a:ext>
                </a:extLst>
              </p:cNvPr>
              <p:cNvSpPr/>
              <p:nvPr/>
            </p:nvSpPr>
            <p:spPr>
              <a:xfrm>
                <a:off x="4072852" y="-7295933"/>
                <a:ext cx="41998" cy="41998"/>
              </a:xfrm>
              <a:custGeom>
                <a:avLst/>
                <a:gdLst>
                  <a:gd name="connsiteX0" fmla="*/ 0 w 41998"/>
                  <a:gd name="connsiteY0" fmla="*/ 0 h 41998"/>
                  <a:gd name="connsiteX1" fmla="*/ 41998 w 41998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98" h="41998">
                    <a:moveTo>
                      <a:pt x="0" y="0"/>
                    </a:moveTo>
                    <a:lnTo>
                      <a:pt x="41998" y="41998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48" name="Freeform 2647">
                <a:extLst>
                  <a:ext uri="{FF2B5EF4-FFF2-40B4-BE49-F238E27FC236}">
                    <a16:creationId xmlns:a16="http://schemas.microsoft.com/office/drawing/2014/main" id="{A2B0C651-7D12-83D1-77F5-27789B9D6894}"/>
                  </a:ext>
                </a:extLst>
              </p:cNvPr>
              <p:cNvSpPr/>
              <p:nvPr/>
            </p:nvSpPr>
            <p:spPr>
              <a:xfrm>
                <a:off x="4072185" y="-7382596"/>
                <a:ext cx="42664" cy="41998"/>
              </a:xfrm>
              <a:custGeom>
                <a:avLst/>
                <a:gdLst>
                  <a:gd name="connsiteX0" fmla="*/ 42665 w 42664"/>
                  <a:gd name="connsiteY0" fmla="*/ 0 h 41998"/>
                  <a:gd name="connsiteX1" fmla="*/ 0 w 42664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664" h="41998">
                    <a:moveTo>
                      <a:pt x="42665" y="0"/>
                    </a:moveTo>
                    <a:lnTo>
                      <a:pt x="0" y="41998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49" name="Freeform 2648">
                <a:extLst>
                  <a:ext uri="{FF2B5EF4-FFF2-40B4-BE49-F238E27FC236}">
                    <a16:creationId xmlns:a16="http://schemas.microsoft.com/office/drawing/2014/main" id="{0A13096A-8C29-B85C-8BBC-F5AEA0DE8370}"/>
                  </a:ext>
                </a:extLst>
              </p:cNvPr>
              <p:cNvSpPr/>
              <p:nvPr/>
            </p:nvSpPr>
            <p:spPr>
              <a:xfrm>
                <a:off x="3986189" y="-7295933"/>
                <a:ext cx="41998" cy="41998"/>
              </a:xfrm>
              <a:custGeom>
                <a:avLst/>
                <a:gdLst>
                  <a:gd name="connsiteX0" fmla="*/ 41998 w 41998"/>
                  <a:gd name="connsiteY0" fmla="*/ 0 h 41998"/>
                  <a:gd name="connsiteX1" fmla="*/ 0 w 41998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98" h="41998">
                    <a:moveTo>
                      <a:pt x="41998" y="0"/>
                    </a:moveTo>
                    <a:lnTo>
                      <a:pt x="0" y="41998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654" name="Freeform 2653">
            <a:extLst>
              <a:ext uri="{FF2B5EF4-FFF2-40B4-BE49-F238E27FC236}">
                <a16:creationId xmlns:a16="http://schemas.microsoft.com/office/drawing/2014/main" id="{223810B3-AA71-7679-C271-988D495FF592}"/>
              </a:ext>
            </a:extLst>
          </p:cNvPr>
          <p:cNvSpPr/>
          <p:nvPr/>
        </p:nvSpPr>
        <p:spPr>
          <a:xfrm>
            <a:off x="8598450" y="524931"/>
            <a:ext cx="260506" cy="260506"/>
          </a:xfrm>
          <a:custGeom>
            <a:avLst/>
            <a:gdLst>
              <a:gd name="connsiteX0" fmla="*/ 15333 w 154660"/>
              <a:gd name="connsiteY0" fmla="*/ 14666 h 154660"/>
              <a:gd name="connsiteX1" fmla="*/ 67330 w 154660"/>
              <a:gd name="connsiteY1" fmla="*/ 32665 h 154660"/>
              <a:gd name="connsiteX2" fmla="*/ 110662 w 154660"/>
              <a:gd name="connsiteY2" fmla="*/ 0 h 154660"/>
              <a:gd name="connsiteX3" fmla="*/ 109995 w 154660"/>
              <a:gd name="connsiteY3" fmla="*/ 54664 h 154660"/>
              <a:gd name="connsiteX4" fmla="*/ 154660 w 154660"/>
              <a:gd name="connsiteY4" fmla="*/ 85996 h 154660"/>
              <a:gd name="connsiteX5" fmla="*/ 102662 w 154660"/>
              <a:gd name="connsiteY5" fmla="*/ 101996 h 154660"/>
              <a:gd name="connsiteX6" fmla="*/ 86663 w 154660"/>
              <a:gd name="connsiteY6" fmla="*/ 154660 h 154660"/>
              <a:gd name="connsiteX7" fmla="*/ 54664 w 154660"/>
              <a:gd name="connsiteY7" fmla="*/ 109995 h 154660"/>
              <a:gd name="connsiteX8" fmla="*/ 0 w 154660"/>
              <a:gd name="connsiteY8" fmla="*/ 110662 h 154660"/>
              <a:gd name="connsiteX9" fmla="*/ 33332 w 154660"/>
              <a:gd name="connsiteY9" fmla="*/ 66664 h 1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660" h="154660">
                <a:moveTo>
                  <a:pt x="15333" y="14666"/>
                </a:moveTo>
                <a:lnTo>
                  <a:pt x="67330" y="32665"/>
                </a:lnTo>
                <a:lnTo>
                  <a:pt x="110662" y="0"/>
                </a:lnTo>
                <a:lnTo>
                  <a:pt x="109995" y="54664"/>
                </a:lnTo>
                <a:lnTo>
                  <a:pt x="154660" y="85996"/>
                </a:lnTo>
                <a:lnTo>
                  <a:pt x="102662" y="101996"/>
                </a:lnTo>
                <a:lnTo>
                  <a:pt x="86663" y="154660"/>
                </a:lnTo>
                <a:lnTo>
                  <a:pt x="54664" y="109995"/>
                </a:lnTo>
                <a:lnTo>
                  <a:pt x="0" y="110662"/>
                </a:lnTo>
                <a:lnTo>
                  <a:pt x="33332" y="66664"/>
                </a:lnTo>
                <a:close/>
              </a:path>
            </a:pathLst>
          </a:custGeom>
          <a:solidFill>
            <a:srgbClr val="A20004"/>
          </a:solidFill>
          <a:ln w="666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55" name="Freeform 2654">
            <a:extLst>
              <a:ext uri="{FF2B5EF4-FFF2-40B4-BE49-F238E27FC236}">
                <a16:creationId xmlns:a16="http://schemas.microsoft.com/office/drawing/2014/main" id="{CB560C39-D066-BC8B-2CB9-5A888EE4A2A8}"/>
              </a:ext>
            </a:extLst>
          </p:cNvPr>
          <p:cNvSpPr/>
          <p:nvPr/>
        </p:nvSpPr>
        <p:spPr>
          <a:xfrm>
            <a:off x="10417557" y="2977890"/>
            <a:ext cx="177271" cy="177271"/>
          </a:xfrm>
          <a:custGeom>
            <a:avLst/>
            <a:gdLst>
              <a:gd name="connsiteX0" fmla="*/ 15333 w 154660"/>
              <a:gd name="connsiteY0" fmla="*/ 14666 h 154660"/>
              <a:gd name="connsiteX1" fmla="*/ 67330 w 154660"/>
              <a:gd name="connsiteY1" fmla="*/ 32665 h 154660"/>
              <a:gd name="connsiteX2" fmla="*/ 110662 w 154660"/>
              <a:gd name="connsiteY2" fmla="*/ 0 h 154660"/>
              <a:gd name="connsiteX3" fmla="*/ 109995 w 154660"/>
              <a:gd name="connsiteY3" fmla="*/ 54664 h 154660"/>
              <a:gd name="connsiteX4" fmla="*/ 154660 w 154660"/>
              <a:gd name="connsiteY4" fmla="*/ 85996 h 154660"/>
              <a:gd name="connsiteX5" fmla="*/ 102662 w 154660"/>
              <a:gd name="connsiteY5" fmla="*/ 101996 h 154660"/>
              <a:gd name="connsiteX6" fmla="*/ 86663 w 154660"/>
              <a:gd name="connsiteY6" fmla="*/ 154660 h 154660"/>
              <a:gd name="connsiteX7" fmla="*/ 54664 w 154660"/>
              <a:gd name="connsiteY7" fmla="*/ 109995 h 154660"/>
              <a:gd name="connsiteX8" fmla="*/ 0 w 154660"/>
              <a:gd name="connsiteY8" fmla="*/ 110662 h 154660"/>
              <a:gd name="connsiteX9" fmla="*/ 33332 w 154660"/>
              <a:gd name="connsiteY9" fmla="*/ 66664 h 1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660" h="154660">
                <a:moveTo>
                  <a:pt x="15333" y="14666"/>
                </a:moveTo>
                <a:lnTo>
                  <a:pt x="67330" y="32665"/>
                </a:lnTo>
                <a:lnTo>
                  <a:pt x="110662" y="0"/>
                </a:lnTo>
                <a:lnTo>
                  <a:pt x="109995" y="54664"/>
                </a:lnTo>
                <a:lnTo>
                  <a:pt x="154660" y="85996"/>
                </a:lnTo>
                <a:lnTo>
                  <a:pt x="102662" y="101996"/>
                </a:lnTo>
                <a:lnTo>
                  <a:pt x="86663" y="154660"/>
                </a:lnTo>
                <a:lnTo>
                  <a:pt x="54664" y="109995"/>
                </a:lnTo>
                <a:lnTo>
                  <a:pt x="0" y="110662"/>
                </a:lnTo>
                <a:lnTo>
                  <a:pt x="33332" y="66664"/>
                </a:lnTo>
                <a:close/>
              </a:path>
            </a:pathLst>
          </a:custGeom>
          <a:solidFill>
            <a:srgbClr val="A20004"/>
          </a:solidFill>
          <a:ln w="666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56" name="Freeform 2655">
            <a:extLst>
              <a:ext uri="{FF2B5EF4-FFF2-40B4-BE49-F238E27FC236}">
                <a16:creationId xmlns:a16="http://schemas.microsoft.com/office/drawing/2014/main" id="{D78D12EF-FF70-D776-E056-100EB59AC0F9}"/>
              </a:ext>
            </a:extLst>
          </p:cNvPr>
          <p:cNvSpPr/>
          <p:nvPr/>
        </p:nvSpPr>
        <p:spPr>
          <a:xfrm>
            <a:off x="10287304" y="6019778"/>
            <a:ext cx="260506" cy="260506"/>
          </a:xfrm>
          <a:custGeom>
            <a:avLst/>
            <a:gdLst>
              <a:gd name="connsiteX0" fmla="*/ 15333 w 154660"/>
              <a:gd name="connsiteY0" fmla="*/ 14666 h 154660"/>
              <a:gd name="connsiteX1" fmla="*/ 67330 w 154660"/>
              <a:gd name="connsiteY1" fmla="*/ 32665 h 154660"/>
              <a:gd name="connsiteX2" fmla="*/ 110662 w 154660"/>
              <a:gd name="connsiteY2" fmla="*/ 0 h 154660"/>
              <a:gd name="connsiteX3" fmla="*/ 109995 w 154660"/>
              <a:gd name="connsiteY3" fmla="*/ 54664 h 154660"/>
              <a:gd name="connsiteX4" fmla="*/ 154660 w 154660"/>
              <a:gd name="connsiteY4" fmla="*/ 85996 h 154660"/>
              <a:gd name="connsiteX5" fmla="*/ 102662 w 154660"/>
              <a:gd name="connsiteY5" fmla="*/ 101996 h 154660"/>
              <a:gd name="connsiteX6" fmla="*/ 86663 w 154660"/>
              <a:gd name="connsiteY6" fmla="*/ 154660 h 154660"/>
              <a:gd name="connsiteX7" fmla="*/ 54664 w 154660"/>
              <a:gd name="connsiteY7" fmla="*/ 109995 h 154660"/>
              <a:gd name="connsiteX8" fmla="*/ 0 w 154660"/>
              <a:gd name="connsiteY8" fmla="*/ 110662 h 154660"/>
              <a:gd name="connsiteX9" fmla="*/ 33332 w 154660"/>
              <a:gd name="connsiteY9" fmla="*/ 66664 h 1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660" h="154660">
                <a:moveTo>
                  <a:pt x="15333" y="14666"/>
                </a:moveTo>
                <a:lnTo>
                  <a:pt x="67330" y="32665"/>
                </a:lnTo>
                <a:lnTo>
                  <a:pt x="110662" y="0"/>
                </a:lnTo>
                <a:lnTo>
                  <a:pt x="109995" y="54664"/>
                </a:lnTo>
                <a:lnTo>
                  <a:pt x="154660" y="85996"/>
                </a:lnTo>
                <a:lnTo>
                  <a:pt x="102662" y="101996"/>
                </a:lnTo>
                <a:lnTo>
                  <a:pt x="86663" y="154660"/>
                </a:lnTo>
                <a:lnTo>
                  <a:pt x="54664" y="109995"/>
                </a:lnTo>
                <a:lnTo>
                  <a:pt x="0" y="110662"/>
                </a:lnTo>
                <a:lnTo>
                  <a:pt x="33332" y="66664"/>
                </a:lnTo>
                <a:close/>
              </a:path>
            </a:pathLst>
          </a:custGeom>
          <a:solidFill>
            <a:srgbClr val="A20004"/>
          </a:solidFill>
          <a:ln w="666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57" name="Freeform 2656">
            <a:extLst>
              <a:ext uri="{FF2B5EF4-FFF2-40B4-BE49-F238E27FC236}">
                <a16:creationId xmlns:a16="http://schemas.microsoft.com/office/drawing/2014/main" id="{807E781D-45D6-CD12-0470-794E93611C5D}"/>
              </a:ext>
            </a:extLst>
          </p:cNvPr>
          <p:cNvSpPr/>
          <p:nvPr/>
        </p:nvSpPr>
        <p:spPr>
          <a:xfrm>
            <a:off x="17816" y="4675168"/>
            <a:ext cx="260506" cy="260506"/>
          </a:xfrm>
          <a:custGeom>
            <a:avLst/>
            <a:gdLst>
              <a:gd name="connsiteX0" fmla="*/ 15333 w 154660"/>
              <a:gd name="connsiteY0" fmla="*/ 14666 h 154660"/>
              <a:gd name="connsiteX1" fmla="*/ 67330 w 154660"/>
              <a:gd name="connsiteY1" fmla="*/ 32665 h 154660"/>
              <a:gd name="connsiteX2" fmla="*/ 110662 w 154660"/>
              <a:gd name="connsiteY2" fmla="*/ 0 h 154660"/>
              <a:gd name="connsiteX3" fmla="*/ 109995 w 154660"/>
              <a:gd name="connsiteY3" fmla="*/ 54664 h 154660"/>
              <a:gd name="connsiteX4" fmla="*/ 154660 w 154660"/>
              <a:gd name="connsiteY4" fmla="*/ 85996 h 154660"/>
              <a:gd name="connsiteX5" fmla="*/ 102662 w 154660"/>
              <a:gd name="connsiteY5" fmla="*/ 101996 h 154660"/>
              <a:gd name="connsiteX6" fmla="*/ 86663 w 154660"/>
              <a:gd name="connsiteY6" fmla="*/ 154660 h 154660"/>
              <a:gd name="connsiteX7" fmla="*/ 54664 w 154660"/>
              <a:gd name="connsiteY7" fmla="*/ 109995 h 154660"/>
              <a:gd name="connsiteX8" fmla="*/ 0 w 154660"/>
              <a:gd name="connsiteY8" fmla="*/ 110662 h 154660"/>
              <a:gd name="connsiteX9" fmla="*/ 33332 w 154660"/>
              <a:gd name="connsiteY9" fmla="*/ 66664 h 1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660" h="154660">
                <a:moveTo>
                  <a:pt x="15333" y="14666"/>
                </a:moveTo>
                <a:lnTo>
                  <a:pt x="67330" y="32665"/>
                </a:lnTo>
                <a:lnTo>
                  <a:pt x="110662" y="0"/>
                </a:lnTo>
                <a:lnTo>
                  <a:pt x="109995" y="54664"/>
                </a:lnTo>
                <a:lnTo>
                  <a:pt x="154660" y="85996"/>
                </a:lnTo>
                <a:lnTo>
                  <a:pt x="102662" y="101996"/>
                </a:lnTo>
                <a:lnTo>
                  <a:pt x="86663" y="154660"/>
                </a:lnTo>
                <a:lnTo>
                  <a:pt x="54664" y="109995"/>
                </a:lnTo>
                <a:lnTo>
                  <a:pt x="0" y="110662"/>
                </a:lnTo>
                <a:lnTo>
                  <a:pt x="33332" y="66664"/>
                </a:lnTo>
                <a:close/>
              </a:path>
            </a:pathLst>
          </a:custGeom>
          <a:solidFill>
            <a:srgbClr val="A20004"/>
          </a:solidFill>
          <a:ln w="666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58" name="Freeform 2657">
            <a:extLst>
              <a:ext uri="{FF2B5EF4-FFF2-40B4-BE49-F238E27FC236}">
                <a16:creationId xmlns:a16="http://schemas.microsoft.com/office/drawing/2014/main" id="{3B4C4FEE-C496-09A9-DD0D-D65B15EA0009}"/>
              </a:ext>
            </a:extLst>
          </p:cNvPr>
          <p:cNvSpPr/>
          <p:nvPr/>
        </p:nvSpPr>
        <p:spPr>
          <a:xfrm>
            <a:off x="240204" y="1047113"/>
            <a:ext cx="177270" cy="177271"/>
          </a:xfrm>
          <a:custGeom>
            <a:avLst/>
            <a:gdLst>
              <a:gd name="connsiteX0" fmla="*/ 139994 w 154659"/>
              <a:gd name="connsiteY0" fmla="*/ 15333 h 154660"/>
              <a:gd name="connsiteX1" fmla="*/ 121995 w 154659"/>
              <a:gd name="connsiteY1" fmla="*/ 66664 h 154660"/>
              <a:gd name="connsiteX2" fmla="*/ 154660 w 154659"/>
              <a:gd name="connsiteY2" fmla="*/ 110662 h 154660"/>
              <a:gd name="connsiteX3" fmla="*/ 99996 w 154659"/>
              <a:gd name="connsiteY3" fmla="*/ 109995 h 154660"/>
              <a:gd name="connsiteX4" fmla="*/ 68664 w 154659"/>
              <a:gd name="connsiteY4" fmla="*/ 154660 h 154660"/>
              <a:gd name="connsiteX5" fmla="*/ 52664 w 154659"/>
              <a:gd name="connsiteY5" fmla="*/ 102662 h 154660"/>
              <a:gd name="connsiteX6" fmla="*/ 0 w 154659"/>
              <a:gd name="connsiteY6" fmla="*/ 85996 h 154660"/>
              <a:gd name="connsiteX7" fmla="*/ 44665 w 154659"/>
              <a:gd name="connsiteY7" fmla="*/ 54664 h 154660"/>
              <a:gd name="connsiteX8" fmla="*/ 43998 w 154659"/>
              <a:gd name="connsiteY8" fmla="*/ 0 h 154660"/>
              <a:gd name="connsiteX9" fmla="*/ 87996 w 154659"/>
              <a:gd name="connsiteY9" fmla="*/ 32665 h 1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659" h="154660">
                <a:moveTo>
                  <a:pt x="139994" y="15333"/>
                </a:moveTo>
                <a:lnTo>
                  <a:pt x="121995" y="66664"/>
                </a:lnTo>
                <a:lnTo>
                  <a:pt x="154660" y="110662"/>
                </a:lnTo>
                <a:lnTo>
                  <a:pt x="99996" y="109995"/>
                </a:lnTo>
                <a:lnTo>
                  <a:pt x="68664" y="154660"/>
                </a:lnTo>
                <a:lnTo>
                  <a:pt x="52664" y="102662"/>
                </a:lnTo>
                <a:lnTo>
                  <a:pt x="0" y="85996"/>
                </a:lnTo>
                <a:lnTo>
                  <a:pt x="44665" y="54664"/>
                </a:lnTo>
                <a:lnTo>
                  <a:pt x="43998" y="0"/>
                </a:lnTo>
                <a:lnTo>
                  <a:pt x="87996" y="32665"/>
                </a:lnTo>
                <a:close/>
              </a:path>
            </a:pathLst>
          </a:custGeom>
          <a:solidFill>
            <a:srgbClr val="FFAF04"/>
          </a:solidFill>
          <a:ln w="666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60" name="Freeform 2659">
            <a:extLst>
              <a:ext uri="{FF2B5EF4-FFF2-40B4-BE49-F238E27FC236}">
                <a16:creationId xmlns:a16="http://schemas.microsoft.com/office/drawing/2014/main" id="{AD8273F6-A5DC-3AFD-5070-2C70515D6305}"/>
              </a:ext>
            </a:extLst>
          </p:cNvPr>
          <p:cNvSpPr/>
          <p:nvPr/>
        </p:nvSpPr>
        <p:spPr>
          <a:xfrm>
            <a:off x="125361" y="2094402"/>
            <a:ext cx="286349" cy="286351"/>
          </a:xfrm>
          <a:custGeom>
            <a:avLst/>
            <a:gdLst>
              <a:gd name="connsiteX0" fmla="*/ 139994 w 154659"/>
              <a:gd name="connsiteY0" fmla="*/ 15333 h 154660"/>
              <a:gd name="connsiteX1" fmla="*/ 121995 w 154659"/>
              <a:gd name="connsiteY1" fmla="*/ 66664 h 154660"/>
              <a:gd name="connsiteX2" fmla="*/ 154660 w 154659"/>
              <a:gd name="connsiteY2" fmla="*/ 110662 h 154660"/>
              <a:gd name="connsiteX3" fmla="*/ 99996 w 154659"/>
              <a:gd name="connsiteY3" fmla="*/ 109995 h 154660"/>
              <a:gd name="connsiteX4" fmla="*/ 68664 w 154659"/>
              <a:gd name="connsiteY4" fmla="*/ 154660 h 154660"/>
              <a:gd name="connsiteX5" fmla="*/ 52664 w 154659"/>
              <a:gd name="connsiteY5" fmla="*/ 102662 h 154660"/>
              <a:gd name="connsiteX6" fmla="*/ 0 w 154659"/>
              <a:gd name="connsiteY6" fmla="*/ 85996 h 154660"/>
              <a:gd name="connsiteX7" fmla="*/ 44665 w 154659"/>
              <a:gd name="connsiteY7" fmla="*/ 54664 h 154660"/>
              <a:gd name="connsiteX8" fmla="*/ 43998 w 154659"/>
              <a:gd name="connsiteY8" fmla="*/ 0 h 154660"/>
              <a:gd name="connsiteX9" fmla="*/ 87996 w 154659"/>
              <a:gd name="connsiteY9" fmla="*/ 32665 h 1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659" h="154660">
                <a:moveTo>
                  <a:pt x="139994" y="15333"/>
                </a:moveTo>
                <a:lnTo>
                  <a:pt x="121995" y="66664"/>
                </a:lnTo>
                <a:lnTo>
                  <a:pt x="154660" y="110662"/>
                </a:lnTo>
                <a:lnTo>
                  <a:pt x="99996" y="109995"/>
                </a:lnTo>
                <a:lnTo>
                  <a:pt x="68664" y="154660"/>
                </a:lnTo>
                <a:lnTo>
                  <a:pt x="52664" y="102662"/>
                </a:lnTo>
                <a:lnTo>
                  <a:pt x="0" y="85996"/>
                </a:lnTo>
                <a:lnTo>
                  <a:pt x="44665" y="54664"/>
                </a:lnTo>
                <a:lnTo>
                  <a:pt x="43998" y="0"/>
                </a:lnTo>
                <a:lnTo>
                  <a:pt x="87996" y="32665"/>
                </a:lnTo>
                <a:close/>
              </a:path>
            </a:pathLst>
          </a:custGeom>
          <a:solidFill>
            <a:srgbClr val="FFAF04"/>
          </a:solidFill>
          <a:ln w="666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61" name="Freeform 2660">
            <a:extLst>
              <a:ext uri="{FF2B5EF4-FFF2-40B4-BE49-F238E27FC236}">
                <a16:creationId xmlns:a16="http://schemas.microsoft.com/office/drawing/2014/main" id="{89FC7E16-F7D4-0AAB-994A-AE940CD3B4FB}"/>
              </a:ext>
            </a:extLst>
          </p:cNvPr>
          <p:cNvSpPr/>
          <p:nvPr/>
        </p:nvSpPr>
        <p:spPr>
          <a:xfrm>
            <a:off x="8598450" y="1156424"/>
            <a:ext cx="177270" cy="177271"/>
          </a:xfrm>
          <a:custGeom>
            <a:avLst/>
            <a:gdLst>
              <a:gd name="connsiteX0" fmla="*/ 139994 w 154659"/>
              <a:gd name="connsiteY0" fmla="*/ 15333 h 154660"/>
              <a:gd name="connsiteX1" fmla="*/ 121995 w 154659"/>
              <a:gd name="connsiteY1" fmla="*/ 66664 h 154660"/>
              <a:gd name="connsiteX2" fmla="*/ 154660 w 154659"/>
              <a:gd name="connsiteY2" fmla="*/ 110662 h 154660"/>
              <a:gd name="connsiteX3" fmla="*/ 99996 w 154659"/>
              <a:gd name="connsiteY3" fmla="*/ 109995 h 154660"/>
              <a:gd name="connsiteX4" fmla="*/ 68664 w 154659"/>
              <a:gd name="connsiteY4" fmla="*/ 154660 h 154660"/>
              <a:gd name="connsiteX5" fmla="*/ 52664 w 154659"/>
              <a:gd name="connsiteY5" fmla="*/ 102662 h 154660"/>
              <a:gd name="connsiteX6" fmla="*/ 0 w 154659"/>
              <a:gd name="connsiteY6" fmla="*/ 85996 h 154660"/>
              <a:gd name="connsiteX7" fmla="*/ 44665 w 154659"/>
              <a:gd name="connsiteY7" fmla="*/ 54664 h 154660"/>
              <a:gd name="connsiteX8" fmla="*/ 43998 w 154659"/>
              <a:gd name="connsiteY8" fmla="*/ 0 h 154660"/>
              <a:gd name="connsiteX9" fmla="*/ 87996 w 154659"/>
              <a:gd name="connsiteY9" fmla="*/ 32665 h 1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659" h="154660">
                <a:moveTo>
                  <a:pt x="139994" y="15333"/>
                </a:moveTo>
                <a:lnTo>
                  <a:pt x="121995" y="66664"/>
                </a:lnTo>
                <a:lnTo>
                  <a:pt x="154660" y="110662"/>
                </a:lnTo>
                <a:lnTo>
                  <a:pt x="99996" y="109995"/>
                </a:lnTo>
                <a:lnTo>
                  <a:pt x="68664" y="154660"/>
                </a:lnTo>
                <a:lnTo>
                  <a:pt x="52664" y="102662"/>
                </a:lnTo>
                <a:lnTo>
                  <a:pt x="0" y="85996"/>
                </a:lnTo>
                <a:lnTo>
                  <a:pt x="44665" y="54664"/>
                </a:lnTo>
                <a:lnTo>
                  <a:pt x="43998" y="0"/>
                </a:lnTo>
                <a:lnTo>
                  <a:pt x="87996" y="32665"/>
                </a:lnTo>
                <a:close/>
              </a:path>
            </a:pathLst>
          </a:custGeom>
          <a:solidFill>
            <a:srgbClr val="FFAF04"/>
          </a:solidFill>
          <a:ln w="666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62" name="Freeform 2661">
            <a:extLst>
              <a:ext uri="{FF2B5EF4-FFF2-40B4-BE49-F238E27FC236}">
                <a16:creationId xmlns:a16="http://schemas.microsoft.com/office/drawing/2014/main" id="{1BC071B8-9230-E2CD-587D-8A2635A1A820}"/>
              </a:ext>
            </a:extLst>
          </p:cNvPr>
          <p:cNvSpPr/>
          <p:nvPr/>
        </p:nvSpPr>
        <p:spPr>
          <a:xfrm>
            <a:off x="9026310" y="7060150"/>
            <a:ext cx="260506" cy="260506"/>
          </a:xfrm>
          <a:custGeom>
            <a:avLst/>
            <a:gdLst>
              <a:gd name="connsiteX0" fmla="*/ 15333 w 154660"/>
              <a:gd name="connsiteY0" fmla="*/ 14666 h 154660"/>
              <a:gd name="connsiteX1" fmla="*/ 67330 w 154660"/>
              <a:gd name="connsiteY1" fmla="*/ 32665 h 154660"/>
              <a:gd name="connsiteX2" fmla="*/ 110662 w 154660"/>
              <a:gd name="connsiteY2" fmla="*/ 0 h 154660"/>
              <a:gd name="connsiteX3" fmla="*/ 109995 w 154660"/>
              <a:gd name="connsiteY3" fmla="*/ 54664 h 154660"/>
              <a:gd name="connsiteX4" fmla="*/ 154660 w 154660"/>
              <a:gd name="connsiteY4" fmla="*/ 85996 h 154660"/>
              <a:gd name="connsiteX5" fmla="*/ 102662 w 154660"/>
              <a:gd name="connsiteY5" fmla="*/ 101996 h 154660"/>
              <a:gd name="connsiteX6" fmla="*/ 86663 w 154660"/>
              <a:gd name="connsiteY6" fmla="*/ 154660 h 154660"/>
              <a:gd name="connsiteX7" fmla="*/ 54664 w 154660"/>
              <a:gd name="connsiteY7" fmla="*/ 109995 h 154660"/>
              <a:gd name="connsiteX8" fmla="*/ 0 w 154660"/>
              <a:gd name="connsiteY8" fmla="*/ 110662 h 154660"/>
              <a:gd name="connsiteX9" fmla="*/ 33332 w 154660"/>
              <a:gd name="connsiteY9" fmla="*/ 66664 h 1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660" h="154660">
                <a:moveTo>
                  <a:pt x="15333" y="14666"/>
                </a:moveTo>
                <a:lnTo>
                  <a:pt x="67330" y="32665"/>
                </a:lnTo>
                <a:lnTo>
                  <a:pt x="110662" y="0"/>
                </a:lnTo>
                <a:lnTo>
                  <a:pt x="109995" y="54664"/>
                </a:lnTo>
                <a:lnTo>
                  <a:pt x="154660" y="85996"/>
                </a:lnTo>
                <a:lnTo>
                  <a:pt x="102662" y="101996"/>
                </a:lnTo>
                <a:lnTo>
                  <a:pt x="86663" y="154660"/>
                </a:lnTo>
                <a:lnTo>
                  <a:pt x="54664" y="109995"/>
                </a:lnTo>
                <a:lnTo>
                  <a:pt x="0" y="110662"/>
                </a:lnTo>
                <a:lnTo>
                  <a:pt x="33332" y="66664"/>
                </a:lnTo>
                <a:close/>
              </a:path>
            </a:pathLst>
          </a:custGeom>
          <a:solidFill>
            <a:srgbClr val="A20004"/>
          </a:solidFill>
          <a:ln w="666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63" name="Freeform 2662">
            <a:extLst>
              <a:ext uri="{FF2B5EF4-FFF2-40B4-BE49-F238E27FC236}">
                <a16:creationId xmlns:a16="http://schemas.microsoft.com/office/drawing/2014/main" id="{06BAADD0-EB57-8F7A-FCDF-D3FE996A3902}"/>
              </a:ext>
            </a:extLst>
          </p:cNvPr>
          <p:cNvSpPr/>
          <p:nvPr/>
        </p:nvSpPr>
        <p:spPr>
          <a:xfrm>
            <a:off x="10455452" y="4302358"/>
            <a:ext cx="177270" cy="177271"/>
          </a:xfrm>
          <a:custGeom>
            <a:avLst/>
            <a:gdLst>
              <a:gd name="connsiteX0" fmla="*/ 139994 w 154659"/>
              <a:gd name="connsiteY0" fmla="*/ 15333 h 154660"/>
              <a:gd name="connsiteX1" fmla="*/ 121995 w 154659"/>
              <a:gd name="connsiteY1" fmla="*/ 66664 h 154660"/>
              <a:gd name="connsiteX2" fmla="*/ 154660 w 154659"/>
              <a:gd name="connsiteY2" fmla="*/ 110662 h 154660"/>
              <a:gd name="connsiteX3" fmla="*/ 99996 w 154659"/>
              <a:gd name="connsiteY3" fmla="*/ 109995 h 154660"/>
              <a:gd name="connsiteX4" fmla="*/ 68664 w 154659"/>
              <a:gd name="connsiteY4" fmla="*/ 154660 h 154660"/>
              <a:gd name="connsiteX5" fmla="*/ 52664 w 154659"/>
              <a:gd name="connsiteY5" fmla="*/ 102662 h 154660"/>
              <a:gd name="connsiteX6" fmla="*/ 0 w 154659"/>
              <a:gd name="connsiteY6" fmla="*/ 85996 h 154660"/>
              <a:gd name="connsiteX7" fmla="*/ 44665 w 154659"/>
              <a:gd name="connsiteY7" fmla="*/ 54664 h 154660"/>
              <a:gd name="connsiteX8" fmla="*/ 43998 w 154659"/>
              <a:gd name="connsiteY8" fmla="*/ 0 h 154660"/>
              <a:gd name="connsiteX9" fmla="*/ 87996 w 154659"/>
              <a:gd name="connsiteY9" fmla="*/ 32665 h 1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659" h="154660">
                <a:moveTo>
                  <a:pt x="139994" y="15333"/>
                </a:moveTo>
                <a:lnTo>
                  <a:pt x="121995" y="66664"/>
                </a:lnTo>
                <a:lnTo>
                  <a:pt x="154660" y="110662"/>
                </a:lnTo>
                <a:lnTo>
                  <a:pt x="99996" y="109995"/>
                </a:lnTo>
                <a:lnTo>
                  <a:pt x="68664" y="154660"/>
                </a:lnTo>
                <a:lnTo>
                  <a:pt x="52664" y="102662"/>
                </a:lnTo>
                <a:lnTo>
                  <a:pt x="0" y="85996"/>
                </a:lnTo>
                <a:lnTo>
                  <a:pt x="44665" y="54664"/>
                </a:lnTo>
                <a:lnTo>
                  <a:pt x="43998" y="0"/>
                </a:lnTo>
                <a:lnTo>
                  <a:pt x="87996" y="32665"/>
                </a:lnTo>
                <a:close/>
              </a:path>
            </a:pathLst>
          </a:custGeom>
          <a:solidFill>
            <a:srgbClr val="FFAF04"/>
          </a:solidFill>
          <a:ln w="666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64" name="Freeform 2663">
            <a:extLst>
              <a:ext uri="{FF2B5EF4-FFF2-40B4-BE49-F238E27FC236}">
                <a16:creationId xmlns:a16="http://schemas.microsoft.com/office/drawing/2014/main" id="{DAC06BC2-E0E8-D102-84A6-D0FEAA9EE421}"/>
              </a:ext>
            </a:extLst>
          </p:cNvPr>
          <p:cNvSpPr/>
          <p:nvPr/>
        </p:nvSpPr>
        <p:spPr>
          <a:xfrm>
            <a:off x="2150863" y="7086766"/>
            <a:ext cx="260506" cy="260506"/>
          </a:xfrm>
          <a:custGeom>
            <a:avLst/>
            <a:gdLst>
              <a:gd name="connsiteX0" fmla="*/ 15333 w 154660"/>
              <a:gd name="connsiteY0" fmla="*/ 14666 h 154660"/>
              <a:gd name="connsiteX1" fmla="*/ 67330 w 154660"/>
              <a:gd name="connsiteY1" fmla="*/ 32665 h 154660"/>
              <a:gd name="connsiteX2" fmla="*/ 110662 w 154660"/>
              <a:gd name="connsiteY2" fmla="*/ 0 h 154660"/>
              <a:gd name="connsiteX3" fmla="*/ 109995 w 154660"/>
              <a:gd name="connsiteY3" fmla="*/ 54664 h 154660"/>
              <a:gd name="connsiteX4" fmla="*/ 154660 w 154660"/>
              <a:gd name="connsiteY4" fmla="*/ 85996 h 154660"/>
              <a:gd name="connsiteX5" fmla="*/ 102662 w 154660"/>
              <a:gd name="connsiteY5" fmla="*/ 101996 h 154660"/>
              <a:gd name="connsiteX6" fmla="*/ 86663 w 154660"/>
              <a:gd name="connsiteY6" fmla="*/ 154660 h 154660"/>
              <a:gd name="connsiteX7" fmla="*/ 54664 w 154660"/>
              <a:gd name="connsiteY7" fmla="*/ 109995 h 154660"/>
              <a:gd name="connsiteX8" fmla="*/ 0 w 154660"/>
              <a:gd name="connsiteY8" fmla="*/ 110662 h 154660"/>
              <a:gd name="connsiteX9" fmla="*/ 33332 w 154660"/>
              <a:gd name="connsiteY9" fmla="*/ 66664 h 1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660" h="154660">
                <a:moveTo>
                  <a:pt x="15333" y="14666"/>
                </a:moveTo>
                <a:lnTo>
                  <a:pt x="67330" y="32665"/>
                </a:lnTo>
                <a:lnTo>
                  <a:pt x="110662" y="0"/>
                </a:lnTo>
                <a:lnTo>
                  <a:pt x="109995" y="54664"/>
                </a:lnTo>
                <a:lnTo>
                  <a:pt x="154660" y="85996"/>
                </a:lnTo>
                <a:lnTo>
                  <a:pt x="102662" y="101996"/>
                </a:lnTo>
                <a:lnTo>
                  <a:pt x="86663" y="154660"/>
                </a:lnTo>
                <a:lnTo>
                  <a:pt x="54664" y="109995"/>
                </a:lnTo>
                <a:lnTo>
                  <a:pt x="0" y="110662"/>
                </a:lnTo>
                <a:lnTo>
                  <a:pt x="33332" y="66664"/>
                </a:lnTo>
                <a:close/>
              </a:path>
            </a:pathLst>
          </a:custGeom>
          <a:solidFill>
            <a:srgbClr val="A20004"/>
          </a:solidFill>
          <a:ln w="666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65" name="Freeform 2664">
            <a:extLst>
              <a:ext uri="{FF2B5EF4-FFF2-40B4-BE49-F238E27FC236}">
                <a16:creationId xmlns:a16="http://schemas.microsoft.com/office/drawing/2014/main" id="{3F369A1A-3663-C0B3-1433-5613B035D93E}"/>
              </a:ext>
            </a:extLst>
          </p:cNvPr>
          <p:cNvSpPr/>
          <p:nvPr/>
        </p:nvSpPr>
        <p:spPr>
          <a:xfrm>
            <a:off x="55367" y="6080257"/>
            <a:ext cx="177270" cy="177271"/>
          </a:xfrm>
          <a:custGeom>
            <a:avLst/>
            <a:gdLst>
              <a:gd name="connsiteX0" fmla="*/ 139994 w 154659"/>
              <a:gd name="connsiteY0" fmla="*/ 15333 h 154660"/>
              <a:gd name="connsiteX1" fmla="*/ 121995 w 154659"/>
              <a:gd name="connsiteY1" fmla="*/ 66664 h 154660"/>
              <a:gd name="connsiteX2" fmla="*/ 154660 w 154659"/>
              <a:gd name="connsiteY2" fmla="*/ 110662 h 154660"/>
              <a:gd name="connsiteX3" fmla="*/ 99996 w 154659"/>
              <a:gd name="connsiteY3" fmla="*/ 109995 h 154660"/>
              <a:gd name="connsiteX4" fmla="*/ 68664 w 154659"/>
              <a:gd name="connsiteY4" fmla="*/ 154660 h 154660"/>
              <a:gd name="connsiteX5" fmla="*/ 52664 w 154659"/>
              <a:gd name="connsiteY5" fmla="*/ 102662 h 154660"/>
              <a:gd name="connsiteX6" fmla="*/ 0 w 154659"/>
              <a:gd name="connsiteY6" fmla="*/ 85996 h 154660"/>
              <a:gd name="connsiteX7" fmla="*/ 44665 w 154659"/>
              <a:gd name="connsiteY7" fmla="*/ 54664 h 154660"/>
              <a:gd name="connsiteX8" fmla="*/ 43998 w 154659"/>
              <a:gd name="connsiteY8" fmla="*/ 0 h 154660"/>
              <a:gd name="connsiteX9" fmla="*/ 87996 w 154659"/>
              <a:gd name="connsiteY9" fmla="*/ 32665 h 1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659" h="154660">
                <a:moveTo>
                  <a:pt x="139994" y="15333"/>
                </a:moveTo>
                <a:lnTo>
                  <a:pt x="121995" y="66664"/>
                </a:lnTo>
                <a:lnTo>
                  <a:pt x="154660" y="110662"/>
                </a:lnTo>
                <a:lnTo>
                  <a:pt x="99996" y="109995"/>
                </a:lnTo>
                <a:lnTo>
                  <a:pt x="68664" y="154660"/>
                </a:lnTo>
                <a:lnTo>
                  <a:pt x="52664" y="102662"/>
                </a:lnTo>
                <a:lnTo>
                  <a:pt x="0" y="85996"/>
                </a:lnTo>
                <a:lnTo>
                  <a:pt x="44665" y="54664"/>
                </a:lnTo>
                <a:lnTo>
                  <a:pt x="43998" y="0"/>
                </a:lnTo>
                <a:lnTo>
                  <a:pt x="87996" y="32665"/>
                </a:lnTo>
                <a:close/>
              </a:path>
            </a:pathLst>
          </a:custGeom>
          <a:solidFill>
            <a:srgbClr val="FFAF04"/>
          </a:solidFill>
          <a:ln w="666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66" name="Freeform 2665">
            <a:extLst>
              <a:ext uri="{FF2B5EF4-FFF2-40B4-BE49-F238E27FC236}">
                <a16:creationId xmlns:a16="http://schemas.microsoft.com/office/drawing/2014/main" id="{98C51C28-6119-3CAD-3521-24DF806667A4}"/>
              </a:ext>
            </a:extLst>
          </p:cNvPr>
          <p:cNvSpPr/>
          <p:nvPr/>
        </p:nvSpPr>
        <p:spPr>
          <a:xfrm>
            <a:off x="10216184" y="1449348"/>
            <a:ext cx="358237" cy="358237"/>
          </a:xfrm>
          <a:custGeom>
            <a:avLst/>
            <a:gdLst>
              <a:gd name="connsiteX0" fmla="*/ 15333 w 154660"/>
              <a:gd name="connsiteY0" fmla="*/ 14666 h 154660"/>
              <a:gd name="connsiteX1" fmla="*/ 67330 w 154660"/>
              <a:gd name="connsiteY1" fmla="*/ 32665 h 154660"/>
              <a:gd name="connsiteX2" fmla="*/ 110662 w 154660"/>
              <a:gd name="connsiteY2" fmla="*/ 0 h 154660"/>
              <a:gd name="connsiteX3" fmla="*/ 109995 w 154660"/>
              <a:gd name="connsiteY3" fmla="*/ 54664 h 154660"/>
              <a:gd name="connsiteX4" fmla="*/ 154660 w 154660"/>
              <a:gd name="connsiteY4" fmla="*/ 85996 h 154660"/>
              <a:gd name="connsiteX5" fmla="*/ 102662 w 154660"/>
              <a:gd name="connsiteY5" fmla="*/ 101996 h 154660"/>
              <a:gd name="connsiteX6" fmla="*/ 86663 w 154660"/>
              <a:gd name="connsiteY6" fmla="*/ 154660 h 154660"/>
              <a:gd name="connsiteX7" fmla="*/ 54664 w 154660"/>
              <a:gd name="connsiteY7" fmla="*/ 109995 h 154660"/>
              <a:gd name="connsiteX8" fmla="*/ 0 w 154660"/>
              <a:gd name="connsiteY8" fmla="*/ 110662 h 154660"/>
              <a:gd name="connsiteX9" fmla="*/ 33332 w 154660"/>
              <a:gd name="connsiteY9" fmla="*/ 66664 h 1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660" h="154660">
                <a:moveTo>
                  <a:pt x="15333" y="14666"/>
                </a:moveTo>
                <a:lnTo>
                  <a:pt x="67330" y="32665"/>
                </a:lnTo>
                <a:lnTo>
                  <a:pt x="110662" y="0"/>
                </a:lnTo>
                <a:lnTo>
                  <a:pt x="109995" y="54664"/>
                </a:lnTo>
                <a:lnTo>
                  <a:pt x="154660" y="85996"/>
                </a:lnTo>
                <a:lnTo>
                  <a:pt x="102662" y="101996"/>
                </a:lnTo>
                <a:lnTo>
                  <a:pt x="86663" y="154660"/>
                </a:lnTo>
                <a:lnTo>
                  <a:pt x="54664" y="109995"/>
                </a:lnTo>
                <a:lnTo>
                  <a:pt x="0" y="110662"/>
                </a:lnTo>
                <a:lnTo>
                  <a:pt x="33332" y="66664"/>
                </a:lnTo>
                <a:close/>
              </a:path>
            </a:pathLst>
          </a:custGeom>
          <a:solidFill>
            <a:srgbClr val="A20004"/>
          </a:solidFill>
          <a:ln w="666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67" name="Freeform 2666">
            <a:extLst>
              <a:ext uri="{FF2B5EF4-FFF2-40B4-BE49-F238E27FC236}">
                <a16:creationId xmlns:a16="http://schemas.microsoft.com/office/drawing/2014/main" id="{DECF6BA3-D868-531E-356A-620D2F055927}"/>
              </a:ext>
            </a:extLst>
          </p:cNvPr>
          <p:cNvSpPr/>
          <p:nvPr/>
        </p:nvSpPr>
        <p:spPr>
          <a:xfrm>
            <a:off x="5881469" y="1015580"/>
            <a:ext cx="177270" cy="177271"/>
          </a:xfrm>
          <a:custGeom>
            <a:avLst/>
            <a:gdLst>
              <a:gd name="connsiteX0" fmla="*/ 139994 w 154659"/>
              <a:gd name="connsiteY0" fmla="*/ 15333 h 154660"/>
              <a:gd name="connsiteX1" fmla="*/ 121995 w 154659"/>
              <a:gd name="connsiteY1" fmla="*/ 66664 h 154660"/>
              <a:gd name="connsiteX2" fmla="*/ 154660 w 154659"/>
              <a:gd name="connsiteY2" fmla="*/ 110662 h 154660"/>
              <a:gd name="connsiteX3" fmla="*/ 99996 w 154659"/>
              <a:gd name="connsiteY3" fmla="*/ 109995 h 154660"/>
              <a:gd name="connsiteX4" fmla="*/ 68664 w 154659"/>
              <a:gd name="connsiteY4" fmla="*/ 154660 h 154660"/>
              <a:gd name="connsiteX5" fmla="*/ 52664 w 154659"/>
              <a:gd name="connsiteY5" fmla="*/ 102662 h 154660"/>
              <a:gd name="connsiteX6" fmla="*/ 0 w 154659"/>
              <a:gd name="connsiteY6" fmla="*/ 85996 h 154660"/>
              <a:gd name="connsiteX7" fmla="*/ 44665 w 154659"/>
              <a:gd name="connsiteY7" fmla="*/ 54664 h 154660"/>
              <a:gd name="connsiteX8" fmla="*/ 43998 w 154659"/>
              <a:gd name="connsiteY8" fmla="*/ 0 h 154660"/>
              <a:gd name="connsiteX9" fmla="*/ 87996 w 154659"/>
              <a:gd name="connsiteY9" fmla="*/ 32665 h 1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659" h="154660">
                <a:moveTo>
                  <a:pt x="139994" y="15333"/>
                </a:moveTo>
                <a:lnTo>
                  <a:pt x="121995" y="66664"/>
                </a:lnTo>
                <a:lnTo>
                  <a:pt x="154660" y="110662"/>
                </a:lnTo>
                <a:lnTo>
                  <a:pt x="99996" y="109995"/>
                </a:lnTo>
                <a:lnTo>
                  <a:pt x="68664" y="154660"/>
                </a:lnTo>
                <a:lnTo>
                  <a:pt x="52664" y="102662"/>
                </a:lnTo>
                <a:lnTo>
                  <a:pt x="0" y="85996"/>
                </a:lnTo>
                <a:lnTo>
                  <a:pt x="44665" y="54664"/>
                </a:lnTo>
                <a:lnTo>
                  <a:pt x="43998" y="0"/>
                </a:lnTo>
                <a:lnTo>
                  <a:pt x="87996" y="32665"/>
                </a:lnTo>
                <a:close/>
              </a:path>
            </a:pathLst>
          </a:custGeom>
          <a:solidFill>
            <a:srgbClr val="FFAF04"/>
          </a:solidFill>
          <a:ln w="666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68" name="Graphic 1085">
            <a:extLst>
              <a:ext uri="{FF2B5EF4-FFF2-40B4-BE49-F238E27FC236}">
                <a16:creationId xmlns:a16="http://schemas.microsoft.com/office/drawing/2014/main" id="{589050EB-99E8-F491-2D81-6F3ECAC255F9}"/>
              </a:ext>
            </a:extLst>
          </p:cNvPr>
          <p:cNvGrpSpPr/>
          <p:nvPr/>
        </p:nvGrpSpPr>
        <p:grpSpPr>
          <a:xfrm>
            <a:off x="4739957" y="736085"/>
            <a:ext cx="373058" cy="373058"/>
            <a:chOff x="3959523" y="-7409262"/>
            <a:chExt cx="181992" cy="181992"/>
          </a:xfrm>
        </p:grpSpPr>
        <p:grpSp>
          <p:nvGrpSpPr>
            <p:cNvPr id="2669" name="Graphic 1085">
              <a:extLst>
                <a:ext uri="{FF2B5EF4-FFF2-40B4-BE49-F238E27FC236}">
                  <a16:creationId xmlns:a16="http://schemas.microsoft.com/office/drawing/2014/main" id="{234A13D1-0818-79D3-2FE1-89C34284EF18}"/>
                </a:ext>
              </a:extLst>
            </p:cNvPr>
            <p:cNvGrpSpPr/>
            <p:nvPr/>
          </p:nvGrpSpPr>
          <p:grpSpPr>
            <a:xfrm>
              <a:off x="3959523" y="-7409262"/>
              <a:ext cx="181992" cy="181992"/>
              <a:chOff x="3959523" y="-7409262"/>
              <a:chExt cx="181992" cy="181992"/>
            </a:xfrm>
          </p:grpSpPr>
          <p:sp>
            <p:nvSpPr>
              <p:cNvPr id="2675" name="Freeform 2674">
                <a:extLst>
                  <a:ext uri="{FF2B5EF4-FFF2-40B4-BE49-F238E27FC236}">
                    <a16:creationId xmlns:a16="http://schemas.microsoft.com/office/drawing/2014/main" id="{13D1B4F3-2AEF-04C1-7D8A-9F7DB83360A6}"/>
                  </a:ext>
                </a:extLst>
              </p:cNvPr>
              <p:cNvSpPr/>
              <p:nvPr/>
            </p:nvSpPr>
            <p:spPr>
              <a:xfrm>
                <a:off x="3959523" y="-7318599"/>
                <a:ext cx="59330" cy="6666"/>
              </a:xfrm>
              <a:custGeom>
                <a:avLst/>
                <a:gdLst>
                  <a:gd name="connsiteX0" fmla="*/ 0 w 59330"/>
                  <a:gd name="connsiteY0" fmla="*/ 0 h 6666"/>
                  <a:gd name="connsiteX1" fmla="*/ 59331 w 59330"/>
                  <a:gd name="connsiteY1" fmla="*/ 0 h 6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9330" h="6666">
                    <a:moveTo>
                      <a:pt x="0" y="0"/>
                    </a:moveTo>
                    <a:lnTo>
                      <a:pt x="59331" y="0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76" name="Freeform 2675">
                <a:extLst>
                  <a:ext uri="{FF2B5EF4-FFF2-40B4-BE49-F238E27FC236}">
                    <a16:creationId xmlns:a16="http://schemas.microsoft.com/office/drawing/2014/main" id="{8EF8023A-A310-A40E-58AF-738C5BF85DC2}"/>
                  </a:ext>
                </a:extLst>
              </p:cNvPr>
              <p:cNvSpPr/>
              <p:nvPr/>
            </p:nvSpPr>
            <p:spPr>
              <a:xfrm>
                <a:off x="4081518" y="-7318599"/>
                <a:ext cx="59997" cy="666"/>
              </a:xfrm>
              <a:custGeom>
                <a:avLst/>
                <a:gdLst>
                  <a:gd name="connsiteX0" fmla="*/ 0 w 59997"/>
                  <a:gd name="connsiteY0" fmla="*/ 667 h 666"/>
                  <a:gd name="connsiteX1" fmla="*/ 59997 w 59997"/>
                  <a:gd name="connsiteY1" fmla="*/ 0 h 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9997" h="666">
                    <a:moveTo>
                      <a:pt x="0" y="667"/>
                    </a:moveTo>
                    <a:lnTo>
                      <a:pt x="59997" y="0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77" name="Freeform 2676">
                <a:extLst>
                  <a:ext uri="{FF2B5EF4-FFF2-40B4-BE49-F238E27FC236}">
                    <a16:creationId xmlns:a16="http://schemas.microsoft.com/office/drawing/2014/main" id="{0A826693-4306-BFC2-68C2-AFAE73A8BB2B}"/>
                  </a:ext>
                </a:extLst>
              </p:cNvPr>
              <p:cNvSpPr/>
              <p:nvPr/>
            </p:nvSpPr>
            <p:spPr>
              <a:xfrm>
                <a:off x="4050186" y="-7409262"/>
                <a:ext cx="6666" cy="59330"/>
              </a:xfrm>
              <a:custGeom>
                <a:avLst/>
                <a:gdLst>
                  <a:gd name="connsiteX0" fmla="*/ 0 w 6666"/>
                  <a:gd name="connsiteY0" fmla="*/ 0 h 59330"/>
                  <a:gd name="connsiteX1" fmla="*/ 0 w 6666"/>
                  <a:gd name="connsiteY1" fmla="*/ 59331 h 59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666" h="59330">
                    <a:moveTo>
                      <a:pt x="0" y="0"/>
                    </a:moveTo>
                    <a:lnTo>
                      <a:pt x="0" y="59331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78" name="Freeform 2677">
                <a:extLst>
                  <a:ext uri="{FF2B5EF4-FFF2-40B4-BE49-F238E27FC236}">
                    <a16:creationId xmlns:a16="http://schemas.microsoft.com/office/drawing/2014/main" id="{5FAE5F06-91AD-7DE4-F0F9-E69D80F68437}"/>
                  </a:ext>
                </a:extLst>
              </p:cNvPr>
              <p:cNvSpPr/>
              <p:nvPr/>
            </p:nvSpPr>
            <p:spPr>
              <a:xfrm>
                <a:off x="4050186" y="-7286600"/>
                <a:ext cx="6666" cy="59330"/>
              </a:xfrm>
              <a:custGeom>
                <a:avLst/>
                <a:gdLst>
                  <a:gd name="connsiteX0" fmla="*/ 0 w 6666"/>
                  <a:gd name="connsiteY0" fmla="*/ 0 h 59330"/>
                  <a:gd name="connsiteX1" fmla="*/ 0 w 6666"/>
                  <a:gd name="connsiteY1" fmla="*/ 59331 h 59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666" h="59330">
                    <a:moveTo>
                      <a:pt x="0" y="0"/>
                    </a:moveTo>
                    <a:lnTo>
                      <a:pt x="0" y="59331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70" name="Graphic 1085">
              <a:extLst>
                <a:ext uri="{FF2B5EF4-FFF2-40B4-BE49-F238E27FC236}">
                  <a16:creationId xmlns:a16="http://schemas.microsoft.com/office/drawing/2014/main" id="{6E8D3F2C-E825-69B9-8B64-0BAB1DC662A7}"/>
                </a:ext>
              </a:extLst>
            </p:cNvPr>
            <p:cNvGrpSpPr/>
            <p:nvPr/>
          </p:nvGrpSpPr>
          <p:grpSpPr>
            <a:xfrm>
              <a:off x="3986189" y="-7382596"/>
              <a:ext cx="128661" cy="128661"/>
              <a:chOff x="3986189" y="-7382596"/>
              <a:chExt cx="128661" cy="128661"/>
            </a:xfrm>
          </p:grpSpPr>
          <p:sp>
            <p:nvSpPr>
              <p:cNvPr id="2671" name="Freeform 2670">
                <a:extLst>
                  <a:ext uri="{FF2B5EF4-FFF2-40B4-BE49-F238E27FC236}">
                    <a16:creationId xmlns:a16="http://schemas.microsoft.com/office/drawing/2014/main" id="{DBCD03B6-7E8A-DC1F-EE08-476A2E2F235D}"/>
                  </a:ext>
                </a:extLst>
              </p:cNvPr>
              <p:cNvSpPr/>
              <p:nvPr/>
            </p:nvSpPr>
            <p:spPr>
              <a:xfrm>
                <a:off x="3986189" y="-7382596"/>
                <a:ext cx="41998" cy="41998"/>
              </a:xfrm>
              <a:custGeom>
                <a:avLst/>
                <a:gdLst>
                  <a:gd name="connsiteX0" fmla="*/ 0 w 41998"/>
                  <a:gd name="connsiteY0" fmla="*/ 0 h 41998"/>
                  <a:gd name="connsiteX1" fmla="*/ 41998 w 41998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98" h="41998">
                    <a:moveTo>
                      <a:pt x="0" y="0"/>
                    </a:moveTo>
                    <a:lnTo>
                      <a:pt x="41998" y="41998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72" name="Freeform 2671">
                <a:extLst>
                  <a:ext uri="{FF2B5EF4-FFF2-40B4-BE49-F238E27FC236}">
                    <a16:creationId xmlns:a16="http://schemas.microsoft.com/office/drawing/2014/main" id="{A6FD82B5-F5D2-3A98-7A6C-17A2170DD8A6}"/>
                  </a:ext>
                </a:extLst>
              </p:cNvPr>
              <p:cNvSpPr/>
              <p:nvPr/>
            </p:nvSpPr>
            <p:spPr>
              <a:xfrm>
                <a:off x="4072852" y="-7295933"/>
                <a:ext cx="41998" cy="41998"/>
              </a:xfrm>
              <a:custGeom>
                <a:avLst/>
                <a:gdLst>
                  <a:gd name="connsiteX0" fmla="*/ 0 w 41998"/>
                  <a:gd name="connsiteY0" fmla="*/ 0 h 41998"/>
                  <a:gd name="connsiteX1" fmla="*/ 41998 w 41998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98" h="41998">
                    <a:moveTo>
                      <a:pt x="0" y="0"/>
                    </a:moveTo>
                    <a:lnTo>
                      <a:pt x="41998" y="41998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73" name="Freeform 2672">
                <a:extLst>
                  <a:ext uri="{FF2B5EF4-FFF2-40B4-BE49-F238E27FC236}">
                    <a16:creationId xmlns:a16="http://schemas.microsoft.com/office/drawing/2014/main" id="{573A1940-719C-4420-6BFD-5EF5D05E577F}"/>
                  </a:ext>
                </a:extLst>
              </p:cNvPr>
              <p:cNvSpPr/>
              <p:nvPr/>
            </p:nvSpPr>
            <p:spPr>
              <a:xfrm>
                <a:off x="4072185" y="-7382596"/>
                <a:ext cx="42664" cy="41998"/>
              </a:xfrm>
              <a:custGeom>
                <a:avLst/>
                <a:gdLst>
                  <a:gd name="connsiteX0" fmla="*/ 42665 w 42664"/>
                  <a:gd name="connsiteY0" fmla="*/ 0 h 41998"/>
                  <a:gd name="connsiteX1" fmla="*/ 0 w 42664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664" h="41998">
                    <a:moveTo>
                      <a:pt x="42665" y="0"/>
                    </a:moveTo>
                    <a:lnTo>
                      <a:pt x="0" y="41998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74" name="Freeform 2673">
                <a:extLst>
                  <a:ext uri="{FF2B5EF4-FFF2-40B4-BE49-F238E27FC236}">
                    <a16:creationId xmlns:a16="http://schemas.microsoft.com/office/drawing/2014/main" id="{DB7A60B3-A16B-C9EC-22D9-7A6F79DC0B5D}"/>
                  </a:ext>
                </a:extLst>
              </p:cNvPr>
              <p:cNvSpPr/>
              <p:nvPr/>
            </p:nvSpPr>
            <p:spPr>
              <a:xfrm>
                <a:off x="3986189" y="-7295933"/>
                <a:ext cx="41998" cy="41998"/>
              </a:xfrm>
              <a:custGeom>
                <a:avLst/>
                <a:gdLst>
                  <a:gd name="connsiteX0" fmla="*/ 41998 w 41998"/>
                  <a:gd name="connsiteY0" fmla="*/ 0 h 41998"/>
                  <a:gd name="connsiteX1" fmla="*/ 0 w 41998"/>
                  <a:gd name="connsiteY1" fmla="*/ 41998 h 41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998" h="41998">
                    <a:moveTo>
                      <a:pt x="41998" y="0"/>
                    </a:moveTo>
                    <a:lnTo>
                      <a:pt x="0" y="41998"/>
                    </a:lnTo>
                  </a:path>
                </a:pathLst>
              </a:custGeom>
              <a:ln w="18828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aphicFrame>
        <p:nvGraphicFramePr>
          <p:cNvPr id="5" name="Table 15">
            <a:extLst>
              <a:ext uri="{FF2B5EF4-FFF2-40B4-BE49-F238E27FC236}">
                <a16:creationId xmlns:a16="http://schemas.microsoft.com/office/drawing/2014/main" id="{14B24139-E971-7789-557C-BFDB54DBC9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323933"/>
              </p:ext>
            </p:extLst>
          </p:nvPr>
        </p:nvGraphicFramePr>
        <p:xfrm>
          <a:off x="4362300" y="442417"/>
          <a:ext cx="4220151" cy="594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6717">
                  <a:extLst>
                    <a:ext uri="{9D8B030D-6E8A-4147-A177-3AD203B41FA5}">
                      <a16:colId xmlns:a16="http://schemas.microsoft.com/office/drawing/2014/main" val="1635740684"/>
                    </a:ext>
                  </a:extLst>
                </a:gridCol>
                <a:gridCol w="1406717">
                  <a:extLst>
                    <a:ext uri="{9D8B030D-6E8A-4147-A177-3AD203B41FA5}">
                      <a16:colId xmlns:a16="http://schemas.microsoft.com/office/drawing/2014/main" val="2502217826"/>
                    </a:ext>
                  </a:extLst>
                </a:gridCol>
                <a:gridCol w="1406717">
                  <a:extLst>
                    <a:ext uri="{9D8B030D-6E8A-4147-A177-3AD203B41FA5}">
                      <a16:colId xmlns:a16="http://schemas.microsoft.com/office/drawing/2014/main" val="868149692"/>
                    </a:ext>
                  </a:extLst>
                </a:gridCol>
              </a:tblGrid>
              <a:tr h="594973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10</a:t>
                      </a:r>
                      <a:r>
                        <a:rPr lang="en-US" sz="1000" b="1" i="0" baseline="3000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-</a:t>
                      </a:r>
                      <a: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14 Nov</a:t>
                      </a:r>
                      <a: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: </a:t>
                      </a:r>
                      <a:b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</a:br>
                      <a: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Anti-Bullying Week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000" b="1" i="0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10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b="1" i="0" strike="sngStrike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17– </a:t>
                      </a:r>
                      <a:r>
                        <a:rPr kumimoji="0" lang="en-US" sz="1000" b="1" i="0" u="none" strike="sng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23 Nov</a:t>
                      </a:r>
                      <a:r>
                        <a:rPr lang="en-US" sz="1000" b="1" i="0" strike="sngStrike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: </a:t>
                      </a:r>
                      <a:br>
                        <a:rPr lang="en-US" sz="1000" b="1" i="0" strike="sngStrike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</a:br>
                      <a:r>
                        <a:rPr lang="en-US" sz="1000" b="1" i="0" strike="sngStrike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Book Week Scotland </a:t>
                      </a: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10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17-23 Nov: </a:t>
                      </a:r>
                      <a:b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</a:b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Road Safety Week</a:t>
                      </a: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10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9597"/>
                  </a:ext>
                </a:extLst>
              </a:tr>
            </a:tbl>
          </a:graphicData>
        </a:graphic>
      </p:graphicFrame>
      <p:grpSp>
        <p:nvGrpSpPr>
          <p:cNvPr id="2566" name="Group 2565">
            <a:extLst>
              <a:ext uri="{FF2B5EF4-FFF2-40B4-BE49-F238E27FC236}">
                <a16:creationId xmlns:a16="http://schemas.microsoft.com/office/drawing/2014/main" id="{88AE3FA9-1F77-11A0-F49E-6079DEEB6164}"/>
              </a:ext>
            </a:extLst>
          </p:cNvPr>
          <p:cNvGrpSpPr/>
          <p:nvPr/>
        </p:nvGrpSpPr>
        <p:grpSpPr>
          <a:xfrm rot="3107223">
            <a:off x="752700" y="5782352"/>
            <a:ext cx="395330" cy="1613343"/>
            <a:chOff x="10055903" y="5765526"/>
            <a:chExt cx="452309" cy="1845875"/>
          </a:xfrm>
        </p:grpSpPr>
        <p:sp>
          <p:nvSpPr>
            <p:cNvPr id="2567" name="Freeform 2566">
              <a:extLst>
                <a:ext uri="{FF2B5EF4-FFF2-40B4-BE49-F238E27FC236}">
                  <a16:creationId xmlns:a16="http://schemas.microsoft.com/office/drawing/2014/main" id="{A042106A-3BC1-C8DA-24B1-F90EA640C7FE}"/>
                </a:ext>
              </a:extLst>
            </p:cNvPr>
            <p:cNvSpPr/>
            <p:nvPr/>
          </p:nvSpPr>
          <p:spPr>
            <a:xfrm>
              <a:off x="10210464" y="6779182"/>
              <a:ext cx="87765" cy="219195"/>
            </a:xfrm>
            <a:custGeom>
              <a:avLst/>
              <a:gdLst>
                <a:gd name="connsiteX0" fmla="*/ 3661 w 259147"/>
                <a:gd name="connsiteY0" fmla="*/ 627718 h 647223"/>
                <a:gd name="connsiteX1" fmla="*/ 22325 w 259147"/>
                <a:gd name="connsiteY1" fmla="*/ 562395 h 647223"/>
                <a:gd name="connsiteX2" fmla="*/ 124976 w 259147"/>
                <a:gd name="connsiteY2" fmla="*/ 67805 h 647223"/>
                <a:gd name="connsiteX3" fmla="*/ 152971 w 259147"/>
                <a:gd name="connsiteY3" fmla="*/ 2482 h 647223"/>
                <a:gd name="connsiteX4" fmla="*/ 218294 w 259147"/>
                <a:gd name="connsiteY4" fmla="*/ 30478 h 647223"/>
                <a:gd name="connsiteX5" fmla="*/ 68984 w 259147"/>
                <a:gd name="connsiteY5" fmla="*/ 637050 h 647223"/>
                <a:gd name="connsiteX6" fmla="*/ 3661 w 259147"/>
                <a:gd name="connsiteY6" fmla="*/ 627718 h 647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9147" h="647223">
                  <a:moveTo>
                    <a:pt x="3661" y="627718"/>
                  </a:moveTo>
                  <a:cubicBezTo>
                    <a:pt x="-5671" y="599722"/>
                    <a:pt x="3661" y="571727"/>
                    <a:pt x="22325" y="562395"/>
                  </a:cubicBezTo>
                  <a:cubicBezTo>
                    <a:pt x="255622" y="441080"/>
                    <a:pt x="124976" y="77137"/>
                    <a:pt x="124976" y="67805"/>
                  </a:cubicBezTo>
                  <a:cubicBezTo>
                    <a:pt x="115643" y="39810"/>
                    <a:pt x="134307" y="11814"/>
                    <a:pt x="152971" y="2482"/>
                  </a:cubicBezTo>
                  <a:cubicBezTo>
                    <a:pt x="180967" y="-6850"/>
                    <a:pt x="208962" y="11814"/>
                    <a:pt x="218294" y="30478"/>
                  </a:cubicBezTo>
                  <a:cubicBezTo>
                    <a:pt x="227626" y="49141"/>
                    <a:pt x="367604" y="478408"/>
                    <a:pt x="68984" y="637050"/>
                  </a:cubicBezTo>
                  <a:cubicBezTo>
                    <a:pt x="50320" y="655714"/>
                    <a:pt x="12993" y="646382"/>
                    <a:pt x="3661" y="627718"/>
                  </a:cubicBezTo>
                  <a:close/>
                </a:path>
              </a:pathLst>
            </a:custGeom>
            <a:solidFill>
              <a:srgbClr val="525252"/>
            </a:solidFill>
            <a:ln w="931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68" name="Freeform 2567">
              <a:extLst>
                <a:ext uri="{FF2B5EF4-FFF2-40B4-BE49-F238E27FC236}">
                  <a16:creationId xmlns:a16="http://schemas.microsoft.com/office/drawing/2014/main" id="{3277C036-CDC6-498A-80C6-FE19CE67DE3D}"/>
                </a:ext>
              </a:extLst>
            </p:cNvPr>
            <p:cNvSpPr/>
            <p:nvPr/>
          </p:nvSpPr>
          <p:spPr>
            <a:xfrm>
              <a:off x="10449794" y="6747400"/>
              <a:ext cx="56887" cy="864001"/>
            </a:xfrm>
            <a:custGeom>
              <a:avLst/>
              <a:gdLst>
                <a:gd name="connsiteX0" fmla="*/ 0 w 167973"/>
                <a:gd name="connsiteY0" fmla="*/ 0 h 1595751"/>
                <a:gd name="connsiteX1" fmla="*/ 0 w 167973"/>
                <a:gd name="connsiteY1" fmla="*/ 1558424 h 1595751"/>
                <a:gd name="connsiteX2" fmla="*/ 37328 w 167973"/>
                <a:gd name="connsiteY2" fmla="*/ 1595751 h 1595751"/>
                <a:gd name="connsiteX3" fmla="*/ 130646 w 167973"/>
                <a:gd name="connsiteY3" fmla="*/ 1595751 h 1595751"/>
                <a:gd name="connsiteX4" fmla="*/ 167974 w 167973"/>
                <a:gd name="connsiteY4" fmla="*/ 1558424 h 1595751"/>
                <a:gd name="connsiteX5" fmla="*/ 167974 w 167973"/>
                <a:gd name="connsiteY5" fmla="*/ 0 h 1595751"/>
                <a:gd name="connsiteX6" fmla="*/ 0 w 167973"/>
                <a:gd name="connsiteY6" fmla="*/ 0 h 1595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973" h="1595751">
                  <a:moveTo>
                    <a:pt x="0" y="0"/>
                  </a:moveTo>
                  <a:lnTo>
                    <a:pt x="0" y="1558424"/>
                  </a:lnTo>
                  <a:cubicBezTo>
                    <a:pt x="0" y="1577087"/>
                    <a:pt x="18664" y="1595751"/>
                    <a:pt x="37328" y="1595751"/>
                  </a:cubicBezTo>
                  <a:lnTo>
                    <a:pt x="130646" y="1595751"/>
                  </a:lnTo>
                  <a:cubicBezTo>
                    <a:pt x="149310" y="1595751"/>
                    <a:pt x="167974" y="1577087"/>
                    <a:pt x="167974" y="1558424"/>
                  </a:cubicBezTo>
                  <a:lnTo>
                    <a:pt x="16797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25252"/>
            </a:solidFill>
            <a:ln w="9315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569" name="Graphic 645">
              <a:extLst>
                <a:ext uri="{FF2B5EF4-FFF2-40B4-BE49-F238E27FC236}">
                  <a16:creationId xmlns:a16="http://schemas.microsoft.com/office/drawing/2014/main" id="{C04DE5D1-F42F-7A36-DE13-83AA560CDBE6}"/>
                </a:ext>
              </a:extLst>
            </p:cNvPr>
            <p:cNvGrpSpPr/>
            <p:nvPr/>
          </p:nvGrpSpPr>
          <p:grpSpPr>
            <a:xfrm>
              <a:off x="10055903" y="5765526"/>
              <a:ext cx="452309" cy="1052422"/>
              <a:chOff x="-2335911" y="-6517833"/>
              <a:chExt cx="1335544" cy="3107515"/>
            </a:xfrm>
          </p:grpSpPr>
          <p:sp>
            <p:nvSpPr>
              <p:cNvPr id="2577" name="Freeform 2576">
                <a:extLst>
                  <a:ext uri="{FF2B5EF4-FFF2-40B4-BE49-F238E27FC236}">
                    <a16:creationId xmlns:a16="http://schemas.microsoft.com/office/drawing/2014/main" id="{B4CA3217-5F7F-0EA4-F12F-32F1E718FCA5}"/>
                  </a:ext>
                </a:extLst>
              </p:cNvPr>
              <p:cNvSpPr/>
              <p:nvPr/>
            </p:nvSpPr>
            <p:spPr>
              <a:xfrm>
                <a:off x="-2193159" y="-5799278"/>
                <a:ext cx="1045170" cy="2388960"/>
              </a:xfrm>
              <a:custGeom>
                <a:avLst/>
                <a:gdLst>
                  <a:gd name="connsiteX0" fmla="*/ 0 w 1045170"/>
                  <a:gd name="connsiteY0" fmla="*/ 0 h 2388960"/>
                  <a:gd name="connsiteX1" fmla="*/ 0 w 1045170"/>
                  <a:gd name="connsiteY1" fmla="*/ 2295642 h 2388960"/>
                  <a:gd name="connsiteX2" fmla="*/ 93319 w 1045170"/>
                  <a:gd name="connsiteY2" fmla="*/ 2388961 h 2388960"/>
                  <a:gd name="connsiteX3" fmla="*/ 951852 w 1045170"/>
                  <a:gd name="connsiteY3" fmla="*/ 2388961 h 2388960"/>
                  <a:gd name="connsiteX4" fmla="*/ 1045170 w 1045170"/>
                  <a:gd name="connsiteY4" fmla="*/ 2295642 h 2388960"/>
                  <a:gd name="connsiteX5" fmla="*/ 1045170 w 1045170"/>
                  <a:gd name="connsiteY5" fmla="*/ 0 h 2388960"/>
                  <a:gd name="connsiteX6" fmla="*/ 0 w 1045170"/>
                  <a:gd name="connsiteY6" fmla="*/ 0 h 2388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45170" h="2388960">
                    <a:moveTo>
                      <a:pt x="0" y="0"/>
                    </a:moveTo>
                    <a:lnTo>
                      <a:pt x="0" y="2295642"/>
                    </a:lnTo>
                    <a:cubicBezTo>
                      <a:pt x="0" y="2351634"/>
                      <a:pt x="46659" y="2388961"/>
                      <a:pt x="93319" y="2388961"/>
                    </a:cubicBezTo>
                    <a:lnTo>
                      <a:pt x="951852" y="2388961"/>
                    </a:lnTo>
                    <a:cubicBezTo>
                      <a:pt x="1007843" y="2388961"/>
                      <a:pt x="1045170" y="2342301"/>
                      <a:pt x="1045170" y="2295642"/>
                    </a:cubicBezTo>
                    <a:lnTo>
                      <a:pt x="104517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3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78" name="Freeform 2577">
                <a:extLst>
                  <a:ext uri="{FF2B5EF4-FFF2-40B4-BE49-F238E27FC236}">
                    <a16:creationId xmlns:a16="http://schemas.microsoft.com/office/drawing/2014/main" id="{E5354D6C-103B-35FA-385C-53F062BEE8E8}"/>
                  </a:ext>
                </a:extLst>
              </p:cNvPr>
              <p:cNvSpPr/>
              <p:nvPr/>
            </p:nvSpPr>
            <p:spPr>
              <a:xfrm>
                <a:off x="-2193159" y="-5799278"/>
                <a:ext cx="895860" cy="447930"/>
              </a:xfrm>
              <a:custGeom>
                <a:avLst/>
                <a:gdLst>
                  <a:gd name="connsiteX0" fmla="*/ 587908 w 895860"/>
                  <a:gd name="connsiteY0" fmla="*/ 0 h 447930"/>
                  <a:gd name="connsiteX1" fmla="*/ 0 w 895860"/>
                  <a:gd name="connsiteY1" fmla="*/ 270625 h 447930"/>
                  <a:gd name="connsiteX2" fmla="*/ 0 w 895860"/>
                  <a:gd name="connsiteY2" fmla="*/ 447930 h 447930"/>
                  <a:gd name="connsiteX3" fmla="*/ 895860 w 895860"/>
                  <a:gd name="connsiteY3" fmla="*/ 0 h 447930"/>
                  <a:gd name="connsiteX4" fmla="*/ 587908 w 895860"/>
                  <a:gd name="connsiteY4" fmla="*/ 0 h 447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5860" h="447930">
                    <a:moveTo>
                      <a:pt x="587908" y="0"/>
                    </a:moveTo>
                    <a:cubicBezTo>
                      <a:pt x="401271" y="111983"/>
                      <a:pt x="205301" y="195969"/>
                      <a:pt x="0" y="270625"/>
                    </a:cubicBezTo>
                    <a:lnTo>
                      <a:pt x="0" y="447930"/>
                    </a:lnTo>
                    <a:cubicBezTo>
                      <a:pt x="317284" y="345279"/>
                      <a:pt x="615904" y="195969"/>
                      <a:pt x="895860" y="0"/>
                    </a:cubicBezTo>
                    <a:lnTo>
                      <a:pt x="587908" y="0"/>
                    </a:lnTo>
                    <a:close/>
                  </a:path>
                </a:pathLst>
              </a:custGeom>
              <a:solidFill>
                <a:srgbClr val="FFCC67"/>
              </a:solidFill>
              <a:ln w="93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79" name="Freeform 2578">
                <a:extLst>
                  <a:ext uri="{FF2B5EF4-FFF2-40B4-BE49-F238E27FC236}">
                    <a16:creationId xmlns:a16="http://schemas.microsoft.com/office/drawing/2014/main" id="{32DADF44-7B55-457F-833C-9DEE6E0D8FBE}"/>
                  </a:ext>
                </a:extLst>
              </p:cNvPr>
              <p:cNvSpPr/>
              <p:nvPr/>
            </p:nvSpPr>
            <p:spPr>
              <a:xfrm>
                <a:off x="-2193159" y="-5696627"/>
                <a:ext cx="1054502" cy="774545"/>
              </a:xfrm>
              <a:custGeom>
                <a:avLst/>
                <a:gdLst>
                  <a:gd name="connsiteX0" fmla="*/ 1054502 w 1054502"/>
                  <a:gd name="connsiteY0" fmla="*/ 0 h 774545"/>
                  <a:gd name="connsiteX1" fmla="*/ 0 w 1054502"/>
                  <a:gd name="connsiteY1" fmla="*/ 597240 h 774545"/>
                  <a:gd name="connsiteX2" fmla="*/ 0 w 1054502"/>
                  <a:gd name="connsiteY2" fmla="*/ 774546 h 774545"/>
                  <a:gd name="connsiteX3" fmla="*/ 1054502 w 1054502"/>
                  <a:gd name="connsiteY3" fmla="*/ 214633 h 774545"/>
                  <a:gd name="connsiteX4" fmla="*/ 1054502 w 1054502"/>
                  <a:gd name="connsiteY4" fmla="*/ 0 h 774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4502" h="774545">
                    <a:moveTo>
                      <a:pt x="1054502" y="0"/>
                    </a:moveTo>
                    <a:cubicBezTo>
                      <a:pt x="746550" y="261293"/>
                      <a:pt x="391939" y="466594"/>
                      <a:pt x="0" y="597240"/>
                    </a:cubicBezTo>
                    <a:lnTo>
                      <a:pt x="0" y="774546"/>
                    </a:lnTo>
                    <a:cubicBezTo>
                      <a:pt x="382607" y="653231"/>
                      <a:pt x="737218" y="457262"/>
                      <a:pt x="1054502" y="214633"/>
                    </a:cubicBezTo>
                    <a:lnTo>
                      <a:pt x="1054502" y="0"/>
                    </a:lnTo>
                    <a:close/>
                  </a:path>
                </a:pathLst>
              </a:custGeom>
              <a:solidFill>
                <a:srgbClr val="FFCC67"/>
              </a:solidFill>
              <a:ln w="93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80" name="Freeform 2579">
                <a:extLst>
                  <a:ext uri="{FF2B5EF4-FFF2-40B4-BE49-F238E27FC236}">
                    <a16:creationId xmlns:a16="http://schemas.microsoft.com/office/drawing/2014/main" id="{1F8081BC-F700-E8D0-A466-1360474FC546}"/>
                  </a:ext>
                </a:extLst>
              </p:cNvPr>
              <p:cNvSpPr/>
              <p:nvPr/>
            </p:nvSpPr>
            <p:spPr>
              <a:xfrm>
                <a:off x="-2193159" y="-5276693"/>
                <a:ext cx="1054502" cy="774545"/>
              </a:xfrm>
              <a:custGeom>
                <a:avLst/>
                <a:gdLst>
                  <a:gd name="connsiteX0" fmla="*/ 0 w 1054502"/>
                  <a:gd name="connsiteY0" fmla="*/ 774546 h 774545"/>
                  <a:gd name="connsiteX1" fmla="*/ 1054502 w 1054502"/>
                  <a:gd name="connsiteY1" fmla="*/ 214633 h 774545"/>
                  <a:gd name="connsiteX2" fmla="*/ 1054502 w 1054502"/>
                  <a:gd name="connsiteY2" fmla="*/ 0 h 774545"/>
                  <a:gd name="connsiteX3" fmla="*/ 0 w 1054502"/>
                  <a:gd name="connsiteY3" fmla="*/ 597240 h 774545"/>
                  <a:gd name="connsiteX4" fmla="*/ 0 w 1054502"/>
                  <a:gd name="connsiteY4" fmla="*/ 774546 h 774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4502" h="774545">
                    <a:moveTo>
                      <a:pt x="0" y="774546"/>
                    </a:moveTo>
                    <a:cubicBezTo>
                      <a:pt x="382607" y="653231"/>
                      <a:pt x="737218" y="457262"/>
                      <a:pt x="1054502" y="214633"/>
                    </a:cubicBezTo>
                    <a:lnTo>
                      <a:pt x="1054502" y="0"/>
                    </a:lnTo>
                    <a:cubicBezTo>
                      <a:pt x="746550" y="261293"/>
                      <a:pt x="391939" y="466594"/>
                      <a:pt x="0" y="597240"/>
                    </a:cubicBezTo>
                    <a:lnTo>
                      <a:pt x="0" y="774546"/>
                    </a:lnTo>
                    <a:close/>
                  </a:path>
                </a:pathLst>
              </a:custGeom>
              <a:solidFill>
                <a:srgbClr val="FFCC67"/>
              </a:solidFill>
              <a:ln w="93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81" name="Freeform 2580">
                <a:extLst>
                  <a:ext uri="{FF2B5EF4-FFF2-40B4-BE49-F238E27FC236}">
                    <a16:creationId xmlns:a16="http://schemas.microsoft.com/office/drawing/2014/main" id="{D38F17FB-D63C-D392-A74A-CA751475F9DE}"/>
                  </a:ext>
                </a:extLst>
              </p:cNvPr>
              <p:cNvSpPr/>
              <p:nvPr/>
            </p:nvSpPr>
            <p:spPr>
              <a:xfrm>
                <a:off x="-2193159" y="-4847427"/>
                <a:ext cx="1054502" cy="774545"/>
              </a:xfrm>
              <a:custGeom>
                <a:avLst/>
                <a:gdLst>
                  <a:gd name="connsiteX0" fmla="*/ 0 w 1054502"/>
                  <a:gd name="connsiteY0" fmla="*/ 774546 h 774545"/>
                  <a:gd name="connsiteX1" fmla="*/ 1054502 w 1054502"/>
                  <a:gd name="connsiteY1" fmla="*/ 214633 h 774545"/>
                  <a:gd name="connsiteX2" fmla="*/ 1054502 w 1054502"/>
                  <a:gd name="connsiteY2" fmla="*/ 0 h 774545"/>
                  <a:gd name="connsiteX3" fmla="*/ 0 w 1054502"/>
                  <a:gd name="connsiteY3" fmla="*/ 597240 h 774545"/>
                  <a:gd name="connsiteX4" fmla="*/ 0 w 1054502"/>
                  <a:gd name="connsiteY4" fmla="*/ 774546 h 774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4502" h="774545">
                    <a:moveTo>
                      <a:pt x="0" y="774546"/>
                    </a:moveTo>
                    <a:cubicBezTo>
                      <a:pt x="382607" y="653231"/>
                      <a:pt x="737218" y="457262"/>
                      <a:pt x="1054502" y="214633"/>
                    </a:cubicBezTo>
                    <a:lnTo>
                      <a:pt x="1054502" y="0"/>
                    </a:lnTo>
                    <a:cubicBezTo>
                      <a:pt x="746550" y="261293"/>
                      <a:pt x="391939" y="466594"/>
                      <a:pt x="0" y="597240"/>
                    </a:cubicBezTo>
                    <a:lnTo>
                      <a:pt x="0" y="774546"/>
                    </a:lnTo>
                    <a:close/>
                  </a:path>
                </a:pathLst>
              </a:custGeom>
              <a:solidFill>
                <a:srgbClr val="FFCC67"/>
              </a:solidFill>
              <a:ln w="93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82" name="Freeform 2581">
                <a:extLst>
                  <a:ext uri="{FF2B5EF4-FFF2-40B4-BE49-F238E27FC236}">
                    <a16:creationId xmlns:a16="http://schemas.microsoft.com/office/drawing/2014/main" id="{7F098791-A410-C5AE-4EA7-C93EA7805A80}"/>
                  </a:ext>
                </a:extLst>
              </p:cNvPr>
              <p:cNvSpPr/>
              <p:nvPr/>
            </p:nvSpPr>
            <p:spPr>
              <a:xfrm>
                <a:off x="-2193159" y="-4418160"/>
                <a:ext cx="1054502" cy="774545"/>
              </a:xfrm>
              <a:custGeom>
                <a:avLst/>
                <a:gdLst>
                  <a:gd name="connsiteX0" fmla="*/ 0 w 1054502"/>
                  <a:gd name="connsiteY0" fmla="*/ 774546 h 774545"/>
                  <a:gd name="connsiteX1" fmla="*/ 1054502 w 1054502"/>
                  <a:gd name="connsiteY1" fmla="*/ 214633 h 774545"/>
                  <a:gd name="connsiteX2" fmla="*/ 1054502 w 1054502"/>
                  <a:gd name="connsiteY2" fmla="*/ 0 h 774545"/>
                  <a:gd name="connsiteX3" fmla="*/ 0 w 1054502"/>
                  <a:gd name="connsiteY3" fmla="*/ 597240 h 774545"/>
                  <a:gd name="connsiteX4" fmla="*/ 0 w 1054502"/>
                  <a:gd name="connsiteY4" fmla="*/ 774546 h 774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4502" h="774545">
                    <a:moveTo>
                      <a:pt x="0" y="774546"/>
                    </a:moveTo>
                    <a:cubicBezTo>
                      <a:pt x="382607" y="653231"/>
                      <a:pt x="737218" y="457262"/>
                      <a:pt x="1054502" y="214633"/>
                    </a:cubicBezTo>
                    <a:lnTo>
                      <a:pt x="1054502" y="0"/>
                    </a:lnTo>
                    <a:cubicBezTo>
                      <a:pt x="746550" y="261293"/>
                      <a:pt x="391939" y="466594"/>
                      <a:pt x="0" y="597240"/>
                    </a:cubicBezTo>
                    <a:lnTo>
                      <a:pt x="0" y="774546"/>
                    </a:lnTo>
                    <a:close/>
                  </a:path>
                </a:pathLst>
              </a:custGeom>
              <a:solidFill>
                <a:srgbClr val="FFCC67"/>
              </a:solidFill>
              <a:ln w="93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83" name="Freeform 2582">
                <a:extLst>
                  <a:ext uri="{FF2B5EF4-FFF2-40B4-BE49-F238E27FC236}">
                    <a16:creationId xmlns:a16="http://schemas.microsoft.com/office/drawing/2014/main" id="{DC1A923E-B253-3342-4ACA-FB2AE1103E6B}"/>
                  </a:ext>
                </a:extLst>
              </p:cNvPr>
              <p:cNvSpPr/>
              <p:nvPr/>
            </p:nvSpPr>
            <p:spPr>
              <a:xfrm>
                <a:off x="-2137167" y="-3998226"/>
                <a:ext cx="989179" cy="587908"/>
              </a:xfrm>
              <a:custGeom>
                <a:avLst/>
                <a:gdLst>
                  <a:gd name="connsiteX0" fmla="*/ 37328 w 989179"/>
                  <a:gd name="connsiteY0" fmla="*/ 587908 h 587908"/>
                  <a:gd name="connsiteX1" fmla="*/ 401271 w 989179"/>
                  <a:gd name="connsiteY1" fmla="*/ 587908 h 587908"/>
                  <a:gd name="connsiteX2" fmla="*/ 989179 w 989179"/>
                  <a:gd name="connsiteY2" fmla="*/ 214633 h 587908"/>
                  <a:gd name="connsiteX3" fmla="*/ 989179 w 989179"/>
                  <a:gd name="connsiteY3" fmla="*/ 0 h 587908"/>
                  <a:gd name="connsiteX4" fmla="*/ 0 w 989179"/>
                  <a:gd name="connsiteY4" fmla="*/ 578577 h 587908"/>
                  <a:gd name="connsiteX5" fmla="*/ 37328 w 989179"/>
                  <a:gd name="connsiteY5" fmla="*/ 587908 h 587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89179" h="587908">
                    <a:moveTo>
                      <a:pt x="37328" y="587908"/>
                    </a:moveTo>
                    <a:lnTo>
                      <a:pt x="401271" y="587908"/>
                    </a:lnTo>
                    <a:cubicBezTo>
                      <a:pt x="606572" y="485258"/>
                      <a:pt x="802542" y="363943"/>
                      <a:pt x="989179" y="214633"/>
                    </a:cubicBezTo>
                    <a:lnTo>
                      <a:pt x="989179" y="0"/>
                    </a:lnTo>
                    <a:cubicBezTo>
                      <a:pt x="699891" y="251961"/>
                      <a:pt x="363943" y="438598"/>
                      <a:pt x="0" y="578577"/>
                    </a:cubicBezTo>
                    <a:cubicBezTo>
                      <a:pt x="18664" y="587908"/>
                      <a:pt x="27996" y="587908"/>
                      <a:pt x="37328" y="587908"/>
                    </a:cubicBezTo>
                    <a:close/>
                  </a:path>
                </a:pathLst>
              </a:custGeom>
              <a:solidFill>
                <a:srgbClr val="FFCC67"/>
              </a:solidFill>
              <a:ln w="93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84" name="Freeform 2583">
                <a:extLst>
                  <a:ext uri="{FF2B5EF4-FFF2-40B4-BE49-F238E27FC236}">
                    <a16:creationId xmlns:a16="http://schemas.microsoft.com/office/drawing/2014/main" id="{030EB280-A99F-750B-F601-8D76CFE1F225}"/>
                  </a:ext>
                </a:extLst>
              </p:cNvPr>
              <p:cNvSpPr/>
              <p:nvPr/>
            </p:nvSpPr>
            <p:spPr>
              <a:xfrm>
                <a:off x="-2335911" y="-6517833"/>
                <a:ext cx="1335544" cy="765213"/>
              </a:xfrm>
              <a:custGeom>
                <a:avLst/>
                <a:gdLst>
                  <a:gd name="connsiteX0" fmla="*/ 1309237 w 1335544"/>
                  <a:gd name="connsiteY0" fmla="*/ 597240 h 765213"/>
                  <a:gd name="connsiteX1" fmla="*/ 739993 w 1335544"/>
                  <a:gd name="connsiteY1" fmla="*/ 27996 h 765213"/>
                  <a:gd name="connsiteX2" fmla="*/ 600014 w 1335544"/>
                  <a:gd name="connsiteY2" fmla="*/ 27996 h 765213"/>
                  <a:gd name="connsiteX3" fmla="*/ 30770 w 1335544"/>
                  <a:gd name="connsiteY3" fmla="*/ 597240 h 765213"/>
                  <a:gd name="connsiteX4" fmla="*/ 96093 w 1335544"/>
                  <a:gd name="connsiteY4" fmla="*/ 765214 h 765213"/>
                  <a:gd name="connsiteX5" fmla="*/ 1234582 w 1335544"/>
                  <a:gd name="connsiteY5" fmla="*/ 765214 h 765213"/>
                  <a:gd name="connsiteX6" fmla="*/ 1309237 w 1335544"/>
                  <a:gd name="connsiteY6" fmla="*/ 597240 h 765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35544" h="765213">
                    <a:moveTo>
                      <a:pt x="1309237" y="597240"/>
                    </a:moveTo>
                    <a:lnTo>
                      <a:pt x="739993" y="27996"/>
                    </a:lnTo>
                    <a:cubicBezTo>
                      <a:pt x="702665" y="-9332"/>
                      <a:pt x="637342" y="-9332"/>
                      <a:pt x="600014" y="27996"/>
                    </a:cubicBezTo>
                    <a:lnTo>
                      <a:pt x="30770" y="597240"/>
                    </a:lnTo>
                    <a:cubicBezTo>
                      <a:pt x="-34553" y="662563"/>
                      <a:pt x="12106" y="765214"/>
                      <a:pt x="96093" y="765214"/>
                    </a:cubicBezTo>
                    <a:lnTo>
                      <a:pt x="1234582" y="765214"/>
                    </a:lnTo>
                    <a:cubicBezTo>
                      <a:pt x="1327901" y="765214"/>
                      <a:pt x="1365228" y="662563"/>
                      <a:pt x="1309237" y="59724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3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570" name="Graphic 645">
              <a:extLst>
                <a:ext uri="{FF2B5EF4-FFF2-40B4-BE49-F238E27FC236}">
                  <a16:creationId xmlns:a16="http://schemas.microsoft.com/office/drawing/2014/main" id="{0D8368B9-6587-0FF3-3869-E09CA441F6BF}"/>
                </a:ext>
              </a:extLst>
            </p:cNvPr>
            <p:cNvGrpSpPr/>
            <p:nvPr/>
          </p:nvGrpSpPr>
          <p:grpSpPr>
            <a:xfrm>
              <a:off x="10068662" y="6847008"/>
              <a:ext cx="301885" cy="297286"/>
              <a:chOff x="-2298237" y="-3324511"/>
              <a:chExt cx="891383" cy="877804"/>
            </a:xfrm>
            <a:solidFill>
              <a:srgbClr val="FFCC67"/>
            </a:solidFill>
          </p:grpSpPr>
          <p:sp>
            <p:nvSpPr>
              <p:cNvPr id="2571" name="Freeform 2570">
                <a:extLst>
                  <a:ext uri="{FF2B5EF4-FFF2-40B4-BE49-F238E27FC236}">
                    <a16:creationId xmlns:a16="http://schemas.microsoft.com/office/drawing/2014/main" id="{736E5B6C-5B92-A071-E7F1-E6D50A3EC557}"/>
                  </a:ext>
                </a:extLst>
              </p:cNvPr>
              <p:cNvSpPr/>
              <p:nvPr/>
            </p:nvSpPr>
            <p:spPr>
              <a:xfrm>
                <a:off x="-2047214" y="-2794413"/>
                <a:ext cx="162007" cy="347706"/>
              </a:xfrm>
              <a:custGeom>
                <a:avLst/>
                <a:gdLst>
                  <a:gd name="connsiteX0" fmla="*/ 3366 w 162007"/>
                  <a:gd name="connsiteY0" fmla="*/ 270624 h 347706"/>
                  <a:gd name="connsiteX1" fmla="*/ 40693 w 162007"/>
                  <a:gd name="connsiteY1" fmla="*/ 345279 h 347706"/>
                  <a:gd name="connsiteX2" fmla="*/ 115348 w 162007"/>
                  <a:gd name="connsiteY2" fmla="*/ 307952 h 347706"/>
                  <a:gd name="connsiteX3" fmla="*/ 162008 w 162007"/>
                  <a:gd name="connsiteY3" fmla="*/ 0 h 347706"/>
                  <a:gd name="connsiteX4" fmla="*/ 3366 w 162007"/>
                  <a:gd name="connsiteY4" fmla="*/ 270624 h 347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007" h="347706">
                    <a:moveTo>
                      <a:pt x="3366" y="270624"/>
                    </a:moveTo>
                    <a:cubicBezTo>
                      <a:pt x="-5966" y="298620"/>
                      <a:pt x="3366" y="335947"/>
                      <a:pt x="40693" y="345279"/>
                    </a:cubicBezTo>
                    <a:cubicBezTo>
                      <a:pt x="68689" y="354611"/>
                      <a:pt x="106017" y="335947"/>
                      <a:pt x="115348" y="307952"/>
                    </a:cubicBezTo>
                    <a:lnTo>
                      <a:pt x="162008" y="0"/>
                    </a:lnTo>
                    <a:lnTo>
                      <a:pt x="3366" y="270624"/>
                    </a:lnTo>
                    <a:close/>
                  </a:path>
                </a:pathLst>
              </a:custGeom>
              <a:solidFill>
                <a:srgbClr val="FFCC67"/>
              </a:solidFill>
              <a:ln w="93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72" name="Freeform 2571">
                <a:extLst>
                  <a:ext uri="{FF2B5EF4-FFF2-40B4-BE49-F238E27FC236}">
                    <a16:creationId xmlns:a16="http://schemas.microsoft.com/office/drawing/2014/main" id="{3975D644-38ED-8EDE-7A78-D68770F489B8}"/>
                  </a:ext>
                </a:extLst>
              </p:cNvPr>
              <p:cNvSpPr/>
              <p:nvPr/>
            </p:nvSpPr>
            <p:spPr>
              <a:xfrm>
                <a:off x="-1810552" y="-2803745"/>
                <a:ext cx="190137" cy="334128"/>
              </a:xfrm>
              <a:custGeom>
                <a:avLst/>
                <a:gdLst>
                  <a:gd name="connsiteX0" fmla="*/ 0 w 190137"/>
                  <a:gd name="connsiteY0" fmla="*/ 0 h 334128"/>
                  <a:gd name="connsiteX1" fmla="*/ 83987 w 190137"/>
                  <a:gd name="connsiteY1" fmla="*/ 298620 h 334128"/>
                  <a:gd name="connsiteX2" fmla="*/ 158642 w 190137"/>
                  <a:gd name="connsiteY2" fmla="*/ 326616 h 334128"/>
                  <a:gd name="connsiteX3" fmla="*/ 186638 w 190137"/>
                  <a:gd name="connsiteY3" fmla="*/ 251961 h 334128"/>
                  <a:gd name="connsiteX4" fmla="*/ 0 w 190137"/>
                  <a:gd name="connsiteY4" fmla="*/ 0 h 334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137" h="334128">
                    <a:moveTo>
                      <a:pt x="0" y="0"/>
                    </a:moveTo>
                    <a:lnTo>
                      <a:pt x="83987" y="298620"/>
                    </a:lnTo>
                    <a:cubicBezTo>
                      <a:pt x="93319" y="326616"/>
                      <a:pt x="130646" y="345280"/>
                      <a:pt x="158642" y="326616"/>
                    </a:cubicBezTo>
                    <a:cubicBezTo>
                      <a:pt x="186638" y="317284"/>
                      <a:pt x="195970" y="279956"/>
                      <a:pt x="186638" y="25196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C67"/>
              </a:solidFill>
              <a:ln w="93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73" name="Freeform 2572">
                <a:extLst>
                  <a:ext uri="{FF2B5EF4-FFF2-40B4-BE49-F238E27FC236}">
                    <a16:creationId xmlns:a16="http://schemas.microsoft.com/office/drawing/2014/main" id="{A9D8DF1C-CD66-4961-DD85-38C60808B4EF}"/>
                  </a:ext>
                </a:extLst>
              </p:cNvPr>
              <p:cNvSpPr/>
              <p:nvPr/>
            </p:nvSpPr>
            <p:spPr>
              <a:xfrm>
                <a:off x="-2084676" y="-3324511"/>
                <a:ext cx="190137" cy="334128"/>
              </a:xfrm>
              <a:custGeom>
                <a:avLst/>
                <a:gdLst>
                  <a:gd name="connsiteX0" fmla="*/ 31495 w 190137"/>
                  <a:gd name="connsiteY0" fmla="*/ 7513 h 334128"/>
                  <a:gd name="connsiteX1" fmla="*/ 3500 w 190137"/>
                  <a:gd name="connsiteY1" fmla="*/ 82168 h 334128"/>
                  <a:gd name="connsiteX2" fmla="*/ 190137 w 190137"/>
                  <a:gd name="connsiteY2" fmla="*/ 334129 h 334128"/>
                  <a:gd name="connsiteX3" fmla="*/ 106150 w 190137"/>
                  <a:gd name="connsiteY3" fmla="*/ 35508 h 334128"/>
                  <a:gd name="connsiteX4" fmla="*/ 31495 w 190137"/>
                  <a:gd name="connsiteY4" fmla="*/ 7513 h 334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137" h="334128">
                    <a:moveTo>
                      <a:pt x="31495" y="7513"/>
                    </a:moveTo>
                    <a:cubicBezTo>
                      <a:pt x="3500" y="16845"/>
                      <a:pt x="-5833" y="54172"/>
                      <a:pt x="3500" y="82168"/>
                    </a:cubicBezTo>
                    <a:lnTo>
                      <a:pt x="190137" y="334129"/>
                    </a:lnTo>
                    <a:lnTo>
                      <a:pt x="106150" y="35508"/>
                    </a:lnTo>
                    <a:cubicBezTo>
                      <a:pt x="96818" y="7513"/>
                      <a:pt x="59491" y="-11151"/>
                      <a:pt x="31495" y="7513"/>
                    </a:cubicBezTo>
                    <a:close/>
                  </a:path>
                </a:pathLst>
              </a:custGeom>
              <a:solidFill>
                <a:srgbClr val="FFCC67"/>
              </a:solidFill>
              <a:ln w="93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74" name="Freeform 2573">
                <a:extLst>
                  <a:ext uri="{FF2B5EF4-FFF2-40B4-BE49-F238E27FC236}">
                    <a16:creationId xmlns:a16="http://schemas.microsoft.com/office/drawing/2014/main" id="{50237167-321B-0577-F4D6-18B47FE07925}"/>
                  </a:ext>
                </a:extLst>
              </p:cNvPr>
              <p:cNvSpPr/>
              <p:nvPr/>
            </p:nvSpPr>
            <p:spPr>
              <a:xfrm>
                <a:off x="-1754560" y="-2850405"/>
                <a:ext cx="347706" cy="162007"/>
              </a:xfrm>
              <a:custGeom>
                <a:avLst/>
                <a:gdLst>
                  <a:gd name="connsiteX0" fmla="*/ 307952 w 347706"/>
                  <a:gd name="connsiteY0" fmla="*/ 46659 h 162007"/>
                  <a:gd name="connsiteX1" fmla="*/ 0 w 347706"/>
                  <a:gd name="connsiteY1" fmla="*/ 0 h 162007"/>
                  <a:gd name="connsiteX2" fmla="*/ 270624 w 347706"/>
                  <a:gd name="connsiteY2" fmla="*/ 158642 h 162007"/>
                  <a:gd name="connsiteX3" fmla="*/ 345279 w 347706"/>
                  <a:gd name="connsiteY3" fmla="*/ 121314 h 162007"/>
                  <a:gd name="connsiteX4" fmla="*/ 307952 w 347706"/>
                  <a:gd name="connsiteY4" fmla="*/ 46659 h 162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7706" h="162007">
                    <a:moveTo>
                      <a:pt x="307952" y="46659"/>
                    </a:moveTo>
                    <a:lnTo>
                      <a:pt x="0" y="0"/>
                    </a:lnTo>
                    <a:lnTo>
                      <a:pt x="270624" y="158642"/>
                    </a:lnTo>
                    <a:cubicBezTo>
                      <a:pt x="298620" y="167974"/>
                      <a:pt x="335947" y="158642"/>
                      <a:pt x="345279" y="121314"/>
                    </a:cubicBezTo>
                    <a:cubicBezTo>
                      <a:pt x="354611" y="83987"/>
                      <a:pt x="335947" y="55991"/>
                      <a:pt x="307952" y="46659"/>
                    </a:cubicBezTo>
                    <a:close/>
                  </a:path>
                </a:pathLst>
              </a:custGeom>
              <a:solidFill>
                <a:srgbClr val="FFCC67"/>
              </a:solidFill>
              <a:ln w="93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75" name="Freeform 2574">
                <a:extLst>
                  <a:ext uri="{FF2B5EF4-FFF2-40B4-BE49-F238E27FC236}">
                    <a16:creationId xmlns:a16="http://schemas.microsoft.com/office/drawing/2014/main" id="{00924980-A914-2FC0-2ABD-F32441335C4D}"/>
                  </a:ext>
                </a:extLst>
              </p:cNvPr>
              <p:cNvSpPr/>
              <p:nvPr/>
            </p:nvSpPr>
            <p:spPr>
              <a:xfrm>
                <a:off x="-2298237" y="-3087067"/>
                <a:ext cx="347706" cy="162007"/>
              </a:xfrm>
              <a:custGeom>
                <a:avLst/>
                <a:gdLst>
                  <a:gd name="connsiteX0" fmla="*/ 77083 w 347706"/>
                  <a:gd name="connsiteY0" fmla="*/ 3366 h 162007"/>
                  <a:gd name="connsiteX1" fmla="*/ 2427 w 347706"/>
                  <a:gd name="connsiteY1" fmla="*/ 40693 h 162007"/>
                  <a:gd name="connsiteX2" fmla="*/ 39755 w 347706"/>
                  <a:gd name="connsiteY2" fmla="*/ 115348 h 162007"/>
                  <a:gd name="connsiteX3" fmla="*/ 347707 w 347706"/>
                  <a:gd name="connsiteY3" fmla="*/ 162008 h 162007"/>
                  <a:gd name="connsiteX4" fmla="*/ 77083 w 347706"/>
                  <a:gd name="connsiteY4" fmla="*/ 3366 h 162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7706" h="162007">
                    <a:moveTo>
                      <a:pt x="77083" y="3366"/>
                    </a:moveTo>
                    <a:cubicBezTo>
                      <a:pt x="49087" y="-5966"/>
                      <a:pt x="11760" y="3366"/>
                      <a:pt x="2427" y="40693"/>
                    </a:cubicBezTo>
                    <a:cubicBezTo>
                      <a:pt x="-6904" y="68689"/>
                      <a:pt x="11760" y="106017"/>
                      <a:pt x="39755" y="115348"/>
                    </a:cubicBezTo>
                    <a:lnTo>
                      <a:pt x="347707" y="162008"/>
                    </a:lnTo>
                    <a:lnTo>
                      <a:pt x="77083" y="3366"/>
                    </a:lnTo>
                    <a:close/>
                  </a:path>
                </a:pathLst>
              </a:custGeom>
              <a:solidFill>
                <a:srgbClr val="FFCC67"/>
              </a:solidFill>
              <a:ln w="93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76" name="Freeform 2575">
                <a:extLst>
                  <a:ext uri="{FF2B5EF4-FFF2-40B4-BE49-F238E27FC236}">
                    <a16:creationId xmlns:a16="http://schemas.microsoft.com/office/drawing/2014/main" id="{B2620BCB-EB62-9605-9EEF-1AA6E6E921AE}"/>
                  </a:ext>
                </a:extLst>
              </p:cNvPr>
              <p:cNvSpPr/>
              <p:nvPr/>
            </p:nvSpPr>
            <p:spPr>
              <a:xfrm>
                <a:off x="-2284658" y="-2850405"/>
                <a:ext cx="334128" cy="190137"/>
              </a:xfrm>
              <a:custGeom>
                <a:avLst/>
                <a:gdLst>
                  <a:gd name="connsiteX0" fmla="*/ 7513 w 334128"/>
                  <a:gd name="connsiteY0" fmla="*/ 158642 h 190137"/>
                  <a:gd name="connsiteX1" fmla="*/ 82168 w 334128"/>
                  <a:gd name="connsiteY1" fmla="*/ 186638 h 190137"/>
                  <a:gd name="connsiteX2" fmla="*/ 334129 w 334128"/>
                  <a:gd name="connsiteY2" fmla="*/ 0 h 190137"/>
                  <a:gd name="connsiteX3" fmla="*/ 35508 w 334128"/>
                  <a:gd name="connsiteY3" fmla="*/ 83987 h 190137"/>
                  <a:gd name="connsiteX4" fmla="*/ 7513 w 334128"/>
                  <a:gd name="connsiteY4" fmla="*/ 158642 h 190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4128" h="190137">
                    <a:moveTo>
                      <a:pt x="7513" y="158642"/>
                    </a:moveTo>
                    <a:cubicBezTo>
                      <a:pt x="16845" y="186638"/>
                      <a:pt x="54172" y="195970"/>
                      <a:pt x="82168" y="186638"/>
                    </a:cubicBezTo>
                    <a:lnTo>
                      <a:pt x="334129" y="0"/>
                    </a:lnTo>
                    <a:lnTo>
                      <a:pt x="35508" y="83987"/>
                    </a:lnTo>
                    <a:cubicBezTo>
                      <a:pt x="7513" y="93319"/>
                      <a:pt x="-11151" y="130646"/>
                      <a:pt x="7513" y="158642"/>
                    </a:cubicBezTo>
                    <a:close/>
                  </a:path>
                </a:pathLst>
              </a:custGeom>
              <a:solidFill>
                <a:srgbClr val="FFCC67"/>
              </a:solidFill>
              <a:ln w="93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08" name="TextBox 207">
            <a:extLst>
              <a:ext uri="{FF2B5EF4-FFF2-40B4-BE49-F238E27FC236}">
                <a16:creationId xmlns:a16="http://schemas.microsoft.com/office/drawing/2014/main" id="{F35BB2D1-1766-45FD-A357-F1AFDE517321}"/>
              </a:ext>
            </a:extLst>
          </p:cNvPr>
          <p:cNvSpPr txBox="1"/>
          <p:nvPr/>
        </p:nvSpPr>
        <p:spPr>
          <a:xfrm>
            <a:off x="53493" y="7303476"/>
            <a:ext cx="2557433" cy="2154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Condensed-Regular"/>
                <a:ea typeface="RobotoCondensed-Regular"/>
                <a:cs typeface="RobotoCondensed-Regular"/>
                <a:sym typeface="RobotoCondensed-Regular"/>
                <a:rtl val="0"/>
              </a:rPr>
              <a:t>Events and dates may be subject to change</a:t>
            </a:r>
            <a:r>
              <a:rPr lang="en-US" sz="800" dirty="0">
                <a:solidFill>
                  <a:srgbClr val="FFFFFF"/>
                </a:solidFill>
                <a:latin typeface="RobotoCondensed-Regular"/>
                <a:ea typeface="RobotoCondensed-Regular"/>
                <a:cs typeface="RobotoCondensed-Regular"/>
                <a:sym typeface="RobotoCondensed-Regular"/>
                <a:rtl val="0"/>
              </a:rPr>
              <a:t> a</a:t>
            </a:r>
            <a:r>
              <a:rPr kumimoji="0" lang="en-US" sz="80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Condensed-Regular"/>
                <a:ea typeface="RobotoCondensed-Regular"/>
                <a:cs typeface="RobotoCondensed-Regular"/>
                <a:sym typeface="RobotoCondensed-Regular"/>
                <a:rtl val="0"/>
              </a:rPr>
              <a:t>nd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Condensed-Regular"/>
                <a:ea typeface="RobotoCondensed-Regular"/>
                <a:cs typeface="RobotoCondensed-Regular"/>
                <a:sym typeface="RobotoCondensed-Regular"/>
                <a:rtl val="0"/>
              </a:rPr>
              <a:t> additions.</a:t>
            </a:r>
          </a:p>
        </p:txBody>
      </p:sp>
      <p:pic>
        <p:nvPicPr>
          <p:cNvPr id="207" name="Picture 206">
            <a:extLst>
              <a:ext uri="{FF2B5EF4-FFF2-40B4-BE49-F238E27FC236}">
                <a16:creationId xmlns:a16="http://schemas.microsoft.com/office/drawing/2014/main" id="{4FC596CE-0CC7-48E4-AB8E-4AD1A62A0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8490" y="6948368"/>
            <a:ext cx="423659" cy="55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196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98F0961-DD2F-DF4B-444F-5BBA238ACD11}"/>
              </a:ext>
            </a:extLst>
          </p:cNvPr>
          <p:cNvSpPr txBox="1"/>
          <p:nvPr/>
        </p:nvSpPr>
        <p:spPr>
          <a:xfrm>
            <a:off x="306000" y="262800"/>
            <a:ext cx="3650596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4500" dirty="0">
                <a:solidFill>
                  <a:schemeClr val="bg1"/>
                </a:solidFill>
                <a:latin typeface="Londrina Solid" pitchFamily="2" charset="77"/>
              </a:rPr>
              <a:t>December 2026</a:t>
            </a:r>
          </a:p>
        </p:txBody>
      </p:sp>
      <p:sp>
        <p:nvSpPr>
          <p:cNvPr id="205" name="Freeform 204">
            <a:extLst>
              <a:ext uri="{FF2B5EF4-FFF2-40B4-BE49-F238E27FC236}">
                <a16:creationId xmlns:a16="http://schemas.microsoft.com/office/drawing/2014/main" id="{70BBA692-5A7F-9C1D-5B1A-9E4679A84D9F}"/>
              </a:ext>
            </a:extLst>
          </p:cNvPr>
          <p:cNvSpPr/>
          <p:nvPr/>
        </p:nvSpPr>
        <p:spPr>
          <a:xfrm>
            <a:off x="4767206" y="0"/>
            <a:ext cx="1446468" cy="1001365"/>
          </a:xfrm>
          <a:custGeom>
            <a:avLst/>
            <a:gdLst>
              <a:gd name="connsiteX0" fmla="*/ 371289 w 1446468"/>
              <a:gd name="connsiteY0" fmla="*/ 0 h 1001365"/>
              <a:gd name="connsiteX1" fmla="*/ 519239 w 1446468"/>
              <a:gd name="connsiteY1" fmla="*/ 0 h 1001365"/>
              <a:gd name="connsiteX2" fmla="*/ 670853 w 1446468"/>
              <a:gd name="connsiteY2" fmla="*/ 151649 h 1001365"/>
              <a:gd name="connsiteX3" fmla="*/ 670853 w 1446468"/>
              <a:gd name="connsiteY3" fmla="*/ 0 h 1001365"/>
              <a:gd name="connsiteX4" fmla="*/ 775488 w 1446468"/>
              <a:gd name="connsiteY4" fmla="*/ 0 h 1001365"/>
              <a:gd name="connsiteX5" fmla="*/ 775488 w 1446468"/>
              <a:gd name="connsiteY5" fmla="*/ 151649 h 1001365"/>
              <a:gd name="connsiteX6" fmla="*/ 927177 w 1446468"/>
              <a:gd name="connsiteY6" fmla="*/ 0 h 1001365"/>
              <a:gd name="connsiteX7" fmla="*/ 1075052 w 1446468"/>
              <a:gd name="connsiteY7" fmla="*/ 0 h 1001365"/>
              <a:gd name="connsiteX8" fmla="*/ 849519 w 1446468"/>
              <a:gd name="connsiteY8" fmla="*/ 225698 h 1001365"/>
              <a:gd name="connsiteX9" fmla="*/ 1210406 w 1446468"/>
              <a:gd name="connsiteY9" fmla="*/ 225698 h 1001365"/>
              <a:gd name="connsiteX10" fmla="*/ 1354659 w 1446468"/>
              <a:gd name="connsiteY10" fmla="*/ 81284 h 1001365"/>
              <a:gd name="connsiteX11" fmla="*/ 1413960 w 1446468"/>
              <a:gd name="connsiteY11" fmla="*/ 140599 h 1001365"/>
              <a:gd name="connsiteX12" fmla="*/ 1328881 w 1446468"/>
              <a:gd name="connsiteY12" fmla="*/ 225698 h 1001365"/>
              <a:gd name="connsiteX13" fmla="*/ 1446468 w 1446468"/>
              <a:gd name="connsiteY13" fmla="*/ 225698 h 1001365"/>
              <a:gd name="connsiteX14" fmla="*/ 1446468 w 1446468"/>
              <a:gd name="connsiteY14" fmla="*/ 330356 h 1001365"/>
              <a:gd name="connsiteX15" fmla="*/ 1328881 w 1446468"/>
              <a:gd name="connsiteY15" fmla="*/ 330356 h 1001365"/>
              <a:gd name="connsiteX16" fmla="*/ 1413960 w 1446468"/>
              <a:gd name="connsiteY16" fmla="*/ 415455 h 1001365"/>
              <a:gd name="connsiteX17" fmla="*/ 1354659 w 1446468"/>
              <a:gd name="connsiteY17" fmla="*/ 474643 h 1001365"/>
              <a:gd name="connsiteX18" fmla="*/ 1210406 w 1446468"/>
              <a:gd name="connsiteY18" fmla="*/ 330356 h 1001365"/>
              <a:gd name="connsiteX19" fmla="*/ 849519 w 1446468"/>
              <a:gd name="connsiteY19" fmla="*/ 330356 h 1001365"/>
              <a:gd name="connsiteX20" fmla="*/ 1104628 w 1446468"/>
              <a:gd name="connsiteY20" fmla="*/ 585525 h 1001365"/>
              <a:gd name="connsiteX21" fmla="*/ 1308818 w 1446468"/>
              <a:gd name="connsiteY21" fmla="*/ 585525 h 1001365"/>
              <a:gd name="connsiteX22" fmla="*/ 1308818 w 1446468"/>
              <a:gd name="connsiteY22" fmla="*/ 669353 h 1001365"/>
              <a:gd name="connsiteX23" fmla="*/ 1188565 w 1446468"/>
              <a:gd name="connsiteY23" fmla="*/ 669353 h 1001365"/>
              <a:gd name="connsiteX24" fmla="*/ 1271611 w 1446468"/>
              <a:gd name="connsiteY24" fmla="*/ 752547 h 1001365"/>
              <a:gd name="connsiteX25" fmla="*/ 1197580 w 1446468"/>
              <a:gd name="connsiteY25" fmla="*/ 826468 h 1001365"/>
              <a:gd name="connsiteX26" fmla="*/ 1114533 w 1446468"/>
              <a:gd name="connsiteY26" fmla="*/ 743402 h 1001365"/>
              <a:gd name="connsiteX27" fmla="*/ 1114533 w 1446468"/>
              <a:gd name="connsiteY27" fmla="*/ 863683 h 1001365"/>
              <a:gd name="connsiteX28" fmla="*/ 1030724 w 1446468"/>
              <a:gd name="connsiteY28" fmla="*/ 863683 h 1001365"/>
              <a:gd name="connsiteX29" fmla="*/ 1030724 w 1446468"/>
              <a:gd name="connsiteY29" fmla="*/ 659573 h 1001365"/>
              <a:gd name="connsiteX30" fmla="*/ 775488 w 1446468"/>
              <a:gd name="connsiteY30" fmla="*/ 404405 h 1001365"/>
              <a:gd name="connsiteX31" fmla="*/ 775488 w 1446468"/>
              <a:gd name="connsiteY31" fmla="*/ 765248 h 1001365"/>
              <a:gd name="connsiteX32" fmla="*/ 919868 w 1446468"/>
              <a:gd name="connsiteY32" fmla="*/ 909661 h 1001365"/>
              <a:gd name="connsiteX33" fmla="*/ 860566 w 1446468"/>
              <a:gd name="connsiteY33" fmla="*/ 968976 h 1001365"/>
              <a:gd name="connsiteX34" fmla="*/ 775488 w 1446468"/>
              <a:gd name="connsiteY34" fmla="*/ 883878 h 1001365"/>
              <a:gd name="connsiteX35" fmla="*/ 775488 w 1446468"/>
              <a:gd name="connsiteY35" fmla="*/ 1001365 h 1001365"/>
              <a:gd name="connsiteX36" fmla="*/ 670853 w 1446468"/>
              <a:gd name="connsiteY36" fmla="*/ 1001365 h 1001365"/>
              <a:gd name="connsiteX37" fmla="*/ 670853 w 1446468"/>
              <a:gd name="connsiteY37" fmla="*/ 883878 h 1001365"/>
              <a:gd name="connsiteX38" fmla="*/ 585774 w 1446468"/>
              <a:gd name="connsiteY38" fmla="*/ 968976 h 1001365"/>
              <a:gd name="connsiteX39" fmla="*/ 526600 w 1446468"/>
              <a:gd name="connsiteY39" fmla="*/ 909661 h 1001365"/>
              <a:gd name="connsiteX40" fmla="*/ 670853 w 1446468"/>
              <a:gd name="connsiteY40" fmla="*/ 765248 h 1001365"/>
              <a:gd name="connsiteX41" fmla="*/ 670853 w 1446468"/>
              <a:gd name="connsiteY41" fmla="*/ 404405 h 1001365"/>
              <a:gd name="connsiteX42" fmla="*/ 415743 w 1446468"/>
              <a:gd name="connsiteY42" fmla="*/ 659573 h 1001365"/>
              <a:gd name="connsiteX43" fmla="*/ 415743 w 1446468"/>
              <a:gd name="connsiteY43" fmla="*/ 863683 h 1001365"/>
              <a:gd name="connsiteX44" fmla="*/ 331934 w 1446468"/>
              <a:gd name="connsiteY44" fmla="*/ 863683 h 1001365"/>
              <a:gd name="connsiteX45" fmla="*/ 331934 w 1446468"/>
              <a:gd name="connsiteY45" fmla="*/ 743402 h 1001365"/>
              <a:gd name="connsiteX46" fmla="*/ 248760 w 1446468"/>
              <a:gd name="connsiteY46" fmla="*/ 826468 h 1001365"/>
              <a:gd name="connsiteX47" fmla="*/ 174856 w 1446468"/>
              <a:gd name="connsiteY47" fmla="*/ 752547 h 1001365"/>
              <a:gd name="connsiteX48" fmla="*/ 257903 w 1446468"/>
              <a:gd name="connsiteY48" fmla="*/ 669353 h 1001365"/>
              <a:gd name="connsiteX49" fmla="*/ 137650 w 1446468"/>
              <a:gd name="connsiteY49" fmla="*/ 669353 h 1001365"/>
              <a:gd name="connsiteX50" fmla="*/ 137650 w 1446468"/>
              <a:gd name="connsiteY50" fmla="*/ 585525 h 1001365"/>
              <a:gd name="connsiteX51" fmla="*/ 341712 w 1446468"/>
              <a:gd name="connsiteY51" fmla="*/ 585525 h 1001365"/>
              <a:gd name="connsiteX52" fmla="*/ 596822 w 1446468"/>
              <a:gd name="connsiteY52" fmla="*/ 330356 h 1001365"/>
              <a:gd name="connsiteX53" fmla="*/ 236062 w 1446468"/>
              <a:gd name="connsiteY53" fmla="*/ 330356 h 1001365"/>
              <a:gd name="connsiteX54" fmla="*/ 91682 w 1446468"/>
              <a:gd name="connsiteY54" fmla="*/ 474643 h 1001365"/>
              <a:gd name="connsiteX55" fmla="*/ 32381 w 1446468"/>
              <a:gd name="connsiteY55" fmla="*/ 415455 h 1001365"/>
              <a:gd name="connsiteX56" fmla="*/ 117460 w 1446468"/>
              <a:gd name="connsiteY56" fmla="*/ 330356 h 1001365"/>
              <a:gd name="connsiteX57" fmla="*/ 0 w 1446468"/>
              <a:gd name="connsiteY57" fmla="*/ 330356 h 1001365"/>
              <a:gd name="connsiteX58" fmla="*/ 0 w 1446468"/>
              <a:gd name="connsiteY58" fmla="*/ 225698 h 1001365"/>
              <a:gd name="connsiteX59" fmla="*/ 117460 w 1446468"/>
              <a:gd name="connsiteY59" fmla="*/ 225698 h 1001365"/>
              <a:gd name="connsiteX60" fmla="*/ 32381 w 1446468"/>
              <a:gd name="connsiteY60" fmla="*/ 140599 h 1001365"/>
              <a:gd name="connsiteX61" fmla="*/ 91682 w 1446468"/>
              <a:gd name="connsiteY61" fmla="*/ 81284 h 1001365"/>
              <a:gd name="connsiteX62" fmla="*/ 236062 w 1446468"/>
              <a:gd name="connsiteY62" fmla="*/ 225698 h 1001365"/>
              <a:gd name="connsiteX63" fmla="*/ 596822 w 1446468"/>
              <a:gd name="connsiteY63" fmla="*/ 225698 h 100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446468" h="1001365">
                <a:moveTo>
                  <a:pt x="371289" y="0"/>
                </a:moveTo>
                <a:lnTo>
                  <a:pt x="519239" y="0"/>
                </a:lnTo>
                <a:lnTo>
                  <a:pt x="670853" y="151649"/>
                </a:lnTo>
                <a:lnTo>
                  <a:pt x="670853" y="0"/>
                </a:lnTo>
                <a:lnTo>
                  <a:pt x="775488" y="0"/>
                </a:lnTo>
                <a:lnTo>
                  <a:pt x="775488" y="151649"/>
                </a:lnTo>
                <a:lnTo>
                  <a:pt x="927177" y="0"/>
                </a:lnTo>
                <a:lnTo>
                  <a:pt x="1075052" y="0"/>
                </a:lnTo>
                <a:lnTo>
                  <a:pt x="849519" y="225698"/>
                </a:lnTo>
                <a:lnTo>
                  <a:pt x="1210406" y="225698"/>
                </a:lnTo>
                <a:lnTo>
                  <a:pt x="1354659" y="81284"/>
                </a:lnTo>
                <a:lnTo>
                  <a:pt x="1413960" y="140599"/>
                </a:lnTo>
                <a:lnTo>
                  <a:pt x="1328881" y="225698"/>
                </a:lnTo>
                <a:lnTo>
                  <a:pt x="1446468" y="225698"/>
                </a:lnTo>
                <a:lnTo>
                  <a:pt x="1446468" y="330356"/>
                </a:lnTo>
                <a:lnTo>
                  <a:pt x="1328881" y="330356"/>
                </a:lnTo>
                <a:lnTo>
                  <a:pt x="1413960" y="415455"/>
                </a:lnTo>
                <a:lnTo>
                  <a:pt x="1354659" y="474643"/>
                </a:lnTo>
                <a:lnTo>
                  <a:pt x="1210406" y="330356"/>
                </a:lnTo>
                <a:lnTo>
                  <a:pt x="849519" y="330356"/>
                </a:lnTo>
                <a:lnTo>
                  <a:pt x="1104628" y="585525"/>
                </a:lnTo>
                <a:lnTo>
                  <a:pt x="1308818" y="585525"/>
                </a:lnTo>
                <a:lnTo>
                  <a:pt x="1308818" y="669353"/>
                </a:lnTo>
                <a:lnTo>
                  <a:pt x="1188565" y="669353"/>
                </a:lnTo>
                <a:lnTo>
                  <a:pt x="1271611" y="752547"/>
                </a:lnTo>
                <a:lnTo>
                  <a:pt x="1197580" y="826468"/>
                </a:lnTo>
                <a:lnTo>
                  <a:pt x="1114533" y="743402"/>
                </a:lnTo>
                <a:lnTo>
                  <a:pt x="1114533" y="863683"/>
                </a:lnTo>
                <a:lnTo>
                  <a:pt x="1030724" y="863683"/>
                </a:lnTo>
                <a:lnTo>
                  <a:pt x="1030724" y="659573"/>
                </a:lnTo>
                <a:lnTo>
                  <a:pt x="775488" y="404405"/>
                </a:lnTo>
                <a:lnTo>
                  <a:pt x="775488" y="765248"/>
                </a:lnTo>
                <a:lnTo>
                  <a:pt x="919868" y="909661"/>
                </a:lnTo>
                <a:lnTo>
                  <a:pt x="860566" y="968976"/>
                </a:lnTo>
                <a:lnTo>
                  <a:pt x="775488" y="883878"/>
                </a:lnTo>
                <a:lnTo>
                  <a:pt x="775488" y="1001365"/>
                </a:lnTo>
                <a:lnTo>
                  <a:pt x="670853" y="1001365"/>
                </a:lnTo>
                <a:lnTo>
                  <a:pt x="670853" y="883878"/>
                </a:lnTo>
                <a:lnTo>
                  <a:pt x="585774" y="968976"/>
                </a:lnTo>
                <a:lnTo>
                  <a:pt x="526600" y="909661"/>
                </a:lnTo>
                <a:lnTo>
                  <a:pt x="670853" y="765248"/>
                </a:lnTo>
                <a:lnTo>
                  <a:pt x="670853" y="404405"/>
                </a:lnTo>
                <a:lnTo>
                  <a:pt x="415743" y="659573"/>
                </a:lnTo>
                <a:lnTo>
                  <a:pt x="415743" y="863683"/>
                </a:lnTo>
                <a:lnTo>
                  <a:pt x="331934" y="863683"/>
                </a:lnTo>
                <a:lnTo>
                  <a:pt x="331934" y="743402"/>
                </a:lnTo>
                <a:lnTo>
                  <a:pt x="248760" y="826468"/>
                </a:lnTo>
                <a:lnTo>
                  <a:pt x="174856" y="752547"/>
                </a:lnTo>
                <a:lnTo>
                  <a:pt x="257903" y="669353"/>
                </a:lnTo>
                <a:lnTo>
                  <a:pt x="137650" y="669353"/>
                </a:lnTo>
                <a:lnTo>
                  <a:pt x="137650" y="585525"/>
                </a:lnTo>
                <a:lnTo>
                  <a:pt x="341712" y="585525"/>
                </a:lnTo>
                <a:lnTo>
                  <a:pt x="596822" y="330356"/>
                </a:lnTo>
                <a:lnTo>
                  <a:pt x="236062" y="330356"/>
                </a:lnTo>
                <a:lnTo>
                  <a:pt x="91682" y="474643"/>
                </a:lnTo>
                <a:lnTo>
                  <a:pt x="32381" y="415455"/>
                </a:lnTo>
                <a:lnTo>
                  <a:pt x="117460" y="330356"/>
                </a:lnTo>
                <a:lnTo>
                  <a:pt x="0" y="330356"/>
                </a:lnTo>
                <a:lnTo>
                  <a:pt x="0" y="225698"/>
                </a:lnTo>
                <a:lnTo>
                  <a:pt x="117460" y="225698"/>
                </a:lnTo>
                <a:lnTo>
                  <a:pt x="32381" y="140599"/>
                </a:lnTo>
                <a:lnTo>
                  <a:pt x="91682" y="81284"/>
                </a:lnTo>
                <a:lnTo>
                  <a:pt x="236062" y="225698"/>
                </a:lnTo>
                <a:lnTo>
                  <a:pt x="596822" y="225698"/>
                </a:lnTo>
                <a:close/>
              </a:path>
            </a:pathLst>
          </a:custGeom>
          <a:solidFill>
            <a:srgbClr val="FFFFFF">
              <a:alpha val="69978"/>
            </a:srgbClr>
          </a:solidFill>
          <a:ln w="1269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06">
            <a:extLst>
              <a:ext uri="{FF2B5EF4-FFF2-40B4-BE49-F238E27FC236}">
                <a16:creationId xmlns:a16="http://schemas.microsoft.com/office/drawing/2014/main" id="{6E0D86D7-866B-67A7-F814-F8F993310846}"/>
              </a:ext>
            </a:extLst>
          </p:cNvPr>
          <p:cNvSpPr/>
          <p:nvPr/>
        </p:nvSpPr>
        <p:spPr>
          <a:xfrm>
            <a:off x="0" y="3712836"/>
            <a:ext cx="251701" cy="535486"/>
          </a:xfrm>
          <a:custGeom>
            <a:avLst/>
            <a:gdLst>
              <a:gd name="connsiteX0" fmla="*/ 0 w 251701"/>
              <a:gd name="connsiteY0" fmla="*/ 0 h 535486"/>
              <a:gd name="connsiteX1" fmla="*/ 3448 w 251701"/>
              <a:gd name="connsiteY1" fmla="*/ 0 h 535486"/>
              <a:gd name="connsiteX2" fmla="*/ 3448 w 251701"/>
              <a:gd name="connsiteY2" fmla="*/ 43565 h 535486"/>
              <a:gd name="connsiteX3" fmla="*/ 34940 w 251701"/>
              <a:gd name="connsiteY3" fmla="*/ 12066 h 535486"/>
              <a:gd name="connsiteX4" fmla="*/ 56908 w 251701"/>
              <a:gd name="connsiteY4" fmla="*/ 34039 h 535486"/>
              <a:gd name="connsiteX5" fmla="*/ 3448 w 251701"/>
              <a:gd name="connsiteY5" fmla="*/ 87385 h 535486"/>
              <a:gd name="connsiteX6" fmla="*/ 3448 w 251701"/>
              <a:gd name="connsiteY6" fmla="*/ 221002 h 535486"/>
              <a:gd name="connsiteX7" fmla="*/ 97924 w 251701"/>
              <a:gd name="connsiteY7" fmla="*/ 126505 h 535486"/>
              <a:gd name="connsiteX8" fmla="*/ 97924 w 251701"/>
              <a:gd name="connsiteY8" fmla="*/ 50932 h 535486"/>
              <a:gd name="connsiteX9" fmla="*/ 128908 w 251701"/>
              <a:gd name="connsiteY9" fmla="*/ 50932 h 535486"/>
              <a:gd name="connsiteX10" fmla="*/ 128908 w 251701"/>
              <a:gd name="connsiteY10" fmla="*/ 95513 h 535486"/>
              <a:gd name="connsiteX11" fmla="*/ 159638 w 251701"/>
              <a:gd name="connsiteY11" fmla="*/ 64777 h 535486"/>
              <a:gd name="connsiteX12" fmla="*/ 187066 w 251701"/>
              <a:gd name="connsiteY12" fmla="*/ 92211 h 535486"/>
              <a:gd name="connsiteX13" fmla="*/ 156336 w 251701"/>
              <a:gd name="connsiteY13" fmla="*/ 122948 h 535486"/>
              <a:gd name="connsiteX14" fmla="*/ 200781 w 251701"/>
              <a:gd name="connsiteY14" fmla="*/ 122948 h 535486"/>
              <a:gd name="connsiteX15" fmla="*/ 200781 w 251701"/>
              <a:gd name="connsiteY15" fmla="*/ 153939 h 535486"/>
              <a:gd name="connsiteX16" fmla="*/ 125225 w 251701"/>
              <a:gd name="connsiteY16" fmla="*/ 153939 h 535486"/>
              <a:gd name="connsiteX17" fmla="*/ 30877 w 251701"/>
              <a:gd name="connsiteY17" fmla="*/ 248437 h 535486"/>
              <a:gd name="connsiteX18" fmla="*/ 164336 w 251701"/>
              <a:gd name="connsiteY18" fmla="*/ 248437 h 535486"/>
              <a:gd name="connsiteX19" fmla="*/ 217796 w 251701"/>
              <a:gd name="connsiteY19" fmla="*/ 194965 h 535486"/>
              <a:gd name="connsiteX20" fmla="*/ 239765 w 251701"/>
              <a:gd name="connsiteY20" fmla="*/ 216938 h 535486"/>
              <a:gd name="connsiteX21" fmla="*/ 208273 w 251701"/>
              <a:gd name="connsiteY21" fmla="*/ 248437 h 535486"/>
              <a:gd name="connsiteX22" fmla="*/ 251701 w 251701"/>
              <a:gd name="connsiteY22" fmla="*/ 248437 h 535486"/>
              <a:gd name="connsiteX23" fmla="*/ 251701 w 251701"/>
              <a:gd name="connsiteY23" fmla="*/ 287176 h 535486"/>
              <a:gd name="connsiteX24" fmla="*/ 208273 w 251701"/>
              <a:gd name="connsiteY24" fmla="*/ 287176 h 535486"/>
              <a:gd name="connsiteX25" fmla="*/ 239765 w 251701"/>
              <a:gd name="connsiteY25" fmla="*/ 318675 h 535486"/>
              <a:gd name="connsiteX26" fmla="*/ 217796 w 251701"/>
              <a:gd name="connsiteY26" fmla="*/ 340521 h 535486"/>
              <a:gd name="connsiteX27" fmla="*/ 164336 w 251701"/>
              <a:gd name="connsiteY27" fmla="*/ 287176 h 535486"/>
              <a:gd name="connsiteX28" fmla="*/ 30877 w 251701"/>
              <a:gd name="connsiteY28" fmla="*/ 287176 h 535486"/>
              <a:gd name="connsiteX29" fmla="*/ 125225 w 251701"/>
              <a:gd name="connsiteY29" fmla="*/ 381546 h 535486"/>
              <a:gd name="connsiteX30" fmla="*/ 200781 w 251701"/>
              <a:gd name="connsiteY30" fmla="*/ 381546 h 535486"/>
              <a:gd name="connsiteX31" fmla="*/ 200781 w 251701"/>
              <a:gd name="connsiteY31" fmla="*/ 412664 h 535486"/>
              <a:gd name="connsiteX32" fmla="*/ 156336 w 251701"/>
              <a:gd name="connsiteY32" fmla="*/ 412664 h 535486"/>
              <a:gd name="connsiteX33" fmla="*/ 187066 w 251701"/>
              <a:gd name="connsiteY33" fmla="*/ 443402 h 535486"/>
              <a:gd name="connsiteX34" fmla="*/ 159638 w 251701"/>
              <a:gd name="connsiteY34" fmla="*/ 470837 h 535486"/>
              <a:gd name="connsiteX35" fmla="*/ 128908 w 251701"/>
              <a:gd name="connsiteY35" fmla="*/ 439972 h 535486"/>
              <a:gd name="connsiteX36" fmla="*/ 128908 w 251701"/>
              <a:gd name="connsiteY36" fmla="*/ 484554 h 535486"/>
              <a:gd name="connsiteX37" fmla="*/ 97924 w 251701"/>
              <a:gd name="connsiteY37" fmla="*/ 484554 h 535486"/>
              <a:gd name="connsiteX38" fmla="*/ 97924 w 251701"/>
              <a:gd name="connsiteY38" fmla="*/ 408981 h 535486"/>
              <a:gd name="connsiteX39" fmla="*/ 3448 w 251701"/>
              <a:gd name="connsiteY39" fmla="*/ 314483 h 535486"/>
              <a:gd name="connsiteX40" fmla="*/ 3448 w 251701"/>
              <a:gd name="connsiteY40" fmla="*/ 448101 h 535486"/>
              <a:gd name="connsiteX41" fmla="*/ 56908 w 251701"/>
              <a:gd name="connsiteY41" fmla="*/ 501573 h 535486"/>
              <a:gd name="connsiteX42" fmla="*/ 34940 w 251701"/>
              <a:gd name="connsiteY42" fmla="*/ 523420 h 535486"/>
              <a:gd name="connsiteX43" fmla="*/ 3448 w 251701"/>
              <a:gd name="connsiteY43" fmla="*/ 492047 h 535486"/>
              <a:gd name="connsiteX44" fmla="*/ 3448 w 251701"/>
              <a:gd name="connsiteY44" fmla="*/ 535486 h 535486"/>
              <a:gd name="connsiteX45" fmla="*/ 0 w 251701"/>
              <a:gd name="connsiteY45" fmla="*/ 535486 h 535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51701" h="535486">
                <a:moveTo>
                  <a:pt x="0" y="0"/>
                </a:moveTo>
                <a:lnTo>
                  <a:pt x="3448" y="0"/>
                </a:lnTo>
                <a:lnTo>
                  <a:pt x="3448" y="43565"/>
                </a:lnTo>
                <a:lnTo>
                  <a:pt x="34940" y="12066"/>
                </a:lnTo>
                <a:lnTo>
                  <a:pt x="56908" y="34039"/>
                </a:lnTo>
                <a:lnTo>
                  <a:pt x="3448" y="87385"/>
                </a:lnTo>
                <a:lnTo>
                  <a:pt x="3448" y="221002"/>
                </a:lnTo>
                <a:lnTo>
                  <a:pt x="97924" y="126505"/>
                </a:lnTo>
                <a:lnTo>
                  <a:pt x="97924" y="50932"/>
                </a:lnTo>
                <a:lnTo>
                  <a:pt x="128908" y="50932"/>
                </a:lnTo>
                <a:lnTo>
                  <a:pt x="128908" y="95513"/>
                </a:lnTo>
                <a:lnTo>
                  <a:pt x="159638" y="64777"/>
                </a:lnTo>
                <a:lnTo>
                  <a:pt x="187066" y="92211"/>
                </a:lnTo>
                <a:lnTo>
                  <a:pt x="156336" y="122948"/>
                </a:lnTo>
                <a:lnTo>
                  <a:pt x="200781" y="122948"/>
                </a:lnTo>
                <a:lnTo>
                  <a:pt x="200781" y="153939"/>
                </a:lnTo>
                <a:lnTo>
                  <a:pt x="125225" y="153939"/>
                </a:lnTo>
                <a:lnTo>
                  <a:pt x="30877" y="248437"/>
                </a:lnTo>
                <a:lnTo>
                  <a:pt x="164336" y="248437"/>
                </a:lnTo>
                <a:lnTo>
                  <a:pt x="217796" y="194965"/>
                </a:lnTo>
                <a:lnTo>
                  <a:pt x="239765" y="216938"/>
                </a:lnTo>
                <a:lnTo>
                  <a:pt x="208273" y="248437"/>
                </a:lnTo>
                <a:lnTo>
                  <a:pt x="251701" y="248437"/>
                </a:lnTo>
                <a:lnTo>
                  <a:pt x="251701" y="287176"/>
                </a:lnTo>
                <a:lnTo>
                  <a:pt x="208273" y="287176"/>
                </a:lnTo>
                <a:lnTo>
                  <a:pt x="239765" y="318675"/>
                </a:lnTo>
                <a:lnTo>
                  <a:pt x="217796" y="340521"/>
                </a:lnTo>
                <a:lnTo>
                  <a:pt x="164336" y="287176"/>
                </a:lnTo>
                <a:lnTo>
                  <a:pt x="30877" y="287176"/>
                </a:lnTo>
                <a:lnTo>
                  <a:pt x="125225" y="381546"/>
                </a:lnTo>
                <a:lnTo>
                  <a:pt x="200781" y="381546"/>
                </a:lnTo>
                <a:lnTo>
                  <a:pt x="200781" y="412664"/>
                </a:lnTo>
                <a:lnTo>
                  <a:pt x="156336" y="412664"/>
                </a:lnTo>
                <a:lnTo>
                  <a:pt x="187066" y="443402"/>
                </a:lnTo>
                <a:lnTo>
                  <a:pt x="159638" y="470837"/>
                </a:lnTo>
                <a:lnTo>
                  <a:pt x="128908" y="439972"/>
                </a:lnTo>
                <a:lnTo>
                  <a:pt x="128908" y="484554"/>
                </a:lnTo>
                <a:lnTo>
                  <a:pt x="97924" y="484554"/>
                </a:lnTo>
                <a:lnTo>
                  <a:pt x="97924" y="408981"/>
                </a:lnTo>
                <a:lnTo>
                  <a:pt x="3448" y="314483"/>
                </a:lnTo>
                <a:lnTo>
                  <a:pt x="3448" y="448101"/>
                </a:lnTo>
                <a:lnTo>
                  <a:pt x="56908" y="501573"/>
                </a:lnTo>
                <a:lnTo>
                  <a:pt x="34940" y="523420"/>
                </a:lnTo>
                <a:lnTo>
                  <a:pt x="3448" y="492047"/>
                </a:lnTo>
                <a:lnTo>
                  <a:pt x="3448" y="535486"/>
                </a:lnTo>
                <a:lnTo>
                  <a:pt x="0" y="535486"/>
                </a:lnTo>
                <a:close/>
              </a:path>
            </a:pathLst>
          </a:custGeom>
          <a:solidFill>
            <a:srgbClr val="FFFFFF">
              <a:alpha val="19000"/>
            </a:srgbClr>
          </a:solidFill>
          <a:ln w="1269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02">
            <a:extLst>
              <a:ext uri="{FF2B5EF4-FFF2-40B4-BE49-F238E27FC236}">
                <a16:creationId xmlns:a16="http://schemas.microsoft.com/office/drawing/2014/main" id="{8E2B75DA-D2CE-7B5A-8D5B-D29754D96F88}"/>
              </a:ext>
            </a:extLst>
          </p:cNvPr>
          <p:cNvSpPr/>
          <p:nvPr/>
        </p:nvSpPr>
        <p:spPr>
          <a:xfrm>
            <a:off x="3255080" y="7190999"/>
            <a:ext cx="535362" cy="377878"/>
          </a:xfrm>
          <a:custGeom>
            <a:avLst/>
            <a:gdLst>
              <a:gd name="connsiteX0" fmla="*/ 248252 w 535362"/>
              <a:gd name="connsiteY0" fmla="*/ 0 h 377878"/>
              <a:gd name="connsiteX1" fmla="*/ 286982 w 535362"/>
              <a:gd name="connsiteY1" fmla="*/ 0 h 377878"/>
              <a:gd name="connsiteX2" fmla="*/ 286982 w 535362"/>
              <a:gd name="connsiteY2" fmla="*/ 43565 h 377878"/>
              <a:gd name="connsiteX3" fmla="*/ 318474 w 535362"/>
              <a:gd name="connsiteY3" fmla="*/ 12066 h 377878"/>
              <a:gd name="connsiteX4" fmla="*/ 340443 w 535362"/>
              <a:gd name="connsiteY4" fmla="*/ 34039 h 377878"/>
              <a:gd name="connsiteX5" fmla="*/ 286982 w 535362"/>
              <a:gd name="connsiteY5" fmla="*/ 87385 h 377878"/>
              <a:gd name="connsiteX6" fmla="*/ 286982 w 535362"/>
              <a:gd name="connsiteY6" fmla="*/ 221003 h 377878"/>
              <a:gd name="connsiteX7" fmla="*/ 381458 w 535362"/>
              <a:gd name="connsiteY7" fmla="*/ 126505 h 377878"/>
              <a:gd name="connsiteX8" fmla="*/ 381458 w 535362"/>
              <a:gd name="connsiteY8" fmla="*/ 51059 h 377878"/>
              <a:gd name="connsiteX9" fmla="*/ 412442 w 535362"/>
              <a:gd name="connsiteY9" fmla="*/ 51059 h 377878"/>
              <a:gd name="connsiteX10" fmla="*/ 412442 w 535362"/>
              <a:gd name="connsiteY10" fmla="*/ 95514 h 377878"/>
              <a:gd name="connsiteX11" fmla="*/ 443172 w 535362"/>
              <a:gd name="connsiteY11" fmla="*/ 64776 h 377878"/>
              <a:gd name="connsiteX12" fmla="*/ 470600 w 535362"/>
              <a:gd name="connsiteY12" fmla="*/ 92211 h 377878"/>
              <a:gd name="connsiteX13" fmla="*/ 439870 w 535362"/>
              <a:gd name="connsiteY13" fmla="*/ 122948 h 377878"/>
              <a:gd name="connsiteX14" fmla="*/ 484442 w 535362"/>
              <a:gd name="connsiteY14" fmla="*/ 122948 h 377878"/>
              <a:gd name="connsiteX15" fmla="*/ 484314 w 535362"/>
              <a:gd name="connsiteY15" fmla="*/ 153939 h 377878"/>
              <a:gd name="connsiteX16" fmla="*/ 408887 w 535362"/>
              <a:gd name="connsiteY16" fmla="*/ 153939 h 377878"/>
              <a:gd name="connsiteX17" fmla="*/ 314411 w 535362"/>
              <a:gd name="connsiteY17" fmla="*/ 248437 h 377878"/>
              <a:gd name="connsiteX18" fmla="*/ 447997 w 535362"/>
              <a:gd name="connsiteY18" fmla="*/ 248437 h 377878"/>
              <a:gd name="connsiteX19" fmla="*/ 501330 w 535362"/>
              <a:gd name="connsiteY19" fmla="*/ 194964 h 377878"/>
              <a:gd name="connsiteX20" fmla="*/ 523298 w 535362"/>
              <a:gd name="connsiteY20" fmla="*/ 216938 h 377878"/>
              <a:gd name="connsiteX21" fmla="*/ 491807 w 535362"/>
              <a:gd name="connsiteY21" fmla="*/ 248437 h 377878"/>
              <a:gd name="connsiteX22" fmla="*/ 535362 w 535362"/>
              <a:gd name="connsiteY22" fmla="*/ 248437 h 377878"/>
              <a:gd name="connsiteX23" fmla="*/ 535362 w 535362"/>
              <a:gd name="connsiteY23" fmla="*/ 287176 h 377878"/>
              <a:gd name="connsiteX24" fmla="*/ 491807 w 535362"/>
              <a:gd name="connsiteY24" fmla="*/ 287176 h 377878"/>
              <a:gd name="connsiteX25" fmla="*/ 523298 w 535362"/>
              <a:gd name="connsiteY25" fmla="*/ 318675 h 377878"/>
              <a:gd name="connsiteX26" fmla="*/ 501330 w 535362"/>
              <a:gd name="connsiteY26" fmla="*/ 340521 h 377878"/>
              <a:gd name="connsiteX27" fmla="*/ 447997 w 535362"/>
              <a:gd name="connsiteY27" fmla="*/ 287176 h 377878"/>
              <a:gd name="connsiteX28" fmla="*/ 314411 w 535362"/>
              <a:gd name="connsiteY28" fmla="*/ 287176 h 377878"/>
              <a:gd name="connsiteX29" fmla="*/ 405215 w 535362"/>
              <a:gd name="connsiteY29" fmla="*/ 377878 h 377878"/>
              <a:gd name="connsiteX30" fmla="*/ 350362 w 535362"/>
              <a:gd name="connsiteY30" fmla="*/ 377878 h 377878"/>
              <a:gd name="connsiteX31" fmla="*/ 286982 w 535362"/>
              <a:gd name="connsiteY31" fmla="*/ 314484 h 377878"/>
              <a:gd name="connsiteX32" fmla="*/ 286982 w 535362"/>
              <a:gd name="connsiteY32" fmla="*/ 377878 h 377878"/>
              <a:gd name="connsiteX33" fmla="*/ 248252 w 535362"/>
              <a:gd name="connsiteY33" fmla="*/ 377878 h 377878"/>
              <a:gd name="connsiteX34" fmla="*/ 248252 w 535362"/>
              <a:gd name="connsiteY34" fmla="*/ 314484 h 377878"/>
              <a:gd name="connsiteX35" fmla="*/ 184958 w 535362"/>
              <a:gd name="connsiteY35" fmla="*/ 377878 h 377878"/>
              <a:gd name="connsiteX36" fmla="*/ 130147 w 535362"/>
              <a:gd name="connsiteY36" fmla="*/ 377878 h 377878"/>
              <a:gd name="connsiteX37" fmla="*/ 220951 w 535362"/>
              <a:gd name="connsiteY37" fmla="*/ 287176 h 377878"/>
              <a:gd name="connsiteX38" fmla="*/ 87365 w 535362"/>
              <a:gd name="connsiteY38" fmla="*/ 287176 h 377878"/>
              <a:gd name="connsiteX39" fmla="*/ 33905 w 535362"/>
              <a:gd name="connsiteY39" fmla="*/ 340521 h 377878"/>
              <a:gd name="connsiteX40" fmla="*/ 12063 w 535362"/>
              <a:gd name="connsiteY40" fmla="*/ 318675 h 377878"/>
              <a:gd name="connsiteX41" fmla="*/ 43428 w 535362"/>
              <a:gd name="connsiteY41" fmla="*/ 287176 h 377878"/>
              <a:gd name="connsiteX42" fmla="*/ 0 w 535362"/>
              <a:gd name="connsiteY42" fmla="*/ 287176 h 377878"/>
              <a:gd name="connsiteX43" fmla="*/ 0 w 535362"/>
              <a:gd name="connsiteY43" fmla="*/ 248437 h 377878"/>
              <a:gd name="connsiteX44" fmla="*/ 43428 w 535362"/>
              <a:gd name="connsiteY44" fmla="*/ 248437 h 377878"/>
              <a:gd name="connsiteX45" fmla="*/ 12063 w 535362"/>
              <a:gd name="connsiteY45" fmla="*/ 216938 h 377878"/>
              <a:gd name="connsiteX46" fmla="*/ 33905 w 535362"/>
              <a:gd name="connsiteY46" fmla="*/ 194964 h 377878"/>
              <a:gd name="connsiteX47" fmla="*/ 87365 w 535362"/>
              <a:gd name="connsiteY47" fmla="*/ 248437 h 377878"/>
              <a:gd name="connsiteX48" fmla="*/ 220951 w 535362"/>
              <a:gd name="connsiteY48" fmla="*/ 248437 h 377878"/>
              <a:gd name="connsiteX49" fmla="*/ 126475 w 535362"/>
              <a:gd name="connsiteY49" fmla="*/ 153939 h 377878"/>
              <a:gd name="connsiteX50" fmla="*/ 50920 w 535362"/>
              <a:gd name="connsiteY50" fmla="*/ 153939 h 377878"/>
              <a:gd name="connsiteX51" fmla="*/ 50920 w 535362"/>
              <a:gd name="connsiteY51" fmla="*/ 122948 h 377878"/>
              <a:gd name="connsiteX52" fmla="*/ 95491 w 535362"/>
              <a:gd name="connsiteY52" fmla="*/ 122948 h 377878"/>
              <a:gd name="connsiteX53" fmla="*/ 64634 w 535362"/>
              <a:gd name="connsiteY53" fmla="*/ 92211 h 377878"/>
              <a:gd name="connsiteX54" fmla="*/ 92063 w 535362"/>
              <a:gd name="connsiteY54" fmla="*/ 64776 h 377878"/>
              <a:gd name="connsiteX55" fmla="*/ 122793 w 535362"/>
              <a:gd name="connsiteY55" fmla="*/ 95514 h 377878"/>
              <a:gd name="connsiteX56" fmla="*/ 122793 w 535362"/>
              <a:gd name="connsiteY56" fmla="*/ 51059 h 377878"/>
              <a:gd name="connsiteX57" fmla="*/ 153904 w 535362"/>
              <a:gd name="connsiteY57" fmla="*/ 51059 h 377878"/>
              <a:gd name="connsiteX58" fmla="*/ 153904 w 535362"/>
              <a:gd name="connsiteY58" fmla="*/ 126505 h 377878"/>
              <a:gd name="connsiteX59" fmla="*/ 248252 w 535362"/>
              <a:gd name="connsiteY59" fmla="*/ 221003 h 377878"/>
              <a:gd name="connsiteX60" fmla="*/ 248252 w 535362"/>
              <a:gd name="connsiteY60" fmla="*/ 87385 h 377878"/>
              <a:gd name="connsiteX61" fmla="*/ 194919 w 535362"/>
              <a:gd name="connsiteY61" fmla="*/ 34039 h 377878"/>
              <a:gd name="connsiteX62" fmla="*/ 216761 w 535362"/>
              <a:gd name="connsiteY62" fmla="*/ 12066 h 377878"/>
              <a:gd name="connsiteX63" fmla="*/ 248252 w 535362"/>
              <a:gd name="connsiteY63" fmla="*/ 43565 h 377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35362" h="377878">
                <a:moveTo>
                  <a:pt x="248252" y="0"/>
                </a:moveTo>
                <a:lnTo>
                  <a:pt x="286982" y="0"/>
                </a:lnTo>
                <a:lnTo>
                  <a:pt x="286982" y="43565"/>
                </a:lnTo>
                <a:lnTo>
                  <a:pt x="318474" y="12066"/>
                </a:lnTo>
                <a:lnTo>
                  <a:pt x="340443" y="34039"/>
                </a:lnTo>
                <a:lnTo>
                  <a:pt x="286982" y="87385"/>
                </a:lnTo>
                <a:lnTo>
                  <a:pt x="286982" y="221003"/>
                </a:lnTo>
                <a:lnTo>
                  <a:pt x="381458" y="126505"/>
                </a:lnTo>
                <a:lnTo>
                  <a:pt x="381458" y="51059"/>
                </a:lnTo>
                <a:lnTo>
                  <a:pt x="412442" y="51059"/>
                </a:lnTo>
                <a:lnTo>
                  <a:pt x="412442" y="95514"/>
                </a:lnTo>
                <a:lnTo>
                  <a:pt x="443172" y="64776"/>
                </a:lnTo>
                <a:lnTo>
                  <a:pt x="470600" y="92211"/>
                </a:lnTo>
                <a:lnTo>
                  <a:pt x="439870" y="122948"/>
                </a:lnTo>
                <a:lnTo>
                  <a:pt x="484442" y="122948"/>
                </a:lnTo>
                <a:lnTo>
                  <a:pt x="484314" y="153939"/>
                </a:lnTo>
                <a:lnTo>
                  <a:pt x="408887" y="153939"/>
                </a:lnTo>
                <a:lnTo>
                  <a:pt x="314411" y="248437"/>
                </a:lnTo>
                <a:lnTo>
                  <a:pt x="447997" y="248437"/>
                </a:lnTo>
                <a:lnTo>
                  <a:pt x="501330" y="194964"/>
                </a:lnTo>
                <a:lnTo>
                  <a:pt x="523298" y="216938"/>
                </a:lnTo>
                <a:lnTo>
                  <a:pt x="491807" y="248437"/>
                </a:lnTo>
                <a:lnTo>
                  <a:pt x="535362" y="248437"/>
                </a:lnTo>
                <a:lnTo>
                  <a:pt x="535362" y="287176"/>
                </a:lnTo>
                <a:lnTo>
                  <a:pt x="491807" y="287176"/>
                </a:lnTo>
                <a:lnTo>
                  <a:pt x="523298" y="318675"/>
                </a:lnTo>
                <a:lnTo>
                  <a:pt x="501330" y="340521"/>
                </a:lnTo>
                <a:lnTo>
                  <a:pt x="447997" y="287176"/>
                </a:lnTo>
                <a:lnTo>
                  <a:pt x="314411" y="287176"/>
                </a:lnTo>
                <a:lnTo>
                  <a:pt x="405215" y="377878"/>
                </a:lnTo>
                <a:lnTo>
                  <a:pt x="350362" y="377878"/>
                </a:lnTo>
                <a:lnTo>
                  <a:pt x="286982" y="314484"/>
                </a:lnTo>
                <a:lnTo>
                  <a:pt x="286982" y="377878"/>
                </a:lnTo>
                <a:lnTo>
                  <a:pt x="248252" y="377878"/>
                </a:lnTo>
                <a:lnTo>
                  <a:pt x="248252" y="314484"/>
                </a:lnTo>
                <a:lnTo>
                  <a:pt x="184958" y="377878"/>
                </a:lnTo>
                <a:lnTo>
                  <a:pt x="130147" y="377878"/>
                </a:lnTo>
                <a:lnTo>
                  <a:pt x="220951" y="287176"/>
                </a:lnTo>
                <a:lnTo>
                  <a:pt x="87365" y="287176"/>
                </a:lnTo>
                <a:lnTo>
                  <a:pt x="33905" y="340521"/>
                </a:lnTo>
                <a:lnTo>
                  <a:pt x="12063" y="318675"/>
                </a:lnTo>
                <a:lnTo>
                  <a:pt x="43428" y="287176"/>
                </a:lnTo>
                <a:lnTo>
                  <a:pt x="0" y="287176"/>
                </a:lnTo>
                <a:lnTo>
                  <a:pt x="0" y="248437"/>
                </a:lnTo>
                <a:lnTo>
                  <a:pt x="43428" y="248437"/>
                </a:lnTo>
                <a:lnTo>
                  <a:pt x="12063" y="216938"/>
                </a:lnTo>
                <a:lnTo>
                  <a:pt x="33905" y="194964"/>
                </a:lnTo>
                <a:lnTo>
                  <a:pt x="87365" y="248437"/>
                </a:lnTo>
                <a:lnTo>
                  <a:pt x="220951" y="248437"/>
                </a:lnTo>
                <a:lnTo>
                  <a:pt x="126475" y="153939"/>
                </a:lnTo>
                <a:lnTo>
                  <a:pt x="50920" y="153939"/>
                </a:lnTo>
                <a:lnTo>
                  <a:pt x="50920" y="122948"/>
                </a:lnTo>
                <a:lnTo>
                  <a:pt x="95491" y="122948"/>
                </a:lnTo>
                <a:lnTo>
                  <a:pt x="64634" y="92211"/>
                </a:lnTo>
                <a:lnTo>
                  <a:pt x="92063" y="64776"/>
                </a:lnTo>
                <a:lnTo>
                  <a:pt x="122793" y="95514"/>
                </a:lnTo>
                <a:lnTo>
                  <a:pt x="122793" y="51059"/>
                </a:lnTo>
                <a:lnTo>
                  <a:pt x="153904" y="51059"/>
                </a:lnTo>
                <a:lnTo>
                  <a:pt x="153904" y="126505"/>
                </a:lnTo>
                <a:lnTo>
                  <a:pt x="248252" y="221003"/>
                </a:lnTo>
                <a:lnTo>
                  <a:pt x="248252" y="87385"/>
                </a:lnTo>
                <a:lnTo>
                  <a:pt x="194919" y="34039"/>
                </a:lnTo>
                <a:lnTo>
                  <a:pt x="216761" y="12066"/>
                </a:lnTo>
                <a:lnTo>
                  <a:pt x="248252" y="43565"/>
                </a:lnTo>
                <a:close/>
              </a:path>
            </a:pathLst>
          </a:custGeom>
          <a:solidFill>
            <a:srgbClr val="FFFFFF">
              <a:alpha val="40000"/>
            </a:srgbClr>
          </a:solidFill>
          <a:ln w="1269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8" name="Graphic 6">
            <a:extLst>
              <a:ext uri="{FF2B5EF4-FFF2-40B4-BE49-F238E27FC236}">
                <a16:creationId xmlns:a16="http://schemas.microsoft.com/office/drawing/2014/main" id="{096F07C1-15BE-DEE5-6186-85C930D1B8A6}"/>
              </a:ext>
            </a:extLst>
          </p:cNvPr>
          <p:cNvGrpSpPr/>
          <p:nvPr/>
        </p:nvGrpSpPr>
        <p:grpSpPr>
          <a:xfrm>
            <a:off x="16055" y="28786"/>
            <a:ext cx="717343" cy="707886"/>
            <a:chOff x="-108339" y="-91921"/>
            <a:chExt cx="1183320" cy="1167720"/>
          </a:xfrm>
        </p:grpSpPr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C6D9AF63-F445-B599-4E05-74DCA3999C67}"/>
                </a:ext>
              </a:extLst>
            </p:cNvPr>
            <p:cNvSpPr/>
            <p:nvPr/>
          </p:nvSpPr>
          <p:spPr>
            <a:xfrm>
              <a:off x="30820" y="235862"/>
              <a:ext cx="408712" cy="839935"/>
            </a:xfrm>
            <a:custGeom>
              <a:avLst/>
              <a:gdLst>
                <a:gd name="connsiteX0" fmla="*/ 407593 w 408712"/>
                <a:gd name="connsiteY0" fmla="*/ 597849 h 839935"/>
                <a:gd name="connsiteX1" fmla="*/ 407593 w 408712"/>
                <a:gd name="connsiteY1" fmla="*/ 597849 h 839935"/>
                <a:gd name="connsiteX2" fmla="*/ 204674 w 408712"/>
                <a:gd name="connsiteY2" fmla="*/ 839682 h 839935"/>
                <a:gd name="connsiteX3" fmla="*/ 204420 w 408712"/>
                <a:gd name="connsiteY3" fmla="*/ 839936 h 839935"/>
                <a:gd name="connsiteX4" fmla="*/ 204293 w 408712"/>
                <a:gd name="connsiteY4" fmla="*/ 839809 h 839935"/>
                <a:gd name="connsiteX5" fmla="*/ 1119 w 408712"/>
                <a:gd name="connsiteY5" fmla="*/ 597722 h 839935"/>
                <a:gd name="connsiteX6" fmla="*/ 1119 w 408712"/>
                <a:gd name="connsiteY6" fmla="*/ 597722 h 839935"/>
                <a:gd name="connsiteX7" fmla="*/ 1119 w 408712"/>
                <a:gd name="connsiteY7" fmla="*/ 242086 h 839935"/>
                <a:gd name="connsiteX8" fmla="*/ 1119 w 408712"/>
                <a:gd name="connsiteY8" fmla="*/ 242086 h 839935"/>
                <a:gd name="connsiteX9" fmla="*/ 204293 w 408712"/>
                <a:gd name="connsiteY9" fmla="*/ 0 h 839935"/>
                <a:gd name="connsiteX10" fmla="*/ 204420 w 408712"/>
                <a:gd name="connsiteY10" fmla="*/ 0 h 839935"/>
                <a:gd name="connsiteX11" fmla="*/ 204674 w 408712"/>
                <a:gd name="connsiteY11" fmla="*/ 254 h 839935"/>
                <a:gd name="connsiteX12" fmla="*/ 407593 w 408712"/>
                <a:gd name="connsiteY12" fmla="*/ 242086 h 839935"/>
                <a:gd name="connsiteX13" fmla="*/ 407593 w 408712"/>
                <a:gd name="connsiteY13" fmla="*/ 242086 h 839935"/>
                <a:gd name="connsiteX14" fmla="*/ 407593 w 408712"/>
                <a:gd name="connsiteY14" fmla="*/ 597849 h 839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8712" h="839935">
                  <a:moveTo>
                    <a:pt x="407593" y="597849"/>
                  </a:moveTo>
                  <a:cubicBezTo>
                    <a:pt x="404419" y="606740"/>
                    <a:pt x="411276" y="589085"/>
                    <a:pt x="407593" y="597849"/>
                  </a:cubicBezTo>
                  <a:cubicBezTo>
                    <a:pt x="296483" y="616012"/>
                    <a:pt x="209118" y="717114"/>
                    <a:pt x="204674" y="839682"/>
                  </a:cubicBezTo>
                  <a:lnTo>
                    <a:pt x="204420" y="839936"/>
                  </a:lnTo>
                  <a:lnTo>
                    <a:pt x="204293" y="839809"/>
                  </a:lnTo>
                  <a:cubicBezTo>
                    <a:pt x="199848" y="716987"/>
                    <a:pt x="112484" y="615885"/>
                    <a:pt x="1119" y="597722"/>
                  </a:cubicBezTo>
                  <a:cubicBezTo>
                    <a:pt x="-2563" y="588958"/>
                    <a:pt x="4294" y="606613"/>
                    <a:pt x="1119" y="597722"/>
                  </a:cubicBezTo>
                  <a:cubicBezTo>
                    <a:pt x="121246" y="529643"/>
                    <a:pt x="121246" y="310165"/>
                    <a:pt x="1119" y="242086"/>
                  </a:cubicBezTo>
                  <a:cubicBezTo>
                    <a:pt x="4294" y="233195"/>
                    <a:pt x="-2563" y="250850"/>
                    <a:pt x="1119" y="242086"/>
                  </a:cubicBezTo>
                  <a:cubicBezTo>
                    <a:pt x="112484" y="224051"/>
                    <a:pt x="199848" y="122821"/>
                    <a:pt x="204293" y="0"/>
                  </a:cubicBezTo>
                  <a:lnTo>
                    <a:pt x="204420" y="0"/>
                  </a:lnTo>
                  <a:lnTo>
                    <a:pt x="204674" y="254"/>
                  </a:lnTo>
                  <a:cubicBezTo>
                    <a:pt x="209118" y="122821"/>
                    <a:pt x="296483" y="223924"/>
                    <a:pt x="407593" y="242086"/>
                  </a:cubicBezTo>
                  <a:cubicBezTo>
                    <a:pt x="411276" y="250850"/>
                    <a:pt x="404419" y="233195"/>
                    <a:pt x="407593" y="242086"/>
                  </a:cubicBezTo>
                  <a:cubicBezTo>
                    <a:pt x="287340" y="310165"/>
                    <a:pt x="287340" y="529643"/>
                    <a:pt x="407593" y="597849"/>
                  </a:cubicBezTo>
                  <a:close/>
                </a:path>
              </a:pathLst>
            </a:custGeom>
            <a:solidFill>
              <a:srgbClr val="127734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653C4A6D-6171-3729-CCC8-E4BAFAA1A702}"/>
                </a:ext>
              </a:extLst>
            </p:cNvPr>
            <p:cNvSpPr/>
            <p:nvPr/>
          </p:nvSpPr>
          <p:spPr>
            <a:xfrm>
              <a:off x="235367" y="31395"/>
              <a:ext cx="839614" cy="408807"/>
            </a:xfrm>
            <a:custGeom>
              <a:avLst/>
              <a:gdLst>
                <a:gd name="connsiteX0" fmla="*/ 597584 w 839614"/>
                <a:gd name="connsiteY0" fmla="*/ 407688 h 408807"/>
                <a:gd name="connsiteX1" fmla="*/ 597584 w 839614"/>
                <a:gd name="connsiteY1" fmla="*/ 407688 h 408807"/>
                <a:gd name="connsiteX2" fmla="*/ 839360 w 839614"/>
                <a:gd name="connsiteY2" fmla="*/ 204721 h 408807"/>
                <a:gd name="connsiteX3" fmla="*/ 839614 w 839614"/>
                <a:gd name="connsiteY3" fmla="*/ 204467 h 408807"/>
                <a:gd name="connsiteX4" fmla="*/ 839614 w 839614"/>
                <a:gd name="connsiteY4" fmla="*/ 204340 h 408807"/>
                <a:gd name="connsiteX5" fmla="*/ 597584 w 839614"/>
                <a:gd name="connsiteY5" fmla="*/ 1120 h 408807"/>
                <a:gd name="connsiteX6" fmla="*/ 597584 w 839614"/>
                <a:gd name="connsiteY6" fmla="*/ 1120 h 408807"/>
                <a:gd name="connsiteX7" fmla="*/ 242030 w 839614"/>
                <a:gd name="connsiteY7" fmla="*/ 1120 h 408807"/>
                <a:gd name="connsiteX8" fmla="*/ 242030 w 839614"/>
                <a:gd name="connsiteY8" fmla="*/ 1120 h 408807"/>
                <a:gd name="connsiteX9" fmla="*/ 0 w 839614"/>
                <a:gd name="connsiteY9" fmla="*/ 204340 h 408807"/>
                <a:gd name="connsiteX10" fmla="*/ 0 w 839614"/>
                <a:gd name="connsiteY10" fmla="*/ 204467 h 408807"/>
                <a:gd name="connsiteX11" fmla="*/ 254 w 839614"/>
                <a:gd name="connsiteY11" fmla="*/ 204721 h 408807"/>
                <a:gd name="connsiteX12" fmla="*/ 242030 w 839614"/>
                <a:gd name="connsiteY12" fmla="*/ 407688 h 408807"/>
                <a:gd name="connsiteX13" fmla="*/ 242030 w 839614"/>
                <a:gd name="connsiteY13" fmla="*/ 407688 h 408807"/>
                <a:gd name="connsiteX14" fmla="*/ 597584 w 839614"/>
                <a:gd name="connsiteY14" fmla="*/ 407688 h 408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9614" h="408807">
                  <a:moveTo>
                    <a:pt x="597584" y="407688"/>
                  </a:moveTo>
                  <a:cubicBezTo>
                    <a:pt x="606473" y="404512"/>
                    <a:pt x="588822" y="411371"/>
                    <a:pt x="597584" y="407688"/>
                  </a:cubicBezTo>
                  <a:cubicBezTo>
                    <a:pt x="615742" y="296551"/>
                    <a:pt x="716821" y="209167"/>
                    <a:pt x="839360" y="204721"/>
                  </a:cubicBezTo>
                  <a:lnTo>
                    <a:pt x="839614" y="204467"/>
                  </a:lnTo>
                  <a:lnTo>
                    <a:pt x="839614" y="204340"/>
                  </a:lnTo>
                  <a:cubicBezTo>
                    <a:pt x="716821" y="199895"/>
                    <a:pt x="615615" y="112510"/>
                    <a:pt x="597584" y="1120"/>
                  </a:cubicBezTo>
                  <a:cubicBezTo>
                    <a:pt x="588822" y="-2564"/>
                    <a:pt x="606473" y="4295"/>
                    <a:pt x="597584" y="1120"/>
                  </a:cubicBezTo>
                  <a:cubicBezTo>
                    <a:pt x="529521" y="121274"/>
                    <a:pt x="310093" y="121274"/>
                    <a:pt x="242030" y="1120"/>
                  </a:cubicBezTo>
                  <a:cubicBezTo>
                    <a:pt x="233141" y="4295"/>
                    <a:pt x="250792" y="-2564"/>
                    <a:pt x="242030" y="1120"/>
                  </a:cubicBezTo>
                  <a:cubicBezTo>
                    <a:pt x="223999" y="112510"/>
                    <a:pt x="122793" y="199895"/>
                    <a:pt x="0" y="204340"/>
                  </a:cubicBezTo>
                  <a:lnTo>
                    <a:pt x="0" y="204467"/>
                  </a:lnTo>
                  <a:lnTo>
                    <a:pt x="254" y="204721"/>
                  </a:lnTo>
                  <a:cubicBezTo>
                    <a:pt x="122793" y="209167"/>
                    <a:pt x="223872" y="296551"/>
                    <a:pt x="242030" y="407688"/>
                  </a:cubicBezTo>
                  <a:cubicBezTo>
                    <a:pt x="250792" y="411371"/>
                    <a:pt x="233141" y="404512"/>
                    <a:pt x="242030" y="407688"/>
                  </a:cubicBezTo>
                  <a:cubicBezTo>
                    <a:pt x="309966" y="287406"/>
                    <a:pt x="529394" y="287406"/>
                    <a:pt x="597584" y="407688"/>
                  </a:cubicBezTo>
                  <a:close/>
                </a:path>
              </a:pathLst>
            </a:custGeom>
            <a:solidFill>
              <a:srgbClr val="127734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21" name="Graphic 6">
              <a:extLst>
                <a:ext uri="{FF2B5EF4-FFF2-40B4-BE49-F238E27FC236}">
                  <a16:creationId xmlns:a16="http://schemas.microsoft.com/office/drawing/2014/main" id="{87954923-FFF3-E698-0FF7-21119D4C6862}"/>
                </a:ext>
              </a:extLst>
            </p:cNvPr>
            <p:cNvGrpSpPr/>
            <p:nvPr/>
          </p:nvGrpSpPr>
          <p:grpSpPr>
            <a:xfrm>
              <a:off x="-108339" y="-91921"/>
              <a:ext cx="447229" cy="438222"/>
              <a:chOff x="-108339" y="-91921"/>
              <a:chExt cx="447229" cy="438222"/>
            </a:xfrm>
            <a:solidFill>
              <a:srgbClr val="E20613"/>
            </a:solidFill>
          </p:grpSpPr>
          <p:sp>
            <p:nvSpPr>
              <p:cNvPr id="122" name="Freeform 121">
                <a:extLst>
                  <a:ext uri="{FF2B5EF4-FFF2-40B4-BE49-F238E27FC236}">
                    <a16:creationId xmlns:a16="http://schemas.microsoft.com/office/drawing/2014/main" id="{BACCDA7A-3BBF-A6A7-C90F-A59B93B2C7B8}"/>
                  </a:ext>
                </a:extLst>
              </p:cNvPr>
              <p:cNvSpPr/>
              <p:nvPr/>
            </p:nvSpPr>
            <p:spPr>
              <a:xfrm>
                <a:off x="-15202" y="159877"/>
                <a:ext cx="186475" cy="186423"/>
              </a:xfrm>
              <a:custGeom>
                <a:avLst/>
                <a:gdLst>
                  <a:gd name="connsiteX0" fmla="*/ 159142 w 186475"/>
                  <a:gd name="connsiteY0" fmla="*/ 159179 h 186423"/>
                  <a:gd name="connsiteX1" fmla="*/ 159142 w 186475"/>
                  <a:gd name="connsiteY1" fmla="*/ 27340 h 186423"/>
                  <a:gd name="connsiteX2" fmla="*/ 27333 w 186475"/>
                  <a:gd name="connsiteY2" fmla="*/ 27340 h 186423"/>
                  <a:gd name="connsiteX3" fmla="*/ 27333 w 186475"/>
                  <a:gd name="connsiteY3" fmla="*/ 159179 h 186423"/>
                  <a:gd name="connsiteX4" fmla="*/ 159142 w 186475"/>
                  <a:gd name="connsiteY4" fmla="*/ 159179 h 186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6475" h="186423">
                    <a:moveTo>
                      <a:pt x="159142" y="159179"/>
                    </a:moveTo>
                    <a:cubicBezTo>
                      <a:pt x="195586" y="122726"/>
                      <a:pt x="195586" y="63792"/>
                      <a:pt x="159142" y="27340"/>
                    </a:cubicBezTo>
                    <a:cubicBezTo>
                      <a:pt x="122698" y="-9113"/>
                      <a:pt x="63777" y="-9113"/>
                      <a:pt x="27333" y="27340"/>
                    </a:cubicBezTo>
                    <a:cubicBezTo>
                      <a:pt x="-9111" y="63792"/>
                      <a:pt x="-9111" y="122726"/>
                      <a:pt x="27333" y="159179"/>
                    </a:cubicBezTo>
                    <a:cubicBezTo>
                      <a:pt x="63777" y="195504"/>
                      <a:pt x="122825" y="195504"/>
                      <a:pt x="159142" y="159179"/>
                    </a:cubicBezTo>
                    <a:close/>
                  </a:path>
                </a:pathLst>
              </a:custGeom>
              <a:solidFill>
                <a:srgbClr val="E20613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3" name="Freeform 122">
                <a:extLst>
                  <a:ext uri="{FF2B5EF4-FFF2-40B4-BE49-F238E27FC236}">
                    <a16:creationId xmlns:a16="http://schemas.microsoft.com/office/drawing/2014/main" id="{AF5C0DDC-B871-9673-05EE-C1A70FD63172}"/>
                  </a:ext>
                </a:extLst>
              </p:cNvPr>
              <p:cNvSpPr/>
              <p:nvPr/>
            </p:nvSpPr>
            <p:spPr>
              <a:xfrm>
                <a:off x="152415" y="-7779"/>
                <a:ext cx="186475" cy="186423"/>
              </a:xfrm>
              <a:custGeom>
                <a:avLst/>
                <a:gdLst>
                  <a:gd name="connsiteX0" fmla="*/ 159142 w 186475"/>
                  <a:gd name="connsiteY0" fmla="*/ 159179 h 186423"/>
                  <a:gd name="connsiteX1" fmla="*/ 159142 w 186475"/>
                  <a:gd name="connsiteY1" fmla="*/ 27340 h 186423"/>
                  <a:gd name="connsiteX2" fmla="*/ 27333 w 186475"/>
                  <a:gd name="connsiteY2" fmla="*/ 27340 h 186423"/>
                  <a:gd name="connsiteX3" fmla="*/ 27333 w 186475"/>
                  <a:gd name="connsiteY3" fmla="*/ 159179 h 186423"/>
                  <a:gd name="connsiteX4" fmla="*/ 159142 w 186475"/>
                  <a:gd name="connsiteY4" fmla="*/ 159179 h 186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6475" h="186423">
                    <a:moveTo>
                      <a:pt x="159142" y="159179"/>
                    </a:moveTo>
                    <a:cubicBezTo>
                      <a:pt x="195586" y="122726"/>
                      <a:pt x="195586" y="63792"/>
                      <a:pt x="159142" y="27340"/>
                    </a:cubicBezTo>
                    <a:cubicBezTo>
                      <a:pt x="122698" y="-9113"/>
                      <a:pt x="63777" y="-9113"/>
                      <a:pt x="27333" y="27340"/>
                    </a:cubicBezTo>
                    <a:cubicBezTo>
                      <a:pt x="-9111" y="63792"/>
                      <a:pt x="-9111" y="122726"/>
                      <a:pt x="27333" y="159179"/>
                    </a:cubicBezTo>
                    <a:cubicBezTo>
                      <a:pt x="63777" y="195504"/>
                      <a:pt x="122825" y="195504"/>
                      <a:pt x="159142" y="159179"/>
                    </a:cubicBezTo>
                    <a:close/>
                  </a:path>
                </a:pathLst>
              </a:custGeom>
              <a:solidFill>
                <a:srgbClr val="E20613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Freeform 123">
                <a:extLst>
                  <a:ext uri="{FF2B5EF4-FFF2-40B4-BE49-F238E27FC236}">
                    <a16:creationId xmlns:a16="http://schemas.microsoft.com/office/drawing/2014/main" id="{6A811354-8983-A525-CA0C-B675FC649A98}"/>
                  </a:ext>
                </a:extLst>
              </p:cNvPr>
              <p:cNvSpPr/>
              <p:nvPr/>
            </p:nvSpPr>
            <p:spPr>
              <a:xfrm rot="-3489406">
                <a:off x="-73192" y="-56766"/>
                <a:ext cx="186412" cy="186455"/>
              </a:xfrm>
              <a:custGeom>
                <a:avLst/>
                <a:gdLst>
                  <a:gd name="connsiteX0" fmla="*/ 186413 w 186412"/>
                  <a:gd name="connsiteY0" fmla="*/ 93228 h 186455"/>
                  <a:gd name="connsiteX1" fmla="*/ 93206 w 186412"/>
                  <a:gd name="connsiteY1" fmla="*/ 186456 h 186455"/>
                  <a:gd name="connsiteX2" fmla="*/ 0 w 186412"/>
                  <a:gd name="connsiteY2" fmla="*/ 93228 h 186455"/>
                  <a:gd name="connsiteX3" fmla="*/ 93206 w 186412"/>
                  <a:gd name="connsiteY3" fmla="*/ 0 h 186455"/>
                  <a:gd name="connsiteX4" fmla="*/ 186413 w 186412"/>
                  <a:gd name="connsiteY4" fmla="*/ 93228 h 186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6412" h="186455">
                    <a:moveTo>
                      <a:pt x="186413" y="93228"/>
                    </a:moveTo>
                    <a:cubicBezTo>
                      <a:pt x="186413" y="144716"/>
                      <a:pt x="144683" y="186456"/>
                      <a:pt x="93206" y="186456"/>
                    </a:cubicBezTo>
                    <a:cubicBezTo>
                      <a:pt x="41730" y="186456"/>
                      <a:pt x="0" y="144716"/>
                      <a:pt x="0" y="93228"/>
                    </a:cubicBezTo>
                    <a:cubicBezTo>
                      <a:pt x="0" y="41740"/>
                      <a:pt x="41730" y="0"/>
                      <a:pt x="93206" y="0"/>
                    </a:cubicBezTo>
                    <a:cubicBezTo>
                      <a:pt x="144683" y="0"/>
                      <a:pt x="186413" y="41740"/>
                      <a:pt x="186413" y="93228"/>
                    </a:cubicBezTo>
                    <a:close/>
                  </a:path>
                </a:pathLst>
              </a:custGeom>
              <a:solidFill>
                <a:srgbClr val="E20613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5" name="Graphic 6">
            <a:extLst>
              <a:ext uri="{FF2B5EF4-FFF2-40B4-BE49-F238E27FC236}">
                <a16:creationId xmlns:a16="http://schemas.microsoft.com/office/drawing/2014/main" id="{5E17DA62-18D7-5D23-EE36-70CBC20F6D4C}"/>
              </a:ext>
            </a:extLst>
          </p:cNvPr>
          <p:cNvGrpSpPr/>
          <p:nvPr/>
        </p:nvGrpSpPr>
        <p:grpSpPr>
          <a:xfrm>
            <a:off x="9750253" y="10675"/>
            <a:ext cx="935254" cy="948858"/>
            <a:chOff x="9530042" y="-101561"/>
            <a:chExt cx="1166864" cy="1183837"/>
          </a:xfrm>
        </p:grpSpPr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28135A42-BDCE-17F1-0CA2-5180EAD6CBB0}"/>
                </a:ext>
              </a:extLst>
            </p:cNvPr>
            <p:cNvSpPr/>
            <p:nvPr/>
          </p:nvSpPr>
          <p:spPr>
            <a:xfrm>
              <a:off x="9530042" y="37873"/>
              <a:ext cx="839868" cy="408858"/>
            </a:xfrm>
            <a:custGeom>
              <a:avLst/>
              <a:gdLst>
                <a:gd name="connsiteX0" fmla="*/ 242030 w 839868"/>
                <a:gd name="connsiteY0" fmla="*/ 407688 h 408858"/>
                <a:gd name="connsiteX1" fmla="*/ 242030 w 839868"/>
                <a:gd name="connsiteY1" fmla="*/ 407688 h 408858"/>
                <a:gd name="connsiteX2" fmla="*/ 254 w 839868"/>
                <a:gd name="connsiteY2" fmla="*/ 204721 h 408858"/>
                <a:gd name="connsiteX3" fmla="*/ 0 w 839868"/>
                <a:gd name="connsiteY3" fmla="*/ 204467 h 408858"/>
                <a:gd name="connsiteX4" fmla="*/ 127 w 839868"/>
                <a:gd name="connsiteY4" fmla="*/ 204340 h 408858"/>
                <a:gd name="connsiteX5" fmla="*/ 242157 w 839868"/>
                <a:gd name="connsiteY5" fmla="*/ 1120 h 408858"/>
                <a:gd name="connsiteX6" fmla="*/ 242157 w 839868"/>
                <a:gd name="connsiteY6" fmla="*/ 1120 h 408858"/>
                <a:gd name="connsiteX7" fmla="*/ 597711 w 839868"/>
                <a:gd name="connsiteY7" fmla="*/ 1120 h 408858"/>
                <a:gd name="connsiteX8" fmla="*/ 597711 w 839868"/>
                <a:gd name="connsiteY8" fmla="*/ 1120 h 408858"/>
                <a:gd name="connsiteX9" fmla="*/ 839741 w 839868"/>
                <a:gd name="connsiteY9" fmla="*/ 204340 h 408858"/>
                <a:gd name="connsiteX10" fmla="*/ 839868 w 839868"/>
                <a:gd name="connsiteY10" fmla="*/ 204467 h 408858"/>
                <a:gd name="connsiteX11" fmla="*/ 839614 w 839868"/>
                <a:gd name="connsiteY11" fmla="*/ 204721 h 408858"/>
                <a:gd name="connsiteX12" fmla="*/ 597838 w 839868"/>
                <a:gd name="connsiteY12" fmla="*/ 407688 h 408858"/>
                <a:gd name="connsiteX13" fmla="*/ 597838 w 839868"/>
                <a:gd name="connsiteY13" fmla="*/ 407688 h 408858"/>
                <a:gd name="connsiteX14" fmla="*/ 242030 w 839868"/>
                <a:gd name="connsiteY14" fmla="*/ 407688 h 408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9868" h="408858">
                  <a:moveTo>
                    <a:pt x="242030" y="407688"/>
                  </a:moveTo>
                  <a:cubicBezTo>
                    <a:pt x="233014" y="404512"/>
                    <a:pt x="250792" y="411498"/>
                    <a:pt x="242030" y="407688"/>
                  </a:cubicBezTo>
                  <a:cubicBezTo>
                    <a:pt x="223872" y="296551"/>
                    <a:pt x="122793" y="209167"/>
                    <a:pt x="254" y="204721"/>
                  </a:cubicBezTo>
                  <a:lnTo>
                    <a:pt x="0" y="204467"/>
                  </a:lnTo>
                  <a:lnTo>
                    <a:pt x="127" y="204340"/>
                  </a:lnTo>
                  <a:cubicBezTo>
                    <a:pt x="122920" y="199895"/>
                    <a:pt x="223999" y="112510"/>
                    <a:pt x="242157" y="1120"/>
                  </a:cubicBezTo>
                  <a:cubicBezTo>
                    <a:pt x="250919" y="-2564"/>
                    <a:pt x="233268" y="4295"/>
                    <a:pt x="242157" y="1120"/>
                  </a:cubicBezTo>
                  <a:cubicBezTo>
                    <a:pt x="310220" y="121274"/>
                    <a:pt x="529647" y="121274"/>
                    <a:pt x="597711" y="1120"/>
                  </a:cubicBezTo>
                  <a:cubicBezTo>
                    <a:pt x="606600" y="4295"/>
                    <a:pt x="588949" y="-2564"/>
                    <a:pt x="597711" y="1120"/>
                  </a:cubicBezTo>
                  <a:cubicBezTo>
                    <a:pt x="615742" y="112510"/>
                    <a:pt x="716948" y="199895"/>
                    <a:pt x="839741" y="204340"/>
                  </a:cubicBezTo>
                  <a:lnTo>
                    <a:pt x="839868" y="204467"/>
                  </a:lnTo>
                  <a:lnTo>
                    <a:pt x="839614" y="204721"/>
                  </a:lnTo>
                  <a:cubicBezTo>
                    <a:pt x="717075" y="209167"/>
                    <a:pt x="615996" y="296551"/>
                    <a:pt x="597838" y="407688"/>
                  </a:cubicBezTo>
                  <a:cubicBezTo>
                    <a:pt x="589076" y="411371"/>
                    <a:pt x="606726" y="404512"/>
                    <a:pt x="597838" y="407688"/>
                  </a:cubicBezTo>
                  <a:cubicBezTo>
                    <a:pt x="529521" y="287533"/>
                    <a:pt x="310093" y="287533"/>
                    <a:pt x="242030" y="407688"/>
                  </a:cubicBezTo>
                  <a:close/>
                </a:path>
              </a:pathLst>
            </a:custGeom>
            <a:solidFill>
              <a:srgbClr val="127734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6A6370B0-230C-25EB-0797-A2CDF8583374}"/>
                </a:ext>
              </a:extLst>
            </p:cNvPr>
            <p:cNvSpPr/>
            <p:nvPr/>
          </p:nvSpPr>
          <p:spPr>
            <a:xfrm>
              <a:off x="10165439" y="242467"/>
              <a:ext cx="408763" cy="839808"/>
            </a:xfrm>
            <a:custGeom>
              <a:avLst/>
              <a:gdLst>
                <a:gd name="connsiteX0" fmla="*/ 1171 w 408763"/>
                <a:gd name="connsiteY0" fmla="*/ 597722 h 839808"/>
                <a:gd name="connsiteX1" fmla="*/ 1171 w 408763"/>
                <a:gd name="connsiteY1" fmla="*/ 597722 h 839808"/>
                <a:gd name="connsiteX2" fmla="*/ 204090 w 408763"/>
                <a:gd name="connsiteY2" fmla="*/ 839555 h 839808"/>
                <a:gd name="connsiteX3" fmla="*/ 204344 w 408763"/>
                <a:gd name="connsiteY3" fmla="*/ 839809 h 839808"/>
                <a:gd name="connsiteX4" fmla="*/ 204471 w 408763"/>
                <a:gd name="connsiteY4" fmla="*/ 839809 h 839808"/>
                <a:gd name="connsiteX5" fmla="*/ 407645 w 408763"/>
                <a:gd name="connsiteY5" fmla="*/ 597722 h 839808"/>
                <a:gd name="connsiteX6" fmla="*/ 407645 w 408763"/>
                <a:gd name="connsiteY6" fmla="*/ 597722 h 839808"/>
                <a:gd name="connsiteX7" fmla="*/ 407645 w 408763"/>
                <a:gd name="connsiteY7" fmla="*/ 242086 h 839808"/>
                <a:gd name="connsiteX8" fmla="*/ 407645 w 408763"/>
                <a:gd name="connsiteY8" fmla="*/ 242086 h 839808"/>
                <a:gd name="connsiteX9" fmla="*/ 204471 w 408763"/>
                <a:gd name="connsiteY9" fmla="*/ 0 h 839808"/>
                <a:gd name="connsiteX10" fmla="*/ 204344 w 408763"/>
                <a:gd name="connsiteY10" fmla="*/ 0 h 839808"/>
                <a:gd name="connsiteX11" fmla="*/ 204090 w 408763"/>
                <a:gd name="connsiteY11" fmla="*/ 254 h 839808"/>
                <a:gd name="connsiteX12" fmla="*/ 1171 w 408763"/>
                <a:gd name="connsiteY12" fmla="*/ 242086 h 839808"/>
                <a:gd name="connsiteX13" fmla="*/ 1171 w 408763"/>
                <a:gd name="connsiteY13" fmla="*/ 242086 h 839808"/>
                <a:gd name="connsiteX14" fmla="*/ 1171 w 408763"/>
                <a:gd name="connsiteY14" fmla="*/ 597722 h 839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08763" h="839808">
                  <a:moveTo>
                    <a:pt x="1171" y="597722"/>
                  </a:moveTo>
                  <a:cubicBezTo>
                    <a:pt x="4345" y="606740"/>
                    <a:pt x="-2639" y="588958"/>
                    <a:pt x="1171" y="597722"/>
                  </a:cubicBezTo>
                  <a:cubicBezTo>
                    <a:pt x="112281" y="615885"/>
                    <a:pt x="199646" y="716987"/>
                    <a:pt x="204090" y="839555"/>
                  </a:cubicBezTo>
                  <a:lnTo>
                    <a:pt x="204344" y="839809"/>
                  </a:lnTo>
                  <a:lnTo>
                    <a:pt x="204471" y="839809"/>
                  </a:lnTo>
                  <a:cubicBezTo>
                    <a:pt x="208915" y="716987"/>
                    <a:pt x="296280" y="615758"/>
                    <a:pt x="407645" y="597722"/>
                  </a:cubicBezTo>
                  <a:cubicBezTo>
                    <a:pt x="411327" y="588958"/>
                    <a:pt x="404470" y="606613"/>
                    <a:pt x="407645" y="597722"/>
                  </a:cubicBezTo>
                  <a:cubicBezTo>
                    <a:pt x="287518" y="529643"/>
                    <a:pt x="287518" y="310165"/>
                    <a:pt x="407645" y="242086"/>
                  </a:cubicBezTo>
                  <a:cubicBezTo>
                    <a:pt x="404470" y="233195"/>
                    <a:pt x="411327" y="250850"/>
                    <a:pt x="407645" y="242086"/>
                  </a:cubicBezTo>
                  <a:cubicBezTo>
                    <a:pt x="296280" y="224051"/>
                    <a:pt x="208915" y="122821"/>
                    <a:pt x="204471" y="0"/>
                  </a:cubicBezTo>
                  <a:lnTo>
                    <a:pt x="204344" y="0"/>
                  </a:lnTo>
                  <a:lnTo>
                    <a:pt x="204090" y="254"/>
                  </a:lnTo>
                  <a:cubicBezTo>
                    <a:pt x="199646" y="122821"/>
                    <a:pt x="112281" y="223924"/>
                    <a:pt x="1171" y="242086"/>
                  </a:cubicBezTo>
                  <a:cubicBezTo>
                    <a:pt x="-2512" y="250850"/>
                    <a:pt x="4345" y="233195"/>
                    <a:pt x="1171" y="242086"/>
                  </a:cubicBezTo>
                  <a:cubicBezTo>
                    <a:pt x="121297" y="310165"/>
                    <a:pt x="121297" y="529643"/>
                    <a:pt x="1171" y="597722"/>
                  </a:cubicBezTo>
                  <a:close/>
                </a:path>
              </a:pathLst>
            </a:custGeom>
            <a:solidFill>
              <a:srgbClr val="127734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28" name="Graphic 6">
              <a:extLst>
                <a:ext uri="{FF2B5EF4-FFF2-40B4-BE49-F238E27FC236}">
                  <a16:creationId xmlns:a16="http://schemas.microsoft.com/office/drawing/2014/main" id="{2597F938-1BD9-5F52-8F2F-48936D59B33A}"/>
                </a:ext>
              </a:extLst>
            </p:cNvPr>
            <p:cNvGrpSpPr/>
            <p:nvPr/>
          </p:nvGrpSpPr>
          <p:grpSpPr>
            <a:xfrm>
              <a:off x="10259275" y="-101561"/>
              <a:ext cx="437631" cy="447703"/>
              <a:chOff x="10259275" y="-101561"/>
              <a:chExt cx="437631" cy="447703"/>
            </a:xfrm>
            <a:solidFill>
              <a:srgbClr val="E20613"/>
            </a:solidFill>
          </p:grpSpPr>
          <p:sp>
            <p:nvSpPr>
              <p:cNvPr id="129" name="Freeform 128">
                <a:extLst>
                  <a:ext uri="{FF2B5EF4-FFF2-40B4-BE49-F238E27FC236}">
                    <a16:creationId xmlns:a16="http://schemas.microsoft.com/office/drawing/2014/main" id="{E62762BB-7D88-FC00-7E97-241C2424D644}"/>
                  </a:ext>
                </a:extLst>
              </p:cNvPr>
              <p:cNvSpPr/>
              <p:nvPr/>
            </p:nvSpPr>
            <p:spPr>
              <a:xfrm>
                <a:off x="10259275" y="-8033"/>
                <a:ext cx="186475" cy="186518"/>
              </a:xfrm>
              <a:custGeom>
                <a:avLst/>
                <a:gdLst>
                  <a:gd name="connsiteX0" fmla="*/ 27334 w 186475"/>
                  <a:gd name="connsiteY0" fmla="*/ 159179 h 186518"/>
                  <a:gd name="connsiteX1" fmla="*/ 159142 w 186475"/>
                  <a:gd name="connsiteY1" fmla="*/ 159179 h 186518"/>
                  <a:gd name="connsiteX2" fmla="*/ 159142 w 186475"/>
                  <a:gd name="connsiteY2" fmla="*/ 27340 h 186518"/>
                  <a:gd name="connsiteX3" fmla="*/ 27334 w 186475"/>
                  <a:gd name="connsiteY3" fmla="*/ 27340 h 186518"/>
                  <a:gd name="connsiteX4" fmla="*/ 27334 w 186475"/>
                  <a:gd name="connsiteY4" fmla="*/ 159179 h 186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6475" h="186518">
                    <a:moveTo>
                      <a:pt x="27334" y="159179"/>
                    </a:moveTo>
                    <a:cubicBezTo>
                      <a:pt x="63778" y="195631"/>
                      <a:pt x="122698" y="195631"/>
                      <a:pt x="159142" y="159179"/>
                    </a:cubicBezTo>
                    <a:cubicBezTo>
                      <a:pt x="195587" y="122726"/>
                      <a:pt x="195587" y="63792"/>
                      <a:pt x="159142" y="27340"/>
                    </a:cubicBezTo>
                    <a:cubicBezTo>
                      <a:pt x="122698" y="-9113"/>
                      <a:pt x="63778" y="-9113"/>
                      <a:pt x="27334" y="27340"/>
                    </a:cubicBezTo>
                    <a:cubicBezTo>
                      <a:pt x="-9111" y="63792"/>
                      <a:pt x="-9111" y="122726"/>
                      <a:pt x="27334" y="159179"/>
                    </a:cubicBezTo>
                    <a:close/>
                  </a:path>
                </a:pathLst>
              </a:custGeom>
              <a:solidFill>
                <a:srgbClr val="E20613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Freeform 129">
                <a:extLst>
                  <a:ext uri="{FF2B5EF4-FFF2-40B4-BE49-F238E27FC236}">
                    <a16:creationId xmlns:a16="http://schemas.microsoft.com/office/drawing/2014/main" id="{C6E0AA1A-C4BE-6901-EC33-4077D56C560A}"/>
                  </a:ext>
                </a:extLst>
              </p:cNvPr>
              <p:cNvSpPr/>
              <p:nvPr/>
            </p:nvSpPr>
            <p:spPr>
              <a:xfrm>
                <a:off x="10426893" y="159623"/>
                <a:ext cx="186475" cy="186518"/>
              </a:xfrm>
              <a:custGeom>
                <a:avLst/>
                <a:gdLst>
                  <a:gd name="connsiteX0" fmla="*/ 27333 w 186475"/>
                  <a:gd name="connsiteY0" fmla="*/ 159179 h 186518"/>
                  <a:gd name="connsiteX1" fmla="*/ 159142 w 186475"/>
                  <a:gd name="connsiteY1" fmla="*/ 159179 h 186518"/>
                  <a:gd name="connsiteX2" fmla="*/ 159142 w 186475"/>
                  <a:gd name="connsiteY2" fmla="*/ 27340 h 186518"/>
                  <a:gd name="connsiteX3" fmla="*/ 27333 w 186475"/>
                  <a:gd name="connsiteY3" fmla="*/ 27340 h 186518"/>
                  <a:gd name="connsiteX4" fmla="*/ 27333 w 186475"/>
                  <a:gd name="connsiteY4" fmla="*/ 159179 h 186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6475" h="186518">
                    <a:moveTo>
                      <a:pt x="27333" y="159179"/>
                    </a:moveTo>
                    <a:cubicBezTo>
                      <a:pt x="63777" y="195631"/>
                      <a:pt x="122698" y="195631"/>
                      <a:pt x="159142" y="159179"/>
                    </a:cubicBezTo>
                    <a:cubicBezTo>
                      <a:pt x="195586" y="122726"/>
                      <a:pt x="195586" y="63792"/>
                      <a:pt x="159142" y="27340"/>
                    </a:cubicBezTo>
                    <a:cubicBezTo>
                      <a:pt x="122698" y="-9113"/>
                      <a:pt x="63777" y="-9113"/>
                      <a:pt x="27333" y="27340"/>
                    </a:cubicBezTo>
                    <a:cubicBezTo>
                      <a:pt x="-9111" y="63792"/>
                      <a:pt x="-9111" y="122726"/>
                      <a:pt x="27333" y="159179"/>
                    </a:cubicBezTo>
                    <a:close/>
                  </a:path>
                </a:pathLst>
              </a:custGeom>
              <a:solidFill>
                <a:srgbClr val="E20613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1" name="Freeform 130">
                <a:extLst>
                  <a:ext uri="{FF2B5EF4-FFF2-40B4-BE49-F238E27FC236}">
                    <a16:creationId xmlns:a16="http://schemas.microsoft.com/office/drawing/2014/main" id="{6DB3582B-C71B-3B7D-6D35-B54CE17045D0}"/>
                  </a:ext>
                </a:extLst>
              </p:cNvPr>
              <p:cNvSpPr/>
              <p:nvPr/>
            </p:nvSpPr>
            <p:spPr>
              <a:xfrm rot="-3489406">
                <a:off x="10475346" y="-66406"/>
                <a:ext cx="186412" cy="186455"/>
              </a:xfrm>
              <a:custGeom>
                <a:avLst/>
                <a:gdLst>
                  <a:gd name="connsiteX0" fmla="*/ 186412 w 186412"/>
                  <a:gd name="connsiteY0" fmla="*/ 93228 h 186455"/>
                  <a:gd name="connsiteX1" fmla="*/ 93206 w 186412"/>
                  <a:gd name="connsiteY1" fmla="*/ 186456 h 186455"/>
                  <a:gd name="connsiteX2" fmla="*/ -1 w 186412"/>
                  <a:gd name="connsiteY2" fmla="*/ 93228 h 186455"/>
                  <a:gd name="connsiteX3" fmla="*/ 93206 w 186412"/>
                  <a:gd name="connsiteY3" fmla="*/ 0 h 186455"/>
                  <a:gd name="connsiteX4" fmla="*/ 186412 w 186412"/>
                  <a:gd name="connsiteY4" fmla="*/ 93228 h 186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6412" h="186455">
                    <a:moveTo>
                      <a:pt x="186412" y="93228"/>
                    </a:moveTo>
                    <a:cubicBezTo>
                      <a:pt x="186412" y="144716"/>
                      <a:pt x="144682" y="186456"/>
                      <a:pt x="93206" y="186456"/>
                    </a:cubicBezTo>
                    <a:cubicBezTo>
                      <a:pt x="41729" y="186456"/>
                      <a:pt x="-1" y="144716"/>
                      <a:pt x="-1" y="93228"/>
                    </a:cubicBezTo>
                    <a:cubicBezTo>
                      <a:pt x="-1" y="41740"/>
                      <a:pt x="41729" y="0"/>
                      <a:pt x="93206" y="0"/>
                    </a:cubicBezTo>
                    <a:cubicBezTo>
                      <a:pt x="144682" y="0"/>
                      <a:pt x="186412" y="41740"/>
                      <a:pt x="186412" y="93228"/>
                    </a:cubicBezTo>
                    <a:close/>
                  </a:path>
                </a:pathLst>
              </a:custGeom>
              <a:solidFill>
                <a:srgbClr val="E20613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41" name="Freeform 140">
            <a:extLst>
              <a:ext uri="{FF2B5EF4-FFF2-40B4-BE49-F238E27FC236}">
                <a16:creationId xmlns:a16="http://schemas.microsoft.com/office/drawing/2014/main" id="{8FAF0F3A-AFE1-37B1-0D88-BFDD363848FB}"/>
              </a:ext>
            </a:extLst>
          </p:cNvPr>
          <p:cNvSpPr/>
          <p:nvPr/>
        </p:nvSpPr>
        <p:spPr>
          <a:xfrm>
            <a:off x="8773998" y="260406"/>
            <a:ext cx="256252" cy="256311"/>
          </a:xfrm>
          <a:custGeom>
            <a:avLst/>
            <a:gdLst>
              <a:gd name="connsiteX0" fmla="*/ 128127 w 256252"/>
              <a:gd name="connsiteY0" fmla="*/ 0 h 256311"/>
              <a:gd name="connsiteX1" fmla="*/ 256252 w 256252"/>
              <a:gd name="connsiteY1" fmla="*/ 128156 h 256311"/>
              <a:gd name="connsiteX2" fmla="*/ 128127 w 256252"/>
              <a:gd name="connsiteY2" fmla="*/ 256312 h 256311"/>
              <a:gd name="connsiteX3" fmla="*/ 0 w 256252"/>
              <a:gd name="connsiteY3" fmla="*/ 128156 h 256311"/>
              <a:gd name="connsiteX4" fmla="*/ 128127 w 256252"/>
              <a:gd name="connsiteY4" fmla="*/ 0 h 256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252" h="256311">
                <a:moveTo>
                  <a:pt x="128127" y="0"/>
                </a:moveTo>
                <a:cubicBezTo>
                  <a:pt x="133968" y="69603"/>
                  <a:pt x="188951" y="123710"/>
                  <a:pt x="256252" y="128156"/>
                </a:cubicBezTo>
                <a:cubicBezTo>
                  <a:pt x="186666" y="133999"/>
                  <a:pt x="132571" y="188995"/>
                  <a:pt x="128127" y="256312"/>
                </a:cubicBezTo>
                <a:cubicBezTo>
                  <a:pt x="122285" y="186709"/>
                  <a:pt x="67302" y="132601"/>
                  <a:pt x="0" y="128156"/>
                </a:cubicBezTo>
                <a:cubicBezTo>
                  <a:pt x="69460" y="122313"/>
                  <a:pt x="123682" y="67190"/>
                  <a:pt x="128127" y="0"/>
                </a:cubicBezTo>
                <a:close/>
              </a:path>
            </a:pathLst>
          </a:custGeom>
          <a:solidFill>
            <a:srgbClr val="FFFFFF"/>
          </a:solidFill>
          <a:ln w="1269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2" name="Freeform 141">
            <a:extLst>
              <a:ext uri="{FF2B5EF4-FFF2-40B4-BE49-F238E27FC236}">
                <a16:creationId xmlns:a16="http://schemas.microsoft.com/office/drawing/2014/main" id="{ECC62446-08D7-835D-EF78-CBBDDE37257F}"/>
              </a:ext>
            </a:extLst>
          </p:cNvPr>
          <p:cNvSpPr/>
          <p:nvPr/>
        </p:nvSpPr>
        <p:spPr>
          <a:xfrm>
            <a:off x="9886738" y="1039858"/>
            <a:ext cx="256253" cy="256311"/>
          </a:xfrm>
          <a:custGeom>
            <a:avLst/>
            <a:gdLst>
              <a:gd name="connsiteX0" fmla="*/ 128127 w 256253"/>
              <a:gd name="connsiteY0" fmla="*/ 0 h 256311"/>
              <a:gd name="connsiteX1" fmla="*/ 256253 w 256253"/>
              <a:gd name="connsiteY1" fmla="*/ 128156 h 256311"/>
              <a:gd name="connsiteX2" fmla="*/ 128127 w 256253"/>
              <a:gd name="connsiteY2" fmla="*/ 256312 h 256311"/>
              <a:gd name="connsiteX3" fmla="*/ 0 w 256253"/>
              <a:gd name="connsiteY3" fmla="*/ 128156 h 256311"/>
              <a:gd name="connsiteX4" fmla="*/ 128127 w 256253"/>
              <a:gd name="connsiteY4" fmla="*/ 0 h 256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253" h="256311">
                <a:moveTo>
                  <a:pt x="128127" y="0"/>
                </a:moveTo>
                <a:cubicBezTo>
                  <a:pt x="133968" y="69603"/>
                  <a:pt x="188951" y="123710"/>
                  <a:pt x="256253" y="128156"/>
                </a:cubicBezTo>
                <a:cubicBezTo>
                  <a:pt x="186666" y="133998"/>
                  <a:pt x="132571" y="188995"/>
                  <a:pt x="128127" y="256312"/>
                </a:cubicBezTo>
                <a:cubicBezTo>
                  <a:pt x="122285" y="186709"/>
                  <a:pt x="67302" y="132601"/>
                  <a:pt x="0" y="128156"/>
                </a:cubicBezTo>
                <a:cubicBezTo>
                  <a:pt x="69587" y="122313"/>
                  <a:pt x="123809" y="67317"/>
                  <a:pt x="128127" y="0"/>
                </a:cubicBezTo>
                <a:close/>
              </a:path>
            </a:pathLst>
          </a:custGeom>
          <a:solidFill>
            <a:srgbClr val="FFFFFF"/>
          </a:solidFill>
          <a:ln w="1269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Freeform 142">
            <a:extLst>
              <a:ext uri="{FF2B5EF4-FFF2-40B4-BE49-F238E27FC236}">
                <a16:creationId xmlns:a16="http://schemas.microsoft.com/office/drawing/2014/main" id="{96F50140-1794-AA38-897A-CAA4138674F4}"/>
              </a:ext>
            </a:extLst>
          </p:cNvPr>
          <p:cNvSpPr/>
          <p:nvPr/>
        </p:nvSpPr>
        <p:spPr>
          <a:xfrm>
            <a:off x="1402344" y="82050"/>
            <a:ext cx="318728" cy="318802"/>
          </a:xfrm>
          <a:custGeom>
            <a:avLst/>
            <a:gdLst>
              <a:gd name="connsiteX0" fmla="*/ 159364 w 318728"/>
              <a:gd name="connsiteY0" fmla="*/ 0 h 318802"/>
              <a:gd name="connsiteX1" fmla="*/ 318728 w 318728"/>
              <a:gd name="connsiteY1" fmla="*/ 159401 h 318802"/>
              <a:gd name="connsiteX2" fmla="*/ 159364 w 318728"/>
              <a:gd name="connsiteY2" fmla="*/ 318802 h 318802"/>
              <a:gd name="connsiteX3" fmla="*/ 0 w 318728"/>
              <a:gd name="connsiteY3" fmla="*/ 159401 h 318802"/>
              <a:gd name="connsiteX4" fmla="*/ 159364 w 318728"/>
              <a:gd name="connsiteY4" fmla="*/ 0 h 318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8728" h="318802">
                <a:moveTo>
                  <a:pt x="159364" y="0"/>
                </a:moveTo>
                <a:cubicBezTo>
                  <a:pt x="166602" y="86496"/>
                  <a:pt x="235046" y="153813"/>
                  <a:pt x="318728" y="159401"/>
                </a:cubicBezTo>
                <a:cubicBezTo>
                  <a:pt x="232253" y="166641"/>
                  <a:pt x="164951" y="235101"/>
                  <a:pt x="159364" y="318802"/>
                </a:cubicBezTo>
                <a:cubicBezTo>
                  <a:pt x="152126" y="232306"/>
                  <a:pt x="83682" y="164990"/>
                  <a:pt x="0" y="159401"/>
                </a:cubicBezTo>
                <a:cubicBezTo>
                  <a:pt x="86476" y="152034"/>
                  <a:pt x="153777" y="83701"/>
                  <a:pt x="159364" y="0"/>
                </a:cubicBezTo>
                <a:close/>
              </a:path>
            </a:pathLst>
          </a:custGeom>
          <a:solidFill>
            <a:srgbClr val="FFFFFF"/>
          </a:solidFill>
          <a:ln w="1269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4" name="Freeform 143">
            <a:extLst>
              <a:ext uri="{FF2B5EF4-FFF2-40B4-BE49-F238E27FC236}">
                <a16:creationId xmlns:a16="http://schemas.microsoft.com/office/drawing/2014/main" id="{3ACD0B0C-DCDA-6612-0887-A14C949260EC}"/>
              </a:ext>
            </a:extLst>
          </p:cNvPr>
          <p:cNvSpPr/>
          <p:nvPr/>
        </p:nvSpPr>
        <p:spPr>
          <a:xfrm>
            <a:off x="2552116" y="1026771"/>
            <a:ext cx="118348" cy="118376"/>
          </a:xfrm>
          <a:custGeom>
            <a:avLst/>
            <a:gdLst>
              <a:gd name="connsiteX0" fmla="*/ 59174 w 118348"/>
              <a:gd name="connsiteY0" fmla="*/ 0 h 118376"/>
              <a:gd name="connsiteX1" fmla="*/ 118349 w 118348"/>
              <a:gd name="connsiteY1" fmla="*/ 59188 h 118376"/>
              <a:gd name="connsiteX2" fmla="*/ 59174 w 118348"/>
              <a:gd name="connsiteY2" fmla="*/ 118376 h 118376"/>
              <a:gd name="connsiteX3" fmla="*/ 0 w 118348"/>
              <a:gd name="connsiteY3" fmla="*/ 59188 h 118376"/>
              <a:gd name="connsiteX4" fmla="*/ 59174 w 118348"/>
              <a:gd name="connsiteY4" fmla="*/ 0 h 118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348" h="118376">
                <a:moveTo>
                  <a:pt x="59174" y="0"/>
                </a:moveTo>
                <a:cubicBezTo>
                  <a:pt x="61841" y="32134"/>
                  <a:pt x="87238" y="57156"/>
                  <a:pt x="118349" y="59188"/>
                </a:cubicBezTo>
                <a:cubicBezTo>
                  <a:pt x="86222" y="61855"/>
                  <a:pt x="61206" y="87258"/>
                  <a:pt x="59174" y="118376"/>
                </a:cubicBezTo>
                <a:cubicBezTo>
                  <a:pt x="56508" y="86242"/>
                  <a:pt x="31111" y="61220"/>
                  <a:pt x="0" y="59188"/>
                </a:cubicBezTo>
                <a:cubicBezTo>
                  <a:pt x="32000" y="56521"/>
                  <a:pt x="57016" y="31118"/>
                  <a:pt x="59174" y="0"/>
                </a:cubicBezTo>
                <a:close/>
              </a:path>
            </a:pathLst>
          </a:custGeom>
          <a:solidFill>
            <a:srgbClr val="FFFFFF"/>
          </a:solidFill>
          <a:ln w="1269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Freeform 144">
            <a:extLst>
              <a:ext uri="{FF2B5EF4-FFF2-40B4-BE49-F238E27FC236}">
                <a16:creationId xmlns:a16="http://schemas.microsoft.com/office/drawing/2014/main" id="{F2828C42-B975-E3A1-13D2-DFB5E5BFAF90}"/>
              </a:ext>
            </a:extLst>
          </p:cNvPr>
          <p:cNvSpPr/>
          <p:nvPr/>
        </p:nvSpPr>
        <p:spPr>
          <a:xfrm>
            <a:off x="46923" y="2917864"/>
            <a:ext cx="198855" cy="198902"/>
          </a:xfrm>
          <a:custGeom>
            <a:avLst/>
            <a:gdLst>
              <a:gd name="connsiteX0" fmla="*/ 99428 w 198855"/>
              <a:gd name="connsiteY0" fmla="*/ 0 h 198902"/>
              <a:gd name="connsiteX1" fmla="*/ 198856 w 198855"/>
              <a:gd name="connsiteY1" fmla="*/ 99451 h 198902"/>
              <a:gd name="connsiteX2" fmla="*/ 99428 w 198855"/>
              <a:gd name="connsiteY2" fmla="*/ 198902 h 198902"/>
              <a:gd name="connsiteX3" fmla="*/ 0 w 198855"/>
              <a:gd name="connsiteY3" fmla="*/ 99451 h 198902"/>
              <a:gd name="connsiteX4" fmla="*/ 99428 w 198855"/>
              <a:gd name="connsiteY4" fmla="*/ 0 h 198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855" h="198902">
                <a:moveTo>
                  <a:pt x="99428" y="0"/>
                </a:moveTo>
                <a:cubicBezTo>
                  <a:pt x="103999" y="53980"/>
                  <a:pt x="146666" y="95895"/>
                  <a:pt x="198856" y="99451"/>
                </a:cubicBezTo>
                <a:cubicBezTo>
                  <a:pt x="144888" y="104024"/>
                  <a:pt x="102984" y="146700"/>
                  <a:pt x="99428" y="198902"/>
                </a:cubicBezTo>
                <a:cubicBezTo>
                  <a:pt x="94857" y="144922"/>
                  <a:pt x="52190" y="103007"/>
                  <a:pt x="0" y="99451"/>
                </a:cubicBezTo>
                <a:cubicBezTo>
                  <a:pt x="54095" y="94879"/>
                  <a:pt x="95999" y="52202"/>
                  <a:pt x="99428" y="0"/>
                </a:cubicBezTo>
                <a:close/>
              </a:path>
            </a:pathLst>
          </a:custGeom>
          <a:solidFill>
            <a:srgbClr val="FFFFFF"/>
          </a:solidFill>
          <a:ln w="1269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Freeform 145">
            <a:extLst>
              <a:ext uri="{FF2B5EF4-FFF2-40B4-BE49-F238E27FC236}">
                <a16:creationId xmlns:a16="http://schemas.microsoft.com/office/drawing/2014/main" id="{F61602E4-F285-9E93-BA53-7349F6AF9645}"/>
              </a:ext>
            </a:extLst>
          </p:cNvPr>
          <p:cNvSpPr/>
          <p:nvPr/>
        </p:nvSpPr>
        <p:spPr>
          <a:xfrm>
            <a:off x="10510988" y="2941743"/>
            <a:ext cx="103110" cy="103134"/>
          </a:xfrm>
          <a:custGeom>
            <a:avLst/>
            <a:gdLst>
              <a:gd name="connsiteX0" fmla="*/ 51555 w 103110"/>
              <a:gd name="connsiteY0" fmla="*/ 0 h 103134"/>
              <a:gd name="connsiteX1" fmla="*/ 103110 w 103110"/>
              <a:gd name="connsiteY1" fmla="*/ 51567 h 103134"/>
              <a:gd name="connsiteX2" fmla="*/ 51555 w 103110"/>
              <a:gd name="connsiteY2" fmla="*/ 103134 h 103134"/>
              <a:gd name="connsiteX3" fmla="*/ 0 w 103110"/>
              <a:gd name="connsiteY3" fmla="*/ 51567 h 103134"/>
              <a:gd name="connsiteX4" fmla="*/ 51555 w 103110"/>
              <a:gd name="connsiteY4" fmla="*/ 0 h 103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110" h="103134">
                <a:moveTo>
                  <a:pt x="51555" y="0"/>
                </a:moveTo>
                <a:cubicBezTo>
                  <a:pt x="53968" y="27943"/>
                  <a:pt x="76063" y="49789"/>
                  <a:pt x="103110" y="51567"/>
                </a:cubicBezTo>
                <a:cubicBezTo>
                  <a:pt x="75174" y="53980"/>
                  <a:pt x="53333" y="76081"/>
                  <a:pt x="51555" y="103134"/>
                </a:cubicBezTo>
                <a:cubicBezTo>
                  <a:pt x="49143" y="75192"/>
                  <a:pt x="27048" y="53345"/>
                  <a:pt x="0" y="51567"/>
                </a:cubicBezTo>
                <a:cubicBezTo>
                  <a:pt x="27936" y="49154"/>
                  <a:pt x="49650" y="27054"/>
                  <a:pt x="51555" y="0"/>
                </a:cubicBezTo>
                <a:close/>
              </a:path>
            </a:pathLst>
          </a:custGeom>
          <a:solidFill>
            <a:srgbClr val="FFFFFF"/>
          </a:solidFill>
          <a:ln w="1269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Freeform 146">
            <a:extLst>
              <a:ext uri="{FF2B5EF4-FFF2-40B4-BE49-F238E27FC236}">
                <a16:creationId xmlns:a16="http://schemas.microsoft.com/office/drawing/2014/main" id="{CE49B751-FA94-96AC-2261-CEE519FB6D5E}"/>
              </a:ext>
            </a:extLst>
          </p:cNvPr>
          <p:cNvSpPr/>
          <p:nvPr/>
        </p:nvSpPr>
        <p:spPr>
          <a:xfrm>
            <a:off x="6595164" y="840490"/>
            <a:ext cx="253966" cy="254025"/>
          </a:xfrm>
          <a:custGeom>
            <a:avLst/>
            <a:gdLst>
              <a:gd name="connsiteX0" fmla="*/ 126983 w 253966"/>
              <a:gd name="connsiteY0" fmla="*/ 0 h 254025"/>
              <a:gd name="connsiteX1" fmla="*/ 253966 w 253966"/>
              <a:gd name="connsiteY1" fmla="*/ 127013 h 254025"/>
              <a:gd name="connsiteX2" fmla="*/ 126983 w 253966"/>
              <a:gd name="connsiteY2" fmla="*/ 254026 h 254025"/>
              <a:gd name="connsiteX3" fmla="*/ 0 w 253966"/>
              <a:gd name="connsiteY3" fmla="*/ 127013 h 254025"/>
              <a:gd name="connsiteX4" fmla="*/ 126983 w 253966"/>
              <a:gd name="connsiteY4" fmla="*/ 0 h 254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966" h="254025">
                <a:moveTo>
                  <a:pt x="126983" y="0"/>
                </a:moveTo>
                <a:cubicBezTo>
                  <a:pt x="132825" y="68968"/>
                  <a:pt x="187300" y="122567"/>
                  <a:pt x="253966" y="127013"/>
                </a:cubicBezTo>
                <a:cubicBezTo>
                  <a:pt x="185014" y="132855"/>
                  <a:pt x="131427" y="187344"/>
                  <a:pt x="126983" y="254026"/>
                </a:cubicBezTo>
                <a:cubicBezTo>
                  <a:pt x="121142" y="185058"/>
                  <a:pt x="66666" y="131458"/>
                  <a:pt x="0" y="127013"/>
                </a:cubicBezTo>
                <a:cubicBezTo>
                  <a:pt x="68952" y="121170"/>
                  <a:pt x="122666" y="66682"/>
                  <a:pt x="126983" y="0"/>
                </a:cubicBezTo>
                <a:close/>
              </a:path>
            </a:pathLst>
          </a:custGeom>
          <a:solidFill>
            <a:srgbClr val="FFFFFF"/>
          </a:solidFill>
          <a:ln w="1269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9" name="Table 4">
            <a:extLst>
              <a:ext uri="{FF2B5EF4-FFF2-40B4-BE49-F238E27FC236}">
                <a16:creationId xmlns:a16="http://schemas.microsoft.com/office/drawing/2014/main" id="{B8D71938-1F50-24E0-9B99-5F0C7B4C0D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604103"/>
              </p:ext>
            </p:extLst>
          </p:nvPr>
        </p:nvGraphicFramePr>
        <p:xfrm>
          <a:off x="409902" y="858490"/>
          <a:ext cx="9936962" cy="60975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3060">
                  <a:extLst>
                    <a:ext uri="{9D8B030D-6E8A-4147-A177-3AD203B41FA5}">
                      <a16:colId xmlns:a16="http://schemas.microsoft.com/office/drawing/2014/main" val="3543973831"/>
                    </a:ext>
                  </a:extLst>
                </a:gridCol>
                <a:gridCol w="1623060">
                  <a:extLst>
                    <a:ext uri="{9D8B030D-6E8A-4147-A177-3AD203B41FA5}">
                      <a16:colId xmlns:a16="http://schemas.microsoft.com/office/drawing/2014/main" val="3719865094"/>
                    </a:ext>
                  </a:extLst>
                </a:gridCol>
                <a:gridCol w="1623060">
                  <a:extLst>
                    <a:ext uri="{9D8B030D-6E8A-4147-A177-3AD203B41FA5}">
                      <a16:colId xmlns:a16="http://schemas.microsoft.com/office/drawing/2014/main" val="1824134099"/>
                    </a:ext>
                  </a:extLst>
                </a:gridCol>
                <a:gridCol w="1623060">
                  <a:extLst>
                    <a:ext uri="{9D8B030D-6E8A-4147-A177-3AD203B41FA5}">
                      <a16:colId xmlns:a16="http://schemas.microsoft.com/office/drawing/2014/main" val="3026767138"/>
                    </a:ext>
                  </a:extLst>
                </a:gridCol>
                <a:gridCol w="1623060">
                  <a:extLst>
                    <a:ext uri="{9D8B030D-6E8A-4147-A177-3AD203B41FA5}">
                      <a16:colId xmlns:a16="http://schemas.microsoft.com/office/drawing/2014/main" val="2781575988"/>
                    </a:ext>
                  </a:extLst>
                </a:gridCol>
                <a:gridCol w="923925">
                  <a:extLst>
                    <a:ext uri="{9D8B030D-6E8A-4147-A177-3AD203B41FA5}">
                      <a16:colId xmlns:a16="http://schemas.microsoft.com/office/drawing/2014/main" val="902624284"/>
                    </a:ext>
                  </a:extLst>
                </a:gridCol>
                <a:gridCol w="897737">
                  <a:extLst>
                    <a:ext uri="{9D8B030D-6E8A-4147-A177-3AD203B41FA5}">
                      <a16:colId xmlns:a16="http://schemas.microsoft.com/office/drawing/2014/main" val="2166724209"/>
                    </a:ext>
                  </a:extLst>
                </a:gridCol>
              </a:tblGrid>
              <a:tr h="459575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Monday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MoolBoran" panose="020B0604020202020204" pitchFamily="34" charset="0"/>
                      </a:endParaRPr>
                    </a:p>
                  </a:txBody>
                  <a:tcPr marL="7200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Tuesday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Wednesday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Thursday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Friday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Saturday</a:t>
                      </a:r>
                      <a:endParaRPr lang="en-US" sz="16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Sunday</a:t>
                      </a:r>
                      <a:endParaRPr lang="en-US" sz="16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8533305"/>
                  </a:ext>
                </a:extLst>
              </a:tr>
              <a:tr h="930013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chemeClr val="accent4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1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 Panto</a:t>
                      </a:r>
                    </a:p>
                    <a:p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Live performance </a:t>
                      </a:r>
                    </a:p>
                    <a:p>
                      <a:r>
                        <a:rPr lang="en-US" sz="1000" b="0" i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in school paid from the Parent Council  funds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3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4 </a:t>
                      </a:r>
                      <a:r>
                        <a:rPr lang="en-US" sz="1400" b="1" u="none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  <a:sym typeface="Wingdings" panose="05000000000000000000" pitchFamily="2" charset="2"/>
                        </a:rPr>
                        <a:t>Parent Invite </a:t>
                      </a:r>
                      <a:r>
                        <a:rPr lang="en-US" sz="1400" b="1" u="none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</a:t>
                      </a:r>
                      <a:endParaRPr lang="en-US" sz="1400" b="1" i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P1-7 Christmas Fair and Christmas Jumpers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In school hall throughout the day. Donation for cake stall would be appreciated</a:t>
                      </a:r>
                      <a:endParaRPr lang="en-US" sz="1500" b="1" i="0" dirty="0">
                        <a:solidFill>
                          <a:schemeClr val="accent4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5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6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312644"/>
                  </a:ext>
                </a:extLst>
              </a:tr>
              <a:tr h="125913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795993"/>
                  </a:ext>
                </a:extLst>
              </a:tr>
              <a:tr h="945282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7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Nativity Dress Rehearsal                                    </a:t>
                      </a: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P4-7 attend 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P4 Christmas party (pm)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8 </a:t>
                      </a:r>
                      <a:r>
                        <a:rPr lang="en-US" sz="1400" b="1" u="none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  <a:sym typeface="Wingdings" panose="05000000000000000000" pitchFamily="2" charset="2"/>
                        </a:rPr>
                        <a:t>Parent Invite </a:t>
                      </a:r>
                      <a:r>
                        <a:rPr lang="en-US" sz="1400" b="1" u="none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</a:t>
                      </a:r>
                      <a:endParaRPr lang="en-US" sz="1400" b="1" i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Nativity – P1 families  </a:t>
                      </a: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                                   </a:t>
                      </a: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9.30am . More info to follow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P3 Christmas party (pm)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9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rgbClr val="323232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Christmas Lunch and Christmas Jumper Day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i="0" dirty="0">
                        <a:solidFill>
                          <a:schemeClr val="accent4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i="0" dirty="0">
                        <a:solidFill>
                          <a:schemeClr val="accent4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P5 Christmas party (pm)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10 </a:t>
                      </a:r>
                      <a:r>
                        <a:rPr lang="en-US" sz="1400" b="1" u="none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  <a:sym typeface="Wingdings" panose="05000000000000000000" pitchFamily="2" charset="2"/>
                        </a:rPr>
                        <a:t>Parent Invite </a:t>
                      </a:r>
                      <a:r>
                        <a:rPr lang="en-US" sz="1400" b="1" u="none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</a:t>
                      </a:r>
                      <a:endParaRPr lang="en-US" sz="1400" b="1" i="0" dirty="0">
                        <a:solidFill>
                          <a:schemeClr val="accent4">
                            <a:lumMod val="50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Nativity - P2+3 families</a:t>
                      </a:r>
                      <a:endParaRPr lang="en-US" sz="1000" b="1" i="0" dirty="0">
                        <a:solidFill>
                          <a:schemeClr val="accent4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9.30am . More info to follow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endParaRPr lang="en-US" sz="1000" b="1" i="0" dirty="0">
                        <a:solidFill>
                          <a:schemeClr val="accent4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P6 Christmas party (pm)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11 </a:t>
                      </a:r>
                      <a:r>
                        <a:rPr lang="en-US" sz="1200" b="1" i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Flu </a:t>
                      </a:r>
                      <a:r>
                        <a:rPr lang="en-US" sz="1200" b="1" i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immunisation</a:t>
                      </a:r>
                      <a:r>
                        <a:rPr lang="en-US" sz="1200" b="1" i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i="0" dirty="0">
                        <a:solidFill>
                          <a:schemeClr val="accent4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i="0" dirty="0">
                        <a:solidFill>
                          <a:schemeClr val="accent4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i="0" dirty="0">
                        <a:solidFill>
                          <a:schemeClr val="accent4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i="0" dirty="0">
                        <a:solidFill>
                          <a:schemeClr val="accent4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P1 Christmas party (pm)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12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13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676365"/>
                  </a:ext>
                </a:extLst>
              </a:tr>
              <a:tr h="115625"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315602"/>
                  </a:ext>
                </a:extLst>
              </a:tr>
              <a:tr h="824568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14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P4-7 Christmas Songbook in school hall.        P1-3 attend</a:t>
                      </a:r>
                      <a:endParaRPr lang="en-GB" sz="1000" b="1" dirty="0">
                        <a:effectLst/>
                        <a:latin typeface="Aptos" panose="020B0004020202020204" pitchFamily="3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 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P7 Christmas party (pm)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15 </a:t>
                      </a:r>
                      <a:r>
                        <a:rPr lang="en-US" sz="1400" b="1" u="none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  <a:sym typeface="Wingdings" panose="05000000000000000000" pitchFamily="2" charset="2"/>
                        </a:rPr>
                        <a:t>Parent Invite 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P4-7 Christmas Songbook in school hall. </a:t>
                      </a:r>
                      <a:endParaRPr lang="en-GB" sz="1000" b="1" dirty="0">
                        <a:effectLst/>
                        <a:latin typeface="Aptos" panose="020B0004020202020204" pitchFamily="3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P4-5 parents 9:30am</a:t>
                      </a:r>
                      <a:endParaRPr lang="en-GB" sz="1000" dirty="0">
                        <a:effectLst/>
                        <a:latin typeface="Aptos" panose="020B0004020202020204" pitchFamily="3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P6-7 parents 1:30pm</a:t>
                      </a:r>
                      <a:endParaRPr lang="en-GB" sz="1000" dirty="0">
                        <a:effectLst/>
                        <a:latin typeface="Aptos" panose="020B0004020202020204" pitchFamily="3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16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chemeClr val="accent4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  <a:cs typeface="Roboto Condensed" panose="020B0604020202020204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chemeClr val="accent4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  <a:cs typeface="Roboto Condensed" panose="020B0604020202020204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P2 Christmas party (pm)</a:t>
                      </a:r>
                    </a:p>
                  </a:txBody>
                  <a:tcPr marL="114300" marR="114300" marT="0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17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Christmas Unwrapped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P6s in the gym hall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18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dk1"/>
                          </a:solidFill>
                          <a:effectLst/>
                          <a:latin typeface="Aptos" panose="020B0004020202020204" pitchFamily="3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School closes at 2.30pm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  <a:p>
                      <a:endParaRPr lang="en-US" sz="1500" b="1" i="0" dirty="0">
                        <a:solidFill>
                          <a:schemeClr val="accent4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19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20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8530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48024"/>
                  </a:ext>
                </a:extLst>
              </a:tr>
              <a:tr h="700967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21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Christmas Holiday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22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Christmas Holiday</a:t>
                      </a:r>
                      <a:endParaRPr lang="en-US" sz="1000" b="1" i="0" dirty="0">
                        <a:solidFill>
                          <a:schemeClr val="accent4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23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Christmas Holiday</a:t>
                      </a:r>
                    </a:p>
                    <a:p>
                      <a:endParaRPr lang="en-US" sz="1500" b="1" i="0" dirty="0">
                        <a:solidFill>
                          <a:schemeClr val="accent4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24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Christmas Holiday</a:t>
                      </a:r>
                    </a:p>
                    <a:p>
                      <a:endParaRPr lang="en-US" sz="1500" b="1" i="0" dirty="0">
                        <a:solidFill>
                          <a:schemeClr val="accent4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endParaRPr lang="en-US" sz="1500" b="1" i="0" dirty="0">
                        <a:solidFill>
                          <a:schemeClr val="accent4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25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Christmas Day                        </a:t>
                      </a: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Bank Holiday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59BCCA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i="0" dirty="0">
                        <a:solidFill>
                          <a:schemeClr val="accent4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26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9BCCA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27</a:t>
                      </a: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9BCCA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                                    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99681"/>
                  </a:ext>
                </a:extLst>
              </a:tr>
              <a:tr h="467432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28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Christmas Holiday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chemeClr val="accent4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chemeClr val="accent4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29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Christmas Holiday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chemeClr val="accent4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Aptos" panose="020B0004020202020204" pitchFamily="34" charset="0"/>
                          <a:ea typeface="Roboto Condensed" panose="02000000000000000000" pitchFamily="2" charset="0"/>
                        </a:rPr>
                        <a:t>30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Christmas Holiday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9BCCA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31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Roboto Condensed" panose="02000000000000000000" pitchFamily="2" charset="0"/>
                          <a:cs typeface="+mn-cs"/>
                        </a:rPr>
                        <a:t>Christmas Holiday</a:t>
                      </a:r>
                    </a:p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Aptos" panose="020B0004020202020204" pitchFamily="34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072109"/>
                  </a:ext>
                </a:extLst>
              </a:tr>
            </a:tbl>
          </a:graphicData>
        </a:graphic>
      </p:graphicFrame>
      <p:sp>
        <p:nvSpPr>
          <p:cNvPr id="201" name="Freeform 200">
            <a:extLst>
              <a:ext uri="{FF2B5EF4-FFF2-40B4-BE49-F238E27FC236}">
                <a16:creationId xmlns:a16="http://schemas.microsoft.com/office/drawing/2014/main" id="{D1A3F05F-7A5B-A039-D179-ABDD4B588F17}"/>
              </a:ext>
            </a:extLst>
          </p:cNvPr>
          <p:cNvSpPr/>
          <p:nvPr/>
        </p:nvSpPr>
        <p:spPr>
          <a:xfrm>
            <a:off x="6202951" y="7156534"/>
            <a:ext cx="608377" cy="403141"/>
          </a:xfrm>
          <a:custGeom>
            <a:avLst/>
            <a:gdLst>
              <a:gd name="connsiteX0" fmla="*/ 282157 w 608377"/>
              <a:gd name="connsiteY0" fmla="*/ 0 h 403141"/>
              <a:gd name="connsiteX1" fmla="*/ 326220 w 608377"/>
              <a:gd name="connsiteY1" fmla="*/ 0 h 403141"/>
              <a:gd name="connsiteX2" fmla="*/ 326220 w 608377"/>
              <a:gd name="connsiteY2" fmla="*/ 49408 h 403141"/>
              <a:gd name="connsiteX3" fmla="*/ 361903 w 608377"/>
              <a:gd name="connsiteY3" fmla="*/ 13590 h 403141"/>
              <a:gd name="connsiteX4" fmla="*/ 386918 w 608377"/>
              <a:gd name="connsiteY4" fmla="*/ 38484 h 403141"/>
              <a:gd name="connsiteX5" fmla="*/ 326220 w 608377"/>
              <a:gd name="connsiteY5" fmla="*/ 99197 h 403141"/>
              <a:gd name="connsiteX6" fmla="*/ 326220 w 608377"/>
              <a:gd name="connsiteY6" fmla="*/ 250977 h 403141"/>
              <a:gd name="connsiteX7" fmla="*/ 433521 w 608377"/>
              <a:gd name="connsiteY7" fmla="*/ 143651 h 403141"/>
              <a:gd name="connsiteX8" fmla="*/ 433521 w 608377"/>
              <a:gd name="connsiteY8" fmla="*/ 57791 h 403141"/>
              <a:gd name="connsiteX9" fmla="*/ 468822 w 608377"/>
              <a:gd name="connsiteY9" fmla="*/ 57791 h 403141"/>
              <a:gd name="connsiteX10" fmla="*/ 468822 w 608377"/>
              <a:gd name="connsiteY10" fmla="*/ 108469 h 403141"/>
              <a:gd name="connsiteX11" fmla="*/ 503743 w 608377"/>
              <a:gd name="connsiteY11" fmla="*/ 73540 h 403141"/>
              <a:gd name="connsiteX12" fmla="*/ 534854 w 608377"/>
              <a:gd name="connsiteY12" fmla="*/ 104658 h 403141"/>
              <a:gd name="connsiteX13" fmla="*/ 499933 w 608377"/>
              <a:gd name="connsiteY13" fmla="*/ 139587 h 403141"/>
              <a:gd name="connsiteX14" fmla="*/ 550473 w 608377"/>
              <a:gd name="connsiteY14" fmla="*/ 139587 h 403141"/>
              <a:gd name="connsiteX15" fmla="*/ 550473 w 608377"/>
              <a:gd name="connsiteY15" fmla="*/ 174896 h 403141"/>
              <a:gd name="connsiteX16" fmla="*/ 464632 w 608377"/>
              <a:gd name="connsiteY16" fmla="*/ 174896 h 403141"/>
              <a:gd name="connsiteX17" fmla="*/ 357331 w 608377"/>
              <a:gd name="connsiteY17" fmla="*/ 282222 h 403141"/>
              <a:gd name="connsiteX18" fmla="*/ 509076 w 608377"/>
              <a:gd name="connsiteY18" fmla="*/ 282222 h 403141"/>
              <a:gd name="connsiteX19" fmla="*/ 569774 w 608377"/>
              <a:gd name="connsiteY19" fmla="*/ 221510 h 403141"/>
              <a:gd name="connsiteX20" fmla="*/ 594663 w 608377"/>
              <a:gd name="connsiteY20" fmla="*/ 246404 h 403141"/>
              <a:gd name="connsiteX21" fmla="*/ 558981 w 608377"/>
              <a:gd name="connsiteY21" fmla="*/ 282222 h 403141"/>
              <a:gd name="connsiteX22" fmla="*/ 608377 w 608377"/>
              <a:gd name="connsiteY22" fmla="*/ 282222 h 403141"/>
              <a:gd name="connsiteX23" fmla="*/ 608377 w 608377"/>
              <a:gd name="connsiteY23" fmla="*/ 326169 h 403141"/>
              <a:gd name="connsiteX24" fmla="*/ 558981 w 608377"/>
              <a:gd name="connsiteY24" fmla="*/ 326169 h 403141"/>
              <a:gd name="connsiteX25" fmla="*/ 594663 w 608377"/>
              <a:gd name="connsiteY25" fmla="*/ 361986 h 403141"/>
              <a:gd name="connsiteX26" fmla="*/ 569774 w 608377"/>
              <a:gd name="connsiteY26" fmla="*/ 386880 h 403141"/>
              <a:gd name="connsiteX27" fmla="*/ 509076 w 608377"/>
              <a:gd name="connsiteY27" fmla="*/ 326169 h 403141"/>
              <a:gd name="connsiteX28" fmla="*/ 357331 w 608377"/>
              <a:gd name="connsiteY28" fmla="*/ 326169 h 403141"/>
              <a:gd name="connsiteX29" fmla="*/ 434285 w 608377"/>
              <a:gd name="connsiteY29" fmla="*/ 403141 h 403141"/>
              <a:gd name="connsiteX30" fmla="*/ 372064 w 608377"/>
              <a:gd name="connsiteY30" fmla="*/ 403141 h 403141"/>
              <a:gd name="connsiteX31" fmla="*/ 326220 w 608377"/>
              <a:gd name="connsiteY31" fmla="*/ 357287 h 403141"/>
              <a:gd name="connsiteX32" fmla="*/ 326220 w 608377"/>
              <a:gd name="connsiteY32" fmla="*/ 403141 h 403141"/>
              <a:gd name="connsiteX33" fmla="*/ 282157 w 608377"/>
              <a:gd name="connsiteY33" fmla="*/ 403141 h 403141"/>
              <a:gd name="connsiteX34" fmla="*/ 282157 w 608377"/>
              <a:gd name="connsiteY34" fmla="*/ 357287 h 403141"/>
              <a:gd name="connsiteX35" fmla="*/ 236314 w 608377"/>
              <a:gd name="connsiteY35" fmla="*/ 403141 h 403141"/>
              <a:gd name="connsiteX36" fmla="*/ 174092 w 608377"/>
              <a:gd name="connsiteY36" fmla="*/ 403141 h 403141"/>
              <a:gd name="connsiteX37" fmla="*/ 251046 w 608377"/>
              <a:gd name="connsiteY37" fmla="*/ 326169 h 403141"/>
              <a:gd name="connsiteX38" fmla="*/ 99301 w 608377"/>
              <a:gd name="connsiteY38" fmla="*/ 326169 h 403141"/>
              <a:gd name="connsiteX39" fmla="*/ 38603 w 608377"/>
              <a:gd name="connsiteY39" fmla="*/ 386880 h 403141"/>
              <a:gd name="connsiteX40" fmla="*/ 13714 w 608377"/>
              <a:gd name="connsiteY40" fmla="*/ 361986 h 403141"/>
              <a:gd name="connsiteX41" fmla="*/ 49396 w 608377"/>
              <a:gd name="connsiteY41" fmla="*/ 326169 h 403141"/>
              <a:gd name="connsiteX42" fmla="*/ 0 w 608377"/>
              <a:gd name="connsiteY42" fmla="*/ 326169 h 403141"/>
              <a:gd name="connsiteX43" fmla="*/ 0 w 608377"/>
              <a:gd name="connsiteY43" fmla="*/ 282222 h 403141"/>
              <a:gd name="connsiteX44" fmla="*/ 49396 w 608377"/>
              <a:gd name="connsiteY44" fmla="*/ 282222 h 403141"/>
              <a:gd name="connsiteX45" fmla="*/ 13714 w 608377"/>
              <a:gd name="connsiteY45" fmla="*/ 246404 h 403141"/>
              <a:gd name="connsiteX46" fmla="*/ 38603 w 608377"/>
              <a:gd name="connsiteY46" fmla="*/ 221510 h 403141"/>
              <a:gd name="connsiteX47" fmla="*/ 99301 w 608377"/>
              <a:gd name="connsiteY47" fmla="*/ 282222 h 403141"/>
              <a:gd name="connsiteX48" fmla="*/ 251046 w 608377"/>
              <a:gd name="connsiteY48" fmla="*/ 282222 h 403141"/>
              <a:gd name="connsiteX49" fmla="*/ 143745 w 608377"/>
              <a:gd name="connsiteY49" fmla="*/ 174896 h 403141"/>
              <a:gd name="connsiteX50" fmla="*/ 57904 w 608377"/>
              <a:gd name="connsiteY50" fmla="*/ 174896 h 403141"/>
              <a:gd name="connsiteX51" fmla="*/ 57904 w 608377"/>
              <a:gd name="connsiteY51" fmla="*/ 139587 h 403141"/>
              <a:gd name="connsiteX52" fmla="*/ 108444 w 608377"/>
              <a:gd name="connsiteY52" fmla="*/ 139587 h 403141"/>
              <a:gd name="connsiteX53" fmla="*/ 73523 w 608377"/>
              <a:gd name="connsiteY53" fmla="*/ 104658 h 403141"/>
              <a:gd name="connsiteX54" fmla="*/ 104634 w 608377"/>
              <a:gd name="connsiteY54" fmla="*/ 73540 h 403141"/>
              <a:gd name="connsiteX55" fmla="*/ 139682 w 608377"/>
              <a:gd name="connsiteY55" fmla="*/ 108469 h 403141"/>
              <a:gd name="connsiteX56" fmla="*/ 139682 w 608377"/>
              <a:gd name="connsiteY56" fmla="*/ 57791 h 403141"/>
              <a:gd name="connsiteX57" fmla="*/ 174856 w 608377"/>
              <a:gd name="connsiteY57" fmla="*/ 57791 h 403141"/>
              <a:gd name="connsiteX58" fmla="*/ 174856 w 608377"/>
              <a:gd name="connsiteY58" fmla="*/ 143651 h 403141"/>
              <a:gd name="connsiteX59" fmla="*/ 282157 w 608377"/>
              <a:gd name="connsiteY59" fmla="*/ 250977 h 403141"/>
              <a:gd name="connsiteX60" fmla="*/ 282157 w 608377"/>
              <a:gd name="connsiteY60" fmla="*/ 99197 h 403141"/>
              <a:gd name="connsiteX61" fmla="*/ 221459 w 608377"/>
              <a:gd name="connsiteY61" fmla="*/ 38484 h 403141"/>
              <a:gd name="connsiteX62" fmla="*/ 246475 w 608377"/>
              <a:gd name="connsiteY62" fmla="*/ 13590 h 403141"/>
              <a:gd name="connsiteX63" fmla="*/ 282157 w 608377"/>
              <a:gd name="connsiteY63" fmla="*/ 49408 h 403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608377" h="403141">
                <a:moveTo>
                  <a:pt x="282157" y="0"/>
                </a:moveTo>
                <a:lnTo>
                  <a:pt x="326220" y="0"/>
                </a:lnTo>
                <a:lnTo>
                  <a:pt x="326220" y="49408"/>
                </a:lnTo>
                <a:lnTo>
                  <a:pt x="361903" y="13590"/>
                </a:lnTo>
                <a:lnTo>
                  <a:pt x="386918" y="38484"/>
                </a:lnTo>
                <a:lnTo>
                  <a:pt x="326220" y="99197"/>
                </a:lnTo>
                <a:lnTo>
                  <a:pt x="326220" y="250977"/>
                </a:lnTo>
                <a:lnTo>
                  <a:pt x="433521" y="143651"/>
                </a:lnTo>
                <a:lnTo>
                  <a:pt x="433521" y="57791"/>
                </a:lnTo>
                <a:lnTo>
                  <a:pt x="468822" y="57791"/>
                </a:lnTo>
                <a:lnTo>
                  <a:pt x="468822" y="108469"/>
                </a:lnTo>
                <a:lnTo>
                  <a:pt x="503743" y="73540"/>
                </a:lnTo>
                <a:lnTo>
                  <a:pt x="534854" y="104658"/>
                </a:lnTo>
                <a:lnTo>
                  <a:pt x="499933" y="139587"/>
                </a:lnTo>
                <a:lnTo>
                  <a:pt x="550473" y="139587"/>
                </a:lnTo>
                <a:lnTo>
                  <a:pt x="550473" y="174896"/>
                </a:lnTo>
                <a:lnTo>
                  <a:pt x="464632" y="174896"/>
                </a:lnTo>
                <a:lnTo>
                  <a:pt x="357331" y="282222"/>
                </a:lnTo>
                <a:lnTo>
                  <a:pt x="509076" y="282222"/>
                </a:lnTo>
                <a:lnTo>
                  <a:pt x="569774" y="221510"/>
                </a:lnTo>
                <a:lnTo>
                  <a:pt x="594663" y="246404"/>
                </a:lnTo>
                <a:lnTo>
                  <a:pt x="558981" y="282222"/>
                </a:lnTo>
                <a:lnTo>
                  <a:pt x="608377" y="282222"/>
                </a:lnTo>
                <a:lnTo>
                  <a:pt x="608377" y="326169"/>
                </a:lnTo>
                <a:lnTo>
                  <a:pt x="558981" y="326169"/>
                </a:lnTo>
                <a:lnTo>
                  <a:pt x="594663" y="361986"/>
                </a:lnTo>
                <a:lnTo>
                  <a:pt x="569774" y="386880"/>
                </a:lnTo>
                <a:lnTo>
                  <a:pt x="509076" y="326169"/>
                </a:lnTo>
                <a:lnTo>
                  <a:pt x="357331" y="326169"/>
                </a:lnTo>
                <a:lnTo>
                  <a:pt x="434285" y="403141"/>
                </a:lnTo>
                <a:lnTo>
                  <a:pt x="372064" y="403141"/>
                </a:lnTo>
                <a:lnTo>
                  <a:pt x="326220" y="357287"/>
                </a:lnTo>
                <a:lnTo>
                  <a:pt x="326220" y="403141"/>
                </a:lnTo>
                <a:lnTo>
                  <a:pt x="282157" y="403141"/>
                </a:lnTo>
                <a:lnTo>
                  <a:pt x="282157" y="357287"/>
                </a:lnTo>
                <a:lnTo>
                  <a:pt x="236314" y="403141"/>
                </a:lnTo>
                <a:lnTo>
                  <a:pt x="174092" y="403141"/>
                </a:lnTo>
                <a:lnTo>
                  <a:pt x="251046" y="326169"/>
                </a:lnTo>
                <a:lnTo>
                  <a:pt x="99301" y="326169"/>
                </a:lnTo>
                <a:lnTo>
                  <a:pt x="38603" y="386880"/>
                </a:lnTo>
                <a:lnTo>
                  <a:pt x="13714" y="361986"/>
                </a:lnTo>
                <a:lnTo>
                  <a:pt x="49396" y="326169"/>
                </a:lnTo>
                <a:lnTo>
                  <a:pt x="0" y="326169"/>
                </a:lnTo>
                <a:lnTo>
                  <a:pt x="0" y="282222"/>
                </a:lnTo>
                <a:lnTo>
                  <a:pt x="49396" y="282222"/>
                </a:lnTo>
                <a:lnTo>
                  <a:pt x="13714" y="246404"/>
                </a:lnTo>
                <a:lnTo>
                  <a:pt x="38603" y="221510"/>
                </a:lnTo>
                <a:lnTo>
                  <a:pt x="99301" y="282222"/>
                </a:lnTo>
                <a:lnTo>
                  <a:pt x="251046" y="282222"/>
                </a:lnTo>
                <a:lnTo>
                  <a:pt x="143745" y="174896"/>
                </a:lnTo>
                <a:lnTo>
                  <a:pt x="57904" y="174896"/>
                </a:lnTo>
                <a:lnTo>
                  <a:pt x="57904" y="139587"/>
                </a:lnTo>
                <a:lnTo>
                  <a:pt x="108444" y="139587"/>
                </a:lnTo>
                <a:lnTo>
                  <a:pt x="73523" y="104658"/>
                </a:lnTo>
                <a:lnTo>
                  <a:pt x="104634" y="73540"/>
                </a:lnTo>
                <a:lnTo>
                  <a:pt x="139682" y="108469"/>
                </a:lnTo>
                <a:lnTo>
                  <a:pt x="139682" y="57791"/>
                </a:lnTo>
                <a:lnTo>
                  <a:pt x="174856" y="57791"/>
                </a:lnTo>
                <a:lnTo>
                  <a:pt x="174856" y="143651"/>
                </a:lnTo>
                <a:lnTo>
                  <a:pt x="282157" y="250977"/>
                </a:lnTo>
                <a:lnTo>
                  <a:pt x="282157" y="99197"/>
                </a:lnTo>
                <a:lnTo>
                  <a:pt x="221459" y="38484"/>
                </a:lnTo>
                <a:lnTo>
                  <a:pt x="246475" y="13590"/>
                </a:lnTo>
                <a:lnTo>
                  <a:pt x="282157" y="49408"/>
                </a:lnTo>
                <a:close/>
              </a:path>
            </a:pathLst>
          </a:custGeom>
          <a:solidFill>
            <a:srgbClr val="FFFFFF">
              <a:alpha val="52000"/>
            </a:srgbClr>
          </a:solidFill>
          <a:ln w="1269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2" name="Freeform 131">
            <a:extLst>
              <a:ext uri="{FF2B5EF4-FFF2-40B4-BE49-F238E27FC236}">
                <a16:creationId xmlns:a16="http://schemas.microsoft.com/office/drawing/2014/main" id="{1B6C39B3-E8C8-8A9F-E744-77BA02348BC0}"/>
              </a:ext>
            </a:extLst>
          </p:cNvPr>
          <p:cNvSpPr/>
          <p:nvPr/>
        </p:nvSpPr>
        <p:spPr>
          <a:xfrm>
            <a:off x="8409683" y="6868980"/>
            <a:ext cx="728630" cy="690695"/>
          </a:xfrm>
          <a:custGeom>
            <a:avLst/>
            <a:gdLst>
              <a:gd name="connsiteX0" fmla="*/ 443934 w 728630"/>
              <a:gd name="connsiteY0" fmla="*/ 486205 h 690695"/>
              <a:gd name="connsiteX1" fmla="*/ 272507 w 728630"/>
              <a:gd name="connsiteY1" fmla="*/ 486205 h 690695"/>
              <a:gd name="connsiteX2" fmla="*/ 61968 w 728630"/>
              <a:gd name="connsiteY2" fmla="*/ 690696 h 690695"/>
              <a:gd name="connsiteX3" fmla="*/ 0 w 728630"/>
              <a:gd name="connsiteY3" fmla="*/ 688282 h 690695"/>
              <a:gd name="connsiteX4" fmla="*/ 242538 w 728630"/>
              <a:gd name="connsiteY4" fmla="*/ 454325 h 690695"/>
              <a:gd name="connsiteX5" fmla="*/ 242538 w 728630"/>
              <a:gd name="connsiteY5" fmla="*/ 284763 h 690695"/>
              <a:gd name="connsiteX6" fmla="*/ 286347 w 728630"/>
              <a:gd name="connsiteY6" fmla="*/ 284763 h 690695"/>
              <a:gd name="connsiteX7" fmla="*/ 286347 w 728630"/>
              <a:gd name="connsiteY7" fmla="*/ 410505 h 690695"/>
              <a:gd name="connsiteX8" fmla="*/ 313776 w 728630"/>
              <a:gd name="connsiteY8" fmla="*/ 383071 h 690695"/>
              <a:gd name="connsiteX9" fmla="*/ 313776 w 728630"/>
              <a:gd name="connsiteY9" fmla="*/ 213636 h 690695"/>
              <a:gd name="connsiteX10" fmla="*/ 357459 w 728630"/>
              <a:gd name="connsiteY10" fmla="*/ 213636 h 690695"/>
              <a:gd name="connsiteX11" fmla="*/ 357459 w 728630"/>
              <a:gd name="connsiteY11" fmla="*/ 339379 h 690695"/>
              <a:gd name="connsiteX12" fmla="*/ 384887 w 728630"/>
              <a:gd name="connsiteY12" fmla="*/ 311943 h 690695"/>
              <a:gd name="connsiteX13" fmla="*/ 384887 w 728630"/>
              <a:gd name="connsiteY13" fmla="*/ 142382 h 690695"/>
              <a:gd name="connsiteX14" fmla="*/ 428696 w 728630"/>
              <a:gd name="connsiteY14" fmla="*/ 142382 h 690695"/>
              <a:gd name="connsiteX15" fmla="*/ 428696 w 728630"/>
              <a:gd name="connsiteY15" fmla="*/ 268124 h 690695"/>
              <a:gd name="connsiteX16" fmla="*/ 456124 w 728630"/>
              <a:gd name="connsiteY16" fmla="*/ 240689 h 690695"/>
              <a:gd name="connsiteX17" fmla="*/ 456124 w 728630"/>
              <a:gd name="connsiteY17" fmla="*/ 71128 h 690695"/>
              <a:gd name="connsiteX18" fmla="*/ 499933 w 728630"/>
              <a:gd name="connsiteY18" fmla="*/ 71128 h 690695"/>
              <a:gd name="connsiteX19" fmla="*/ 499933 w 728630"/>
              <a:gd name="connsiteY19" fmla="*/ 196870 h 690695"/>
              <a:gd name="connsiteX20" fmla="*/ 527362 w 728630"/>
              <a:gd name="connsiteY20" fmla="*/ 169435 h 690695"/>
              <a:gd name="connsiteX21" fmla="*/ 527362 w 728630"/>
              <a:gd name="connsiteY21" fmla="*/ 0 h 690695"/>
              <a:gd name="connsiteX22" fmla="*/ 571045 w 728630"/>
              <a:gd name="connsiteY22" fmla="*/ 0 h 690695"/>
              <a:gd name="connsiteX23" fmla="*/ 571045 w 728630"/>
              <a:gd name="connsiteY23" fmla="*/ 125743 h 690695"/>
              <a:gd name="connsiteX24" fmla="*/ 669203 w 728630"/>
              <a:gd name="connsiteY24" fmla="*/ 27562 h 690695"/>
              <a:gd name="connsiteX25" fmla="*/ 700059 w 728630"/>
              <a:gd name="connsiteY25" fmla="*/ 58553 h 690695"/>
              <a:gd name="connsiteX26" fmla="*/ 601140 w 728630"/>
              <a:gd name="connsiteY26" fmla="*/ 157623 h 690695"/>
              <a:gd name="connsiteX27" fmla="*/ 728631 w 728630"/>
              <a:gd name="connsiteY27" fmla="*/ 157623 h 690695"/>
              <a:gd name="connsiteX28" fmla="*/ 728631 w 728630"/>
              <a:gd name="connsiteY28" fmla="*/ 201316 h 690695"/>
              <a:gd name="connsiteX29" fmla="*/ 557330 w 728630"/>
              <a:gd name="connsiteY29" fmla="*/ 201316 h 690695"/>
              <a:gd name="connsiteX30" fmla="*/ 529901 w 728630"/>
              <a:gd name="connsiteY30" fmla="*/ 228750 h 690695"/>
              <a:gd name="connsiteX31" fmla="*/ 657520 w 728630"/>
              <a:gd name="connsiteY31" fmla="*/ 228750 h 690695"/>
              <a:gd name="connsiteX32" fmla="*/ 657520 w 728630"/>
              <a:gd name="connsiteY32" fmla="*/ 272570 h 690695"/>
              <a:gd name="connsiteX33" fmla="*/ 486093 w 728630"/>
              <a:gd name="connsiteY33" fmla="*/ 272570 h 690695"/>
              <a:gd name="connsiteX34" fmla="*/ 458664 w 728630"/>
              <a:gd name="connsiteY34" fmla="*/ 300004 h 690695"/>
              <a:gd name="connsiteX35" fmla="*/ 586282 w 728630"/>
              <a:gd name="connsiteY35" fmla="*/ 300004 h 690695"/>
              <a:gd name="connsiteX36" fmla="*/ 586282 w 728630"/>
              <a:gd name="connsiteY36" fmla="*/ 343697 h 690695"/>
              <a:gd name="connsiteX37" fmla="*/ 414982 w 728630"/>
              <a:gd name="connsiteY37" fmla="*/ 343697 h 690695"/>
              <a:gd name="connsiteX38" fmla="*/ 387554 w 728630"/>
              <a:gd name="connsiteY38" fmla="*/ 371259 h 690695"/>
              <a:gd name="connsiteX39" fmla="*/ 515045 w 728630"/>
              <a:gd name="connsiteY39" fmla="*/ 371259 h 690695"/>
              <a:gd name="connsiteX40" fmla="*/ 515045 w 728630"/>
              <a:gd name="connsiteY40" fmla="*/ 414951 h 690695"/>
              <a:gd name="connsiteX41" fmla="*/ 343744 w 728630"/>
              <a:gd name="connsiteY41" fmla="*/ 414951 h 690695"/>
              <a:gd name="connsiteX42" fmla="*/ 316315 w 728630"/>
              <a:gd name="connsiteY42" fmla="*/ 442386 h 690695"/>
              <a:gd name="connsiteX43" fmla="*/ 443934 w 728630"/>
              <a:gd name="connsiteY43" fmla="*/ 442386 h 690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728630" h="690695">
                <a:moveTo>
                  <a:pt x="443934" y="486205"/>
                </a:moveTo>
                <a:lnTo>
                  <a:pt x="272507" y="486205"/>
                </a:lnTo>
                <a:lnTo>
                  <a:pt x="61968" y="690696"/>
                </a:lnTo>
                <a:lnTo>
                  <a:pt x="0" y="688282"/>
                </a:lnTo>
                <a:lnTo>
                  <a:pt x="242538" y="454325"/>
                </a:lnTo>
                <a:lnTo>
                  <a:pt x="242538" y="284763"/>
                </a:lnTo>
                <a:lnTo>
                  <a:pt x="286347" y="284763"/>
                </a:lnTo>
                <a:lnTo>
                  <a:pt x="286347" y="410505"/>
                </a:lnTo>
                <a:lnTo>
                  <a:pt x="313776" y="383071"/>
                </a:lnTo>
                <a:lnTo>
                  <a:pt x="313776" y="213636"/>
                </a:lnTo>
                <a:lnTo>
                  <a:pt x="357459" y="213636"/>
                </a:lnTo>
                <a:lnTo>
                  <a:pt x="357459" y="339379"/>
                </a:lnTo>
                <a:lnTo>
                  <a:pt x="384887" y="311943"/>
                </a:lnTo>
                <a:lnTo>
                  <a:pt x="384887" y="142382"/>
                </a:lnTo>
                <a:lnTo>
                  <a:pt x="428696" y="142382"/>
                </a:lnTo>
                <a:lnTo>
                  <a:pt x="428696" y="268124"/>
                </a:lnTo>
                <a:lnTo>
                  <a:pt x="456124" y="240689"/>
                </a:lnTo>
                <a:lnTo>
                  <a:pt x="456124" y="71128"/>
                </a:lnTo>
                <a:lnTo>
                  <a:pt x="499933" y="71128"/>
                </a:lnTo>
                <a:lnTo>
                  <a:pt x="499933" y="196870"/>
                </a:lnTo>
                <a:lnTo>
                  <a:pt x="527362" y="169435"/>
                </a:lnTo>
                <a:lnTo>
                  <a:pt x="527362" y="0"/>
                </a:lnTo>
                <a:lnTo>
                  <a:pt x="571045" y="0"/>
                </a:lnTo>
                <a:lnTo>
                  <a:pt x="571045" y="125743"/>
                </a:lnTo>
                <a:lnTo>
                  <a:pt x="669203" y="27562"/>
                </a:lnTo>
                <a:lnTo>
                  <a:pt x="700059" y="58553"/>
                </a:lnTo>
                <a:lnTo>
                  <a:pt x="601140" y="157623"/>
                </a:lnTo>
                <a:lnTo>
                  <a:pt x="728631" y="157623"/>
                </a:lnTo>
                <a:lnTo>
                  <a:pt x="728631" y="201316"/>
                </a:lnTo>
                <a:lnTo>
                  <a:pt x="557330" y="201316"/>
                </a:lnTo>
                <a:lnTo>
                  <a:pt x="529901" y="228750"/>
                </a:lnTo>
                <a:lnTo>
                  <a:pt x="657520" y="228750"/>
                </a:lnTo>
                <a:lnTo>
                  <a:pt x="657520" y="272570"/>
                </a:lnTo>
                <a:lnTo>
                  <a:pt x="486093" y="272570"/>
                </a:lnTo>
                <a:lnTo>
                  <a:pt x="458664" y="300004"/>
                </a:lnTo>
                <a:lnTo>
                  <a:pt x="586282" y="300004"/>
                </a:lnTo>
                <a:lnTo>
                  <a:pt x="586282" y="343697"/>
                </a:lnTo>
                <a:lnTo>
                  <a:pt x="414982" y="343697"/>
                </a:lnTo>
                <a:lnTo>
                  <a:pt x="387554" y="371259"/>
                </a:lnTo>
                <a:lnTo>
                  <a:pt x="515045" y="371259"/>
                </a:lnTo>
                <a:lnTo>
                  <a:pt x="515045" y="414951"/>
                </a:lnTo>
                <a:lnTo>
                  <a:pt x="343744" y="414951"/>
                </a:lnTo>
                <a:lnTo>
                  <a:pt x="316315" y="442386"/>
                </a:lnTo>
                <a:lnTo>
                  <a:pt x="443934" y="442386"/>
                </a:lnTo>
                <a:close/>
              </a:path>
            </a:pathLst>
          </a:custGeom>
          <a:solidFill>
            <a:srgbClr val="127734"/>
          </a:solidFill>
          <a:ln w="1269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198">
            <a:extLst>
              <a:ext uri="{FF2B5EF4-FFF2-40B4-BE49-F238E27FC236}">
                <a16:creationId xmlns:a16="http://schemas.microsoft.com/office/drawing/2014/main" id="{35185F15-1D3F-BE86-F21F-56696FF8DEB0}"/>
              </a:ext>
            </a:extLst>
          </p:cNvPr>
          <p:cNvSpPr/>
          <p:nvPr/>
        </p:nvSpPr>
        <p:spPr>
          <a:xfrm>
            <a:off x="3812769" y="6745598"/>
            <a:ext cx="1232047" cy="814077"/>
          </a:xfrm>
          <a:custGeom>
            <a:avLst/>
            <a:gdLst>
              <a:gd name="connsiteX0" fmla="*/ 571465 w 1232047"/>
              <a:gd name="connsiteY0" fmla="*/ 0 h 814077"/>
              <a:gd name="connsiteX1" fmla="*/ 660582 w 1232047"/>
              <a:gd name="connsiteY1" fmla="*/ 0 h 814077"/>
              <a:gd name="connsiteX2" fmla="*/ 660582 w 1232047"/>
              <a:gd name="connsiteY2" fmla="*/ 100013 h 814077"/>
              <a:gd name="connsiteX3" fmla="*/ 732996 w 1232047"/>
              <a:gd name="connsiteY3" fmla="*/ 27582 h 814077"/>
              <a:gd name="connsiteX4" fmla="*/ 783552 w 1232047"/>
              <a:gd name="connsiteY4" fmla="*/ 78149 h 814077"/>
              <a:gd name="connsiteX5" fmla="*/ 660582 w 1232047"/>
              <a:gd name="connsiteY5" fmla="*/ 201035 h 814077"/>
              <a:gd name="connsiteX6" fmla="*/ 660582 w 1232047"/>
              <a:gd name="connsiteY6" fmla="*/ 508473 h 814077"/>
              <a:gd name="connsiteX7" fmla="*/ 877936 w 1232047"/>
              <a:gd name="connsiteY7" fmla="*/ 291069 h 814077"/>
              <a:gd name="connsiteX8" fmla="*/ 877936 w 1232047"/>
              <a:gd name="connsiteY8" fmla="*/ 117168 h 814077"/>
              <a:gd name="connsiteX9" fmla="*/ 949341 w 1232047"/>
              <a:gd name="connsiteY9" fmla="*/ 117168 h 814077"/>
              <a:gd name="connsiteX10" fmla="*/ 949341 w 1232047"/>
              <a:gd name="connsiteY10" fmla="*/ 219647 h 814077"/>
              <a:gd name="connsiteX11" fmla="*/ 1020074 w 1232047"/>
              <a:gd name="connsiteY11" fmla="*/ 148898 h 814077"/>
              <a:gd name="connsiteX12" fmla="*/ 1083184 w 1232047"/>
              <a:gd name="connsiteY12" fmla="*/ 211911 h 814077"/>
              <a:gd name="connsiteX13" fmla="*/ 1012339 w 1232047"/>
              <a:gd name="connsiteY13" fmla="*/ 282772 h 814077"/>
              <a:gd name="connsiteX14" fmla="*/ 1114794 w 1232047"/>
              <a:gd name="connsiteY14" fmla="*/ 282772 h 814077"/>
              <a:gd name="connsiteX15" fmla="*/ 1114794 w 1232047"/>
              <a:gd name="connsiteY15" fmla="*/ 354193 h 814077"/>
              <a:gd name="connsiteX16" fmla="*/ 940935 w 1232047"/>
              <a:gd name="connsiteY16" fmla="*/ 354193 h 814077"/>
              <a:gd name="connsiteX17" fmla="*/ 723580 w 1232047"/>
              <a:gd name="connsiteY17" fmla="*/ 571486 h 814077"/>
              <a:gd name="connsiteX18" fmla="*/ 1030947 w 1232047"/>
              <a:gd name="connsiteY18" fmla="*/ 571486 h 814077"/>
              <a:gd name="connsiteX19" fmla="*/ 1153917 w 1232047"/>
              <a:gd name="connsiteY19" fmla="*/ 448600 h 814077"/>
              <a:gd name="connsiteX20" fmla="*/ 1204359 w 1232047"/>
              <a:gd name="connsiteY20" fmla="*/ 499055 h 814077"/>
              <a:gd name="connsiteX21" fmla="*/ 1131946 w 1232047"/>
              <a:gd name="connsiteY21" fmla="*/ 571486 h 814077"/>
              <a:gd name="connsiteX22" fmla="*/ 1232047 w 1232047"/>
              <a:gd name="connsiteY22" fmla="*/ 571486 h 814077"/>
              <a:gd name="connsiteX23" fmla="*/ 1232047 w 1232047"/>
              <a:gd name="connsiteY23" fmla="*/ 660735 h 814077"/>
              <a:gd name="connsiteX24" fmla="*/ 1131946 w 1232047"/>
              <a:gd name="connsiteY24" fmla="*/ 660735 h 814077"/>
              <a:gd name="connsiteX25" fmla="*/ 1204359 w 1232047"/>
              <a:gd name="connsiteY25" fmla="*/ 733165 h 814077"/>
              <a:gd name="connsiteX26" fmla="*/ 1153917 w 1232047"/>
              <a:gd name="connsiteY26" fmla="*/ 783620 h 814077"/>
              <a:gd name="connsiteX27" fmla="*/ 1030947 w 1232047"/>
              <a:gd name="connsiteY27" fmla="*/ 660735 h 814077"/>
              <a:gd name="connsiteX28" fmla="*/ 723580 w 1232047"/>
              <a:gd name="connsiteY28" fmla="*/ 660735 h 814077"/>
              <a:gd name="connsiteX29" fmla="*/ 876967 w 1232047"/>
              <a:gd name="connsiteY29" fmla="*/ 814077 h 814077"/>
              <a:gd name="connsiteX30" fmla="*/ 750891 w 1232047"/>
              <a:gd name="connsiteY30" fmla="*/ 814077 h 814077"/>
              <a:gd name="connsiteX31" fmla="*/ 660582 w 1232047"/>
              <a:gd name="connsiteY31" fmla="*/ 723747 h 814077"/>
              <a:gd name="connsiteX32" fmla="*/ 660582 w 1232047"/>
              <a:gd name="connsiteY32" fmla="*/ 814077 h 814077"/>
              <a:gd name="connsiteX33" fmla="*/ 571465 w 1232047"/>
              <a:gd name="connsiteY33" fmla="*/ 814077 h 814077"/>
              <a:gd name="connsiteX34" fmla="*/ 571465 w 1232047"/>
              <a:gd name="connsiteY34" fmla="*/ 723747 h 814077"/>
              <a:gd name="connsiteX35" fmla="*/ 481156 w 1232047"/>
              <a:gd name="connsiteY35" fmla="*/ 814077 h 814077"/>
              <a:gd name="connsiteX36" fmla="*/ 355082 w 1232047"/>
              <a:gd name="connsiteY36" fmla="*/ 814077 h 814077"/>
              <a:gd name="connsiteX37" fmla="*/ 508467 w 1232047"/>
              <a:gd name="connsiteY37" fmla="*/ 660735 h 814077"/>
              <a:gd name="connsiteX38" fmla="*/ 201100 w 1232047"/>
              <a:gd name="connsiteY38" fmla="*/ 660735 h 814077"/>
              <a:gd name="connsiteX39" fmla="*/ 78131 w 1232047"/>
              <a:gd name="connsiteY39" fmla="*/ 783620 h 814077"/>
              <a:gd name="connsiteX40" fmla="*/ 27688 w 1232047"/>
              <a:gd name="connsiteY40" fmla="*/ 733165 h 814077"/>
              <a:gd name="connsiteX41" fmla="*/ 100102 w 1232047"/>
              <a:gd name="connsiteY41" fmla="*/ 660735 h 814077"/>
              <a:gd name="connsiteX42" fmla="*/ 0 w 1232047"/>
              <a:gd name="connsiteY42" fmla="*/ 660735 h 814077"/>
              <a:gd name="connsiteX43" fmla="*/ 0 w 1232047"/>
              <a:gd name="connsiteY43" fmla="*/ 571486 h 814077"/>
              <a:gd name="connsiteX44" fmla="*/ 100102 w 1232047"/>
              <a:gd name="connsiteY44" fmla="*/ 571486 h 814077"/>
              <a:gd name="connsiteX45" fmla="*/ 27688 w 1232047"/>
              <a:gd name="connsiteY45" fmla="*/ 499055 h 814077"/>
              <a:gd name="connsiteX46" fmla="*/ 78131 w 1232047"/>
              <a:gd name="connsiteY46" fmla="*/ 448600 h 814077"/>
              <a:gd name="connsiteX47" fmla="*/ 201100 w 1232047"/>
              <a:gd name="connsiteY47" fmla="*/ 571486 h 814077"/>
              <a:gd name="connsiteX48" fmla="*/ 508467 w 1232047"/>
              <a:gd name="connsiteY48" fmla="*/ 571486 h 814077"/>
              <a:gd name="connsiteX49" fmla="*/ 291114 w 1232047"/>
              <a:gd name="connsiteY49" fmla="*/ 354193 h 814077"/>
              <a:gd name="connsiteX50" fmla="*/ 117253 w 1232047"/>
              <a:gd name="connsiteY50" fmla="*/ 354193 h 814077"/>
              <a:gd name="connsiteX51" fmla="*/ 117253 w 1232047"/>
              <a:gd name="connsiteY51" fmla="*/ 282772 h 814077"/>
              <a:gd name="connsiteX52" fmla="*/ 219708 w 1232047"/>
              <a:gd name="connsiteY52" fmla="*/ 282772 h 814077"/>
              <a:gd name="connsiteX53" fmla="*/ 148976 w 1232047"/>
              <a:gd name="connsiteY53" fmla="*/ 211911 h 814077"/>
              <a:gd name="connsiteX54" fmla="*/ 211974 w 1232047"/>
              <a:gd name="connsiteY54" fmla="*/ 148898 h 814077"/>
              <a:gd name="connsiteX55" fmla="*/ 282706 w 1232047"/>
              <a:gd name="connsiteY55" fmla="*/ 219647 h 814077"/>
              <a:gd name="connsiteX56" fmla="*/ 282706 w 1232047"/>
              <a:gd name="connsiteY56" fmla="*/ 117168 h 814077"/>
              <a:gd name="connsiteX57" fmla="*/ 354111 w 1232047"/>
              <a:gd name="connsiteY57" fmla="*/ 117168 h 814077"/>
              <a:gd name="connsiteX58" fmla="*/ 354111 w 1232047"/>
              <a:gd name="connsiteY58" fmla="*/ 291069 h 814077"/>
              <a:gd name="connsiteX59" fmla="*/ 571465 w 1232047"/>
              <a:gd name="connsiteY59" fmla="*/ 508473 h 814077"/>
              <a:gd name="connsiteX60" fmla="*/ 571465 w 1232047"/>
              <a:gd name="connsiteY60" fmla="*/ 201035 h 814077"/>
              <a:gd name="connsiteX61" fmla="*/ 448496 w 1232047"/>
              <a:gd name="connsiteY61" fmla="*/ 78149 h 814077"/>
              <a:gd name="connsiteX62" fmla="*/ 499052 w 1232047"/>
              <a:gd name="connsiteY62" fmla="*/ 27582 h 814077"/>
              <a:gd name="connsiteX63" fmla="*/ 571465 w 1232047"/>
              <a:gd name="connsiteY63" fmla="*/ 100013 h 814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232047" h="814077">
                <a:moveTo>
                  <a:pt x="571465" y="0"/>
                </a:moveTo>
                <a:lnTo>
                  <a:pt x="660582" y="0"/>
                </a:lnTo>
                <a:lnTo>
                  <a:pt x="660582" y="100013"/>
                </a:lnTo>
                <a:lnTo>
                  <a:pt x="732996" y="27582"/>
                </a:lnTo>
                <a:lnTo>
                  <a:pt x="783552" y="78149"/>
                </a:lnTo>
                <a:lnTo>
                  <a:pt x="660582" y="201035"/>
                </a:lnTo>
                <a:lnTo>
                  <a:pt x="660582" y="508473"/>
                </a:lnTo>
                <a:lnTo>
                  <a:pt x="877936" y="291069"/>
                </a:lnTo>
                <a:lnTo>
                  <a:pt x="877936" y="117168"/>
                </a:lnTo>
                <a:lnTo>
                  <a:pt x="949341" y="117168"/>
                </a:lnTo>
                <a:lnTo>
                  <a:pt x="949341" y="219647"/>
                </a:lnTo>
                <a:lnTo>
                  <a:pt x="1020074" y="148898"/>
                </a:lnTo>
                <a:lnTo>
                  <a:pt x="1083184" y="211911"/>
                </a:lnTo>
                <a:lnTo>
                  <a:pt x="1012339" y="282772"/>
                </a:lnTo>
                <a:lnTo>
                  <a:pt x="1114794" y="282772"/>
                </a:lnTo>
                <a:lnTo>
                  <a:pt x="1114794" y="354193"/>
                </a:lnTo>
                <a:lnTo>
                  <a:pt x="940935" y="354193"/>
                </a:lnTo>
                <a:lnTo>
                  <a:pt x="723580" y="571486"/>
                </a:lnTo>
                <a:lnTo>
                  <a:pt x="1030947" y="571486"/>
                </a:lnTo>
                <a:lnTo>
                  <a:pt x="1153917" y="448600"/>
                </a:lnTo>
                <a:lnTo>
                  <a:pt x="1204359" y="499055"/>
                </a:lnTo>
                <a:lnTo>
                  <a:pt x="1131946" y="571486"/>
                </a:lnTo>
                <a:lnTo>
                  <a:pt x="1232047" y="571486"/>
                </a:lnTo>
                <a:lnTo>
                  <a:pt x="1232047" y="660735"/>
                </a:lnTo>
                <a:lnTo>
                  <a:pt x="1131946" y="660735"/>
                </a:lnTo>
                <a:lnTo>
                  <a:pt x="1204359" y="733165"/>
                </a:lnTo>
                <a:lnTo>
                  <a:pt x="1153917" y="783620"/>
                </a:lnTo>
                <a:lnTo>
                  <a:pt x="1030947" y="660735"/>
                </a:lnTo>
                <a:lnTo>
                  <a:pt x="723580" y="660735"/>
                </a:lnTo>
                <a:lnTo>
                  <a:pt x="876967" y="814077"/>
                </a:lnTo>
                <a:lnTo>
                  <a:pt x="750891" y="814077"/>
                </a:lnTo>
                <a:lnTo>
                  <a:pt x="660582" y="723747"/>
                </a:lnTo>
                <a:lnTo>
                  <a:pt x="660582" y="814077"/>
                </a:lnTo>
                <a:lnTo>
                  <a:pt x="571465" y="814077"/>
                </a:lnTo>
                <a:lnTo>
                  <a:pt x="571465" y="723747"/>
                </a:lnTo>
                <a:lnTo>
                  <a:pt x="481156" y="814077"/>
                </a:lnTo>
                <a:lnTo>
                  <a:pt x="355082" y="814077"/>
                </a:lnTo>
                <a:lnTo>
                  <a:pt x="508467" y="660735"/>
                </a:lnTo>
                <a:lnTo>
                  <a:pt x="201100" y="660735"/>
                </a:lnTo>
                <a:lnTo>
                  <a:pt x="78131" y="783620"/>
                </a:lnTo>
                <a:lnTo>
                  <a:pt x="27688" y="733165"/>
                </a:lnTo>
                <a:lnTo>
                  <a:pt x="100102" y="660735"/>
                </a:lnTo>
                <a:lnTo>
                  <a:pt x="0" y="660735"/>
                </a:lnTo>
                <a:lnTo>
                  <a:pt x="0" y="571486"/>
                </a:lnTo>
                <a:lnTo>
                  <a:pt x="100102" y="571486"/>
                </a:lnTo>
                <a:lnTo>
                  <a:pt x="27688" y="499055"/>
                </a:lnTo>
                <a:lnTo>
                  <a:pt x="78131" y="448600"/>
                </a:lnTo>
                <a:lnTo>
                  <a:pt x="201100" y="571486"/>
                </a:lnTo>
                <a:lnTo>
                  <a:pt x="508467" y="571486"/>
                </a:lnTo>
                <a:lnTo>
                  <a:pt x="291114" y="354193"/>
                </a:lnTo>
                <a:lnTo>
                  <a:pt x="117253" y="354193"/>
                </a:lnTo>
                <a:lnTo>
                  <a:pt x="117253" y="282772"/>
                </a:lnTo>
                <a:lnTo>
                  <a:pt x="219708" y="282772"/>
                </a:lnTo>
                <a:lnTo>
                  <a:pt x="148976" y="211911"/>
                </a:lnTo>
                <a:lnTo>
                  <a:pt x="211974" y="148898"/>
                </a:lnTo>
                <a:lnTo>
                  <a:pt x="282706" y="219647"/>
                </a:lnTo>
                <a:lnTo>
                  <a:pt x="282706" y="117168"/>
                </a:lnTo>
                <a:lnTo>
                  <a:pt x="354111" y="117168"/>
                </a:lnTo>
                <a:lnTo>
                  <a:pt x="354111" y="291069"/>
                </a:lnTo>
                <a:lnTo>
                  <a:pt x="571465" y="508473"/>
                </a:lnTo>
                <a:lnTo>
                  <a:pt x="571465" y="201035"/>
                </a:lnTo>
                <a:lnTo>
                  <a:pt x="448496" y="78149"/>
                </a:lnTo>
                <a:lnTo>
                  <a:pt x="499052" y="27582"/>
                </a:lnTo>
                <a:lnTo>
                  <a:pt x="571465" y="100013"/>
                </a:lnTo>
                <a:close/>
              </a:path>
            </a:pathLst>
          </a:custGeom>
          <a:solidFill>
            <a:srgbClr val="125577">
              <a:alpha val="20000"/>
            </a:srgbClr>
          </a:solidFill>
          <a:ln w="1269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196">
            <a:extLst>
              <a:ext uri="{FF2B5EF4-FFF2-40B4-BE49-F238E27FC236}">
                <a16:creationId xmlns:a16="http://schemas.microsoft.com/office/drawing/2014/main" id="{2051C19A-21E2-A3EF-619E-897F25BAB32B}"/>
              </a:ext>
            </a:extLst>
          </p:cNvPr>
          <p:cNvSpPr/>
          <p:nvPr/>
        </p:nvSpPr>
        <p:spPr>
          <a:xfrm>
            <a:off x="10091176" y="3875413"/>
            <a:ext cx="600637" cy="950310"/>
          </a:xfrm>
          <a:custGeom>
            <a:avLst/>
            <a:gdLst>
              <a:gd name="connsiteX0" fmla="*/ 440632 w 600637"/>
              <a:gd name="connsiteY0" fmla="*/ 0 h 950310"/>
              <a:gd name="connsiteX1" fmla="*/ 509457 w 600637"/>
              <a:gd name="connsiteY1" fmla="*/ 0 h 950310"/>
              <a:gd name="connsiteX2" fmla="*/ 509457 w 600637"/>
              <a:gd name="connsiteY2" fmla="*/ 77097 h 950310"/>
              <a:gd name="connsiteX3" fmla="*/ 565330 w 600637"/>
              <a:gd name="connsiteY3" fmla="*/ 21338 h 950310"/>
              <a:gd name="connsiteX4" fmla="*/ 600637 w 600637"/>
              <a:gd name="connsiteY4" fmla="*/ 56653 h 950310"/>
              <a:gd name="connsiteX5" fmla="*/ 600637 w 600637"/>
              <a:gd name="connsiteY5" fmla="*/ 63760 h 950310"/>
              <a:gd name="connsiteX6" fmla="*/ 509457 w 600637"/>
              <a:gd name="connsiteY6" fmla="*/ 155083 h 950310"/>
              <a:gd name="connsiteX7" fmla="*/ 509457 w 600637"/>
              <a:gd name="connsiteY7" fmla="*/ 392088 h 950310"/>
              <a:gd name="connsiteX8" fmla="*/ 600637 w 600637"/>
              <a:gd name="connsiteY8" fmla="*/ 300887 h 950310"/>
              <a:gd name="connsiteX9" fmla="*/ 600637 w 600637"/>
              <a:gd name="connsiteY9" fmla="*/ 398148 h 950310"/>
              <a:gd name="connsiteX10" fmla="*/ 558092 w 600637"/>
              <a:gd name="connsiteY10" fmla="*/ 440735 h 950310"/>
              <a:gd name="connsiteX11" fmla="*/ 600637 w 600637"/>
              <a:gd name="connsiteY11" fmla="*/ 440735 h 950310"/>
              <a:gd name="connsiteX12" fmla="*/ 600637 w 600637"/>
              <a:gd name="connsiteY12" fmla="*/ 509449 h 950310"/>
              <a:gd name="connsiteX13" fmla="*/ 558092 w 600637"/>
              <a:gd name="connsiteY13" fmla="*/ 509449 h 950310"/>
              <a:gd name="connsiteX14" fmla="*/ 600637 w 600637"/>
              <a:gd name="connsiteY14" fmla="*/ 552036 h 950310"/>
              <a:gd name="connsiteX15" fmla="*/ 600637 w 600637"/>
              <a:gd name="connsiteY15" fmla="*/ 649295 h 950310"/>
              <a:gd name="connsiteX16" fmla="*/ 509457 w 600637"/>
              <a:gd name="connsiteY16" fmla="*/ 558094 h 950310"/>
              <a:gd name="connsiteX17" fmla="*/ 509457 w 600637"/>
              <a:gd name="connsiteY17" fmla="*/ 795227 h 950310"/>
              <a:gd name="connsiteX18" fmla="*/ 600637 w 600637"/>
              <a:gd name="connsiteY18" fmla="*/ 886428 h 950310"/>
              <a:gd name="connsiteX19" fmla="*/ 600637 w 600637"/>
              <a:gd name="connsiteY19" fmla="*/ 893542 h 950310"/>
              <a:gd name="connsiteX20" fmla="*/ 565330 w 600637"/>
              <a:gd name="connsiteY20" fmla="*/ 928972 h 950310"/>
              <a:gd name="connsiteX21" fmla="*/ 509457 w 600637"/>
              <a:gd name="connsiteY21" fmla="*/ 873086 h 950310"/>
              <a:gd name="connsiteX22" fmla="*/ 509457 w 600637"/>
              <a:gd name="connsiteY22" fmla="*/ 950310 h 950310"/>
              <a:gd name="connsiteX23" fmla="*/ 440632 w 600637"/>
              <a:gd name="connsiteY23" fmla="*/ 950310 h 950310"/>
              <a:gd name="connsiteX24" fmla="*/ 440632 w 600637"/>
              <a:gd name="connsiteY24" fmla="*/ 873086 h 950310"/>
              <a:gd name="connsiteX25" fmla="*/ 384887 w 600637"/>
              <a:gd name="connsiteY25" fmla="*/ 928972 h 950310"/>
              <a:gd name="connsiteX26" fmla="*/ 345903 w 600637"/>
              <a:gd name="connsiteY26" fmla="*/ 889979 h 950310"/>
              <a:gd name="connsiteX27" fmla="*/ 440632 w 600637"/>
              <a:gd name="connsiteY27" fmla="*/ 795227 h 950310"/>
              <a:gd name="connsiteX28" fmla="*/ 440632 w 600637"/>
              <a:gd name="connsiteY28" fmla="*/ 558094 h 950310"/>
              <a:gd name="connsiteX29" fmla="*/ 273141 w 600637"/>
              <a:gd name="connsiteY29" fmla="*/ 725751 h 950310"/>
              <a:gd name="connsiteX30" fmla="*/ 273141 w 600637"/>
              <a:gd name="connsiteY30" fmla="*/ 859877 h 950310"/>
              <a:gd name="connsiteX31" fmla="*/ 218030 w 600637"/>
              <a:gd name="connsiteY31" fmla="*/ 859877 h 950310"/>
              <a:gd name="connsiteX32" fmla="*/ 218030 w 600637"/>
              <a:gd name="connsiteY32" fmla="*/ 780875 h 950310"/>
              <a:gd name="connsiteX33" fmla="*/ 163428 w 600637"/>
              <a:gd name="connsiteY33" fmla="*/ 835363 h 950310"/>
              <a:gd name="connsiteX34" fmla="*/ 114793 w 600637"/>
              <a:gd name="connsiteY34" fmla="*/ 786717 h 950310"/>
              <a:gd name="connsiteX35" fmla="*/ 169396 w 600637"/>
              <a:gd name="connsiteY35" fmla="*/ 732229 h 950310"/>
              <a:gd name="connsiteX36" fmla="*/ 90412 w 600637"/>
              <a:gd name="connsiteY36" fmla="*/ 732229 h 950310"/>
              <a:gd name="connsiteX37" fmla="*/ 90412 w 600637"/>
              <a:gd name="connsiteY37" fmla="*/ 677105 h 950310"/>
              <a:gd name="connsiteX38" fmla="*/ 224507 w 600637"/>
              <a:gd name="connsiteY38" fmla="*/ 677105 h 950310"/>
              <a:gd name="connsiteX39" fmla="*/ 392125 w 600637"/>
              <a:gd name="connsiteY39" fmla="*/ 509449 h 950310"/>
              <a:gd name="connsiteX40" fmla="*/ 155047 w 600637"/>
              <a:gd name="connsiteY40" fmla="*/ 509449 h 950310"/>
              <a:gd name="connsiteX41" fmla="*/ 60317 w 600637"/>
              <a:gd name="connsiteY41" fmla="*/ 604327 h 950310"/>
              <a:gd name="connsiteX42" fmla="*/ 21333 w 600637"/>
              <a:gd name="connsiteY42" fmla="*/ 565334 h 950310"/>
              <a:gd name="connsiteX43" fmla="*/ 77206 w 600637"/>
              <a:gd name="connsiteY43" fmla="*/ 509449 h 950310"/>
              <a:gd name="connsiteX44" fmla="*/ 0 w 600637"/>
              <a:gd name="connsiteY44" fmla="*/ 509449 h 950310"/>
              <a:gd name="connsiteX45" fmla="*/ 0 w 600637"/>
              <a:gd name="connsiteY45" fmla="*/ 440735 h 950310"/>
              <a:gd name="connsiteX46" fmla="*/ 77206 w 600637"/>
              <a:gd name="connsiteY46" fmla="*/ 440735 h 950310"/>
              <a:gd name="connsiteX47" fmla="*/ 21333 w 600637"/>
              <a:gd name="connsiteY47" fmla="*/ 384849 h 950310"/>
              <a:gd name="connsiteX48" fmla="*/ 60317 w 600637"/>
              <a:gd name="connsiteY48" fmla="*/ 345856 h 950310"/>
              <a:gd name="connsiteX49" fmla="*/ 155047 w 600637"/>
              <a:gd name="connsiteY49" fmla="*/ 440735 h 950310"/>
              <a:gd name="connsiteX50" fmla="*/ 392125 w 600637"/>
              <a:gd name="connsiteY50" fmla="*/ 440735 h 950310"/>
              <a:gd name="connsiteX51" fmla="*/ 224507 w 600637"/>
              <a:gd name="connsiteY51" fmla="*/ 273078 h 950310"/>
              <a:gd name="connsiteX52" fmla="*/ 90412 w 600637"/>
              <a:gd name="connsiteY52" fmla="*/ 273078 h 950310"/>
              <a:gd name="connsiteX53" fmla="*/ 90412 w 600637"/>
              <a:gd name="connsiteY53" fmla="*/ 217954 h 950310"/>
              <a:gd name="connsiteX54" fmla="*/ 169396 w 600637"/>
              <a:gd name="connsiteY54" fmla="*/ 217954 h 950310"/>
              <a:gd name="connsiteX55" fmla="*/ 114793 w 600637"/>
              <a:gd name="connsiteY55" fmla="*/ 163465 h 950310"/>
              <a:gd name="connsiteX56" fmla="*/ 163428 w 600637"/>
              <a:gd name="connsiteY56" fmla="*/ 114820 h 950310"/>
              <a:gd name="connsiteX57" fmla="*/ 218030 w 600637"/>
              <a:gd name="connsiteY57" fmla="*/ 169435 h 950310"/>
              <a:gd name="connsiteX58" fmla="*/ 218030 w 600637"/>
              <a:gd name="connsiteY58" fmla="*/ 90433 h 950310"/>
              <a:gd name="connsiteX59" fmla="*/ 273141 w 600637"/>
              <a:gd name="connsiteY59" fmla="*/ 90433 h 950310"/>
              <a:gd name="connsiteX60" fmla="*/ 273141 w 600637"/>
              <a:gd name="connsiteY60" fmla="*/ 224432 h 950310"/>
              <a:gd name="connsiteX61" fmla="*/ 440632 w 600637"/>
              <a:gd name="connsiteY61" fmla="*/ 392088 h 950310"/>
              <a:gd name="connsiteX62" fmla="*/ 440632 w 600637"/>
              <a:gd name="connsiteY62" fmla="*/ 155083 h 950310"/>
              <a:gd name="connsiteX63" fmla="*/ 345903 w 600637"/>
              <a:gd name="connsiteY63" fmla="*/ 60204 h 950310"/>
              <a:gd name="connsiteX64" fmla="*/ 384887 w 600637"/>
              <a:gd name="connsiteY64" fmla="*/ 21338 h 950310"/>
              <a:gd name="connsiteX65" fmla="*/ 440632 w 600637"/>
              <a:gd name="connsiteY65" fmla="*/ 77097 h 950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600637" h="950310">
                <a:moveTo>
                  <a:pt x="440632" y="0"/>
                </a:moveTo>
                <a:lnTo>
                  <a:pt x="509457" y="0"/>
                </a:lnTo>
                <a:lnTo>
                  <a:pt x="509457" y="77097"/>
                </a:lnTo>
                <a:lnTo>
                  <a:pt x="565330" y="21338"/>
                </a:lnTo>
                <a:lnTo>
                  <a:pt x="600637" y="56653"/>
                </a:lnTo>
                <a:lnTo>
                  <a:pt x="600637" y="63760"/>
                </a:lnTo>
                <a:lnTo>
                  <a:pt x="509457" y="155083"/>
                </a:lnTo>
                <a:lnTo>
                  <a:pt x="509457" y="392088"/>
                </a:lnTo>
                <a:lnTo>
                  <a:pt x="600637" y="300887"/>
                </a:lnTo>
                <a:lnTo>
                  <a:pt x="600637" y="398148"/>
                </a:lnTo>
                <a:lnTo>
                  <a:pt x="558092" y="440735"/>
                </a:lnTo>
                <a:lnTo>
                  <a:pt x="600637" y="440735"/>
                </a:lnTo>
                <a:lnTo>
                  <a:pt x="600637" y="509449"/>
                </a:lnTo>
                <a:lnTo>
                  <a:pt x="558092" y="509449"/>
                </a:lnTo>
                <a:lnTo>
                  <a:pt x="600637" y="552036"/>
                </a:lnTo>
                <a:lnTo>
                  <a:pt x="600637" y="649295"/>
                </a:lnTo>
                <a:lnTo>
                  <a:pt x="509457" y="558094"/>
                </a:lnTo>
                <a:lnTo>
                  <a:pt x="509457" y="795227"/>
                </a:lnTo>
                <a:lnTo>
                  <a:pt x="600637" y="886428"/>
                </a:lnTo>
                <a:lnTo>
                  <a:pt x="600637" y="893542"/>
                </a:lnTo>
                <a:lnTo>
                  <a:pt x="565330" y="928972"/>
                </a:lnTo>
                <a:lnTo>
                  <a:pt x="509457" y="873086"/>
                </a:lnTo>
                <a:lnTo>
                  <a:pt x="509457" y="950310"/>
                </a:lnTo>
                <a:lnTo>
                  <a:pt x="440632" y="950310"/>
                </a:lnTo>
                <a:lnTo>
                  <a:pt x="440632" y="873086"/>
                </a:lnTo>
                <a:lnTo>
                  <a:pt x="384887" y="928972"/>
                </a:lnTo>
                <a:lnTo>
                  <a:pt x="345903" y="889979"/>
                </a:lnTo>
                <a:lnTo>
                  <a:pt x="440632" y="795227"/>
                </a:lnTo>
                <a:lnTo>
                  <a:pt x="440632" y="558094"/>
                </a:lnTo>
                <a:lnTo>
                  <a:pt x="273141" y="725751"/>
                </a:lnTo>
                <a:lnTo>
                  <a:pt x="273141" y="859877"/>
                </a:lnTo>
                <a:lnTo>
                  <a:pt x="218030" y="859877"/>
                </a:lnTo>
                <a:lnTo>
                  <a:pt x="218030" y="780875"/>
                </a:lnTo>
                <a:lnTo>
                  <a:pt x="163428" y="835363"/>
                </a:lnTo>
                <a:lnTo>
                  <a:pt x="114793" y="786717"/>
                </a:lnTo>
                <a:lnTo>
                  <a:pt x="169396" y="732229"/>
                </a:lnTo>
                <a:lnTo>
                  <a:pt x="90412" y="732229"/>
                </a:lnTo>
                <a:lnTo>
                  <a:pt x="90412" y="677105"/>
                </a:lnTo>
                <a:lnTo>
                  <a:pt x="224507" y="677105"/>
                </a:lnTo>
                <a:lnTo>
                  <a:pt x="392125" y="509449"/>
                </a:lnTo>
                <a:lnTo>
                  <a:pt x="155047" y="509449"/>
                </a:lnTo>
                <a:lnTo>
                  <a:pt x="60317" y="604327"/>
                </a:lnTo>
                <a:lnTo>
                  <a:pt x="21333" y="565334"/>
                </a:lnTo>
                <a:lnTo>
                  <a:pt x="77206" y="509449"/>
                </a:lnTo>
                <a:lnTo>
                  <a:pt x="0" y="509449"/>
                </a:lnTo>
                <a:lnTo>
                  <a:pt x="0" y="440735"/>
                </a:lnTo>
                <a:lnTo>
                  <a:pt x="77206" y="440735"/>
                </a:lnTo>
                <a:lnTo>
                  <a:pt x="21333" y="384849"/>
                </a:lnTo>
                <a:lnTo>
                  <a:pt x="60317" y="345856"/>
                </a:lnTo>
                <a:lnTo>
                  <a:pt x="155047" y="440735"/>
                </a:lnTo>
                <a:lnTo>
                  <a:pt x="392125" y="440735"/>
                </a:lnTo>
                <a:lnTo>
                  <a:pt x="224507" y="273078"/>
                </a:lnTo>
                <a:lnTo>
                  <a:pt x="90412" y="273078"/>
                </a:lnTo>
                <a:lnTo>
                  <a:pt x="90412" y="217954"/>
                </a:lnTo>
                <a:lnTo>
                  <a:pt x="169396" y="217954"/>
                </a:lnTo>
                <a:lnTo>
                  <a:pt x="114793" y="163465"/>
                </a:lnTo>
                <a:lnTo>
                  <a:pt x="163428" y="114820"/>
                </a:lnTo>
                <a:lnTo>
                  <a:pt x="218030" y="169435"/>
                </a:lnTo>
                <a:lnTo>
                  <a:pt x="218030" y="90433"/>
                </a:lnTo>
                <a:lnTo>
                  <a:pt x="273141" y="90433"/>
                </a:lnTo>
                <a:lnTo>
                  <a:pt x="273141" y="224432"/>
                </a:lnTo>
                <a:lnTo>
                  <a:pt x="440632" y="392088"/>
                </a:lnTo>
                <a:lnTo>
                  <a:pt x="440632" y="155083"/>
                </a:lnTo>
                <a:lnTo>
                  <a:pt x="345903" y="60204"/>
                </a:lnTo>
                <a:lnTo>
                  <a:pt x="384887" y="21338"/>
                </a:lnTo>
                <a:lnTo>
                  <a:pt x="440632" y="77097"/>
                </a:lnTo>
                <a:close/>
              </a:path>
            </a:pathLst>
          </a:custGeom>
          <a:solidFill>
            <a:srgbClr val="125577">
              <a:alpha val="20000"/>
            </a:srgbClr>
          </a:solidFill>
          <a:ln w="1269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08">
            <a:extLst>
              <a:ext uri="{FF2B5EF4-FFF2-40B4-BE49-F238E27FC236}">
                <a16:creationId xmlns:a16="http://schemas.microsoft.com/office/drawing/2014/main" id="{5DDBE8E6-DDBD-B405-27FE-D6BF8A05CD36}"/>
              </a:ext>
            </a:extLst>
          </p:cNvPr>
          <p:cNvSpPr/>
          <p:nvPr/>
        </p:nvSpPr>
        <p:spPr>
          <a:xfrm>
            <a:off x="0" y="5214411"/>
            <a:ext cx="255516" cy="344640"/>
          </a:xfrm>
          <a:custGeom>
            <a:avLst/>
            <a:gdLst>
              <a:gd name="connsiteX0" fmla="*/ 83238 w 255516"/>
              <a:gd name="connsiteY0" fmla="*/ 0 h 344640"/>
              <a:gd name="connsiteX1" fmla="*/ 255516 w 255516"/>
              <a:gd name="connsiteY1" fmla="*/ 172320 h 344640"/>
              <a:gd name="connsiteX2" fmla="*/ 83238 w 255516"/>
              <a:gd name="connsiteY2" fmla="*/ 344640 h 344640"/>
              <a:gd name="connsiteX3" fmla="*/ 28087 w 255516"/>
              <a:gd name="connsiteY3" fmla="*/ 225625 h 344640"/>
              <a:gd name="connsiteX4" fmla="*/ 0 w 255516"/>
              <a:gd name="connsiteY4" fmla="*/ 206058 h 344640"/>
              <a:gd name="connsiteX5" fmla="*/ 0 w 255516"/>
              <a:gd name="connsiteY5" fmla="*/ 138167 h 344640"/>
              <a:gd name="connsiteX6" fmla="*/ 29880 w 255516"/>
              <a:gd name="connsiteY6" fmla="*/ 117093 h 344640"/>
              <a:gd name="connsiteX7" fmla="*/ 83238 w 255516"/>
              <a:gd name="connsiteY7" fmla="*/ 0 h 3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5516" h="344640">
                <a:moveTo>
                  <a:pt x="83238" y="0"/>
                </a:moveTo>
                <a:cubicBezTo>
                  <a:pt x="91092" y="93589"/>
                  <a:pt x="165022" y="166342"/>
                  <a:pt x="255516" y="172320"/>
                </a:cubicBezTo>
                <a:cubicBezTo>
                  <a:pt x="161950" y="180176"/>
                  <a:pt x="89213" y="254125"/>
                  <a:pt x="83238" y="344640"/>
                </a:cubicBezTo>
                <a:cubicBezTo>
                  <a:pt x="79310" y="297845"/>
                  <a:pt x="58864" y="256260"/>
                  <a:pt x="28087" y="225625"/>
                </a:cubicBezTo>
                <a:lnTo>
                  <a:pt x="0" y="206058"/>
                </a:lnTo>
                <a:lnTo>
                  <a:pt x="0" y="138167"/>
                </a:lnTo>
                <a:lnTo>
                  <a:pt x="29880" y="117093"/>
                </a:lnTo>
                <a:cubicBezTo>
                  <a:pt x="60528" y="86288"/>
                  <a:pt x="80249" y="45173"/>
                  <a:pt x="83238" y="0"/>
                </a:cubicBezTo>
                <a:close/>
              </a:path>
            </a:pathLst>
          </a:custGeom>
          <a:solidFill>
            <a:srgbClr val="FFFFFF"/>
          </a:solidFill>
          <a:ln w="1269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aphic 5">
            <a:extLst>
              <a:ext uri="{FF2B5EF4-FFF2-40B4-BE49-F238E27FC236}">
                <a16:creationId xmlns:a16="http://schemas.microsoft.com/office/drawing/2014/main" id="{D0E4FD87-15BE-2595-CCD0-482A7E83E97A}"/>
              </a:ext>
            </a:extLst>
          </p:cNvPr>
          <p:cNvGrpSpPr/>
          <p:nvPr/>
        </p:nvGrpSpPr>
        <p:grpSpPr>
          <a:xfrm>
            <a:off x="7245297" y="90565"/>
            <a:ext cx="1036729" cy="1098301"/>
            <a:chOff x="2908835" y="116584"/>
            <a:chExt cx="1036729" cy="1098301"/>
          </a:xfrm>
        </p:grpSpPr>
        <p:grpSp>
          <p:nvGrpSpPr>
            <p:cNvPr id="8" name="Graphic 5">
              <a:extLst>
                <a:ext uri="{FF2B5EF4-FFF2-40B4-BE49-F238E27FC236}">
                  <a16:creationId xmlns:a16="http://schemas.microsoft.com/office/drawing/2014/main" id="{291FCEEA-05FB-B0AA-D2FD-0B61587C29DC}"/>
                </a:ext>
              </a:extLst>
            </p:cNvPr>
            <p:cNvGrpSpPr/>
            <p:nvPr/>
          </p:nvGrpSpPr>
          <p:grpSpPr>
            <a:xfrm>
              <a:off x="3502002" y="922503"/>
              <a:ext cx="148354" cy="286307"/>
              <a:chOff x="3502002" y="922503"/>
              <a:chExt cx="148354" cy="286307"/>
            </a:xfrm>
            <a:solidFill>
              <a:srgbClr val="000000"/>
            </a:solidFill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F2ECD5D6-2421-D658-65C3-A8665D6DDA94}"/>
                  </a:ext>
                </a:extLst>
              </p:cNvPr>
              <p:cNvSpPr/>
              <p:nvPr/>
            </p:nvSpPr>
            <p:spPr>
              <a:xfrm>
                <a:off x="3510064" y="922503"/>
                <a:ext cx="140292" cy="259303"/>
              </a:xfrm>
              <a:custGeom>
                <a:avLst/>
                <a:gdLst>
                  <a:gd name="connsiteX0" fmla="*/ 129890 w 140292"/>
                  <a:gd name="connsiteY0" fmla="*/ 259304 h 259303"/>
                  <a:gd name="connsiteX1" fmla="*/ 128538 w 140292"/>
                  <a:gd name="connsiteY1" fmla="*/ 259304 h 259303"/>
                  <a:gd name="connsiteX2" fmla="*/ 28471 w 140292"/>
                  <a:gd name="connsiteY2" fmla="*/ 245127 h 259303"/>
                  <a:gd name="connsiteX3" fmla="*/ 73 w 140292"/>
                  <a:gd name="connsiteY3" fmla="*/ 11550 h 259303"/>
                  <a:gd name="connsiteX4" fmla="*/ 9539 w 140292"/>
                  <a:gd name="connsiteY4" fmla="*/ 73 h 259303"/>
                  <a:gd name="connsiteX5" fmla="*/ 21033 w 140292"/>
                  <a:gd name="connsiteY5" fmla="*/ 9524 h 259303"/>
                  <a:gd name="connsiteX6" fmla="*/ 47403 w 140292"/>
                  <a:gd name="connsiteY6" fmla="*/ 227575 h 259303"/>
                  <a:gd name="connsiteX7" fmla="*/ 131243 w 140292"/>
                  <a:gd name="connsiteY7" fmla="*/ 239727 h 259303"/>
                  <a:gd name="connsiteX8" fmla="*/ 140032 w 140292"/>
                  <a:gd name="connsiteY8" fmla="*/ 251878 h 259303"/>
                  <a:gd name="connsiteX9" fmla="*/ 129890 w 140292"/>
                  <a:gd name="connsiteY9" fmla="*/ 259304 h 259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0292" h="259303">
                    <a:moveTo>
                      <a:pt x="129890" y="259304"/>
                    </a:moveTo>
                    <a:cubicBezTo>
                      <a:pt x="129214" y="259304"/>
                      <a:pt x="129214" y="259304"/>
                      <a:pt x="128538" y="259304"/>
                    </a:cubicBezTo>
                    <a:lnTo>
                      <a:pt x="28471" y="245127"/>
                    </a:lnTo>
                    <a:lnTo>
                      <a:pt x="73" y="11550"/>
                    </a:lnTo>
                    <a:cubicBezTo>
                      <a:pt x="-603" y="5474"/>
                      <a:pt x="3454" y="748"/>
                      <a:pt x="9539" y="73"/>
                    </a:cubicBezTo>
                    <a:cubicBezTo>
                      <a:pt x="14948" y="-602"/>
                      <a:pt x="20357" y="3449"/>
                      <a:pt x="21033" y="9524"/>
                    </a:cubicBezTo>
                    <a:lnTo>
                      <a:pt x="47403" y="227575"/>
                    </a:lnTo>
                    <a:lnTo>
                      <a:pt x="131243" y="239727"/>
                    </a:lnTo>
                    <a:cubicBezTo>
                      <a:pt x="137328" y="240402"/>
                      <a:pt x="141385" y="245802"/>
                      <a:pt x="140032" y="251878"/>
                    </a:cubicBezTo>
                    <a:cubicBezTo>
                      <a:pt x="140032" y="255928"/>
                      <a:pt x="135299" y="259304"/>
                      <a:pt x="129890" y="259304"/>
                    </a:cubicBezTo>
                    <a:close/>
                  </a:path>
                </a:pathLst>
              </a:custGeom>
              <a:solidFill>
                <a:srgbClr val="000000"/>
              </a:solidFill>
              <a:ln w="6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5C84B653-E0A2-4417-D5C7-03148FF114DC}"/>
                  </a:ext>
                </a:extLst>
              </p:cNvPr>
              <p:cNvSpPr/>
              <p:nvPr/>
            </p:nvSpPr>
            <p:spPr>
              <a:xfrm>
                <a:off x="3502002" y="1145352"/>
                <a:ext cx="133519" cy="63457"/>
              </a:xfrm>
              <a:custGeom>
                <a:avLst/>
                <a:gdLst>
                  <a:gd name="connsiteX0" fmla="*/ 121724 w 133519"/>
                  <a:gd name="connsiteY0" fmla="*/ 63457 h 63457"/>
                  <a:gd name="connsiteX1" fmla="*/ 116992 w 133519"/>
                  <a:gd name="connsiteY1" fmla="*/ 62107 h 63457"/>
                  <a:gd name="connsiteX2" fmla="*/ 48702 w 133519"/>
                  <a:gd name="connsiteY2" fmla="*/ 25653 h 63457"/>
                  <a:gd name="connsiteX3" fmla="*/ 17600 w 133519"/>
                  <a:gd name="connsiteY3" fmla="*/ 54006 h 63457"/>
                  <a:gd name="connsiteX4" fmla="*/ 2726 w 133519"/>
                  <a:gd name="connsiteY4" fmla="*/ 53331 h 63457"/>
                  <a:gd name="connsiteX5" fmla="*/ 3402 w 133519"/>
                  <a:gd name="connsiteY5" fmla="*/ 38480 h 63457"/>
                  <a:gd name="connsiteX6" fmla="*/ 45998 w 133519"/>
                  <a:gd name="connsiteY6" fmla="*/ 0 h 63457"/>
                  <a:gd name="connsiteX7" fmla="*/ 127810 w 133519"/>
                  <a:gd name="connsiteY7" fmla="*/ 43205 h 63457"/>
                  <a:gd name="connsiteX8" fmla="*/ 131866 w 133519"/>
                  <a:gd name="connsiteY8" fmla="*/ 57382 h 63457"/>
                  <a:gd name="connsiteX9" fmla="*/ 121724 w 133519"/>
                  <a:gd name="connsiteY9" fmla="*/ 63457 h 63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3519" h="63457">
                    <a:moveTo>
                      <a:pt x="121724" y="63457"/>
                    </a:moveTo>
                    <a:cubicBezTo>
                      <a:pt x="120372" y="63457"/>
                      <a:pt x="118344" y="62782"/>
                      <a:pt x="116992" y="62107"/>
                    </a:cubicBezTo>
                    <a:lnTo>
                      <a:pt x="48702" y="25653"/>
                    </a:lnTo>
                    <a:lnTo>
                      <a:pt x="17600" y="54006"/>
                    </a:lnTo>
                    <a:cubicBezTo>
                      <a:pt x="13544" y="58057"/>
                      <a:pt x="6782" y="57382"/>
                      <a:pt x="2726" y="53331"/>
                    </a:cubicBezTo>
                    <a:cubicBezTo>
                      <a:pt x="-1331" y="49281"/>
                      <a:pt x="-655" y="42530"/>
                      <a:pt x="3402" y="38480"/>
                    </a:cubicBezTo>
                    <a:lnTo>
                      <a:pt x="45998" y="0"/>
                    </a:lnTo>
                    <a:lnTo>
                      <a:pt x="127810" y="43205"/>
                    </a:lnTo>
                    <a:cubicBezTo>
                      <a:pt x="133219" y="45905"/>
                      <a:pt x="135247" y="52656"/>
                      <a:pt x="131866" y="57382"/>
                    </a:cubicBezTo>
                    <a:cubicBezTo>
                      <a:pt x="129162" y="61432"/>
                      <a:pt x="125105" y="63457"/>
                      <a:pt x="121724" y="634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6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1" name="Graphic 5">
              <a:extLst>
                <a:ext uri="{FF2B5EF4-FFF2-40B4-BE49-F238E27FC236}">
                  <a16:creationId xmlns:a16="http://schemas.microsoft.com/office/drawing/2014/main" id="{D8C56985-661E-2E13-F29F-673D7BBDB409}"/>
                </a:ext>
              </a:extLst>
            </p:cNvPr>
            <p:cNvGrpSpPr/>
            <p:nvPr/>
          </p:nvGrpSpPr>
          <p:grpSpPr>
            <a:xfrm>
              <a:off x="3334322" y="927903"/>
              <a:ext cx="149030" cy="286982"/>
              <a:chOff x="3334322" y="927903"/>
              <a:chExt cx="149030" cy="286982"/>
            </a:xfrm>
            <a:solidFill>
              <a:srgbClr val="000000"/>
            </a:solidFill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1536F77D-0A26-21D2-6CF8-3F07EA7159A5}"/>
                  </a:ext>
                </a:extLst>
              </p:cNvPr>
              <p:cNvSpPr/>
              <p:nvPr/>
            </p:nvSpPr>
            <p:spPr>
              <a:xfrm>
                <a:off x="3344412" y="927903"/>
                <a:ext cx="138940" cy="259978"/>
              </a:xfrm>
              <a:custGeom>
                <a:avLst/>
                <a:gdLst>
                  <a:gd name="connsiteX0" fmla="*/ 128538 w 138940"/>
                  <a:gd name="connsiteY0" fmla="*/ 259979 h 259978"/>
                  <a:gd name="connsiteX1" fmla="*/ 127186 w 138940"/>
                  <a:gd name="connsiteY1" fmla="*/ 259979 h 259978"/>
                  <a:gd name="connsiteX2" fmla="*/ 27119 w 138940"/>
                  <a:gd name="connsiteY2" fmla="*/ 245802 h 259978"/>
                  <a:gd name="connsiteX3" fmla="*/ 73 w 138940"/>
                  <a:gd name="connsiteY3" fmla="*/ 11550 h 259978"/>
                  <a:gd name="connsiteX4" fmla="*/ 9539 w 138940"/>
                  <a:gd name="connsiteY4" fmla="*/ 73 h 259978"/>
                  <a:gd name="connsiteX5" fmla="*/ 21033 w 138940"/>
                  <a:gd name="connsiteY5" fmla="*/ 9524 h 259978"/>
                  <a:gd name="connsiteX6" fmla="*/ 46050 w 138940"/>
                  <a:gd name="connsiteY6" fmla="*/ 227575 h 259978"/>
                  <a:gd name="connsiteX7" fmla="*/ 129890 w 138940"/>
                  <a:gd name="connsiteY7" fmla="*/ 239727 h 259978"/>
                  <a:gd name="connsiteX8" fmla="*/ 138680 w 138940"/>
                  <a:gd name="connsiteY8" fmla="*/ 251878 h 259978"/>
                  <a:gd name="connsiteX9" fmla="*/ 128538 w 138940"/>
                  <a:gd name="connsiteY9" fmla="*/ 259979 h 259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940" h="259978">
                    <a:moveTo>
                      <a:pt x="128538" y="259979"/>
                    </a:moveTo>
                    <a:cubicBezTo>
                      <a:pt x="127862" y="259979"/>
                      <a:pt x="127862" y="259979"/>
                      <a:pt x="127186" y="259979"/>
                    </a:cubicBezTo>
                    <a:lnTo>
                      <a:pt x="27119" y="245802"/>
                    </a:lnTo>
                    <a:lnTo>
                      <a:pt x="73" y="11550"/>
                    </a:lnTo>
                    <a:cubicBezTo>
                      <a:pt x="-603" y="5474"/>
                      <a:pt x="3454" y="748"/>
                      <a:pt x="9539" y="73"/>
                    </a:cubicBezTo>
                    <a:cubicBezTo>
                      <a:pt x="14948" y="-602"/>
                      <a:pt x="20357" y="3449"/>
                      <a:pt x="21033" y="9524"/>
                    </a:cubicBezTo>
                    <a:lnTo>
                      <a:pt x="46050" y="227575"/>
                    </a:lnTo>
                    <a:lnTo>
                      <a:pt x="129890" y="239727"/>
                    </a:lnTo>
                    <a:cubicBezTo>
                      <a:pt x="135976" y="240402"/>
                      <a:pt x="140032" y="245802"/>
                      <a:pt x="138680" y="251878"/>
                    </a:cubicBezTo>
                    <a:cubicBezTo>
                      <a:pt x="138680" y="255928"/>
                      <a:pt x="133947" y="259979"/>
                      <a:pt x="128538" y="259979"/>
                    </a:cubicBezTo>
                    <a:close/>
                  </a:path>
                </a:pathLst>
              </a:custGeom>
              <a:solidFill>
                <a:srgbClr val="000000"/>
              </a:solidFill>
              <a:ln w="6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4CA11D18-5C1B-EF74-1C83-A8219CB40E53}"/>
                  </a:ext>
                </a:extLst>
              </p:cNvPr>
              <p:cNvSpPr/>
              <p:nvPr/>
            </p:nvSpPr>
            <p:spPr>
              <a:xfrm>
                <a:off x="3334322" y="1151428"/>
                <a:ext cx="133519" cy="63457"/>
              </a:xfrm>
              <a:custGeom>
                <a:avLst/>
                <a:gdLst>
                  <a:gd name="connsiteX0" fmla="*/ 121724 w 133519"/>
                  <a:gd name="connsiteY0" fmla="*/ 63458 h 63457"/>
                  <a:gd name="connsiteX1" fmla="*/ 116991 w 133519"/>
                  <a:gd name="connsiteY1" fmla="*/ 62107 h 63457"/>
                  <a:gd name="connsiteX2" fmla="*/ 48702 w 133519"/>
                  <a:gd name="connsiteY2" fmla="*/ 25653 h 63457"/>
                  <a:gd name="connsiteX3" fmla="*/ 17600 w 133519"/>
                  <a:gd name="connsiteY3" fmla="*/ 54006 h 63457"/>
                  <a:gd name="connsiteX4" fmla="*/ 2726 w 133519"/>
                  <a:gd name="connsiteY4" fmla="*/ 53331 h 63457"/>
                  <a:gd name="connsiteX5" fmla="*/ 3402 w 133519"/>
                  <a:gd name="connsiteY5" fmla="*/ 38480 h 63457"/>
                  <a:gd name="connsiteX6" fmla="*/ 45998 w 133519"/>
                  <a:gd name="connsiteY6" fmla="*/ 0 h 63457"/>
                  <a:gd name="connsiteX7" fmla="*/ 127810 w 133519"/>
                  <a:gd name="connsiteY7" fmla="*/ 43205 h 63457"/>
                  <a:gd name="connsiteX8" fmla="*/ 131866 w 133519"/>
                  <a:gd name="connsiteY8" fmla="*/ 57382 h 63457"/>
                  <a:gd name="connsiteX9" fmla="*/ 121724 w 133519"/>
                  <a:gd name="connsiteY9" fmla="*/ 63458 h 63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3519" h="63457">
                    <a:moveTo>
                      <a:pt x="121724" y="63458"/>
                    </a:moveTo>
                    <a:cubicBezTo>
                      <a:pt x="120372" y="63458"/>
                      <a:pt x="118344" y="62782"/>
                      <a:pt x="116991" y="62107"/>
                    </a:cubicBezTo>
                    <a:lnTo>
                      <a:pt x="48702" y="25653"/>
                    </a:lnTo>
                    <a:lnTo>
                      <a:pt x="17600" y="54006"/>
                    </a:lnTo>
                    <a:cubicBezTo>
                      <a:pt x="13544" y="58057"/>
                      <a:pt x="6782" y="57382"/>
                      <a:pt x="2726" y="53331"/>
                    </a:cubicBezTo>
                    <a:cubicBezTo>
                      <a:pt x="-1331" y="49281"/>
                      <a:pt x="-655" y="42530"/>
                      <a:pt x="3402" y="38480"/>
                    </a:cubicBezTo>
                    <a:lnTo>
                      <a:pt x="45998" y="0"/>
                    </a:lnTo>
                    <a:lnTo>
                      <a:pt x="127810" y="43205"/>
                    </a:lnTo>
                    <a:cubicBezTo>
                      <a:pt x="133219" y="45905"/>
                      <a:pt x="135247" y="52656"/>
                      <a:pt x="131866" y="57382"/>
                    </a:cubicBezTo>
                    <a:cubicBezTo>
                      <a:pt x="129838" y="60757"/>
                      <a:pt x="125781" y="63458"/>
                      <a:pt x="121724" y="63458"/>
                    </a:cubicBezTo>
                    <a:close/>
                  </a:path>
                </a:pathLst>
              </a:custGeom>
              <a:solidFill>
                <a:srgbClr val="000000"/>
              </a:solidFill>
              <a:ln w="67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D1DC5D6-FDFF-EBD2-717D-953C0F0BA596}"/>
                </a:ext>
              </a:extLst>
            </p:cNvPr>
            <p:cNvSpPr/>
            <p:nvPr/>
          </p:nvSpPr>
          <p:spPr>
            <a:xfrm>
              <a:off x="3148887" y="116584"/>
              <a:ext cx="687569" cy="874849"/>
            </a:xfrm>
            <a:custGeom>
              <a:avLst/>
              <a:gdLst>
                <a:gd name="connsiteX0" fmla="*/ 619532 w 687569"/>
                <a:gd name="connsiteY0" fmla="*/ 853922 h 874849"/>
                <a:gd name="connsiteX1" fmla="*/ 6282 w 687569"/>
                <a:gd name="connsiteY1" fmla="*/ 874850 h 874849"/>
                <a:gd name="connsiteX2" fmla="*/ 415341 w 687569"/>
                <a:gd name="connsiteY2" fmla="*/ 1297 h 874849"/>
                <a:gd name="connsiteX3" fmla="*/ 619532 w 687569"/>
                <a:gd name="connsiteY3" fmla="*/ 853922 h 87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7569" h="874849">
                  <a:moveTo>
                    <a:pt x="619532" y="853922"/>
                  </a:moveTo>
                  <a:lnTo>
                    <a:pt x="6282" y="874850"/>
                  </a:lnTo>
                  <a:cubicBezTo>
                    <a:pt x="-6564" y="601443"/>
                    <a:pt x="-41723" y="-32457"/>
                    <a:pt x="415341" y="1297"/>
                  </a:cubicBezTo>
                  <a:cubicBezTo>
                    <a:pt x="621561" y="16824"/>
                    <a:pt x="785184" y="478578"/>
                    <a:pt x="619532" y="853922"/>
                  </a:cubicBezTo>
                  <a:close/>
                </a:path>
              </a:pathLst>
            </a:custGeom>
            <a:solidFill>
              <a:srgbClr val="B68A69"/>
            </a:solidFill>
            <a:ln w="675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CA03C5C5-8928-1881-5F66-366B911DA703}"/>
                </a:ext>
              </a:extLst>
            </p:cNvPr>
            <p:cNvSpPr/>
            <p:nvPr/>
          </p:nvSpPr>
          <p:spPr>
            <a:xfrm>
              <a:off x="2961372" y="783814"/>
              <a:ext cx="207995" cy="206944"/>
            </a:xfrm>
            <a:custGeom>
              <a:avLst/>
              <a:gdLst>
                <a:gd name="connsiteX0" fmla="*/ 207995 w 207995"/>
                <a:gd name="connsiteY0" fmla="*/ 206945 h 206944"/>
                <a:gd name="connsiteX1" fmla="*/ 10565 w 207995"/>
                <a:gd name="connsiteY1" fmla="*/ 23323 h 206944"/>
                <a:gd name="connsiteX2" fmla="*/ 207995 w 207995"/>
                <a:gd name="connsiteY2" fmla="*/ 206945 h 206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7995" h="206944">
                  <a:moveTo>
                    <a:pt x="207995" y="206945"/>
                  </a:moveTo>
                  <a:cubicBezTo>
                    <a:pt x="207995" y="206945"/>
                    <a:pt x="108604" y="-82664"/>
                    <a:pt x="10565" y="23323"/>
                  </a:cubicBezTo>
                  <a:cubicBezTo>
                    <a:pt x="-34736" y="72604"/>
                    <a:pt x="72093" y="123910"/>
                    <a:pt x="207995" y="206945"/>
                  </a:cubicBezTo>
                  <a:close/>
                </a:path>
              </a:pathLst>
            </a:custGeom>
            <a:solidFill>
              <a:srgbClr val="B68A69"/>
            </a:solidFill>
            <a:ln w="675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6729B564-098A-5A97-9D77-86940B5C185C}"/>
                </a:ext>
              </a:extLst>
            </p:cNvPr>
            <p:cNvSpPr/>
            <p:nvPr/>
          </p:nvSpPr>
          <p:spPr>
            <a:xfrm>
              <a:off x="2908835" y="942548"/>
              <a:ext cx="268645" cy="115021"/>
            </a:xfrm>
            <a:custGeom>
              <a:avLst/>
              <a:gdLst>
                <a:gd name="connsiteX0" fmla="*/ 268646 w 268645"/>
                <a:gd name="connsiteY0" fmla="*/ 40110 h 115021"/>
                <a:gd name="connsiteX1" fmla="*/ 898 w 268645"/>
                <a:gd name="connsiteY1" fmla="*/ 73189 h 115021"/>
                <a:gd name="connsiteX2" fmla="*/ 268646 w 268645"/>
                <a:gd name="connsiteY2" fmla="*/ 40110 h 11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8645" h="115021">
                  <a:moveTo>
                    <a:pt x="268646" y="40110"/>
                  </a:moveTo>
                  <a:cubicBezTo>
                    <a:pt x="268646" y="40110"/>
                    <a:pt x="-18034" y="-69253"/>
                    <a:pt x="898" y="73189"/>
                  </a:cubicBezTo>
                  <a:cubicBezTo>
                    <a:pt x="10364" y="140022"/>
                    <a:pt x="84738" y="125170"/>
                    <a:pt x="268646" y="40110"/>
                  </a:cubicBezTo>
                  <a:close/>
                </a:path>
              </a:pathLst>
            </a:custGeom>
            <a:solidFill>
              <a:srgbClr val="B68A69"/>
            </a:solidFill>
            <a:ln w="675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47EC58FE-DE26-2EB7-C84A-C26C8BBCCBC0}"/>
                </a:ext>
              </a:extLst>
            </p:cNvPr>
            <p:cNvSpPr/>
            <p:nvPr/>
          </p:nvSpPr>
          <p:spPr>
            <a:xfrm>
              <a:off x="3627757" y="340657"/>
              <a:ext cx="58947" cy="99236"/>
            </a:xfrm>
            <a:custGeom>
              <a:avLst/>
              <a:gdLst>
                <a:gd name="connsiteX0" fmla="*/ 27 w 58947"/>
                <a:gd name="connsiteY0" fmla="*/ 50631 h 99236"/>
                <a:gd name="connsiteX1" fmla="*/ 31129 w 58947"/>
                <a:gd name="connsiteY1" fmla="*/ 99237 h 99236"/>
                <a:gd name="connsiteX2" fmla="*/ 58850 w 58947"/>
                <a:gd name="connsiteY2" fmla="*/ 48606 h 99236"/>
                <a:gd name="connsiteX3" fmla="*/ 27748 w 58947"/>
                <a:gd name="connsiteY3" fmla="*/ 0 h 99236"/>
                <a:gd name="connsiteX4" fmla="*/ 27 w 58947"/>
                <a:gd name="connsiteY4" fmla="*/ 50631 h 99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947" h="99236">
                  <a:moveTo>
                    <a:pt x="27" y="50631"/>
                  </a:moveTo>
                  <a:cubicBezTo>
                    <a:pt x="703" y="77634"/>
                    <a:pt x="14902" y="99237"/>
                    <a:pt x="31129" y="99237"/>
                  </a:cubicBezTo>
                  <a:cubicBezTo>
                    <a:pt x="47356" y="98562"/>
                    <a:pt x="60202" y="76284"/>
                    <a:pt x="58850" y="48606"/>
                  </a:cubicBezTo>
                  <a:cubicBezTo>
                    <a:pt x="58174" y="21603"/>
                    <a:pt x="43975" y="0"/>
                    <a:pt x="27748" y="0"/>
                  </a:cubicBezTo>
                  <a:cubicBezTo>
                    <a:pt x="11521" y="675"/>
                    <a:pt x="-649" y="23628"/>
                    <a:pt x="27" y="50631"/>
                  </a:cubicBezTo>
                  <a:close/>
                </a:path>
              </a:pathLst>
            </a:custGeom>
            <a:solidFill>
              <a:srgbClr val="000000"/>
            </a:solidFill>
            <a:ln w="675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84886B0B-2269-587E-8D0D-90576EE28E11}"/>
                </a:ext>
              </a:extLst>
            </p:cNvPr>
            <p:cNvSpPr/>
            <p:nvPr/>
          </p:nvSpPr>
          <p:spPr>
            <a:xfrm>
              <a:off x="3790055" y="458796"/>
              <a:ext cx="155509" cy="96536"/>
            </a:xfrm>
            <a:custGeom>
              <a:avLst/>
              <a:gdLst>
                <a:gd name="connsiteX0" fmla="*/ 0 w 155509"/>
                <a:gd name="connsiteY0" fmla="*/ 0 h 96536"/>
                <a:gd name="connsiteX1" fmla="*/ 155510 w 155509"/>
                <a:gd name="connsiteY1" fmla="*/ 16202 h 96536"/>
                <a:gd name="connsiteX2" fmla="*/ 18932 w 155509"/>
                <a:gd name="connsiteY2" fmla="*/ 96536 h 96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5509" h="96536">
                  <a:moveTo>
                    <a:pt x="0" y="0"/>
                  </a:moveTo>
                  <a:cubicBezTo>
                    <a:pt x="0" y="0"/>
                    <a:pt x="128465" y="0"/>
                    <a:pt x="155510" y="16202"/>
                  </a:cubicBezTo>
                  <a:cubicBezTo>
                    <a:pt x="155510" y="16202"/>
                    <a:pt x="89249" y="77634"/>
                    <a:pt x="18932" y="96536"/>
                  </a:cubicBezTo>
                </a:path>
              </a:pathLst>
            </a:custGeom>
            <a:solidFill>
              <a:schemeClr val="accent2"/>
            </a:solidFill>
            <a:ln w="675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F90DAA0-A9BB-0EEA-7D6F-AFEE02227FCA}"/>
                </a:ext>
              </a:extLst>
            </p:cNvPr>
            <p:cNvSpPr/>
            <p:nvPr/>
          </p:nvSpPr>
          <p:spPr>
            <a:xfrm>
              <a:off x="3441172" y="601826"/>
              <a:ext cx="398069" cy="379481"/>
            </a:xfrm>
            <a:custGeom>
              <a:avLst/>
              <a:gdLst>
                <a:gd name="connsiteX0" fmla="*/ 0 w 398069"/>
                <a:gd name="connsiteY0" fmla="*/ 379482 h 379481"/>
                <a:gd name="connsiteX1" fmla="*/ 327247 w 398069"/>
                <a:gd name="connsiteY1" fmla="*/ 368681 h 379481"/>
                <a:gd name="connsiteX2" fmla="*/ 394860 w 398069"/>
                <a:gd name="connsiteY2" fmla="*/ 8188 h 379481"/>
                <a:gd name="connsiteX3" fmla="*/ 0 w 398069"/>
                <a:gd name="connsiteY3" fmla="*/ 379482 h 37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8069" h="379481">
                  <a:moveTo>
                    <a:pt x="0" y="379482"/>
                  </a:moveTo>
                  <a:lnTo>
                    <a:pt x="327247" y="368681"/>
                  </a:lnTo>
                  <a:cubicBezTo>
                    <a:pt x="327247" y="368681"/>
                    <a:pt x="415820" y="174933"/>
                    <a:pt x="394860" y="8188"/>
                  </a:cubicBezTo>
                  <a:cubicBezTo>
                    <a:pt x="394860" y="8863"/>
                    <a:pt x="71670" y="-89698"/>
                    <a:pt x="0" y="379482"/>
                  </a:cubicBezTo>
                  <a:close/>
                </a:path>
              </a:pathLst>
            </a:custGeom>
            <a:solidFill>
              <a:srgbClr val="E20713"/>
            </a:solidFill>
            <a:ln w="675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27" name="Group 926">
            <a:extLst>
              <a:ext uri="{FF2B5EF4-FFF2-40B4-BE49-F238E27FC236}">
                <a16:creationId xmlns:a16="http://schemas.microsoft.com/office/drawing/2014/main" id="{2AC0D1DC-82F4-C9D9-0CA8-E23B41CF5E5E}"/>
              </a:ext>
            </a:extLst>
          </p:cNvPr>
          <p:cNvGrpSpPr/>
          <p:nvPr/>
        </p:nvGrpSpPr>
        <p:grpSpPr>
          <a:xfrm>
            <a:off x="9082435" y="181429"/>
            <a:ext cx="1220914" cy="1070164"/>
            <a:chOff x="7182616" y="143909"/>
            <a:chExt cx="1220914" cy="1070164"/>
          </a:xfrm>
        </p:grpSpPr>
        <p:grpSp>
          <p:nvGrpSpPr>
            <p:cNvPr id="24" name="Graphic 20">
              <a:extLst>
                <a:ext uri="{FF2B5EF4-FFF2-40B4-BE49-F238E27FC236}">
                  <a16:creationId xmlns:a16="http://schemas.microsoft.com/office/drawing/2014/main" id="{C8A49C98-7CE9-9B5F-1E61-B3FE777EC976}"/>
                </a:ext>
              </a:extLst>
            </p:cNvPr>
            <p:cNvGrpSpPr/>
            <p:nvPr/>
          </p:nvGrpSpPr>
          <p:grpSpPr>
            <a:xfrm>
              <a:off x="7489409" y="1111510"/>
              <a:ext cx="608102" cy="102563"/>
              <a:chOff x="7327163" y="2044060"/>
              <a:chExt cx="1142755" cy="192739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7982F6CC-EEC5-11B7-D369-F4B59A241772}"/>
                  </a:ext>
                </a:extLst>
              </p:cNvPr>
              <p:cNvSpPr/>
              <p:nvPr/>
            </p:nvSpPr>
            <p:spPr>
              <a:xfrm>
                <a:off x="7327163" y="2044060"/>
                <a:ext cx="1142755" cy="192739"/>
              </a:xfrm>
              <a:custGeom>
                <a:avLst/>
                <a:gdLst>
                  <a:gd name="connsiteX0" fmla="*/ 7023 w 1142755"/>
                  <a:gd name="connsiteY0" fmla="*/ 24317 h 192739"/>
                  <a:gd name="connsiteX1" fmla="*/ 485 w 1142755"/>
                  <a:gd name="connsiteY1" fmla="*/ 143133 h 192739"/>
                  <a:gd name="connsiteX2" fmla="*/ 3562 w 1142755"/>
                  <a:gd name="connsiteY2" fmla="*/ 171203 h 192739"/>
                  <a:gd name="connsiteX3" fmla="*/ 47791 w 1142755"/>
                  <a:gd name="connsiteY3" fmla="*/ 192351 h 192739"/>
                  <a:gd name="connsiteX4" fmla="*/ 655455 w 1142755"/>
                  <a:gd name="connsiteY4" fmla="*/ 152746 h 192739"/>
                  <a:gd name="connsiteX5" fmla="*/ 891213 w 1142755"/>
                  <a:gd name="connsiteY5" fmla="*/ 167357 h 192739"/>
                  <a:gd name="connsiteX6" fmla="*/ 1068897 w 1142755"/>
                  <a:gd name="connsiteY6" fmla="*/ 183507 h 192739"/>
                  <a:gd name="connsiteX7" fmla="*/ 1137355 w 1142755"/>
                  <a:gd name="connsiteY7" fmla="*/ 164281 h 192739"/>
                  <a:gd name="connsiteX8" fmla="*/ 1140817 w 1142755"/>
                  <a:gd name="connsiteY8" fmla="*/ 91607 h 192739"/>
                  <a:gd name="connsiteX9" fmla="*/ 1139663 w 1142755"/>
                  <a:gd name="connsiteY9" fmla="*/ 5860 h 192739"/>
                  <a:gd name="connsiteX10" fmla="*/ 1038514 w 1142755"/>
                  <a:gd name="connsiteY10" fmla="*/ 13935 h 192739"/>
                  <a:gd name="connsiteX11" fmla="*/ 477001 w 1142755"/>
                  <a:gd name="connsiteY11" fmla="*/ 92 h 192739"/>
                  <a:gd name="connsiteX12" fmla="*/ 7023 w 1142755"/>
                  <a:gd name="connsiteY12" fmla="*/ 24317 h 192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42755" h="192739">
                    <a:moveTo>
                      <a:pt x="7023" y="24317"/>
                    </a:moveTo>
                    <a:cubicBezTo>
                      <a:pt x="4715" y="53924"/>
                      <a:pt x="2408" y="113525"/>
                      <a:pt x="485" y="143133"/>
                    </a:cubicBezTo>
                    <a:cubicBezTo>
                      <a:pt x="-284" y="152746"/>
                      <a:pt x="-669" y="162743"/>
                      <a:pt x="3562" y="171203"/>
                    </a:cubicBezTo>
                    <a:cubicBezTo>
                      <a:pt x="11254" y="186583"/>
                      <a:pt x="30868" y="194658"/>
                      <a:pt x="47791" y="192351"/>
                    </a:cubicBezTo>
                    <a:cubicBezTo>
                      <a:pt x="283548" y="160052"/>
                      <a:pt x="455464" y="156976"/>
                      <a:pt x="655455" y="152746"/>
                    </a:cubicBezTo>
                    <a:cubicBezTo>
                      <a:pt x="731605" y="151208"/>
                      <a:pt x="815063" y="161974"/>
                      <a:pt x="891213" y="167357"/>
                    </a:cubicBezTo>
                    <a:cubicBezTo>
                      <a:pt x="950441" y="171587"/>
                      <a:pt x="1004285" y="180047"/>
                      <a:pt x="1068897" y="183507"/>
                    </a:cubicBezTo>
                    <a:cubicBezTo>
                      <a:pt x="1092357" y="184661"/>
                      <a:pt x="1126202" y="188121"/>
                      <a:pt x="1137355" y="164281"/>
                    </a:cubicBezTo>
                    <a:cubicBezTo>
                      <a:pt x="1146970" y="143133"/>
                      <a:pt x="1140817" y="113909"/>
                      <a:pt x="1140817" y="91607"/>
                    </a:cubicBezTo>
                    <a:cubicBezTo>
                      <a:pt x="1140817" y="82763"/>
                      <a:pt x="1134663" y="7782"/>
                      <a:pt x="1139663" y="5860"/>
                    </a:cubicBezTo>
                    <a:cubicBezTo>
                      <a:pt x="1114664" y="16626"/>
                      <a:pt x="1065820" y="14319"/>
                      <a:pt x="1038514" y="13935"/>
                    </a:cubicBezTo>
                    <a:cubicBezTo>
                      <a:pt x="758142" y="8936"/>
                      <a:pt x="718529" y="-1062"/>
                      <a:pt x="477001" y="92"/>
                    </a:cubicBezTo>
                    <a:cubicBezTo>
                      <a:pt x="372776" y="861"/>
                      <a:pt x="7023" y="24317"/>
                      <a:pt x="7023" y="24317"/>
                    </a:cubicBezTo>
                    <a:close/>
                  </a:path>
                </a:pathLst>
              </a:custGeom>
              <a:solidFill>
                <a:srgbClr val="9A2C1D"/>
              </a:solidFill>
              <a:ln w="38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26573C3F-84BB-1275-FF23-2E7DDE915892}"/>
                  </a:ext>
                </a:extLst>
              </p:cNvPr>
              <p:cNvSpPr/>
              <p:nvPr/>
            </p:nvSpPr>
            <p:spPr>
              <a:xfrm>
                <a:off x="7375412" y="2091833"/>
                <a:ext cx="8386" cy="126506"/>
              </a:xfrm>
              <a:custGeom>
                <a:avLst/>
                <a:gdLst>
                  <a:gd name="connsiteX0" fmla="*/ 8387 w 8386"/>
                  <a:gd name="connsiteY0" fmla="*/ 126507 h 126506"/>
                  <a:gd name="connsiteX1" fmla="*/ 1080 w 8386"/>
                  <a:gd name="connsiteY1" fmla="*/ 0 h 126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386" h="126506">
                    <a:moveTo>
                      <a:pt x="8387" y="126507"/>
                    </a:moveTo>
                    <a:cubicBezTo>
                      <a:pt x="695" y="84978"/>
                      <a:pt x="-1612" y="42297"/>
                      <a:pt x="1080" y="0"/>
                    </a:cubicBezTo>
                  </a:path>
                </a:pathLst>
              </a:custGeom>
              <a:noFill/>
              <a:ln w="10451" cap="rnd">
                <a:solidFill>
                  <a:srgbClr val="B13C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0D71FE85-5DC1-31D4-FFF3-A1B5EB9349FB}"/>
                  </a:ext>
                </a:extLst>
              </p:cNvPr>
              <p:cNvSpPr/>
              <p:nvPr/>
            </p:nvSpPr>
            <p:spPr>
              <a:xfrm>
                <a:off x="7440341" y="2094524"/>
                <a:ext cx="4224" cy="119200"/>
              </a:xfrm>
              <a:custGeom>
                <a:avLst/>
                <a:gdLst>
                  <a:gd name="connsiteX0" fmla="*/ 4225 w 4224"/>
                  <a:gd name="connsiteY0" fmla="*/ 119201 h 119200"/>
                  <a:gd name="connsiteX1" fmla="*/ 379 w 4224"/>
                  <a:gd name="connsiteY1" fmla="*/ 0 h 119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24" h="119200">
                    <a:moveTo>
                      <a:pt x="4225" y="119201"/>
                    </a:moveTo>
                    <a:cubicBezTo>
                      <a:pt x="764" y="79595"/>
                      <a:pt x="-775" y="39605"/>
                      <a:pt x="379" y="0"/>
                    </a:cubicBezTo>
                  </a:path>
                </a:pathLst>
              </a:custGeom>
              <a:noFill/>
              <a:ln w="10451" cap="rnd">
                <a:solidFill>
                  <a:srgbClr val="B13C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B15B6933-CD06-2A05-24FD-559E70B9E6C6}"/>
                  </a:ext>
                </a:extLst>
              </p:cNvPr>
              <p:cNvSpPr/>
              <p:nvPr/>
            </p:nvSpPr>
            <p:spPr>
              <a:xfrm>
                <a:off x="7518868" y="2100292"/>
                <a:ext cx="5309" cy="104204"/>
              </a:xfrm>
              <a:custGeom>
                <a:avLst/>
                <a:gdLst>
                  <a:gd name="connsiteX0" fmla="*/ 5309 w 5309"/>
                  <a:gd name="connsiteY0" fmla="*/ 104204 h 104204"/>
                  <a:gd name="connsiteX1" fmla="*/ 1848 w 5309"/>
                  <a:gd name="connsiteY1" fmla="*/ 0 h 104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309" h="104204">
                    <a:moveTo>
                      <a:pt x="5309" y="104204"/>
                    </a:moveTo>
                    <a:cubicBezTo>
                      <a:pt x="-75" y="73443"/>
                      <a:pt x="-1613" y="30761"/>
                      <a:pt x="1848" y="0"/>
                    </a:cubicBezTo>
                  </a:path>
                </a:pathLst>
              </a:custGeom>
              <a:noFill/>
              <a:ln w="10451" cap="rnd">
                <a:solidFill>
                  <a:srgbClr val="B13C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3588985A-A09A-D7F5-E3F1-24D58B7413A1}"/>
                  </a:ext>
                </a:extLst>
              </p:cNvPr>
              <p:cNvSpPr/>
              <p:nvPr/>
            </p:nvSpPr>
            <p:spPr>
              <a:xfrm>
                <a:off x="7601097" y="2085296"/>
                <a:ext cx="7307" cy="117278"/>
              </a:xfrm>
              <a:custGeom>
                <a:avLst/>
                <a:gdLst>
                  <a:gd name="connsiteX0" fmla="*/ 7308 w 7307"/>
                  <a:gd name="connsiteY0" fmla="*/ 117278 h 117278"/>
                  <a:gd name="connsiteX1" fmla="*/ 0 w 7307"/>
                  <a:gd name="connsiteY1" fmla="*/ 0 h 117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307" h="117278">
                    <a:moveTo>
                      <a:pt x="7308" y="117278"/>
                    </a:moveTo>
                    <a:cubicBezTo>
                      <a:pt x="3846" y="84594"/>
                      <a:pt x="1923" y="42682"/>
                      <a:pt x="0" y="0"/>
                    </a:cubicBezTo>
                  </a:path>
                </a:pathLst>
              </a:custGeom>
              <a:noFill/>
              <a:ln w="10451" cap="rnd">
                <a:solidFill>
                  <a:srgbClr val="B13C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E4814BC3-5334-8093-C259-E51AD0ECDECB}"/>
                  </a:ext>
                </a:extLst>
              </p:cNvPr>
              <p:cNvSpPr/>
              <p:nvPr/>
            </p:nvSpPr>
            <p:spPr>
              <a:xfrm>
                <a:off x="7686093" y="2080681"/>
                <a:ext cx="4614" cy="116509"/>
              </a:xfrm>
              <a:custGeom>
                <a:avLst/>
                <a:gdLst>
                  <a:gd name="connsiteX0" fmla="*/ 4615 w 4614"/>
                  <a:gd name="connsiteY0" fmla="*/ 116509 h 116509"/>
                  <a:gd name="connsiteX1" fmla="*/ 0 w 4614"/>
                  <a:gd name="connsiteY1" fmla="*/ 0 h 116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14" h="116509">
                    <a:moveTo>
                      <a:pt x="4615" y="116509"/>
                    </a:moveTo>
                    <a:cubicBezTo>
                      <a:pt x="2308" y="79980"/>
                      <a:pt x="769" y="36145"/>
                      <a:pt x="0" y="0"/>
                    </a:cubicBezTo>
                  </a:path>
                </a:pathLst>
              </a:custGeom>
              <a:noFill/>
              <a:ln w="10451" cap="rnd">
                <a:solidFill>
                  <a:srgbClr val="B13C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4B70487F-5B7B-A64B-0626-F4090438AEE3}"/>
                  </a:ext>
                </a:extLst>
              </p:cNvPr>
              <p:cNvSpPr/>
              <p:nvPr/>
            </p:nvSpPr>
            <p:spPr>
              <a:xfrm>
                <a:off x="7755955" y="2082604"/>
                <a:ext cx="2826" cy="109203"/>
              </a:xfrm>
              <a:custGeom>
                <a:avLst/>
                <a:gdLst>
                  <a:gd name="connsiteX0" fmla="*/ 519 w 2826"/>
                  <a:gd name="connsiteY0" fmla="*/ 109203 h 109203"/>
                  <a:gd name="connsiteX1" fmla="*/ 2826 w 2826"/>
                  <a:gd name="connsiteY1" fmla="*/ 0 h 109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26" h="109203">
                    <a:moveTo>
                      <a:pt x="519" y="109203"/>
                    </a:moveTo>
                    <a:cubicBezTo>
                      <a:pt x="-635" y="78057"/>
                      <a:pt x="134" y="30761"/>
                      <a:pt x="2826" y="0"/>
                    </a:cubicBezTo>
                  </a:path>
                </a:pathLst>
              </a:custGeom>
              <a:noFill/>
              <a:ln w="10451" cap="rnd">
                <a:solidFill>
                  <a:srgbClr val="B13C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2FCB7B81-0199-3558-7EE3-24EA953CE463}"/>
                  </a:ext>
                </a:extLst>
              </p:cNvPr>
              <p:cNvSpPr/>
              <p:nvPr/>
            </p:nvSpPr>
            <p:spPr>
              <a:xfrm>
                <a:off x="7821471" y="2079143"/>
                <a:ext cx="769" cy="114202"/>
              </a:xfrm>
              <a:custGeom>
                <a:avLst/>
                <a:gdLst>
                  <a:gd name="connsiteX0" fmla="*/ 0 w 769"/>
                  <a:gd name="connsiteY0" fmla="*/ 114202 h 114202"/>
                  <a:gd name="connsiteX1" fmla="*/ 0 w 769"/>
                  <a:gd name="connsiteY1" fmla="*/ 66137 h 114202"/>
                  <a:gd name="connsiteX2" fmla="*/ 769 w 769"/>
                  <a:gd name="connsiteY2" fmla="*/ 0 h 114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69" h="114202">
                    <a:moveTo>
                      <a:pt x="0" y="114202"/>
                    </a:moveTo>
                    <a:cubicBezTo>
                      <a:pt x="1539" y="100359"/>
                      <a:pt x="0" y="75750"/>
                      <a:pt x="0" y="66137"/>
                    </a:cubicBezTo>
                    <a:cubicBezTo>
                      <a:pt x="385" y="39990"/>
                      <a:pt x="385" y="26147"/>
                      <a:pt x="769" y="0"/>
                    </a:cubicBezTo>
                  </a:path>
                </a:pathLst>
              </a:custGeom>
              <a:noFill/>
              <a:ln w="10451" cap="rnd">
                <a:solidFill>
                  <a:srgbClr val="B13C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8C0FFF1E-97B0-0574-47A4-B823FD9A8D99}"/>
                  </a:ext>
                </a:extLst>
              </p:cNvPr>
              <p:cNvSpPr/>
              <p:nvPr/>
            </p:nvSpPr>
            <p:spPr>
              <a:xfrm>
                <a:off x="7886240" y="2085296"/>
                <a:ext cx="2920" cy="104204"/>
              </a:xfrm>
              <a:custGeom>
                <a:avLst/>
                <a:gdLst>
                  <a:gd name="connsiteX0" fmla="*/ 2921 w 2920"/>
                  <a:gd name="connsiteY0" fmla="*/ 104205 h 104204"/>
                  <a:gd name="connsiteX1" fmla="*/ 1767 w 2920"/>
                  <a:gd name="connsiteY1" fmla="*/ 0 h 104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20" h="104204">
                    <a:moveTo>
                      <a:pt x="2921" y="104205"/>
                    </a:moveTo>
                    <a:cubicBezTo>
                      <a:pt x="-541" y="72674"/>
                      <a:pt x="-925" y="31146"/>
                      <a:pt x="1767" y="0"/>
                    </a:cubicBezTo>
                  </a:path>
                </a:pathLst>
              </a:custGeom>
              <a:noFill/>
              <a:ln w="10451" cap="rnd">
                <a:solidFill>
                  <a:srgbClr val="B13C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EE3F8897-7E07-DFD6-E509-4B8E264B23D4}"/>
                  </a:ext>
                </a:extLst>
              </p:cNvPr>
              <p:cNvSpPr/>
              <p:nvPr/>
            </p:nvSpPr>
            <p:spPr>
              <a:xfrm>
                <a:off x="7957077" y="2076452"/>
                <a:ext cx="3618" cy="113048"/>
              </a:xfrm>
              <a:custGeom>
                <a:avLst/>
                <a:gdLst>
                  <a:gd name="connsiteX0" fmla="*/ 926 w 3618"/>
                  <a:gd name="connsiteY0" fmla="*/ 113049 h 113048"/>
                  <a:gd name="connsiteX1" fmla="*/ 3618 w 3618"/>
                  <a:gd name="connsiteY1" fmla="*/ 0 h 113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618" h="113048">
                    <a:moveTo>
                      <a:pt x="926" y="113049"/>
                    </a:moveTo>
                    <a:cubicBezTo>
                      <a:pt x="-997" y="80364"/>
                      <a:pt x="157" y="32684"/>
                      <a:pt x="3618" y="0"/>
                    </a:cubicBezTo>
                  </a:path>
                </a:pathLst>
              </a:custGeom>
              <a:noFill/>
              <a:ln w="10451" cap="rnd">
                <a:solidFill>
                  <a:srgbClr val="B13C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F5C5B0CA-18EB-BF94-7359-01D672148A23}"/>
                  </a:ext>
                </a:extLst>
              </p:cNvPr>
              <p:cNvSpPr/>
              <p:nvPr/>
            </p:nvSpPr>
            <p:spPr>
              <a:xfrm>
                <a:off x="8026956" y="2082604"/>
                <a:ext cx="4120" cy="106896"/>
              </a:xfrm>
              <a:custGeom>
                <a:avLst/>
                <a:gdLst>
                  <a:gd name="connsiteX0" fmla="*/ 660 w 4120"/>
                  <a:gd name="connsiteY0" fmla="*/ 106896 h 106896"/>
                  <a:gd name="connsiteX1" fmla="*/ 4121 w 4120"/>
                  <a:gd name="connsiteY1" fmla="*/ 0 h 106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20" h="106896">
                    <a:moveTo>
                      <a:pt x="660" y="106896"/>
                    </a:moveTo>
                    <a:cubicBezTo>
                      <a:pt x="-879" y="76135"/>
                      <a:pt x="275" y="30761"/>
                      <a:pt x="4121" y="0"/>
                    </a:cubicBezTo>
                  </a:path>
                </a:pathLst>
              </a:custGeom>
              <a:noFill/>
              <a:ln w="10451" cap="rnd">
                <a:solidFill>
                  <a:srgbClr val="B13C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7056E975-05C9-0F7C-D366-71B9DC1A8026}"/>
                  </a:ext>
                </a:extLst>
              </p:cNvPr>
              <p:cNvSpPr/>
              <p:nvPr/>
            </p:nvSpPr>
            <p:spPr>
              <a:xfrm>
                <a:off x="8101458" y="2082604"/>
                <a:ext cx="4999" cy="110741"/>
              </a:xfrm>
              <a:custGeom>
                <a:avLst/>
                <a:gdLst>
                  <a:gd name="connsiteX0" fmla="*/ 0 w 4999"/>
                  <a:gd name="connsiteY0" fmla="*/ 110741 h 110741"/>
                  <a:gd name="connsiteX1" fmla="*/ 5000 w 4999"/>
                  <a:gd name="connsiteY1" fmla="*/ 0 h 110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" h="110741">
                    <a:moveTo>
                      <a:pt x="0" y="110741"/>
                    </a:moveTo>
                    <a:cubicBezTo>
                      <a:pt x="3077" y="72290"/>
                      <a:pt x="2308" y="36529"/>
                      <a:pt x="5000" y="0"/>
                    </a:cubicBezTo>
                  </a:path>
                </a:pathLst>
              </a:custGeom>
              <a:noFill/>
              <a:ln w="10451" cap="rnd">
                <a:solidFill>
                  <a:srgbClr val="B13C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9868496D-002D-C3F7-C021-A1D7163F836D}"/>
                  </a:ext>
                </a:extLst>
              </p:cNvPr>
              <p:cNvSpPr/>
              <p:nvPr/>
            </p:nvSpPr>
            <p:spPr>
              <a:xfrm>
                <a:off x="8174917" y="2087987"/>
                <a:ext cx="5383" cy="114586"/>
              </a:xfrm>
              <a:custGeom>
                <a:avLst/>
                <a:gdLst>
                  <a:gd name="connsiteX0" fmla="*/ 0 w 5383"/>
                  <a:gd name="connsiteY0" fmla="*/ 114586 h 114586"/>
                  <a:gd name="connsiteX1" fmla="*/ 5384 w 5383"/>
                  <a:gd name="connsiteY1" fmla="*/ 0 h 114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383" h="114586">
                    <a:moveTo>
                      <a:pt x="0" y="114586"/>
                    </a:moveTo>
                    <a:cubicBezTo>
                      <a:pt x="3076" y="76519"/>
                      <a:pt x="4615" y="38067"/>
                      <a:pt x="5384" y="0"/>
                    </a:cubicBezTo>
                  </a:path>
                </a:pathLst>
              </a:custGeom>
              <a:noFill/>
              <a:ln w="10451" cap="rnd">
                <a:solidFill>
                  <a:srgbClr val="B13C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42F7489B-6601-F733-E77A-5B862764F2BB}"/>
                  </a:ext>
                </a:extLst>
              </p:cNvPr>
              <p:cNvSpPr/>
              <p:nvPr/>
            </p:nvSpPr>
            <p:spPr>
              <a:xfrm>
                <a:off x="8231453" y="2093755"/>
                <a:ext cx="11152" cy="111894"/>
              </a:xfrm>
              <a:custGeom>
                <a:avLst/>
                <a:gdLst>
                  <a:gd name="connsiteX0" fmla="*/ 0 w 11152"/>
                  <a:gd name="connsiteY0" fmla="*/ 111895 h 111894"/>
                  <a:gd name="connsiteX1" fmla="*/ 11153 w 11152"/>
                  <a:gd name="connsiteY1" fmla="*/ 0 h 111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152" h="111894">
                    <a:moveTo>
                      <a:pt x="0" y="111895"/>
                    </a:moveTo>
                    <a:cubicBezTo>
                      <a:pt x="2307" y="74597"/>
                      <a:pt x="6153" y="37298"/>
                      <a:pt x="11153" y="0"/>
                    </a:cubicBezTo>
                  </a:path>
                </a:pathLst>
              </a:custGeom>
              <a:noFill/>
              <a:ln w="10451" cap="rnd">
                <a:solidFill>
                  <a:srgbClr val="B13C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6BB00B93-972B-212F-84E0-9B7262459911}"/>
                  </a:ext>
                </a:extLst>
              </p:cNvPr>
              <p:cNvSpPr/>
              <p:nvPr/>
            </p:nvSpPr>
            <p:spPr>
              <a:xfrm>
                <a:off x="8295680" y="2089910"/>
                <a:ext cx="8845" cy="123814"/>
              </a:xfrm>
              <a:custGeom>
                <a:avLst/>
                <a:gdLst>
                  <a:gd name="connsiteX0" fmla="*/ 0 w 8845"/>
                  <a:gd name="connsiteY0" fmla="*/ 123815 h 123814"/>
                  <a:gd name="connsiteX1" fmla="*/ 8846 w 8845"/>
                  <a:gd name="connsiteY1" fmla="*/ 0 h 123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45" h="123814">
                    <a:moveTo>
                      <a:pt x="0" y="123815"/>
                    </a:moveTo>
                    <a:cubicBezTo>
                      <a:pt x="1154" y="82287"/>
                      <a:pt x="3846" y="41144"/>
                      <a:pt x="8846" y="0"/>
                    </a:cubicBezTo>
                  </a:path>
                </a:pathLst>
              </a:custGeom>
              <a:noFill/>
              <a:ln w="10451" cap="rnd">
                <a:solidFill>
                  <a:srgbClr val="B13C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F5B2F30B-8587-8011-21D7-10036F85F761}"/>
                  </a:ext>
                </a:extLst>
              </p:cNvPr>
              <p:cNvSpPr/>
              <p:nvPr/>
            </p:nvSpPr>
            <p:spPr>
              <a:xfrm>
                <a:off x="8363370" y="2091833"/>
                <a:ext cx="1538" cy="121892"/>
              </a:xfrm>
              <a:custGeom>
                <a:avLst/>
                <a:gdLst>
                  <a:gd name="connsiteX0" fmla="*/ 0 w 1538"/>
                  <a:gd name="connsiteY0" fmla="*/ 121892 h 121892"/>
                  <a:gd name="connsiteX1" fmla="*/ 0 w 1538"/>
                  <a:gd name="connsiteY1" fmla="*/ 0 h 121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38" h="121892">
                    <a:moveTo>
                      <a:pt x="0" y="121892"/>
                    </a:moveTo>
                    <a:cubicBezTo>
                      <a:pt x="3461" y="78826"/>
                      <a:pt x="0" y="43066"/>
                      <a:pt x="0" y="0"/>
                    </a:cubicBezTo>
                  </a:path>
                </a:pathLst>
              </a:custGeom>
              <a:noFill/>
              <a:ln w="10451" cap="rnd">
                <a:solidFill>
                  <a:srgbClr val="B13C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488AAA4C-1345-6B07-786E-9F8E9236A965}"/>
                  </a:ext>
                </a:extLst>
              </p:cNvPr>
              <p:cNvSpPr/>
              <p:nvPr/>
            </p:nvSpPr>
            <p:spPr>
              <a:xfrm>
                <a:off x="8423751" y="2082220"/>
                <a:ext cx="384" cy="136119"/>
              </a:xfrm>
              <a:custGeom>
                <a:avLst/>
                <a:gdLst>
                  <a:gd name="connsiteX0" fmla="*/ 0 w 384"/>
                  <a:gd name="connsiteY0" fmla="*/ 136120 h 136119"/>
                  <a:gd name="connsiteX1" fmla="*/ 384 w 384"/>
                  <a:gd name="connsiteY1" fmla="*/ 0 h 136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84" h="136119">
                    <a:moveTo>
                      <a:pt x="0" y="136120"/>
                    </a:moveTo>
                    <a:cubicBezTo>
                      <a:pt x="0" y="90746"/>
                      <a:pt x="384" y="45373"/>
                      <a:pt x="384" y="0"/>
                    </a:cubicBezTo>
                  </a:path>
                </a:pathLst>
              </a:custGeom>
              <a:noFill/>
              <a:ln w="10451" cap="rnd">
                <a:solidFill>
                  <a:srgbClr val="B13C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C5A14815-8DCE-BD70-052D-9B9C580440DD}"/>
                  </a:ext>
                </a:extLst>
              </p:cNvPr>
              <p:cNvSpPr/>
              <p:nvPr/>
            </p:nvSpPr>
            <p:spPr>
              <a:xfrm>
                <a:off x="7330725" y="2044445"/>
                <a:ext cx="1137254" cy="100123"/>
              </a:xfrm>
              <a:custGeom>
                <a:avLst/>
                <a:gdLst>
                  <a:gd name="connsiteX0" fmla="*/ 8461 w 1137254"/>
                  <a:gd name="connsiteY0" fmla="*/ 87762 h 100123"/>
                  <a:gd name="connsiteX1" fmla="*/ 160377 w 1137254"/>
                  <a:gd name="connsiteY1" fmla="*/ 82763 h 100123"/>
                  <a:gd name="connsiteX2" fmla="*/ 294217 w 1137254"/>
                  <a:gd name="connsiteY2" fmla="*/ 69690 h 100123"/>
                  <a:gd name="connsiteX3" fmla="*/ 584972 w 1137254"/>
                  <a:gd name="connsiteY3" fmla="*/ 63153 h 100123"/>
                  <a:gd name="connsiteX4" fmla="*/ 882267 w 1137254"/>
                  <a:gd name="connsiteY4" fmla="*/ 82379 h 100123"/>
                  <a:gd name="connsiteX5" fmla="*/ 1137255 w 1137254"/>
                  <a:gd name="connsiteY5" fmla="*/ 98913 h 100123"/>
                  <a:gd name="connsiteX6" fmla="*/ 1136870 w 1137254"/>
                  <a:gd name="connsiteY6" fmla="*/ 91607 h 100123"/>
                  <a:gd name="connsiteX7" fmla="*/ 1135716 w 1137254"/>
                  <a:gd name="connsiteY7" fmla="*/ 5860 h 100123"/>
                  <a:gd name="connsiteX8" fmla="*/ 1034568 w 1137254"/>
                  <a:gd name="connsiteY8" fmla="*/ 13934 h 100123"/>
                  <a:gd name="connsiteX9" fmla="*/ 473055 w 1137254"/>
                  <a:gd name="connsiteY9" fmla="*/ 92 h 100123"/>
                  <a:gd name="connsiteX10" fmla="*/ 3461 w 1137254"/>
                  <a:gd name="connsiteY10" fmla="*/ 24316 h 100123"/>
                  <a:gd name="connsiteX11" fmla="*/ 0 w 1137254"/>
                  <a:gd name="connsiteY11" fmla="*/ 86993 h 100123"/>
                  <a:gd name="connsiteX12" fmla="*/ 8461 w 1137254"/>
                  <a:gd name="connsiteY12" fmla="*/ 87762 h 100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7254" h="100123">
                    <a:moveTo>
                      <a:pt x="8461" y="87762"/>
                    </a:moveTo>
                    <a:cubicBezTo>
                      <a:pt x="58459" y="98913"/>
                      <a:pt x="109994" y="87762"/>
                      <a:pt x="160377" y="82763"/>
                    </a:cubicBezTo>
                    <a:cubicBezTo>
                      <a:pt x="204990" y="78149"/>
                      <a:pt x="249603" y="73535"/>
                      <a:pt x="294217" y="69690"/>
                    </a:cubicBezTo>
                    <a:cubicBezTo>
                      <a:pt x="390751" y="61615"/>
                      <a:pt x="488054" y="60461"/>
                      <a:pt x="584972" y="63153"/>
                    </a:cubicBezTo>
                    <a:cubicBezTo>
                      <a:pt x="684199" y="65844"/>
                      <a:pt x="783425" y="73150"/>
                      <a:pt x="882267" y="82379"/>
                    </a:cubicBezTo>
                    <a:cubicBezTo>
                      <a:pt x="966878" y="90454"/>
                      <a:pt x="1052259" y="104296"/>
                      <a:pt x="1137255" y="98913"/>
                    </a:cubicBezTo>
                    <a:cubicBezTo>
                      <a:pt x="1137255" y="96221"/>
                      <a:pt x="1136870" y="93914"/>
                      <a:pt x="1136870" y="91607"/>
                    </a:cubicBezTo>
                    <a:cubicBezTo>
                      <a:pt x="1136870" y="82763"/>
                      <a:pt x="1130717" y="7782"/>
                      <a:pt x="1135716" y="5860"/>
                    </a:cubicBezTo>
                    <a:cubicBezTo>
                      <a:pt x="1110717" y="16626"/>
                      <a:pt x="1061873" y="14319"/>
                      <a:pt x="1034568" y="13934"/>
                    </a:cubicBezTo>
                    <a:cubicBezTo>
                      <a:pt x="754195" y="8936"/>
                      <a:pt x="714582" y="-1062"/>
                      <a:pt x="473055" y="92"/>
                    </a:cubicBezTo>
                    <a:cubicBezTo>
                      <a:pt x="369214" y="476"/>
                      <a:pt x="3461" y="24316"/>
                      <a:pt x="3461" y="24316"/>
                    </a:cubicBezTo>
                    <a:cubicBezTo>
                      <a:pt x="2307" y="40082"/>
                      <a:pt x="1153" y="63537"/>
                      <a:pt x="0" y="86993"/>
                    </a:cubicBezTo>
                    <a:cubicBezTo>
                      <a:pt x="2692" y="86993"/>
                      <a:pt x="5384" y="86993"/>
                      <a:pt x="8461" y="87762"/>
                    </a:cubicBezTo>
                    <a:close/>
                  </a:path>
                </a:pathLst>
              </a:custGeom>
              <a:solidFill>
                <a:srgbClr val="9A2C1D"/>
              </a:solidFill>
              <a:ln w="38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9A6D48B5-30B0-03FA-5549-EF198A369FBD}"/>
                </a:ext>
              </a:extLst>
            </p:cNvPr>
            <p:cNvSpPr/>
            <p:nvPr/>
          </p:nvSpPr>
          <p:spPr>
            <a:xfrm>
              <a:off x="7458622" y="248461"/>
              <a:ext cx="671897" cy="902885"/>
            </a:xfrm>
            <a:custGeom>
              <a:avLst/>
              <a:gdLst>
                <a:gd name="connsiteX0" fmla="*/ 150643 w 1262641"/>
                <a:gd name="connsiteY0" fmla="*/ 86951 h 1696717"/>
                <a:gd name="connsiteX1" fmla="*/ 59878 w 1262641"/>
                <a:gd name="connsiteY1" fmla="*/ 228454 h 1696717"/>
                <a:gd name="connsiteX2" fmla="*/ 11034 w 1262641"/>
                <a:gd name="connsiteY2" fmla="*/ 1475447 h 1696717"/>
                <a:gd name="connsiteX3" fmla="*/ 41033 w 1262641"/>
                <a:gd name="connsiteY3" fmla="*/ 1660016 h 1696717"/>
                <a:gd name="connsiteX4" fmla="*/ 309097 w 1262641"/>
                <a:gd name="connsiteY4" fmla="*/ 1678088 h 1696717"/>
                <a:gd name="connsiteX5" fmla="*/ 957913 w 1262641"/>
                <a:gd name="connsiteY5" fmla="*/ 1680395 h 1696717"/>
                <a:gd name="connsiteX6" fmla="*/ 1132905 w 1262641"/>
                <a:gd name="connsiteY6" fmla="*/ 1696545 h 1696717"/>
                <a:gd name="connsiteX7" fmla="*/ 1238285 w 1262641"/>
                <a:gd name="connsiteY7" fmla="*/ 1458913 h 1696717"/>
                <a:gd name="connsiteX8" fmla="*/ 1205210 w 1262641"/>
                <a:gd name="connsiteY8" fmla="*/ 997491 h 1696717"/>
                <a:gd name="connsiteX9" fmla="*/ 1209056 w 1262641"/>
                <a:gd name="connsiteY9" fmla="*/ 539914 h 1696717"/>
                <a:gd name="connsiteX10" fmla="*/ 1196749 w 1262641"/>
                <a:gd name="connsiteY10" fmla="*/ 323430 h 1696717"/>
                <a:gd name="connsiteX11" fmla="*/ 1168288 w 1262641"/>
                <a:gd name="connsiteY11" fmla="*/ 115790 h 1696717"/>
                <a:gd name="connsiteX12" fmla="*/ 1069831 w 1262641"/>
                <a:gd name="connsiteY12" fmla="*/ 71186 h 1696717"/>
                <a:gd name="connsiteX13" fmla="*/ 673311 w 1262641"/>
                <a:gd name="connsiteY13" fmla="*/ 50 h 1696717"/>
                <a:gd name="connsiteX14" fmla="*/ 150643 w 1262641"/>
                <a:gd name="connsiteY14" fmla="*/ 86951 h 169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62641" h="1696717">
                  <a:moveTo>
                    <a:pt x="150643" y="86951"/>
                  </a:moveTo>
                  <a:cubicBezTo>
                    <a:pt x="57186" y="113098"/>
                    <a:pt x="67186" y="137323"/>
                    <a:pt x="59878" y="228454"/>
                  </a:cubicBezTo>
                  <a:cubicBezTo>
                    <a:pt x="32187" y="571060"/>
                    <a:pt x="84492" y="1085545"/>
                    <a:pt x="11034" y="1475447"/>
                  </a:cubicBezTo>
                  <a:cubicBezTo>
                    <a:pt x="-8196" y="1578498"/>
                    <a:pt x="-4735" y="1620026"/>
                    <a:pt x="41033" y="1660016"/>
                  </a:cubicBezTo>
                  <a:cubicBezTo>
                    <a:pt x="86415" y="1699621"/>
                    <a:pt x="241024" y="1684625"/>
                    <a:pt x="309097" y="1678088"/>
                  </a:cubicBezTo>
                  <a:cubicBezTo>
                    <a:pt x="584853" y="1651556"/>
                    <a:pt x="775229" y="1660016"/>
                    <a:pt x="957913" y="1680395"/>
                  </a:cubicBezTo>
                  <a:cubicBezTo>
                    <a:pt x="1016372" y="1686932"/>
                    <a:pt x="1074061" y="1694622"/>
                    <a:pt x="1132905" y="1696545"/>
                  </a:cubicBezTo>
                  <a:cubicBezTo>
                    <a:pt x="1280591" y="1701544"/>
                    <a:pt x="1280591" y="1597339"/>
                    <a:pt x="1238285" y="1458913"/>
                  </a:cubicBezTo>
                  <a:cubicBezTo>
                    <a:pt x="1186365" y="1289725"/>
                    <a:pt x="1205979" y="1133995"/>
                    <a:pt x="1205210" y="997491"/>
                  </a:cubicBezTo>
                  <a:cubicBezTo>
                    <a:pt x="1204441" y="849835"/>
                    <a:pt x="1217901" y="687569"/>
                    <a:pt x="1209056" y="539914"/>
                  </a:cubicBezTo>
                  <a:cubicBezTo>
                    <a:pt x="1202518" y="434556"/>
                    <a:pt x="1205595" y="428403"/>
                    <a:pt x="1196749" y="323430"/>
                  </a:cubicBezTo>
                  <a:cubicBezTo>
                    <a:pt x="1193287" y="285362"/>
                    <a:pt x="1197133" y="145398"/>
                    <a:pt x="1168288" y="115790"/>
                  </a:cubicBezTo>
                  <a:cubicBezTo>
                    <a:pt x="1145597" y="92334"/>
                    <a:pt x="1099830" y="79645"/>
                    <a:pt x="1069831" y="71186"/>
                  </a:cubicBezTo>
                  <a:cubicBezTo>
                    <a:pt x="950606" y="37348"/>
                    <a:pt x="844842" y="1972"/>
                    <a:pt x="673311" y="50"/>
                  </a:cubicBezTo>
                  <a:cubicBezTo>
                    <a:pt x="505242" y="-1873"/>
                    <a:pt x="273714" y="52344"/>
                    <a:pt x="150643" y="86951"/>
                  </a:cubicBezTo>
                  <a:close/>
                </a:path>
              </a:pathLst>
            </a:custGeom>
            <a:solidFill>
              <a:srgbClr val="E20713"/>
            </a:solidFill>
            <a:ln w="384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9" name="Graphic 20">
              <a:extLst>
                <a:ext uri="{FF2B5EF4-FFF2-40B4-BE49-F238E27FC236}">
                  <a16:creationId xmlns:a16="http://schemas.microsoft.com/office/drawing/2014/main" id="{D5229D72-1A08-917C-5451-775705B972EF}"/>
                </a:ext>
              </a:extLst>
            </p:cNvPr>
            <p:cNvGrpSpPr/>
            <p:nvPr/>
          </p:nvGrpSpPr>
          <p:grpSpPr>
            <a:xfrm>
              <a:off x="7636293" y="143909"/>
              <a:ext cx="327277" cy="159541"/>
              <a:chOff x="7603191" y="225728"/>
              <a:chExt cx="615024" cy="299813"/>
            </a:xfrm>
          </p:grpSpPr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1BA10535-983C-3B65-D7EF-2179B2899D84}"/>
                  </a:ext>
                </a:extLst>
              </p:cNvPr>
              <p:cNvSpPr/>
              <p:nvPr/>
            </p:nvSpPr>
            <p:spPr>
              <a:xfrm>
                <a:off x="7603191" y="225728"/>
                <a:ext cx="615024" cy="299813"/>
              </a:xfrm>
              <a:custGeom>
                <a:avLst/>
                <a:gdLst>
                  <a:gd name="connsiteX0" fmla="*/ 250587 w 615024"/>
                  <a:gd name="connsiteY0" fmla="*/ 15033 h 299813"/>
                  <a:gd name="connsiteX1" fmla="*/ 514420 w 615024"/>
                  <a:gd name="connsiteY1" fmla="*/ 421 h 299813"/>
                  <a:gd name="connsiteX2" fmla="*/ 539035 w 615024"/>
                  <a:gd name="connsiteY2" fmla="*/ 4651 h 299813"/>
                  <a:gd name="connsiteX3" fmla="*/ 560572 w 615024"/>
                  <a:gd name="connsiteY3" fmla="*/ 37720 h 299813"/>
                  <a:gd name="connsiteX4" fmla="*/ 611339 w 615024"/>
                  <a:gd name="connsiteY4" fmla="*/ 212291 h 299813"/>
                  <a:gd name="connsiteX5" fmla="*/ 614416 w 615024"/>
                  <a:gd name="connsiteY5" fmla="*/ 238438 h 299813"/>
                  <a:gd name="connsiteX6" fmla="*/ 552111 w 615024"/>
                  <a:gd name="connsiteY6" fmla="*/ 274583 h 299813"/>
                  <a:gd name="connsiteX7" fmla="*/ 50596 w 615024"/>
                  <a:gd name="connsiteY7" fmla="*/ 281504 h 299813"/>
                  <a:gd name="connsiteX8" fmla="*/ 1368 w 615024"/>
                  <a:gd name="connsiteY8" fmla="*/ 261125 h 299813"/>
                  <a:gd name="connsiteX9" fmla="*/ 1368 w 615024"/>
                  <a:gd name="connsiteY9" fmla="*/ 237669 h 299813"/>
                  <a:gd name="connsiteX10" fmla="*/ 27135 w 615024"/>
                  <a:gd name="connsiteY10" fmla="*/ 61944 h 299813"/>
                  <a:gd name="connsiteX11" fmla="*/ 47519 w 615024"/>
                  <a:gd name="connsiteY11" fmla="*/ 21185 h 299813"/>
                  <a:gd name="connsiteX12" fmla="*/ 90594 w 615024"/>
                  <a:gd name="connsiteY12" fmla="*/ 10419 h 299813"/>
                  <a:gd name="connsiteX13" fmla="*/ 250587 w 615024"/>
                  <a:gd name="connsiteY13" fmla="*/ 15033 h 299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5024" h="299813">
                    <a:moveTo>
                      <a:pt x="250587" y="15033"/>
                    </a:moveTo>
                    <a:cubicBezTo>
                      <a:pt x="339428" y="15802"/>
                      <a:pt x="450962" y="8112"/>
                      <a:pt x="514420" y="421"/>
                    </a:cubicBezTo>
                    <a:cubicBezTo>
                      <a:pt x="522881" y="-732"/>
                      <a:pt x="531727" y="421"/>
                      <a:pt x="539035" y="4651"/>
                    </a:cubicBezTo>
                    <a:cubicBezTo>
                      <a:pt x="548265" y="9650"/>
                      <a:pt x="557495" y="29260"/>
                      <a:pt x="560572" y="37720"/>
                    </a:cubicBezTo>
                    <a:cubicBezTo>
                      <a:pt x="584033" y="96166"/>
                      <a:pt x="598263" y="149999"/>
                      <a:pt x="611339" y="212291"/>
                    </a:cubicBezTo>
                    <a:cubicBezTo>
                      <a:pt x="613262" y="221135"/>
                      <a:pt x="616339" y="229979"/>
                      <a:pt x="614416" y="238438"/>
                    </a:cubicBezTo>
                    <a:cubicBezTo>
                      <a:pt x="609416" y="261509"/>
                      <a:pt x="577879" y="270353"/>
                      <a:pt x="552111" y="274583"/>
                    </a:cubicBezTo>
                    <a:cubicBezTo>
                      <a:pt x="387888" y="300346"/>
                      <a:pt x="191358" y="312266"/>
                      <a:pt x="50596" y="281504"/>
                    </a:cubicBezTo>
                    <a:cubicBezTo>
                      <a:pt x="31750" y="277274"/>
                      <a:pt x="8290" y="277274"/>
                      <a:pt x="1368" y="261125"/>
                    </a:cubicBezTo>
                    <a:cubicBezTo>
                      <a:pt x="-1709" y="253819"/>
                      <a:pt x="1368" y="245744"/>
                      <a:pt x="1368" y="237669"/>
                    </a:cubicBezTo>
                    <a:cubicBezTo>
                      <a:pt x="-171" y="178453"/>
                      <a:pt x="19058" y="102319"/>
                      <a:pt x="27135" y="61944"/>
                    </a:cubicBezTo>
                    <a:cubicBezTo>
                      <a:pt x="29827" y="49255"/>
                      <a:pt x="38288" y="30798"/>
                      <a:pt x="47519" y="21185"/>
                    </a:cubicBezTo>
                    <a:cubicBezTo>
                      <a:pt x="59826" y="8881"/>
                      <a:pt x="72133" y="8496"/>
                      <a:pt x="90594" y="10419"/>
                    </a:cubicBezTo>
                    <a:cubicBezTo>
                      <a:pt x="153284" y="17725"/>
                      <a:pt x="214434" y="15033"/>
                      <a:pt x="250587" y="15033"/>
                    </a:cubicBezTo>
                    <a:close/>
                  </a:path>
                </a:pathLst>
              </a:custGeom>
              <a:solidFill>
                <a:srgbClr val="9A2C1D"/>
              </a:solidFill>
              <a:ln w="38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28EEBAE7-D079-A50A-2409-37E21D1075A0}"/>
                  </a:ext>
                </a:extLst>
              </p:cNvPr>
              <p:cNvSpPr/>
              <p:nvPr/>
            </p:nvSpPr>
            <p:spPr>
              <a:xfrm>
                <a:off x="7655710" y="252681"/>
                <a:ext cx="31536" cy="241093"/>
              </a:xfrm>
              <a:custGeom>
                <a:avLst/>
                <a:gdLst>
                  <a:gd name="connsiteX0" fmla="*/ 0 w 31536"/>
                  <a:gd name="connsiteY0" fmla="*/ 241093 h 241093"/>
                  <a:gd name="connsiteX1" fmla="*/ 31537 w 31536"/>
                  <a:gd name="connsiteY1" fmla="*/ 0 h 241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36" h="241093">
                    <a:moveTo>
                      <a:pt x="0" y="241093"/>
                    </a:moveTo>
                    <a:cubicBezTo>
                      <a:pt x="15768" y="169188"/>
                      <a:pt x="15768" y="75750"/>
                      <a:pt x="31537" y="0"/>
                    </a:cubicBezTo>
                  </a:path>
                </a:pathLst>
              </a:custGeom>
              <a:noFill/>
              <a:ln w="20902" cap="rnd">
                <a:solidFill>
                  <a:srgbClr val="B13C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CAD6CAE0-6201-7D33-4019-BAAAE9A0539D}"/>
                  </a:ext>
                </a:extLst>
              </p:cNvPr>
              <p:cNvSpPr/>
              <p:nvPr/>
            </p:nvSpPr>
            <p:spPr>
              <a:xfrm>
                <a:off x="7738783" y="259602"/>
                <a:ext cx="19614" cy="249552"/>
              </a:xfrm>
              <a:custGeom>
                <a:avLst/>
                <a:gdLst>
                  <a:gd name="connsiteX0" fmla="*/ 0 w 19614"/>
                  <a:gd name="connsiteY0" fmla="*/ 249552 h 249552"/>
                  <a:gd name="connsiteX1" fmla="*/ 19615 w 19614"/>
                  <a:gd name="connsiteY1" fmla="*/ 0 h 249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614" h="249552">
                    <a:moveTo>
                      <a:pt x="0" y="249552"/>
                    </a:moveTo>
                    <a:cubicBezTo>
                      <a:pt x="10769" y="166881"/>
                      <a:pt x="17307" y="83440"/>
                      <a:pt x="19615" y="0"/>
                    </a:cubicBezTo>
                  </a:path>
                </a:pathLst>
              </a:custGeom>
              <a:noFill/>
              <a:ln w="20902" cap="rnd">
                <a:solidFill>
                  <a:srgbClr val="B13C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83307F8D-D3B9-2D5E-D5BD-95189A048140}"/>
                  </a:ext>
                </a:extLst>
              </p:cNvPr>
              <p:cNvSpPr/>
              <p:nvPr/>
            </p:nvSpPr>
            <p:spPr>
              <a:xfrm>
                <a:off x="7841086" y="259602"/>
                <a:ext cx="3970" cy="258780"/>
              </a:xfrm>
              <a:custGeom>
                <a:avLst/>
                <a:gdLst>
                  <a:gd name="connsiteX0" fmla="*/ 0 w 3970"/>
                  <a:gd name="connsiteY0" fmla="*/ 258781 h 258780"/>
                  <a:gd name="connsiteX1" fmla="*/ 2692 w 3970"/>
                  <a:gd name="connsiteY1" fmla="*/ 0 h 258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70" h="258780">
                    <a:moveTo>
                      <a:pt x="0" y="258781"/>
                    </a:moveTo>
                    <a:cubicBezTo>
                      <a:pt x="4230" y="179186"/>
                      <a:pt x="5000" y="79211"/>
                      <a:pt x="2692" y="0"/>
                    </a:cubicBezTo>
                  </a:path>
                </a:pathLst>
              </a:custGeom>
              <a:noFill/>
              <a:ln w="20902" cap="rnd">
                <a:solidFill>
                  <a:srgbClr val="B13C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FA750910-569E-A8EC-661C-282556263BCD}"/>
                  </a:ext>
                </a:extLst>
              </p:cNvPr>
              <p:cNvSpPr/>
              <p:nvPr/>
            </p:nvSpPr>
            <p:spPr>
              <a:xfrm>
                <a:off x="7927236" y="254219"/>
                <a:ext cx="9614" cy="258780"/>
              </a:xfrm>
              <a:custGeom>
                <a:avLst/>
                <a:gdLst>
                  <a:gd name="connsiteX0" fmla="*/ 9615 w 9614"/>
                  <a:gd name="connsiteY0" fmla="*/ 258781 h 258780"/>
                  <a:gd name="connsiteX1" fmla="*/ 0 w 9614"/>
                  <a:gd name="connsiteY1" fmla="*/ 0 h 258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614" h="258780">
                    <a:moveTo>
                      <a:pt x="9615" y="258781"/>
                    </a:moveTo>
                    <a:cubicBezTo>
                      <a:pt x="6538" y="172649"/>
                      <a:pt x="3077" y="86132"/>
                      <a:pt x="0" y="0"/>
                    </a:cubicBezTo>
                  </a:path>
                </a:pathLst>
              </a:custGeom>
              <a:noFill/>
              <a:ln w="20902" cap="rnd">
                <a:solidFill>
                  <a:srgbClr val="B13C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8A2FD426-F53B-0616-EFB1-7F845EDAC25C}"/>
                  </a:ext>
                </a:extLst>
              </p:cNvPr>
              <p:cNvSpPr/>
              <p:nvPr/>
            </p:nvSpPr>
            <p:spPr>
              <a:xfrm>
                <a:off x="8000309" y="251912"/>
                <a:ext cx="16537" cy="249936"/>
              </a:xfrm>
              <a:custGeom>
                <a:avLst/>
                <a:gdLst>
                  <a:gd name="connsiteX0" fmla="*/ 0 w 16537"/>
                  <a:gd name="connsiteY0" fmla="*/ 0 h 249936"/>
                  <a:gd name="connsiteX1" fmla="*/ 6154 w 16537"/>
                  <a:gd name="connsiteY1" fmla="*/ 51910 h 249936"/>
                  <a:gd name="connsiteX2" fmla="*/ 16538 w 16537"/>
                  <a:gd name="connsiteY2" fmla="*/ 249937 h 249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537" h="249936">
                    <a:moveTo>
                      <a:pt x="0" y="0"/>
                    </a:moveTo>
                    <a:cubicBezTo>
                      <a:pt x="4615" y="16919"/>
                      <a:pt x="5385" y="34607"/>
                      <a:pt x="6154" y="51910"/>
                    </a:cubicBezTo>
                    <a:cubicBezTo>
                      <a:pt x="9615" y="118047"/>
                      <a:pt x="13077" y="183800"/>
                      <a:pt x="16538" y="249937"/>
                    </a:cubicBezTo>
                  </a:path>
                </a:pathLst>
              </a:custGeom>
              <a:noFill/>
              <a:ln w="20902" cap="rnd">
                <a:solidFill>
                  <a:srgbClr val="B13C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F666F274-B343-F02A-9050-8B2F9FBF4DCD}"/>
                  </a:ext>
                </a:extLst>
              </p:cNvPr>
              <p:cNvSpPr/>
              <p:nvPr/>
            </p:nvSpPr>
            <p:spPr>
              <a:xfrm>
                <a:off x="8067230" y="250374"/>
                <a:ext cx="28978" cy="244169"/>
              </a:xfrm>
              <a:custGeom>
                <a:avLst/>
                <a:gdLst>
                  <a:gd name="connsiteX0" fmla="*/ 0 w 28978"/>
                  <a:gd name="connsiteY0" fmla="*/ 0 h 244169"/>
                  <a:gd name="connsiteX1" fmla="*/ 12307 w 28978"/>
                  <a:gd name="connsiteY1" fmla="*/ 113433 h 244169"/>
                  <a:gd name="connsiteX2" fmla="*/ 26922 w 28978"/>
                  <a:gd name="connsiteY2" fmla="*/ 196104 h 244169"/>
                  <a:gd name="connsiteX3" fmla="*/ 28845 w 28978"/>
                  <a:gd name="connsiteY3" fmla="*/ 244169 h 244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78" h="244169">
                    <a:moveTo>
                      <a:pt x="0" y="0"/>
                    </a:moveTo>
                    <a:cubicBezTo>
                      <a:pt x="1538" y="38067"/>
                      <a:pt x="5384" y="75750"/>
                      <a:pt x="12307" y="113433"/>
                    </a:cubicBezTo>
                    <a:cubicBezTo>
                      <a:pt x="17307" y="141118"/>
                      <a:pt x="23845" y="168419"/>
                      <a:pt x="26922" y="196104"/>
                    </a:cubicBezTo>
                    <a:cubicBezTo>
                      <a:pt x="28845" y="212254"/>
                      <a:pt x="29229" y="228019"/>
                      <a:pt x="28845" y="244169"/>
                    </a:cubicBezTo>
                  </a:path>
                </a:pathLst>
              </a:custGeom>
              <a:noFill/>
              <a:ln w="20902" cap="rnd">
                <a:solidFill>
                  <a:srgbClr val="B13C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3781E0AE-67D7-8B8B-25C8-FFB41D0FA9A0}"/>
                  </a:ext>
                </a:extLst>
              </p:cNvPr>
              <p:cNvSpPr/>
              <p:nvPr/>
            </p:nvSpPr>
            <p:spPr>
              <a:xfrm>
                <a:off x="8125303" y="240761"/>
                <a:ext cx="46536" cy="234940"/>
              </a:xfrm>
              <a:custGeom>
                <a:avLst/>
                <a:gdLst>
                  <a:gd name="connsiteX0" fmla="*/ 0 w 46536"/>
                  <a:gd name="connsiteY0" fmla="*/ 0 h 234940"/>
                  <a:gd name="connsiteX1" fmla="*/ 46537 w 46536"/>
                  <a:gd name="connsiteY1" fmla="*/ 234941 h 23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536" h="234940">
                    <a:moveTo>
                      <a:pt x="0" y="0"/>
                    </a:moveTo>
                    <a:cubicBezTo>
                      <a:pt x="15384" y="78442"/>
                      <a:pt x="30768" y="156499"/>
                      <a:pt x="46537" y="234941"/>
                    </a:cubicBezTo>
                  </a:path>
                </a:pathLst>
              </a:custGeom>
              <a:noFill/>
              <a:ln w="20902" cap="rnd">
                <a:solidFill>
                  <a:srgbClr val="B13C38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78" name="Graphic 20">
              <a:extLst>
                <a:ext uri="{FF2B5EF4-FFF2-40B4-BE49-F238E27FC236}">
                  <a16:creationId xmlns:a16="http://schemas.microsoft.com/office/drawing/2014/main" id="{B7DF0543-7A2D-2484-6029-D3C6087CD290}"/>
                </a:ext>
              </a:extLst>
            </p:cNvPr>
            <p:cNvGrpSpPr/>
            <p:nvPr/>
          </p:nvGrpSpPr>
          <p:grpSpPr>
            <a:xfrm>
              <a:off x="7182616" y="309872"/>
              <a:ext cx="331509" cy="806527"/>
              <a:chOff x="6750633" y="537609"/>
              <a:chExt cx="622977" cy="1515639"/>
            </a:xfrm>
          </p:grpSpPr>
          <p:grpSp>
            <p:nvGrpSpPr>
              <p:cNvPr id="79" name="Graphic 20">
                <a:extLst>
                  <a:ext uri="{FF2B5EF4-FFF2-40B4-BE49-F238E27FC236}">
                    <a16:creationId xmlns:a16="http://schemas.microsoft.com/office/drawing/2014/main" id="{C60F2AC5-A6DA-8507-2C91-DA77033AA84D}"/>
                  </a:ext>
                </a:extLst>
              </p:cNvPr>
              <p:cNvGrpSpPr/>
              <p:nvPr/>
            </p:nvGrpSpPr>
            <p:grpSpPr>
              <a:xfrm>
                <a:off x="6750633" y="1859218"/>
                <a:ext cx="260876" cy="194030"/>
                <a:chOff x="6750633" y="1859218"/>
                <a:chExt cx="260876" cy="194030"/>
              </a:xfrm>
            </p:grpSpPr>
            <p:sp>
              <p:nvSpPr>
                <p:cNvPr id="80" name="Freeform 79">
                  <a:extLst>
                    <a:ext uri="{FF2B5EF4-FFF2-40B4-BE49-F238E27FC236}">
                      <a16:creationId xmlns:a16="http://schemas.microsoft.com/office/drawing/2014/main" id="{E211DD1D-CAAE-F41F-3C43-84DE2DFF7EAA}"/>
                    </a:ext>
                  </a:extLst>
                </p:cNvPr>
                <p:cNvSpPr/>
                <p:nvPr/>
              </p:nvSpPr>
              <p:spPr>
                <a:xfrm>
                  <a:off x="6750633" y="1859218"/>
                  <a:ext cx="260876" cy="194030"/>
                </a:xfrm>
                <a:custGeom>
                  <a:avLst/>
                  <a:gdLst>
                    <a:gd name="connsiteX0" fmla="*/ 260876 w 260876"/>
                    <a:gd name="connsiteY0" fmla="*/ 104570 h 194030"/>
                    <a:gd name="connsiteX1" fmla="*/ 237800 w 260876"/>
                    <a:gd name="connsiteY1" fmla="*/ 178013 h 194030"/>
                    <a:gd name="connsiteX2" fmla="*/ 232032 w 260876"/>
                    <a:gd name="connsiteY2" fmla="*/ 189164 h 194030"/>
                    <a:gd name="connsiteX3" fmla="*/ 219724 w 260876"/>
                    <a:gd name="connsiteY3" fmla="*/ 193778 h 194030"/>
                    <a:gd name="connsiteX4" fmla="*/ 177418 w 260876"/>
                    <a:gd name="connsiteY4" fmla="*/ 184165 h 194030"/>
                    <a:gd name="connsiteX5" fmla="*/ 80499 w 260876"/>
                    <a:gd name="connsiteY5" fmla="*/ 144560 h 194030"/>
                    <a:gd name="connsiteX6" fmla="*/ 13964 w 260876"/>
                    <a:gd name="connsiteY6" fmla="*/ 108799 h 194030"/>
                    <a:gd name="connsiteX7" fmla="*/ 888 w 260876"/>
                    <a:gd name="connsiteY7" fmla="*/ 91496 h 194030"/>
                    <a:gd name="connsiteX8" fmla="*/ 888 w 260876"/>
                    <a:gd name="connsiteY8" fmla="*/ 74193 h 194030"/>
                    <a:gd name="connsiteX9" fmla="*/ 24733 w 260876"/>
                    <a:gd name="connsiteY9" fmla="*/ 365 h 194030"/>
                    <a:gd name="connsiteX10" fmla="*/ 85884 w 260876"/>
                    <a:gd name="connsiteY10" fmla="*/ 21898 h 194030"/>
                    <a:gd name="connsiteX11" fmla="*/ 239723 w 260876"/>
                    <a:gd name="connsiteY11" fmla="*/ 96879 h 194030"/>
                    <a:gd name="connsiteX12" fmla="*/ 260876 w 260876"/>
                    <a:gd name="connsiteY12" fmla="*/ 104570 h 1940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60876" h="194030">
                      <a:moveTo>
                        <a:pt x="260876" y="104570"/>
                      </a:moveTo>
                      <a:cubicBezTo>
                        <a:pt x="253184" y="129179"/>
                        <a:pt x="245492" y="153404"/>
                        <a:pt x="237800" y="178013"/>
                      </a:cubicBezTo>
                      <a:cubicBezTo>
                        <a:pt x="236646" y="182243"/>
                        <a:pt x="235108" y="186472"/>
                        <a:pt x="232032" y="189164"/>
                      </a:cubicBezTo>
                      <a:cubicBezTo>
                        <a:pt x="228955" y="192240"/>
                        <a:pt x="224340" y="193393"/>
                        <a:pt x="219724" y="193778"/>
                      </a:cubicBezTo>
                      <a:cubicBezTo>
                        <a:pt x="205110" y="195316"/>
                        <a:pt x="190879" y="189548"/>
                        <a:pt x="177418" y="184165"/>
                      </a:cubicBezTo>
                      <a:cubicBezTo>
                        <a:pt x="145112" y="171091"/>
                        <a:pt x="112806" y="158018"/>
                        <a:pt x="80499" y="144560"/>
                      </a:cubicBezTo>
                      <a:cubicBezTo>
                        <a:pt x="57040" y="134947"/>
                        <a:pt x="33579" y="124949"/>
                        <a:pt x="13964" y="108799"/>
                      </a:cubicBezTo>
                      <a:cubicBezTo>
                        <a:pt x="8195" y="104185"/>
                        <a:pt x="2811" y="98417"/>
                        <a:pt x="888" y="91496"/>
                      </a:cubicBezTo>
                      <a:cubicBezTo>
                        <a:pt x="-650" y="85728"/>
                        <a:pt x="119" y="79961"/>
                        <a:pt x="888" y="74193"/>
                      </a:cubicBezTo>
                      <a:cubicBezTo>
                        <a:pt x="4734" y="48430"/>
                        <a:pt x="13195" y="23436"/>
                        <a:pt x="24733" y="365"/>
                      </a:cubicBezTo>
                      <a:cubicBezTo>
                        <a:pt x="46655" y="-2326"/>
                        <a:pt x="67039" y="10363"/>
                        <a:pt x="85884" y="21898"/>
                      </a:cubicBezTo>
                      <a:cubicBezTo>
                        <a:pt x="134728" y="51891"/>
                        <a:pt x="182418" y="96879"/>
                        <a:pt x="239723" y="96879"/>
                      </a:cubicBezTo>
                      <a:lnTo>
                        <a:pt x="260876" y="104570"/>
                      </a:lnTo>
                      <a:close/>
                    </a:path>
                  </a:pathLst>
                </a:custGeom>
                <a:solidFill>
                  <a:srgbClr val="9A2C1D"/>
                </a:solidFill>
                <a:ln w="38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1" name="Freeform 80">
                  <a:extLst>
                    <a:ext uri="{FF2B5EF4-FFF2-40B4-BE49-F238E27FC236}">
                      <a16:creationId xmlns:a16="http://schemas.microsoft.com/office/drawing/2014/main" id="{9991CD0C-7ADB-C536-FB7D-0AC1FBC7866A}"/>
                    </a:ext>
                  </a:extLst>
                </p:cNvPr>
                <p:cNvSpPr/>
                <p:nvPr/>
              </p:nvSpPr>
              <p:spPr>
                <a:xfrm>
                  <a:off x="6951897" y="1958405"/>
                  <a:ext cx="23459" cy="85747"/>
                </a:xfrm>
                <a:custGeom>
                  <a:avLst/>
                  <a:gdLst>
                    <a:gd name="connsiteX0" fmla="*/ 23460 w 23459"/>
                    <a:gd name="connsiteY0" fmla="*/ 0 h 85747"/>
                    <a:gd name="connsiteX1" fmla="*/ 0 w 23459"/>
                    <a:gd name="connsiteY1" fmla="*/ 85748 h 857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459" h="85747">
                      <a:moveTo>
                        <a:pt x="23460" y="0"/>
                      </a:moveTo>
                      <a:cubicBezTo>
                        <a:pt x="16922" y="28839"/>
                        <a:pt x="8845" y="57293"/>
                        <a:pt x="0" y="85748"/>
                      </a:cubicBezTo>
                    </a:path>
                  </a:pathLst>
                </a:custGeom>
                <a:noFill/>
                <a:ln w="10451" cap="rnd">
                  <a:solidFill>
                    <a:srgbClr val="B13C38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2" name="Freeform 81">
                  <a:extLst>
                    <a:ext uri="{FF2B5EF4-FFF2-40B4-BE49-F238E27FC236}">
                      <a16:creationId xmlns:a16="http://schemas.microsoft.com/office/drawing/2014/main" id="{CCC2444C-CE90-923E-CD53-0D21895E1124}"/>
                    </a:ext>
                  </a:extLst>
                </p:cNvPr>
                <p:cNvSpPr/>
                <p:nvPr/>
              </p:nvSpPr>
              <p:spPr>
                <a:xfrm>
                  <a:off x="6914590" y="1951868"/>
                  <a:ext cx="26152" cy="78441"/>
                </a:xfrm>
                <a:custGeom>
                  <a:avLst/>
                  <a:gdLst>
                    <a:gd name="connsiteX0" fmla="*/ 26153 w 26152"/>
                    <a:gd name="connsiteY0" fmla="*/ 0 h 78441"/>
                    <a:gd name="connsiteX1" fmla="*/ 0 w 26152"/>
                    <a:gd name="connsiteY1" fmla="*/ 78442 h 784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152" h="78441">
                      <a:moveTo>
                        <a:pt x="26153" y="0"/>
                      </a:moveTo>
                      <a:cubicBezTo>
                        <a:pt x="17307" y="26147"/>
                        <a:pt x="8462" y="52295"/>
                        <a:pt x="0" y="78442"/>
                      </a:cubicBezTo>
                    </a:path>
                  </a:pathLst>
                </a:custGeom>
                <a:noFill/>
                <a:ln w="10451" cap="rnd">
                  <a:solidFill>
                    <a:srgbClr val="B13C38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3" name="Freeform 82">
                  <a:extLst>
                    <a:ext uri="{FF2B5EF4-FFF2-40B4-BE49-F238E27FC236}">
                      <a16:creationId xmlns:a16="http://schemas.microsoft.com/office/drawing/2014/main" id="{0F859E48-6693-EBE6-73CB-CDF608132F00}"/>
                    </a:ext>
                  </a:extLst>
                </p:cNvPr>
                <p:cNvSpPr/>
                <p:nvPr/>
              </p:nvSpPr>
              <p:spPr>
                <a:xfrm>
                  <a:off x="6862285" y="1943409"/>
                  <a:ext cx="24998" cy="63445"/>
                </a:xfrm>
                <a:custGeom>
                  <a:avLst/>
                  <a:gdLst>
                    <a:gd name="connsiteX0" fmla="*/ 24999 w 24998"/>
                    <a:gd name="connsiteY0" fmla="*/ 0 h 63445"/>
                    <a:gd name="connsiteX1" fmla="*/ 0 w 24998"/>
                    <a:gd name="connsiteY1" fmla="*/ 63446 h 63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998" h="63445">
                      <a:moveTo>
                        <a:pt x="24999" y="0"/>
                      </a:moveTo>
                      <a:cubicBezTo>
                        <a:pt x="19230" y="18072"/>
                        <a:pt x="8076" y="45758"/>
                        <a:pt x="0" y="63446"/>
                      </a:cubicBezTo>
                    </a:path>
                  </a:pathLst>
                </a:custGeom>
                <a:noFill/>
                <a:ln w="10451" cap="rnd">
                  <a:solidFill>
                    <a:srgbClr val="B13C38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4" name="Freeform 83">
                  <a:extLst>
                    <a:ext uri="{FF2B5EF4-FFF2-40B4-BE49-F238E27FC236}">
                      <a16:creationId xmlns:a16="http://schemas.microsoft.com/office/drawing/2014/main" id="{D8100F5C-5E49-8456-9723-70F31AF151AD}"/>
                    </a:ext>
                  </a:extLst>
                </p:cNvPr>
                <p:cNvSpPr/>
                <p:nvPr/>
              </p:nvSpPr>
              <p:spPr>
                <a:xfrm>
                  <a:off x="6816903" y="1921106"/>
                  <a:ext cx="29613" cy="69982"/>
                </a:xfrm>
                <a:custGeom>
                  <a:avLst/>
                  <a:gdLst>
                    <a:gd name="connsiteX0" fmla="*/ 29614 w 29613"/>
                    <a:gd name="connsiteY0" fmla="*/ 0 h 69982"/>
                    <a:gd name="connsiteX1" fmla="*/ 0 w 29613"/>
                    <a:gd name="connsiteY1" fmla="*/ 69982 h 699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613" h="69982">
                      <a:moveTo>
                        <a:pt x="29614" y="0"/>
                      </a:moveTo>
                      <a:cubicBezTo>
                        <a:pt x="21922" y="17688"/>
                        <a:pt x="7692" y="52679"/>
                        <a:pt x="0" y="69982"/>
                      </a:cubicBezTo>
                    </a:path>
                  </a:pathLst>
                </a:custGeom>
                <a:noFill/>
                <a:ln w="10451" cap="rnd">
                  <a:solidFill>
                    <a:srgbClr val="B13C38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5" name="Freeform 84">
                  <a:extLst>
                    <a:ext uri="{FF2B5EF4-FFF2-40B4-BE49-F238E27FC236}">
                      <a16:creationId xmlns:a16="http://schemas.microsoft.com/office/drawing/2014/main" id="{B377D2D8-7ACB-9951-861F-47B86259B03E}"/>
                    </a:ext>
                  </a:extLst>
                </p:cNvPr>
                <p:cNvSpPr/>
                <p:nvPr/>
              </p:nvSpPr>
              <p:spPr>
                <a:xfrm>
                  <a:off x="6774982" y="1882654"/>
                  <a:ext cx="29228" cy="85747"/>
                </a:xfrm>
                <a:custGeom>
                  <a:avLst/>
                  <a:gdLst>
                    <a:gd name="connsiteX0" fmla="*/ 29229 w 29228"/>
                    <a:gd name="connsiteY0" fmla="*/ 0 h 85747"/>
                    <a:gd name="connsiteX1" fmla="*/ 0 w 29228"/>
                    <a:gd name="connsiteY1" fmla="*/ 85748 h 857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228" h="85747">
                      <a:moveTo>
                        <a:pt x="29229" y="0"/>
                      </a:moveTo>
                      <a:cubicBezTo>
                        <a:pt x="21537" y="29224"/>
                        <a:pt x="11922" y="58062"/>
                        <a:pt x="0" y="85748"/>
                      </a:cubicBezTo>
                    </a:path>
                  </a:pathLst>
                </a:custGeom>
                <a:noFill/>
                <a:ln w="10451" cap="rnd">
                  <a:solidFill>
                    <a:srgbClr val="B13C38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03A3C4B4-84EB-9063-1ED0-FC8940C1BFBF}"/>
                  </a:ext>
                </a:extLst>
              </p:cNvPr>
              <p:cNvSpPr/>
              <p:nvPr/>
            </p:nvSpPr>
            <p:spPr>
              <a:xfrm>
                <a:off x="6769803" y="537609"/>
                <a:ext cx="603807" cy="1436762"/>
              </a:xfrm>
              <a:custGeom>
                <a:avLst/>
                <a:gdLst>
                  <a:gd name="connsiteX0" fmla="*/ 587460 w 603807"/>
                  <a:gd name="connsiteY0" fmla="*/ 0 h 1436762"/>
                  <a:gd name="connsiteX1" fmla="*/ 416699 w 603807"/>
                  <a:gd name="connsiteY1" fmla="*/ 217253 h 1436762"/>
                  <a:gd name="connsiteX2" fmla="*/ 225553 w 603807"/>
                  <a:gd name="connsiteY2" fmla="*/ 637147 h 1436762"/>
                  <a:gd name="connsiteX3" fmla="*/ 66715 w 603807"/>
                  <a:gd name="connsiteY3" fmla="*/ 1084342 h 1436762"/>
                  <a:gd name="connsiteX4" fmla="*/ 52869 w 603807"/>
                  <a:gd name="connsiteY4" fmla="*/ 1383497 h 1436762"/>
                  <a:gd name="connsiteX5" fmla="*/ 254014 w 603807"/>
                  <a:gd name="connsiteY5" fmla="*/ 1426948 h 1436762"/>
                  <a:gd name="connsiteX6" fmla="*/ 342086 w 603807"/>
                  <a:gd name="connsiteY6" fmla="*/ 1247762 h 1436762"/>
                  <a:gd name="connsiteX7" fmla="*/ 416699 w 603807"/>
                  <a:gd name="connsiteY7" fmla="*/ 1021665 h 1436762"/>
                  <a:gd name="connsiteX8" fmla="*/ 533231 w 603807"/>
                  <a:gd name="connsiteY8" fmla="*/ 735968 h 1436762"/>
                  <a:gd name="connsiteX9" fmla="*/ 600536 w 603807"/>
                  <a:gd name="connsiteY9" fmla="*/ 121892 h 1436762"/>
                  <a:gd name="connsiteX10" fmla="*/ 587460 w 603807"/>
                  <a:gd name="connsiteY10" fmla="*/ 0 h 1436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3807" h="1436762">
                    <a:moveTo>
                      <a:pt x="587460" y="0"/>
                    </a:moveTo>
                    <a:cubicBezTo>
                      <a:pt x="518617" y="38452"/>
                      <a:pt x="461311" y="127660"/>
                      <a:pt x="416699" y="217253"/>
                    </a:cubicBezTo>
                    <a:cubicBezTo>
                      <a:pt x="352470" y="346451"/>
                      <a:pt x="282474" y="489877"/>
                      <a:pt x="225553" y="637147"/>
                    </a:cubicBezTo>
                    <a:cubicBezTo>
                      <a:pt x="169017" y="783264"/>
                      <a:pt x="127481" y="935918"/>
                      <a:pt x="66715" y="1084342"/>
                    </a:cubicBezTo>
                    <a:cubicBezTo>
                      <a:pt x="39793" y="1150095"/>
                      <a:pt x="-60587" y="1299288"/>
                      <a:pt x="52869" y="1383497"/>
                    </a:cubicBezTo>
                    <a:cubicBezTo>
                      <a:pt x="98636" y="1417335"/>
                      <a:pt x="199016" y="1455018"/>
                      <a:pt x="254014" y="1426948"/>
                    </a:cubicBezTo>
                    <a:cubicBezTo>
                      <a:pt x="324779" y="1390803"/>
                      <a:pt x="326702" y="1316207"/>
                      <a:pt x="342086" y="1247762"/>
                    </a:cubicBezTo>
                    <a:cubicBezTo>
                      <a:pt x="359009" y="1172012"/>
                      <a:pt x="381700" y="1110874"/>
                      <a:pt x="416699" y="1021665"/>
                    </a:cubicBezTo>
                    <a:cubicBezTo>
                      <a:pt x="454389" y="925536"/>
                      <a:pt x="505925" y="821331"/>
                      <a:pt x="533231" y="735968"/>
                    </a:cubicBezTo>
                    <a:cubicBezTo>
                      <a:pt x="604382" y="512948"/>
                      <a:pt x="609382" y="336454"/>
                      <a:pt x="600536" y="121892"/>
                    </a:cubicBezTo>
                    <a:lnTo>
                      <a:pt x="587460" y="0"/>
                    </a:lnTo>
                    <a:close/>
                  </a:path>
                </a:pathLst>
              </a:custGeom>
              <a:solidFill>
                <a:srgbClr val="E20713"/>
              </a:solidFill>
              <a:ln w="38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0B22792A-00AE-1692-0D96-62C7D6E183B1}"/>
                  </a:ext>
                </a:extLst>
              </p:cNvPr>
              <p:cNvSpPr/>
              <p:nvPr/>
            </p:nvSpPr>
            <p:spPr>
              <a:xfrm>
                <a:off x="6769800" y="1281537"/>
                <a:ext cx="529772" cy="692834"/>
              </a:xfrm>
              <a:custGeom>
                <a:avLst/>
                <a:gdLst>
                  <a:gd name="connsiteX0" fmla="*/ 114792 w 529772"/>
                  <a:gd name="connsiteY0" fmla="*/ 637263 h 692834"/>
                  <a:gd name="connsiteX1" fmla="*/ 309783 w 529772"/>
                  <a:gd name="connsiteY1" fmla="*/ 502681 h 692834"/>
                  <a:gd name="connsiteX2" fmla="*/ 410932 w 529772"/>
                  <a:gd name="connsiteY2" fmla="*/ 164690 h 692834"/>
                  <a:gd name="connsiteX3" fmla="*/ 528234 w 529772"/>
                  <a:gd name="connsiteY3" fmla="*/ 1654 h 692834"/>
                  <a:gd name="connsiteX4" fmla="*/ 529772 w 529772"/>
                  <a:gd name="connsiteY4" fmla="*/ 2038 h 692834"/>
                  <a:gd name="connsiteX5" fmla="*/ 416701 w 529772"/>
                  <a:gd name="connsiteY5" fmla="*/ 277738 h 692834"/>
                  <a:gd name="connsiteX6" fmla="*/ 342088 w 529772"/>
                  <a:gd name="connsiteY6" fmla="*/ 503835 h 692834"/>
                  <a:gd name="connsiteX7" fmla="*/ 254016 w 529772"/>
                  <a:gd name="connsiteY7" fmla="*/ 683021 h 692834"/>
                  <a:gd name="connsiteX8" fmla="*/ 52871 w 529772"/>
                  <a:gd name="connsiteY8" fmla="*/ 639570 h 692834"/>
                  <a:gd name="connsiteX9" fmla="*/ 182 w 529772"/>
                  <a:gd name="connsiteY9" fmla="*/ 528059 h 692834"/>
                  <a:gd name="connsiteX10" fmla="*/ 114792 w 529772"/>
                  <a:gd name="connsiteY10" fmla="*/ 637263 h 692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9772" h="692834">
                    <a:moveTo>
                      <a:pt x="114792" y="637263"/>
                    </a:moveTo>
                    <a:cubicBezTo>
                      <a:pt x="213248" y="666102"/>
                      <a:pt x="286322" y="590351"/>
                      <a:pt x="309783" y="502681"/>
                    </a:cubicBezTo>
                    <a:cubicBezTo>
                      <a:pt x="340550" y="388864"/>
                      <a:pt x="369010" y="275431"/>
                      <a:pt x="410932" y="164690"/>
                    </a:cubicBezTo>
                    <a:cubicBezTo>
                      <a:pt x="424008" y="130468"/>
                      <a:pt x="478237" y="-17188"/>
                      <a:pt x="528234" y="1654"/>
                    </a:cubicBezTo>
                    <a:cubicBezTo>
                      <a:pt x="528618" y="1654"/>
                      <a:pt x="529003" y="2038"/>
                      <a:pt x="529772" y="2038"/>
                    </a:cubicBezTo>
                    <a:cubicBezTo>
                      <a:pt x="501696" y="85479"/>
                      <a:pt x="453238" y="185069"/>
                      <a:pt x="416701" y="277738"/>
                    </a:cubicBezTo>
                    <a:cubicBezTo>
                      <a:pt x="381702" y="366946"/>
                      <a:pt x="359395" y="428085"/>
                      <a:pt x="342088" y="503835"/>
                    </a:cubicBezTo>
                    <a:cubicBezTo>
                      <a:pt x="326704" y="572279"/>
                      <a:pt x="324782" y="646876"/>
                      <a:pt x="254016" y="683021"/>
                    </a:cubicBezTo>
                    <a:cubicBezTo>
                      <a:pt x="198633" y="711090"/>
                      <a:pt x="98254" y="673408"/>
                      <a:pt x="52871" y="639570"/>
                    </a:cubicBezTo>
                    <a:cubicBezTo>
                      <a:pt x="11334" y="608808"/>
                      <a:pt x="-1741" y="568819"/>
                      <a:pt x="182" y="528059"/>
                    </a:cubicBezTo>
                    <a:cubicBezTo>
                      <a:pt x="24411" y="578047"/>
                      <a:pt x="62101" y="621882"/>
                      <a:pt x="114792" y="637263"/>
                    </a:cubicBezTo>
                    <a:close/>
                  </a:path>
                </a:pathLst>
              </a:custGeom>
              <a:solidFill>
                <a:srgbClr val="9A2C1D">
                  <a:alpha val="29804"/>
                </a:srgbClr>
              </a:solidFill>
              <a:ln w="38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8" name="Graphic 20">
              <a:extLst>
                <a:ext uri="{FF2B5EF4-FFF2-40B4-BE49-F238E27FC236}">
                  <a16:creationId xmlns:a16="http://schemas.microsoft.com/office/drawing/2014/main" id="{CDDA2E6A-6722-D0BA-A25B-81995F87B64C}"/>
                </a:ext>
              </a:extLst>
            </p:cNvPr>
            <p:cNvGrpSpPr/>
            <p:nvPr/>
          </p:nvGrpSpPr>
          <p:grpSpPr>
            <a:xfrm>
              <a:off x="8071816" y="310077"/>
              <a:ext cx="331714" cy="806527"/>
              <a:chOff x="8421633" y="537994"/>
              <a:chExt cx="623362" cy="1515639"/>
            </a:xfrm>
          </p:grpSpPr>
          <p:grpSp>
            <p:nvGrpSpPr>
              <p:cNvPr id="89" name="Graphic 20">
                <a:extLst>
                  <a:ext uri="{FF2B5EF4-FFF2-40B4-BE49-F238E27FC236}">
                    <a16:creationId xmlns:a16="http://schemas.microsoft.com/office/drawing/2014/main" id="{F2172C37-6AA7-E2E6-6EBC-3E5CE751B579}"/>
                  </a:ext>
                </a:extLst>
              </p:cNvPr>
              <p:cNvGrpSpPr/>
              <p:nvPr/>
            </p:nvGrpSpPr>
            <p:grpSpPr>
              <a:xfrm>
                <a:off x="8784119" y="1859603"/>
                <a:ext cx="260876" cy="194030"/>
                <a:chOff x="8784119" y="1859603"/>
                <a:chExt cx="260876" cy="194030"/>
              </a:xfrm>
            </p:grpSpPr>
            <p:sp>
              <p:nvSpPr>
                <p:cNvPr id="90" name="Freeform 89">
                  <a:extLst>
                    <a:ext uri="{FF2B5EF4-FFF2-40B4-BE49-F238E27FC236}">
                      <a16:creationId xmlns:a16="http://schemas.microsoft.com/office/drawing/2014/main" id="{2A1B0BC1-3CC2-B236-713B-D2BD32512C5E}"/>
                    </a:ext>
                  </a:extLst>
                </p:cNvPr>
                <p:cNvSpPr/>
                <p:nvPr/>
              </p:nvSpPr>
              <p:spPr>
                <a:xfrm>
                  <a:off x="8784119" y="1859603"/>
                  <a:ext cx="260876" cy="194030"/>
                </a:xfrm>
                <a:custGeom>
                  <a:avLst/>
                  <a:gdLst>
                    <a:gd name="connsiteX0" fmla="*/ 0 w 260876"/>
                    <a:gd name="connsiteY0" fmla="*/ 104570 h 194030"/>
                    <a:gd name="connsiteX1" fmla="*/ 23076 w 260876"/>
                    <a:gd name="connsiteY1" fmla="*/ 178013 h 194030"/>
                    <a:gd name="connsiteX2" fmla="*/ 28845 w 260876"/>
                    <a:gd name="connsiteY2" fmla="*/ 189164 h 194030"/>
                    <a:gd name="connsiteX3" fmla="*/ 41152 w 260876"/>
                    <a:gd name="connsiteY3" fmla="*/ 193778 h 194030"/>
                    <a:gd name="connsiteX4" fmla="*/ 83457 w 260876"/>
                    <a:gd name="connsiteY4" fmla="*/ 184165 h 194030"/>
                    <a:gd name="connsiteX5" fmla="*/ 180376 w 260876"/>
                    <a:gd name="connsiteY5" fmla="*/ 144560 h 194030"/>
                    <a:gd name="connsiteX6" fmla="*/ 246911 w 260876"/>
                    <a:gd name="connsiteY6" fmla="*/ 108799 h 194030"/>
                    <a:gd name="connsiteX7" fmla="*/ 259988 w 260876"/>
                    <a:gd name="connsiteY7" fmla="*/ 91496 h 194030"/>
                    <a:gd name="connsiteX8" fmla="*/ 259988 w 260876"/>
                    <a:gd name="connsiteY8" fmla="*/ 74193 h 194030"/>
                    <a:gd name="connsiteX9" fmla="*/ 236143 w 260876"/>
                    <a:gd name="connsiteY9" fmla="*/ 365 h 194030"/>
                    <a:gd name="connsiteX10" fmla="*/ 174992 w 260876"/>
                    <a:gd name="connsiteY10" fmla="*/ 21898 h 194030"/>
                    <a:gd name="connsiteX11" fmla="*/ 21153 w 260876"/>
                    <a:gd name="connsiteY11" fmla="*/ 96879 h 194030"/>
                    <a:gd name="connsiteX12" fmla="*/ 0 w 260876"/>
                    <a:gd name="connsiteY12" fmla="*/ 104570 h 1940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60876" h="194030">
                      <a:moveTo>
                        <a:pt x="0" y="104570"/>
                      </a:moveTo>
                      <a:cubicBezTo>
                        <a:pt x="7692" y="129179"/>
                        <a:pt x="15384" y="153404"/>
                        <a:pt x="23076" y="178013"/>
                      </a:cubicBezTo>
                      <a:cubicBezTo>
                        <a:pt x="24230" y="182242"/>
                        <a:pt x="25768" y="186472"/>
                        <a:pt x="28845" y="189164"/>
                      </a:cubicBezTo>
                      <a:cubicBezTo>
                        <a:pt x="31922" y="192240"/>
                        <a:pt x="36537" y="193394"/>
                        <a:pt x="41152" y="193778"/>
                      </a:cubicBezTo>
                      <a:cubicBezTo>
                        <a:pt x="55767" y="195316"/>
                        <a:pt x="69997" y="189548"/>
                        <a:pt x="83457" y="184165"/>
                      </a:cubicBezTo>
                      <a:cubicBezTo>
                        <a:pt x="115764" y="171091"/>
                        <a:pt x="148070" y="158018"/>
                        <a:pt x="180376" y="144560"/>
                      </a:cubicBezTo>
                      <a:cubicBezTo>
                        <a:pt x="203837" y="134947"/>
                        <a:pt x="227298" y="124949"/>
                        <a:pt x="246911" y="108799"/>
                      </a:cubicBezTo>
                      <a:cubicBezTo>
                        <a:pt x="252680" y="104185"/>
                        <a:pt x="258065" y="98417"/>
                        <a:pt x="259988" y="91496"/>
                      </a:cubicBezTo>
                      <a:cubicBezTo>
                        <a:pt x="261526" y="85728"/>
                        <a:pt x="260757" y="79961"/>
                        <a:pt x="259988" y="74193"/>
                      </a:cubicBezTo>
                      <a:cubicBezTo>
                        <a:pt x="256142" y="48430"/>
                        <a:pt x="247680" y="23436"/>
                        <a:pt x="236143" y="365"/>
                      </a:cubicBezTo>
                      <a:cubicBezTo>
                        <a:pt x="214221" y="-2326"/>
                        <a:pt x="193837" y="10363"/>
                        <a:pt x="174992" y="21898"/>
                      </a:cubicBezTo>
                      <a:cubicBezTo>
                        <a:pt x="126148" y="51891"/>
                        <a:pt x="78458" y="96879"/>
                        <a:pt x="21153" y="96879"/>
                      </a:cubicBezTo>
                      <a:lnTo>
                        <a:pt x="0" y="104570"/>
                      </a:lnTo>
                      <a:close/>
                    </a:path>
                  </a:pathLst>
                </a:custGeom>
                <a:solidFill>
                  <a:srgbClr val="9A2C1D"/>
                </a:solidFill>
                <a:ln w="38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Freeform 90">
                  <a:extLst>
                    <a:ext uri="{FF2B5EF4-FFF2-40B4-BE49-F238E27FC236}">
                      <a16:creationId xmlns:a16="http://schemas.microsoft.com/office/drawing/2014/main" id="{290452F0-0DB6-AEA9-1434-D738836CD6DD}"/>
                    </a:ext>
                  </a:extLst>
                </p:cNvPr>
                <p:cNvSpPr/>
                <p:nvPr/>
              </p:nvSpPr>
              <p:spPr>
                <a:xfrm>
                  <a:off x="8819887" y="1958789"/>
                  <a:ext cx="23459" cy="85747"/>
                </a:xfrm>
                <a:custGeom>
                  <a:avLst/>
                  <a:gdLst>
                    <a:gd name="connsiteX0" fmla="*/ 0 w 23459"/>
                    <a:gd name="connsiteY0" fmla="*/ 0 h 85747"/>
                    <a:gd name="connsiteX1" fmla="*/ 23460 w 23459"/>
                    <a:gd name="connsiteY1" fmla="*/ 85748 h 857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459" h="85747">
                      <a:moveTo>
                        <a:pt x="0" y="0"/>
                      </a:moveTo>
                      <a:cubicBezTo>
                        <a:pt x="6538" y="28839"/>
                        <a:pt x="14615" y="57293"/>
                        <a:pt x="23460" y="85748"/>
                      </a:cubicBezTo>
                    </a:path>
                  </a:pathLst>
                </a:custGeom>
                <a:noFill/>
                <a:ln w="10451" cap="rnd">
                  <a:solidFill>
                    <a:srgbClr val="B13C38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12" name="Freeform 511">
                  <a:extLst>
                    <a:ext uri="{FF2B5EF4-FFF2-40B4-BE49-F238E27FC236}">
                      <a16:creationId xmlns:a16="http://schemas.microsoft.com/office/drawing/2014/main" id="{2F3E64FE-6FF7-45C3-C506-DC2CC2E1A0BD}"/>
                    </a:ext>
                  </a:extLst>
                </p:cNvPr>
                <p:cNvSpPr/>
                <p:nvPr/>
              </p:nvSpPr>
              <p:spPr>
                <a:xfrm>
                  <a:off x="8854885" y="1952252"/>
                  <a:ext cx="26152" cy="78441"/>
                </a:xfrm>
                <a:custGeom>
                  <a:avLst/>
                  <a:gdLst>
                    <a:gd name="connsiteX0" fmla="*/ 0 w 26152"/>
                    <a:gd name="connsiteY0" fmla="*/ 0 h 78441"/>
                    <a:gd name="connsiteX1" fmla="*/ 26153 w 26152"/>
                    <a:gd name="connsiteY1" fmla="*/ 78442 h 784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152" h="78441">
                      <a:moveTo>
                        <a:pt x="0" y="0"/>
                      </a:moveTo>
                      <a:cubicBezTo>
                        <a:pt x="8846" y="26147"/>
                        <a:pt x="17692" y="52294"/>
                        <a:pt x="26153" y="78442"/>
                      </a:cubicBezTo>
                    </a:path>
                  </a:pathLst>
                </a:custGeom>
                <a:noFill/>
                <a:ln w="10451" cap="rnd">
                  <a:solidFill>
                    <a:srgbClr val="B13C38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13" name="Freeform 512">
                  <a:extLst>
                    <a:ext uri="{FF2B5EF4-FFF2-40B4-BE49-F238E27FC236}">
                      <a16:creationId xmlns:a16="http://schemas.microsoft.com/office/drawing/2014/main" id="{CC740B90-A5AC-A682-6787-3E8087410BF1}"/>
                    </a:ext>
                  </a:extLst>
                </p:cNvPr>
                <p:cNvSpPr/>
                <p:nvPr/>
              </p:nvSpPr>
              <p:spPr>
                <a:xfrm>
                  <a:off x="8907959" y="1943793"/>
                  <a:ext cx="24998" cy="63445"/>
                </a:xfrm>
                <a:custGeom>
                  <a:avLst/>
                  <a:gdLst>
                    <a:gd name="connsiteX0" fmla="*/ 0 w 24998"/>
                    <a:gd name="connsiteY0" fmla="*/ 0 h 63445"/>
                    <a:gd name="connsiteX1" fmla="*/ 24999 w 24998"/>
                    <a:gd name="connsiteY1" fmla="*/ 63446 h 63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998" h="63445">
                      <a:moveTo>
                        <a:pt x="0" y="0"/>
                      </a:moveTo>
                      <a:cubicBezTo>
                        <a:pt x="5769" y="18072"/>
                        <a:pt x="16923" y="45758"/>
                        <a:pt x="24999" y="63446"/>
                      </a:cubicBezTo>
                    </a:path>
                  </a:pathLst>
                </a:custGeom>
                <a:noFill/>
                <a:ln w="10451" cap="rnd">
                  <a:solidFill>
                    <a:srgbClr val="B13C38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14" name="Freeform 513">
                  <a:extLst>
                    <a:ext uri="{FF2B5EF4-FFF2-40B4-BE49-F238E27FC236}">
                      <a16:creationId xmlns:a16="http://schemas.microsoft.com/office/drawing/2014/main" id="{263EDBFB-4816-09BD-D09D-B529C469EDC7}"/>
                    </a:ext>
                  </a:extLst>
                </p:cNvPr>
                <p:cNvSpPr/>
                <p:nvPr/>
              </p:nvSpPr>
              <p:spPr>
                <a:xfrm>
                  <a:off x="8948727" y="1921491"/>
                  <a:ext cx="29613" cy="69982"/>
                </a:xfrm>
                <a:custGeom>
                  <a:avLst/>
                  <a:gdLst>
                    <a:gd name="connsiteX0" fmla="*/ 0 w 29613"/>
                    <a:gd name="connsiteY0" fmla="*/ 0 h 69982"/>
                    <a:gd name="connsiteX1" fmla="*/ 29614 w 29613"/>
                    <a:gd name="connsiteY1" fmla="*/ 69982 h 699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613" h="69982">
                      <a:moveTo>
                        <a:pt x="0" y="0"/>
                      </a:moveTo>
                      <a:cubicBezTo>
                        <a:pt x="7692" y="17688"/>
                        <a:pt x="21922" y="52679"/>
                        <a:pt x="29614" y="69982"/>
                      </a:cubicBezTo>
                    </a:path>
                  </a:pathLst>
                </a:custGeom>
                <a:noFill/>
                <a:ln w="10451" cap="rnd">
                  <a:solidFill>
                    <a:srgbClr val="B13C38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15" name="Freeform 514">
                  <a:extLst>
                    <a:ext uri="{FF2B5EF4-FFF2-40B4-BE49-F238E27FC236}">
                      <a16:creationId xmlns:a16="http://schemas.microsoft.com/office/drawing/2014/main" id="{95560FCC-5C59-68C7-6FF0-7BDA94864599}"/>
                    </a:ext>
                  </a:extLst>
                </p:cNvPr>
                <p:cNvSpPr/>
                <p:nvPr/>
              </p:nvSpPr>
              <p:spPr>
                <a:xfrm>
                  <a:off x="8991417" y="1883039"/>
                  <a:ext cx="29229" cy="86131"/>
                </a:xfrm>
                <a:custGeom>
                  <a:avLst/>
                  <a:gdLst>
                    <a:gd name="connsiteX0" fmla="*/ 0 w 29229"/>
                    <a:gd name="connsiteY0" fmla="*/ 0 h 86131"/>
                    <a:gd name="connsiteX1" fmla="*/ 29230 w 29229"/>
                    <a:gd name="connsiteY1" fmla="*/ 86132 h 86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229" h="86131">
                      <a:moveTo>
                        <a:pt x="0" y="0"/>
                      </a:moveTo>
                      <a:cubicBezTo>
                        <a:pt x="7692" y="29223"/>
                        <a:pt x="17307" y="58062"/>
                        <a:pt x="29230" y="86132"/>
                      </a:cubicBezTo>
                    </a:path>
                  </a:pathLst>
                </a:custGeom>
                <a:noFill/>
                <a:ln w="10451" cap="rnd">
                  <a:solidFill>
                    <a:srgbClr val="B13C38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516" name="Freeform 515">
                <a:extLst>
                  <a:ext uri="{FF2B5EF4-FFF2-40B4-BE49-F238E27FC236}">
                    <a16:creationId xmlns:a16="http://schemas.microsoft.com/office/drawing/2014/main" id="{70F7A289-C2CD-AD77-02DC-6E67EBA893AB}"/>
                  </a:ext>
                </a:extLst>
              </p:cNvPr>
              <p:cNvSpPr/>
              <p:nvPr/>
            </p:nvSpPr>
            <p:spPr>
              <a:xfrm>
                <a:off x="8421633" y="537994"/>
                <a:ext cx="603807" cy="1436762"/>
              </a:xfrm>
              <a:custGeom>
                <a:avLst/>
                <a:gdLst>
                  <a:gd name="connsiteX0" fmla="*/ 16348 w 603807"/>
                  <a:gd name="connsiteY0" fmla="*/ 0 h 1436762"/>
                  <a:gd name="connsiteX1" fmla="*/ 187109 w 603807"/>
                  <a:gd name="connsiteY1" fmla="*/ 217253 h 1436762"/>
                  <a:gd name="connsiteX2" fmla="*/ 378255 w 603807"/>
                  <a:gd name="connsiteY2" fmla="*/ 637147 h 1436762"/>
                  <a:gd name="connsiteX3" fmla="*/ 537093 w 603807"/>
                  <a:gd name="connsiteY3" fmla="*/ 1084342 h 1436762"/>
                  <a:gd name="connsiteX4" fmla="*/ 550939 w 603807"/>
                  <a:gd name="connsiteY4" fmla="*/ 1383497 h 1436762"/>
                  <a:gd name="connsiteX5" fmla="*/ 349794 w 603807"/>
                  <a:gd name="connsiteY5" fmla="*/ 1426948 h 1436762"/>
                  <a:gd name="connsiteX6" fmla="*/ 261722 w 603807"/>
                  <a:gd name="connsiteY6" fmla="*/ 1247762 h 1436762"/>
                  <a:gd name="connsiteX7" fmla="*/ 187109 w 603807"/>
                  <a:gd name="connsiteY7" fmla="*/ 1021665 h 1436762"/>
                  <a:gd name="connsiteX8" fmla="*/ 70577 w 603807"/>
                  <a:gd name="connsiteY8" fmla="*/ 735968 h 1436762"/>
                  <a:gd name="connsiteX9" fmla="*/ 3272 w 603807"/>
                  <a:gd name="connsiteY9" fmla="*/ 121892 h 1436762"/>
                  <a:gd name="connsiteX10" fmla="*/ 16348 w 603807"/>
                  <a:gd name="connsiteY10" fmla="*/ 0 h 1436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3807" h="1436762">
                    <a:moveTo>
                      <a:pt x="16348" y="0"/>
                    </a:moveTo>
                    <a:cubicBezTo>
                      <a:pt x="85191" y="38452"/>
                      <a:pt x="142497" y="127660"/>
                      <a:pt x="187109" y="217253"/>
                    </a:cubicBezTo>
                    <a:cubicBezTo>
                      <a:pt x="251338" y="346451"/>
                      <a:pt x="321334" y="489876"/>
                      <a:pt x="378255" y="637147"/>
                    </a:cubicBezTo>
                    <a:cubicBezTo>
                      <a:pt x="434791" y="783264"/>
                      <a:pt x="476327" y="935918"/>
                      <a:pt x="537093" y="1084342"/>
                    </a:cubicBezTo>
                    <a:cubicBezTo>
                      <a:pt x="564015" y="1150095"/>
                      <a:pt x="664395" y="1299288"/>
                      <a:pt x="550939" y="1383497"/>
                    </a:cubicBezTo>
                    <a:cubicBezTo>
                      <a:pt x="505172" y="1417335"/>
                      <a:pt x="404792" y="1455018"/>
                      <a:pt x="349794" y="1426948"/>
                    </a:cubicBezTo>
                    <a:cubicBezTo>
                      <a:pt x="279029" y="1390803"/>
                      <a:pt x="277106" y="1316207"/>
                      <a:pt x="261722" y="1247762"/>
                    </a:cubicBezTo>
                    <a:cubicBezTo>
                      <a:pt x="244799" y="1172012"/>
                      <a:pt x="222108" y="1110874"/>
                      <a:pt x="187109" y="1021665"/>
                    </a:cubicBezTo>
                    <a:cubicBezTo>
                      <a:pt x="149419" y="925536"/>
                      <a:pt x="97883" y="821331"/>
                      <a:pt x="70577" y="735968"/>
                    </a:cubicBezTo>
                    <a:cubicBezTo>
                      <a:pt x="-574" y="512948"/>
                      <a:pt x="-5574" y="336454"/>
                      <a:pt x="3272" y="121892"/>
                    </a:cubicBezTo>
                    <a:lnTo>
                      <a:pt x="16348" y="0"/>
                    </a:lnTo>
                    <a:close/>
                  </a:path>
                </a:pathLst>
              </a:custGeom>
              <a:solidFill>
                <a:srgbClr val="E20713"/>
              </a:solidFill>
              <a:ln w="38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7" name="Freeform 516">
                <a:extLst>
                  <a:ext uri="{FF2B5EF4-FFF2-40B4-BE49-F238E27FC236}">
                    <a16:creationId xmlns:a16="http://schemas.microsoft.com/office/drawing/2014/main" id="{E2B5B709-FB52-4292-4291-D824807F1819}"/>
                  </a:ext>
                </a:extLst>
              </p:cNvPr>
              <p:cNvSpPr/>
              <p:nvPr/>
            </p:nvSpPr>
            <p:spPr>
              <a:xfrm>
                <a:off x="8495661" y="1281921"/>
                <a:ext cx="529771" cy="692833"/>
              </a:xfrm>
              <a:custGeom>
                <a:avLst/>
                <a:gdLst>
                  <a:gd name="connsiteX0" fmla="*/ 414980 w 529772"/>
                  <a:gd name="connsiteY0" fmla="*/ 637263 h 692834"/>
                  <a:gd name="connsiteX1" fmla="*/ 219990 w 529772"/>
                  <a:gd name="connsiteY1" fmla="*/ 502681 h 692834"/>
                  <a:gd name="connsiteX2" fmla="*/ 118840 w 529772"/>
                  <a:gd name="connsiteY2" fmla="*/ 164690 h 692834"/>
                  <a:gd name="connsiteX3" fmla="*/ 1538 w 529772"/>
                  <a:gd name="connsiteY3" fmla="*/ 1654 h 692834"/>
                  <a:gd name="connsiteX4" fmla="*/ 0 w 529772"/>
                  <a:gd name="connsiteY4" fmla="*/ 2038 h 692834"/>
                  <a:gd name="connsiteX5" fmla="*/ 113071 w 529772"/>
                  <a:gd name="connsiteY5" fmla="*/ 277738 h 692834"/>
                  <a:gd name="connsiteX6" fmla="*/ 187684 w 529772"/>
                  <a:gd name="connsiteY6" fmla="*/ 503835 h 692834"/>
                  <a:gd name="connsiteX7" fmla="*/ 275756 w 529772"/>
                  <a:gd name="connsiteY7" fmla="*/ 683021 h 692834"/>
                  <a:gd name="connsiteX8" fmla="*/ 476901 w 529772"/>
                  <a:gd name="connsiteY8" fmla="*/ 639570 h 692834"/>
                  <a:gd name="connsiteX9" fmla="*/ 529591 w 529772"/>
                  <a:gd name="connsiteY9" fmla="*/ 528060 h 692834"/>
                  <a:gd name="connsiteX10" fmla="*/ 414980 w 529772"/>
                  <a:gd name="connsiteY10" fmla="*/ 637263 h 692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9772" h="692834">
                    <a:moveTo>
                      <a:pt x="414980" y="637263"/>
                    </a:moveTo>
                    <a:cubicBezTo>
                      <a:pt x="316524" y="666102"/>
                      <a:pt x="243450" y="590352"/>
                      <a:pt x="219990" y="502681"/>
                    </a:cubicBezTo>
                    <a:cubicBezTo>
                      <a:pt x="189222" y="388864"/>
                      <a:pt x="160762" y="275431"/>
                      <a:pt x="118840" y="164690"/>
                    </a:cubicBezTo>
                    <a:cubicBezTo>
                      <a:pt x="105764" y="130468"/>
                      <a:pt x="51536" y="-17188"/>
                      <a:pt x="1538" y="1654"/>
                    </a:cubicBezTo>
                    <a:cubicBezTo>
                      <a:pt x="1154" y="1654"/>
                      <a:pt x="769" y="2038"/>
                      <a:pt x="0" y="2038"/>
                    </a:cubicBezTo>
                    <a:cubicBezTo>
                      <a:pt x="28076" y="85479"/>
                      <a:pt x="76535" y="185069"/>
                      <a:pt x="113071" y="277738"/>
                    </a:cubicBezTo>
                    <a:cubicBezTo>
                      <a:pt x="148070" y="366946"/>
                      <a:pt x="170377" y="428085"/>
                      <a:pt x="187684" y="503835"/>
                    </a:cubicBezTo>
                    <a:cubicBezTo>
                      <a:pt x="203068" y="572279"/>
                      <a:pt x="204991" y="646876"/>
                      <a:pt x="275756" y="683021"/>
                    </a:cubicBezTo>
                    <a:cubicBezTo>
                      <a:pt x="331139" y="711090"/>
                      <a:pt x="431518" y="673408"/>
                      <a:pt x="476901" y="639570"/>
                    </a:cubicBezTo>
                    <a:cubicBezTo>
                      <a:pt x="518438" y="608809"/>
                      <a:pt x="531514" y="568819"/>
                      <a:pt x="529591" y="528060"/>
                    </a:cubicBezTo>
                    <a:cubicBezTo>
                      <a:pt x="505746" y="578047"/>
                      <a:pt x="468055" y="621882"/>
                      <a:pt x="414980" y="637263"/>
                    </a:cubicBezTo>
                    <a:close/>
                  </a:path>
                </a:pathLst>
              </a:custGeom>
              <a:solidFill>
                <a:srgbClr val="9A2C1D">
                  <a:alpha val="29804"/>
                </a:srgbClr>
              </a:solidFill>
              <a:ln w="38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518" name="Freeform 517">
              <a:extLst>
                <a:ext uri="{FF2B5EF4-FFF2-40B4-BE49-F238E27FC236}">
                  <a16:creationId xmlns:a16="http://schemas.microsoft.com/office/drawing/2014/main" id="{4B16EA81-A75F-4121-D6A5-84F79C910DBE}"/>
                </a:ext>
              </a:extLst>
            </p:cNvPr>
            <p:cNvSpPr/>
            <p:nvPr/>
          </p:nvSpPr>
          <p:spPr>
            <a:xfrm>
              <a:off x="7287260" y="390491"/>
              <a:ext cx="988910" cy="391286"/>
            </a:xfrm>
            <a:custGeom>
              <a:avLst/>
              <a:gdLst>
                <a:gd name="connsiteX0" fmla="*/ 212299 w 1858376"/>
                <a:gd name="connsiteY0" fmla="*/ 663294 h 735312"/>
                <a:gd name="connsiteX1" fmla="*/ 322293 w 1858376"/>
                <a:gd name="connsiteY1" fmla="*/ 674830 h 735312"/>
                <a:gd name="connsiteX2" fmla="*/ 356138 w 1858376"/>
                <a:gd name="connsiteY2" fmla="*/ 584852 h 735312"/>
                <a:gd name="connsiteX3" fmla="*/ 374599 w 1858376"/>
                <a:gd name="connsiteY3" fmla="*/ 522176 h 735312"/>
                <a:gd name="connsiteX4" fmla="*/ 374214 w 1858376"/>
                <a:gd name="connsiteY4" fmla="*/ 681367 h 735312"/>
                <a:gd name="connsiteX5" fmla="*/ 446133 w 1858376"/>
                <a:gd name="connsiteY5" fmla="*/ 691364 h 735312"/>
                <a:gd name="connsiteX6" fmla="*/ 978801 w 1858376"/>
                <a:gd name="connsiteY6" fmla="*/ 734430 h 735312"/>
                <a:gd name="connsiteX7" fmla="*/ 1528391 w 1858376"/>
                <a:gd name="connsiteY7" fmla="*/ 639454 h 735312"/>
                <a:gd name="connsiteX8" fmla="*/ 1531083 w 1858376"/>
                <a:gd name="connsiteY8" fmla="*/ 539864 h 735312"/>
                <a:gd name="connsiteX9" fmla="*/ 1544544 w 1858376"/>
                <a:gd name="connsiteY9" fmla="*/ 585237 h 735312"/>
                <a:gd name="connsiteX10" fmla="*/ 1559928 w 1858376"/>
                <a:gd name="connsiteY10" fmla="*/ 629072 h 735312"/>
                <a:gd name="connsiteX11" fmla="*/ 1858376 w 1858376"/>
                <a:gd name="connsiteY11" fmla="*/ 502566 h 735312"/>
                <a:gd name="connsiteX12" fmla="*/ 1852222 w 1858376"/>
                <a:gd name="connsiteY12" fmla="*/ 486031 h 735312"/>
                <a:gd name="connsiteX13" fmla="*/ 1661078 w 1858376"/>
                <a:gd name="connsiteY13" fmla="*/ 66137 h 735312"/>
                <a:gd name="connsiteX14" fmla="*/ 1625310 w 1858376"/>
                <a:gd name="connsiteY14" fmla="*/ 0 h 735312"/>
                <a:gd name="connsiteX15" fmla="*/ 1021877 w 1858376"/>
                <a:gd name="connsiteY15" fmla="*/ 99975 h 735312"/>
                <a:gd name="connsiteX16" fmla="*/ 598434 w 1858376"/>
                <a:gd name="connsiteY16" fmla="*/ 78826 h 735312"/>
                <a:gd name="connsiteX17" fmla="*/ 414212 w 1858376"/>
                <a:gd name="connsiteY17" fmla="*/ 52294 h 735312"/>
                <a:gd name="connsiteX18" fmla="*/ 265372 w 1858376"/>
                <a:gd name="connsiteY18" fmla="*/ 15765 h 735312"/>
                <a:gd name="connsiteX19" fmla="*/ 239220 w 1858376"/>
                <a:gd name="connsiteY19" fmla="*/ 65753 h 735312"/>
                <a:gd name="connsiteX20" fmla="*/ 48075 w 1858376"/>
                <a:gd name="connsiteY20" fmla="*/ 485647 h 735312"/>
                <a:gd name="connsiteX21" fmla="*/ 0 w 1858376"/>
                <a:gd name="connsiteY21" fmla="*/ 620228 h 735312"/>
                <a:gd name="connsiteX22" fmla="*/ 212299 w 1858376"/>
                <a:gd name="connsiteY22" fmla="*/ 663294 h 735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58376" h="735312">
                  <a:moveTo>
                    <a:pt x="212299" y="663294"/>
                  </a:moveTo>
                  <a:cubicBezTo>
                    <a:pt x="249219" y="666370"/>
                    <a:pt x="285756" y="670216"/>
                    <a:pt x="322293" y="674830"/>
                  </a:cubicBezTo>
                  <a:cubicBezTo>
                    <a:pt x="335370" y="643299"/>
                    <a:pt x="346908" y="612922"/>
                    <a:pt x="356138" y="584852"/>
                  </a:cubicBezTo>
                  <a:cubicBezTo>
                    <a:pt x="363061" y="563704"/>
                    <a:pt x="368830" y="542940"/>
                    <a:pt x="374599" y="522176"/>
                  </a:cubicBezTo>
                  <a:cubicBezTo>
                    <a:pt x="374983" y="574855"/>
                    <a:pt x="374983" y="627919"/>
                    <a:pt x="374214" y="681367"/>
                  </a:cubicBezTo>
                  <a:cubicBezTo>
                    <a:pt x="398059" y="684443"/>
                    <a:pt x="422288" y="687903"/>
                    <a:pt x="446133" y="691364"/>
                  </a:cubicBezTo>
                  <a:cubicBezTo>
                    <a:pt x="623433" y="716742"/>
                    <a:pt x="798810" y="740198"/>
                    <a:pt x="978801" y="734430"/>
                  </a:cubicBezTo>
                  <a:cubicBezTo>
                    <a:pt x="1216482" y="727124"/>
                    <a:pt x="1350708" y="694825"/>
                    <a:pt x="1528391" y="639454"/>
                  </a:cubicBezTo>
                  <a:cubicBezTo>
                    <a:pt x="1529160" y="606770"/>
                    <a:pt x="1530314" y="573317"/>
                    <a:pt x="1531083" y="539864"/>
                  </a:cubicBezTo>
                  <a:cubicBezTo>
                    <a:pt x="1535314" y="554860"/>
                    <a:pt x="1539929" y="569856"/>
                    <a:pt x="1544544" y="585237"/>
                  </a:cubicBezTo>
                  <a:cubicBezTo>
                    <a:pt x="1549159" y="599464"/>
                    <a:pt x="1554544" y="614076"/>
                    <a:pt x="1559928" y="629072"/>
                  </a:cubicBezTo>
                  <a:cubicBezTo>
                    <a:pt x="1662616" y="595234"/>
                    <a:pt x="1762611" y="553322"/>
                    <a:pt x="1858376" y="502566"/>
                  </a:cubicBezTo>
                  <a:cubicBezTo>
                    <a:pt x="1856453" y="497182"/>
                    <a:pt x="1854530" y="491414"/>
                    <a:pt x="1852222" y="486031"/>
                  </a:cubicBezTo>
                  <a:cubicBezTo>
                    <a:pt x="1795302" y="338761"/>
                    <a:pt x="1725305" y="195335"/>
                    <a:pt x="1661078" y="66137"/>
                  </a:cubicBezTo>
                  <a:cubicBezTo>
                    <a:pt x="1649924" y="43835"/>
                    <a:pt x="1638002" y="21533"/>
                    <a:pt x="1625310" y="0"/>
                  </a:cubicBezTo>
                  <a:cubicBezTo>
                    <a:pt x="1428011" y="53063"/>
                    <a:pt x="1226866" y="91515"/>
                    <a:pt x="1021877" y="99975"/>
                  </a:cubicBezTo>
                  <a:cubicBezTo>
                    <a:pt x="880344" y="105743"/>
                    <a:pt x="738812" y="96130"/>
                    <a:pt x="598434" y="78826"/>
                  </a:cubicBezTo>
                  <a:cubicBezTo>
                    <a:pt x="536899" y="71136"/>
                    <a:pt x="475748" y="61138"/>
                    <a:pt x="414212" y="52294"/>
                  </a:cubicBezTo>
                  <a:cubicBezTo>
                    <a:pt x="361907" y="44989"/>
                    <a:pt x="311524" y="41143"/>
                    <a:pt x="265372" y="15765"/>
                  </a:cubicBezTo>
                  <a:cubicBezTo>
                    <a:pt x="256142" y="32300"/>
                    <a:pt x="247296" y="48834"/>
                    <a:pt x="239220" y="65753"/>
                  </a:cubicBezTo>
                  <a:cubicBezTo>
                    <a:pt x="174992" y="194951"/>
                    <a:pt x="104995" y="338376"/>
                    <a:pt x="48075" y="485647"/>
                  </a:cubicBezTo>
                  <a:cubicBezTo>
                    <a:pt x="30768" y="529866"/>
                    <a:pt x="15384" y="574855"/>
                    <a:pt x="0" y="620228"/>
                  </a:cubicBezTo>
                  <a:cubicBezTo>
                    <a:pt x="66152" y="650605"/>
                    <a:pt x="139994" y="657142"/>
                    <a:pt x="212299" y="663294"/>
                  </a:cubicBezTo>
                  <a:close/>
                </a:path>
              </a:pathLst>
            </a:custGeom>
            <a:solidFill>
              <a:srgbClr val="9A2C1D">
                <a:alpha val="50196"/>
              </a:srgbClr>
            </a:solidFill>
            <a:ln w="384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860" name="Graphic 20">
              <a:extLst>
                <a:ext uri="{FF2B5EF4-FFF2-40B4-BE49-F238E27FC236}">
                  <a16:creationId xmlns:a16="http://schemas.microsoft.com/office/drawing/2014/main" id="{A0A23FC0-2466-CA43-5607-CED94B2547F3}"/>
                </a:ext>
              </a:extLst>
            </p:cNvPr>
            <p:cNvGrpSpPr/>
            <p:nvPr/>
          </p:nvGrpSpPr>
          <p:grpSpPr>
            <a:xfrm>
              <a:off x="7976140" y="495664"/>
              <a:ext cx="18624" cy="16369"/>
              <a:chOff x="8241837" y="886752"/>
              <a:chExt cx="34998" cy="30761"/>
            </a:xfrm>
            <a:noFill/>
          </p:grpSpPr>
          <p:sp>
            <p:nvSpPr>
              <p:cNvPr id="861" name="Freeform 860">
                <a:extLst>
                  <a:ext uri="{FF2B5EF4-FFF2-40B4-BE49-F238E27FC236}">
                    <a16:creationId xmlns:a16="http://schemas.microsoft.com/office/drawing/2014/main" id="{D72152D5-134B-2F09-627F-826AC6E1AA23}"/>
                  </a:ext>
                </a:extLst>
              </p:cNvPr>
              <p:cNvSpPr/>
              <p:nvPr/>
            </p:nvSpPr>
            <p:spPr>
              <a:xfrm>
                <a:off x="8249144" y="886752"/>
                <a:ext cx="20383" cy="30761"/>
              </a:xfrm>
              <a:custGeom>
                <a:avLst/>
                <a:gdLst>
                  <a:gd name="connsiteX0" fmla="*/ 0 w 20383"/>
                  <a:gd name="connsiteY0" fmla="*/ 0 h 30761"/>
                  <a:gd name="connsiteX1" fmla="*/ 20384 w 20383"/>
                  <a:gd name="connsiteY1" fmla="*/ 30761 h 3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83" h="30761">
                    <a:moveTo>
                      <a:pt x="0" y="0"/>
                    </a:moveTo>
                    <a:cubicBezTo>
                      <a:pt x="5769" y="8844"/>
                      <a:pt x="14615" y="21917"/>
                      <a:pt x="20384" y="30761"/>
                    </a:cubicBezTo>
                  </a:path>
                </a:pathLst>
              </a:custGeom>
              <a:noFill/>
              <a:ln w="675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2" name="Freeform 861">
                <a:extLst>
                  <a:ext uri="{FF2B5EF4-FFF2-40B4-BE49-F238E27FC236}">
                    <a16:creationId xmlns:a16="http://schemas.microsoft.com/office/drawing/2014/main" id="{F10D2DFC-F716-D440-31DF-FC492BACBAB7}"/>
                  </a:ext>
                </a:extLst>
              </p:cNvPr>
              <p:cNvSpPr/>
              <p:nvPr/>
            </p:nvSpPr>
            <p:spPr>
              <a:xfrm>
                <a:off x="8249144" y="886752"/>
                <a:ext cx="21537" cy="30761"/>
              </a:xfrm>
              <a:custGeom>
                <a:avLst/>
                <a:gdLst>
                  <a:gd name="connsiteX0" fmla="*/ 0 w 21537"/>
                  <a:gd name="connsiteY0" fmla="*/ 30761 h 30761"/>
                  <a:gd name="connsiteX1" fmla="*/ 21538 w 21537"/>
                  <a:gd name="connsiteY1" fmla="*/ 0 h 3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537" h="30761">
                    <a:moveTo>
                      <a:pt x="0" y="30761"/>
                    </a:moveTo>
                    <a:cubicBezTo>
                      <a:pt x="6539" y="21533"/>
                      <a:pt x="15000" y="9228"/>
                      <a:pt x="21538" y="0"/>
                    </a:cubicBezTo>
                  </a:path>
                </a:pathLst>
              </a:custGeom>
              <a:noFill/>
              <a:ln w="675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3" name="Freeform 862">
                <a:extLst>
                  <a:ext uri="{FF2B5EF4-FFF2-40B4-BE49-F238E27FC236}">
                    <a16:creationId xmlns:a16="http://schemas.microsoft.com/office/drawing/2014/main" id="{4C581EA5-EEBB-6A75-82A9-60718C5EA1A2}"/>
                  </a:ext>
                </a:extLst>
              </p:cNvPr>
              <p:cNvSpPr/>
              <p:nvPr/>
            </p:nvSpPr>
            <p:spPr>
              <a:xfrm>
                <a:off x="8241837" y="902133"/>
                <a:ext cx="34998" cy="384"/>
              </a:xfrm>
              <a:custGeom>
                <a:avLst/>
                <a:gdLst>
                  <a:gd name="connsiteX0" fmla="*/ 0 w 34998"/>
                  <a:gd name="connsiteY0" fmla="*/ 385 h 384"/>
                  <a:gd name="connsiteX1" fmla="*/ 34999 w 34998"/>
                  <a:gd name="connsiteY1" fmla="*/ 0 h 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4998" h="384">
                    <a:moveTo>
                      <a:pt x="0" y="385"/>
                    </a:moveTo>
                    <a:cubicBezTo>
                      <a:pt x="11538" y="385"/>
                      <a:pt x="23461" y="385"/>
                      <a:pt x="34999" y="0"/>
                    </a:cubicBezTo>
                  </a:path>
                </a:pathLst>
              </a:custGeom>
              <a:noFill/>
              <a:ln w="675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68" name="Graphic 20">
              <a:extLst>
                <a:ext uri="{FF2B5EF4-FFF2-40B4-BE49-F238E27FC236}">
                  <a16:creationId xmlns:a16="http://schemas.microsoft.com/office/drawing/2014/main" id="{6910E800-6514-016D-06E7-B942295C239E}"/>
                </a:ext>
              </a:extLst>
            </p:cNvPr>
            <p:cNvGrpSpPr/>
            <p:nvPr/>
          </p:nvGrpSpPr>
          <p:grpSpPr>
            <a:xfrm>
              <a:off x="8009090" y="446556"/>
              <a:ext cx="18623" cy="16369"/>
              <a:chOff x="8303757" y="794467"/>
              <a:chExt cx="34997" cy="30761"/>
            </a:xfrm>
            <a:noFill/>
          </p:grpSpPr>
          <p:sp>
            <p:nvSpPr>
              <p:cNvPr id="869" name="Freeform 868">
                <a:extLst>
                  <a:ext uri="{FF2B5EF4-FFF2-40B4-BE49-F238E27FC236}">
                    <a16:creationId xmlns:a16="http://schemas.microsoft.com/office/drawing/2014/main" id="{54E8B97A-5AEF-9AAF-A7D4-E927494A1F69}"/>
                  </a:ext>
                </a:extLst>
              </p:cNvPr>
              <p:cNvSpPr/>
              <p:nvPr/>
            </p:nvSpPr>
            <p:spPr>
              <a:xfrm>
                <a:off x="8311064" y="794467"/>
                <a:ext cx="20383" cy="30761"/>
              </a:xfrm>
              <a:custGeom>
                <a:avLst/>
                <a:gdLst>
                  <a:gd name="connsiteX0" fmla="*/ 0 w 20383"/>
                  <a:gd name="connsiteY0" fmla="*/ 0 h 30761"/>
                  <a:gd name="connsiteX1" fmla="*/ 20384 w 20383"/>
                  <a:gd name="connsiteY1" fmla="*/ 30761 h 3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83" h="30761">
                    <a:moveTo>
                      <a:pt x="0" y="0"/>
                    </a:moveTo>
                    <a:cubicBezTo>
                      <a:pt x="5769" y="8844"/>
                      <a:pt x="14615" y="21917"/>
                      <a:pt x="20384" y="30761"/>
                    </a:cubicBezTo>
                  </a:path>
                </a:pathLst>
              </a:custGeom>
              <a:noFill/>
              <a:ln w="675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0" name="Freeform 869">
                <a:extLst>
                  <a:ext uri="{FF2B5EF4-FFF2-40B4-BE49-F238E27FC236}">
                    <a16:creationId xmlns:a16="http://schemas.microsoft.com/office/drawing/2014/main" id="{A148FA47-2749-289C-16B9-7A13625C66D1}"/>
                  </a:ext>
                </a:extLst>
              </p:cNvPr>
              <p:cNvSpPr/>
              <p:nvPr/>
            </p:nvSpPr>
            <p:spPr>
              <a:xfrm>
                <a:off x="8311064" y="794467"/>
                <a:ext cx="21537" cy="30761"/>
              </a:xfrm>
              <a:custGeom>
                <a:avLst/>
                <a:gdLst>
                  <a:gd name="connsiteX0" fmla="*/ 0 w 21537"/>
                  <a:gd name="connsiteY0" fmla="*/ 30761 h 30761"/>
                  <a:gd name="connsiteX1" fmla="*/ 21538 w 21537"/>
                  <a:gd name="connsiteY1" fmla="*/ 0 h 3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537" h="30761">
                    <a:moveTo>
                      <a:pt x="0" y="30761"/>
                    </a:moveTo>
                    <a:cubicBezTo>
                      <a:pt x="6538" y="21533"/>
                      <a:pt x="14999" y="9228"/>
                      <a:pt x="21538" y="0"/>
                    </a:cubicBezTo>
                  </a:path>
                </a:pathLst>
              </a:custGeom>
              <a:noFill/>
              <a:ln w="675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1" name="Freeform 870">
                <a:extLst>
                  <a:ext uri="{FF2B5EF4-FFF2-40B4-BE49-F238E27FC236}">
                    <a16:creationId xmlns:a16="http://schemas.microsoft.com/office/drawing/2014/main" id="{E1CFC62F-928F-C242-42C9-6F329E2EF870}"/>
                  </a:ext>
                </a:extLst>
              </p:cNvPr>
              <p:cNvSpPr/>
              <p:nvPr/>
            </p:nvSpPr>
            <p:spPr>
              <a:xfrm>
                <a:off x="8303757" y="809848"/>
                <a:ext cx="34997" cy="384"/>
              </a:xfrm>
              <a:custGeom>
                <a:avLst/>
                <a:gdLst>
                  <a:gd name="connsiteX0" fmla="*/ 0 w 34997"/>
                  <a:gd name="connsiteY0" fmla="*/ 385 h 384"/>
                  <a:gd name="connsiteX1" fmla="*/ 34998 w 34997"/>
                  <a:gd name="connsiteY1" fmla="*/ 0 h 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4997" h="384">
                    <a:moveTo>
                      <a:pt x="0" y="385"/>
                    </a:moveTo>
                    <a:cubicBezTo>
                      <a:pt x="11538" y="385"/>
                      <a:pt x="23460" y="385"/>
                      <a:pt x="34998" y="0"/>
                    </a:cubicBezTo>
                  </a:path>
                </a:pathLst>
              </a:custGeom>
              <a:noFill/>
              <a:ln w="675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72" name="Graphic 20">
              <a:extLst>
                <a:ext uri="{FF2B5EF4-FFF2-40B4-BE49-F238E27FC236}">
                  <a16:creationId xmlns:a16="http://schemas.microsoft.com/office/drawing/2014/main" id="{C4571537-9A58-0A0E-A620-7BC62700A5F0}"/>
                </a:ext>
              </a:extLst>
            </p:cNvPr>
            <p:cNvGrpSpPr/>
            <p:nvPr/>
          </p:nvGrpSpPr>
          <p:grpSpPr>
            <a:xfrm>
              <a:off x="8078674" y="436326"/>
              <a:ext cx="18623" cy="16369"/>
              <a:chOff x="8434520" y="775242"/>
              <a:chExt cx="34997" cy="30761"/>
            </a:xfrm>
            <a:noFill/>
          </p:grpSpPr>
          <p:sp>
            <p:nvSpPr>
              <p:cNvPr id="873" name="Freeform 872">
                <a:extLst>
                  <a:ext uri="{FF2B5EF4-FFF2-40B4-BE49-F238E27FC236}">
                    <a16:creationId xmlns:a16="http://schemas.microsoft.com/office/drawing/2014/main" id="{F1D1AF42-1503-9DD2-02E1-13CC0F94397A}"/>
                  </a:ext>
                </a:extLst>
              </p:cNvPr>
              <p:cNvSpPr/>
              <p:nvPr/>
            </p:nvSpPr>
            <p:spPr>
              <a:xfrm>
                <a:off x="8441827" y="775242"/>
                <a:ext cx="20383" cy="30761"/>
              </a:xfrm>
              <a:custGeom>
                <a:avLst/>
                <a:gdLst>
                  <a:gd name="connsiteX0" fmla="*/ 0 w 20383"/>
                  <a:gd name="connsiteY0" fmla="*/ 0 h 30761"/>
                  <a:gd name="connsiteX1" fmla="*/ 20384 w 20383"/>
                  <a:gd name="connsiteY1" fmla="*/ 30761 h 3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83" h="30761">
                    <a:moveTo>
                      <a:pt x="0" y="0"/>
                    </a:moveTo>
                    <a:cubicBezTo>
                      <a:pt x="5769" y="8844"/>
                      <a:pt x="14615" y="21917"/>
                      <a:pt x="20384" y="30761"/>
                    </a:cubicBezTo>
                  </a:path>
                </a:pathLst>
              </a:custGeom>
              <a:noFill/>
              <a:ln w="675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4" name="Freeform 873">
                <a:extLst>
                  <a:ext uri="{FF2B5EF4-FFF2-40B4-BE49-F238E27FC236}">
                    <a16:creationId xmlns:a16="http://schemas.microsoft.com/office/drawing/2014/main" id="{A4ABF2B4-B3DF-B2FB-0E60-A3D2F314AA12}"/>
                  </a:ext>
                </a:extLst>
              </p:cNvPr>
              <p:cNvSpPr/>
              <p:nvPr/>
            </p:nvSpPr>
            <p:spPr>
              <a:xfrm>
                <a:off x="8441827" y="775242"/>
                <a:ext cx="21537" cy="30761"/>
              </a:xfrm>
              <a:custGeom>
                <a:avLst/>
                <a:gdLst>
                  <a:gd name="connsiteX0" fmla="*/ 0 w 21537"/>
                  <a:gd name="connsiteY0" fmla="*/ 30761 h 30761"/>
                  <a:gd name="connsiteX1" fmla="*/ 21538 w 21537"/>
                  <a:gd name="connsiteY1" fmla="*/ 0 h 3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537" h="30761">
                    <a:moveTo>
                      <a:pt x="0" y="30761"/>
                    </a:moveTo>
                    <a:cubicBezTo>
                      <a:pt x="6538" y="21533"/>
                      <a:pt x="14999" y="9228"/>
                      <a:pt x="21538" y="0"/>
                    </a:cubicBezTo>
                  </a:path>
                </a:pathLst>
              </a:custGeom>
              <a:noFill/>
              <a:ln w="675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5" name="Freeform 874">
                <a:extLst>
                  <a:ext uri="{FF2B5EF4-FFF2-40B4-BE49-F238E27FC236}">
                    <a16:creationId xmlns:a16="http://schemas.microsoft.com/office/drawing/2014/main" id="{DACDD82F-69AE-3523-CBE7-D9521E023DD5}"/>
                  </a:ext>
                </a:extLst>
              </p:cNvPr>
              <p:cNvSpPr/>
              <p:nvPr/>
            </p:nvSpPr>
            <p:spPr>
              <a:xfrm>
                <a:off x="8434520" y="790622"/>
                <a:ext cx="34997" cy="384"/>
              </a:xfrm>
              <a:custGeom>
                <a:avLst/>
                <a:gdLst>
                  <a:gd name="connsiteX0" fmla="*/ 0 w 34997"/>
                  <a:gd name="connsiteY0" fmla="*/ 385 h 384"/>
                  <a:gd name="connsiteX1" fmla="*/ 34998 w 34997"/>
                  <a:gd name="connsiteY1" fmla="*/ 0 h 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4997" h="384">
                    <a:moveTo>
                      <a:pt x="0" y="385"/>
                    </a:moveTo>
                    <a:cubicBezTo>
                      <a:pt x="11538" y="385"/>
                      <a:pt x="23460" y="385"/>
                      <a:pt x="34998" y="0"/>
                    </a:cubicBezTo>
                  </a:path>
                </a:pathLst>
              </a:custGeom>
              <a:noFill/>
              <a:ln w="675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76" name="Graphic 20">
              <a:extLst>
                <a:ext uri="{FF2B5EF4-FFF2-40B4-BE49-F238E27FC236}">
                  <a16:creationId xmlns:a16="http://schemas.microsoft.com/office/drawing/2014/main" id="{C74B1059-538C-C8E9-4C7E-4082E2ED43C9}"/>
                </a:ext>
              </a:extLst>
            </p:cNvPr>
            <p:cNvGrpSpPr/>
            <p:nvPr/>
          </p:nvGrpSpPr>
          <p:grpSpPr>
            <a:xfrm>
              <a:off x="8134341" y="444510"/>
              <a:ext cx="18623" cy="16369"/>
              <a:chOff x="8539131" y="790622"/>
              <a:chExt cx="34997" cy="30761"/>
            </a:xfrm>
            <a:noFill/>
          </p:grpSpPr>
          <p:sp>
            <p:nvSpPr>
              <p:cNvPr id="877" name="Freeform 876">
                <a:extLst>
                  <a:ext uri="{FF2B5EF4-FFF2-40B4-BE49-F238E27FC236}">
                    <a16:creationId xmlns:a16="http://schemas.microsoft.com/office/drawing/2014/main" id="{479152DC-D7E6-4891-0D0D-E66F4696D4AA}"/>
                  </a:ext>
                </a:extLst>
              </p:cNvPr>
              <p:cNvSpPr/>
              <p:nvPr/>
            </p:nvSpPr>
            <p:spPr>
              <a:xfrm>
                <a:off x="8546438" y="790622"/>
                <a:ext cx="20383" cy="30761"/>
              </a:xfrm>
              <a:custGeom>
                <a:avLst/>
                <a:gdLst>
                  <a:gd name="connsiteX0" fmla="*/ 0 w 20383"/>
                  <a:gd name="connsiteY0" fmla="*/ 0 h 30761"/>
                  <a:gd name="connsiteX1" fmla="*/ 20384 w 20383"/>
                  <a:gd name="connsiteY1" fmla="*/ 30761 h 3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83" h="30761">
                    <a:moveTo>
                      <a:pt x="0" y="0"/>
                    </a:moveTo>
                    <a:cubicBezTo>
                      <a:pt x="5769" y="8844"/>
                      <a:pt x="14615" y="21917"/>
                      <a:pt x="20384" y="30761"/>
                    </a:cubicBezTo>
                  </a:path>
                </a:pathLst>
              </a:custGeom>
              <a:noFill/>
              <a:ln w="675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8" name="Freeform 877">
                <a:extLst>
                  <a:ext uri="{FF2B5EF4-FFF2-40B4-BE49-F238E27FC236}">
                    <a16:creationId xmlns:a16="http://schemas.microsoft.com/office/drawing/2014/main" id="{4C8B3C3B-9F10-1ED1-B905-17F19BBAFD4C}"/>
                  </a:ext>
                </a:extLst>
              </p:cNvPr>
              <p:cNvSpPr/>
              <p:nvPr/>
            </p:nvSpPr>
            <p:spPr>
              <a:xfrm>
                <a:off x="8546438" y="790622"/>
                <a:ext cx="21537" cy="30761"/>
              </a:xfrm>
              <a:custGeom>
                <a:avLst/>
                <a:gdLst>
                  <a:gd name="connsiteX0" fmla="*/ 0 w 21537"/>
                  <a:gd name="connsiteY0" fmla="*/ 30761 h 30761"/>
                  <a:gd name="connsiteX1" fmla="*/ 21538 w 21537"/>
                  <a:gd name="connsiteY1" fmla="*/ 0 h 3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537" h="30761">
                    <a:moveTo>
                      <a:pt x="0" y="30761"/>
                    </a:moveTo>
                    <a:cubicBezTo>
                      <a:pt x="6538" y="21533"/>
                      <a:pt x="15000" y="9228"/>
                      <a:pt x="21538" y="0"/>
                    </a:cubicBezTo>
                  </a:path>
                </a:pathLst>
              </a:custGeom>
              <a:noFill/>
              <a:ln w="675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9" name="Freeform 878">
                <a:extLst>
                  <a:ext uri="{FF2B5EF4-FFF2-40B4-BE49-F238E27FC236}">
                    <a16:creationId xmlns:a16="http://schemas.microsoft.com/office/drawing/2014/main" id="{FC120A23-AE12-2EE9-E370-A19E1CF31758}"/>
                  </a:ext>
                </a:extLst>
              </p:cNvPr>
              <p:cNvSpPr/>
              <p:nvPr/>
            </p:nvSpPr>
            <p:spPr>
              <a:xfrm>
                <a:off x="8539131" y="806003"/>
                <a:ext cx="34997" cy="384"/>
              </a:xfrm>
              <a:custGeom>
                <a:avLst/>
                <a:gdLst>
                  <a:gd name="connsiteX0" fmla="*/ 0 w 34997"/>
                  <a:gd name="connsiteY0" fmla="*/ 385 h 384"/>
                  <a:gd name="connsiteX1" fmla="*/ 34998 w 34997"/>
                  <a:gd name="connsiteY1" fmla="*/ 0 h 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4997" h="384">
                    <a:moveTo>
                      <a:pt x="0" y="385"/>
                    </a:moveTo>
                    <a:cubicBezTo>
                      <a:pt x="11538" y="385"/>
                      <a:pt x="23460" y="385"/>
                      <a:pt x="34998" y="0"/>
                    </a:cubicBezTo>
                  </a:path>
                </a:pathLst>
              </a:custGeom>
              <a:noFill/>
              <a:ln w="675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80" name="Graphic 20">
              <a:extLst>
                <a:ext uri="{FF2B5EF4-FFF2-40B4-BE49-F238E27FC236}">
                  <a16:creationId xmlns:a16="http://schemas.microsoft.com/office/drawing/2014/main" id="{18EE1E72-92BD-CB13-D169-83233179EACA}"/>
                </a:ext>
              </a:extLst>
            </p:cNvPr>
            <p:cNvGrpSpPr/>
            <p:nvPr/>
          </p:nvGrpSpPr>
          <p:grpSpPr>
            <a:xfrm>
              <a:off x="7805660" y="462721"/>
              <a:ext cx="18624" cy="16369"/>
              <a:chOff x="7921467" y="824844"/>
              <a:chExt cx="34998" cy="30761"/>
            </a:xfrm>
            <a:noFill/>
          </p:grpSpPr>
          <p:sp>
            <p:nvSpPr>
              <p:cNvPr id="881" name="Freeform 880">
                <a:extLst>
                  <a:ext uri="{FF2B5EF4-FFF2-40B4-BE49-F238E27FC236}">
                    <a16:creationId xmlns:a16="http://schemas.microsoft.com/office/drawing/2014/main" id="{2FE6FCDE-8F7B-1EF7-7723-426A8215B5ED}"/>
                  </a:ext>
                </a:extLst>
              </p:cNvPr>
              <p:cNvSpPr/>
              <p:nvPr/>
            </p:nvSpPr>
            <p:spPr>
              <a:xfrm>
                <a:off x="7928775" y="824844"/>
                <a:ext cx="20382" cy="30761"/>
              </a:xfrm>
              <a:custGeom>
                <a:avLst/>
                <a:gdLst>
                  <a:gd name="connsiteX0" fmla="*/ 0 w 20382"/>
                  <a:gd name="connsiteY0" fmla="*/ 0 h 30761"/>
                  <a:gd name="connsiteX1" fmla="*/ 20383 w 20382"/>
                  <a:gd name="connsiteY1" fmla="*/ 30761 h 3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82" h="30761">
                    <a:moveTo>
                      <a:pt x="0" y="0"/>
                    </a:moveTo>
                    <a:cubicBezTo>
                      <a:pt x="5769" y="8844"/>
                      <a:pt x="14614" y="21918"/>
                      <a:pt x="20383" y="30761"/>
                    </a:cubicBezTo>
                  </a:path>
                </a:pathLst>
              </a:custGeom>
              <a:noFill/>
              <a:ln w="675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2" name="Freeform 881">
                <a:extLst>
                  <a:ext uri="{FF2B5EF4-FFF2-40B4-BE49-F238E27FC236}">
                    <a16:creationId xmlns:a16="http://schemas.microsoft.com/office/drawing/2014/main" id="{881FDDDB-CB6E-D61C-7145-DD0638A1E8A2}"/>
                  </a:ext>
                </a:extLst>
              </p:cNvPr>
              <p:cNvSpPr/>
              <p:nvPr/>
            </p:nvSpPr>
            <p:spPr>
              <a:xfrm>
                <a:off x="7928775" y="824844"/>
                <a:ext cx="21536" cy="30761"/>
              </a:xfrm>
              <a:custGeom>
                <a:avLst/>
                <a:gdLst>
                  <a:gd name="connsiteX0" fmla="*/ 0 w 21536"/>
                  <a:gd name="connsiteY0" fmla="*/ 30761 h 30761"/>
                  <a:gd name="connsiteX1" fmla="*/ 21537 w 21536"/>
                  <a:gd name="connsiteY1" fmla="*/ 0 h 3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536" h="30761">
                    <a:moveTo>
                      <a:pt x="0" y="30761"/>
                    </a:moveTo>
                    <a:cubicBezTo>
                      <a:pt x="6538" y="21533"/>
                      <a:pt x="14999" y="9228"/>
                      <a:pt x="21537" y="0"/>
                    </a:cubicBezTo>
                  </a:path>
                </a:pathLst>
              </a:custGeom>
              <a:noFill/>
              <a:ln w="675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3" name="Freeform 882">
                <a:extLst>
                  <a:ext uri="{FF2B5EF4-FFF2-40B4-BE49-F238E27FC236}">
                    <a16:creationId xmlns:a16="http://schemas.microsoft.com/office/drawing/2014/main" id="{5BAFFF7C-62FA-E768-FE88-4FB5FA394C2A}"/>
                  </a:ext>
                </a:extLst>
              </p:cNvPr>
              <p:cNvSpPr/>
              <p:nvPr/>
            </p:nvSpPr>
            <p:spPr>
              <a:xfrm>
                <a:off x="7921467" y="840225"/>
                <a:ext cx="34998" cy="384"/>
              </a:xfrm>
              <a:custGeom>
                <a:avLst/>
                <a:gdLst>
                  <a:gd name="connsiteX0" fmla="*/ 0 w 34998"/>
                  <a:gd name="connsiteY0" fmla="*/ 385 h 384"/>
                  <a:gd name="connsiteX1" fmla="*/ 34999 w 34998"/>
                  <a:gd name="connsiteY1" fmla="*/ 0 h 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4998" h="384">
                    <a:moveTo>
                      <a:pt x="0" y="385"/>
                    </a:moveTo>
                    <a:cubicBezTo>
                      <a:pt x="11538" y="385"/>
                      <a:pt x="23461" y="385"/>
                      <a:pt x="34999" y="0"/>
                    </a:cubicBezTo>
                  </a:path>
                </a:pathLst>
              </a:custGeom>
              <a:noFill/>
              <a:ln w="675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84" name="Graphic 20">
              <a:extLst>
                <a:ext uri="{FF2B5EF4-FFF2-40B4-BE49-F238E27FC236}">
                  <a16:creationId xmlns:a16="http://schemas.microsoft.com/office/drawing/2014/main" id="{16CD6F35-7CEF-3F99-34D7-B7A5822F35CD}"/>
                </a:ext>
              </a:extLst>
            </p:cNvPr>
            <p:cNvGrpSpPr/>
            <p:nvPr/>
          </p:nvGrpSpPr>
          <p:grpSpPr>
            <a:xfrm>
              <a:off x="7436456" y="431414"/>
              <a:ext cx="18623" cy="16369"/>
              <a:chOff x="7227653" y="766013"/>
              <a:chExt cx="34997" cy="30761"/>
            </a:xfrm>
            <a:noFill/>
          </p:grpSpPr>
          <p:sp>
            <p:nvSpPr>
              <p:cNvPr id="885" name="Freeform 884">
                <a:extLst>
                  <a:ext uri="{FF2B5EF4-FFF2-40B4-BE49-F238E27FC236}">
                    <a16:creationId xmlns:a16="http://schemas.microsoft.com/office/drawing/2014/main" id="{366D1F9F-2D48-1318-A6D7-8C92BAE06D2E}"/>
                  </a:ext>
                </a:extLst>
              </p:cNvPr>
              <p:cNvSpPr/>
              <p:nvPr/>
            </p:nvSpPr>
            <p:spPr>
              <a:xfrm>
                <a:off x="7234960" y="766013"/>
                <a:ext cx="20383" cy="30761"/>
              </a:xfrm>
              <a:custGeom>
                <a:avLst/>
                <a:gdLst>
                  <a:gd name="connsiteX0" fmla="*/ 0 w 20383"/>
                  <a:gd name="connsiteY0" fmla="*/ 0 h 30761"/>
                  <a:gd name="connsiteX1" fmla="*/ 20384 w 20383"/>
                  <a:gd name="connsiteY1" fmla="*/ 30761 h 3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83" h="30761">
                    <a:moveTo>
                      <a:pt x="0" y="0"/>
                    </a:moveTo>
                    <a:cubicBezTo>
                      <a:pt x="5769" y="8844"/>
                      <a:pt x="14615" y="21917"/>
                      <a:pt x="20384" y="30761"/>
                    </a:cubicBezTo>
                  </a:path>
                </a:pathLst>
              </a:custGeom>
              <a:noFill/>
              <a:ln w="675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6" name="Freeform 885">
                <a:extLst>
                  <a:ext uri="{FF2B5EF4-FFF2-40B4-BE49-F238E27FC236}">
                    <a16:creationId xmlns:a16="http://schemas.microsoft.com/office/drawing/2014/main" id="{C21DE03B-A28A-2C30-C046-0917E5001C92}"/>
                  </a:ext>
                </a:extLst>
              </p:cNvPr>
              <p:cNvSpPr/>
              <p:nvPr/>
            </p:nvSpPr>
            <p:spPr>
              <a:xfrm>
                <a:off x="7234960" y="766013"/>
                <a:ext cx="21537" cy="30761"/>
              </a:xfrm>
              <a:custGeom>
                <a:avLst/>
                <a:gdLst>
                  <a:gd name="connsiteX0" fmla="*/ 0 w 21537"/>
                  <a:gd name="connsiteY0" fmla="*/ 30761 h 30761"/>
                  <a:gd name="connsiteX1" fmla="*/ 21538 w 21537"/>
                  <a:gd name="connsiteY1" fmla="*/ 0 h 3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537" h="30761">
                    <a:moveTo>
                      <a:pt x="0" y="30761"/>
                    </a:moveTo>
                    <a:cubicBezTo>
                      <a:pt x="6538" y="21533"/>
                      <a:pt x="15000" y="9228"/>
                      <a:pt x="21538" y="0"/>
                    </a:cubicBezTo>
                  </a:path>
                </a:pathLst>
              </a:custGeom>
              <a:noFill/>
              <a:ln w="675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7" name="Freeform 886">
                <a:extLst>
                  <a:ext uri="{FF2B5EF4-FFF2-40B4-BE49-F238E27FC236}">
                    <a16:creationId xmlns:a16="http://schemas.microsoft.com/office/drawing/2014/main" id="{C95737CB-4BBC-E55B-5568-C4A5F4F6952A}"/>
                  </a:ext>
                </a:extLst>
              </p:cNvPr>
              <p:cNvSpPr/>
              <p:nvPr/>
            </p:nvSpPr>
            <p:spPr>
              <a:xfrm>
                <a:off x="7227653" y="781394"/>
                <a:ext cx="34997" cy="384"/>
              </a:xfrm>
              <a:custGeom>
                <a:avLst/>
                <a:gdLst>
                  <a:gd name="connsiteX0" fmla="*/ 0 w 34997"/>
                  <a:gd name="connsiteY0" fmla="*/ 384 h 384"/>
                  <a:gd name="connsiteX1" fmla="*/ 34998 w 34997"/>
                  <a:gd name="connsiteY1" fmla="*/ 0 h 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4997" h="384">
                    <a:moveTo>
                      <a:pt x="0" y="384"/>
                    </a:moveTo>
                    <a:cubicBezTo>
                      <a:pt x="11538" y="384"/>
                      <a:pt x="23460" y="384"/>
                      <a:pt x="34998" y="0"/>
                    </a:cubicBezTo>
                  </a:path>
                </a:pathLst>
              </a:custGeom>
              <a:noFill/>
              <a:ln w="675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88" name="Graphic 20">
              <a:extLst>
                <a:ext uri="{FF2B5EF4-FFF2-40B4-BE49-F238E27FC236}">
                  <a16:creationId xmlns:a16="http://schemas.microsoft.com/office/drawing/2014/main" id="{4865E374-BE12-E641-BC84-CA5F1C554551}"/>
                </a:ext>
              </a:extLst>
            </p:cNvPr>
            <p:cNvGrpSpPr/>
            <p:nvPr/>
          </p:nvGrpSpPr>
          <p:grpSpPr>
            <a:xfrm>
              <a:off x="7505630" y="516944"/>
              <a:ext cx="18623" cy="16369"/>
              <a:chOff x="7357647" y="926742"/>
              <a:chExt cx="34997" cy="30761"/>
            </a:xfrm>
            <a:noFill/>
          </p:grpSpPr>
          <p:sp>
            <p:nvSpPr>
              <p:cNvPr id="889" name="Freeform 888">
                <a:extLst>
                  <a:ext uri="{FF2B5EF4-FFF2-40B4-BE49-F238E27FC236}">
                    <a16:creationId xmlns:a16="http://schemas.microsoft.com/office/drawing/2014/main" id="{52E92B9D-FD18-F0B4-1ED0-6AAFBA4B77A4}"/>
                  </a:ext>
                </a:extLst>
              </p:cNvPr>
              <p:cNvSpPr/>
              <p:nvPr/>
            </p:nvSpPr>
            <p:spPr>
              <a:xfrm>
                <a:off x="7364569" y="926742"/>
                <a:ext cx="20383" cy="30761"/>
              </a:xfrm>
              <a:custGeom>
                <a:avLst/>
                <a:gdLst>
                  <a:gd name="connsiteX0" fmla="*/ 0 w 20383"/>
                  <a:gd name="connsiteY0" fmla="*/ 0 h 30761"/>
                  <a:gd name="connsiteX1" fmla="*/ 20384 w 20383"/>
                  <a:gd name="connsiteY1" fmla="*/ 30761 h 3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83" h="30761">
                    <a:moveTo>
                      <a:pt x="0" y="0"/>
                    </a:moveTo>
                    <a:cubicBezTo>
                      <a:pt x="5769" y="8844"/>
                      <a:pt x="14615" y="21918"/>
                      <a:pt x="20384" y="30761"/>
                    </a:cubicBezTo>
                  </a:path>
                </a:pathLst>
              </a:custGeom>
              <a:noFill/>
              <a:ln w="675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0" name="Freeform 889">
                <a:extLst>
                  <a:ext uri="{FF2B5EF4-FFF2-40B4-BE49-F238E27FC236}">
                    <a16:creationId xmlns:a16="http://schemas.microsoft.com/office/drawing/2014/main" id="{19061C39-3BF6-7A31-B096-0EA24C776AC6}"/>
                  </a:ext>
                </a:extLst>
              </p:cNvPr>
              <p:cNvSpPr/>
              <p:nvPr/>
            </p:nvSpPr>
            <p:spPr>
              <a:xfrm>
                <a:off x="7364569" y="926742"/>
                <a:ext cx="21537" cy="30761"/>
              </a:xfrm>
              <a:custGeom>
                <a:avLst/>
                <a:gdLst>
                  <a:gd name="connsiteX0" fmla="*/ 0 w 21537"/>
                  <a:gd name="connsiteY0" fmla="*/ 30761 h 30761"/>
                  <a:gd name="connsiteX1" fmla="*/ 21538 w 21537"/>
                  <a:gd name="connsiteY1" fmla="*/ 0 h 3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537" h="30761">
                    <a:moveTo>
                      <a:pt x="0" y="30761"/>
                    </a:moveTo>
                    <a:cubicBezTo>
                      <a:pt x="6539" y="21533"/>
                      <a:pt x="15000" y="9228"/>
                      <a:pt x="21538" y="0"/>
                    </a:cubicBezTo>
                  </a:path>
                </a:pathLst>
              </a:custGeom>
              <a:noFill/>
              <a:ln w="675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1" name="Freeform 890">
                <a:extLst>
                  <a:ext uri="{FF2B5EF4-FFF2-40B4-BE49-F238E27FC236}">
                    <a16:creationId xmlns:a16="http://schemas.microsoft.com/office/drawing/2014/main" id="{019BBCC3-BC66-41A4-8592-8520BE364C74}"/>
                  </a:ext>
                </a:extLst>
              </p:cNvPr>
              <p:cNvSpPr/>
              <p:nvPr/>
            </p:nvSpPr>
            <p:spPr>
              <a:xfrm>
                <a:off x="7357647" y="942122"/>
                <a:ext cx="34997" cy="384"/>
              </a:xfrm>
              <a:custGeom>
                <a:avLst/>
                <a:gdLst>
                  <a:gd name="connsiteX0" fmla="*/ 0 w 34997"/>
                  <a:gd name="connsiteY0" fmla="*/ 385 h 384"/>
                  <a:gd name="connsiteX1" fmla="*/ 34998 w 34997"/>
                  <a:gd name="connsiteY1" fmla="*/ 0 h 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4997" h="384">
                    <a:moveTo>
                      <a:pt x="0" y="385"/>
                    </a:moveTo>
                    <a:cubicBezTo>
                      <a:pt x="11538" y="385"/>
                      <a:pt x="23460" y="385"/>
                      <a:pt x="34998" y="0"/>
                    </a:cubicBezTo>
                  </a:path>
                </a:pathLst>
              </a:custGeom>
              <a:noFill/>
              <a:ln w="675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92" name="Graphic 20">
              <a:extLst>
                <a:ext uri="{FF2B5EF4-FFF2-40B4-BE49-F238E27FC236}">
                  <a16:creationId xmlns:a16="http://schemas.microsoft.com/office/drawing/2014/main" id="{4C5B461F-6003-0615-2B15-96FEB460DE52}"/>
                </a:ext>
              </a:extLst>
            </p:cNvPr>
            <p:cNvGrpSpPr/>
            <p:nvPr/>
          </p:nvGrpSpPr>
          <p:grpSpPr>
            <a:xfrm>
              <a:off x="7890389" y="467018"/>
              <a:ext cx="28856" cy="25577"/>
              <a:chOff x="8080691" y="832919"/>
              <a:chExt cx="54227" cy="48064"/>
            </a:xfrm>
            <a:noFill/>
          </p:grpSpPr>
          <p:sp>
            <p:nvSpPr>
              <p:cNvPr id="893" name="Freeform 892">
                <a:extLst>
                  <a:ext uri="{FF2B5EF4-FFF2-40B4-BE49-F238E27FC236}">
                    <a16:creationId xmlns:a16="http://schemas.microsoft.com/office/drawing/2014/main" id="{4F45F6A7-2191-3168-08C3-EB2675992CF8}"/>
                  </a:ext>
                </a:extLst>
              </p:cNvPr>
              <p:cNvSpPr/>
              <p:nvPr/>
            </p:nvSpPr>
            <p:spPr>
              <a:xfrm>
                <a:off x="8091844" y="833304"/>
                <a:ext cx="31536" cy="47680"/>
              </a:xfrm>
              <a:custGeom>
                <a:avLst/>
                <a:gdLst>
                  <a:gd name="connsiteX0" fmla="*/ 0 w 31536"/>
                  <a:gd name="connsiteY0" fmla="*/ 0 h 47680"/>
                  <a:gd name="connsiteX1" fmla="*/ 31537 w 31536"/>
                  <a:gd name="connsiteY1" fmla="*/ 47680 h 47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36" h="47680">
                    <a:moveTo>
                      <a:pt x="0" y="0"/>
                    </a:moveTo>
                    <a:cubicBezTo>
                      <a:pt x="9230" y="13458"/>
                      <a:pt x="22691" y="33838"/>
                      <a:pt x="31537" y="47680"/>
                    </a:cubicBezTo>
                  </a:path>
                </a:pathLst>
              </a:custGeom>
              <a:noFill/>
              <a:ln w="10451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4" name="Freeform 893">
                <a:extLst>
                  <a:ext uri="{FF2B5EF4-FFF2-40B4-BE49-F238E27FC236}">
                    <a16:creationId xmlns:a16="http://schemas.microsoft.com/office/drawing/2014/main" id="{882ECC56-7801-E132-BD8E-D1BCA36E9C77}"/>
                  </a:ext>
                </a:extLst>
              </p:cNvPr>
              <p:cNvSpPr/>
              <p:nvPr/>
            </p:nvSpPr>
            <p:spPr>
              <a:xfrm>
                <a:off x="8091844" y="832919"/>
                <a:ext cx="33075" cy="47680"/>
              </a:xfrm>
              <a:custGeom>
                <a:avLst/>
                <a:gdLst>
                  <a:gd name="connsiteX0" fmla="*/ 0 w 33075"/>
                  <a:gd name="connsiteY0" fmla="*/ 47680 h 47680"/>
                  <a:gd name="connsiteX1" fmla="*/ 33076 w 33075"/>
                  <a:gd name="connsiteY1" fmla="*/ 0 h 47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075" h="47680">
                    <a:moveTo>
                      <a:pt x="0" y="47680"/>
                    </a:moveTo>
                    <a:cubicBezTo>
                      <a:pt x="10000" y="33453"/>
                      <a:pt x="23076" y="14227"/>
                      <a:pt x="33076" y="0"/>
                    </a:cubicBezTo>
                  </a:path>
                </a:pathLst>
              </a:custGeom>
              <a:noFill/>
              <a:ln w="10451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5" name="Freeform 894">
                <a:extLst>
                  <a:ext uri="{FF2B5EF4-FFF2-40B4-BE49-F238E27FC236}">
                    <a16:creationId xmlns:a16="http://schemas.microsoft.com/office/drawing/2014/main" id="{79560B24-FAD5-0C65-3979-CC5595A485D7}"/>
                  </a:ext>
                </a:extLst>
              </p:cNvPr>
              <p:cNvSpPr/>
              <p:nvPr/>
            </p:nvSpPr>
            <p:spPr>
              <a:xfrm>
                <a:off x="8080691" y="856759"/>
                <a:ext cx="54227" cy="769"/>
              </a:xfrm>
              <a:custGeom>
                <a:avLst/>
                <a:gdLst>
                  <a:gd name="connsiteX0" fmla="*/ 0 w 54227"/>
                  <a:gd name="connsiteY0" fmla="*/ 769 h 769"/>
                  <a:gd name="connsiteX1" fmla="*/ 54228 w 54227"/>
                  <a:gd name="connsiteY1" fmla="*/ 0 h 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4227" h="769">
                    <a:moveTo>
                      <a:pt x="0" y="769"/>
                    </a:moveTo>
                    <a:cubicBezTo>
                      <a:pt x="18076" y="769"/>
                      <a:pt x="36152" y="385"/>
                      <a:pt x="54228" y="0"/>
                    </a:cubicBezTo>
                  </a:path>
                </a:pathLst>
              </a:custGeom>
              <a:noFill/>
              <a:ln w="10451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96" name="Graphic 20">
              <a:extLst>
                <a:ext uri="{FF2B5EF4-FFF2-40B4-BE49-F238E27FC236}">
                  <a16:creationId xmlns:a16="http://schemas.microsoft.com/office/drawing/2014/main" id="{E8EBA8AD-4A9D-F02C-9CE9-155743C7BD6F}"/>
                </a:ext>
              </a:extLst>
            </p:cNvPr>
            <p:cNvGrpSpPr/>
            <p:nvPr/>
          </p:nvGrpSpPr>
          <p:grpSpPr>
            <a:xfrm>
              <a:off x="7705786" y="458015"/>
              <a:ext cx="28857" cy="25372"/>
              <a:chOff x="7733783" y="816001"/>
              <a:chExt cx="54228" cy="47680"/>
            </a:xfrm>
            <a:noFill/>
          </p:grpSpPr>
          <p:sp>
            <p:nvSpPr>
              <p:cNvPr id="897" name="Freeform 896">
                <a:extLst>
                  <a:ext uri="{FF2B5EF4-FFF2-40B4-BE49-F238E27FC236}">
                    <a16:creationId xmlns:a16="http://schemas.microsoft.com/office/drawing/2014/main" id="{F0A478AF-0CEB-2891-CFF0-F0C71A278292}"/>
                  </a:ext>
                </a:extLst>
              </p:cNvPr>
              <p:cNvSpPr/>
              <p:nvPr/>
            </p:nvSpPr>
            <p:spPr>
              <a:xfrm>
                <a:off x="7744937" y="816001"/>
                <a:ext cx="31536" cy="47680"/>
              </a:xfrm>
              <a:custGeom>
                <a:avLst/>
                <a:gdLst>
                  <a:gd name="connsiteX0" fmla="*/ 0 w 31536"/>
                  <a:gd name="connsiteY0" fmla="*/ 0 h 47680"/>
                  <a:gd name="connsiteX1" fmla="*/ 31537 w 31536"/>
                  <a:gd name="connsiteY1" fmla="*/ 47680 h 47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36" h="47680">
                    <a:moveTo>
                      <a:pt x="0" y="0"/>
                    </a:moveTo>
                    <a:cubicBezTo>
                      <a:pt x="9230" y="13458"/>
                      <a:pt x="22691" y="33838"/>
                      <a:pt x="31537" y="47680"/>
                    </a:cubicBezTo>
                  </a:path>
                </a:pathLst>
              </a:custGeom>
              <a:noFill/>
              <a:ln w="10451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8" name="Freeform 897">
                <a:extLst>
                  <a:ext uri="{FF2B5EF4-FFF2-40B4-BE49-F238E27FC236}">
                    <a16:creationId xmlns:a16="http://schemas.microsoft.com/office/drawing/2014/main" id="{D3607B40-A282-188F-5DDC-DB4D05F498FC}"/>
                  </a:ext>
                </a:extLst>
              </p:cNvPr>
              <p:cNvSpPr/>
              <p:nvPr/>
            </p:nvSpPr>
            <p:spPr>
              <a:xfrm>
                <a:off x="7744937" y="816001"/>
                <a:ext cx="33074" cy="47680"/>
              </a:xfrm>
              <a:custGeom>
                <a:avLst/>
                <a:gdLst>
                  <a:gd name="connsiteX0" fmla="*/ 0 w 33074"/>
                  <a:gd name="connsiteY0" fmla="*/ 47680 h 47680"/>
                  <a:gd name="connsiteX1" fmla="*/ 33075 w 33074"/>
                  <a:gd name="connsiteY1" fmla="*/ 0 h 47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074" h="47680">
                    <a:moveTo>
                      <a:pt x="0" y="47680"/>
                    </a:moveTo>
                    <a:cubicBezTo>
                      <a:pt x="9999" y="33453"/>
                      <a:pt x="23076" y="14227"/>
                      <a:pt x="33075" y="0"/>
                    </a:cubicBezTo>
                  </a:path>
                </a:pathLst>
              </a:custGeom>
              <a:noFill/>
              <a:ln w="10451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9" name="Freeform 898">
                <a:extLst>
                  <a:ext uri="{FF2B5EF4-FFF2-40B4-BE49-F238E27FC236}">
                    <a16:creationId xmlns:a16="http://schemas.microsoft.com/office/drawing/2014/main" id="{08AB106C-EB55-0800-73D8-57E0F28699D0}"/>
                  </a:ext>
                </a:extLst>
              </p:cNvPr>
              <p:cNvSpPr/>
              <p:nvPr/>
            </p:nvSpPr>
            <p:spPr>
              <a:xfrm>
                <a:off x="7733783" y="839841"/>
                <a:ext cx="54228" cy="769"/>
              </a:xfrm>
              <a:custGeom>
                <a:avLst/>
                <a:gdLst>
                  <a:gd name="connsiteX0" fmla="*/ 0 w 54228"/>
                  <a:gd name="connsiteY0" fmla="*/ 769 h 769"/>
                  <a:gd name="connsiteX1" fmla="*/ 54229 w 54228"/>
                  <a:gd name="connsiteY1" fmla="*/ 0 h 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4228" h="769">
                    <a:moveTo>
                      <a:pt x="0" y="769"/>
                    </a:moveTo>
                    <a:cubicBezTo>
                      <a:pt x="18077" y="769"/>
                      <a:pt x="36153" y="385"/>
                      <a:pt x="54229" y="0"/>
                    </a:cubicBezTo>
                  </a:path>
                </a:pathLst>
              </a:custGeom>
              <a:noFill/>
              <a:ln w="10451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00" name="Graphic 20">
              <a:extLst>
                <a:ext uri="{FF2B5EF4-FFF2-40B4-BE49-F238E27FC236}">
                  <a16:creationId xmlns:a16="http://schemas.microsoft.com/office/drawing/2014/main" id="{C0001DA1-0008-1B6D-2679-DB99FA345E63}"/>
                </a:ext>
              </a:extLst>
            </p:cNvPr>
            <p:cNvGrpSpPr/>
            <p:nvPr/>
          </p:nvGrpSpPr>
          <p:grpSpPr>
            <a:xfrm>
              <a:off x="7774453" y="512442"/>
              <a:ext cx="19442" cy="16983"/>
              <a:chOff x="7636095" y="918282"/>
              <a:chExt cx="36536" cy="31915"/>
            </a:xfrm>
            <a:noFill/>
          </p:grpSpPr>
          <p:sp>
            <p:nvSpPr>
              <p:cNvPr id="901" name="Freeform 900">
                <a:extLst>
                  <a:ext uri="{FF2B5EF4-FFF2-40B4-BE49-F238E27FC236}">
                    <a16:creationId xmlns:a16="http://schemas.microsoft.com/office/drawing/2014/main" id="{579F0C24-D26D-E1F4-A120-6B9CEFE4E0D7}"/>
                  </a:ext>
                </a:extLst>
              </p:cNvPr>
              <p:cNvSpPr/>
              <p:nvPr/>
            </p:nvSpPr>
            <p:spPr>
              <a:xfrm>
                <a:off x="7643787" y="918282"/>
                <a:ext cx="21152" cy="31915"/>
              </a:xfrm>
              <a:custGeom>
                <a:avLst/>
                <a:gdLst>
                  <a:gd name="connsiteX0" fmla="*/ 0 w 21152"/>
                  <a:gd name="connsiteY0" fmla="*/ 0 h 31915"/>
                  <a:gd name="connsiteX1" fmla="*/ 21153 w 21152"/>
                  <a:gd name="connsiteY1" fmla="*/ 31915 h 31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152" h="31915">
                    <a:moveTo>
                      <a:pt x="0" y="0"/>
                    </a:moveTo>
                    <a:cubicBezTo>
                      <a:pt x="6154" y="9229"/>
                      <a:pt x="14999" y="22687"/>
                      <a:pt x="21153" y="31915"/>
                    </a:cubicBezTo>
                  </a:path>
                </a:pathLst>
              </a:custGeom>
              <a:noFill/>
              <a:ln w="699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2" name="Freeform 901">
                <a:extLst>
                  <a:ext uri="{FF2B5EF4-FFF2-40B4-BE49-F238E27FC236}">
                    <a16:creationId xmlns:a16="http://schemas.microsoft.com/office/drawing/2014/main" id="{D333FD7A-C412-AFD7-AB0C-288D489D2854}"/>
                  </a:ext>
                </a:extLst>
              </p:cNvPr>
              <p:cNvSpPr/>
              <p:nvPr/>
            </p:nvSpPr>
            <p:spPr>
              <a:xfrm>
                <a:off x="7643787" y="918282"/>
                <a:ext cx="22306" cy="31915"/>
              </a:xfrm>
              <a:custGeom>
                <a:avLst/>
                <a:gdLst>
                  <a:gd name="connsiteX0" fmla="*/ 0 w 22306"/>
                  <a:gd name="connsiteY0" fmla="*/ 31915 h 31915"/>
                  <a:gd name="connsiteX1" fmla="*/ 22307 w 22306"/>
                  <a:gd name="connsiteY1" fmla="*/ 0 h 31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306" h="31915">
                    <a:moveTo>
                      <a:pt x="0" y="31915"/>
                    </a:moveTo>
                    <a:cubicBezTo>
                      <a:pt x="6538" y="22302"/>
                      <a:pt x="15384" y="9613"/>
                      <a:pt x="22307" y="0"/>
                    </a:cubicBezTo>
                  </a:path>
                </a:pathLst>
              </a:custGeom>
              <a:noFill/>
              <a:ln w="699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3" name="Freeform 902">
                <a:extLst>
                  <a:ext uri="{FF2B5EF4-FFF2-40B4-BE49-F238E27FC236}">
                    <a16:creationId xmlns:a16="http://schemas.microsoft.com/office/drawing/2014/main" id="{67C25193-39B3-AB54-B1CB-C9B41921BBBB}"/>
                  </a:ext>
                </a:extLst>
              </p:cNvPr>
              <p:cNvSpPr/>
              <p:nvPr/>
            </p:nvSpPr>
            <p:spPr>
              <a:xfrm>
                <a:off x="7636095" y="934432"/>
                <a:ext cx="36536" cy="384"/>
              </a:xfrm>
              <a:custGeom>
                <a:avLst/>
                <a:gdLst>
                  <a:gd name="connsiteX0" fmla="*/ 0 w 36536"/>
                  <a:gd name="connsiteY0" fmla="*/ 385 h 384"/>
                  <a:gd name="connsiteX1" fmla="*/ 36537 w 36536"/>
                  <a:gd name="connsiteY1" fmla="*/ 0 h 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6536" h="384">
                    <a:moveTo>
                      <a:pt x="0" y="385"/>
                    </a:moveTo>
                    <a:cubicBezTo>
                      <a:pt x="12307" y="385"/>
                      <a:pt x="24230" y="385"/>
                      <a:pt x="36537" y="0"/>
                    </a:cubicBezTo>
                  </a:path>
                </a:pathLst>
              </a:custGeom>
              <a:noFill/>
              <a:ln w="699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04" name="Graphic 20">
              <a:extLst>
                <a:ext uri="{FF2B5EF4-FFF2-40B4-BE49-F238E27FC236}">
                  <a16:creationId xmlns:a16="http://schemas.microsoft.com/office/drawing/2014/main" id="{C07A40E0-7966-45D3-1DA8-0D06BF220933}"/>
                </a:ext>
              </a:extLst>
            </p:cNvPr>
            <p:cNvGrpSpPr/>
            <p:nvPr/>
          </p:nvGrpSpPr>
          <p:grpSpPr>
            <a:xfrm>
              <a:off x="7562320" y="536178"/>
              <a:ext cx="19442" cy="17187"/>
              <a:chOff x="7464180" y="962886"/>
              <a:chExt cx="36536" cy="32299"/>
            </a:xfrm>
            <a:noFill/>
          </p:grpSpPr>
          <p:sp>
            <p:nvSpPr>
              <p:cNvPr id="905" name="Freeform 904">
                <a:extLst>
                  <a:ext uri="{FF2B5EF4-FFF2-40B4-BE49-F238E27FC236}">
                    <a16:creationId xmlns:a16="http://schemas.microsoft.com/office/drawing/2014/main" id="{EB2D0448-E577-CD6E-1E60-263DAE661CD4}"/>
                  </a:ext>
                </a:extLst>
              </p:cNvPr>
              <p:cNvSpPr/>
              <p:nvPr/>
            </p:nvSpPr>
            <p:spPr>
              <a:xfrm>
                <a:off x="7471487" y="963271"/>
                <a:ext cx="21152" cy="31914"/>
              </a:xfrm>
              <a:custGeom>
                <a:avLst/>
                <a:gdLst>
                  <a:gd name="connsiteX0" fmla="*/ 0 w 21152"/>
                  <a:gd name="connsiteY0" fmla="*/ 0 h 31914"/>
                  <a:gd name="connsiteX1" fmla="*/ 21153 w 21152"/>
                  <a:gd name="connsiteY1" fmla="*/ 31915 h 31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152" h="31914">
                    <a:moveTo>
                      <a:pt x="0" y="0"/>
                    </a:moveTo>
                    <a:cubicBezTo>
                      <a:pt x="6154" y="9228"/>
                      <a:pt x="15000" y="22687"/>
                      <a:pt x="21153" y="31915"/>
                    </a:cubicBezTo>
                  </a:path>
                </a:pathLst>
              </a:custGeom>
              <a:noFill/>
              <a:ln w="699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6" name="Freeform 905">
                <a:extLst>
                  <a:ext uri="{FF2B5EF4-FFF2-40B4-BE49-F238E27FC236}">
                    <a16:creationId xmlns:a16="http://schemas.microsoft.com/office/drawing/2014/main" id="{C585B8B2-D867-9B22-C933-3B7662365288}"/>
                  </a:ext>
                </a:extLst>
              </p:cNvPr>
              <p:cNvSpPr/>
              <p:nvPr/>
            </p:nvSpPr>
            <p:spPr>
              <a:xfrm>
                <a:off x="7471487" y="962886"/>
                <a:ext cx="22306" cy="31915"/>
              </a:xfrm>
              <a:custGeom>
                <a:avLst/>
                <a:gdLst>
                  <a:gd name="connsiteX0" fmla="*/ 0 w 22306"/>
                  <a:gd name="connsiteY0" fmla="*/ 31915 h 31915"/>
                  <a:gd name="connsiteX1" fmla="*/ 22307 w 22306"/>
                  <a:gd name="connsiteY1" fmla="*/ 0 h 31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306" h="31915">
                    <a:moveTo>
                      <a:pt x="0" y="31915"/>
                    </a:moveTo>
                    <a:cubicBezTo>
                      <a:pt x="6538" y="22302"/>
                      <a:pt x="15384" y="9613"/>
                      <a:pt x="22307" y="0"/>
                    </a:cubicBezTo>
                  </a:path>
                </a:pathLst>
              </a:custGeom>
              <a:noFill/>
              <a:ln w="699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7" name="Freeform 906">
                <a:extLst>
                  <a:ext uri="{FF2B5EF4-FFF2-40B4-BE49-F238E27FC236}">
                    <a16:creationId xmlns:a16="http://schemas.microsoft.com/office/drawing/2014/main" id="{31BD77D1-EA75-4A37-FB88-969E07CB2B2B}"/>
                  </a:ext>
                </a:extLst>
              </p:cNvPr>
              <p:cNvSpPr/>
              <p:nvPr/>
            </p:nvSpPr>
            <p:spPr>
              <a:xfrm>
                <a:off x="7464180" y="979036"/>
                <a:ext cx="36536" cy="384"/>
              </a:xfrm>
              <a:custGeom>
                <a:avLst/>
                <a:gdLst>
                  <a:gd name="connsiteX0" fmla="*/ 0 w 36536"/>
                  <a:gd name="connsiteY0" fmla="*/ 385 h 384"/>
                  <a:gd name="connsiteX1" fmla="*/ 36537 w 36536"/>
                  <a:gd name="connsiteY1" fmla="*/ 0 h 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6536" h="384">
                    <a:moveTo>
                      <a:pt x="0" y="385"/>
                    </a:moveTo>
                    <a:cubicBezTo>
                      <a:pt x="12307" y="385"/>
                      <a:pt x="24230" y="385"/>
                      <a:pt x="36537" y="0"/>
                    </a:cubicBezTo>
                  </a:path>
                </a:pathLst>
              </a:custGeom>
              <a:noFill/>
              <a:ln w="699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08" name="Graphic 20">
              <a:extLst>
                <a:ext uri="{FF2B5EF4-FFF2-40B4-BE49-F238E27FC236}">
                  <a16:creationId xmlns:a16="http://schemas.microsoft.com/office/drawing/2014/main" id="{1696E049-F236-91C9-10B5-A34D9989A9C3}"/>
                </a:ext>
              </a:extLst>
            </p:cNvPr>
            <p:cNvGrpSpPr/>
            <p:nvPr/>
          </p:nvGrpSpPr>
          <p:grpSpPr>
            <a:xfrm>
              <a:off x="7493760" y="448807"/>
              <a:ext cx="19442" cy="16983"/>
              <a:chOff x="7335340" y="798697"/>
              <a:chExt cx="36536" cy="31914"/>
            </a:xfrm>
            <a:noFill/>
          </p:grpSpPr>
          <p:sp>
            <p:nvSpPr>
              <p:cNvPr id="909" name="Freeform 908">
                <a:extLst>
                  <a:ext uri="{FF2B5EF4-FFF2-40B4-BE49-F238E27FC236}">
                    <a16:creationId xmlns:a16="http://schemas.microsoft.com/office/drawing/2014/main" id="{85195A90-8F0D-B8EF-C9C7-C3F052EED317}"/>
                  </a:ext>
                </a:extLst>
              </p:cNvPr>
              <p:cNvSpPr/>
              <p:nvPr/>
            </p:nvSpPr>
            <p:spPr>
              <a:xfrm>
                <a:off x="7343032" y="798697"/>
                <a:ext cx="21152" cy="31914"/>
              </a:xfrm>
              <a:custGeom>
                <a:avLst/>
                <a:gdLst>
                  <a:gd name="connsiteX0" fmla="*/ 0 w 21152"/>
                  <a:gd name="connsiteY0" fmla="*/ 0 h 31914"/>
                  <a:gd name="connsiteX1" fmla="*/ 21153 w 21152"/>
                  <a:gd name="connsiteY1" fmla="*/ 31915 h 31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152" h="31914">
                    <a:moveTo>
                      <a:pt x="0" y="0"/>
                    </a:moveTo>
                    <a:cubicBezTo>
                      <a:pt x="6153" y="9228"/>
                      <a:pt x="14999" y="22687"/>
                      <a:pt x="21153" y="31915"/>
                    </a:cubicBezTo>
                  </a:path>
                </a:pathLst>
              </a:custGeom>
              <a:noFill/>
              <a:ln w="699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0" name="Freeform 909">
                <a:extLst>
                  <a:ext uri="{FF2B5EF4-FFF2-40B4-BE49-F238E27FC236}">
                    <a16:creationId xmlns:a16="http://schemas.microsoft.com/office/drawing/2014/main" id="{BE7ABF7B-4924-FF27-1703-F1F5E3E8618B}"/>
                  </a:ext>
                </a:extLst>
              </p:cNvPr>
              <p:cNvSpPr/>
              <p:nvPr/>
            </p:nvSpPr>
            <p:spPr>
              <a:xfrm>
                <a:off x="7343032" y="798697"/>
                <a:ext cx="22306" cy="31914"/>
              </a:xfrm>
              <a:custGeom>
                <a:avLst/>
                <a:gdLst>
                  <a:gd name="connsiteX0" fmla="*/ 0 w 22306"/>
                  <a:gd name="connsiteY0" fmla="*/ 31915 h 31914"/>
                  <a:gd name="connsiteX1" fmla="*/ 22307 w 22306"/>
                  <a:gd name="connsiteY1" fmla="*/ 0 h 31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306" h="31914">
                    <a:moveTo>
                      <a:pt x="0" y="31915"/>
                    </a:moveTo>
                    <a:cubicBezTo>
                      <a:pt x="6538" y="22302"/>
                      <a:pt x="15384" y="9613"/>
                      <a:pt x="22307" y="0"/>
                    </a:cubicBezTo>
                  </a:path>
                </a:pathLst>
              </a:custGeom>
              <a:noFill/>
              <a:ln w="699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1" name="Freeform 910">
                <a:extLst>
                  <a:ext uri="{FF2B5EF4-FFF2-40B4-BE49-F238E27FC236}">
                    <a16:creationId xmlns:a16="http://schemas.microsoft.com/office/drawing/2014/main" id="{53DEC62E-BAAB-9995-416E-A2C9A2EEC4F5}"/>
                  </a:ext>
                </a:extLst>
              </p:cNvPr>
              <p:cNvSpPr/>
              <p:nvPr/>
            </p:nvSpPr>
            <p:spPr>
              <a:xfrm>
                <a:off x="7335340" y="814847"/>
                <a:ext cx="36536" cy="384"/>
              </a:xfrm>
              <a:custGeom>
                <a:avLst/>
                <a:gdLst>
                  <a:gd name="connsiteX0" fmla="*/ 0 w 36536"/>
                  <a:gd name="connsiteY0" fmla="*/ 385 h 384"/>
                  <a:gd name="connsiteX1" fmla="*/ 36537 w 36536"/>
                  <a:gd name="connsiteY1" fmla="*/ 0 h 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6536" h="384">
                    <a:moveTo>
                      <a:pt x="0" y="385"/>
                    </a:moveTo>
                    <a:cubicBezTo>
                      <a:pt x="12307" y="385"/>
                      <a:pt x="24230" y="385"/>
                      <a:pt x="36537" y="0"/>
                    </a:cubicBezTo>
                  </a:path>
                </a:pathLst>
              </a:custGeom>
              <a:noFill/>
              <a:ln w="6998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12" name="Graphic 20">
              <a:extLst>
                <a:ext uri="{FF2B5EF4-FFF2-40B4-BE49-F238E27FC236}">
                  <a16:creationId xmlns:a16="http://schemas.microsoft.com/office/drawing/2014/main" id="{BB4ABE13-5ED5-C9B8-67B5-01E895549332}"/>
                </a:ext>
              </a:extLst>
            </p:cNvPr>
            <p:cNvGrpSpPr/>
            <p:nvPr/>
          </p:nvGrpSpPr>
          <p:grpSpPr>
            <a:xfrm>
              <a:off x="7580944" y="463130"/>
              <a:ext cx="28857" cy="25577"/>
              <a:chOff x="7499178" y="825613"/>
              <a:chExt cx="54228" cy="48064"/>
            </a:xfrm>
            <a:noFill/>
          </p:grpSpPr>
          <p:sp>
            <p:nvSpPr>
              <p:cNvPr id="913" name="Freeform 912">
                <a:extLst>
                  <a:ext uri="{FF2B5EF4-FFF2-40B4-BE49-F238E27FC236}">
                    <a16:creationId xmlns:a16="http://schemas.microsoft.com/office/drawing/2014/main" id="{EC7B1043-8852-5B76-1081-A1B0C3908EB1}"/>
                  </a:ext>
                </a:extLst>
              </p:cNvPr>
              <p:cNvSpPr/>
              <p:nvPr/>
            </p:nvSpPr>
            <p:spPr>
              <a:xfrm>
                <a:off x="7510332" y="825998"/>
                <a:ext cx="31536" cy="47680"/>
              </a:xfrm>
              <a:custGeom>
                <a:avLst/>
                <a:gdLst>
                  <a:gd name="connsiteX0" fmla="*/ 0 w 31536"/>
                  <a:gd name="connsiteY0" fmla="*/ 0 h 47680"/>
                  <a:gd name="connsiteX1" fmla="*/ 31537 w 31536"/>
                  <a:gd name="connsiteY1" fmla="*/ 47680 h 47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36" h="47680">
                    <a:moveTo>
                      <a:pt x="0" y="0"/>
                    </a:moveTo>
                    <a:cubicBezTo>
                      <a:pt x="9230" y="13458"/>
                      <a:pt x="22691" y="33838"/>
                      <a:pt x="31537" y="47680"/>
                    </a:cubicBezTo>
                  </a:path>
                </a:pathLst>
              </a:custGeom>
              <a:noFill/>
              <a:ln w="10451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4" name="Freeform 913">
                <a:extLst>
                  <a:ext uri="{FF2B5EF4-FFF2-40B4-BE49-F238E27FC236}">
                    <a16:creationId xmlns:a16="http://schemas.microsoft.com/office/drawing/2014/main" id="{2F04305D-CDA7-E81D-A9A5-A8387A6DF3A5}"/>
                  </a:ext>
                </a:extLst>
              </p:cNvPr>
              <p:cNvSpPr/>
              <p:nvPr/>
            </p:nvSpPr>
            <p:spPr>
              <a:xfrm>
                <a:off x="7510332" y="825613"/>
                <a:ext cx="33074" cy="47680"/>
              </a:xfrm>
              <a:custGeom>
                <a:avLst/>
                <a:gdLst>
                  <a:gd name="connsiteX0" fmla="*/ 0 w 33074"/>
                  <a:gd name="connsiteY0" fmla="*/ 47680 h 47680"/>
                  <a:gd name="connsiteX1" fmla="*/ 33075 w 33074"/>
                  <a:gd name="connsiteY1" fmla="*/ 0 h 47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074" h="47680">
                    <a:moveTo>
                      <a:pt x="0" y="47680"/>
                    </a:moveTo>
                    <a:cubicBezTo>
                      <a:pt x="9999" y="33453"/>
                      <a:pt x="23076" y="14227"/>
                      <a:pt x="33075" y="0"/>
                    </a:cubicBezTo>
                  </a:path>
                </a:pathLst>
              </a:custGeom>
              <a:noFill/>
              <a:ln w="10451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5" name="Freeform 914">
                <a:extLst>
                  <a:ext uri="{FF2B5EF4-FFF2-40B4-BE49-F238E27FC236}">
                    <a16:creationId xmlns:a16="http://schemas.microsoft.com/office/drawing/2014/main" id="{A4E77EB6-D87D-C536-8680-CBF865FD2850}"/>
                  </a:ext>
                </a:extLst>
              </p:cNvPr>
              <p:cNvSpPr/>
              <p:nvPr/>
            </p:nvSpPr>
            <p:spPr>
              <a:xfrm>
                <a:off x="7499178" y="849454"/>
                <a:ext cx="54228" cy="769"/>
              </a:xfrm>
              <a:custGeom>
                <a:avLst/>
                <a:gdLst>
                  <a:gd name="connsiteX0" fmla="*/ 0 w 54228"/>
                  <a:gd name="connsiteY0" fmla="*/ 769 h 769"/>
                  <a:gd name="connsiteX1" fmla="*/ 54229 w 54228"/>
                  <a:gd name="connsiteY1" fmla="*/ 0 h 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4228" h="769">
                    <a:moveTo>
                      <a:pt x="0" y="769"/>
                    </a:moveTo>
                    <a:cubicBezTo>
                      <a:pt x="18077" y="769"/>
                      <a:pt x="36153" y="385"/>
                      <a:pt x="54229" y="0"/>
                    </a:cubicBezTo>
                  </a:path>
                </a:pathLst>
              </a:custGeom>
              <a:noFill/>
              <a:ln w="10451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16" name="Graphic 20">
              <a:extLst>
                <a:ext uri="{FF2B5EF4-FFF2-40B4-BE49-F238E27FC236}">
                  <a16:creationId xmlns:a16="http://schemas.microsoft.com/office/drawing/2014/main" id="{02D1A1E8-83E8-5231-44E0-3B3B7C9E0B10}"/>
                </a:ext>
              </a:extLst>
            </p:cNvPr>
            <p:cNvGrpSpPr/>
            <p:nvPr/>
          </p:nvGrpSpPr>
          <p:grpSpPr>
            <a:xfrm>
              <a:off x="8039379" y="495459"/>
              <a:ext cx="28857" cy="25577"/>
              <a:chOff x="8360677" y="886367"/>
              <a:chExt cx="54228" cy="48064"/>
            </a:xfrm>
            <a:noFill/>
          </p:grpSpPr>
          <p:sp>
            <p:nvSpPr>
              <p:cNvPr id="917" name="Freeform 916">
                <a:extLst>
                  <a:ext uri="{FF2B5EF4-FFF2-40B4-BE49-F238E27FC236}">
                    <a16:creationId xmlns:a16="http://schemas.microsoft.com/office/drawing/2014/main" id="{085BF96D-CB70-2599-178F-615523EB3EDB}"/>
                  </a:ext>
                </a:extLst>
              </p:cNvPr>
              <p:cNvSpPr/>
              <p:nvPr/>
            </p:nvSpPr>
            <p:spPr>
              <a:xfrm>
                <a:off x="8371831" y="886752"/>
                <a:ext cx="31536" cy="47680"/>
              </a:xfrm>
              <a:custGeom>
                <a:avLst/>
                <a:gdLst>
                  <a:gd name="connsiteX0" fmla="*/ 0 w 31536"/>
                  <a:gd name="connsiteY0" fmla="*/ 0 h 47680"/>
                  <a:gd name="connsiteX1" fmla="*/ 31537 w 31536"/>
                  <a:gd name="connsiteY1" fmla="*/ 47680 h 47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36" h="47680">
                    <a:moveTo>
                      <a:pt x="0" y="0"/>
                    </a:moveTo>
                    <a:cubicBezTo>
                      <a:pt x="9230" y="13458"/>
                      <a:pt x="22691" y="33838"/>
                      <a:pt x="31537" y="47680"/>
                    </a:cubicBezTo>
                  </a:path>
                </a:pathLst>
              </a:custGeom>
              <a:noFill/>
              <a:ln w="10451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8" name="Freeform 917">
                <a:extLst>
                  <a:ext uri="{FF2B5EF4-FFF2-40B4-BE49-F238E27FC236}">
                    <a16:creationId xmlns:a16="http://schemas.microsoft.com/office/drawing/2014/main" id="{B7386A3F-37F9-E994-5EDA-BA3BD1E27036}"/>
                  </a:ext>
                </a:extLst>
              </p:cNvPr>
              <p:cNvSpPr/>
              <p:nvPr/>
            </p:nvSpPr>
            <p:spPr>
              <a:xfrm>
                <a:off x="8371446" y="886367"/>
                <a:ext cx="33075" cy="47680"/>
              </a:xfrm>
              <a:custGeom>
                <a:avLst/>
                <a:gdLst>
                  <a:gd name="connsiteX0" fmla="*/ 0 w 33075"/>
                  <a:gd name="connsiteY0" fmla="*/ 47680 h 47680"/>
                  <a:gd name="connsiteX1" fmla="*/ 33076 w 33075"/>
                  <a:gd name="connsiteY1" fmla="*/ 0 h 47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075" h="47680">
                    <a:moveTo>
                      <a:pt x="0" y="47680"/>
                    </a:moveTo>
                    <a:cubicBezTo>
                      <a:pt x="10000" y="33453"/>
                      <a:pt x="23076" y="14227"/>
                      <a:pt x="33076" y="0"/>
                    </a:cubicBezTo>
                  </a:path>
                </a:pathLst>
              </a:custGeom>
              <a:noFill/>
              <a:ln w="10451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9" name="Freeform 918">
                <a:extLst>
                  <a:ext uri="{FF2B5EF4-FFF2-40B4-BE49-F238E27FC236}">
                    <a16:creationId xmlns:a16="http://schemas.microsoft.com/office/drawing/2014/main" id="{C423F17B-F3A6-3053-009E-8730F1ECA2B1}"/>
                  </a:ext>
                </a:extLst>
              </p:cNvPr>
              <p:cNvSpPr/>
              <p:nvPr/>
            </p:nvSpPr>
            <p:spPr>
              <a:xfrm>
                <a:off x="8360677" y="910208"/>
                <a:ext cx="54228" cy="768"/>
              </a:xfrm>
              <a:custGeom>
                <a:avLst/>
                <a:gdLst>
                  <a:gd name="connsiteX0" fmla="*/ 0 w 54228"/>
                  <a:gd name="connsiteY0" fmla="*/ 769 h 768"/>
                  <a:gd name="connsiteX1" fmla="*/ 54229 w 54228"/>
                  <a:gd name="connsiteY1" fmla="*/ 0 h 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4228" h="768">
                    <a:moveTo>
                      <a:pt x="0" y="769"/>
                    </a:moveTo>
                    <a:cubicBezTo>
                      <a:pt x="18077" y="769"/>
                      <a:pt x="36153" y="384"/>
                      <a:pt x="54229" y="0"/>
                    </a:cubicBezTo>
                  </a:path>
                </a:pathLst>
              </a:custGeom>
              <a:noFill/>
              <a:ln w="10451" cap="rnd">
                <a:solidFill>
                  <a:srgbClr val="EEEAE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20" name="Graphic 6">
              <a:extLst>
                <a:ext uri="{FF2B5EF4-FFF2-40B4-BE49-F238E27FC236}">
                  <a16:creationId xmlns:a16="http://schemas.microsoft.com/office/drawing/2014/main" id="{45EC630A-4B99-C44E-C162-D1D0455F1C21}"/>
                </a:ext>
              </a:extLst>
            </p:cNvPr>
            <p:cNvGrpSpPr/>
            <p:nvPr/>
          </p:nvGrpSpPr>
          <p:grpSpPr>
            <a:xfrm rot="8100000">
              <a:off x="7643305" y="420700"/>
              <a:ext cx="276983" cy="281012"/>
              <a:chOff x="9530042" y="-101561"/>
              <a:chExt cx="1166864" cy="1183837"/>
            </a:xfrm>
          </p:grpSpPr>
          <p:sp>
            <p:nvSpPr>
              <p:cNvPr id="921" name="Freeform 920">
                <a:extLst>
                  <a:ext uri="{FF2B5EF4-FFF2-40B4-BE49-F238E27FC236}">
                    <a16:creationId xmlns:a16="http://schemas.microsoft.com/office/drawing/2014/main" id="{3876B462-D950-4B80-6813-C8033CA2FB1B}"/>
                  </a:ext>
                </a:extLst>
              </p:cNvPr>
              <p:cNvSpPr/>
              <p:nvPr/>
            </p:nvSpPr>
            <p:spPr>
              <a:xfrm>
                <a:off x="9530042" y="37873"/>
                <a:ext cx="839868" cy="408858"/>
              </a:xfrm>
              <a:custGeom>
                <a:avLst/>
                <a:gdLst>
                  <a:gd name="connsiteX0" fmla="*/ 242030 w 839868"/>
                  <a:gd name="connsiteY0" fmla="*/ 407688 h 408858"/>
                  <a:gd name="connsiteX1" fmla="*/ 242030 w 839868"/>
                  <a:gd name="connsiteY1" fmla="*/ 407688 h 408858"/>
                  <a:gd name="connsiteX2" fmla="*/ 254 w 839868"/>
                  <a:gd name="connsiteY2" fmla="*/ 204721 h 408858"/>
                  <a:gd name="connsiteX3" fmla="*/ 0 w 839868"/>
                  <a:gd name="connsiteY3" fmla="*/ 204467 h 408858"/>
                  <a:gd name="connsiteX4" fmla="*/ 127 w 839868"/>
                  <a:gd name="connsiteY4" fmla="*/ 204340 h 408858"/>
                  <a:gd name="connsiteX5" fmla="*/ 242157 w 839868"/>
                  <a:gd name="connsiteY5" fmla="*/ 1120 h 408858"/>
                  <a:gd name="connsiteX6" fmla="*/ 242157 w 839868"/>
                  <a:gd name="connsiteY6" fmla="*/ 1120 h 408858"/>
                  <a:gd name="connsiteX7" fmla="*/ 597711 w 839868"/>
                  <a:gd name="connsiteY7" fmla="*/ 1120 h 408858"/>
                  <a:gd name="connsiteX8" fmla="*/ 597711 w 839868"/>
                  <a:gd name="connsiteY8" fmla="*/ 1120 h 408858"/>
                  <a:gd name="connsiteX9" fmla="*/ 839741 w 839868"/>
                  <a:gd name="connsiteY9" fmla="*/ 204340 h 408858"/>
                  <a:gd name="connsiteX10" fmla="*/ 839868 w 839868"/>
                  <a:gd name="connsiteY10" fmla="*/ 204467 h 408858"/>
                  <a:gd name="connsiteX11" fmla="*/ 839614 w 839868"/>
                  <a:gd name="connsiteY11" fmla="*/ 204721 h 408858"/>
                  <a:gd name="connsiteX12" fmla="*/ 597838 w 839868"/>
                  <a:gd name="connsiteY12" fmla="*/ 407688 h 408858"/>
                  <a:gd name="connsiteX13" fmla="*/ 597838 w 839868"/>
                  <a:gd name="connsiteY13" fmla="*/ 407688 h 408858"/>
                  <a:gd name="connsiteX14" fmla="*/ 242030 w 839868"/>
                  <a:gd name="connsiteY14" fmla="*/ 407688 h 408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39868" h="408858">
                    <a:moveTo>
                      <a:pt x="242030" y="407688"/>
                    </a:moveTo>
                    <a:cubicBezTo>
                      <a:pt x="233014" y="404512"/>
                      <a:pt x="250792" y="411498"/>
                      <a:pt x="242030" y="407688"/>
                    </a:cubicBezTo>
                    <a:cubicBezTo>
                      <a:pt x="223872" y="296551"/>
                      <a:pt x="122793" y="209167"/>
                      <a:pt x="254" y="204721"/>
                    </a:cubicBezTo>
                    <a:lnTo>
                      <a:pt x="0" y="204467"/>
                    </a:lnTo>
                    <a:lnTo>
                      <a:pt x="127" y="204340"/>
                    </a:lnTo>
                    <a:cubicBezTo>
                      <a:pt x="122920" y="199895"/>
                      <a:pt x="223999" y="112510"/>
                      <a:pt x="242157" y="1120"/>
                    </a:cubicBezTo>
                    <a:cubicBezTo>
                      <a:pt x="250919" y="-2564"/>
                      <a:pt x="233268" y="4295"/>
                      <a:pt x="242157" y="1120"/>
                    </a:cubicBezTo>
                    <a:cubicBezTo>
                      <a:pt x="310220" y="121274"/>
                      <a:pt x="529647" y="121274"/>
                      <a:pt x="597711" y="1120"/>
                    </a:cubicBezTo>
                    <a:cubicBezTo>
                      <a:pt x="606600" y="4295"/>
                      <a:pt x="588949" y="-2564"/>
                      <a:pt x="597711" y="1120"/>
                    </a:cubicBezTo>
                    <a:cubicBezTo>
                      <a:pt x="615742" y="112510"/>
                      <a:pt x="716948" y="199895"/>
                      <a:pt x="839741" y="204340"/>
                    </a:cubicBezTo>
                    <a:lnTo>
                      <a:pt x="839868" y="204467"/>
                    </a:lnTo>
                    <a:lnTo>
                      <a:pt x="839614" y="204721"/>
                    </a:lnTo>
                    <a:cubicBezTo>
                      <a:pt x="717075" y="209167"/>
                      <a:pt x="615996" y="296551"/>
                      <a:pt x="597838" y="407688"/>
                    </a:cubicBezTo>
                    <a:cubicBezTo>
                      <a:pt x="589076" y="411371"/>
                      <a:pt x="606726" y="404512"/>
                      <a:pt x="597838" y="407688"/>
                    </a:cubicBezTo>
                    <a:cubicBezTo>
                      <a:pt x="529521" y="287533"/>
                      <a:pt x="310093" y="287533"/>
                      <a:pt x="242030" y="407688"/>
                    </a:cubicBezTo>
                    <a:close/>
                  </a:path>
                </a:pathLst>
              </a:custGeom>
              <a:solidFill>
                <a:srgbClr val="127734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2" name="Freeform 921">
                <a:extLst>
                  <a:ext uri="{FF2B5EF4-FFF2-40B4-BE49-F238E27FC236}">
                    <a16:creationId xmlns:a16="http://schemas.microsoft.com/office/drawing/2014/main" id="{A3C2C0B7-0209-32C6-7520-C67233E520F7}"/>
                  </a:ext>
                </a:extLst>
              </p:cNvPr>
              <p:cNvSpPr/>
              <p:nvPr/>
            </p:nvSpPr>
            <p:spPr>
              <a:xfrm>
                <a:off x="10165439" y="242467"/>
                <a:ext cx="408763" cy="839808"/>
              </a:xfrm>
              <a:custGeom>
                <a:avLst/>
                <a:gdLst>
                  <a:gd name="connsiteX0" fmla="*/ 1171 w 408763"/>
                  <a:gd name="connsiteY0" fmla="*/ 597722 h 839808"/>
                  <a:gd name="connsiteX1" fmla="*/ 1171 w 408763"/>
                  <a:gd name="connsiteY1" fmla="*/ 597722 h 839808"/>
                  <a:gd name="connsiteX2" fmla="*/ 204090 w 408763"/>
                  <a:gd name="connsiteY2" fmla="*/ 839555 h 839808"/>
                  <a:gd name="connsiteX3" fmla="*/ 204344 w 408763"/>
                  <a:gd name="connsiteY3" fmla="*/ 839809 h 839808"/>
                  <a:gd name="connsiteX4" fmla="*/ 204471 w 408763"/>
                  <a:gd name="connsiteY4" fmla="*/ 839809 h 839808"/>
                  <a:gd name="connsiteX5" fmla="*/ 407645 w 408763"/>
                  <a:gd name="connsiteY5" fmla="*/ 597722 h 839808"/>
                  <a:gd name="connsiteX6" fmla="*/ 407645 w 408763"/>
                  <a:gd name="connsiteY6" fmla="*/ 597722 h 839808"/>
                  <a:gd name="connsiteX7" fmla="*/ 407645 w 408763"/>
                  <a:gd name="connsiteY7" fmla="*/ 242086 h 839808"/>
                  <a:gd name="connsiteX8" fmla="*/ 407645 w 408763"/>
                  <a:gd name="connsiteY8" fmla="*/ 242086 h 839808"/>
                  <a:gd name="connsiteX9" fmla="*/ 204471 w 408763"/>
                  <a:gd name="connsiteY9" fmla="*/ 0 h 839808"/>
                  <a:gd name="connsiteX10" fmla="*/ 204344 w 408763"/>
                  <a:gd name="connsiteY10" fmla="*/ 0 h 839808"/>
                  <a:gd name="connsiteX11" fmla="*/ 204090 w 408763"/>
                  <a:gd name="connsiteY11" fmla="*/ 254 h 839808"/>
                  <a:gd name="connsiteX12" fmla="*/ 1171 w 408763"/>
                  <a:gd name="connsiteY12" fmla="*/ 242086 h 839808"/>
                  <a:gd name="connsiteX13" fmla="*/ 1171 w 408763"/>
                  <a:gd name="connsiteY13" fmla="*/ 242086 h 839808"/>
                  <a:gd name="connsiteX14" fmla="*/ 1171 w 408763"/>
                  <a:gd name="connsiteY14" fmla="*/ 597722 h 839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08763" h="839808">
                    <a:moveTo>
                      <a:pt x="1171" y="597722"/>
                    </a:moveTo>
                    <a:cubicBezTo>
                      <a:pt x="4345" y="606740"/>
                      <a:pt x="-2639" y="588958"/>
                      <a:pt x="1171" y="597722"/>
                    </a:cubicBezTo>
                    <a:cubicBezTo>
                      <a:pt x="112281" y="615885"/>
                      <a:pt x="199646" y="716987"/>
                      <a:pt x="204090" y="839555"/>
                    </a:cubicBezTo>
                    <a:lnTo>
                      <a:pt x="204344" y="839809"/>
                    </a:lnTo>
                    <a:lnTo>
                      <a:pt x="204471" y="839809"/>
                    </a:lnTo>
                    <a:cubicBezTo>
                      <a:pt x="208915" y="716987"/>
                      <a:pt x="296280" y="615758"/>
                      <a:pt x="407645" y="597722"/>
                    </a:cubicBezTo>
                    <a:cubicBezTo>
                      <a:pt x="411327" y="588958"/>
                      <a:pt x="404470" y="606613"/>
                      <a:pt x="407645" y="597722"/>
                    </a:cubicBezTo>
                    <a:cubicBezTo>
                      <a:pt x="287518" y="529643"/>
                      <a:pt x="287518" y="310165"/>
                      <a:pt x="407645" y="242086"/>
                    </a:cubicBezTo>
                    <a:cubicBezTo>
                      <a:pt x="404470" y="233195"/>
                      <a:pt x="411327" y="250850"/>
                      <a:pt x="407645" y="242086"/>
                    </a:cubicBezTo>
                    <a:cubicBezTo>
                      <a:pt x="296280" y="224051"/>
                      <a:pt x="208915" y="122821"/>
                      <a:pt x="204471" y="0"/>
                    </a:cubicBezTo>
                    <a:lnTo>
                      <a:pt x="204344" y="0"/>
                    </a:lnTo>
                    <a:lnTo>
                      <a:pt x="204090" y="254"/>
                    </a:lnTo>
                    <a:cubicBezTo>
                      <a:pt x="199646" y="122821"/>
                      <a:pt x="112281" y="223924"/>
                      <a:pt x="1171" y="242086"/>
                    </a:cubicBezTo>
                    <a:cubicBezTo>
                      <a:pt x="-2512" y="250850"/>
                      <a:pt x="4345" y="233195"/>
                      <a:pt x="1171" y="242086"/>
                    </a:cubicBezTo>
                    <a:cubicBezTo>
                      <a:pt x="121297" y="310165"/>
                      <a:pt x="121297" y="529643"/>
                      <a:pt x="1171" y="597722"/>
                    </a:cubicBezTo>
                    <a:close/>
                  </a:path>
                </a:pathLst>
              </a:custGeom>
              <a:solidFill>
                <a:srgbClr val="127734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923" name="Graphic 6">
                <a:extLst>
                  <a:ext uri="{FF2B5EF4-FFF2-40B4-BE49-F238E27FC236}">
                    <a16:creationId xmlns:a16="http://schemas.microsoft.com/office/drawing/2014/main" id="{1D93849D-A27F-6979-D349-B25BAA16739B}"/>
                  </a:ext>
                </a:extLst>
              </p:cNvPr>
              <p:cNvGrpSpPr/>
              <p:nvPr/>
            </p:nvGrpSpPr>
            <p:grpSpPr>
              <a:xfrm>
                <a:off x="10259275" y="-101561"/>
                <a:ext cx="437631" cy="447703"/>
                <a:chOff x="10259275" y="-101561"/>
                <a:chExt cx="437631" cy="447703"/>
              </a:xfrm>
              <a:solidFill>
                <a:srgbClr val="E20613"/>
              </a:solidFill>
            </p:grpSpPr>
            <p:sp>
              <p:nvSpPr>
                <p:cNvPr id="924" name="Freeform 923">
                  <a:extLst>
                    <a:ext uri="{FF2B5EF4-FFF2-40B4-BE49-F238E27FC236}">
                      <a16:creationId xmlns:a16="http://schemas.microsoft.com/office/drawing/2014/main" id="{C613FBD4-C4C0-BBD4-9FD4-7BE7AC36CC40}"/>
                    </a:ext>
                  </a:extLst>
                </p:cNvPr>
                <p:cNvSpPr/>
                <p:nvPr/>
              </p:nvSpPr>
              <p:spPr>
                <a:xfrm>
                  <a:off x="10259275" y="-8033"/>
                  <a:ext cx="186475" cy="186518"/>
                </a:xfrm>
                <a:custGeom>
                  <a:avLst/>
                  <a:gdLst>
                    <a:gd name="connsiteX0" fmla="*/ 27334 w 186475"/>
                    <a:gd name="connsiteY0" fmla="*/ 159179 h 186518"/>
                    <a:gd name="connsiteX1" fmla="*/ 159142 w 186475"/>
                    <a:gd name="connsiteY1" fmla="*/ 159179 h 186518"/>
                    <a:gd name="connsiteX2" fmla="*/ 159142 w 186475"/>
                    <a:gd name="connsiteY2" fmla="*/ 27340 h 186518"/>
                    <a:gd name="connsiteX3" fmla="*/ 27334 w 186475"/>
                    <a:gd name="connsiteY3" fmla="*/ 27340 h 186518"/>
                    <a:gd name="connsiteX4" fmla="*/ 27334 w 186475"/>
                    <a:gd name="connsiteY4" fmla="*/ 159179 h 1865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6475" h="186518">
                      <a:moveTo>
                        <a:pt x="27334" y="159179"/>
                      </a:moveTo>
                      <a:cubicBezTo>
                        <a:pt x="63778" y="195631"/>
                        <a:pt x="122698" y="195631"/>
                        <a:pt x="159142" y="159179"/>
                      </a:cubicBezTo>
                      <a:cubicBezTo>
                        <a:pt x="195587" y="122726"/>
                        <a:pt x="195587" y="63792"/>
                        <a:pt x="159142" y="27340"/>
                      </a:cubicBezTo>
                      <a:cubicBezTo>
                        <a:pt x="122698" y="-9113"/>
                        <a:pt x="63778" y="-9113"/>
                        <a:pt x="27334" y="27340"/>
                      </a:cubicBezTo>
                      <a:cubicBezTo>
                        <a:pt x="-9111" y="63792"/>
                        <a:pt x="-9111" y="122726"/>
                        <a:pt x="27334" y="159179"/>
                      </a:cubicBezTo>
                      <a:close/>
                    </a:path>
                  </a:pathLst>
                </a:custGeom>
                <a:solidFill>
                  <a:srgbClr val="E20613"/>
                </a:solidFill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25" name="Freeform 924">
                  <a:extLst>
                    <a:ext uri="{FF2B5EF4-FFF2-40B4-BE49-F238E27FC236}">
                      <a16:creationId xmlns:a16="http://schemas.microsoft.com/office/drawing/2014/main" id="{637F29E9-153B-421D-EB2C-783F8E75B7D4}"/>
                    </a:ext>
                  </a:extLst>
                </p:cNvPr>
                <p:cNvSpPr/>
                <p:nvPr/>
              </p:nvSpPr>
              <p:spPr>
                <a:xfrm>
                  <a:off x="10426893" y="159623"/>
                  <a:ext cx="186475" cy="186518"/>
                </a:xfrm>
                <a:custGeom>
                  <a:avLst/>
                  <a:gdLst>
                    <a:gd name="connsiteX0" fmla="*/ 27333 w 186475"/>
                    <a:gd name="connsiteY0" fmla="*/ 159179 h 186518"/>
                    <a:gd name="connsiteX1" fmla="*/ 159142 w 186475"/>
                    <a:gd name="connsiteY1" fmla="*/ 159179 h 186518"/>
                    <a:gd name="connsiteX2" fmla="*/ 159142 w 186475"/>
                    <a:gd name="connsiteY2" fmla="*/ 27340 h 186518"/>
                    <a:gd name="connsiteX3" fmla="*/ 27333 w 186475"/>
                    <a:gd name="connsiteY3" fmla="*/ 27340 h 186518"/>
                    <a:gd name="connsiteX4" fmla="*/ 27333 w 186475"/>
                    <a:gd name="connsiteY4" fmla="*/ 159179 h 1865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6475" h="186518">
                      <a:moveTo>
                        <a:pt x="27333" y="159179"/>
                      </a:moveTo>
                      <a:cubicBezTo>
                        <a:pt x="63777" y="195631"/>
                        <a:pt x="122698" y="195631"/>
                        <a:pt x="159142" y="159179"/>
                      </a:cubicBezTo>
                      <a:cubicBezTo>
                        <a:pt x="195586" y="122726"/>
                        <a:pt x="195586" y="63792"/>
                        <a:pt x="159142" y="27340"/>
                      </a:cubicBezTo>
                      <a:cubicBezTo>
                        <a:pt x="122698" y="-9113"/>
                        <a:pt x="63777" y="-9113"/>
                        <a:pt x="27333" y="27340"/>
                      </a:cubicBezTo>
                      <a:cubicBezTo>
                        <a:pt x="-9111" y="63792"/>
                        <a:pt x="-9111" y="122726"/>
                        <a:pt x="27333" y="159179"/>
                      </a:cubicBezTo>
                      <a:close/>
                    </a:path>
                  </a:pathLst>
                </a:custGeom>
                <a:solidFill>
                  <a:srgbClr val="E20613"/>
                </a:solidFill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26" name="Freeform 925">
                  <a:extLst>
                    <a:ext uri="{FF2B5EF4-FFF2-40B4-BE49-F238E27FC236}">
                      <a16:creationId xmlns:a16="http://schemas.microsoft.com/office/drawing/2014/main" id="{F1D54F20-9A62-21E8-17F3-580FD9027621}"/>
                    </a:ext>
                  </a:extLst>
                </p:cNvPr>
                <p:cNvSpPr/>
                <p:nvPr/>
              </p:nvSpPr>
              <p:spPr>
                <a:xfrm rot="-3489406">
                  <a:off x="10475346" y="-66406"/>
                  <a:ext cx="186412" cy="186455"/>
                </a:xfrm>
                <a:custGeom>
                  <a:avLst/>
                  <a:gdLst>
                    <a:gd name="connsiteX0" fmla="*/ 186412 w 186412"/>
                    <a:gd name="connsiteY0" fmla="*/ 93228 h 186455"/>
                    <a:gd name="connsiteX1" fmla="*/ 93206 w 186412"/>
                    <a:gd name="connsiteY1" fmla="*/ 186456 h 186455"/>
                    <a:gd name="connsiteX2" fmla="*/ -1 w 186412"/>
                    <a:gd name="connsiteY2" fmla="*/ 93228 h 186455"/>
                    <a:gd name="connsiteX3" fmla="*/ 93206 w 186412"/>
                    <a:gd name="connsiteY3" fmla="*/ 0 h 186455"/>
                    <a:gd name="connsiteX4" fmla="*/ 186412 w 186412"/>
                    <a:gd name="connsiteY4" fmla="*/ 93228 h 1864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6412" h="186455">
                      <a:moveTo>
                        <a:pt x="186412" y="93228"/>
                      </a:moveTo>
                      <a:cubicBezTo>
                        <a:pt x="186412" y="144716"/>
                        <a:pt x="144682" y="186456"/>
                        <a:pt x="93206" y="186456"/>
                      </a:cubicBezTo>
                      <a:cubicBezTo>
                        <a:pt x="41729" y="186456"/>
                        <a:pt x="-1" y="144716"/>
                        <a:pt x="-1" y="93228"/>
                      </a:cubicBezTo>
                      <a:cubicBezTo>
                        <a:pt x="-1" y="41740"/>
                        <a:pt x="41729" y="0"/>
                        <a:pt x="93206" y="0"/>
                      </a:cubicBezTo>
                      <a:cubicBezTo>
                        <a:pt x="144682" y="0"/>
                        <a:pt x="186412" y="41740"/>
                        <a:pt x="186412" y="93228"/>
                      </a:cubicBezTo>
                      <a:close/>
                    </a:path>
                  </a:pathLst>
                </a:custGeom>
                <a:solidFill>
                  <a:srgbClr val="E20613"/>
                </a:solidFill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2958EDFB-BC52-B328-B7E3-730D83CE2445}"/>
              </a:ext>
            </a:extLst>
          </p:cNvPr>
          <p:cNvGrpSpPr>
            <a:grpSpLocks noChangeAspect="1"/>
          </p:cNvGrpSpPr>
          <p:nvPr/>
        </p:nvGrpSpPr>
        <p:grpSpPr>
          <a:xfrm>
            <a:off x="10099359" y="6303207"/>
            <a:ext cx="483655" cy="1026000"/>
            <a:chOff x="9825215" y="256469"/>
            <a:chExt cx="699998" cy="1484939"/>
          </a:xfrm>
        </p:grpSpPr>
        <p:grpSp>
          <p:nvGrpSpPr>
            <p:cNvPr id="245" name="Graphic 6">
              <a:extLst>
                <a:ext uri="{FF2B5EF4-FFF2-40B4-BE49-F238E27FC236}">
                  <a16:creationId xmlns:a16="http://schemas.microsoft.com/office/drawing/2014/main" id="{CC179760-1FCC-386E-5140-52559682A7C7}"/>
                </a:ext>
              </a:extLst>
            </p:cNvPr>
            <p:cNvGrpSpPr/>
            <p:nvPr/>
          </p:nvGrpSpPr>
          <p:grpSpPr>
            <a:xfrm>
              <a:off x="9825215" y="256469"/>
              <a:ext cx="699998" cy="1484939"/>
              <a:chOff x="10137022" y="6462537"/>
              <a:chExt cx="482282" cy="1023088"/>
            </a:xfrm>
          </p:grpSpPr>
          <p:sp>
            <p:nvSpPr>
              <p:cNvPr id="249" name="Freeform 248">
                <a:extLst>
                  <a:ext uri="{FF2B5EF4-FFF2-40B4-BE49-F238E27FC236}">
                    <a16:creationId xmlns:a16="http://schemas.microsoft.com/office/drawing/2014/main" id="{4ED06786-D9E9-66FA-48D8-5EEC2DA7784E}"/>
                  </a:ext>
                </a:extLst>
              </p:cNvPr>
              <p:cNvSpPr/>
              <p:nvPr/>
            </p:nvSpPr>
            <p:spPr>
              <a:xfrm>
                <a:off x="10137022" y="7003231"/>
                <a:ext cx="482282" cy="482394"/>
              </a:xfrm>
              <a:custGeom>
                <a:avLst/>
                <a:gdLst>
                  <a:gd name="connsiteX0" fmla="*/ 482283 w 482282"/>
                  <a:gd name="connsiteY0" fmla="*/ 241197 h 482394"/>
                  <a:gd name="connsiteX1" fmla="*/ 241141 w 482282"/>
                  <a:gd name="connsiteY1" fmla="*/ 482394 h 482394"/>
                  <a:gd name="connsiteX2" fmla="*/ 0 w 482282"/>
                  <a:gd name="connsiteY2" fmla="*/ 241197 h 482394"/>
                  <a:gd name="connsiteX3" fmla="*/ 241141 w 482282"/>
                  <a:gd name="connsiteY3" fmla="*/ 0 h 482394"/>
                  <a:gd name="connsiteX4" fmla="*/ 482283 w 482282"/>
                  <a:gd name="connsiteY4" fmla="*/ 241197 h 48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2282" h="482394">
                    <a:moveTo>
                      <a:pt x="482283" y="241197"/>
                    </a:moveTo>
                    <a:cubicBezTo>
                      <a:pt x="482283" y="374407"/>
                      <a:pt x="374320" y="482394"/>
                      <a:pt x="241141" y="482394"/>
                    </a:cubicBezTo>
                    <a:cubicBezTo>
                      <a:pt x="107962" y="482394"/>
                      <a:pt x="0" y="374406"/>
                      <a:pt x="0" y="241197"/>
                    </a:cubicBezTo>
                    <a:cubicBezTo>
                      <a:pt x="0" y="107987"/>
                      <a:pt x="107963" y="0"/>
                      <a:pt x="241141" y="0"/>
                    </a:cubicBezTo>
                    <a:cubicBezTo>
                      <a:pt x="374320" y="0"/>
                      <a:pt x="482283" y="107988"/>
                      <a:pt x="482283" y="2411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0" name="Freeform 249">
                <a:extLst>
                  <a:ext uri="{FF2B5EF4-FFF2-40B4-BE49-F238E27FC236}">
                    <a16:creationId xmlns:a16="http://schemas.microsoft.com/office/drawing/2014/main" id="{4AAAC897-E1B8-B863-03F1-DE74AE3577B2}"/>
                  </a:ext>
                </a:extLst>
              </p:cNvPr>
              <p:cNvSpPr/>
              <p:nvPr/>
            </p:nvSpPr>
            <p:spPr>
              <a:xfrm>
                <a:off x="10195181" y="6686715"/>
                <a:ext cx="365966" cy="366050"/>
              </a:xfrm>
              <a:custGeom>
                <a:avLst/>
                <a:gdLst>
                  <a:gd name="connsiteX0" fmla="*/ 182983 w 365966"/>
                  <a:gd name="connsiteY0" fmla="*/ 0 h 366050"/>
                  <a:gd name="connsiteX1" fmla="*/ 0 w 365966"/>
                  <a:gd name="connsiteY1" fmla="*/ 183025 h 366050"/>
                  <a:gd name="connsiteX2" fmla="*/ 182983 w 365966"/>
                  <a:gd name="connsiteY2" fmla="*/ 366051 h 366050"/>
                  <a:gd name="connsiteX3" fmla="*/ 365966 w 365966"/>
                  <a:gd name="connsiteY3" fmla="*/ 183025 h 366050"/>
                  <a:gd name="connsiteX4" fmla="*/ 182983 w 365966"/>
                  <a:gd name="connsiteY4" fmla="*/ 0 h 366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5966" h="366050">
                    <a:moveTo>
                      <a:pt x="182983" y="0"/>
                    </a:moveTo>
                    <a:cubicBezTo>
                      <a:pt x="81904" y="0"/>
                      <a:pt x="0" y="81923"/>
                      <a:pt x="0" y="183025"/>
                    </a:cubicBezTo>
                    <a:cubicBezTo>
                      <a:pt x="0" y="284128"/>
                      <a:pt x="81904" y="366051"/>
                      <a:pt x="182983" y="366051"/>
                    </a:cubicBezTo>
                    <a:cubicBezTo>
                      <a:pt x="284062" y="366051"/>
                      <a:pt x="365966" y="284128"/>
                      <a:pt x="365966" y="183025"/>
                    </a:cubicBezTo>
                    <a:cubicBezTo>
                      <a:pt x="365966" y="81923"/>
                      <a:pt x="284062" y="0"/>
                      <a:pt x="1829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1" name="Freeform 250">
                <a:extLst>
                  <a:ext uri="{FF2B5EF4-FFF2-40B4-BE49-F238E27FC236}">
                    <a16:creationId xmlns:a16="http://schemas.microsoft.com/office/drawing/2014/main" id="{192210F4-836F-AEDC-05CB-A60D56E7C197}"/>
                  </a:ext>
                </a:extLst>
              </p:cNvPr>
              <p:cNvSpPr/>
              <p:nvPr/>
            </p:nvSpPr>
            <p:spPr>
              <a:xfrm>
                <a:off x="10263371" y="6836590"/>
                <a:ext cx="114792" cy="66300"/>
              </a:xfrm>
              <a:custGeom>
                <a:avLst/>
                <a:gdLst>
                  <a:gd name="connsiteX0" fmla="*/ 0 w 114792"/>
                  <a:gd name="connsiteY0" fmla="*/ 33150 h 66300"/>
                  <a:gd name="connsiteX1" fmla="*/ 57397 w 114792"/>
                  <a:gd name="connsiteY1" fmla="*/ 49662 h 66300"/>
                  <a:gd name="connsiteX2" fmla="*/ 114793 w 114792"/>
                  <a:gd name="connsiteY2" fmla="*/ 66300 h 66300"/>
                  <a:gd name="connsiteX3" fmla="*/ 114793 w 114792"/>
                  <a:gd name="connsiteY3" fmla="*/ 33150 h 66300"/>
                  <a:gd name="connsiteX4" fmla="*/ 114793 w 114792"/>
                  <a:gd name="connsiteY4" fmla="*/ 0 h 66300"/>
                  <a:gd name="connsiteX5" fmla="*/ 57397 w 114792"/>
                  <a:gd name="connsiteY5" fmla="*/ 16512 h 66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4792" h="66300">
                    <a:moveTo>
                      <a:pt x="0" y="33150"/>
                    </a:moveTo>
                    <a:lnTo>
                      <a:pt x="57397" y="49662"/>
                    </a:lnTo>
                    <a:lnTo>
                      <a:pt x="114793" y="66300"/>
                    </a:lnTo>
                    <a:lnTo>
                      <a:pt x="114793" y="33150"/>
                    </a:lnTo>
                    <a:lnTo>
                      <a:pt x="114793" y="0"/>
                    </a:lnTo>
                    <a:lnTo>
                      <a:pt x="57397" y="16512"/>
                    </a:lnTo>
                    <a:close/>
                  </a:path>
                </a:pathLst>
              </a:custGeom>
              <a:solidFill>
                <a:schemeClr val="accent2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2" name="Freeform 251">
                <a:extLst>
                  <a:ext uri="{FF2B5EF4-FFF2-40B4-BE49-F238E27FC236}">
                    <a16:creationId xmlns:a16="http://schemas.microsoft.com/office/drawing/2014/main" id="{12F7D983-90BB-E213-2328-24292E484549}"/>
                  </a:ext>
                </a:extLst>
              </p:cNvPr>
              <p:cNvSpPr/>
              <p:nvPr/>
            </p:nvSpPr>
            <p:spPr>
              <a:xfrm>
                <a:off x="10217910" y="6685445"/>
                <a:ext cx="311616" cy="50297"/>
              </a:xfrm>
              <a:custGeom>
                <a:avLst/>
                <a:gdLst>
                  <a:gd name="connsiteX0" fmla="*/ 286474 w 311616"/>
                  <a:gd name="connsiteY0" fmla="*/ 0 h 50297"/>
                  <a:gd name="connsiteX1" fmla="*/ 25142 w 311616"/>
                  <a:gd name="connsiteY1" fmla="*/ 0 h 50297"/>
                  <a:gd name="connsiteX2" fmla="*/ 0 w 311616"/>
                  <a:gd name="connsiteY2" fmla="*/ 25149 h 50297"/>
                  <a:gd name="connsiteX3" fmla="*/ 0 w 311616"/>
                  <a:gd name="connsiteY3" fmla="*/ 25149 h 50297"/>
                  <a:gd name="connsiteX4" fmla="*/ 25142 w 311616"/>
                  <a:gd name="connsiteY4" fmla="*/ 50297 h 50297"/>
                  <a:gd name="connsiteX5" fmla="*/ 286474 w 311616"/>
                  <a:gd name="connsiteY5" fmla="*/ 50297 h 50297"/>
                  <a:gd name="connsiteX6" fmla="*/ 311617 w 311616"/>
                  <a:gd name="connsiteY6" fmla="*/ 25149 h 50297"/>
                  <a:gd name="connsiteX7" fmla="*/ 311617 w 311616"/>
                  <a:gd name="connsiteY7" fmla="*/ 25149 h 50297"/>
                  <a:gd name="connsiteX8" fmla="*/ 286474 w 311616"/>
                  <a:gd name="connsiteY8" fmla="*/ 0 h 50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1616" h="50297">
                    <a:moveTo>
                      <a:pt x="286474" y="0"/>
                    </a:moveTo>
                    <a:lnTo>
                      <a:pt x="25142" y="0"/>
                    </a:lnTo>
                    <a:cubicBezTo>
                      <a:pt x="11302" y="0"/>
                      <a:pt x="0" y="11304"/>
                      <a:pt x="0" y="25149"/>
                    </a:cubicBezTo>
                    <a:lnTo>
                      <a:pt x="0" y="25149"/>
                    </a:lnTo>
                    <a:cubicBezTo>
                      <a:pt x="0" y="38993"/>
                      <a:pt x="11302" y="50297"/>
                      <a:pt x="25142" y="50297"/>
                    </a:cubicBezTo>
                    <a:lnTo>
                      <a:pt x="286474" y="50297"/>
                    </a:lnTo>
                    <a:cubicBezTo>
                      <a:pt x="300316" y="50297"/>
                      <a:pt x="311617" y="38993"/>
                      <a:pt x="311617" y="25149"/>
                    </a:cubicBezTo>
                    <a:lnTo>
                      <a:pt x="311617" y="25149"/>
                    </a:lnTo>
                    <a:cubicBezTo>
                      <a:pt x="311617" y="11304"/>
                      <a:pt x="300316" y="0"/>
                      <a:pt x="286474" y="0"/>
                    </a:cubicBezTo>
                    <a:close/>
                  </a:path>
                </a:pathLst>
              </a:custGeom>
              <a:solidFill>
                <a:srgbClr val="125577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3" name="Freeform 252">
                <a:extLst>
                  <a:ext uri="{FF2B5EF4-FFF2-40B4-BE49-F238E27FC236}">
                    <a16:creationId xmlns:a16="http://schemas.microsoft.com/office/drawing/2014/main" id="{5D6610BE-C415-F054-A989-6DE228267D74}"/>
                  </a:ext>
                </a:extLst>
              </p:cNvPr>
              <p:cNvSpPr/>
              <p:nvPr/>
            </p:nvSpPr>
            <p:spPr>
              <a:xfrm>
                <a:off x="10265911" y="6462537"/>
                <a:ext cx="215617" cy="224177"/>
              </a:xfrm>
              <a:custGeom>
                <a:avLst/>
                <a:gdLst>
                  <a:gd name="connsiteX0" fmla="*/ 215618 w 215617"/>
                  <a:gd name="connsiteY0" fmla="*/ 224178 h 224177"/>
                  <a:gd name="connsiteX1" fmla="*/ 215618 w 215617"/>
                  <a:gd name="connsiteY1" fmla="*/ 84844 h 224177"/>
                  <a:gd name="connsiteX2" fmla="*/ 107809 w 215617"/>
                  <a:gd name="connsiteY2" fmla="*/ 0 h 224177"/>
                  <a:gd name="connsiteX3" fmla="*/ 0 w 215617"/>
                  <a:gd name="connsiteY3" fmla="*/ 84844 h 224177"/>
                  <a:gd name="connsiteX4" fmla="*/ 0 w 215617"/>
                  <a:gd name="connsiteY4" fmla="*/ 224178 h 224177"/>
                  <a:gd name="connsiteX5" fmla="*/ 215618 w 215617"/>
                  <a:gd name="connsiteY5" fmla="*/ 224178 h 224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5617" h="224177">
                    <a:moveTo>
                      <a:pt x="215618" y="224178"/>
                    </a:moveTo>
                    <a:lnTo>
                      <a:pt x="215618" y="84844"/>
                    </a:lnTo>
                    <a:cubicBezTo>
                      <a:pt x="215618" y="37977"/>
                      <a:pt x="167364" y="0"/>
                      <a:pt x="107809" y="0"/>
                    </a:cubicBezTo>
                    <a:cubicBezTo>
                      <a:pt x="48254" y="0"/>
                      <a:pt x="0" y="37977"/>
                      <a:pt x="0" y="84844"/>
                    </a:cubicBezTo>
                    <a:lnTo>
                      <a:pt x="0" y="224178"/>
                    </a:lnTo>
                    <a:lnTo>
                      <a:pt x="215618" y="224178"/>
                    </a:lnTo>
                    <a:close/>
                  </a:path>
                </a:pathLst>
              </a:custGeom>
              <a:solidFill>
                <a:srgbClr val="125577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46" name="Group 245">
              <a:extLst>
                <a:ext uri="{FF2B5EF4-FFF2-40B4-BE49-F238E27FC236}">
                  <a16:creationId xmlns:a16="http://schemas.microsoft.com/office/drawing/2014/main" id="{54576D9A-7FE1-59A4-BB3D-5EE5473A15CF}"/>
                </a:ext>
              </a:extLst>
            </p:cNvPr>
            <p:cNvGrpSpPr/>
            <p:nvPr/>
          </p:nvGrpSpPr>
          <p:grpSpPr>
            <a:xfrm>
              <a:off x="10039102" y="730138"/>
              <a:ext cx="246825" cy="64800"/>
              <a:chOff x="10027058" y="730138"/>
              <a:chExt cx="246825" cy="64800"/>
            </a:xfrm>
          </p:grpSpPr>
          <p:sp>
            <p:nvSpPr>
              <p:cNvPr id="247" name="Oval 246">
                <a:extLst>
                  <a:ext uri="{FF2B5EF4-FFF2-40B4-BE49-F238E27FC236}">
                    <a16:creationId xmlns:a16="http://schemas.microsoft.com/office/drawing/2014/main" id="{2A87AF55-F6E4-356B-C9CE-23D69B391D7A}"/>
                  </a:ext>
                </a:extLst>
              </p:cNvPr>
              <p:cNvSpPr/>
              <p:nvPr/>
            </p:nvSpPr>
            <p:spPr>
              <a:xfrm>
                <a:off x="10027058" y="730138"/>
                <a:ext cx="46800" cy="648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8" name="Oval 247">
                <a:extLst>
                  <a:ext uri="{FF2B5EF4-FFF2-40B4-BE49-F238E27FC236}">
                    <a16:creationId xmlns:a16="http://schemas.microsoft.com/office/drawing/2014/main" id="{1BE22252-4D7D-6956-AF3D-9D6EE4548063}"/>
                  </a:ext>
                </a:extLst>
              </p:cNvPr>
              <p:cNvSpPr/>
              <p:nvPr/>
            </p:nvSpPr>
            <p:spPr>
              <a:xfrm>
                <a:off x="10227083" y="730138"/>
                <a:ext cx="46800" cy="648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70" name="TextBox 169">
            <a:extLst>
              <a:ext uri="{FF2B5EF4-FFF2-40B4-BE49-F238E27FC236}">
                <a16:creationId xmlns:a16="http://schemas.microsoft.com/office/drawing/2014/main" id="{D673E666-C8B8-4786-8F30-2E5854B79E7F}"/>
              </a:ext>
            </a:extLst>
          </p:cNvPr>
          <p:cNvSpPr txBox="1"/>
          <p:nvPr/>
        </p:nvSpPr>
        <p:spPr>
          <a:xfrm>
            <a:off x="642707" y="7296875"/>
            <a:ext cx="2156729" cy="2154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Condensed-Regular"/>
                <a:ea typeface="RobotoCondensed-Regular"/>
                <a:cs typeface="RobotoCondensed-Regular"/>
                <a:sym typeface="RobotoCondensed-Regular"/>
                <a:rtl val="0"/>
              </a:rPr>
              <a:t>Events and dates may be subject to change.</a:t>
            </a:r>
          </a:p>
        </p:txBody>
      </p:sp>
      <p:pic>
        <p:nvPicPr>
          <p:cNvPr id="171" name="Picture 170">
            <a:extLst>
              <a:ext uri="{FF2B5EF4-FFF2-40B4-BE49-F238E27FC236}">
                <a16:creationId xmlns:a16="http://schemas.microsoft.com/office/drawing/2014/main" id="{BE434A42-BA2B-4DFE-8A79-82750C3B6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6" y="6881294"/>
            <a:ext cx="473080" cy="619410"/>
          </a:xfrm>
          <a:prstGeom prst="rect">
            <a:avLst/>
          </a:prstGeom>
        </p:spPr>
      </p:pic>
      <p:pic>
        <p:nvPicPr>
          <p:cNvPr id="3" name="Graphic 2" descr="Drama with solid fill">
            <a:extLst>
              <a:ext uri="{FF2B5EF4-FFF2-40B4-BE49-F238E27FC236}">
                <a16:creationId xmlns:a16="http://schemas.microsoft.com/office/drawing/2014/main" id="{744201BD-BE93-DF52-9F35-296D7DB3A0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67206" y="1330543"/>
            <a:ext cx="478338" cy="47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707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5" name="Rectangle 3374">
            <a:extLst>
              <a:ext uri="{FF2B5EF4-FFF2-40B4-BE49-F238E27FC236}">
                <a16:creationId xmlns:a16="http://schemas.microsoft.com/office/drawing/2014/main" id="{FCFBA47F-2FAB-9EB3-ACBB-3964841244D2}"/>
              </a:ext>
            </a:extLst>
          </p:cNvPr>
          <p:cNvSpPr/>
          <p:nvPr/>
        </p:nvSpPr>
        <p:spPr>
          <a:xfrm>
            <a:off x="0" y="2565705"/>
            <a:ext cx="10692000" cy="1872072"/>
          </a:xfrm>
          <a:prstGeom prst="rect">
            <a:avLst/>
          </a:prstGeom>
          <a:solidFill>
            <a:srgbClr val="5AB0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78" name="Freeform 3377">
            <a:extLst>
              <a:ext uri="{FF2B5EF4-FFF2-40B4-BE49-F238E27FC236}">
                <a16:creationId xmlns:a16="http://schemas.microsoft.com/office/drawing/2014/main" id="{3B0BAC08-0732-DBF8-4814-F9926455D35A}"/>
              </a:ext>
            </a:extLst>
          </p:cNvPr>
          <p:cNvSpPr/>
          <p:nvPr/>
        </p:nvSpPr>
        <p:spPr>
          <a:xfrm>
            <a:off x="0" y="1006047"/>
            <a:ext cx="10692000" cy="1198748"/>
          </a:xfrm>
          <a:custGeom>
            <a:avLst/>
            <a:gdLst>
              <a:gd name="connsiteX0" fmla="*/ 7624047 w 10700640"/>
              <a:gd name="connsiteY0" fmla="*/ 331 h 1198748"/>
              <a:gd name="connsiteX1" fmla="*/ 7744246 w 10700640"/>
              <a:gd name="connsiteY1" fmla="*/ 50980 h 1198748"/>
              <a:gd name="connsiteX2" fmla="*/ 7947223 w 10700640"/>
              <a:gd name="connsiteY2" fmla="*/ 116372 h 1198748"/>
              <a:gd name="connsiteX3" fmla="*/ 8144531 w 10700640"/>
              <a:gd name="connsiteY3" fmla="*/ 145476 h 1198748"/>
              <a:gd name="connsiteX4" fmla="*/ 8267375 w 10700640"/>
              <a:gd name="connsiteY4" fmla="*/ 99363 h 1198748"/>
              <a:gd name="connsiteX5" fmla="*/ 8399292 w 10700640"/>
              <a:gd name="connsiteY5" fmla="*/ 119017 h 1198748"/>
              <a:gd name="connsiteX6" fmla="*/ 8480936 w 10700640"/>
              <a:gd name="connsiteY6" fmla="*/ 205576 h 1198748"/>
              <a:gd name="connsiteX7" fmla="*/ 8606805 w 10700640"/>
              <a:gd name="connsiteY7" fmla="*/ 274369 h 1198748"/>
              <a:gd name="connsiteX8" fmla="*/ 8700166 w 10700640"/>
              <a:gd name="connsiteY8" fmla="*/ 385496 h 1198748"/>
              <a:gd name="connsiteX9" fmla="*/ 8948124 w 10700640"/>
              <a:gd name="connsiteY9" fmla="*/ 539714 h 1198748"/>
              <a:gd name="connsiteX10" fmla="*/ 9271300 w 10700640"/>
              <a:gd name="connsiteY10" fmla="*/ 537068 h 1198748"/>
              <a:gd name="connsiteX11" fmla="*/ 9429675 w 10700640"/>
              <a:gd name="connsiteY11" fmla="*/ 424051 h 1198748"/>
              <a:gd name="connsiteX12" fmla="*/ 9605816 w 10700640"/>
              <a:gd name="connsiteY12" fmla="*/ 276259 h 1198748"/>
              <a:gd name="connsiteX13" fmla="*/ 9661002 w 10700640"/>
              <a:gd name="connsiteY13" fmla="*/ 266810 h 1198748"/>
              <a:gd name="connsiteX14" fmla="*/ 9726392 w 10700640"/>
              <a:gd name="connsiteY14" fmla="*/ 214270 h 1198748"/>
              <a:gd name="connsiteX15" fmla="*/ 9863979 w 10700640"/>
              <a:gd name="connsiteY15" fmla="*/ 205954 h 1198748"/>
              <a:gd name="connsiteX16" fmla="*/ 9911604 w 10700640"/>
              <a:gd name="connsiteY16" fmla="*/ 232413 h 1198748"/>
              <a:gd name="connsiteX17" fmla="*/ 9969059 w 10700640"/>
              <a:gd name="connsiteY17" fmla="*/ 232413 h 1198748"/>
              <a:gd name="connsiteX18" fmla="*/ 10122519 w 10700640"/>
              <a:gd name="connsiteY18" fmla="*/ 262651 h 1198748"/>
              <a:gd name="connsiteX19" fmla="*/ 10168256 w 10700640"/>
              <a:gd name="connsiteY19" fmla="*/ 388898 h 1198748"/>
              <a:gd name="connsiteX20" fmla="*/ 10335324 w 10700640"/>
              <a:gd name="connsiteY20" fmla="*/ 499270 h 1198748"/>
              <a:gd name="connsiteX21" fmla="*/ 10453255 w 10700640"/>
              <a:gd name="connsiteY21" fmla="*/ 451643 h 1198748"/>
              <a:gd name="connsiteX22" fmla="*/ 10588952 w 10700640"/>
              <a:gd name="connsiteY22" fmla="*/ 480370 h 1198748"/>
              <a:gd name="connsiteX23" fmla="*/ 10699700 w 10700640"/>
              <a:gd name="connsiteY23" fmla="*/ 771418 h 1198748"/>
              <a:gd name="connsiteX24" fmla="*/ 10587818 w 10700640"/>
              <a:gd name="connsiteY24" fmla="*/ 1063599 h 1198748"/>
              <a:gd name="connsiteX25" fmla="*/ 10240073 w 10700640"/>
              <a:gd name="connsiteY25" fmla="*/ 1176238 h 1198748"/>
              <a:gd name="connsiteX26" fmla="*/ 9113303 w 10700640"/>
              <a:gd name="connsiteY26" fmla="*/ 1059819 h 1198748"/>
              <a:gd name="connsiteX27" fmla="*/ 7988424 w 10700640"/>
              <a:gd name="connsiteY27" fmla="*/ 1036384 h 1198748"/>
              <a:gd name="connsiteX28" fmla="*/ 6679466 w 10700640"/>
              <a:gd name="connsiteY28" fmla="*/ 1102154 h 1198748"/>
              <a:gd name="connsiteX29" fmla="*/ 2073734 w 10700640"/>
              <a:gd name="connsiteY29" fmla="*/ 1144488 h 1198748"/>
              <a:gd name="connsiteX30" fmla="*/ 1758495 w 10700640"/>
              <a:gd name="connsiteY30" fmla="*/ 1133148 h 1198748"/>
              <a:gd name="connsiteX31" fmla="*/ 1395631 w 10700640"/>
              <a:gd name="connsiteY31" fmla="*/ 1126344 h 1198748"/>
              <a:gd name="connsiteX32" fmla="*/ 517953 w 10700640"/>
              <a:gd name="connsiteY32" fmla="*/ 992538 h 1198748"/>
              <a:gd name="connsiteX33" fmla="*/ 99147 w 10700640"/>
              <a:gd name="connsiteY33" fmla="*/ 985734 h 1198748"/>
              <a:gd name="connsiteX34" fmla="*/ 22977 w 10700640"/>
              <a:gd name="connsiteY34" fmla="*/ 972139 h 1198748"/>
              <a:gd name="connsiteX35" fmla="*/ 0 w 10700640"/>
              <a:gd name="connsiteY35" fmla="*/ 964351 h 1198748"/>
              <a:gd name="connsiteX36" fmla="*/ 0 w 10700640"/>
              <a:gd name="connsiteY36" fmla="*/ 436929 h 1198748"/>
              <a:gd name="connsiteX37" fmla="*/ 2383 w 10700640"/>
              <a:gd name="connsiteY37" fmla="*/ 436902 h 1198748"/>
              <a:gd name="connsiteX38" fmla="*/ 232197 w 10700640"/>
              <a:gd name="connsiteY38" fmla="*/ 475078 h 1198748"/>
              <a:gd name="connsiteX39" fmla="*/ 338788 w 10700640"/>
              <a:gd name="connsiteY39" fmla="*/ 645549 h 1198748"/>
              <a:gd name="connsiteX40" fmla="*/ 548947 w 10700640"/>
              <a:gd name="connsiteY40" fmla="*/ 630808 h 1198748"/>
              <a:gd name="connsiteX41" fmla="*/ 668390 w 10700640"/>
              <a:gd name="connsiteY41" fmla="*/ 520059 h 1198748"/>
              <a:gd name="connsiteX42" fmla="*/ 798039 w 10700640"/>
              <a:gd name="connsiteY42" fmla="*/ 450510 h 1198748"/>
              <a:gd name="connsiteX43" fmla="*/ 954146 w 10700640"/>
              <a:gd name="connsiteY43" fmla="*/ 466385 h 1198748"/>
              <a:gd name="connsiteX44" fmla="*/ 1032011 w 10700640"/>
              <a:gd name="connsiteY44" fmla="*/ 353367 h 1198748"/>
              <a:gd name="connsiteX45" fmla="*/ 1180558 w 10700640"/>
              <a:gd name="connsiteY45" fmla="*/ 362817 h 1198748"/>
              <a:gd name="connsiteX46" fmla="*/ 1464802 w 10700640"/>
              <a:gd name="connsiteY46" fmla="*/ 204442 h 1198748"/>
              <a:gd name="connsiteX47" fmla="*/ 1608814 w 10700640"/>
              <a:gd name="connsiteY47" fmla="*/ 124687 h 1198748"/>
              <a:gd name="connsiteX48" fmla="*/ 1690458 w 10700640"/>
              <a:gd name="connsiteY48" fmla="*/ 124309 h 1198748"/>
              <a:gd name="connsiteX49" fmla="*/ 1793270 w 10700640"/>
              <a:gd name="connsiteY49" fmla="*/ 166265 h 1198748"/>
              <a:gd name="connsiteX50" fmla="*/ 2062772 w 10700640"/>
              <a:gd name="connsiteY50" fmla="*/ 206332 h 1198748"/>
              <a:gd name="connsiteX51" fmla="*/ 2345504 w 10700640"/>
              <a:gd name="connsiteY51" fmla="*/ 265297 h 1198748"/>
              <a:gd name="connsiteX52" fmla="*/ 2608581 w 10700640"/>
              <a:gd name="connsiteY52" fmla="*/ 311411 h 1198748"/>
              <a:gd name="connsiteX53" fmla="*/ 2670948 w 10700640"/>
              <a:gd name="connsiteY53" fmla="*/ 218427 h 1198748"/>
              <a:gd name="connsiteX54" fmla="*/ 2783209 w 10700640"/>
              <a:gd name="connsiteY54" fmla="*/ 161730 h 1198748"/>
              <a:gd name="connsiteX55" fmla="*/ 2847467 w 10700640"/>
              <a:gd name="connsiteY55" fmla="*/ 103142 h 1198748"/>
              <a:gd name="connsiteX56" fmla="*/ 2926087 w 10700640"/>
              <a:gd name="connsiteY56" fmla="*/ 72148 h 1198748"/>
              <a:gd name="connsiteX57" fmla="*/ 3220158 w 10700640"/>
              <a:gd name="connsiteY57" fmla="*/ 78573 h 1198748"/>
              <a:gd name="connsiteX58" fmla="*/ 3504024 w 10700640"/>
              <a:gd name="connsiteY58" fmla="*/ 71392 h 1198748"/>
              <a:gd name="connsiteX59" fmla="*/ 3740642 w 10700640"/>
              <a:gd name="connsiteY59" fmla="*/ 98607 h 1198748"/>
              <a:gd name="connsiteX60" fmla="*/ 3778441 w 10700640"/>
              <a:gd name="connsiteY60" fmla="*/ 125821 h 1198748"/>
              <a:gd name="connsiteX61" fmla="*/ 3808679 w 10700640"/>
              <a:gd name="connsiteY61" fmla="*/ 119396 h 1198748"/>
              <a:gd name="connsiteX62" fmla="*/ 4111822 w 10700640"/>
              <a:gd name="connsiteY62" fmla="*/ 221451 h 1198748"/>
              <a:gd name="connsiteX63" fmla="*/ 4330297 w 10700640"/>
              <a:gd name="connsiteY63" fmla="*/ 264920 h 1198748"/>
              <a:gd name="connsiteX64" fmla="*/ 4665569 w 10700640"/>
              <a:gd name="connsiteY64" fmla="*/ 281929 h 1198748"/>
              <a:gd name="connsiteX65" fmla="*/ 4846623 w 10700640"/>
              <a:gd name="connsiteY65" fmla="*/ 187811 h 1198748"/>
              <a:gd name="connsiteX66" fmla="*/ 4887823 w 10700640"/>
              <a:gd name="connsiteY66" fmla="*/ 185543 h 1198748"/>
              <a:gd name="connsiteX67" fmla="*/ 4916172 w 10700640"/>
              <a:gd name="connsiteY67" fmla="*/ 157572 h 1198748"/>
              <a:gd name="connsiteX68" fmla="*/ 5130489 w 10700640"/>
              <a:gd name="connsiteY68" fmla="*/ 111458 h 1198748"/>
              <a:gd name="connsiteX69" fmla="*/ 5172823 w 10700640"/>
              <a:gd name="connsiteY69" fmla="*/ 122419 h 1198748"/>
              <a:gd name="connsiteX70" fmla="*/ 5199281 w 10700640"/>
              <a:gd name="connsiteY70" fmla="*/ 104654 h 1198748"/>
              <a:gd name="connsiteX71" fmla="*/ 5352365 w 10700640"/>
              <a:gd name="connsiteY71" fmla="*/ 74794 h 1198748"/>
              <a:gd name="connsiteX72" fmla="*/ 5644169 w 10700640"/>
              <a:gd name="connsiteY72" fmla="*/ 91803 h 1198748"/>
              <a:gd name="connsiteX73" fmla="*/ 5869447 w 10700640"/>
              <a:gd name="connsiteY73" fmla="*/ 215782 h 1198748"/>
              <a:gd name="connsiteX74" fmla="*/ 6097749 w 10700640"/>
              <a:gd name="connsiteY74" fmla="*/ 288354 h 1198748"/>
              <a:gd name="connsiteX75" fmla="*/ 6326429 w 10700640"/>
              <a:gd name="connsiteY75" fmla="*/ 335602 h 1198748"/>
              <a:gd name="connsiteX76" fmla="*/ 6596688 w 10700640"/>
              <a:gd name="connsiteY76" fmla="*/ 215403 h 1198748"/>
              <a:gd name="connsiteX77" fmla="*/ 6852205 w 10700640"/>
              <a:gd name="connsiteY77" fmla="*/ 138295 h 1198748"/>
              <a:gd name="connsiteX78" fmla="*/ 7093358 w 10700640"/>
              <a:gd name="connsiteY78" fmla="*/ 58540 h 1198748"/>
              <a:gd name="connsiteX79" fmla="*/ 7158371 w 10700640"/>
              <a:gd name="connsiteY79" fmla="*/ 58540 h 1198748"/>
              <a:gd name="connsiteX80" fmla="*/ 7205619 w 10700640"/>
              <a:gd name="connsiteY80" fmla="*/ 34727 h 1198748"/>
              <a:gd name="connsiteX81" fmla="*/ 7497045 w 10700640"/>
              <a:gd name="connsiteY81" fmla="*/ 49090 h 1198748"/>
              <a:gd name="connsiteX82" fmla="*/ 7624047 w 10700640"/>
              <a:gd name="connsiteY82" fmla="*/ 331 h 1198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0700640" h="1198748">
                <a:moveTo>
                  <a:pt x="7624047" y="331"/>
                </a:moveTo>
                <a:cubicBezTo>
                  <a:pt x="7670539" y="-2693"/>
                  <a:pt x="7720811" y="15072"/>
                  <a:pt x="7744246" y="50980"/>
                </a:cubicBezTo>
                <a:cubicBezTo>
                  <a:pt x="7816063" y="18096"/>
                  <a:pt x="7915850" y="49847"/>
                  <a:pt x="7947223" y="116372"/>
                </a:cubicBezTo>
                <a:cubicBezTo>
                  <a:pt x="8009591" y="83487"/>
                  <a:pt x="8097283" y="96338"/>
                  <a:pt x="8144531" y="145476"/>
                </a:cubicBezTo>
                <a:cubicBezTo>
                  <a:pt x="8137349" y="137917"/>
                  <a:pt x="8256036" y="100497"/>
                  <a:pt x="8267375" y="99363"/>
                </a:cubicBezTo>
                <a:cubicBezTo>
                  <a:pt x="8312356" y="94071"/>
                  <a:pt x="8358848" y="99740"/>
                  <a:pt x="8399292" y="119017"/>
                </a:cubicBezTo>
                <a:cubicBezTo>
                  <a:pt x="8446917" y="141697"/>
                  <a:pt x="8453344" y="171557"/>
                  <a:pt x="8480936" y="205576"/>
                </a:cubicBezTo>
                <a:cubicBezTo>
                  <a:pt x="8512309" y="243752"/>
                  <a:pt x="8558801" y="258116"/>
                  <a:pt x="8606805" y="274369"/>
                </a:cubicBezTo>
                <a:cubicBezTo>
                  <a:pt x="8661235" y="292890"/>
                  <a:pt x="8720956" y="337492"/>
                  <a:pt x="8700166" y="385496"/>
                </a:cubicBezTo>
                <a:cubicBezTo>
                  <a:pt x="8803735" y="398348"/>
                  <a:pt x="8898986" y="457691"/>
                  <a:pt x="8948124" y="539714"/>
                </a:cubicBezTo>
                <a:cubicBezTo>
                  <a:pt x="9050936" y="504183"/>
                  <a:pt x="9168110" y="503427"/>
                  <a:pt x="9271300" y="537068"/>
                </a:cubicBezTo>
                <a:cubicBezTo>
                  <a:pt x="9272434" y="468275"/>
                  <a:pt x="9354078" y="410065"/>
                  <a:pt x="9429675" y="424051"/>
                </a:cubicBezTo>
                <a:cubicBezTo>
                  <a:pt x="9447063" y="349210"/>
                  <a:pt x="9520770" y="287220"/>
                  <a:pt x="9605816" y="276259"/>
                </a:cubicBezTo>
                <a:cubicBezTo>
                  <a:pt x="9624337" y="273991"/>
                  <a:pt x="9643614" y="273613"/>
                  <a:pt x="9661002" y="266810"/>
                </a:cubicBezTo>
                <a:cubicBezTo>
                  <a:pt x="9687838" y="255848"/>
                  <a:pt x="9703713" y="231279"/>
                  <a:pt x="9726392" y="214270"/>
                </a:cubicBezTo>
                <a:cubicBezTo>
                  <a:pt x="9764191" y="186299"/>
                  <a:pt x="9822401" y="182519"/>
                  <a:pt x="9863979" y="205954"/>
                </a:cubicBezTo>
                <a:cubicBezTo>
                  <a:pt x="9879854" y="215025"/>
                  <a:pt x="9893839" y="227499"/>
                  <a:pt x="9911604" y="232413"/>
                </a:cubicBezTo>
                <a:cubicBezTo>
                  <a:pt x="9930126" y="237704"/>
                  <a:pt x="9949781" y="234303"/>
                  <a:pt x="9969059" y="232413"/>
                </a:cubicBezTo>
                <a:cubicBezTo>
                  <a:pt x="10022354" y="227121"/>
                  <a:pt x="10079430" y="233925"/>
                  <a:pt x="10122519" y="262651"/>
                </a:cubicBezTo>
                <a:cubicBezTo>
                  <a:pt x="10165232" y="291378"/>
                  <a:pt x="10189422" y="345052"/>
                  <a:pt x="10168256" y="388898"/>
                </a:cubicBezTo>
                <a:cubicBezTo>
                  <a:pt x="10240073" y="397214"/>
                  <a:pt x="10305464" y="440682"/>
                  <a:pt x="10335324" y="499270"/>
                </a:cubicBezTo>
                <a:cubicBezTo>
                  <a:pt x="10325497" y="479992"/>
                  <a:pt x="10440782" y="452777"/>
                  <a:pt x="10453255" y="451643"/>
                </a:cubicBezTo>
                <a:cubicBezTo>
                  <a:pt x="10497857" y="447863"/>
                  <a:pt x="10552665" y="455423"/>
                  <a:pt x="10588952" y="480370"/>
                </a:cubicBezTo>
                <a:cubicBezTo>
                  <a:pt x="10667194" y="534044"/>
                  <a:pt x="10693653" y="687505"/>
                  <a:pt x="10699700" y="771418"/>
                </a:cubicBezTo>
                <a:cubicBezTo>
                  <a:pt x="10706883" y="877253"/>
                  <a:pt x="10673242" y="989514"/>
                  <a:pt x="10587818" y="1063599"/>
                </a:cubicBezTo>
                <a:cubicBezTo>
                  <a:pt x="10497857" y="1141842"/>
                  <a:pt x="10365563" y="1167545"/>
                  <a:pt x="10240073" y="1176238"/>
                </a:cubicBezTo>
                <a:cubicBezTo>
                  <a:pt x="9862089" y="1202319"/>
                  <a:pt x="9488641" y="1107067"/>
                  <a:pt x="9113303" y="1059819"/>
                </a:cubicBezTo>
                <a:cubicBezTo>
                  <a:pt x="8758376" y="1015217"/>
                  <a:pt x="8341839" y="978175"/>
                  <a:pt x="7988424" y="1036384"/>
                </a:cubicBezTo>
                <a:cubicBezTo>
                  <a:pt x="7558278" y="1107067"/>
                  <a:pt x="7117171" y="1098752"/>
                  <a:pt x="6679466" y="1102154"/>
                </a:cubicBezTo>
                <a:cubicBezTo>
                  <a:pt x="5142962" y="1115383"/>
                  <a:pt x="3602678" y="1282452"/>
                  <a:pt x="2073734" y="1144488"/>
                </a:cubicBezTo>
                <a:cubicBezTo>
                  <a:pt x="1959205" y="1134282"/>
                  <a:pt x="1875292" y="1125211"/>
                  <a:pt x="1758495" y="1133148"/>
                </a:cubicBezTo>
                <a:cubicBezTo>
                  <a:pt x="1637541" y="1141086"/>
                  <a:pt x="1515830" y="1139196"/>
                  <a:pt x="1395631" y="1126344"/>
                </a:cubicBezTo>
                <a:cubicBezTo>
                  <a:pt x="1100426" y="1095350"/>
                  <a:pt x="814670" y="1002366"/>
                  <a:pt x="517953" y="992538"/>
                </a:cubicBezTo>
                <a:cubicBezTo>
                  <a:pt x="378099" y="988002"/>
                  <a:pt x="237489" y="1001988"/>
                  <a:pt x="99147" y="985734"/>
                </a:cubicBezTo>
                <a:cubicBezTo>
                  <a:pt x="73917" y="982805"/>
                  <a:pt x="48143" y="978387"/>
                  <a:pt x="22977" y="972139"/>
                </a:cubicBezTo>
                <a:lnTo>
                  <a:pt x="0" y="964351"/>
                </a:lnTo>
                <a:lnTo>
                  <a:pt x="0" y="436929"/>
                </a:lnTo>
                <a:lnTo>
                  <a:pt x="2383" y="436902"/>
                </a:lnTo>
                <a:cubicBezTo>
                  <a:pt x="81003" y="439548"/>
                  <a:pt x="162648" y="442950"/>
                  <a:pt x="232197" y="475078"/>
                </a:cubicBezTo>
                <a:cubicBezTo>
                  <a:pt x="302124" y="507207"/>
                  <a:pt x="356554" y="577134"/>
                  <a:pt x="338788" y="645549"/>
                </a:cubicBezTo>
                <a:cubicBezTo>
                  <a:pt x="406825" y="628162"/>
                  <a:pt x="479020" y="623248"/>
                  <a:pt x="548947" y="630808"/>
                </a:cubicBezTo>
                <a:cubicBezTo>
                  <a:pt x="541766" y="572976"/>
                  <a:pt x="602999" y="516279"/>
                  <a:pt x="668390" y="520059"/>
                </a:cubicBezTo>
                <a:cubicBezTo>
                  <a:pt x="692581" y="478480"/>
                  <a:pt x="745877" y="455423"/>
                  <a:pt x="798039" y="450510"/>
                </a:cubicBezTo>
                <a:cubicBezTo>
                  <a:pt x="850200" y="445596"/>
                  <a:pt x="902740" y="456179"/>
                  <a:pt x="954146" y="466385"/>
                </a:cubicBezTo>
                <a:cubicBezTo>
                  <a:pt x="954524" y="419893"/>
                  <a:pt x="985519" y="374535"/>
                  <a:pt x="1032011" y="353367"/>
                </a:cubicBezTo>
                <a:cubicBezTo>
                  <a:pt x="1078503" y="332200"/>
                  <a:pt x="1138224" y="335980"/>
                  <a:pt x="1180558" y="362817"/>
                </a:cubicBezTo>
                <a:cubicBezTo>
                  <a:pt x="1200213" y="239216"/>
                  <a:pt x="1326838" y="150768"/>
                  <a:pt x="1464802" y="204442"/>
                </a:cubicBezTo>
                <a:cubicBezTo>
                  <a:pt x="1449305" y="198394"/>
                  <a:pt x="1592939" y="127711"/>
                  <a:pt x="1608814" y="124687"/>
                </a:cubicBezTo>
                <a:cubicBezTo>
                  <a:pt x="1636785" y="120530"/>
                  <a:pt x="1663999" y="120152"/>
                  <a:pt x="1690458" y="124309"/>
                </a:cubicBezTo>
                <a:cubicBezTo>
                  <a:pt x="1726745" y="129979"/>
                  <a:pt x="1761141" y="144343"/>
                  <a:pt x="1793270" y="166265"/>
                </a:cubicBezTo>
                <a:cubicBezTo>
                  <a:pt x="1870001" y="102008"/>
                  <a:pt x="2013635" y="123176"/>
                  <a:pt x="2062772" y="206332"/>
                </a:cubicBezTo>
                <a:cubicBezTo>
                  <a:pt x="2148575" y="141319"/>
                  <a:pt x="2301280" y="173447"/>
                  <a:pt x="2345504" y="265297"/>
                </a:cubicBezTo>
                <a:cubicBezTo>
                  <a:pt x="2432062" y="229389"/>
                  <a:pt x="2543568" y="248666"/>
                  <a:pt x="2608581" y="311411"/>
                </a:cubicBezTo>
                <a:cubicBezTo>
                  <a:pt x="2600643" y="273613"/>
                  <a:pt x="2633906" y="238461"/>
                  <a:pt x="2670948" y="218427"/>
                </a:cubicBezTo>
                <a:cubicBezTo>
                  <a:pt x="2707613" y="198394"/>
                  <a:pt x="2750703" y="187055"/>
                  <a:pt x="2783209" y="161730"/>
                </a:cubicBezTo>
                <a:cubicBezTo>
                  <a:pt x="2806266" y="143586"/>
                  <a:pt x="2822898" y="119774"/>
                  <a:pt x="2847467" y="103142"/>
                </a:cubicBezTo>
                <a:cubicBezTo>
                  <a:pt x="2870524" y="87645"/>
                  <a:pt x="2898494" y="79708"/>
                  <a:pt x="2926087" y="72148"/>
                </a:cubicBezTo>
                <a:cubicBezTo>
                  <a:pt x="3021339" y="45689"/>
                  <a:pt x="3144562" y="-12143"/>
                  <a:pt x="3220158" y="78573"/>
                </a:cubicBezTo>
                <a:cubicBezTo>
                  <a:pt x="3284416" y="-47"/>
                  <a:pt x="3434853" y="-3827"/>
                  <a:pt x="3504024" y="71392"/>
                </a:cubicBezTo>
                <a:cubicBezTo>
                  <a:pt x="3575085" y="26034"/>
                  <a:pt x="3684701" y="38507"/>
                  <a:pt x="3740642" y="98607"/>
                </a:cubicBezTo>
                <a:cubicBezTo>
                  <a:pt x="3751226" y="109946"/>
                  <a:pt x="3762187" y="123931"/>
                  <a:pt x="3778441" y="125821"/>
                </a:cubicBezTo>
                <a:cubicBezTo>
                  <a:pt x="3789024" y="126956"/>
                  <a:pt x="3798852" y="122797"/>
                  <a:pt x="3808679" y="119396"/>
                </a:cubicBezTo>
                <a:cubicBezTo>
                  <a:pt x="3919051" y="80463"/>
                  <a:pt x="4058149" y="127333"/>
                  <a:pt x="4111822" y="221451"/>
                </a:cubicBezTo>
                <a:cubicBezTo>
                  <a:pt x="4181749" y="182141"/>
                  <a:pt x="4285695" y="202552"/>
                  <a:pt x="4330297" y="264920"/>
                </a:cubicBezTo>
                <a:cubicBezTo>
                  <a:pt x="4431219" y="207466"/>
                  <a:pt x="4572585" y="214648"/>
                  <a:pt x="4665569" y="281929"/>
                </a:cubicBezTo>
                <a:cubicBezTo>
                  <a:pt x="4697319" y="222207"/>
                  <a:pt x="4772538" y="183275"/>
                  <a:pt x="4846623" y="187811"/>
                </a:cubicBezTo>
                <a:cubicBezTo>
                  <a:pt x="4860608" y="188567"/>
                  <a:pt x="4875350" y="190834"/>
                  <a:pt x="4887823" y="185543"/>
                </a:cubicBezTo>
                <a:cubicBezTo>
                  <a:pt x="4900675" y="179873"/>
                  <a:pt x="4907856" y="168155"/>
                  <a:pt x="4916172" y="157572"/>
                </a:cubicBezTo>
                <a:cubicBezTo>
                  <a:pt x="4961908" y="98607"/>
                  <a:pt x="5059427" y="77818"/>
                  <a:pt x="5130489" y="111458"/>
                </a:cubicBezTo>
                <a:cubicBezTo>
                  <a:pt x="5143718" y="117884"/>
                  <a:pt x="5158082" y="126199"/>
                  <a:pt x="5172823" y="122419"/>
                </a:cubicBezTo>
                <a:cubicBezTo>
                  <a:pt x="5183406" y="119774"/>
                  <a:pt x="5190966" y="111458"/>
                  <a:pt x="5199281" y="104654"/>
                </a:cubicBezTo>
                <a:cubicBezTo>
                  <a:pt x="5238592" y="72148"/>
                  <a:pt x="5298691" y="72526"/>
                  <a:pt x="5352365" y="74794"/>
                </a:cubicBezTo>
                <a:cubicBezTo>
                  <a:pt x="5449885" y="78951"/>
                  <a:pt x="5547026" y="82353"/>
                  <a:pt x="5644169" y="91803"/>
                </a:cubicBezTo>
                <a:cubicBezTo>
                  <a:pt x="5739420" y="101252"/>
                  <a:pt x="5859241" y="130735"/>
                  <a:pt x="5869447" y="215782"/>
                </a:cubicBezTo>
                <a:cubicBezTo>
                  <a:pt x="5948445" y="173069"/>
                  <a:pt x="6066754" y="210868"/>
                  <a:pt x="6097749" y="288354"/>
                </a:cubicBezTo>
                <a:cubicBezTo>
                  <a:pt x="6171456" y="247532"/>
                  <a:pt x="6280315" y="270211"/>
                  <a:pt x="6326429" y="335602"/>
                </a:cubicBezTo>
                <a:cubicBezTo>
                  <a:pt x="6361960" y="236192"/>
                  <a:pt x="6483292" y="186677"/>
                  <a:pt x="6596688" y="215403"/>
                </a:cubicBezTo>
                <a:cubicBezTo>
                  <a:pt x="6642424" y="137161"/>
                  <a:pt x="6762244" y="100875"/>
                  <a:pt x="6852205" y="138295"/>
                </a:cubicBezTo>
                <a:cubicBezTo>
                  <a:pt x="6913816" y="81597"/>
                  <a:pt x="7004910" y="51359"/>
                  <a:pt x="7093358" y="58540"/>
                </a:cubicBezTo>
                <a:cubicBezTo>
                  <a:pt x="7114903" y="60430"/>
                  <a:pt x="7137204" y="64210"/>
                  <a:pt x="7158371" y="58540"/>
                </a:cubicBezTo>
                <a:cubicBezTo>
                  <a:pt x="7175759" y="54004"/>
                  <a:pt x="7190122" y="43421"/>
                  <a:pt x="7205619" y="34727"/>
                </a:cubicBezTo>
                <a:cubicBezTo>
                  <a:pt x="7292933" y="-15923"/>
                  <a:pt x="7416534" y="-9497"/>
                  <a:pt x="7497045" y="49090"/>
                </a:cubicBezTo>
                <a:cubicBezTo>
                  <a:pt x="7534087" y="23766"/>
                  <a:pt x="7577178" y="3355"/>
                  <a:pt x="7624047" y="331"/>
                </a:cubicBezTo>
                <a:close/>
              </a:path>
            </a:pathLst>
          </a:custGeom>
          <a:solidFill>
            <a:srgbClr val="5BB0C1"/>
          </a:solidFill>
          <a:ln w="377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123" name="Graphic 9">
            <a:extLst>
              <a:ext uri="{FF2B5EF4-FFF2-40B4-BE49-F238E27FC236}">
                <a16:creationId xmlns:a16="http://schemas.microsoft.com/office/drawing/2014/main" id="{D832EB88-C6EC-9519-FA67-8421F7A6E400}"/>
              </a:ext>
            </a:extLst>
          </p:cNvPr>
          <p:cNvGrpSpPr/>
          <p:nvPr/>
        </p:nvGrpSpPr>
        <p:grpSpPr>
          <a:xfrm>
            <a:off x="165438" y="147475"/>
            <a:ext cx="10455124" cy="6640847"/>
            <a:chOff x="-12043161" y="201699"/>
            <a:chExt cx="10455124" cy="6640847"/>
          </a:xfrm>
          <a:solidFill>
            <a:srgbClr val="FFFFFF"/>
          </a:solidFill>
        </p:grpSpPr>
        <p:sp>
          <p:nvSpPr>
            <p:cNvPr id="3124" name="Freeform 3123">
              <a:extLst>
                <a:ext uri="{FF2B5EF4-FFF2-40B4-BE49-F238E27FC236}">
                  <a16:creationId xmlns:a16="http://schemas.microsoft.com/office/drawing/2014/main" id="{EA279BFA-607D-BF8A-DC34-3E7CAF9F0ACF}"/>
                </a:ext>
              </a:extLst>
            </p:cNvPr>
            <p:cNvSpPr/>
            <p:nvPr/>
          </p:nvSpPr>
          <p:spPr>
            <a:xfrm>
              <a:off x="-10683176" y="3977426"/>
              <a:ext cx="104323" cy="104327"/>
            </a:xfrm>
            <a:custGeom>
              <a:avLst/>
              <a:gdLst>
                <a:gd name="connsiteX0" fmla="*/ 0 w 104323"/>
                <a:gd name="connsiteY0" fmla="*/ 52166 h 104327"/>
                <a:gd name="connsiteX1" fmla="*/ 52162 w 104323"/>
                <a:gd name="connsiteY1" fmla="*/ 104328 h 104327"/>
                <a:gd name="connsiteX2" fmla="*/ 104324 w 104323"/>
                <a:gd name="connsiteY2" fmla="*/ 52166 h 104327"/>
                <a:gd name="connsiteX3" fmla="*/ 52162 w 104323"/>
                <a:gd name="connsiteY3" fmla="*/ 5 h 104327"/>
                <a:gd name="connsiteX4" fmla="*/ 0 w 104323"/>
                <a:gd name="connsiteY4" fmla="*/ 52166 h 10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7">
                  <a:moveTo>
                    <a:pt x="0" y="52166"/>
                  </a:moveTo>
                  <a:cubicBezTo>
                    <a:pt x="0" y="80893"/>
                    <a:pt x="23435" y="104328"/>
                    <a:pt x="52162" y="104328"/>
                  </a:cubicBezTo>
                  <a:cubicBezTo>
                    <a:pt x="80889" y="104328"/>
                    <a:pt x="104324" y="80893"/>
                    <a:pt x="104324" y="52166"/>
                  </a:cubicBezTo>
                  <a:cubicBezTo>
                    <a:pt x="104324" y="23439"/>
                    <a:pt x="80889" y="5"/>
                    <a:pt x="52162" y="5"/>
                  </a:cubicBezTo>
                  <a:cubicBezTo>
                    <a:pt x="23435" y="-373"/>
                    <a:pt x="0" y="23061"/>
                    <a:pt x="0" y="52166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25" name="Freeform 3124">
              <a:extLst>
                <a:ext uri="{FF2B5EF4-FFF2-40B4-BE49-F238E27FC236}">
                  <a16:creationId xmlns:a16="http://schemas.microsoft.com/office/drawing/2014/main" id="{72D77543-5F34-FB7E-146C-90A4513BD195}"/>
                </a:ext>
              </a:extLst>
            </p:cNvPr>
            <p:cNvSpPr/>
            <p:nvPr/>
          </p:nvSpPr>
          <p:spPr>
            <a:xfrm>
              <a:off x="-11413062" y="4906514"/>
              <a:ext cx="104323" cy="104323"/>
            </a:xfrm>
            <a:custGeom>
              <a:avLst/>
              <a:gdLst>
                <a:gd name="connsiteX0" fmla="*/ 0 w 104323"/>
                <a:gd name="connsiteY0" fmla="*/ 52161 h 104323"/>
                <a:gd name="connsiteX1" fmla="*/ 52162 w 104323"/>
                <a:gd name="connsiteY1" fmla="*/ 104323 h 104323"/>
                <a:gd name="connsiteX2" fmla="*/ 104324 w 104323"/>
                <a:gd name="connsiteY2" fmla="*/ 52161 h 104323"/>
                <a:gd name="connsiteX3" fmla="*/ 52162 w 104323"/>
                <a:gd name="connsiteY3" fmla="*/ 0 h 104323"/>
                <a:gd name="connsiteX4" fmla="*/ 0 w 104323"/>
                <a:gd name="connsiteY4" fmla="*/ 52161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0" y="52161"/>
                  </a:moveTo>
                  <a:cubicBezTo>
                    <a:pt x="0" y="80888"/>
                    <a:pt x="23435" y="104323"/>
                    <a:pt x="52162" y="104323"/>
                  </a:cubicBezTo>
                  <a:cubicBezTo>
                    <a:pt x="80889" y="104323"/>
                    <a:pt x="104324" y="80888"/>
                    <a:pt x="104324" y="52161"/>
                  </a:cubicBezTo>
                  <a:cubicBezTo>
                    <a:pt x="104324" y="23435"/>
                    <a:pt x="80889" y="0"/>
                    <a:pt x="52162" y="0"/>
                  </a:cubicBezTo>
                  <a:cubicBezTo>
                    <a:pt x="23435" y="0"/>
                    <a:pt x="0" y="23435"/>
                    <a:pt x="0" y="5216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26" name="Freeform 3125">
              <a:extLst>
                <a:ext uri="{FF2B5EF4-FFF2-40B4-BE49-F238E27FC236}">
                  <a16:creationId xmlns:a16="http://schemas.microsoft.com/office/drawing/2014/main" id="{FFC67B41-05B2-8BA7-B969-C3B4154BA3DA}"/>
                </a:ext>
              </a:extLst>
            </p:cNvPr>
            <p:cNvSpPr/>
            <p:nvPr/>
          </p:nvSpPr>
          <p:spPr>
            <a:xfrm>
              <a:off x="-11544601" y="3035873"/>
              <a:ext cx="104323" cy="104323"/>
            </a:xfrm>
            <a:custGeom>
              <a:avLst/>
              <a:gdLst>
                <a:gd name="connsiteX0" fmla="*/ 0 w 104323"/>
                <a:gd name="connsiteY0" fmla="*/ 52162 h 104323"/>
                <a:gd name="connsiteX1" fmla="*/ 52162 w 104323"/>
                <a:gd name="connsiteY1" fmla="*/ 104323 h 104323"/>
                <a:gd name="connsiteX2" fmla="*/ 104323 w 104323"/>
                <a:gd name="connsiteY2" fmla="*/ 52162 h 104323"/>
                <a:gd name="connsiteX3" fmla="*/ 52162 w 104323"/>
                <a:gd name="connsiteY3" fmla="*/ 0 h 104323"/>
                <a:gd name="connsiteX4" fmla="*/ 0 w 104323"/>
                <a:gd name="connsiteY4" fmla="*/ 52162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0" y="52162"/>
                  </a:moveTo>
                  <a:cubicBezTo>
                    <a:pt x="0" y="80888"/>
                    <a:pt x="23435" y="104323"/>
                    <a:pt x="52162" y="104323"/>
                  </a:cubicBezTo>
                  <a:cubicBezTo>
                    <a:pt x="80889" y="104323"/>
                    <a:pt x="104323" y="80888"/>
                    <a:pt x="104323" y="52162"/>
                  </a:cubicBezTo>
                  <a:cubicBezTo>
                    <a:pt x="104323" y="23435"/>
                    <a:pt x="80889" y="0"/>
                    <a:pt x="52162" y="0"/>
                  </a:cubicBezTo>
                  <a:cubicBezTo>
                    <a:pt x="23435" y="0"/>
                    <a:pt x="0" y="23435"/>
                    <a:pt x="0" y="52162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27" name="Freeform 3126">
              <a:extLst>
                <a:ext uri="{FF2B5EF4-FFF2-40B4-BE49-F238E27FC236}">
                  <a16:creationId xmlns:a16="http://schemas.microsoft.com/office/drawing/2014/main" id="{10DEDEDD-8430-F37C-E87A-0AB12AC267CD}"/>
                </a:ext>
              </a:extLst>
            </p:cNvPr>
            <p:cNvSpPr/>
            <p:nvPr/>
          </p:nvSpPr>
          <p:spPr>
            <a:xfrm>
              <a:off x="-9886764" y="6691349"/>
              <a:ext cx="104323" cy="104327"/>
            </a:xfrm>
            <a:custGeom>
              <a:avLst/>
              <a:gdLst>
                <a:gd name="connsiteX0" fmla="*/ 0 w 104323"/>
                <a:gd name="connsiteY0" fmla="*/ 52166 h 104327"/>
                <a:gd name="connsiteX1" fmla="*/ 52162 w 104323"/>
                <a:gd name="connsiteY1" fmla="*/ 104328 h 104327"/>
                <a:gd name="connsiteX2" fmla="*/ 104323 w 104323"/>
                <a:gd name="connsiteY2" fmla="*/ 52166 h 104327"/>
                <a:gd name="connsiteX3" fmla="*/ 52162 w 104323"/>
                <a:gd name="connsiteY3" fmla="*/ 5 h 104327"/>
                <a:gd name="connsiteX4" fmla="*/ 0 w 104323"/>
                <a:gd name="connsiteY4" fmla="*/ 52166 h 10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7">
                  <a:moveTo>
                    <a:pt x="0" y="52166"/>
                  </a:moveTo>
                  <a:cubicBezTo>
                    <a:pt x="0" y="80893"/>
                    <a:pt x="23435" y="104328"/>
                    <a:pt x="52162" y="104328"/>
                  </a:cubicBezTo>
                  <a:cubicBezTo>
                    <a:pt x="80888" y="104328"/>
                    <a:pt x="104323" y="80893"/>
                    <a:pt x="104323" y="52166"/>
                  </a:cubicBezTo>
                  <a:cubicBezTo>
                    <a:pt x="104323" y="23439"/>
                    <a:pt x="80888" y="5"/>
                    <a:pt x="52162" y="5"/>
                  </a:cubicBezTo>
                  <a:cubicBezTo>
                    <a:pt x="23435" y="-373"/>
                    <a:pt x="0" y="23061"/>
                    <a:pt x="0" y="52166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28" name="Freeform 3127">
              <a:extLst>
                <a:ext uri="{FF2B5EF4-FFF2-40B4-BE49-F238E27FC236}">
                  <a16:creationId xmlns:a16="http://schemas.microsoft.com/office/drawing/2014/main" id="{449F4806-C7F4-5C16-88C6-BC39F3C1CB2F}"/>
                </a:ext>
              </a:extLst>
            </p:cNvPr>
            <p:cNvSpPr/>
            <p:nvPr/>
          </p:nvSpPr>
          <p:spPr>
            <a:xfrm>
              <a:off x="-5897901" y="5931228"/>
              <a:ext cx="104323" cy="104323"/>
            </a:xfrm>
            <a:custGeom>
              <a:avLst/>
              <a:gdLst>
                <a:gd name="connsiteX0" fmla="*/ 104323 w 104323"/>
                <a:gd name="connsiteY0" fmla="*/ 52162 h 104323"/>
                <a:gd name="connsiteX1" fmla="*/ 52161 w 104323"/>
                <a:gd name="connsiteY1" fmla="*/ 104324 h 104323"/>
                <a:gd name="connsiteX2" fmla="*/ 0 w 104323"/>
                <a:gd name="connsiteY2" fmla="*/ 52162 h 104323"/>
                <a:gd name="connsiteX3" fmla="*/ 52161 w 104323"/>
                <a:gd name="connsiteY3" fmla="*/ 0 h 104323"/>
                <a:gd name="connsiteX4" fmla="*/ 104323 w 104323"/>
                <a:gd name="connsiteY4" fmla="*/ 52162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104323" y="52162"/>
                  </a:moveTo>
                  <a:cubicBezTo>
                    <a:pt x="104323" y="80970"/>
                    <a:pt x="80970" y="104324"/>
                    <a:pt x="52161" y="104324"/>
                  </a:cubicBezTo>
                  <a:cubicBezTo>
                    <a:pt x="23353" y="104324"/>
                    <a:pt x="0" y="80970"/>
                    <a:pt x="0" y="52162"/>
                  </a:cubicBezTo>
                  <a:cubicBezTo>
                    <a:pt x="0" y="23353"/>
                    <a:pt x="23353" y="0"/>
                    <a:pt x="52161" y="0"/>
                  </a:cubicBezTo>
                  <a:cubicBezTo>
                    <a:pt x="80970" y="0"/>
                    <a:pt x="104323" y="23353"/>
                    <a:pt x="104323" y="52162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29" name="Freeform 3128">
              <a:extLst>
                <a:ext uri="{FF2B5EF4-FFF2-40B4-BE49-F238E27FC236}">
                  <a16:creationId xmlns:a16="http://schemas.microsoft.com/office/drawing/2014/main" id="{6D5F529F-2819-D534-0E4E-40E20DB281CA}"/>
                </a:ext>
              </a:extLst>
            </p:cNvPr>
            <p:cNvSpPr/>
            <p:nvPr/>
          </p:nvSpPr>
          <p:spPr>
            <a:xfrm rot="-4598266">
              <a:off x="-7299566" y="3553853"/>
              <a:ext cx="104320" cy="104320"/>
            </a:xfrm>
            <a:custGeom>
              <a:avLst/>
              <a:gdLst>
                <a:gd name="connsiteX0" fmla="*/ 104321 w 104320"/>
                <a:gd name="connsiteY0" fmla="*/ 52160 h 104320"/>
                <a:gd name="connsiteX1" fmla="*/ 52160 w 104320"/>
                <a:gd name="connsiteY1" fmla="*/ 104321 h 104320"/>
                <a:gd name="connsiteX2" fmla="*/ 0 w 104320"/>
                <a:gd name="connsiteY2" fmla="*/ 52160 h 104320"/>
                <a:gd name="connsiteX3" fmla="*/ 52160 w 104320"/>
                <a:gd name="connsiteY3" fmla="*/ 0 h 104320"/>
                <a:gd name="connsiteX4" fmla="*/ 104321 w 104320"/>
                <a:gd name="connsiteY4" fmla="*/ 52160 h 104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0" h="104320">
                  <a:moveTo>
                    <a:pt x="104321" y="52160"/>
                  </a:moveTo>
                  <a:cubicBezTo>
                    <a:pt x="104321" y="80968"/>
                    <a:pt x="80968" y="104321"/>
                    <a:pt x="52160" y="104321"/>
                  </a:cubicBezTo>
                  <a:cubicBezTo>
                    <a:pt x="23353" y="104321"/>
                    <a:pt x="0" y="80968"/>
                    <a:pt x="0" y="52160"/>
                  </a:cubicBezTo>
                  <a:cubicBezTo>
                    <a:pt x="0" y="23353"/>
                    <a:pt x="23353" y="0"/>
                    <a:pt x="52160" y="0"/>
                  </a:cubicBezTo>
                  <a:cubicBezTo>
                    <a:pt x="80968" y="0"/>
                    <a:pt x="104321" y="23353"/>
                    <a:pt x="104321" y="52160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30" name="Freeform 3129">
              <a:extLst>
                <a:ext uri="{FF2B5EF4-FFF2-40B4-BE49-F238E27FC236}">
                  <a16:creationId xmlns:a16="http://schemas.microsoft.com/office/drawing/2014/main" id="{E144013B-3464-F188-87B6-620456066910}"/>
                </a:ext>
              </a:extLst>
            </p:cNvPr>
            <p:cNvSpPr/>
            <p:nvPr/>
          </p:nvSpPr>
          <p:spPr>
            <a:xfrm>
              <a:off x="-4592723" y="5879066"/>
              <a:ext cx="104322" cy="104323"/>
            </a:xfrm>
            <a:custGeom>
              <a:avLst/>
              <a:gdLst>
                <a:gd name="connsiteX0" fmla="*/ 0 w 104322"/>
                <a:gd name="connsiteY0" fmla="*/ 52162 h 104323"/>
                <a:gd name="connsiteX1" fmla="*/ 52162 w 104322"/>
                <a:gd name="connsiteY1" fmla="*/ 104323 h 104323"/>
                <a:gd name="connsiteX2" fmla="*/ 104323 w 104322"/>
                <a:gd name="connsiteY2" fmla="*/ 52162 h 104323"/>
                <a:gd name="connsiteX3" fmla="*/ 52162 w 104322"/>
                <a:gd name="connsiteY3" fmla="*/ 0 h 104323"/>
                <a:gd name="connsiteX4" fmla="*/ 0 w 104322"/>
                <a:gd name="connsiteY4" fmla="*/ 52162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2" h="104323">
                  <a:moveTo>
                    <a:pt x="0" y="52162"/>
                  </a:moveTo>
                  <a:cubicBezTo>
                    <a:pt x="0" y="80889"/>
                    <a:pt x="23435" y="104323"/>
                    <a:pt x="52162" y="104323"/>
                  </a:cubicBezTo>
                  <a:cubicBezTo>
                    <a:pt x="80888" y="104323"/>
                    <a:pt x="104323" y="80889"/>
                    <a:pt x="104323" y="52162"/>
                  </a:cubicBezTo>
                  <a:cubicBezTo>
                    <a:pt x="104323" y="23435"/>
                    <a:pt x="80888" y="0"/>
                    <a:pt x="52162" y="0"/>
                  </a:cubicBezTo>
                  <a:cubicBezTo>
                    <a:pt x="23435" y="0"/>
                    <a:pt x="0" y="23435"/>
                    <a:pt x="0" y="52162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31" name="Freeform 3130">
              <a:extLst>
                <a:ext uri="{FF2B5EF4-FFF2-40B4-BE49-F238E27FC236}">
                  <a16:creationId xmlns:a16="http://schemas.microsoft.com/office/drawing/2014/main" id="{69E4E256-928A-E7C9-EDA3-987B4BB85E09}"/>
                </a:ext>
              </a:extLst>
            </p:cNvPr>
            <p:cNvSpPr/>
            <p:nvPr/>
          </p:nvSpPr>
          <p:spPr>
            <a:xfrm>
              <a:off x="-11702220" y="5603138"/>
              <a:ext cx="104323" cy="104323"/>
            </a:xfrm>
            <a:custGeom>
              <a:avLst/>
              <a:gdLst>
                <a:gd name="connsiteX0" fmla="*/ 104324 w 104323"/>
                <a:gd name="connsiteY0" fmla="*/ 52162 h 104323"/>
                <a:gd name="connsiteX1" fmla="*/ 52162 w 104323"/>
                <a:gd name="connsiteY1" fmla="*/ 104324 h 104323"/>
                <a:gd name="connsiteX2" fmla="*/ 0 w 104323"/>
                <a:gd name="connsiteY2" fmla="*/ 52162 h 104323"/>
                <a:gd name="connsiteX3" fmla="*/ 52162 w 104323"/>
                <a:gd name="connsiteY3" fmla="*/ 0 h 104323"/>
                <a:gd name="connsiteX4" fmla="*/ 104324 w 104323"/>
                <a:gd name="connsiteY4" fmla="*/ 52162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104324" y="52162"/>
                  </a:moveTo>
                  <a:cubicBezTo>
                    <a:pt x="104324" y="80970"/>
                    <a:pt x="80970" y="104324"/>
                    <a:pt x="52162" y="104324"/>
                  </a:cubicBezTo>
                  <a:cubicBezTo>
                    <a:pt x="23354" y="104324"/>
                    <a:pt x="0" y="80970"/>
                    <a:pt x="0" y="52162"/>
                  </a:cubicBezTo>
                  <a:cubicBezTo>
                    <a:pt x="0" y="23354"/>
                    <a:pt x="23354" y="0"/>
                    <a:pt x="52162" y="0"/>
                  </a:cubicBezTo>
                  <a:cubicBezTo>
                    <a:pt x="80970" y="0"/>
                    <a:pt x="104324" y="23354"/>
                    <a:pt x="104324" y="52162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33" name="Freeform 3132">
              <a:extLst>
                <a:ext uri="{FF2B5EF4-FFF2-40B4-BE49-F238E27FC236}">
                  <a16:creationId xmlns:a16="http://schemas.microsoft.com/office/drawing/2014/main" id="{2B23F510-8AE3-0E30-0048-97B107FCAB08}"/>
                </a:ext>
              </a:extLst>
            </p:cNvPr>
            <p:cNvSpPr/>
            <p:nvPr/>
          </p:nvSpPr>
          <p:spPr>
            <a:xfrm>
              <a:off x="-3314761" y="4796899"/>
              <a:ext cx="104323" cy="104323"/>
            </a:xfrm>
            <a:custGeom>
              <a:avLst/>
              <a:gdLst>
                <a:gd name="connsiteX0" fmla="*/ 0 w 104323"/>
                <a:gd name="connsiteY0" fmla="*/ 52161 h 104323"/>
                <a:gd name="connsiteX1" fmla="*/ 52162 w 104323"/>
                <a:gd name="connsiteY1" fmla="*/ 104323 h 104323"/>
                <a:gd name="connsiteX2" fmla="*/ 104324 w 104323"/>
                <a:gd name="connsiteY2" fmla="*/ 52161 h 104323"/>
                <a:gd name="connsiteX3" fmla="*/ 52162 w 104323"/>
                <a:gd name="connsiteY3" fmla="*/ 0 h 104323"/>
                <a:gd name="connsiteX4" fmla="*/ 0 w 104323"/>
                <a:gd name="connsiteY4" fmla="*/ 52161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0" y="52161"/>
                  </a:moveTo>
                  <a:cubicBezTo>
                    <a:pt x="0" y="80888"/>
                    <a:pt x="23436" y="104323"/>
                    <a:pt x="52162" y="104323"/>
                  </a:cubicBezTo>
                  <a:cubicBezTo>
                    <a:pt x="80889" y="104323"/>
                    <a:pt x="104324" y="80888"/>
                    <a:pt x="104324" y="52161"/>
                  </a:cubicBezTo>
                  <a:cubicBezTo>
                    <a:pt x="104324" y="23435"/>
                    <a:pt x="80889" y="0"/>
                    <a:pt x="52162" y="0"/>
                  </a:cubicBezTo>
                  <a:cubicBezTo>
                    <a:pt x="23436" y="0"/>
                    <a:pt x="0" y="23435"/>
                    <a:pt x="0" y="5216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34" name="Freeform 3133">
              <a:extLst>
                <a:ext uri="{FF2B5EF4-FFF2-40B4-BE49-F238E27FC236}">
                  <a16:creationId xmlns:a16="http://schemas.microsoft.com/office/drawing/2014/main" id="{F672CEB9-D9E0-85D5-A713-5876158D1B36}"/>
                </a:ext>
              </a:extLst>
            </p:cNvPr>
            <p:cNvSpPr/>
            <p:nvPr/>
          </p:nvSpPr>
          <p:spPr>
            <a:xfrm>
              <a:off x="-9998923" y="703485"/>
              <a:ext cx="104323" cy="104323"/>
            </a:xfrm>
            <a:custGeom>
              <a:avLst/>
              <a:gdLst>
                <a:gd name="connsiteX0" fmla="*/ 0 w 104323"/>
                <a:gd name="connsiteY0" fmla="*/ 52162 h 104323"/>
                <a:gd name="connsiteX1" fmla="*/ 52162 w 104323"/>
                <a:gd name="connsiteY1" fmla="*/ 104324 h 104323"/>
                <a:gd name="connsiteX2" fmla="*/ 104323 w 104323"/>
                <a:gd name="connsiteY2" fmla="*/ 52162 h 104323"/>
                <a:gd name="connsiteX3" fmla="*/ 52162 w 104323"/>
                <a:gd name="connsiteY3" fmla="*/ 0 h 104323"/>
                <a:gd name="connsiteX4" fmla="*/ 0 w 104323"/>
                <a:gd name="connsiteY4" fmla="*/ 52162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0" y="52162"/>
                  </a:moveTo>
                  <a:cubicBezTo>
                    <a:pt x="0" y="80889"/>
                    <a:pt x="23435" y="104324"/>
                    <a:pt x="52162" y="104324"/>
                  </a:cubicBezTo>
                  <a:cubicBezTo>
                    <a:pt x="80888" y="104324"/>
                    <a:pt x="104323" y="80889"/>
                    <a:pt x="104323" y="52162"/>
                  </a:cubicBezTo>
                  <a:cubicBezTo>
                    <a:pt x="104323" y="23435"/>
                    <a:pt x="80888" y="0"/>
                    <a:pt x="52162" y="0"/>
                  </a:cubicBezTo>
                  <a:cubicBezTo>
                    <a:pt x="23435" y="0"/>
                    <a:pt x="0" y="23435"/>
                    <a:pt x="0" y="52162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35" name="Freeform 3134">
              <a:extLst>
                <a:ext uri="{FF2B5EF4-FFF2-40B4-BE49-F238E27FC236}">
                  <a16:creationId xmlns:a16="http://schemas.microsoft.com/office/drawing/2014/main" id="{B59BB549-3585-7D5C-0A9B-A62EF097473A}"/>
                </a:ext>
              </a:extLst>
            </p:cNvPr>
            <p:cNvSpPr/>
            <p:nvPr/>
          </p:nvSpPr>
          <p:spPr>
            <a:xfrm>
              <a:off x="-11765343" y="6005313"/>
              <a:ext cx="104323" cy="104323"/>
            </a:xfrm>
            <a:custGeom>
              <a:avLst/>
              <a:gdLst>
                <a:gd name="connsiteX0" fmla="*/ 0 w 104323"/>
                <a:gd name="connsiteY0" fmla="*/ 52162 h 104323"/>
                <a:gd name="connsiteX1" fmla="*/ 52162 w 104323"/>
                <a:gd name="connsiteY1" fmla="*/ 104323 h 104323"/>
                <a:gd name="connsiteX2" fmla="*/ 104324 w 104323"/>
                <a:gd name="connsiteY2" fmla="*/ 52162 h 104323"/>
                <a:gd name="connsiteX3" fmla="*/ 52162 w 104323"/>
                <a:gd name="connsiteY3" fmla="*/ 0 h 104323"/>
                <a:gd name="connsiteX4" fmla="*/ 0 w 104323"/>
                <a:gd name="connsiteY4" fmla="*/ 52162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0" y="52162"/>
                  </a:moveTo>
                  <a:cubicBezTo>
                    <a:pt x="0" y="80889"/>
                    <a:pt x="23435" y="104323"/>
                    <a:pt x="52162" y="104323"/>
                  </a:cubicBezTo>
                  <a:cubicBezTo>
                    <a:pt x="80889" y="104323"/>
                    <a:pt x="104324" y="80889"/>
                    <a:pt x="104324" y="52162"/>
                  </a:cubicBezTo>
                  <a:cubicBezTo>
                    <a:pt x="104324" y="23435"/>
                    <a:pt x="80889" y="0"/>
                    <a:pt x="52162" y="0"/>
                  </a:cubicBezTo>
                  <a:cubicBezTo>
                    <a:pt x="23435" y="0"/>
                    <a:pt x="0" y="23435"/>
                    <a:pt x="0" y="52162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36" name="Freeform 3135">
              <a:extLst>
                <a:ext uri="{FF2B5EF4-FFF2-40B4-BE49-F238E27FC236}">
                  <a16:creationId xmlns:a16="http://schemas.microsoft.com/office/drawing/2014/main" id="{3C85B18C-E796-95C1-85CC-1227B41CE263}"/>
                </a:ext>
              </a:extLst>
            </p:cNvPr>
            <p:cNvSpPr/>
            <p:nvPr/>
          </p:nvSpPr>
          <p:spPr>
            <a:xfrm>
              <a:off x="-10714926" y="3188956"/>
              <a:ext cx="104323" cy="104323"/>
            </a:xfrm>
            <a:custGeom>
              <a:avLst/>
              <a:gdLst>
                <a:gd name="connsiteX0" fmla="*/ 0 w 104323"/>
                <a:gd name="connsiteY0" fmla="*/ 52162 h 104323"/>
                <a:gd name="connsiteX1" fmla="*/ 52162 w 104323"/>
                <a:gd name="connsiteY1" fmla="*/ 104323 h 104323"/>
                <a:gd name="connsiteX2" fmla="*/ 104324 w 104323"/>
                <a:gd name="connsiteY2" fmla="*/ 52162 h 104323"/>
                <a:gd name="connsiteX3" fmla="*/ 52162 w 104323"/>
                <a:gd name="connsiteY3" fmla="*/ 0 h 104323"/>
                <a:gd name="connsiteX4" fmla="*/ 0 w 104323"/>
                <a:gd name="connsiteY4" fmla="*/ 52162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0" y="52162"/>
                  </a:moveTo>
                  <a:cubicBezTo>
                    <a:pt x="0" y="80888"/>
                    <a:pt x="23435" y="104323"/>
                    <a:pt x="52162" y="104323"/>
                  </a:cubicBezTo>
                  <a:cubicBezTo>
                    <a:pt x="80889" y="104323"/>
                    <a:pt x="104324" y="80888"/>
                    <a:pt x="104324" y="52162"/>
                  </a:cubicBezTo>
                  <a:cubicBezTo>
                    <a:pt x="104324" y="23435"/>
                    <a:pt x="80889" y="0"/>
                    <a:pt x="52162" y="0"/>
                  </a:cubicBezTo>
                  <a:cubicBezTo>
                    <a:pt x="23435" y="0"/>
                    <a:pt x="0" y="23057"/>
                    <a:pt x="0" y="52162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37" name="Freeform 3136">
              <a:extLst>
                <a:ext uri="{FF2B5EF4-FFF2-40B4-BE49-F238E27FC236}">
                  <a16:creationId xmlns:a16="http://schemas.microsoft.com/office/drawing/2014/main" id="{F1A938B1-E3E7-2776-342D-5CC0BAB48894}"/>
                </a:ext>
              </a:extLst>
            </p:cNvPr>
            <p:cNvSpPr/>
            <p:nvPr/>
          </p:nvSpPr>
          <p:spPr>
            <a:xfrm rot="-2700000">
              <a:off x="-8998724" y="6080871"/>
              <a:ext cx="104322" cy="104322"/>
            </a:xfrm>
            <a:custGeom>
              <a:avLst/>
              <a:gdLst>
                <a:gd name="connsiteX0" fmla="*/ 104322 w 104322"/>
                <a:gd name="connsiteY0" fmla="*/ 52161 h 104322"/>
                <a:gd name="connsiteX1" fmla="*/ 52161 w 104322"/>
                <a:gd name="connsiteY1" fmla="*/ 104323 h 104322"/>
                <a:gd name="connsiteX2" fmla="*/ 0 w 104322"/>
                <a:gd name="connsiteY2" fmla="*/ 52161 h 104322"/>
                <a:gd name="connsiteX3" fmla="*/ 52161 w 104322"/>
                <a:gd name="connsiteY3" fmla="*/ 0 h 104322"/>
                <a:gd name="connsiteX4" fmla="*/ 104322 w 104322"/>
                <a:gd name="connsiteY4" fmla="*/ 52161 h 10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2" h="104322">
                  <a:moveTo>
                    <a:pt x="104322" y="52161"/>
                  </a:moveTo>
                  <a:cubicBezTo>
                    <a:pt x="104322" y="80970"/>
                    <a:pt x="80969" y="104323"/>
                    <a:pt x="52161" y="104323"/>
                  </a:cubicBezTo>
                  <a:cubicBezTo>
                    <a:pt x="23353" y="104323"/>
                    <a:pt x="0" y="80970"/>
                    <a:pt x="0" y="52161"/>
                  </a:cubicBezTo>
                  <a:cubicBezTo>
                    <a:pt x="0" y="23353"/>
                    <a:pt x="23353" y="0"/>
                    <a:pt x="52161" y="0"/>
                  </a:cubicBezTo>
                  <a:cubicBezTo>
                    <a:pt x="80969" y="0"/>
                    <a:pt x="104322" y="23353"/>
                    <a:pt x="104322" y="5216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38" name="Freeform 3137">
              <a:extLst>
                <a:ext uri="{FF2B5EF4-FFF2-40B4-BE49-F238E27FC236}">
                  <a16:creationId xmlns:a16="http://schemas.microsoft.com/office/drawing/2014/main" id="{85949B67-4FAB-F83B-7C8F-87A99F4256AC}"/>
                </a:ext>
              </a:extLst>
            </p:cNvPr>
            <p:cNvSpPr/>
            <p:nvPr/>
          </p:nvSpPr>
          <p:spPr>
            <a:xfrm>
              <a:off x="-7669469" y="750989"/>
              <a:ext cx="104323" cy="104323"/>
            </a:xfrm>
            <a:custGeom>
              <a:avLst/>
              <a:gdLst>
                <a:gd name="connsiteX0" fmla="*/ 0 w 104323"/>
                <a:gd name="connsiteY0" fmla="*/ 52162 h 104323"/>
                <a:gd name="connsiteX1" fmla="*/ 52162 w 104323"/>
                <a:gd name="connsiteY1" fmla="*/ 104324 h 104323"/>
                <a:gd name="connsiteX2" fmla="*/ 104323 w 104323"/>
                <a:gd name="connsiteY2" fmla="*/ 52162 h 104323"/>
                <a:gd name="connsiteX3" fmla="*/ 52162 w 104323"/>
                <a:gd name="connsiteY3" fmla="*/ 0 h 104323"/>
                <a:gd name="connsiteX4" fmla="*/ 0 w 104323"/>
                <a:gd name="connsiteY4" fmla="*/ 52162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0" y="52162"/>
                  </a:moveTo>
                  <a:cubicBezTo>
                    <a:pt x="0" y="80889"/>
                    <a:pt x="23435" y="104324"/>
                    <a:pt x="52162" y="104324"/>
                  </a:cubicBezTo>
                  <a:cubicBezTo>
                    <a:pt x="80889" y="104324"/>
                    <a:pt x="104323" y="80889"/>
                    <a:pt x="104323" y="52162"/>
                  </a:cubicBezTo>
                  <a:cubicBezTo>
                    <a:pt x="104323" y="23435"/>
                    <a:pt x="80889" y="0"/>
                    <a:pt x="52162" y="0"/>
                  </a:cubicBezTo>
                  <a:cubicBezTo>
                    <a:pt x="23435" y="0"/>
                    <a:pt x="0" y="23435"/>
                    <a:pt x="0" y="52162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39" name="Freeform 3138">
              <a:extLst>
                <a:ext uri="{FF2B5EF4-FFF2-40B4-BE49-F238E27FC236}">
                  <a16:creationId xmlns:a16="http://schemas.microsoft.com/office/drawing/2014/main" id="{61065012-15CF-25F3-5BCA-EF64A6CA12C4}"/>
                </a:ext>
              </a:extLst>
            </p:cNvPr>
            <p:cNvSpPr/>
            <p:nvPr/>
          </p:nvSpPr>
          <p:spPr>
            <a:xfrm>
              <a:off x="-5268558" y="1060907"/>
              <a:ext cx="104323" cy="104323"/>
            </a:xfrm>
            <a:custGeom>
              <a:avLst/>
              <a:gdLst>
                <a:gd name="connsiteX0" fmla="*/ 0 w 104323"/>
                <a:gd name="connsiteY0" fmla="*/ 52162 h 104323"/>
                <a:gd name="connsiteX1" fmla="*/ 52162 w 104323"/>
                <a:gd name="connsiteY1" fmla="*/ 104324 h 104323"/>
                <a:gd name="connsiteX2" fmla="*/ 104323 w 104323"/>
                <a:gd name="connsiteY2" fmla="*/ 52162 h 104323"/>
                <a:gd name="connsiteX3" fmla="*/ 52162 w 104323"/>
                <a:gd name="connsiteY3" fmla="*/ 0 h 104323"/>
                <a:gd name="connsiteX4" fmla="*/ 0 w 104323"/>
                <a:gd name="connsiteY4" fmla="*/ 52162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0" y="52162"/>
                  </a:moveTo>
                  <a:cubicBezTo>
                    <a:pt x="0" y="80889"/>
                    <a:pt x="23435" y="104324"/>
                    <a:pt x="52162" y="104324"/>
                  </a:cubicBezTo>
                  <a:cubicBezTo>
                    <a:pt x="80889" y="104324"/>
                    <a:pt x="104323" y="80889"/>
                    <a:pt x="104323" y="52162"/>
                  </a:cubicBezTo>
                  <a:cubicBezTo>
                    <a:pt x="104323" y="23435"/>
                    <a:pt x="80889" y="0"/>
                    <a:pt x="52162" y="0"/>
                  </a:cubicBezTo>
                  <a:cubicBezTo>
                    <a:pt x="23435" y="0"/>
                    <a:pt x="0" y="23435"/>
                    <a:pt x="0" y="52162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40" name="Freeform 3139">
              <a:extLst>
                <a:ext uri="{FF2B5EF4-FFF2-40B4-BE49-F238E27FC236}">
                  <a16:creationId xmlns:a16="http://schemas.microsoft.com/office/drawing/2014/main" id="{62F8DC95-5CB5-60D9-2E3C-F541AA0E916D}"/>
                </a:ext>
              </a:extLst>
            </p:cNvPr>
            <p:cNvSpPr/>
            <p:nvPr/>
          </p:nvSpPr>
          <p:spPr>
            <a:xfrm rot="-4844468">
              <a:off x="-5601604" y="3267335"/>
              <a:ext cx="104326" cy="104326"/>
            </a:xfrm>
            <a:custGeom>
              <a:avLst/>
              <a:gdLst>
                <a:gd name="connsiteX0" fmla="*/ 104327 w 104326"/>
                <a:gd name="connsiteY0" fmla="*/ 52163 h 104326"/>
                <a:gd name="connsiteX1" fmla="*/ 52163 w 104326"/>
                <a:gd name="connsiteY1" fmla="*/ 104327 h 104326"/>
                <a:gd name="connsiteX2" fmla="*/ 0 w 104326"/>
                <a:gd name="connsiteY2" fmla="*/ 52163 h 104326"/>
                <a:gd name="connsiteX3" fmla="*/ 52163 w 104326"/>
                <a:gd name="connsiteY3" fmla="*/ 0 h 104326"/>
                <a:gd name="connsiteX4" fmla="*/ 104327 w 104326"/>
                <a:gd name="connsiteY4" fmla="*/ 52163 h 104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6" h="104326">
                  <a:moveTo>
                    <a:pt x="104327" y="52163"/>
                  </a:moveTo>
                  <a:cubicBezTo>
                    <a:pt x="104327" y="80972"/>
                    <a:pt x="80972" y="104327"/>
                    <a:pt x="52163" y="104327"/>
                  </a:cubicBezTo>
                  <a:cubicBezTo>
                    <a:pt x="23354" y="104327"/>
                    <a:pt x="0" y="80972"/>
                    <a:pt x="0" y="52163"/>
                  </a:cubicBezTo>
                  <a:cubicBezTo>
                    <a:pt x="0" y="23354"/>
                    <a:pt x="23354" y="0"/>
                    <a:pt x="52163" y="0"/>
                  </a:cubicBezTo>
                  <a:cubicBezTo>
                    <a:pt x="80972" y="0"/>
                    <a:pt x="104327" y="23354"/>
                    <a:pt x="104327" y="52163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42" name="Freeform 3141">
              <a:extLst>
                <a:ext uri="{FF2B5EF4-FFF2-40B4-BE49-F238E27FC236}">
                  <a16:creationId xmlns:a16="http://schemas.microsoft.com/office/drawing/2014/main" id="{1568A190-C245-9408-3438-07665F350FA6}"/>
                </a:ext>
              </a:extLst>
            </p:cNvPr>
            <p:cNvSpPr/>
            <p:nvPr/>
          </p:nvSpPr>
          <p:spPr>
            <a:xfrm>
              <a:off x="-6884061" y="296620"/>
              <a:ext cx="104323" cy="104328"/>
            </a:xfrm>
            <a:custGeom>
              <a:avLst/>
              <a:gdLst>
                <a:gd name="connsiteX0" fmla="*/ 0 w 104323"/>
                <a:gd name="connsiteY0" fmla="*/ 52166 h 104328"/>
                <a:gd name="connsiteX1" fmla="*/ 52162 w 104323"/>
                <a:gd name="connsiteY1" fmla="*/ 104328 h 104328"/>
                <a:gd name="connsiteX2" fmla="*/ 104323 w 104323"/>
                <a:gd name="connsiteY2" fmla="*/ 52166 h 104328"/>
                <a:gd name="connsiteX3" fmla="*/ 52162 w 104323"/>
                <a:gd name="connsiteY3" fmla="*/ 5 h 104328"/>
                <a:gd name="connsiteX4" fmla="*/ 0 w 104323"/>
                <a:gd name="connsiteY4" fmla="*/ 52166 h 104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8">
                  <a:moveTo>
                    <a:pt x="0" y="52166"/>
                  </a:moveTo>
                  <a:cubicBezTo>
                    <a:pt x="0" y="80893"/>
                    <a:pt x="23435" y="104328"/>
                    <a:pt x="52162" y="104328"/>
                  </a:cubicBezTo>
                  <a:cubicBezTo>
                    <a:pt x="80889" y="104328"/>
                    <a:pt x="104323" y="80893"/>
                    <a:pt x="104323" y="52166"/>
                  </a:cubicBezTo>
                  <a:cubicBezTo>
                    <a:pt x="104323" y="23440"/>
                    <a:pt x="80889" y="5"/>
                    <a:pt x="52162" y="5"/>
                  </a:cubicBezTo>
                  <a:cubicBezTo>
                    <a:pt x="23435" y="-373"/>
                    <a:pt x="0" y="23062"/>
                    <a:pt x="0" y="52166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43" name="Freeform 3142">
              <a:extLst>
                <a:ext uri="{FF2B5EF4-FFF2-40B4-BE49-F238E27FC236}">
                  <a16:creationId xmlns:a16="http://schemas.microsoft.com/office/drawing/2014/main" id="{811C3F20-AF1A-82D9-B7C4-E592D1B4C133}"/>
                </a:ext>
              </a:extLst>
            </p:cNvPr>
            <p:cNvSpPr/>
            <p:nvPr/>
          </p:nvSpPr>
          <p:spPr>
            <a:xfrm>
              <a:off x="-8904848" y="868293"/>
              <a:ext cx="104323" cy="104323"/>
            </a:xfrm>
            <a:custGeom>
              <a:avLst/>
              <a:gdLst>
                <a:gd name="connsiteX0" fmla="*/ 0 w 104323"/>
                <a:gd name="connsiteY0" fmla="*/ 52162 h 104323"/>
                <a:gd name="connsiteX1" fmla="*/ 52162 w 104323"/>
                <a:gd name="connsiteY1" fmla="*/ 104323 h 104323"/>
                <a:gd name="connsiteX2" fmla="*/ 104324 w 104323"/>
                <a:gd name="connsiteY2" fmla="*/ 52162 h 104323"/>
                <a:gd name="connsiteX3" fmla="*/ 52162 w 104323"/>
                <a:gd name="connsiteY3" fmla="*/ 0 h 104323"/>
                <a:gd name="connsiteX4" fmla="*/ 0 w 104323"/>
                <a:gd name="connsiteY4" fmla="*/ 52162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0" y="52162"/>
                  </a:moveTo>
                  <a:cubicBezTo>
                    <a:pt x="0" y="80889"/>
                    <a:pt x="23436" y="104323"/>
                    <a:pt x="52162" y="104323"/>
                  </a:cubicBezTo>
                  <a:cubicBezTo>
                    <a:pt x="80889" y="104323"/>
                    <a:pt x="104324" y="80889"/>
                    <a:pt x="104324" y="52162"/>
                  </a:cubicBezTo>
                  <a:cubicBezTo>
                    <a:pt x="104324" y="23435"/>
                    <a:pt x="80889" y="0"/>
                    <a:pt x="52162" y="0"/>
                  </a:cubicBezTo>
                  <a:cubicBezTo>
                    <a:pt x="23436" y="0"/>
                    <a:pt x="0" y="23057"/>
                    <a:pt x="0" y="52162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44" name="Freeform 3143">
              <a:extLst>
                <a:ext uri="{FF2B5EF4-FFF2-40B4-BE49-F238E27FC236}">
                  <a16:creationId xmlns:a16="http://schemas.microsoft.com/office/drawing/2014/main" id="{C2E1C044-4A62-3B5D-0A77-0DA710D707DF}"/>
                </a:ext>
              </a:extLst>
            </p:cNvPr>
            <p:cNvSpPr/>
            <p:nvPr/>
          </p:nvSpPr>
          <p:spPr>
            <a:xfrm>
              <a:off x="-5726675" y="4566329"/>
              <a:ext cx="104323" cy="104323"/>
            </a:xfrm>
            <a:custGeom>
              <a:avLst/>
              <a:gdLst>
                <a:gd name="connsiteX0" fmla="*/ 104324 w 104323"/>
                <a:gd name="connsiteY0" fmla="*/ 52162 h 104323"/>
                <a:gd name="connsiteX1" fmla="*/ 52162 w 104323"/>
                <a:gd name="connsiteY1" fmla="*/ 104324 h 104323"/>
                <a:gd name="connsiteX2" fmla="*/ 0 w 104323"/>
                <a:gd name="connsiteY2" fmla="*/ 52162 h 104323"/>
                <a:gd name="connsiteX3" fmla="*/ 52162 w 104323"/>
                <a:gd name="connsiteY3" fmla="*/ 0 h 104323"/>
                <a:gd name="connsiteX4" fmla="*/ 104324 w 104323"/>
                <a:gd name="connsiteY4" fmla="*/ 52162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104324" y="52162"/>
                  </a:moveTo>
                  <a:cubicBezTo>
                    <a:pt x="104324" y="80970"/>
                    <a:pt x="80970" y="104324"/>
                    <a:pt x="52162" y="104324"/>
                  </a:cubicBezTo>
                  <a:cubicBezTo>
                    <a:pt x="23353" y="104324"/>
                    <a:pt x="0" y="80970"/>
                    <a:pt x="0" y="52162"/>
                  </a:cubicBezTo>
                  <a:cubicBezTo>
                    <a:pt x="0" y="23353"/>
                    <a:pt x="23353" y="0"/>
                    <a:pt x="52162" y="0"/>
                  </a:cubicBezTo>
                  <a:cubicBezTo>
                    <a:pt x="80970" y="0"/>
                    <a:pt x="104324" y="23353"/>
                    <a:pt x="104324" y="52162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45" name="Freeform 3144">
              <a:extLst>
                <a:ext uri="{FF2B5EF4-FFF2-40B4-BE49-F238E27FC236}">
                  <a16:creationId xmlns:a16="http://schemas.microsoft.com/office/drawing/2014/main" id="{DBEA729D-C847-56B2-801D-8EE1778764EC}"/>
                </a:ext>
              </a:extLst>
            </p:cNvPr>
            <p:cNvSpPr/>
            <p:nvPr/>
          </p:nvSpPr>
          <p:spPr>
            <a:xfrm rot="-213744">
              <a:off x="-9252039" y="5385600"/>
              <a:ext cx="104326" cy="104326"/>
            </a:xfrm>
            <a:custGeom>
              <a:avLst/>
              <a:gdLst>
                <a:gd name="connsiteX0" fmla="*/ 104327 w 104326"/>
                <a:gd name="connsiteY0" fmla="*/ 52164 h 104326"/>
                <a:gd name="connsiteX1" fmla="*/ 52164 w 104326"/>
                <a:gd name="connsiteY1" fmla="*/ 104327 h 104326"/>
                <a:gd name="connsiteX2" fmla="*/ 0 w 104326"/>
                <a:gd name="connsiteY2" fmla="*/ 52164 h 104326"/>
                <a:gd name="connsiteX3" fmla="*/ 52164 w 104326"/>
                <a:gd name="connsiteY3" fmla="*/ 0 h 104326"/>
                <a:gd name="connsiteX4" fmla="*/ 104327 w 104326"/>
                <a:gd name="connsiteY4" fmla="*/ 52164 h 104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6" h="104326">
                  <a:moveTo>
                    <a:pt x="104327" y="52164"/>
                  </a:moveTo>
                  <a:cubicBezTo>
                    <a:pt x="104327" y="80973"/>
                    <a:pt x="80973" y="104327"/>
                    <a:pt x="52164" y="104327"/>
                  </a:cubicBezTo>
                  <a:cubicBezTo>
                    <a:pt x="23355" y="104327"/>
                    <a:pt x="0" y="80973"/>
                    <a:pt x="0" y="52164"/>
                  </a:cubicBezTo>
                  <a:cubicBezTo>
                    <a:pt x="0" y="23354"/>
                    <a:pt x="23355" y="0"/>
                    <a:pt x="52164" y="0"/>
                  </a:cubicBezTo>
                  <a:cubicBezTo>
                    <a:pt x="80973" y="0"/>
                    <a:pt x="104327" y="23354"/>
                    <a:pt x="104327" y="52164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46" name="Freeform 3145">
              <a:extLst>
                <a:ext uri="{FF2B5EF4-FFF2-40B4-BE49-F238E27FC236}">
                  <a16:creationId xmlns:a16="http://schemas.microsoft.com/office/drawing/2014/main" id="{DFFB0AAE-0BE6-613A-C190-421741A7CBF1}"/>
                </a:ext>
              </a:extLst>
            </p:cNvPr>
            <p:cNvSpPr/>
            <p:nvPr/>
          </p:nvSpPr>
          <p:spPr>
            <a:xfrm>
              <a:off x="-10982161" y="5931228"/>
              <a:ext cx="104323" cy="104323"/>
            </a:xfrm>
            <a:custGeom>
              <a:avLst/>
              <a:gdLst>
                <a:gd name="connsiteX0" fmla="*/ 0 w 104323"/>
                <a:gd name="connsiteY0" fmla="*/ 52161 h 104323"/>
                <a:gd name="connsiteX1" fmla="*/ 52162 w 104323"/>
                <a:gd name="connsiteY1" fmla="*/ 104323 h 104323"/>
                <a:gd name="connsiteX2" fmla="*/ 104324 w 104323"/>
                <a:gd name="connsiteY2" fmla="*/ 52161 h 104323"/>
                <a:gd name="connsiteX3" fmla="*/ 52162 w 104323"/>
                <a:gd name="connsiteY3" fmla="*/ 0 h 104323"/>
                <a:gd name="connsiteX4" fmla="*/ 0 w 104323"/>
                <a:gd name="connsiteY4" fmla="*/ 52161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0" y="52161"/>
                  </a:moveTo>
                  <a:cubicBezTo>
                    <a:pt x="0" y="80889"/>
                    <a:pt x="23435" y="104323"/>
                    <a:pt x="52162" y="104323"/>
                  </a:cubicBezTo>
                  <a:cubicBezTo>
                    <a:pt x="80889" y="104323"/>
                    <a:pt x="104324" y="80889"/>
                    <a:pt x="104324" y="52161"/>
                  </a:cubicBezTo>
                  <a:cubicBezTo>
                    <a:pt x="104324" y="23435"/>
                    <a:pt x="80889" y="0"/>
                    <a:pt x="52162" y="0"/>
                  </a:cubicBezTo>
                  <a:cubicBezTo>
                    <a:pt x="23435" y="0"/>
                    <a:pt x="0" y="23435"/>
                    <a:pt x="0" y="5216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47" name="Freeform 3146">
              <a:extLst>
                <a:ext uri="{FF2B5EF4-FFF2-40B4-BE49-F238E27FC236}">
                  <a16:creationId xmlns:a16="http://schemas.microsoft.com/office/drawing/2014/main" id="{0D47F6C8-7FE5-FEC7-0643-7B6E55A84D05}"/>
                </a:ext>
              </a:extLst>
            </p:cNvPr>
            <p:cNvSpPr/>
            <p:nvPr/>
          </p:nvSpPr>
          <p:spPr>
            <a:xfrm>
              <a:off x="-10929621" y="3455057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8"/>
                    <a:pt x="40444" y="0"/>
                    <a:pt x="26081" y="0"/>
                  </a:cubicBezTo>
                  <a:cubicBezTo>
                    <a:pt x="11718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48" name="Freeform 3147">
              <a:extLst>
                <a:ext uri="{FF2B5EF4-FFF2-40B4-BE49-F238E27FC236}">
                  <a16:creationId xmlns:a16="http://schemas.microsoft.com/office/drawing/2014/main" id="{AEAF0DAA-894F-C4C3-0CAF-373645BA10D2}"/>
                </a:ext>
              </a:extLst>
            </p:cNvPr>
            <p:cNvSpPr/>
            <p:nvPr/>
          </p:nvSpPr>
          <p:spPr>
            <a:xfrm>
              <a:off x="-11990999" y="1516378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8"/>
                    <a:pt x="40444" y="0"/>
                    <a:pt x="26081" y="0"/>
                  </a:cubicBezTo>
                  <a:cubicBezTo>
                    <a:pt x="11717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49" name="Freeform 3148">
              <a:extLst>
                <a:ext uri="{FF2B5EF4-FFF2-40B4-BE49-F238E27FC236}">
                  <a16:creationId xmlns:a16="http://schemas.microsoft.com/office/drawing/2014/main" id="{65ED2DB9-1C36-33F0-8579-FF984C6F181E}"/>
                </a:ext>
              </a:extLst>
            </p:cNvPr>
            <p:cNvSpPr/>
            <p:nvPr/>
          </p:nvSpPr>
          <p:spPr>
            <a:xfrm>
              <a:off x="-11401345" y="2451888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8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50" name="Freeform 3149">
              <a:extLst>
                <a:ext uri="{FF2B5EF4-FFF2-40B4-BE49-F238E27FC236}">
                  <a16:creationId xmlns:a16="http://schemas.microsoft.com/office/drawing/2014/main" id="{DACBE39B-B68E-0606-66E1-96B4D29211A3}"/>
                </a:ext>
              </a:extLst>
            </p:cNvPr>
            <p:cNvSpPr/>
            <p:nvPr/>
          </p:nvSpPr>
          <p:spPr>
            <a:xfrm>
              <a:off x="-9292195" y="877207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7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51" name="Freeform 3150">
              <a:extLst>
                <a:ext uri="{FF2B5EF4-FFF2-40B4-BE49-F238E27FC236}">
                  <a16:creationId xmlns:a16="http://schemas.microsoft.com/office/drawing/2014/main" id="{DEF353EB-8F30-43E9-DBDE-4CA664412E03}"/>
                </a:ext>
              </a:extLst>
            </p:cNvPr>
            <p:cNvSpPr/>
            <p:nvPr/>
          </p:nvSpPr>
          <p:spPr>
            <a:xfrm>
              <a:off x="-12043161" y="2305230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8"/>
                    <a:pt x="40444" y="0"/>
                    <a:pt x="26081" y="0"/>
                  </a:cubicBezTo>
                  <a:cubicBezTo>
                    <a:pt x="11718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52" name="Freeform 3151">
              <a:extLst>
                <a:ext uri="{FF2B5EF4-FFF2-40B4-BE49-F238E27FC236}">
                  <a16:creationId xmlns:a16="http://schemas.microsoft.com/office/drawing/2014/main" id="{BE22B4EB-F899-2BDC-4627-49225A98F561}"/>
                </a:ext>
              </a:extLst>
            </p:cNvPr>
            <p:cNvSpPr/>
            <p:nvPr/>
          </p:nvSpPr>
          <p:spPr>
            <a:xfrm>
              <a:off x="-5107537" y="5957309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1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1"/>
                    <a:pt x="26081" y="52161"/>
                  </a:cubicBezTo>
                  <a:cubicBezTo>
                    <a:pt x="40445" y="52161"/>
                    <a:pt x="52162" y="40444"/>
                    <a:pt x="52162" y="26081"/>
                  </a:cubicBezTo>
                  <a:cubicBezTo>
                    <a:pt x="52162" y="11717"/>
                    <a:pt x="40445" y="0"/>
                    <a:pt x="26081" y="0"/>
                  </a:cubicBezTo>
                  <a:cubicBezTo>
                    <a:pt x="11717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53" name="Freeform 3152">
              <a:extLst>
                <a:ext uri="{FF2B5EF4-FFF2-40B4-BE49-F238E27FC236}">
                  <a16:creationId xmlns:a16="http://schemas.microsoft.com/office/drawing/2014/main" id="{FFCAFAD7-5FEB-9539-40AE-1460EFA94A25}"/>
                </a:ext>
              </a:extLst>
            </p:cNvPr>
            <p:cNvSpPr/>
            <p:nvPr/>
          </p:nvSpPr>
          <p:spPr>
            <a:xfrm>
              <a:off x="-10885799" y="1157643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8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54" name="Freeform 3153">
              <a:extLst>
                <a:ext uri="{FF2B5EF4-FFF2-40B4-BE49-F238E27FC236}">
                  <a16:creationId xmlns:a16="http://schemas.microsoft.com/office/drawing/2014/main" id="{E47F72AE-3B3B-2EDF-14B1-04701437CE89}"/>
                </a:ext>
              </a:extLst>
            </p:cNvPr>
            <p:cNvSpPr/>
            <p:nvPr/>
          </p:nvSpPr>
          <p:spPr>
            <a:xfrm>
              <a:off x="-7770811" y="5804982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7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55" name="Freeform 3154">
              <a:extLst>
                <a:ext uri="{FF2B5EF4-FFF2-40B4-BE49-F238E27FC236}">
                  <a16:creationId xmlns:a16="http://schemas.microsoft.com/office/drawing/2014/main" id="{46D52E0E-0D29-D20C-ACBE-0E7C7BEB0165}"/>
                </a:ext>
              </a:extLst>
            </p:cNvPr>
            <p:cNvSpPr/>
            <p:nvPr/>
          </p:nvSpPr>
          <p:spPr>
            <a:xfrm>
              <a:off x="-6397596" y="4188723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1 h 52161"/>
                <a:gd name="connsiteX2" fmla="*/ 52161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1"/>
                    <a:pt x="26081" y="52161"/>
                  </a:cubicBezTo>
                  <a:cubicBezTo>
                    <a:pt x="40444" y="52161"/>
                    <a:pt x="52161" y="40444"/>
                    <a:pt x="52161" y="26081"/>
                  </a:cubicBezTo>
                  <a:cubicBezTo>
                    <a:pt x="52161" y="11717"/>
                    <a:pt x="40444" y="0"/>
                    <a:pt x="26081" y="0"/>
                  </a:cubicBezTo>
                  <a:cubicBezTo>
                    <a:pt x="11717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56" name="Freeform 3155">
              <a:extLst>
                <a:ext uri="{FF2B5EF4-FFF2-40B4-BE49-F238E27FC236}">
                  <a16:creationId xmlns:a16="http://schemas.microsoft.com/office/drawing/2014/main" id="{69B49D57-E464-3EDD-2ACA-218590929BD6}"/>
                </a:ext>
              </a:extLst>
            </p:cNvPr>
            <p:cNvSpPr/>
            <p:nvPr/>
          </p:nvSpPr>
          <p:spPr>
            <a:xfrm>
              <a:off x="-5626509" y="1844090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1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1" y="40444"/>
                    <a:pt x="52161" y="26081"/>
                  </a:cubicBezTo>
                  <a:cubicBezTo>
                    <a:pt x="52161" y="11718"/>
                    <a:pt x="40444" y="0"/>
                    <a:pt x="26081" y="0"/>
                  </a:cubicBezTo>
                  <a:cubicBezTo>
                    <a:pt x="11717" y="0"/>
                    <a:pt x="0" y="11340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57" name="Freeform 3156">
              <a:extLst>
                <a:ext uri="{FF2B5EF4-FFF2-40B4-BE49-F238E27FC236}">
                  <a16:creationId xmlns:a16="http://schemas.microsoft.com/office/drawing/2014/main" id="{95CE0A4A-34DF-93DA-A9C1-AEA0514F0824}"/>
                </a:ext>
              </a:extLst>
            </p:cNvPr>
            <p:cNvSpPr/>
            <p:nvPr/>
          </p:nvSpPr>
          <p:spPr>
            <a:xfrm>
              <a:off x="-5476450" y="1397691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8"/>
                    <a:pt x="40444" y="0"/>
                    <a:pt x="26081" y="0"/>
                  </a:cubicBezTo>
                  <a:cubicBezTo>
                    <a:pt x="11717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58" name="Freeform 3157">
              <a:extLst>
                <a:ext uri="{FF2B5EF4-FFF2-40B4-BE49-F238E27FC236}">
                  <a16:creationId xmlns:a16="http://schemas.microsoft.com/office/drawing/2014/main" id="{509AA036-C041-173C-2E79-626AED244723}"/>
                </a:ext>
              </a:extLst>
            </p:cNvPr>
            <p:cNvSpPr/>
            <p:nvPr/>
          </p:nvSpPr>
          <p:spPr>
            <a:xfrm>
              <a:off x="-5391403" y="2808326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7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59" name="Freeform 3158">
              <a:extLst>
                <a:ext uri="{FF2B5EF4-FFF2-40B4-BE49-F238E27FC236}">
                  <a16:creationId xmlns:a16="http://schemas.microsoft.com/office/drawing/2014/main" id="{234385BA-2B2B-B593-E25B-05873BA9B3AD}"/>
                </a:ext>
              </a:extLst>
            </p:cNvPr>
            <p:cNvSpPr/>
            <p:nvPr/>
          </p:nvSpPr>
          <p:spPr>
            <a:xfrm>
              <a:off x="-8998880" y="1799866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8"/>
                    <a:pt x="40444" y="0"/>
                    <a:pt x="26081" y="0"/>
                  </a:cubicBezTo>
                  <a:cubicBezTo>
                    <a:pt x="11718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60" name="Freeform 3159">
              <a:extLst>
                <a:ext uri="{FF2B5EF4-FFF2-40B4-BE49-F238E27FC236}">
                  <a16:creationId xmlns:a16="http://schemas.microsoft.com/office/drawing/2014/main" id="{96A02148-0F90-5AD8-8C22-05FD549FA9F4}"/>
                </a:ext>
              </a:extLst>
            </p:cNvPr>
            <p:cNvSpPr/>
            <p:nvPr/>
          </p:nvSpPr>
          <p:spPr>
            <a:xfrm>
              <a:off x="-8423678" y="1178717"/>
              <a:ext cx="52161" cy="52170"/>
            </a:xfrm>
            <a:custGeom>
              <a:avLst/>
              <a:gdLst>
                <a:gd name="connsiteX0" fmla="*/ 0 w 52161"/>
                <a:gd name="connsiteY0" fmla="*/ 26090 h 52170"/>
                <a:gd name="connsiteX1" fmla="*/ 26081 w 52161"/>
                <a:gd name="connsiteY1" fmla="*/ 52171 h 52170"/>
                <a:gd name="connsiteX2" fmla="*/ 52162 w 52161"/>
                <a:gd name="connsiteY2" fmla="*/ 26090 h 52170"/>
                <a:gd name="connsiteX3" fmla="*/ 26081 w 52161"/>
                <a:gd name="connsiteY3" fmla="*/ 9 h 52170"/>
                <a:gd name="connsiteX4" fmla="*/ 0 w 52161"/>
                <a:gd name="connsiteY4" fmla="*/ 26090 h 52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70">
                  <a:moveTo>
                    <a:pt x="0" y="26090"/>
                  </a:moveTo>
                  <a:cubicBezTo>
                    <a:pt x="0" y="40453"/>
                    <a:pt x="11718" y="52171"/>
                    <a:pt x="26081" y="52171"/>
                  </a:cubicBezTo>
                  <a:cubicBezTo>
                    <a:pt x="40445" y="52171"/>
                    <a:pt x="52162" y="40453"/>
                    <a:pt x="52162" y="26090"/>
                  </a:cubicBezTo>
                  <a:cubicBezTo>
                    <a:pt x="52162" y="11726"/>
                    <a:pt x="40445" y="9"/>
                    <a:pt x="26081" y="9"/>
                  </a:cubicBezTo>
                  <a:cubicBezTo>
                    <a:pt x="11718" y="-369"/>
                    <a:pt x="0" y="11348"/>
                    <a:pt x="0" y="26090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62" name="Freeform 3161">
              <a:extLst>
                <a:ext uri="{FF2B5EF4-FFF2-40B4-BE49-F238E27FC236}">
                  <a16:creationId xmlns:a16="http://schemas.microsoft.com/office/drawing/2014/main" id="{896DD301-A963-31CA-FA63-E8E70682646F}"/>
                </a:ext>
              </a:extLst>
            </p:cNvPr>
            <p:cNvSpPr/>
            <p:nvPr/>
          </p:nvSpPr>
          <p:spPr>
            <a:xfrm>
              <a:off x="-8023467" y="244085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1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1" y="40444"/>
                    <a:pt x="52161" y="26081"/>
                  </a:cubicBezTo>
                  <a:cubicBezTo>
                    <a:pt x="52161" y="11718"/>
                    <a:pt x="40444" y="0"/>
                    <a:pt x="26081" y="0"/>
                  </a:cubicBezTo>
                  <a:cubicBezTo>
                    <a:pt x="11717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63" name="Freeform 3162">
              <a:extLst>
                <a:ext uri="{FF2B5EF4-FFF2-40B4-BE49-F238E27FC236}">
                  <a16:creationId xmlns:a16="http://schemas.microsoft.com/office/drawing/2014/main" id="{B9CD618A-B5E1-DAAB-604C-5A5AF40D8B6B}"/>
                </a:ext>
              </a:extLst>
            </p:cNvPr>
            <p:cNvSpPr/>
            <p:nvPr/>
          </p:nvSpPr>
          <p:spPr>
            <a:xfrm>
              <a:off x="-11125795" y="2048201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8"/>
                    <a:pt x="40444" y="0"/>
                    <a:pt x="26081" y="0"/>
                  </a:cubicBezTo>
                  <a:cubicBezTo>
                    <a:pt x="11718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64" name="Freeform 3163">
              <a:extLst>
                <a:ext uri="{FF2B5EF4-FFF2-40B4-BE49-F238E27FC236}">
                  <a16:creationId xmlns:a16="http://schemas.microsoft.com/office/drawing/2014/main" id="{45FD629A-D97C-5E78-C131-E0E1784DAD7B}"/>
                </a:ext>
              </a:extLst>
            </p:cNvPr>
            <p:cNvSpPr/>
            <p:nvPr/>
          </p:nvSpPr>
          <p:spPr>
            <a:xfrm>
              <a:off x="-8443931" y="915878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8"/>
                    <a:pt x="40444" y="0"/>
                    <a:pt x="26081" y="0"/>
                  </a:cubicBezTo>
                  <a:cubicBezTo>
                    <a:pt x="11717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65" name="Freeform 3164">
              <a:extLst>
                <a:ext uri="{FF2B5EF4-FFF2-40B4-BE49-F238E27FC236}">
                  <a16:creationId xmlns:a16="http://schemas.microsoft.com/office/drawing/2014/main" id="{9FCBE548-A161-4996-4C9B-84144C051DD8}"/>
                </a:ext>
              </a:extLst>
            </p:cNvPr>
            <p:cNvSpPr/>
            <p:nvPr/>
          </p:nvSpPr>
          <p:spPr>
            <a:xfrm>
              <a:off x="-4913254" y="2788671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7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66" name="Freeform 3165">
              <a:extLst>
                <a:ext uri="{FF2B5EF4-FFF2-40B4-BE49-F238E27FC236}">
                  <a16:creationId xmlns:a16="http://schemas.microsoft.com/office/drawing/2014/main" id="{1AF9BEFC-24DD-11DA-8448-4C910C5AFB96}"/>
                </a:ext>
              </a:extLst>
            </p:cNvPr>
            <p:cNvSpPr/>
            <p:nvPr/>
          </p:nvSpPr>
          <p:spPr>
            <a:xfrm>
              <a:off x="-6163624" y="2267432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2"/>
                    <a:pt x="26081" y="52162"/>
                  </a:cubicBezTo>
                  <a:cubicBezTo>
                    <a:pt x="40445" y="52162"/>
                    <a:pt x="52162" y="40444"/>
                    <a:pt x="52162" y="26081"/>
                  </a:cubicBezTo>
                  <a:cubicBezTo>
                    <a:pt x="52162" y="11718"/>
                    <a:pt x="40445" y="0"/>
                    <a:pt x="26081" y="0"/>
                  </a:cubicBezTo>
                  <a:cubicBezTo>
                    <a:pt x="11718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67" name="Freeform 3166">
              <a:extLst>
                <a:ext uri="{FF2B5EF4-FFF2-40B4-BE49-F238E27FC236}">
                  <a16:creationId xmlns:a16="http://schemas.microsoft.com/office/drawing/2014/main" id="{BB92ED15-9033-C52B-32D2-AD9A0BF326AA}"/>
                </a:ext>
              </a:extLst>
            </p:cNvPr>
            <p:cNvSpPr/>
            <p:nvPr/>
          </p:nvSpPr>
          <p:spPr>
            <a:xfrm>
              <a:off x="-10869144" y="1633175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8"/>
                    <a:pt x="40444" y="0"/>
                    <a:pt x="26081" y="0"/>
                  </a:cubicBezTo>
                  <a:cubicBezTo>
                    <a:pt x="11718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68" name="Freeform 3167">
              <a:extLst>
                <a:ext uri="{FF2B5EF4-FFF2-40B4-BE49-F238E27FC236}">
                  <a16:creationId xmlns:a16="http://schemas.microsoft.com/office/drawing/2014/main" id="{64F11B63-3C98-A674-A127-91AEF20F865F}"/>
                </a:ext>
              </a:extLst>
            </p:cNvPr>
            <p:cNvSpPr/>
            <p:nvPr/>
          </p:nvSpPr>
          <p:spPr>
            <a:xfrm>
              <a:off x="-5365322" y="5142376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1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5"/>
                    <a:pt x="11717" y="52162"/>
                    <a:pt x="26081" y="52162"/>
                  </a:cubicBezTo>
                  <a:cubicBezTo>
                    <a:pt x="40444" y="52162"/>
                    <a:pt x="52161" y="40445"/>
                    <a:pt x="52161" y="26081"/>
                  </a:cubicBezTo>
                  <a:cubicBezTo>
                    <a:pt x="52161" y="11718"/>
                    <a:pt x="40444" y="0"/>
                    <a:pt x="26081" y="0"/>
                  </a:cubicBezTo>
                  <a:cubicBezTo>
                    <a:pt x="11717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69" name="Freeform 3168">
              <a:extLst>
                <a:ext uri="{FF2B5EF4-FFF2-40B4-BE49-F238E27FC236}">
                  <a16:creationId xmlns:a16="http://schemas.microsoft.com/office/drawing/2014/main" id="{44DD272B-FA7C-8EB0-D2DF-198CBB75337D}"/>
                </a:ext>
              </a:extLst>
            </p:cNvPr>
            <p:cNvSpPr/>
            <p:nvPr/>
          </p:nvSpPr>
          <p:spPr>
            <a:xfrm>
              <a:off x="-9896969" y="4081754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5"/>
                    <a:pt x="11717" y="52162"/>
                    <a:pt x="26081" y="52162"/>
                  </a:cubicBezTo>
                  <a:cubicBezTo>
                    <a:pt x="40444" y="52162"/>
                    <a:pt x="52162" y="40445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7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70" name="Freeform 3169">
              <a:extLst>
                <a:ext uri="{FF2B5EF4-FFF2-40B4-BE49-F238E27FC236}">
                  <a16:creationId xmlns:a16="http://schemas.microsoft.com/office/drawing/2014/main" id="{D78ED512-038D-B42E-2C11-76EA762365C9}"/>
                </a:ext>
              </a:extLst>
            </p:cNvPr>
            <p:cNvSpPr/>
            <p:nvPr/>
          </p:nvSpPr>
          <p:spPr>
            <a:xfrm>
              <a:off x="-6148883" y="5142376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5"/>
                    <a:pt x="11717" y="52162"/>
                    <a:pt x="26081" y="52162"/>
                  </a:cubicBezTo>
                  <a:cubicBezTo>
                    <a:pt x="40445" y="52162"/>
                    <a:pt x="52162" y="40445"/>
                    <a:pt x="52162" y="26081"/>
                  </a:cubicBezTo>
                  <a:cubicBezTo>
                    <a:pt x="52162" y="11718"/>
                    <a:pt x="40445" y="0"/>
                    <a:pt x="26081" y="0"/>
                  </a:cubicBezTo>
                  <a:cubicBezTo>
                    <a:pt x="11717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71" name="Freeform 3170">
              <a:extLst>
                <a:ext uri="{FF2B5EF4-FFF2-40B4-BE49-F238E27FC236}">
                  <a16:creationId xmlns:a16="http://schemas.microsoft.com/office/drawing/2014/main" id="{D6037C93-9182-E7E2-48A3-E41719439FA3}"/>
                </a:ext>
              </a:extLst>
            </p:cNvPr>
            <p:cNvSpPr/>
            <p:nvPr/>
          </p:nvSpPr>
          <p:spPr>
            <a:xfrm>
              <a:off x="-9542799" y="5831062"/>
              <a:ext cx="52161" cy="52161"/>
            </a:xfrm>
            <a:custGeom>
              <a:avLst/>
              <a:gdLst>
                <a:gd name="connsiteX0" fmla="*/ 52162 w 52161"/>
                <a:gd name="connsiteY0" fmla="*/ 26081 h 52161"/>
                <a:gd name="connsiteX1" fmla="*/ 26081 w 52161"/>
                <a:gd name="connsiteY1" fmla="*/ 52162 h 52161"/>
                <a:gd name="connsiteX2" fmla="*/ 0 w 52161"/>
                <a:gd name="connsiteY2" fmla="*/ 26081 h 52161"/>
                <a:gd name="connsiteX3" fmla="*/ 26081 w 52161"/>
                <a:gd name="connsiteY3" fmla="*/ 0 h 52161"/>
                <a:gd name="connsiteX4" fmla="*/ 52162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52162" y="26081"/>
                  </a:moveTo>
                  <a:cubicBezTo>
                    <a:pt x="52162" y="40485"/>
                    <a:pt x="40485" y="52162"/>
                    <a:pt x="26081" y="52162"/>
                  </a:cubicBezTo>
                  <a:cubicBezTo>
                    <a:pt x="11677" y="52162"/>
                    <a:pt x="0" y="40485"/>
                    <a:pt x="0" y="26081"/>
                  </a:cubicBezTo>
                  <a:cubicBezTo>
                    <a:pt x="0" y="11677"/>
                    <a:pt x="11677" y="0"/>
                    <a:pt x="26081" y="0"/>
                  </a:cubicBezTo>
                  <a:cubicBezTo>
                    <a:pt x="40485" y="0"/>
                    <a:pt x="52162" y="11677"/>
                    <a:pt x="52162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72" name="Freeform 3171">
              <a:extLst>
                <a:ext uri="{FF2B5EF4-FFF2-40B4-BE49-F238E27FC236}">
                  <a16:creationId xmlns:a16="http://schemas.microsoft.com/office/drawing/2014/main" id="{F33ED4E0-31DC-F3AD-52A2-0FEFB8773C3F}"/>
                </a:ext>
              </a:extLst>
            </p:cNvPr>
            <p:cNvSpPr/>
            <p:nvPr/>
          </p:nvSpPr>
          <p:spPr>
            <a:xfrm>
              <a:off x="-5081456" y="3267199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8"/>
                    <a:pt x="40444" y="0"/>
                    <a:pt x="26081" y="0"/>
                  </a:cubicBezTo>
                  <a:cubicBezTo>
                    <a:pt x="11717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73" name="Freeform 3172">
              <a:extLst>
                <a:ext uri="{FF2B5EF4-FFF2-40B4-BE49-F238E27FC236}">
                  <a16:creationId xmlns:a16="http://schemas.microsoft.com/office/drawing/2014/main" id="{347F771B-EE0C-35F6-713D-E53BCE59CE6D}"/>
                </a:ext>
              </a:extLst>
            </p:cNvPr>
            <p:cNvSpPr/>
            <p:nvPr/>
          </p:nvSpPr>
          <p:spPr>
            <a:xfrm>
              <a:off x="-3994753" y="2632564"/>
              <a:ext cx="52161" cy="52161"/>
            </a:xfrm>
            <a:custGeom>
              <a:avLst/>
              <a:gdLst>
                <a:gd name="connsiteX0" fmla="*/ 52162 w 52161"/>
                <a:gd name="connsiteY0" fmla="*/ 26081 h 52161"/>
                <a:gd name="connsiteX1" fmla="*/ 26081 w 52161"/>
                <a:gd name="connsiteY1" fmla="*/ 52162 h 52161"/>
                <a:gd name="connsiteX2" fmla="*/ 1 w 52161"/>
                <a:gd name="connsiteY2" fmla="*/ 26081 h 52161"/>
                <a:gd name="connsiteX3" fmla="*/ 26081 w 52161"/>
                <a:gd name="connsiteY3" fmla="*/ 0 h 52161"/>
                <a:gd name="connsiteX4" fmla="*/ 52162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52162" y="26081"/>
                  </a:moveTo>
                  <a:cubicBezTo>
                    <a:pt x="52162" y="40485"/>
                    <a:pt x="40485" y="52162"/>
                    <a:pt x="26081" y="52162"/>
                  </a:cubicBezTo>
                  <a:cubicBezTo>
                    <a:pt x="11677" y="52162"/>
                    <a:pt x="1" y="40485"/>
                    <a:pt x="1" y="26081"/>
                  </a:cubicBezTo>
                  <a:cubicBezTo>
                    <a:pt x="1" y="11677"/>
                    <a:pt x="11678" y="0"/>
                    <a:pt x="26081" y="0"/>
                  </a:cubicBezTo>
                  <a:cubicBezTo>
                    <a:pt x="40486" y="0"/>
                    <a:pt x="52162" y="11677"/>
                    <a:pt x="52162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74" name="Freeform 3173">
              <a:extLst>
                <a:ext uri="{FF2B5EF4-FFF2-40B4-BE49-F238E27FC236}">
                  <a16:creationId xmlns:a16="http://schemas.microsoft.com/office/drawing/2014/main" id="{4C36F06B-01A5-C15E-4F57-7C00D98AE7DC}"/>
                </a:ext>
              </a:extLst>
            </p:cNvPr>
            <p:cNvSpPr/>
            <p:nvPr/>
          </p:nvSpPr>
          <p:spPr>
            <a:xfrm>
              <a:off x="-11292863" y="4405686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1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1"/>
                    <a:pt x="26081" y="52161"/>
                  </a:cubicBezTo>
                  <a:cubicBezTo>
                    <a:pt x="40444" y="52161"/>
                    <a:pt x="52162" y="40444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7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75" name="Freeform 3174">
              <a:extLst>
                <a:ext uri="{FF2B5EF4-FFF2-40B4-BE49-F238E27FC236}">
                  <a16:creationId xmlns:a16="http://schemas.microsoft.com/office/drawing/2014/main" id="{E3C2AF11-D547-DCA6-07FC-FE5DAB5DC1C4}"/>
                </a:ext>
              </a:extLst>
            </p:cNvPr>
            <p:cNvSpPr/>
            <p:nvPr/>
          </p:nvSpPr>
          <p:spPr>
            <a:xfrm>
              <a:off x="-11791424" y="1086988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8"/>
                    <a:pt x="40444" y="0"/>
                    <a:pt x="26081" y="0"/>
                  </a:cubicBezTo>
                  <a:cubicBezTo>
                    <a:pt x="11717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76" name="Freeform 3175">
              <a:extLst>
                <a:ext uri="{FF2B5EF4-FFF2-40B4-BE49-F238E27FC236}">
                  <a16:creationId xmlns:a16="http://schemas.microsoft.com/office/drawing/2014/main" id="{C070833B-00E7-63E6-A628-BA3C9D4F7571}"/>
                </a:ext>
              </a:extLst>
            </p:cNvPr>
            <p:cNvSpPr/>
            <p:nvPr/>
          </p:nvSpPr>
          <p:spPr>
            <a:xfrm>
              <a:off x="-11413062" y="6790385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5"/>
                    <a:pt x="11718" y="52162"/>
                    <a:pt x="26081" y="52162"/>
                  </a:cubicBezTo>
                  <a:cubicBezTo>
                    <a:pt x="40444" y="52162"/>
                    <a:pt x="52162" y="40445"/>
                    <a:pt x="52162" y="26081"/>
                  </a:cubicBezTo>
                  <a:cubicBezTo>
                    <a:pt x="52162" y="11718"/>
                    <a:pt x="40444" y="0"/>
                    <a:pt x="26081" y="0"/>
                  </a:cubicBezTo>
                  <a:cubicBezTo>
                    <a:pt x="11718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77" name="Freeform 3176">
              <a:extLst>
                <a:ext uri="{FF2B5EF4-FFF2-40B4-BE49-F238E27FC236}">
                  <a16:creationId xmlns:a16="http://schemas.microsoft.com/office/drawing/2014/main" id="{5591457B-2CB8-B05A-3B3F-2C18832E6F5F}"/>
                </a:ext>
              </a:extLst>
            </p:cNvPr>
            <p:cNvSpPr/>
            <p:nvPr/>
          </p:nvSpPr>
          <p:spPr>
            <a:xfrm>
              <a:off x="-8779650" y="4214804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1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1"/>
                    <a:pt x="26081" y="52161"/>
                  </a:cubicBezTo>
                  <a:cubicBezTo>
                    <a:pt x="40444" y="52161"/>
                    <a:pt x="52162" y="40444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8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78" name="Freeform 3177">
              <a:extLst>
                <a:ext uri="{FF2B5EF4-FFF2-40B4-BE49-F238E27FC236}">
                  <a16:creationId xmlns:a16="http://schemas.microsoft.com/office/drawing/2014/main" id="{37B9790B-8988-793A-2DBF-79D6DB992964}"/>
                </a:ext>
              </a:extLst>
            </p:cNvPr>
            <p:cNvSpPr/>
            <p:nvPr/>
          </p:nvSpPr>
          <p:spPr>
            <a:xfrm>
              <a:off x="-10220902" y="5748284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8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79" name="Freeform 3178">
              <a:extLst>
                <a:ext uri="{FF2B5EF4-FFF2-40B4-BE49-F238E27FC236}">
                  <a16:creationId xmlns:a16="http://schemas.microsoft.com/office/drawing/2014/main" id="{0C384E9E-F6BF-4045-1E64-5095CBD3015B}"/>
                </a:ext>
              </a:extLst>
            </p:cNvPr>
            <p:cNvSpPr/>
            <p:nvPr/>
          </p:nvSpPr>
          <p:spPr>
            <a:xfrm>
              <a:off x="-10194821" y="3721157"/>
              <a:ext cx="52161" cy="52161"/>
            </a:xfrm>
            <a:custGeom>
              <a:avLst/>
              <a:gdLst>
                <a:gd name="connsiteX0" fmla="*/ 52162 w 52161"/>
                <a:gd name="connsiteY0" fmla="*/ 26081 h 52161"/>
                <a:gd name="connsiteX1" fmla="*/ 26081 w 52161"/>
                <a:gd name="connsiteY1" fmla="*/ 52162 h 52161"/>
                <a:gd name="connsiteX2" fmla="*/ 0 w 52161"/>
                <a:gd name="connsiteY2" fmla="*/ 26081 h 52161"/>
                <a:gd name="connsiteX3" fmla="*/ 26081 w 52161"/>
                <a:gd name="connsiteY3" fmla="*/ 0 h 52161"/>
                <a:gd name="connsiteX4" fmla="*/ 52162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52162" y="26081"/>
                  </a:moveTo>
                  <a:cubicBezTo>
                    <a:pt x="52162" y="40485"/>
                    <a:pt x="40485" y="52162"/>
                    <a:pt x="26081" y="52162"/>
                  </a:cubicBezTo>
                  <a:cubicBezTo>
                    <a:pt x="11677" y="52162"/>
                    <a:pt x="0" y="40485"/>
                    <a:pt x="0" y="26081"/>
                  </a:cubicBezTo>
                  <a:cubicBezTo>
                    <a:pt x="0" y="11677"/>
                    <a:pt x="11677" y="0"/>
                    <a:pt x="26081" y="0"/>
                  </a:cubicBezTo>
                  <a:cubicBezTo>
                    <a:pt x="40485" y="0"/>
                    <a:pt x="52162" y="11677"/>
                    <a:pt x="52162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80" name="Freeform 3179">
              <a:extLst>
                <a:ext uri="{FF2B5EF4-FFF2-40B4-BE49-F238E27FC236}">
                  <a16:creationId xmlns:a16="http://schemas.microsoft.com/office/drawing/2014/main" id="{93314E95-346A-DB7F-1EDC-7B8DA80F7D80}"/>
                </a:ext>
              </a:extLst>
            </p:cNvPr>
            <p:cNvSpPr/>
            <p:nvPr/>
          </p:nvSpPr>
          <p:spPr>
            <a:xfrm>
              <a:off x="-6073286" y="3579791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5" y="52162"/>
                    <a:pt x="52162" y="40444"/>
                    <a:pt x="52162" y="26081"/>
                  </a:cubicBezTo>
                  <a:cubicBezTo>
                    <a:pt x="52162" y="11718"/>
                    <a:pt x="40445" y="0"/>
                    <a:pt x="26081" y="0"/>
                  </a:cubicBezTo>
                  <a:cubicBezTo>
                    <a:pt x="11717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81" name="Freeform 3180">
              <a:extLst>
                <a:ext uri="{FF2B5EF4-FFF2-40B4-BE49-F238E27FC236}">
                  <a16:creationId xmlns:a16="http://schemas.microsoft.com/office/drawing/2014/main" id="{F68EFBF5-F627-671D-344F-0A5B4AEB2C0D}"/>
                </a:ext>
              </a:extLst>
            </p:cNvPr>
            <p:cNvSpPr/>
            <p:nvPr/>
          </p:nvSpPr>
          <p:spPr>
            <a:xfrm>
              <a:off x="-5216019" y="4003511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1 h 52161"/>
                <a:gd name="connsiteX2" fmla="*/ 52161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1"/>
                    <a:pt x="26081" y="52161"/>
                  </a:cubicBezTo>
                  <a:cubicBezTo>
                    <a:pt x="40444" y="52161"/>
                    <a:pt x="52161" y="40444"/>
                    <a:pt x="52161" y="26081"/>
                  </a:cubicBezTo>
                  <a:cubicBezTo>
                    <a:pt x="52161" y="11717"/>
                    <a:pt x="40444" y="0"/>
                    <a:pt x="26081" y="0"/>
                  </a:cubicBezTo>
                  <a:cubicBezTo>
                    <a:pt x="11717" y="0"/>
                    <a:pt x="0" y="11340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82" name="Freeform 3181">
              <a:extLst>
                <a:ext uri="{FF2B5EF4-FFF2-40B4-BE49-F238E27FC236}">
                  <a16:creationId xmlns:a16="http://schemas.microsoft.com/office/drawing/2014/main" id="{6AF34D92-2337-8A36-F2C0-322E23ED9A1B}"/>
                </a:ext>
              </a:extLst>
            </p:cNvPr>
            <p:cNvSpPr/>
            <p:nvPr/>
          </p:nvSpPr>
          <p:spPr>
            <a:xfrm>
              <a:off x="-2733422" y="5957309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1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1"/>
                    <a:pt x="26081" y="52161"/>
                  </a:cubicBezTo>
                  <a:cubicBezTo>
                    <a:pt x="40444" y="52161"/>
                    <a:pt x="52162" y="40444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8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83" name="Freeform 3182">
              <a:extLst>
                <a:ext uri="{FF2B5EF4-FFF2-40B4-BE49-F238E27FC236}">
                  <a16:creationId xmlns:a16="http://schemas.microsoft.com/office/drawing/2014/main" id="{9473E625-FCC7-B21B-4C01-BB72B8040234}"/>
                </a:ext>
              </a:extLst>
            </p:cNvPr>
            <p:cNvSpPr/>
            <p:nvPr/>
          </p:nvSpPr>
          <p:spPr>
            <a:xfrm>
              <a:off x="-7501686" y="4162642"/>
              <a:ext cx="52161" cy="52161"/>
            </a:xfrm>
            <a:custGeom>
              <a:avLst/>
              <a:gdLst>
                <a:gd name="connsiteX0" fmla="*/ 52162 w 52161"/>
                <a:gd name="connsiteY0" fmla="*/ 26081 h 52161"/>
                <a:gd name="connsiteX1" fmla="*/ 26081 w 52161"/>
                <a:gd name="connsiteY1" fmla="*/ 52162 h 52161"/>
                <a:gd name="connsiteX2" fmla="*/ 0 w 52161"/>
                <a:gd name="connsiteY2" fmla="*/ 26081 h 52161"/>
                <a:gd name="connsiteX3" fmla="*/ 26081 w 52161"/>
                <a:gd name="connsiteY3" fmla="*/ 0 h 52161"/>
                <a:gd name="connsiteX4" fmla="*/ 52162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52162" y="26081"/>
                  </a:moveTo>
                  <a:cubicBezTo>
                    <a:pt x="52162" y="40485"/>
                    <a:pt x="40485" y="52162"/>
                    <a:pt x="26081" y="52162"/>
                  </a:cubicBezTo>
                  <a:cubicBezTo>
                    <a:pt x="11677" y="52162"/>
                    <a:pt x="0" y="40485"/>
                    <a:pt x="0" y="26081"/>
                  </a:cubicBezTo>
                  <a:cubicBezTo>
                    <a:pt x="0" y="11677"/>
                    <a:pt x="11677" y="0"/>
                    <a:pt x="26081" y="0"/>
                  </a:cubicBezTo>
                  <a:cubicBezTo>
                    <a:pt x="40485" y="0"/>
                    <a:pt x="52162" y="11677"/>
                    <a:pt x="52162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84" name="Freeform 3183">
              <a:extLst>
                <a:ext uri="{FF2B5EF4-FFF2-40B4-BE49-F238E27FC236}">
                  <a16:creationId xmlns:a16="http://schemas.microsoft.com/office/drawing/2014/main" id="{0D9D8B34-65A8-A76B-5E24-CEDAABE69D6B}"/>
                </a:ext>
              </a:extLst>
            </p:cNvPr>
            <p:cNvSpPr/>
            <p:nvPr/>
          </p:nvSpPr>
          <p:spPr>
            <a:xfrm>
              <a:off x="-11144022" y="407752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8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85" name="Freeform 3184">
              <a:extLst>
                <a:ext uri="{FF2B5EF4-FFF2-40B4-BE49-F238E27FC236}">
                  <a16:creationId xmlns:a16="http://schemas.microsoft.com/office/drawing/2014/main" id="{99C142CE-6698-9EE4-CF1F-543CCDD3FA62}"/>
                </a:ext>
              </a:extLst>
            </p:cNvPr>
            <p:cNvSpPr/>
            <p:nvPr/>
          </p:nvSpPr>
          <p:spPr>
            <a:xfrm>
              <a:off x="-7698238" y="3670507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2"/>
                    <a:pt x="26081" y="52162"/>
                  </a:cubicBezTo>
                  <a:cubicBezTo>
                    <a:pt x="40445" y="52162"/>
                    <a:pt x="52162" y="40444"/>
                    <a:pt x="52162" y="26081"/>
                  </a:cubicBezTo>
                  <a:cubicBezTo>
                    <a:pt x="52162" y="11718"/>
                    <a:pt x="40445" y="0"/>
                    <a:pt x="26081" y="0"/>
                  </a:cubicBezTo>
                  <a:cubicBezTo>
                    <a:pt x="11718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86" name="Freeform 3185">
              <a:extLst>
                <a:ext uri="{FF2B5EF4-FFF2-40B4-BE49-F238E27FC236}">
                  <a16:creationId xmlns:a16="http://schemas.microsoft.com/office/drawing/2014/main" id="{F37A7E17-B0A0-66D6-2639-A4EA5FD3514D}"/>
                </a:ext>
              </a:extLst>
            </p:cNvPr>
            <p:cNvSpPr/>
            <p:nvPr/>
          </p:nvSpPr>
          <p:spPr>
            <a:xfrm>
              <a:off x="-10029642" y="4958676"/>
              <a:ext cx="52161" cy="52161"/>
            </a:xfrm>
            <a:custGeom>
              <a:avLst/>
              <a:gdLst>
                <a:gd name="connsiteX0" fmla="*/ 52162 w 52161"/>
                <a:gd name="connsiteY0" fmla="*/ 26081 h 52161"/>
                <a:gd name="connsiteX1" fmla="*/ 26081 w 52161"/>
                <a:gd name="connsiteY1" fmla="*/ 52162 h 52161"/>
                <a:gd name="connsiteX2" fmla="*/ 0 w 52161"/>
                <a:gd name="connsiteY2" fmla="*/ 26081 h 52161"/>
                <a:gd name="connsiteX3" fmla="*/ 26081 w 52161"/>
                <a:gd name="connsiteY3" fmla="*/ 0 h 52161"/>
                <a:gd name="connsiteX4" fmla="*/ 52162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52162" y="26081"/>
                  </a:moveTo>
                  <a:cubicBezTo>
                    <a:pt x="52162" y="40485"/>
                    <a:pt x="40485" y="52162"/>
                    <a:pt x="26081" y="52162"/>
                  </a:cubicBezTo>
                  <a:cubicBezTo>
                    <a:pt x="11677" y="52162"/>
                    <a:pt x="0" y="40485"/>
                    <a:pt x="0" y="26081"/>
                  </a:cubicBezTo>
                  <a:cubicBezTo>
                    <a:pt x="0" y="11677"/>
                    <a:pt x="11677" y="0"/>
                    <a:pt x="26081" y="0"/>
                  </a:cubicBezTo>
                  <a:cubicBezTo>
                    <a:pt x="40485" y="0"/>
                    <a:pt x="52162" y="11677"/>
                    <a:pt x="52162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87" name="Freeform 3186">
              <a:extLst>
                <a:ext uri="{FF2B5EF4-FFF2-40B4-BE49-F238E27FC236}">
                  <a16:creationId xmlns:a16="http://schemas.microsoft.com/office/drawing/2014/main" id="{E2D09EEF-C77E-A673-0D86-A036F2BDF5D0}"/>
                </a:ext>
              </a:extLst>
            </p:cNvPr>
            <p:cNvSpPr/>
            <p:nvPr/>
          </p:nvSpPr>
          <p:spPr>
            <a:xfrm>
              <a:off x="-8413761" y="5498806"/>
              <a:ext cx="52161" cy="52170"/>
            </a:xfrm>
            <a:custGeom>
              <a:avLst/>
              <a:gdLst>
                <a:gd name="connsiteX0" fmla="*/ 0 w 52161"/>
                <a:gd name="connsiteY0" fmla="*/ 26090 h 52170"/>
                <a:gd name="connsiteX1" fmla="*/ 26081 w 52161"/>
                <a:gd name="connsiteY1" fmla="*/ 52171 h 52170"/>
                <a:gd name="connsiteX2" fmla="*/ 52161 w 52161"/>
                <a:gd name="connsiteY2" fmla="*/ 26090 h 52170"/>
                <a:gd name="connsiteX3" fmla="*/ 26081 w 52161"/>
                <a:gd name="connsiteY3" fmla="*/ 9 h 52170"/>
                <a:gd name="connsiteX4" fmla="*/ 0 w 52161"/>
                <a:gd name="connsiteY4" fmla="*/ 26090 h 52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70">
                  <a:moveTo>
                    <a:pt x="0" y="26090"/>
                  </a:moveTo>
                  <a:cubicBezTo>
                    <a:pt x="0" y="40453"/>
                    <a:pt x="11717" y="52171"/>
                    <a:pt x="26081" y="52171"/>
                  </a:cubicBezTo>
                  <a:cubicBezTo>
                    <a:pt x="40444" y="52171"/>
                    <a:pt x="52161" y="40453"/>
                    <a:pt x="52161" y="26090"/>
                  </a:cubicBezTo>
                  <a:cubicBezTo>
                    <a:pt x="52161" y="11726"/>
                    <a:pt x="40444" y="9"/>
                    <a:pt x="26081" y="9"/>
                  </a:cubicBezTo>
                  <a:cubicBezTo>
                    <a:pt x="11717" y="-369"/>
                    <a:pt x="0" y="11348"/>
                    <a:pt x="0" y="26090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88" name="Freeform 3187">
              <a:extLst>
                <a:ext uri="{FF2B5EF4-FFF2-40B4-BE49-F238E27FC236}">
                  <a16:creationId xmlns:a16="http://schemas.microsoft.com/office/drawing/2014/main" id="{81BCFDC3-44AB-3F2E-A2CA-D0C55D2D3BA9}"/>
                </a:ext>
              </a:extLst>
            </p:cNvPr>
            <p:cNvSpPr/>
            <p:nvPr/>
          </p:nvSpPr>
          <p:spPr>
            <a:xfrm>
              <a:off x="-8972421" y="4457847"/>
              <a:ext cx="52161" cy="52161"/>
            </a:xfrm>
            <a:custGeom>
              <a:avLst/>
              <a:gdLst>
                <a:gd name="connsiteX0" fmla="*/ 52162 w 52161"/>
                <a:gd name="connsiteY0" fmla="*/ 26081 h 52161"/>
                <a:gd name="connsiteX1" fmla="*/ 26081 w 52161"/>
                <a:gd name="connsiteY1" fmla="*/ 52162 h 52161"/>
                <a:gd name="connsiteX2" fmla="*/ 0 w 52161"/>
                <a:gd name="connsiteY2" fmla="*/ 26081 h 52161"/>
                <a:gd name="connsiteX3" fmla="*/ 26081 w 52161"/>
                <a:gd name="connsiteY3" fmla="*/ 0 h 52161"/>
                <a:gd name="connsiteX4" fmla="*/ 52162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52162" y="26081"/>
                  </a:moveTo>
                  <a:cubicBezTo>
                    <a:pt x="52162" y="40485"/>
                    <a:pt x="40485" y="52162"/>
                    <a:pt x="26081" y="52162"/>
                  </a:cubicBezTo>
                  <a:cubicBezTo>
                    <a:pt x="11677" y="52162"/>
                    <a:pt x="0" y="40485"/>
                    <a:pt x="0" y="26081"/>
                  </a:cubicBezTo>
                  <a:cubicBezTo>
                    <a:pt x="0" y="11677"/>
                    <a:pt x="11677" y="0"/>
                    <a:pt x="26081" y="0"/>
                  </a:cubicBezTo>
                  <a:cubicBezTo>
                    <a:pt x="40485" y="0"/>
                    <a:pt x="52162" y="11677"/>
                    <a:pt x="52162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89" name="Freeform 3188">
              <a:extLst>
                <a:ext uri="{FF2B5EF4-FFF2-40B4-BE49-F238E27FC236}">
                  <a16:creationId xmlns:a16="http://schemas.microsoft.com/office/drawing/2014/main" id="{0036E232-9555-CE1F-097E-DD6BA73604C5}"/>
                </a:ext>
              </a:extLst>
            </p:cNvPr>
            <p:cNvSpPr/>
            <p:nvPr/>
          </p:nvSpPr>
          <p:spPr>
            <a:xfrm>
              <a:off x="-10330895" y="4751163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5"/>
                    <a:pt x="11717" y="52162"/>
                    <a:pt x="26081" y="52162"/>
                  </a:cubicBezTo>
                  <a:cubicBezTo>
                    <a:pt x="40444" y="52162"/>
                    <a:pt x="52162" y="40445"/>
                    <a:pt x="52162" y="26081"/>
                  </a:cubicBezTo>
                  <a:cubicBezTo>
                    <a:pt x="52162" y="11718"/>
                    <a:pt x="40444" y="0"/>
                    <a:pt x="26081" y="0"/>
                  </a:cubicBezTo>
                  <a:cubicBezTo>
                    <a:pt x="11717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90" name="Freeform 3189">
              <a:extLst>
                <a:ext uri="{FF2B5EF4-FFF2-40B4-BE49-F238E27FC236}">
                  <a16:creationId xmlns:a16="http://schemas.microsoft.com/office/drawing/2014/main" id="{F7D9DD4B-3C6B-83EF-FF23-2DEB3D4CD9B1}"/>
                </a:ext>
              </a:extLst>
            </p:cNvPr>
            <p:cNvSpPr/>
            <p:nvPr/>
          </p:nvSpPr>
          <p:spPr>
            <a:xfrm>
              <a:off x="-12043161" y="4431766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5"/>
                    <a:pt x="11718" y="52162"/>
                    <a:pt x="26081" y="52162"/>
                  </a:cubicBezTo>
                  <a:cubicBezTo>
                    <a:pt x="40444" y="52162"/>
                    <a:pt x="52162" y="40445"/>
                    <a:pt x="52162" y="26081"/>
                  </a:cubicBezTo>
                  <a:cubicBezTo>
                    <a:pt x="52162" y="11718"/>
                    <a:pt x="40444" y="0"/>
                    <a:pt x="26081" y="0"/>
                  </a:cubicBezTo>
                  <a:cubicBezTo>
                    <a:pt x="11718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91" name="Freeform 3190">
              <a:extLst>
                <a:ext uri="{FF2B5EF4-FFF2-40B4-BE49-F238E27FC236}">
                  <a16:creationId xmlns:a16="http://schemas.microsoft.com/office/drawing/2014/main" id="{5FBF87EC-AFC7-D915-4F3B-38642528DB98}"/>
                </a:ext>
              </a:extLst>
            </p:cNvPr>
            <p:cNvSpPr/>
            <p:nvPr/>
          </p:nvSpPr>
          <p:spPr>
            <a:xfrm>
              <a:off x="-3072473" y="4259406"/>
              <a:ext cx="104323" cy="104323"/>
            </a:xfrm>
            <a:custGeom>
              <a:avLst/>
              <a:gdLst>
                <a:gd name="connsiteX0" fmla="*/ 104324 w 104323"/>
                <a:gd name="connsiteY0" fmla="*/ 52162 h 104323"/>
                <a:gd name="connsiteX1" fmla="*/ 52162 w 104323"/>
                <a:gd name="connsiteY1" fmla="*/ 104324 h 104323"/>
                <a:gd name="connsiteX2" fmla="*/ 0 w 104323"/>
                <a:gd name="connsiteY2" fmla="*/ 52162 h 104323"/>
                <a:gd name="connsiteX3" fmla="*/ 52162 w 104323"/>
                <a:gd name="connsiteY3" fmla="*/ 0 h 104323"/>
                <a:gd name="connsiteX4" fmla="*/ 104324 w 104323"/>
                <a:gd name="connsiteY4" fmla="*/ 52162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104324" y="52162"/>
                  </a:moveTo>
                  <a:cubicBezTo>
                    <a:pt x="104324" y="80970"/>
                    <a:pt x="80970" y="104324"/>
                    <a:pt x="52162" y="104324"/>
                  </a:cubicBezTo>
                  <a:cubicBezTo>
                    <a:pt x="23354" y="104324"/>
                    <a:pt x="0" y="80970"/>
                    <a:pt x="0" y="52162"/>
                  </a:cubicBezTo>
                  <a:cubicBezTo>
                    <a:pt x="0" y="23354"/>
                    <a:pt x="23354" y="0"/>
                    <a:pt x="52162" y="0"/>
                  </a:cubicBezTo>
                  <a:cubicBezTo>
                    <a:pt x="80970" y="0"/>
                    <a:pt x="104324" y="23354"/>
                    <a:pt x="104324" y="52162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92" name="Freeform 3191">
              <a:extLst>
                <a:ext uri="{FF2B5EF4-FFF2-40B4-BE49-F238E27FC236}">
                  <a16:creationId xmlns:a16="http://schemas.microsoft.com/office/drawing/2014/main" id="{E72426CD-0CCA-62F9-90CB-02EA5B01A34F}"/>
                </a:ext>
              </a:extLst>
            </p:cNvPr>
            <p:cNvSpPr/>
            <p:nvPr/>
          </p:nvSpPr>
          <p:spPr>
            <a:xfrm>
              <a:off x="-4841815" y="3115627"/>
              <a:ext cx="104323" cy="104323"/>
            </a:xfrm>
            <a:custGeom>
              <a:avLst/>
              <a:gdLst>
                <a:gd name="connsiteX0" fmla="*/ 104324 w 104323"/>
                <a:gd name="connsiteY0" fmla="*/ 52162 h 104323"/>
                <a:gd name="connsiteX1" fmla="*/ 52162 w 104323"/>
                <a:gd name="connsiteY1" fmla="*/ 104323 h 104323"/>
                <a:gd name="connsiteX2" fmla="*/ 0 w 104323"/>
                <a:gd name="connsiteY2" fmla="*/ 52162 h 104323"/>
                <a:gd name="connsiteX3" fmla="*/ 52162 w 104323"/>
                <a:gd name="connsiteY3" fmla="*/ 0 h 104323"/>
                <a:gd name="connsiteX4" fmla="*/ 104324 w 104323"/>
                <a:gd name="connsiteY4" fmla="*/ 52162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104324" y="52162"/>
                  </a:moveTo>
                  <a:cubicBezTo>
                    <a:pt x="104324" y="80970"/>
                    <a:pt x="80970" y="104323"/>
                    <a:pt x="52162" y="104323"/>
                  </a:cubicBezTo>
                  <a:cubicBezTo>
                    <a:pt x="23353" y="104323"/>
                    <a:pt x="0" y="80970"/>
                    <a:pt x="0" y="52162"/>
                  </a:cubicBezTo>
                  <a:cubicBezTo>
                    <a:pt x="0" y="23354"/>
                    <a:pt x="23353" y="0"/>
                    <a:pt x="52162" y="0"/>
                  </a:cubicBezTo>
                  <a:cubicBezTo>
                    <a:pt x="80970" y="0"/>
                    <a:pt x="104324" y="23354"/>
                    <a:pt x="104324" y="52162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93" name="Freeform 3192">
              <a:extLst>
                <a:ext uri="{FF2B5EF4-FFF2-40B4-BE49-F238E27FC236}">
                  <a16:creationId xmlns:a16="http://schemas.microsoft.com/office/drawing/2014/main" id="{09DA9CD8-9043-723B-7FAF-83DED48C0B84}"/>
                </a:ext>
              </a:extLst>
            </p:cNvPr>
            <p:cNvSpPr/>
            <p:nvPr/>
          </p:nvSpPr>
          <p:spPr>
            <a:xfrm>
              <a:off x="-2632500" y="5090214"/>
              <a:ext cx="104323" cy="104323"/>
            </a:xfrm>
            <a:custGeom>
              <a:avLst/>
              <a:gdLst>
                <a:gd name="connsiteX0" fmla="*/ 104324 w 104323"/>
                <a:gd name="connsiteY0" fmla="*/ 52162 h 104323"/>
                <a:gd name="connsiteX1" fmla="*/ 52162 w 104323"/>
                <a:gd name="connsiteY1" fmla="*/ 104324 h 104323"/>
                <a:gd name="connsiteX2" fmla="*/ 0 w 104323"/>
                <a:gd name="connsiteY2" fmla="*/ 52162 h 104323"/>
                <a:gd name="connsiteX3" fmla="*/ 52162 w 104323"/>
                <a:gd name="connsiteY3" fmla="*/ 0 h 104323"/>
                <a:gd name="connsiteX4" fmla="*/ 104324 w 104323"/>
                <a:gd name="connsiteY4" fmla="*/ 52162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104324" y="52162"/>
                  </a:moveTo>
                  <a:cubicBezTo>
                    <a:pt x="104324" y="80970"/>
                    <a:pt x="80970" y="104324"/>
                    <a:pt x="52162" y="104324"/>
                  </a:cubicBezTo>
                  <a:cubicBezTo>
                    <a:pt x="23353" y="104324"/>
                    <a:pt x="0" y="80970"/>
                    <a:pt x="0" y="52162"/>
                  </a:cubicBezTo>
                  <a:cubicBezTo>
                    <a:pt x="0" y="23353"/>
                    <a:pt x="23353" y="0"/>
                    <a:pt x="52162" y="0"/>
                  </a:cubicBezTo>
                  <a:cubicBezTo>
                    <a:pt x="80970" y="0"/>
                    <a:pt x="104324" y="23353"/>
                    <a:pt x="104324" y="52162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94" name="Freeform 3193">
              <a:extLst>
                <a:ext uri="{FF2B5EF4-FFF2-40B4-BE49-F238E27FC236}">
                  <a16:creationId xmlns:a16="http://schemas.microsoft.com/office/drawing/2014/main" id="{2C7C3871-197B-B01B-3846-F02B1E62D377}"/>
                </a:ext>
              </a:extLst>
            </p:cNvPr>
            <p:cNvSpPr/>
            <p:nvPr/>
          </p:nvSpPr>
          <p:spPr>
            <a:xfrm rot="17356105">
              <a:off x="-7177219" y="595170"/>
              <a:ext cx="104325" cy="104325"/>
            </a:xfrm>
            <a:custGeom>
              <a:avLst/>
              <a:gdLst>
                <a:gd name="connsiteX0" fmla="*/ 104326 w 104325"/>
                <a:gd name="connsiteY0" fmla="*/ 52163 h 104325"/>
                <a:gd name="connsiteX1" fmla="*/ 52163 w 104325"/>
                <a:gd name="connsiteY1" fmla="*/ 104325 h 104325"/>
                <a:gd name="connsiteX2" fmla="*/ 0 w 104325"/>
                <a:gd name="connsiteY2" fmla="*/ 52163 h 104325"/>
                <a:gd name="connsiteX3" fmla="*/ 52163 w 104325"/>
                <a:gd name="connsiteY3" fmla="*/ 0 h 104325"/>
                <a:gd name="connsiteX4" fmla="*/ 104326 w 104325"/>
                <a:gd name="connsiteY4" fmla="*/ 52163 h 10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5" h="104325">
                  <a:moveTo>
                    <a:pt x="104326" y="52163"/>
                  </a:moveTo>
                  <a:cubicBezTo>
                    <a:pt x="104326" y="80971"/>
                    <a:pt x="80971" y="104325"/>
                    <a:pt x="52163" y="104325"/>
                  </a:cubicBezTo>
                  <a:cubicBezTo>
                    <a:pt x="23354" y="104325"/>
                    <a:pt x="0" y="80971"/>
                    <a:pt x="0" y="52163"/>
                  </a:cubicBezTo>
                  <a:cubicBezTo>
                    <a:pt x="0" y="23354"/>
                    <a:pt x="23354" y="0"/>
                    <a:pt x="52163" y="0"/>
                  </a:cubicBezTo>
                  <a:cubicBezTo>
                    <a:pt x="80971" y="0"/>
                    <a:pt x="104326" y="23354"/>
                    <a:pt x="104326" y="52163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95" name="Freeform 3194">
              <a:extLst>
                <a:ext uri="{FF2B5EF4-FFF2-40B4-BE49-F238E27FC236}">
                  <a16:creationId xmlns:a16="http://schemas.microsoft.com/office/drawing/2014/main" id="{346FC3BE-9364-EC64-8CE0-902BF1F763C1}"/>
                </a:ext>
              </a:extLst>
            </p:cNvPr>
            <p:cNvSpPr/>
            <p:nvPr/>
          </p:nvSpPr>
          <p:spPr>
            <a:xfrm>
              <a:off x="-2785583" y="2022120"/>
              <a:ext cx="104323" cy="104323"/>
            </a:xfrm>
            <a:custGeom>
              <a:avLst/>
              <a:gdLst>
                <a:gd name="connsiteX0" fmla="*/ 104324 w 104323"/>
                <a:gd name="connsiteY0" fmla="*/ 52162 h 104323"/>
                <a:gd name="connsiteX1" fmla="*/ 52162 w 104323"/>
                <a:gd name="connsiteY1" fmla="*/ 104323 h 104323"/>
                <a:gd name="connsiteX2" fmla="*/ 0 w 104323"/>
                <a:gd name="connsiteY2" fmla="*/ 52162 h 104323"/>
                <a:gd name="connsiteX3" fmla="*/ 52162 w 104323"/>
                <a:gd name="connsiteY3" fmla="*/ 0 h 104323"/>
                <a:gd name="connsiteX4" fmla="*/ 104324 w 104323"/>
                <a:gd name="connsiteY4" fmla="*/ 52162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104324" y="52162"/>
                  </a:moveTo>
                  <a:cubicBezTo>
                    <a:pt x="104324" y="80970"/>
                    <a:pt x="80970" y="104323"/>
                    <a:pt x="52162" y="104323"/>
                  </a:cubicBezTo>
                  <a:cubicBezTo>
                    <a:pt x="23353" y="104323"/>
                    <a:pt x="0" y="80970"/>
                    <a:pt x="0" y="52162"/>
                  </a:cubicBezTo>
                  <a:cubicBezTo>
                    <a:pt x="0" y="23354"/>
                    <a:pt x="23353" y="0"/>
                    <a:pt x="52162" y="0"/>
                  </a:cubicBezTo>
                  <a:cubicBezTo>
                    <a:pt x="80970" y="0"/>
                    <a:pt x="104324" y="23354"/>
                    <a:pt x="104324" y="52162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96" name="Freeform 3195">
              <a:extLst>
                <a:ext uri="{FF2B5EF4-FFF2-40B4-BE49-F238E27FC236}">
                  <a16:creationId xmlns:a16="http://schemas.microsoft.com/office/drawing/2014/main" id="{72716711-A68A-FB85-2E9A-3F2D3E724CEE}"/>
                </a:ext>
              </a:extLst>
            </p:cNvPr>
            <p:cNvSpPr/>
            <p:nvPr/>
          </p:nvSpPr>
          <p:spPr>
            <a:xfrm rot="-4037969">
              <a:off x="-4894367" y="5437801"/>
              <a:ext cx="104319" cy="104319"/>
            </a:xfrm>
            <a:custGeom>
              <a:avLst/>
              <a:gdLst>
                <a:gd name="connsiteX0" fmla="*/ 104319 w 104319"/>
                <a:gd name="connsiteY0" fmla="*/ 52160 h 104319"/>
                <a:gd name="connsiteX1" fmla="*/ 52159 w 104319"/>
                <a:gd name="connsiteY1" fmla="*/ 104320 h 104319"/>
                <a:gd name="connsiteX2" fmla="*/ -1 w 104319"/>
                <a:gd name="connsiteY2" fmla="*/ 52160 h 104319"/>
                <a:gd name="connsiteX3" fmla="*/ 52159 w 104319"/>
                <a:gd name="connsiteY3" fmla="*/ 0 h 104319"/>
                <a:gd name="connsiteX4" fmla="*/ 104319 w 104319"/>
                <a:gd name="connsiteY4" fmla="*/ 52160 h 10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19" h="104319">
                  <a:moveTo>
                    <a:pt x="104319" y="52160"/>
                  </a:moveTo>
                  <a:cubicBezTo>
                    <a:pt x="104319" y="80967"/>
                    <a:pt x="80967" y="104320"/>
                    <a:pt x="52159" y="104320"/>
                  </a:cubicBezTo>
                  <a:cubicBezTo>
                    <a:pt x="23352" y="104320"/>
                    <a:pt x="-1" y="80967"/>
                    <a:pt x="-1" y="52160"/>
                  </a:cubicBezTo>
                  <a:cubicBezTo>
                    <a:pt x="-1" y="23352"/>
                    <a:pt x="23352" y="0"/>
                    <a:pt x="52159" y="0"/>
                  </a:cubicBezTo>
                  <a:cubicBezTo>
                    <a:pt x="80967" y="0"/>
                    <a:pt x="104319" y="23352"/>
                    <a:pt x="104319" y="52160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97" name="Freeform 3196">
              <a:extLst>
                <a:ext uri="{FF2B5EF4-FFF2-40B4-BE49-F238E27FC236}">
                  <a16:creationId xmlns:a16="http://schemas.microsoft.com/office/drawing/2014/main" id="{E3BF4A22-D482-898A-D593-4978E9E1E6D3}"/>
                </a:ext>
              </a:extLst>
            </p:cNvPr>
            <p:cNvSpPr/>
            <p:nvPr/>
          </p:nvSpPr>
          <p:spPr>
            <a:xfrm>
              <a:off x="-3382446" y="1321491"/>
              <a:ext cx="104322" cy="104323"/>
            </a:xfrm>
            <a:custGeom>
              <a:avLst/>
              <a:gdLst>
                <a:gd name="connsiteX0" fmla="*/ 0 w 104322"/>
                <a:gd name="connsiteY0" fmla="*/ 52162 h 104323"/>
                <a:gd name="connsiteX1" fmla="*/ 52161 w 104322"/>
                <a:gd name="connsiteY1" fmla="*/ 104324 h 104323"/>
                <a:gd name="connsiteX2" fmla="*/ 104323 w 104322"/>
                <a:gd name="connsiteY2" fmla="*/ 52162 h 104323"/>
                <a:gd name="connsiteX3" fmla="*/ 52161 w 104322"/>
                <a:gd name="connsiteY3" fmla="*/ 0 h 104323"/>
                <a:gd name="connsiteX4" fmla="*/ 0 w 104322"/>
                <a:gd name="connsiteY4" fmla="*/ 52162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2" h="104323">
                  <a:moveTo>
                    <a:pt x="0" y="52162"/>
                  </a:moveTo>
                  <a:cubicBezTo>
                    <a:pt x="0" y="80889"/>
                    <a:pt x="23435" y="104324"/>
                    <a:pt x="52161" y="104324"/>
                  </a:cubicBezTo>
                  <a:cubicBezTo>
                    <a:pt x="80888" y="104324"/>
                    <a:pt x="104323" y="80889"/>
                    <a:pt x="104323" y="52162"/>
                  </a:cubicBezTo>
                  <a:cubicBezTo>
                    <a:pt x="104323" y="23435"/>
                    <a:pt x="80888" y="0"/>
                    <a:pt x="52161" y="0"/>
                  </a:cubicBezTo>
                  <a:cubicBezTo>
                    <a:pt x="23435" y="0"/>
                    <a:pt x="0" y="23435"/>
                    <a:pt x="0" y="52162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98" name="Freeform 3197">
              <a:extLst>
                <a:ext uri="{FF2B5EF4-FFF2-40B4-BE49-F238E27FC236}">
                  <a16:creationId xmlns:a16="http://schemas.microsoft.com/office/drawing/2014/main" id="{69F046AE-DD67-A2AE-5D3F-B7DC77708C3D}"/>
                </a:ext>
              </a:extLst>
            </p:cNvPr>
            <p:cNvSpPr/>
            <p:nvPr/>
          </p:nvSpPr>
          <p:spPr>
            <a:xfrm rot="-5174275">
              <a:off x="-2837672" y="2710749"/>
              <a:ext cx="104318" cy="104318"/>
            </a:xfrm>
            <a:custGeom>
              <a:avLst/>
              <a:gdLst>
                <a:gd name="connsiteX0" fmla="*/ 104319 w 104318"/>
                <a:gd name="connsiteY0" fmla="*/ 52159 h 104318"/>
                <a:gd name="connsiteX1" fmla="*/ 52159 w 104318"/>
                <a:gd name="connsiteY1" fmla="*/ 104319 h 104318"/>
                <a:gd name="connsiteX2" fmla="*/ -1 w 104318"/>
                <a:gd name="connsiteY2" fmla="*/ 52159 h 104318"/>
                <a:gd name="connsiteX3" fmla="*/ 52159 w 104318"/>
                <a:gd name="connsiteY3" fmla="*/ 0 h 104318"/>
                <a:gd name="connsiteX4" fmla="*/ 104319 w 104318"/>
                <a:gd name="connsiteY4" fmla="*/ 52159 h 104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18" h="104318">
                  <a:moveTo>
                    <a:pt x="104319" y="52159"/>
                  </a:moveTo>
                  <a:cubicBezTo>
                    <a:pt x="104319" y="80966"/>
                    <a:pt x="80966" y="104319"/>
                    <a:pt x="52159" y="104319"/>
                  </a:cubicBezTo>
                  <a:cubicBezTo>
                    <a:pt x="23352" y="104319"/>
                    <a:pt x="-1" y="80966"/>
                    <a:pt x="-1" y="52159"/>
                  </a:cubicBezTo>
                  <a:cubicBezTo>
                    <a:pt x="-1" y="23353"/>
                    <a:pt x="23352" y="0"/>
                    <a:pt x="52159" y="0"/>
                  </a:cubicBezTo>
                  <a:cubicBezTo>
                    <a:pt x="80966" y="0"/>
                    <a:pt x="104319" y="23353"/>
                    <a:pt x="104319" y="52159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99" name="Freeform 3198">
              <a:extLst>
                <a:ext uri="{FF2B5EF4-FFF2-40B4-BE49-F238E27FC236}">
                  <a16:creationId xmlns:a16="http://schemas.microsoft.com/office/drawing/2014/main" id="{CF793EA6-E451-9D3C-2524-9F52682FB86F}"/>
                </a:ext>
              </a:extLst>
            </p:cNvPr>
            <p:cNvSpPr/>
            <p:nvPr/>
          </p:nvSpPr>
          <p:spPr>
            <a:xfrm>
              <a:off x="-4072996" y="2979922"/>
              <a:ext cx="52161" cy="52170"/>
            </a:xfrm>
            <a:custGeom>
              <a:avLst/>
              <a:gdLst>
                <a:gd name="connsiteX0" fmla="*/ 0 w 52161"/>
                <a:gd name="connsiteY0" fmla="*/ 26090 h 52170"/>
                <a:gd name="connsiteX1" fmla="*/ 26081 w 52161"/>
                <a:gd name="connsiteY1" fmla="*/ 52171 h 52170"/>
                <a:gd name="connsiteX2" fmla="*/ 52162 w 52161"/>
                <a:gd name="connsiteY2" fmla="*/ 26090 h 52170"/>
                <a:gd name="connsiteX3" fmla="*/ 26081 w 52161"/>
                <a:gd name="connsiteY3" fmla="*/ 9 h 52170"/>
                <a:gd name="connsiteX4" fmla="*/ 0 w 52161"/>
                <a:gd name="connsiteY4" fmla="*/ 26090 h 52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70">
                  <a:moveTo>
                    <a:pt x="0" y="26090"/>
                  </a:moveTo>
                  <a:cubicBezTo>
                    <a:pt x="0" y="40453"/>
                    <a:pt x="11717" y="52171"/>
                    <a:pt x="26081" y="52171"/>
                  </a:cubicBezTo>
                  <a:cubicBezTo>
                    <a:pt x="40444" y="52171"/>
                    <a:pt x="52162" y="40453"/>
                    <a:pt x="52162" y="26090"/>
                  </a:cubicBezTo>
                  <a:cubicBezTo>
                    <a:pt x="52162" y="11727"/>
                    <a:pt x="40444" y="9"/>
                    <a:pt x="26081" y="9"/>
                  </a:cubicBezTo>
                  <a:cubicBezTo>
                    <a:pt x="11717" y="-369"/>
                    <a:pt x="0" y="11348"/>
                    <a:pt x="0" y="26090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00" name="Freeform 3199">
              <a:extLst>
                <a:ext uri="{FF2B5EF4-FFF2-40B4-BE49-F238E27FC236}">
                  <a16:creationId xmlns:a16="http://schemas.microsoft.com/office/drawing/2014/main" id="{5112A076-2208-B3FF-7CA1-B349917A9178}"/>
                </a:ext>
              </a:extLst>
            </p:cNvPr>
            <p:cNvSpPr/>
            <p:nvPr/>
          </p:nvSpPr>
          <p:spPr>
            <a:xfrm>
              <a:off x="-2348634" y="4113882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5"/>
                    <a:pt x="11718" y="52162"/>
                    <a:pt x="26081" y="52162"/>
                  </a:cubicBezTo>
                  <a:cubicBezTo>
                    <a:pt x="40444" y="52162"/>
                    <a:pt x="52162" y="40445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8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01" name="Freeform 3200">
              <a:extLst>
                <a:ext uri="{FF2B5EF4-FFF2-40B4-BE49-F238E27FC236}">
                  <a16:creationId xmlns:a16="http://schemas.microsoft.com/office/drawing/2014/main" id="{9907E600-DDA4-EA89-46A2-18B263852CBE}"/>
                </a:ext>
              </a:extLst>
            </p:cNvPr>
            <p:cNvSpPr/>
            <p:nvPr/>
          </p:nvSpPr>
          <p:spPr>
            <a:xfrm>
              <a:off x="-5011907" y="3961555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1 h 52161"/>
                <a:gd name="connsiteX2" fmla="*/ 52161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1"/>
                    <a:pt x="26081" y="52161"/>
                  </a:cubicBezTo>
                  <a:cubicBezTo>
                    <a:pt x="40444" y="52161"/>
                    <a:pt x="52161" y="40444"/>
                    <a:pt x="52161" y="26081"/>
                  </a:cubicBezTo>
                  <a:cubicBezTo>
                    <a:pt x="52161" y="11717"/>
                    <a:pt x="40444" y="0"/>
                    <a:pt x="26081" y="0"/>
                  </a:cubicBezTo>
                  <a:cubicBezTo>
                    <a:pt x="11717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02" name="Freeform 3201">
              <a:extLst>
                <a:ext uri="{FF2B5EF4-FFF2-40B4-BE49-F238E27FC236}">
                  <a16:creationId xmlns:a16="http://schemas.microsoft.com/office/drawing/2014/main" id="{AFEDCC6C-6844-25EF-FEED-4E2D2FC9FF70}"/>
                </a:ext>
              </a:extLst>
            </p:cNvPr>
            <p:cNvSpPr/>
            <p:nvPr/>
          </p:nvSpPr>
          <p:spPr>
            <a:xfrm>
              <a:off x="-3638693" y="2345296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8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03" name="Freeform 3202">
              <a:extLst>
                <a:ext uri="{FF2B5EF4-FFF2-40B4-BE49-F238E27FC236}">
                  <a16:creationId xmlns:a16="http://schemas.microsoft.com/office/drawing/2014/main" id="{DABAC014-83C8-1D5F-DAA8-6F10E200F149}"/>
                </a:ext>
              </a:extLst>
            </p:cNvPr>
            <p:cNvSpPr/>
            <p:nvPr/>
          </p:nvSpPr>
          <p:spPr>
            <a:xfrm>
              <a:off x="-2606419" y="3298949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7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04" name="Freeform 3203">
              <a:extLst>
                <a:ext uri="{FF2B5EF4-FFF2-40B4-BE49-F238E27FC236}">
                  <a16:creationId xmlns:a16="http://schemas.microsoft.com/office/drawing/2014/main" id="{28D218F8-6C62-F05C-55E0-85369DE400CE}"/>
                </a:ext>
              </a:extLst>
            </p:cNvPr>
            <p:cNvSpPr/>
            <p:nvPr/>
          </p:nvSpPr>
          <p:spPr>
            <a:xfrm>
              <a:off x="-4322088" y="4228034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1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1"/>
                    <a:pt x="26081" y="52161"/>
                  </a:cubicBezTo>
                  <a:cubicBezTo>
                    <a:pt x="40445" y="52161"/>
                    <a:pt x="52162" y="40444"/>
                    <a:pt x="52162" y="26081"/>
                  </a:cubicBezTo>
                  <a:cubicBezTo>
                    <a:pt x="52162" y="11717"/>
                    <a:pt x="40445" y="0"/>
                    <a:pt x="26081" y="0"/>
                  </a:cubicBezTo>
                  <a:cubicBezTo>
                    <a:pt x="11718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05" name="Freeform 3204">
              <a:extLst>
                <a:ext uri="{FF2B5EF4-FFF2-40B4-BE49-F238E27FC236}">
                  <a16:creationId xmlns:a16="http://schemas.microsoft.com/office/drawing/2014/main" id="{E5C105EC-805F-5AC2-22C8-3B39839B5583}"/>
                </a:ext>
              </a:extLst>
            </p:cNvPr>
            <p:cNvSpPr/>
            <p:nvPr/>
          </p:nvSpPr>
          <p:spPr>
            <a:xfrm>
              <a:off x="-4488400" y="3620613"/>
              <a:ext cx="52161" cy="52161"/>
            </a:xfrm>
            <a:custGeom>
              <a:avLst/>
              <a:gdLst>
                <a:gd name="connsiteX0" fmla="*/ 52162 w 52161"/>
                <a:gd name="connsiteY0" fmla="*/ 26081 h 52161"/>
                <a:gd name="connsiteX1" fmla="*/ 26081 w 52161"/>
                <a:gd name="connsiteY1" fmla="*/ 52162 h 52161"/>
                <a:gd name="connsiteX2" fmla="*/ 1 w 52161"/>
                <a:gd name="connsiteY2" fmla="*/ 26081 h 52161"/>
                <a:gd name="connsiteX3" fmla="*/ 26081 w 52161"/>
                <a:gd name="connsiteY3" fmla="*/ 0 h 52161"/>
                <a:gd name="connsiteX4" fmla="*/ 52162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52162" y="26081"/>
                  </a:moveTo>
                  <a:cubicBezTo>
                    <a:pt x="52162" y="40485"/>
                    <a:pt x="40484" y="52162"/>
                    <a:pt x="26081" y="52162"/>
                  </a:cubicBezTo>
                  <a:cubicBezTo>
                    <a:pt x="11677" y="52162"/>
                    <a:pt x="1" y="40485"/>
                    <a:pt x="1" y="26081"/>
                  </a:cubicBezTo>
                  <a:cubicBezTo>
                    <a:pt x="1" y="11677"/>
                    <a:pt x="11678" y="0"/>
                    <a:pt x="26081" y="0"/>
                  </a:cubicBezTo>
                  <a:cubicBezTo>
                    <a:pt x="40485" y="0"/>
                    <a:pt x="52162" y="11677"/>
                    <a:pt x="52162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06" name="Freeform 3205">
              <a:extLst>
                <a:ext uri="{FF2B5EF4-FFF2-40B4-BE49-F238E27FC236}">
                  <a16:creationId xmlns:a16="http://schemas.microsoft.com/office/drawing/2014/main" id="{E1AECDF4-D1CA-998F-C843-3011EEB41E04}"/>
                </a:ext>
              </a:extLst>
            </p:cNvPr>
            <p:cNvSpPr/>
            <p:nvPr/>
          </p:nvSpPr>
          <p:spPr>
            <a:xfrm>
              <a:off x="-3664773" y="3255481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7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07" name="Freeform 3206">
              <a:extLst>
                <a:ext uri="{FF2B5EF4-FFF2-40B4-BE49-F238E27FC236}">
                  <a16:creationId xmlns:a16="http://schemas.microsoft.com/office/drawing/2014/main" id="{2ECB9BB6-2533-B12F-6BC4-CB36C352CEFC}"/>
                </a:ext>
              </a:extLst>
            </p:cNvPr>
            <p:cNvSpPr/>
            <p:nvPr/>
          </p:nvSpPr>
          <p:spPr>
            <a:xfrm>
              <a:off x="-3389979" y="3298949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8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08" name="Freeform 3207">
              <a:extLst>
                <a:ext uri="{FF2B5EF4-FFF2-40B4-BE49-F238E27FC236}">
                  <a16:creationId xmlns:a16="http://schemas.microsoft.com/office/drawing/2014/main" id="{AC6356EF-C284-4FAE-D5A1-90B8E4623A56}"/>
                </a:ext>
              </a:extLst>
            </p:cNvPr>
            <p:cNvSpPr/>
            <p:nvPr/>
          </p:nvSpPr>
          <p:spPr>
            <a:xfrm rot="-5261750">
              <a:off x="-2322523" y="1423841"/>
              <a:ext cx="52162" cy="52162"/>
            </a:xfrm>
            <a:custGeom>
              <a:avLst/>
              <a:gdLst>
                <a:gd name="connsiteX0" fmla="*/ 52162 w 52162"/>
                <a:gd name="connsiteY0" fmla="*/ 26081 h 52162"/>
                <a:gd name="connsiteX1" fmla="*/ 26081 w 52162"/>
                <a:gd name="connsiteY1" fmla="*/ 52162 h 52162"/>
                <a:gd name="connsiteX2" fmla="*/ 1 w 52162"/>
                <a:gd name="connsiteY2" fmla="*/ 26081 h 52162"/>
                <a:gd name="connsiteX3" fmla="*/ 26081 w 52162"/>
                <a:gd name="connsiteY3" fmla="*/ 0 h 52162"/>
                <a:gd name="connsiteX4" fmla="*/ 52162 w 52162"/>
                <a:gd name="connsiteY4" fmla="*/ 26081 h 52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2" h="52162">
                  <a:moveTo>
                    <a:pt x="52162" y="26081"/>
                  </a:moveTo>
                  <a:cubicBezTo>
                    <a:pt x="52162" y="40485"/>
                    <a:pt x="40485" y="52162"/>
                    <a:pt x="26081" y="52162"/>
                  </a:cubicBezTo>
                  <a:cubicBezTo>
                    <a:pt x="11677" y="52162"/>
                    <a:pt x="1" y="40485"/>
                    <a:pt x="1" y="26081"/>
                  </a:cubicBezTo>
                  <a:cubicBezTo>
                    <a:pt x="1" y="11677"/>
                    <a:pt x="11678" y="0"/>
                    <a:pt x="26081" y="0"/>
                  </a:cubicBezTo>
                  <a:cubicBezTo>
                    <a:pt x="40486" y="0"/>
                    <a:pt x="52162" y="11677"/>
                    <a:pt x="52162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09" name="Freeform 3208">
              <a:extLst>
                <a:ext uri="{FF2B5EF4-FFF2-40B4-BE49-F238E27FC236}">
                  <a16:creationId xmlns:a16="http://schemas.microsoft.com/office/drawing/2014/main" id="{7C01168F-C860-16CC-C894-3753FEA67C12}"/>
                </a:ext>
              </a:extLst>
            </p:cNvPr>
            <p:cNvSpPr/>
            <p:nvPr/>
          </p:nvSpPr>
          <p:spPr>
            <a:xfrm>
              <a:off x="-2237885" y="2808326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7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10" name="Freeform 3209">
              <a:extLst>
                <a:ext uri="{FF2B5EF4-FFF2-40B4-BE49-F238E27FC236}">
                  <a16:creationId xmlns:a16="http://schemas.microsoft.com/office/drawing/2014/main" id="{BD22F15E-2DED-552D-6847-C3A4436F9718}"/>
                </a:ext>
              </a:extLst>
            </p:cNvPr>
            <p:cNvSpPr/>
            <p:nvPr/>
          </p:nvSpPr>
          <p:spPr>
            <a:xfrm>
              <a:off x="-3314761" y="1736364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2"/>
                    <a:pt x="26081" y="52162"/>
                  </a:cubicBezTo>
                  <a:cubicBezTo>
                    <a:pt x="40445" y="52162"/>
                    <a:pt x="52162" y="40444"/>
                    <a:pt x="52162" y="26081"/>
                  </a:cubicBezTo>
                  <a:cubicBezTo>
                    <a:pt x="52162" y="11718"/>
                    <a:pt x="40445" y="0"/>
                    <a:pt x="26081" y="0"/>
                  </a:cubicBezTo>
                  <a:cubicBezTo>
                    <a:pt x="11718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11" name="Freeform 3210">
              <a:extLst>
                <a:ext uri="{FF2B5EF4-FFF2-40B4-BE49-F238E27FC236}">
                  <a16:creationId xmlns:a16="http://schemas.microsoft.com/office/drawing/2014/main" id="{7D2E635D-5EBA-07A3-4F37-0001E77B5F7D}"/>
                </a:ext>
              </a:extLst>
            </p:cNvPr>
            <p:cNvSpPr/>
            <p:nvPr/>
          </p:nvSpPr>
          <p:spPr>
            <a:xfrm>
              <a:off x="-2457115" y="2160084"/>
              <a:ext cx="52161" cy="52161"/>
            </a:xfrm>
            <a:custGeom>
              <a:avLst/>
              <a:gdLst>
                <a:gd name="connsiteX0" fmla="*/ 52162 w 52161"/>
                <a:gd name="connsiteY0" fmla="*/ 26081 h 52161"/>
                <a:gd name="connsiteX1" fmla="*/ 26082 w 52161"/>
                <a:gd name="connsiteY1" fmla="*/ 52162 h 52161"/>
                <a:gd name="connsiteX2" fmla="*/ 1 w 52161"/>
                <a:gd name="connsiteY2" fmla="*/ 26081 h 52161"/>
                <a:gd name="connsiteX3" fmla="*/ 26082 w 52161"/>
                <a:gd name="connsiteY3" fmla="*/ 0 h 52161"/>
                <a:gd name="connsiteX4" fmla="*/ 52162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52162" y="26081"/>
                  </a:moveTo>
                  <a:cubicBezTo>
                    <a:pt x="52162" y="40485"/>
                    <a:pt x="40485" y="52162"/>
                    <a:pt x="26082" y="52162"/>
                  </a:cubicBezTo>
                  <a:cubicBezTo>
                    <a:pt x="11677" y="52162"/>
                    <a:pt x="1" y="40485"/>
                    <a:pt x="1" y="26081"/>
                  </a:cubicBezTo>
                  <a:cubicBezTo>
                    <a:pt x="1" y="11677"/>
                    <a:pt x="11678" y="0"/>
                    <a:pt x="26082" y="0"/>
                  </a:cubicBezTo>
                  <a:cubicBezTo>
                    <a:pt x="40486" y="0"/>
                    <a:pt x="52162" y="11677"/>
                    <a:pt x="52162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12" name="Freeform 3211">
              <a:extLst>
                <a:ext uri="{FF2B5EF4-FFF2-40B4-BE49-F238E27FC236}">
                  <a16:creationId xmlns:a16="http://schemas.microsoft.com/office/drawing/2014/main" id="{DBB3ED84-9C2D-65C2-9183-BD666EAC08C0}"/>
                </a:ext>
              </a:extLst>
            </p:cNvPr>
            <p:cNvSpPr/>
            <p:nvPr/>
          </p:nvSpPr>
          <p:spPr>
            <a:xfrm>
              <a:off x="-4742783" y="2319215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5" y="52162"/>
                    <a:pt x="52162" y="40444"/>
                    <a:pt x="52162" y="26081"/>
                  </a:cubicBezTo>
                  <a:cubicBezTo>
                    <a:pt x="52162" y="11718"/>
                    <a:pt x="40445" y="0"/>
                    <a:pt x="26081" y="0"/>
                  </a:cubicBezTo>
                  <a:cubicBezTo>
                    <a:pt x="11717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13" name="Freeform 3212">
              <a:extLst>
                <a:ext uri="{FF2B5EF4-FFF2-40B4-BE49-F238E27FC236}">
                  <a16:creationId xmlns:a16="http://schemas.microsoft.com/office/drawing/2014/main" id="{B4638213-CB23-D2E6-9969-D8555FC24071}"/>
                </a:ext>
              </a:extLst>
            </p:cNvPr>
            <p:cNvSpPr/>
            <p:nvPr/>
          </p:nvSpPr>
          <p:spPr>
            <a:xfrm>
              <a:off x="-4939335" y="1827081"/>
              <a:ext cx="52161" cy="52161"/>
            </a:xfrm>
            <a:custGeom>
              <a:avLst/>
              <a:gdLst>
                <a:gd name="connsiteX0" fmla="*/ 52162 w 52161"/>
                <a:gd name="connsiteY0" fmla="*/ 26081 h 52161"/>
                <a:gd name="connsiteX1" fmla="*/ 26081 w 52161"/>
                <a:gd name="connsiteY1" fmla="*/ 52162 h 52161"/>
                <a:gd name="connsiteX2" fmla="*/ 0 w 52161"/>
                <a:gd name="connsiteY2" fmla="*/ 26081 h 52161"/>
                <a:gd name="connsiteX3" fmla="*/ 26081 w 52161"/>
                <a:gd name="connsiteY3" fmla="*/ 0 h 52161"/>
                <a:gd name="connsiteX4" fmla="*/ 52162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52162" y="26081"/>
                  </a:moveTo>
                  <a:cubicBezTo>
                    <a:pt x="52162" y="40485"/>
                    <a:pt x="40485" y="52162"/>
                    <a:pt x="26081" y="52162"/>
                  </a:cubicBezTo>
                  <a:cubicBezTo>
                    <a:pt x="11677" y="52162"/>
                    <a:pt x="0" y="40485"/>
                    <a:pt x="0" y="26081"/>
                  </a:cubicBezTo>
                  <a:cubicBezTo>
                    <a:pt x="0" y="11677"/>
                    <a:pt x="11677" y="0"/>
                    <a:pt x="26081" y="0"/>
                  </a:cubicBezTo>
                  <a:cubicBezTo>
                    <a:pt x="40485" y="0"/>
                    <a:pt x="52162" y="11677"/>
                    <a:pt x="52162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14" name="Freeform 3213">
              <a:extLst>
                <a:ext uri="{FF2B5EF4-FFF2-40B4-BE49-F238E27FC236}">
                  <a16:creationId xmlns:a16="http://schemas.microsoft.com/office/drawing/2014/main" id="{F8C9F479-3129-34BC-D96B-D1990F45A57A}"/>
                </a:ext>
              </a:extLst>
            </p:cNvPr>
            <p:cNvSpPr/>
            <p:nvPr/>
          </p:nvSpPr>
          <p:spPr>
            <a:xfrm>
              <a:off x="-5654858" y="3655388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1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1" y="40444"/>
                    <a:pt x="52161" y="26081"/>
                  </a:cubicBezTo>
                  <a:cubicBezTo>
                    <a:pt x="52161" y="11718"/>
                    <a:pt x="40444" y="0"/>
                    <a:pt x="26081" y="0"/>
                  </a:cubicBezTo>
                  <a:cubicBezTo>
                    <a:pt x="11717" y="0"/>
                    <a:pt x="0" y="11340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15" name="Freeform 3214">
              <a:extLst>
                <a:ext uri="{FF2B5EF4-FFF2-40B4-BE49-F238E27FC236}">
                  <a16:creationId xmlns:a16="http://schemas.microsoft.com/office/drawing/2014/main" id="{0703D3C2-CE0F-B0CC-C184-1B19C0DAA60A}"/>
                </a:ext>
              </a:extLst>
            </p:cNvPr>
            <p:cNvSpPr/>
            <p:nvPr/>
          </p:nvSpPr>
          <p:spPr>
            <a:xfrm>
              <a:off x="-6805818" y="3293280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1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1" y="40444"/>
                    <a:pt x="52161" y="26081"/>
                  </a:cubicBezTo>
                  <a:cubicBezTo>
                    <a:pt x="52161" y="11717"/>
                    <a:pt x="40444" y="0"/>
                    <a:pt x="26081" y="0"/>
                  </a:cubicBezTo>
                  <a:cubicBezTo>
                    <a:pt x="11717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16" name="Freeform 3215">
              <a:extLst>
                <a:ext uri="{FF2B5EF4-FFF2-40B4-BE49-F238E27FC236}">
                  <a16:creationId xmlns:a16="http://schemas.microsoft.com/office/drawing/2014/main" id="{4402CBC2-790A-BD56-7C62-D6FC9C0F2D66}"/>
                </a:ext>
              </a:extLst>
            </p:cNvPr>
            <p:cNvSpPr/>
            <p:nvPr/>
          </p:nvSpPr>
          <p:spPr>
            <a:xfrm>
              <a:off x="-3752844" y="4734910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1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1"/>
                    <a:pt x="26081" y="52161"/>
                  </a:cubicBezTo>
                  <a:cubicBezTo>
                    <a:pt x="40444" y="52161"/>
                    <a:pt x="52162" y="40444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8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17" name="Freeform 3216">
              <a:extLst>
                <a:ext uri="{FF2B5EF4-FFF2-40B4-BE49-F238E27FC236}">
                  <a16:creationId xmlns:a16="http://schemas.microsoft.com/office/drawing/2014/main" id="{A277AD99-78E8-CA83-A56F-0D8A03DFE269}"/>
                </a:ext>
              </a:extLst>
            </p:cNvPr>
            <p:cNvSpPr/>
            <p:nvPr/>
          </p:nvSpPr>
          <p:spPr>
            <a:xfrm>
              <a:off x="-3416060" y="4254114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1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5"/>
                    <a:pt x="11717" y="52162"/>
                    <a:pt x="26081" y="52162"/>
                  </a:cubicBezTo>
                  <a:cubicBezTo>
                    <a:pt x="40444" y="52162"/>
                    <a:pt x="52161" y="40445"/>
                    <a:pt x="52161" y="26081"/>
                  </a:cubicBezTo>
                  <a:cubicBezTo>
                    <a:pt x="52161" y="11718"/>
                    <a:pt x="40444" y="0"/>
                    <a:pt x="26081" y="0"/>
                  </a:cubicBezTo>
                  <a:cubicBezTo>
                    <a:pt x="11717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18" name="Freeform 3217">
              <a:extLst>
                <a:ext uri="{FF2B5EF4-FFF2-40B4-BE49-F238E27FC236}">
                  <a16:creationId xmlns:a16="http://schemas.microsoft.com/office/drawing/2014/main" id="{962D1F25-67E4-97FB-A5BC-5B22954B02CF}"/>
                </a:ext>
              </a:extLst>
            </p:cNvPr>
            <p:cNvSpPr/>
            <p:nvPr/>
          </p:nvSpPr>
          <p:spPr>
            <a:xfrm>
              <a:off x="-3778924" y="5931228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1 h 52161"/>
                <a:gd name="connsiteX2" fmla="*/ 52161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1"/>
                    <a:pt x="26081" y="52161"/>
                  </a:cubicBezTo>
                  <a:cubicBezTo>
                    <a:pt x="40444" y="52161"/>
                    <a:pt x="52161" y="40444"/>
                    <a:pt x="52161" y="26081"/>
                  </a:cubicBezTo>
                  <a:cubicBezTo>
                    <a:pt x="52161" y="11717"/>
                    <a:pt x="40444" y="0"/>
                    <a:pt x="26081" y="0"/>
                  </a:cubicBezTo>
                  <a:cubicBezTo>
                    <a:pt x="11717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19" name="Freeform 3218">
              <a:extLst>
                <a:ext uri="{FF2B5EF4-FFF2-40B4-BE49-F238E27FC236}">
                  <a16:creationId xmlns:a16="http://schemas.microsoft.com/office/drawing/2014/main" id="{4E69D89F-C12A-833C-DC3A-0D17818EE309}"/>
                </a:ext>
              </a:extLst>
            </p:cNvPr>
            <p:cNvSpPr/>
            <p:nvPr/>
          </p:nvSpPr>
          <p:spPr>
            <a:xfrm>
              <a:off x="-12017080" y="406240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8"/>
                    <a:pt x="40444" y="0"/>
                    <a:pt x="26081" y="0"/>
                  </a:cubicBezTo>
                  <a:cubicBezTo>
                    <a:pt x="11717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20" name="Freeform 3219">
              <a:extLst>
                <a:ext uri="{FF2B5EF4-FFF2-40B4-BE49-F238E27FC236}">
                  <a16:creationId xmlns:a16="http://schemas.microsoft.com/office/drawing/2014/main" id="{A239EC9D-2CDB-3681-84D9-EF5D61807002}"/>
                </a:ext>
              </a:extLst>
            </p:cNvPr>
            <p:cNvSpPr/>
            <p:nvPr/>
          </p:nvSpPr>
          <p:spPr>
            <a:xfrm>
              <a:off x="-10662764" y="5411501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1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1"/>
                    <a:pt x="26081" y="52161"/>
                  </a:cubicBezTo>
                  <a:cubicBezTo>
                    <a:pt x="40444" y="52161"/>
                    <a:pt x="52162" y="40444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8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22" name="Freeform 3221">
              <a:extLst>
                <a:ext uri="{FF2B5EF4-FFF2-40B4-BE49-F238E27FC236}">
                  <a16:creationId xmlns:a16="http://schemas.microsoft.com/office/drawing/2014/main" id="{384BEE3A-20EF-7144-1EDF-D4A6EE2402B9}"/>
                </a:ext>
              </a:extLst>
            </p:cNvPr>
            <p:cNvSpPr/>
            <p:nvPr/>
          </p:nvSpPr>
          <p:spPr>
            <a:xfrm>
              <a:off x="-5037988" y="2215265"/>
              <a:ext cx="104323" cy="104328"/>
            </a:xfrm>
            <a:custGeom>
              <a:avLst/>
              <a:gdLst>
                <a:gd name="connsiteX0" fmla="*/ 0 w 104323"/>
                <a:gd name="connsiteY0" fmla="*/ 52166 h 104328"/>
                <a:gd name="connsiteX1" fmla="*/ 52162 w 104323"/>
                <a:gd name="connsiteY1" fmla="*/ 104328 h 104328"/>
                <a:gd name="connsiteX2" fmla="*/ 104323 w 104323"/>
                <a:gd name="connsiteY2" fmla="*/ 52166 h 104328"/>
                <a:gd name="connsiteX3" fmla="*/ 52162 w 104323"/>
                <a:gd name="connsiteY3" fmla="*/ 5 h 104328"/>
                <a:gd name="connsiteX4" fmla="*/ 0 w 104323"/>
                <a:gd name="connsiteY4" fmla="*/ 52166 h 104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8">
                  <a:moveTo>
                    <a:pt x="0" y="52166"/>
                  </a:moveTo>
                  <a:cubicBezTo>
                    <a:pt x="0" y="80893"/>
                    <a:pt x="23435" y="104328"/>
                    <a:pt x="52162" y="104328"/>
                  </a:cubicBezTo>
                  <a:cubicBezTo>
                    <a:pt x="80889" y="104328"/>
                    <a:pt x="104323" y="80893"/>
                    <a:pt x="104323" y="52166"/>
                  </a:cubicBezTo>
                  <a:cubicBezTo>
                    <a:pt x="104323" y="23440"/>
                    <a:pt x="80889" y="5"/>
                    <a:pt x="52162" y="5"/>
                  </a:cubicBezTo>
                  <a:cubicBezTo>
                    <a:pt x="23435" y="-373"/>
                    <a:pt x="0" y="23062"/>
                    <a:pt x="0" y="52166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23" name="Freeform 3222">
              <a:extLst>
                <a:ext uri="{FF2B5EF4-FFF2-40B4-BE49-F238E27FC236}">
                  <a16:creationId xmlns:a16="http://schemas.microsoft.com/office/drawing/2014/main" id="{A2CF4593-BBDD-5DFC-1125-FA698E7239B4}"/>
                </a:ext>
              </a:extLst>
            </p:cNvPr>
            <p:cNvSpPr/>
            <p:nvPr/>
          </p:nvSpPr>
          <p:spPr>
            <a:xfrm rot="-5202066">
              <a:off x="-4125181" y="1112549"/>
              <a:ext cx="104319" cy="104319"/>
            </a:xfrm>
            <a:custGeom>
              <a:avLst/>
              <a:gdLst>
                <a:gd name="connsiteX0" fmla="*/ 104319 w 104319"/>
                <a:gd name="connsiteY0" fmla="*/ 52160 h 104319"/>
                <a:gd name="connsiteX1" fmla="*/ 52160 w 104319"/>
                <a:gd name="connsiteY1" fmla="*/ 104319 h 104319"/>
                <a:gd name="connsiteX2" fmla="*/ 0 w 104319"/>
                <a:gd name="connsiteY2" fmla="*/ 52160 h 104319"/>
                <a:gd name="connsiteX3" fmla="*/ 52160 w 104319"/>
                <a:gd name="connsiteY3" fmla="*/ 0 h 104319"/>
                <a:gd name="connsiteX4" fmla="*/ 104319 w 104319"/>
                <a:gd name="connsiteY4" fmla="*/ 52160 h 104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19" h="104319">
                  <a:moveTo>
                    <a:pt x="104319" y="52160"/>
                  </a:moveTo>
                  <a:cubicBezTo>
                    <a:pt x="104319" y="80966"/>
                    <a:pt x="80967" y="104319"/>
                    <a:pt x="52160" y="104319"/>
                  </a:cubicBezTo>
                  <a:cubicBezTo>
                    <a:pt x="23353" y="104319"/>
                    <a:pt x="0" y="80966"/>
                    <a:pt x="0" y="52160"/>
                  </a:cubicBezTo>
                  <a:cubicBezTo>
                    <a:pt x="0" y="23353"/>
                    <a:pt x="23353" y="0"/>
                    <a:pt x="52160" y="0"/>
                  </a:cubicBezTo>
                  <a:cubicBezTo>
                    <a:pt x="80967" y="0"/>
                    <a:pt x="104319" y="23353"/>
                    <a:pt x="104319" y="52160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24" name="Freeform 3223">
              <a:extLst>
                <a:ext uri="{FF2B5EF4-FFF2-40B4-BE49-F238E27FC236}">
                  <a16:creationId xmlns:a16="http://schemas.microsoft.com/office/drawing/2014/main" id="{F0939CAF-C51E-CB19-9A4D-ACA8F4F81458}"/>
                </a:ext>
              </a:extLst>
            </p:cNvPr>
            <p:cNvSpPr/>
            <p:nvPr/>
          </p:nvSpPr>
          <p:spPr>
            <a:xfrm>
              <a:off x="-4198886" y="317136"/>
              <a:ext cx="104323" cy="104323"/>
            </a:xfrm>
            <a:custGeom>
              <a:avLst/>
              <a:gdLst>
                <a:gd name="connsiteX0" fmla="*/ 0 w 104323"/>
                <a:gd name="connsiteY0" fmla="*/ 52162 h 104323"/>
                <a:gd name="connsiteX1" fmla="*/ 52162 w 104323"/>
                <a:gd name="connsiteY1" fmla="*/ 104324 h 104323"/>
                <a:gd name="connsiteX2" fmla="*/ 104324 w 104323"/>
                <a:gd name="connsiteY2" fmla="*/ 52162 h 104323"/>
                <a:gd name="connsiteX3" fmla="*/ 52162 w 104323"/>
                <a:gd name="connsiteY3" fmla="*/ 0 h 104323"/>
                <a:gd name="connsiteX4" fmla="*/ 0 w 104323"/>
                <a:gd name="connsiteY4" fmla="*/ 52162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0" y="52162"/>
                  </a:moveTo>
                  <a:cubicBezTo>
                    <a:pt x="0" y="80889"/>
                    <a:pt x="23436" y="104324"/>
                    <a:pt x="52162" y="104324"/>
                  </a:cubicBezTo>
                  <a:cubicBezTo>
                    <a:pt x="80889" y="104324"/>
                    <a:pt x="104324" y="80889"/>
                    <a:pt x="104324" y="52162"/>
                  </a:cubicBezTo>
                  <a:cubicBezTo>
                    <a:pt x="104324" y="23435"/>
                    <a:pt x="80889" y="0"/>
                    <a:pt x="52162" y="0"/>
                  </a:cubicBezTo>
                  <a:cubicBezTo>
                    <a:pt x="23436" y="0"/>
                    <a:pt x="0" y="23435"/>
                    <a:pt x="0" y="52162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25" name="Freeform 3224">
              <a:extLst>
                <a:ext uri="{FF2B5EF4-FFF2-40B4-BE49-F238E27FC236}">
                  <a16:creationId xmlns:a16="http://schemas.microsoft.com/office/drawing/2014/main" id="{18D3C717-325B-43D1-03D3-4579A0832D04}"/>
                </a:ext>
              </a:extLst>
            </p:cNvPr>
            <p:cNvSpPr/>
            <p:nvPr/>
          </p:nvSpPr>
          <p:spPr>
            <a:xfrm>
              <a:off x="-2526286" y="1060152"/>
              <a:ext cx="104323" cy="104323"/>
            </a:xfrm>
            <a:custGeom>
              <a:avLst/>
              <a:gdLst>
                <a:gd name="connsiteX0" fmla="*/ 0 w 104323"/>
                <a:gd name="connsiteY0" fmla="*/ 52162 h 104323"/>
                <a:gd name="connsiteX1" fmla="*/ 52162 w 104323"/>
                <a:gd name="connsiteY1" fmla="*/ 104323 h 104323"/>
                <a:gd name="connsiteX2" fmla="*/ 104324 w 104323"/>
                <a:gd name="connsiteY2" fmla="*/ 52162 h 104323"/>
                <a:gd name="connsiteX3" fmla="*/ 52162 w 104323"/>
                <a:gd name="connsiteY3" fmla="*/ 0 h 104323"/>
                <a:gd name="connsiteX4" fmla="*/ 0 w 104323"/>
                <a:gd name="connsiteY4" fmla="*/ 52162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0" y="52162"/>
                  </a:moveTo>
                  <a:cubicBezTo>
                    <a:pt x="0" y="80889"/>
                    <a:pt x="23435" y="104323"/>
                    <a:pt x="52162" y="104323"/>
                  </a:cubicBezTo>
                  <a:cubicBezTo>
                    <a:pt x="80888" y="104323"/>
                    <a:pt x="104324" y="80889"/>
                    <a:pt x="104324" y="52162"/>
                  </a:cubicBezTo>
                  <a:cubicBezTo>
                    <a:pt x="104324" y="23435"/>
                    <a:pt x="80888" y="0"/>
                    <a:pt x="52162" y="0"/>
                  </a:cubicBezTo>
                  <a:cubicBezTo>
                    <a:pt x="23435" y="0"/>
                    <a:pt x="0" y="23057"/>
                    <a:pt x="0" y="52162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26" name="Freeform 3225">
              <a:extLst>
                <a:ext uri="{FF2B5EF4-FFF2-40B4-BE49-F238E27FC236}">
                  <a16:creationId xmlns:a16="http://schemas.microsoft.com/office/drawing/2014/main" id="{BC18D019-3191-3398-93EA-098E3B5EC146}"/>
                </a:ext>
              </a:extLst>
            </p:cNvPr>
            <p:cNvSpPr/>
            <p:nvPr/>
          </p:nvSpPr>
          <p:spPr>
            <a:xfrm>
              <a:off x="-5476450" y="1870927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7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27" name="Freeform 3226">
              <a:extLst>
                <a:ext uri="{FF2B5EF4-FFF2-40B4-BE49-F238E27FC236}">
                  <a16:creationId xmlns:a16="http://schemas.microsoft.com/office/drawing/2014/main" id="{63A036B7-A8D1-C60E-5422-57A8DCEC227E}"/>
                </a:ext>
              </a:extLst>
            </p:cNvPr>
            <p:cNvSpPr/>
            <p:nvPr/>
          </p:nvSpPr>
          <p:spPr>
            <a:xfrm>
              <a:off x="-3367300" y="296246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8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28" name="Freeform 3227">
              <a:extLst>
                <a:ext uri="{FF2B5EF4-FFF2-40B4-BE49-F238E27FC236}">
                  <a16:creationId xmlns:a16="http://schemas.microsoft.com/office/drawing/2014/main" id="{7EE224E1-4095-2DDD-7CF3-C5779C1D0601}"/>
                </a:ext>
              </a:extLst>
            </p:cNvPr>
            <p:cNvSpPr/>
            <p:nvPr/>
          </p:nvSpPr>
          <p:spPr>
            <a:xfrm>
              <a:off x="-4965416" y="244085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2"/>
                    <a:pt x="26081" y="52162"/>
                  </a:cubicBezTo>
                  <a:cubicBezTo>
                    <a:pt x="40445" y="52162"/>
                    <a:pt x="52162" y="40444"/>
                    <a:pt x="52162" y="26081"/>
                  </a:cubicBezTo>
                  <a:cubicBezTo>
                    <a:pt x="52162" y="11718"/>
                    <a:pt x="40445" y="0"/>
                    <a:pt x="26081" y="0"/>
                  </a:cubicBezTo>
                  <a:cubicBezTo>
                    <a:pt x="11718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29" name="Freeform 3228">
              <a:extLst>
                <a:ext uri="{FF2B5EF4-FFF2-40B4-BE49-F238E27FC236}">
                  <a16:creationId xmlns:a16="http://schemas.microsoft.com/office/drawing/2014/main" id="{171D181D-D919-6EF8-1CE6-78FF6CBE4930}"/>
                </a:ext>
              </a:extLst>
            </p:cNvPr>
            <p:cNvSpPr/>
            <p:nvPr/>
          </p:nvSpPr>
          <p:spPr>
            <a:xfrm>
              <a:off x="-3073607" y="1218905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8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30" name="Freeform 3229">
              <a:extLst>
                <a:ext uri="{FF2B5EF4-FFF2-40B4-BE49-F238E27FC236}">
                  <a16:creationId xmlns:a16="http://schemas.microsoft.com/office/drawing/2014/main" id="{288715EB-6498-4238-1DF9-8E045EC077AF}"/>
                </a:ext>
              </a:extLst>
            </p:cNvPr>
            <p:cNvSpPr/>
            <p:nvPr/>
          </p:nvSpPr>
          <p:spPr>
            <a:xfrm>
              <a:off x="-5575859" y="235769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2"/>
                    <a:pt x="26081" y="52162"/>
                  </a:cubicBezTo>
                  <a:cubicBezTo>
                    <a:pt x="40445" y="52162"/>
                    <a:pt x="52162" y="40444"/>
                    <a:pt x="52162" y="26081"/>
                  </a:cubicBezTo>
                  <a:cubicBezTo>
                    <a:pt x="52162" y="11718"/>
                    <a:pt x="40445" y="0"/>
                    <a:pt x="26081" y="0"/>
                  </a:cubicBezTo>
                  <a:cubicBezTo>
                    <a:pt x="11718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31" name="Freeform 3230">
              <a:extLst>
                <a:ext uri="{FF2B5EF4-FFF2-40B4-BE49-F238E27FC236}">
                  <a16:creationId xmlns:a16="http://schemas.microsoft.com/office/drawing/2014/main" id="{FCBAC91E-E135-7A7A-4C69-D4F2BA3317BC}"/>
                </a:ext>
              </a:extLst>
            </p:cNvPr>
            <p:cNvSpPr/>
            <p:nvPr/>
          </p:nvSpPr>
          <p:spPr>
            <a:xfrm>
              <a:off x="-3132572" y="938063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1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1" y="40444"/>
                    <a:pt x="52161" y="26081"/>
                  </a:cubicBezTo>
                  <a:cubicBezTo>
                    <a:pt x="52161" y="11718"/>
                    <a:pt x="40444" y="0"/>
                    <a:pt x="26081" y="0"/>
                  </a:cubicBezTo>
                  <a:cubicBezTo>
                    <a:pt x="11717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32" name="Freeform 3231">
              <a:extLst>
                <a:ext uri="{FF2B5EF4-FFF2-40B4-BE49-F238E27FC236}">
                  <a16:creationId xmlns:a16="http://schemas.microsoft.com/office/drawing/2014/main" id="{AC8E8874-D82F-4F65-66D9-51AD351D7245}"/>
                </a:ext>
              </a:extLst>
            </p:cNvPr>
            <p:cNvSpPr/>
            <p:nvPr/>
          </p:nvSpPr>
          <p:spPr>
            <a:xfrm>
              <a:off x="-2680881" y="453866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1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1" y="40444"/>
                    <a:pt x="52161" y="26081"/>
                  </a:cubicBezTo>
                  <a:cubicBezTo>
                    <a:pt x="52161" y="11717"/>
                    <a:pt x="40444" y="0"/>
                    <a:pt x="26081" y="0"/>
                  </a:cubicBezTo>
                  <a:cubicBezTo>
                    <a:pt x="11717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33" name="Freeform 3232">
              <a:extLst>
                <a:ext uri="{FF2B5EF4-FFF2-40B4-BE49-F238E27FC236}">
                  <a16:creationId xmlns:a16="http://schemas.microsoft.com/office/drawing/2014/main" id="{C03D18D9-CCDD-155A-5813-282A9EE3CF74}"/>
                </a:ext>
              </a:extLst>
            </p:cNvPr>
            <p:cNvSpPr/>
            <p:nvPr/>
          </p:nvSpPr>
          <p:spPr>
            <a:xfrm>
              <a:off x="-6563909" y="3618346"/>
              <a:ext cx="104323" cy="104323"/>
            </a:xfrm>
            <a:custGeom>
              <a:avLst/>
              <a:gdLst>
                <a:gd name="connsiteX0" fmla="*/ 0 w 104323"/>
                <a:gd name="connsiteY0" fmla="*/ 52162 h 104323"/>
                <a:gd name="connsiteX1" fmla="*/ 52161 w 104323"/>
                <a:gd name="connsiteY1" fmla="*/ 104323 h 104323"/>
                <a:gd name="connsiteX2" fmla="*/ 104323 w 104323"/>
                <a:gd name="connsiteY2" fmla="*/ 52162 h 104323"/>
                <a:gd name="connsiteX3" fmla="*/ 52161 w 104323"/>
                <a:gd name="connsiteY3" fmla="*/ 0 h 104323"/>
                <a:gd name="connsiteX4" fmla="*/ 0 w 104323"/>
                <a:gd name="connsiteY4" fmla="*/ 52162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0" y="52162"/>
                  </a:moveTo>
                  <a:cubicBezTo>
                    <a:pt x="0" y="80889"/>
                    <a:pt x="23435" y="104323"/>
                    <a:pt x="52161" y="104323"/>
                  </a:cubicBezTo>
                  <a:cubicBezTo>
                    <a:pt x="80888" y="104323"/>
                    <a:pt x="104323" y="80889"/>
                    <a:pt x="104323" y="52162"/>
                  </a:cubicBezTo>
                  <a:cubicBezTo>
                    <a:pt x="104323" y="23435"/>
                    <a:pt x="80888" y="0"/>
                    <a:pt x="52161" y="0"/>
                  </a:cubicBezTo>
                  <a:cubicBezTo>
                    <a:pt x="23435" y="0"/>
                    <a:pt x="0" y="23057"/>
                    <a:pt x="0" y="52162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34" name="Freeform 3233">
              <a:extLst>
                <a:ext uri="{FF2B5EF4-FFF2-40B4-BE49-F238E27FC236}">
                  <a16:creationId xmlns:a16="http://schemas.microsoft.com/office/drawing/2014/main" id="{CCC2408F-C718-AC31-77F6-4D260562F54D}"/>
                </a:ext>
              </a:extLst>
            </p:cNvPr>
            <p:cNvSpPr/>
            <p:nvPr/>
          </p:nvSpPr>
          <p:spPr>
            <a:xfrm rot="-339309">
              <a:off x="-8980857" y="3843892"/>
              <a:ext cx="104320" cy="104320"/>
            </a:xfrm>
            <a:custGeom>
              <a:avLst/>
              <a:gdLst>
                <a:gd name="connsiteX0" fmla="*/ 104320 w 104320"/>
                <a:gd name="connsiteY0" fmla="*/ 52160 h 104320"/>
                <a:gd name="connsiteX1" fmla="*/ 52160 w 104320"/>
                <a:gd name="connsiteY1" fmla="*/ 104320 h 104320"/>
                <a:gd name="connsiteX2" fmla="*/ 0 w 104320"/>
                <a:gd name="connsiteY2" fmla="*/ 52160 h 104320"/>
                <a:gd name="connsiteX3" fmla="*/ 52160 w 104320"/>
                <a:gd name="connsiteY3" fmla="*/ 0 h 104320"/>
                <a:gd name="connsiteX4" fmla="*/ 104320 w 104320"/>
                <a:gd name="connsiteY4" fmla="*/ 52160 h 104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0" h="104320">
                  <a:moveTo>
                    <a:pt x="104320" y="52160"/>
                  </a:moveTo>
                  <a:cubicBezTo>
                    <a:pt x="104320" y="80967"/>
                    <a:pt x="80967" y="104320"/>
                    <a:pt x="52160" y="104320"/>
                  </a:cubicBezTo>
                  <a:cubicBezTo>
                    <a:pt x="23353" y="104320"/>
                    <a:pt x="0" y="80967"/>
                    <a:pt x="0" y="52160"/>
                  </a:cubicBezTo>
                  <a:cubicBezTo>
                    <a:pt x="0" y="23353"/>
                    <a:pt x="23353" y="0"/>
                    <a:pt x="52160" y="0"/>
                  </a:cubicBezTo>
                  <a:cubicBezTo>
                    <a:pt x="80967" y="0"/>
                    <a:pt x="104320" y="23353"/>
                    <a:pt x="104320" y="52160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35" name="Freeform 3234">
              <a:extLst>
                <a:ext uri="{FF2B5EF4-FFF2-40B4-BE49-F238E27FC236}">
                  <a16:creationId xmlns:a16="http://schemas.microsoft.com/office/drawing/2014/main" id="{55D798EE-DADC-0A24-79A0-5D1CDD9FB734}"/>
                </a:ext>
              </a:extLst>
            </p:cNvPr>
            <p:cNvSpPr/>
            <p:nvPr/>
          </p:nvSpPr>
          <p:spPr>
            <a:xfrm>
              <a:off x="-9114165" y="3363963"/>
              <a:ext cx="104323" cy="104323"/>
            </a:xfrm>
            <a:custGeom>
              <a:avLst/>
              <a:gdLst>
                <a:gd name="connsiteX0" fmla="*/ 0 w 104323"/>
                <a:gd name="connsiteY0" fmla="*/ 52162 h 104323"/>
                <a:gd name="connsiteX1" fmla="*/ 52162 w 104323"/>
                <a:gd name="connsiteY1" fmla="*/ 104323 h 104323"/>
                <a:gd name="connsiteX2" fmla="*/ 104324 w 104323"/>
                <a:gd name="connsiteY2" fmla="*/ 52162 h 104323"/>
                <a:gd name="connsiteX3" fmla="*/ 52162 w 104323"/>
                <a:gd name="connsiteY3" fmla="*/ 0 h 104323"/>
                <a:gd name="connsiteX4" fmla="*/ 0 w 104323"/>
                <a:gd name="connsiteY4" fmla="*/ 52162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0" y="52162"/>
                  </a:moveTo>
                  <a:cubicBezTo>
                    <a:pt x="0" y="80888"/>
                    <a:pt x="23435" y="104323"/>
                    <a:pt x="52162" y="104323"/>
                  </a:cubicBezTo>
                  <a:cubicBezTo>
                    <a:pt x="80889" y="104323"/>
                    <a:pt x="104324" y="80888"/>
                    <a:pt x="104324" y="52162"/>
                  </a:cubicBezTo>
                  <a:cubicBezTo>
                    <a:pt x="104324" y="23435"/>
                    <a:pt x="80889" y="0"/>
                    <a:pt x="52162" y="0"/>
                  </a:cubicBezTo>
                  <a:cubicBezTo>
                    <a:pt x="23435" y="0"/>
                    <a:pt x="0" y="23435"/>
                    <a:pt x="0" y="52162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36" name="Freeform 3235">
              <a:extLst>
                <a:ext uri="{FF2B5EF4-FFF2-40B4-BE49-F238E27FC236}">
                  <a16:creationId xmlns:a16="http://schemas.microsoft.com/office/drawing/2014/main" id="{9BC48071-2161-4D8A-6DF1-F46E266F2CE9}"/>
                </a:ext>
              </a:extLst>
            </p:cNvPr>
            <p:cNvSpPr/>
            <p:nvPr/>
          </p:nvSpPr>
          <p:spPr>
            <a:xfrm>
              <a:off x="-9480431" y="4311568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1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1"/>
                    <a:pt x="26081" y="52161"/>
                  </a:cubicBezTo>
                  <a:cubicBezTo>
                    <a:pt x="40444" y="52161"/>
                    <a:pt x="52162" y="40444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7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37" name="Freeform 3236">
              <a:extLst>
                <a:ext uri="{FF2B5EF4-FFF2-40B4-BE49-F238E27FC236}">
                  <a16:creationId xmlns:a16="http://schemas.microsoft.com/office/drawing/2014/main" id="{08E2E0BF-1FCA-16CC-8E9E-4281BB07C252}"/>
                </a:ext>
              </a:extLst>
            </p:cNvPr>
            <p:cNvSpPr/>
            <p:nvPr/>
          </p:nvSpPr>
          <p:spPr>
            <a:xfrm>
              <a:off x="-8163914" y="3390043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8"/>
                    <a:pt x="40444" y="0"/>
                    <a:pt x="26081" y="0"/>
                  </a:cubicBezTo>
                  <a:cubicBezTo>
                    <a:pt x="11717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38" name="Freeform 3237">
              <a:extLst>
                <a:ext uri="{FF2B5EF4-FFF2-40B4-BE49-F238E27FC236}">
                  <a16:creationId xmlns:a16="http://schemas.microsoft.com/office/drawing/2014/main" id="{5A1AF7D8-47B0-5E54-BFD6-0C0B041DD8D4}"/>
                </a:ext>
              </a:extLst>
            </p:cNvPr>
            <p:cNvSpPr/>
            <p:nvPr/>
          </p:nvSpPr>
          <p:spPr>
            <a:xfrm>
              <a:off x="-9156121" y="3702636"/>
              <a:ext cx="52161" cy="52161"/>
            </a:xfrm>
            <a:custGeom>
              <a:avLst/>
              <a:gdLst>
                <a:gd name="connsiteX0" fmla="*/ 52162 w 52161"/>
                <a:gd name="connsiteY0" fmla="*/ 26081 h 52161"/>
                <a:gd name="connsiteX1" fmla="*/ 26081 w 52161"/>
                <a:gd name="connsiteY1" fmla="*/ 52162 h 52161"/>
                <a:gd name="connsiteX2" fmla="*/ 0 w 52161"/>
                <a:gd name="connsiteY2" fmla="*/ 26081 h 52161"/>
                <a:gd name="connsiteX3" fmla="*/ 26081 w 52161"/>
                <a:gd name="connsiteY3" fmla="*/ 0 h 52161"/>
                <a:gd name="connsiteX4" fmla="*/ 52162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52162" y="26081"/>
                  </a:moveTo>
                  <a:cubicBezTo>
                    <a:pt x="52162" y="40485"/>
                    <a:pt x="40485" y="52162"/>
                    <a:pt x="26081" y="52162"/>
                  </a:cubicBezTo>
                  <a:cubicBezTo>
                    <a:pt x="11677" y="52162"/>
                    <a:pt x="0" y="40485"/>
                    <a:pt x="0" y="26081"/>
                  </a:cubicBezTo>
                  <a:cubicBezTo>
                    <a:pt x="0" y="11677"/>
                    <a:pt x="11677" y="0"/>
                    <a:pt x="26081" y="0"/>
                  </a:cubicBezTo>
                  <a:cubicBezTo>
                    <a:pt x="40485" y="0"/>
                    <a:pt x="52162" y="11677"/>
                    <a:pt x="52162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39" name="Freeform 3238">
              <a:extLst>
                <a:ext uri="{FF2B5EF4-FFF2-40B4-BE49-F238E27FC236}">
                  <a16:creationId xmlns:a16="http://schemas.microsoft.com/office/drawing/2014/main" id="{E981A893-0412-D5DA-7787-13047263A480}"/>
                </a:ext>
              </a:extLst>
            </p:cNvPr>
            <p:cNvSpPr/>
            <p:nvPr/>
          </p:nvSpPr>
          <p:spPr>
            <a:xfrm>
              <a:off x="-8298854" y="4126356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1 h 52161"/>
                <a:gd name="connsiteX2" fmla="*/ 52161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1"/>
                    <a:pt x="26081" y="52161"/>
                  </a:cubicBezTo>
                  <a:cubicBezTo>
                    <a:pt x="40444" y="52161"/>
                    <a:pt x="52161" y="40444"/>
                    <a:pt x="52161" y="26081"/>
                  </a:cubicBezTo>
                  <a:cubicBezTo>
                    <a:pt x="52161" y="11717"/>
                    <a:pt x="40444" y="0"/>
                    <a:pt x="26081" y="0"/>
                  </a:cubicBezTo>
                  <a:cubicBezTo>
                    <a:pt x="11717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40" name="Freeform 3239">
              <a:extLst>
                <a:ext uri="{FF2B5EF4-FFF2-40B4-BE49-F238E27FC236}">
                  <a16:creationId xmlns:a16="http://schemas.microsoft.com/office/drawing/2014/main" id="{B22A200A-B172-0A8B-6F08-A4F7CE3D8CB4}"/>
                </a:ext>
              </a:extLst>
            </p:cNvPr>
            <p:cNvSpPr/>
            <p:nvPr/>
          </p:nvSpPr>
          <p:spPr>
            <a:xfrm>
              <a:off x="-9966896" y="3078580"/>
              <a:ext cx="104323" cy="104327"/>
            </a:xfrm>
            <a:custGeom>
              <a:avLst/>
              <a:gdLst>
                <a:gd name="connsiteX0" fmla="*/ 0 w 104323"/>
                <a:gd name="connsiteY0" fmla="*/ 52166 h 104327"/>
                <a:gd name="connsiteX1" fmla="*/ 52162 w 104323"/>
                <a:gd name="connsiteY1" fmla="*/ 104328 h 104327"/>
                <a:gd name="connsiteX2" fmla="*/ 104323 w 104323"/>
                <a:gd name="connsiteY2" fmla="*/ 52166 h 104327"/>
                <a:gd name="connsiteX3" fmla="*/ 52162 w 104323"/>
                <a:gd name="connsiteY3" fmla="*/ 5 h 104327"/>
                <a:gd name="connsiteX4" fmla="*/ 0 w 104323"/>
                <a:gd name="connsiteY4" fmla="*/ 52166 h 10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7">
                  <a:moveTo>
                    <a:pt x="0" y="52166"/>
                  </a:moveTo>
                  <a:cubicBezTo>
                    <a:pt x="0" y="80893"/>
                    <a:pt x="23435" y="104328"/>
                    <a:pt x="52162" y="104328"/>
                  </a:cubicBezTo>
                  <a:cubicBezTo>
                    <a:pt x="80889" y="104328"/>
                    <a:pt x="104323" y="80893"/>
                    <a:pt x="104323" y="52166"/>
                  </a:cubicBezTo>
                  <a:cubicBezTo>
                    <a:pt x="104323" y="23440"/>
                    <a:pt x="80889" y="5"/>
                    <a:pt x="52162" y="5"/>
                  </a:cubicBezTo>
                  <a:cubicBezTo>
                    <a:pt x="23435" y="-374"/>
                    <a:pt x="0" y="23061"/>
                    <a:pt x="0" y="52166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41" name="Freeform 3240">
              <a:extLst>
                <a:ext uri="{FF2B5EF4-FFF2-40B4-BE49-F238E27FC236}">
                  <a16:creationId xmlns:a16="http://schemas.microsoft.com/office/drawing/2014/main" id="{DA4C75DC-62EA-91A3-D390-B4C564197DBE}"/>
                </a:ext>
              </a:extLst>
            </p:cNvPr>
            <p:cNvSpPr/>
            <p:nvPr/>
          </p:nvSpPr>
          <p:spPr>
            <a:xfrm>
              <a:off x="-10108640" y="2446218"/>
              <a:ext cx="104323" cy="104323"/>
            </a:xfrm>
            <a:custGeom>
              <a:avLst/>
              <a:gdLst>
                <a:gd name="connsiteX0" fmla="*/ 104323 w 104323"/>
                <a:gd name="connsiteY0" fmla="*/ 52162 h 104323"/>
                <a:gd name="connsiteX1" fmla="*/ 52162 w 104323"/>
                <a:gd name="connsiteY1" fmla="*/ 104324 h 104323"/>
                <a:gd name="connsiteX2" fmla="*/ 0 w 104323"/>
                <a:gd name="connsiteY2" fmla="*/ 52162 h 104323"/>
                <a:gd name="connsiteX3" fmla="*/ 52162 w 104323"/>
                <a:gd name="connsiteY3" fmla="*/ 0 h 104323"/>
                <a:gd name="connsiteX4" fmla="*/ 104323 w 104323"/>
                <a:gd name="connsiteY4" fmla="*/ 52162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104323" y="52162"/>
                  </a:moveTo>
                  <a:cubicBezTo>
                    <a:pt x="104323" y="80970"/>
                    <a:pt x="80970" y="104324"/>
                    <a:pt x="52162" y="104324"/>
                  </a:cubicBezTo>
                  <a:cubicBezTo>
                    <a:pt x="23354" y="104324"/>
                    <a:pt x="0" y="80970"/>
                    <a:pt x="0" y="52162"/>
                  </a:cubicBezTo>
                  <a:cubicBezTo>
                    <a:pt x="0" y="23354"/>
                    <a:pt x="23354" y="0"/>
                    <a:pt x="52162" y="0"/>
                  </a:cubicBezTo>
                  <a:cubicBezTo>
                    <a:pt x="80970" y="0"/>
                    <a:pt x="104323" y="23354"/>
                    <a:pt x="104323" y="52162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42" name="Freeform 3241">
              <a:extLst>
                <a:ext uri="{FF2B5EF4-FFF2-40B4-BE49-F238E27FC236}">
                  <a16:creationId xmlns:a16="http://schemas.microsoft.com/office/drawing/2014/main" id="{9E9E3404-7A9E-4222-7389-5FBED2D6781C}"/>
                </a:ext>
              </a:extLst>
            </p:cNvPr>
            <p:cNvSpPr/>
            <p:nvPr/>
          </p:nvSpPr>
          <p:spPr>
            <a:xfrm>
              <a:off x="-8553615" y="3390043"/>
              <a:ext cx="104323" cy="104323"/>
            </a:xfrm>
            <a:custGeom>
              <a:avLst/>
              <a:gdLst>
                <a:gd name="connsiteX0" fmla="*/ 0 w 104323"/>
                <a:gd name="connsiteY0" fmla="*/ 52162 h 104323"/>
                <a:gd name="connsiteX1" fmla="*/ 52162 w 104323"/>
                <a:gd name="connsiteY1" fmla="*/ 104324 h 104323"/>
                <a:gd name="connsiteX2" fmla="*/ 104323 w 104323"/>
                <a:gd name="connsiteY2" fmla="*/ 52162 h 104323"/>
                <a:gd name="connsiteX3" fmla="*/ 52162 w 104323"/>
                <a:gd name="connsiteY3" fmla="*/ 0 h 104323"/>
                <a:gd name="connsiteX4" fmla="*/ 0 w 104323"/>
                <a:gd name="connsiteY4" fmla="*/ 52162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0" y="52162"/>
                  </a:moveTo>
                  <a:cubicBezTo>
                    <a:pt x="0" y="80889"/>
                    <a:pt x="23435" y="104324"/>
                    <a:pt x="52162" y="104324"/>
                  </a:cubicBezTo>
                  <a:cubicBezTo>
                    <a:pt x="80889" y="104324"/>
                    <a:pt x="104323" y="80889"/>
                    <a:pt x="104323" y="52162"/>
                  </a:cubicBezTo>
                  <a:cubicBezTo>
                    <a:pt x="104323" y="23435"/>
                    <a:pt x="80889" y="0"/>
                    <a:pt x="52162" y="0"/>
                  </a:cubicBezTo>
                  <a:cubicBezTo>
                    <a:pt x="23435" y="0"/>
                    <a:pt x="0" y="23435"/>
                    <a:pt x="0" y="52162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43" name="Freeform 3242">
              <a:extLst>
                <a:ext uri="{FF2B5EF4-FFF2-40B4-BE49-F238E27FC236}">
                  <a16:creationId xmlns:a16="http://schemas.microsoft.com/office/drawing/2014/main" id="{5AA38A2F-BE1D-A310-F8C8-BE814440E07F}"/>
                </a:ext>
              </a:extLst>
            </p:cNvPr>
            <p:cNvSpPr/>
            <p:nvPr/>
          </p:nvSpPr>
          <p:spPr>
            <a:xfrm>
              <a:off x="-9208661" y="2262518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8"/>
                    <a:pt x="40444" y="0"/>
                    <a:pt x="26081" y="0"/>
                  </a:cubicBezTo>
                  <a:cubicBezTo>
                    <a:pt x="11718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44" name="Freeform 3243">
              <a:extLst>
                <a:ext uri="{FF2B5EF4-FFF2-40B4-BE49-F238E27FC236}">
                  <a16:creationId xmlns:a16="http://schemas.microsoft.com/office/drawing/2014/main" id="{EDD8D0F6-DA33-D531-4559-8D3E85CFDB69}"/>
                </a:ext>
              </a:extLst>
            </p:cNvPr>
            <p:cNvSpPr/>
            <p:nvPr/>
          </p:nvSpPr>
          <p:spPr>
            <a:xfrm>
              <a:off x="-7475606" y="3043054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5" y="52162"/>
                    <a:pt x="52162" y="40444"/>
                    <a:pt x="52162" y="26081"/>
                  </a:cubicBezTo>
                  <a:cubicBezTo>
                    <a:pt x="52162" y="11718"/>
                    <a:pt x="40445" y="0"/>
                    <a:pt x="26081" y="0"/>
                  </a:cubicBezTo>
                  <a:cubicBezTo>
                    <a:pt x="11717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45" name="Freeform 3244">
              <a:extLst>
                <a:ext uri="{FF2B5EF4-FFF2-40B4-BE49-F238E27FC236}">
                  <a16:creationId xmlns:a16="http://schemas.microsoft.com/office/drawing/2014/main" id="{11582987-5A95-A3ED-81AF-F0BB73731187}"/>
                </a:ext>
              </a:extLst>
            </p:cNvPr>
            <p:cNvSpPr/>
            <p:nvPr/>
          </p:nvSpPr>
          <p:spPr>
            <a:xfrm>
              <a:off x="-8963273" y="1287293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8"/>
                    <a:pt x="40444" y="0"/>
                    <a:pt x="26081" y="0"/>
                  </a:cubicBezTo>
                  <a:cubicBezTo>
                    <a:pt x="11717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46" name="Freeform 3245">
              <a:extLst>
                <a:ext uri="{FF2B5EF4-FFF2-40B4-BE49-F238E27FC236}">
                  <a16:creationId xmlns:a16="http://schemas.microsoft.com/office/drawing/2014/main" id="{7A03CE35-FD0E-1E6D-DCC0-A35C168289BC}"/>
                </a:ext>
              </a:extLst>
            </p:cNvPr>
            <p:cNvSpPr/>
            <p:nvPr/>
          </p:nvSpPr>
          <p:spPr>
            <a:xfrm>
              <a:off x="-7672157" y="323461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5" y="52162"/>
                    <a:pt x="52162" y="40444"/>
                    <a:pt x="52162" y="26081"/>
                  </a:cubicBezTo>
                  <a:cubicBezTo>
                    <a:pt x="52162" y="11717"/>
                    <a:pt x="40445" y="0"/>
                    <a:pt x="26081" y="0"/>
                  </a:cubicBezTo>
                  <a:cubicBezTo>
                    <a:pt x="11717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47" name="Freeform 3246">
              <a:extLst>
                <a:ext uri="{FF2B5EF4-FFF2-40B4-BE49-F238E27FC236}">
                  <a16:creationId xmlns:a16="http://schemas.microsoft.com/office/drawing/2014/main" id="{D7112D2A-170F-D741-B016-CCFF9CDA4DEE}"/>
                </a:ext>
              </a:extLst>
            </p:cNvPr>
            <p:cNvSpPr/>
            <p:nvPr/>
          </p:nvSpPr>
          <p:spPr>
            <a:xfrm>
              <a:off x="-9579463" y="2160084"/>
              <a:ext cx="104323" cy="104323"/>
            </a:xfrm>
            <a:custGeom>
              <a:avLst/>
              <a:gdLst>
                <a:gd name="connsiteX0" fmla="*/ 0 w 104323"/>
                <a:gd name="connsiteY0" fmla="*/ 52162 h 104323"/>
                <a:gd name="connsiteX1" fmla="*/ 52162 w 104323"/>
                <a:gd name="connsiteY1" fmla="*/ 104323 h 104323"/>
                <a:gd name="connsiteX2" fmla="*/ 104323 w 104323"/>
                <a:gd name="connsiteY2" fmla="*/ 52162 h 104323"/>
                <a:gd name="connsiteX3" fmla="*/ 52162 w 104323"/>
                <a:gd name="connsiteY3" fmla="*/ 0 h 104323"/>
                <a:gd name="connsiteX4" fmla="*/ 0 w 104323"/>
                <a:gd name="connsiteY4" fmla="*/ 52162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0" y="52162"/>
                  </a:moveTo>
                  <a:cubicBezTo>
                    <a:pt x="0" y="80888"/>
                    <a:pt x="23435" y="104323"/>
                    <a:pt x="52162" y="104323"/>
                  </a:cubicBezTo>
                  <a:cubicBezTo>
                    <a:pt x="80889" y="104323"/>
                    <a:pt x="104323" y="80888"/>
                    <a:pt x="104323" y="52162"/>
                  </a:cubicBezTo>
                  <a:cubicBezTo>
                    <a:pt x="104323" y="23435"/>
                    <a:pt x="80889" y="0"/>
                    <a:pt x="52162" y="0"/>
                  </a:cubicBezTo>
                  <a:cubicBezTo>
                    <a:pt x="23435" y="0"/>
                    <a:pt x="0" y="23435"/>
                    <a:pt x="0" y="52162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49" name="Freeform 3248">
              <a:extLst>
                <a:ext uri="{FF2B5EF4-FFF2-40B4-BE49-F238E27FC236}">
                  <a16:creationId xmlns:a16="http://schemas.microsoft.com/office/drawing/2014/main" id="{04542B42-5149-E1A0-1EC2-ECCF2BC6A297}"/>
                </a:ext>
              </a:extLst>
            </p:cNvPr>
            <p:cNvSpPr/>
            <p:nvPr/>
          </p:nvSpPr>
          <p:spPr>
            <a:xfrm>
              <a:off x="-10020192" y="2104899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8"/>
                    <a:pt x="40444" y="0"/>
                    <a:pt x="26081" y="0"/>
                  </a:cubicBezTo>
                  <a:cubicBezTo>
                    <a:pt x="11717" y="0"/>
                    <a:pt x="0" y="11340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50" name="Freeform 3249">
              <a:extLst>
                <a:ext uri="{FF2B5EF4-FFF2-40B4-BE49-F238E27FC236}">
                  <a16:creationId xmlns:a16="http://schemas.microsoft.com/office/drawing/2014/main" id="{88D38001-E2BA-B410-C749-2EE140EC9DF7}"/>
                </a:ext>
              </a:extLst>
            </p:cNvPr>
            <p:cNvSpPr/>
            <p:nvPr/>
          </p:nvSpPr>
          <p:spPr>
            <a:xfrm>
              <a:off x="-9568880" y="1620701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8"/>
                    <a:pt x="40444" y="0"/>
                    <a:pt x="26081" y="0"/>
                  </a:cubicBezTo>
                  <a:cubicBezTo>
                    <a:pt x="11718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51" name="Freeform 3250">
              <a:extLst>
                <a:ext uri="{FF2B5EF4-FFF2-40B4-BE49-F238E27FC236}">
                  <a16:creationId xmlns:a16="http://schemas.microsoft.com/office/drawing/2014/main" id="{D2697B12-A68C-437B-2663-7A37A6BBA624}"/>
                </a:ext>
              </a:extLst>
            </p:cNvPr>
            <p:cNvSpPr/>
            <p:nvPr/>
          </p:nvSpPr>
          <p:spPr>
            <a:xfrm>
              <a:off x="-4922079" y="1258994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1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1" y="40444"/>
                    <a:pt x="52161" y="26081"/>
                  </a:cubicBezTo>
                  <a:cubicBezTo>
                    <a:pt x="52161" y="11718"/>
                    <a:pt x="40444" y="0"/>
                    <a:pt x="26081" y="0"/>
                  </a:cubicBezTo>
                  <a:cubicBezTo>
                    <a:pt x="11717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52" name="Freeform 3251">
              <a:extLst>
                <a:ext uri="{FF2B5EF4-FFF2-40B4-BE49-F238E27FC236}">
                  <a16:creationId xmlns:a16="http://schemas.microsoft.com/office/drawing/2014/main" id="{5CC56974-1F66-CA1A-6FD2-7EEF28190F5B}"/>
                </a:ext>
              </a:extLst>
            </p:cNvPr>
            <p:cNvSpPr/>
            <p:nvPr/>
          </p:nvSpPr>
          <p:spPr>
            <a:xfrm>
              <a:off x="-9527301" y="297940"/>
              <a:ext cx="104323" cy="104323"/>
            </a:xfrm>
            <a:custGeom>
              <a:avLst/>
              <a:gdLst>
                <a:gd name="connsiteX0" fmla="*/ 0 w 104323"/>
                <a:gd name="connsiteY0" fmla="*/ 52162 h 104323"/>
                <a:gd name="connsiteX1" fmla="*/ 52162 w 104323"/>
                <a:gd name="connsiteY1" fmla="*/ 104324 h 104323"/>
                <a:gd name="connsiteX2" fmla="*/ 104324 w 104323"/>
                <a:gd name="connsiteY2" fmla="*/ 52162 h 104323"/>
                <a:gd name="connsiteX3" fmla="*/ 52162 w 104323"/>
                <a:gd name="connsiteY3" fmla="*/ 0 h 104323"/>
                <a:gd name="connsiteX4" fmla="*/ 0 w 104323"/>
                <a:gd name="connsiteY4" fmla="*/ 52162 h 1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3" h="104323">
                  <a:moveTo>
                    <a:pt x="0" y="52162"/>
                  </a:moveTo>
                  <a:cubicBezTo>
                    <a:pt x="0" y="80889"/>
                    <a:pt x="23435" y="104324"/>
                    <a:pt x="52162" y="104324"/>
                  </a:cubicBezTo>
                  <a:cubicBezTo>
                    <a:pt x="80889" y="104324"/>
                    <a:pt x="104324" y="80889"/>
                    <a:pt x="104324" y="52162"/>
                  </a:cubicBezTo>
                  <a:cubicBezTo>
                    <a:pt x="104324" y="23435"/>
                    <a:pt x="80889" y="0"/>
                    <a:pt x="52162" y="0"/>
                  </a:cubicBezTo>
                  <a:cubicBezTo>
                    <a:pt x="23435" y="0"/>
                    <a:pt x="0" y="23435"/>
                    <a:pt x="0" y="52162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53" name="Freeform 3252">
              <a:extLst>
                <a:ext uri="{FF2B5EF4-FFF2-40B4-BE49-F238E27FC236}">
                  <a16:creationId xmlns:a16="http://schemas.microsoft.com/office/drawing/2014/main" id="{94993135-AB0C-3E0A-ECB8-0F30E88FA2EA}"/>
                </a:ext>
              </a:extLst>
            </p:cNvPr>
            <p:cNvSpPr/>
            <p:nvPr/>
          </p:nvSpPr>
          <p:spPr>
            <a:xfrm>
              <a:off x="-8701029" y="506027"/>
              <a:ext cx="52161" cy="52161"/>
            </a:xfrm>
            <a:custGeom>
              <a:avLst/>
              <a:gdLst>
                <a:gd name="connsiteX0" fmla="*/ 52162 w 52161"/>
                <a:gd name="connsiteY0" fmla="*/ 26081 h 52161"/>
                <a:gd name="connsiteX1" fmla="*/ 26081 w 52161"/>
                <a:gd name="connsiteY1" fmla="*/ 52162 h 52161"/>
                <a:gd name="connsiteX2" fmla="*/ 0 w 52161"/>
                <a:gd name="connsiteY2" fmla="*/ 26081 h 52161"/>
                <a:gd name="connsiteX3" fmla="*/ 26081 w 52161"/>
                <a:gd name="connsiteY3" fmla="*/ 0 h 52161"/>
                <a:gd name="connsiteX4" fmla="*/ 52162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52162" y="26081"/>
                  </a:moveTo>
                  <a:cubicBezTo>
                    <a:pt x="52162" y="40485"/>
                    <a:pt x="40485" y="52162"/>
                    <a:pt x="26081" y="52162"/>
                  </a:cubicBezTo>
                  <a:cubicBezTo>
                    <a:pt x="11677" y="52162"/>
                    <a:pt x="0" y="40485"/>
                    <a:pt x="0" y="26081"/>
                  </a:cubicBezTo>
                  <a:cubicBezTo>
                    <a:pt x="0" y="11677"/>
                    <a:pt x="11677" y="0"/>
                    <a:pt x="26081" y="0"/>
                  </a:cubicBezTo>
                  <a:cubicBezTo>
                    <a:pt x="40485" y="0"/>
                    <a:pt x="52162" y="11677"/>
                    <a:pt x="52162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54" name="Freeform 3253">
              <a:extLst>
                <a:ext uri="{FF2B5EF4-FFF2-40B4-BE49-F238E27FC236}">
                  <a16:creationId xmlns:a16="http://schemas.microsoft.com/office/drawing/2014/main" id="{12A4FB1D-336B-F0A9-A3C1-F297E37D5A85}"/>
                </a:ext>
              </a:extLst>
            </p:cNvPr>
            <p:cNvSpPr/>
            <p:nvPr/>
          </p:nvSpPr>
          <p:spPr>
            <a:xfrm>
              <a:off x="-7700013" y="1081849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7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55" name="Freeform 3254">
              <a:extLst>
                <a:ext uri="{FF2B5EF4-FFF2-40B4-BE49-F238E27FC236}">
                  <a16:creationId xmlns:a16="http://schemas.microsoft.com/office/drawing/2014/main" id="{150635CA-7439-6482-0AAF-2F9B159EBAF0}"/>
                </a:ext>
              </a:extLst>
            </p:cNvPr>
            <p:cNvSpPr/>
            <p:nvPr/>
          </p:nvSpPr>
          <p:spPr>
            <a:xfrm rot="21145594">
              <a:off x="-1692362" y="201699"/>
              <a:ext cx="104325" cy="104325"/>
            </a:xfrm>
            <a:custGeom>
              <a:avLst/>
              <a:gdLst>
                <a:gd name="connsiteX0" fmla="*/ 104326 w 104325"/>
                <a:gd name="connsiteY0" fmla="*/ 52163 h 104325"/>
                <a:gd name="connsiteX1" fmla="*/ 52163 w 104325"/>
                <a:gd name="connsiteY1" fmla="*/ 104326 h 104325"/>
                <a:gd name="connsiteX2" fmla="*/ 0 w 104325"/>
                <a:gd name="connsiteY2" fmla="*/ 52163 h 104325"/>
                <a:gd name="connsiteX3" fmla="*/ 52163 w 104325"/>
                <a:gd name="connsiteY3" fmla="*/ 0 h 104325"/>
                <a:gd name="connsiteX4" fmla="*/ 104326 w 104325"/>
                <a:gd name="connsiteY4" fmla="*/ 52163 h 10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25" h="104325">
                  <a:moveTo>
                    <a:pt x="104326" y="52163"/>
                  </a:moveTo>
                  <a:cubicBezTo>
                    <a:pt x="104326" y="80972"/>
                    <a:pt x="80972" y="104326"/>
                    <a:pt x="52163" y="104326"/>
                  </a:cubicBezTo>
                  <a:cubicBezTo>
                    <a:pt x="23354" y="104326"/>
                    <a:pt x="0" y="80972"/>
                    <a:pt x="0" y="52163"/>
                  </a:cubicBezTo>
                  <a:cubicBezTo>
                    <a:pt x="0" y="23354"/>
                    <a:pt x="23354" y="0"/>
                    <a:pt x="52163" y="0"/>
                  </a:cubicBezTo>
                  <a:cubicBezTo>
                    <a:pt x="80972" y="0"/>
                    <a:pt x="104326" y="23354"/>
                    <a:pt x="104326" y="52163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56" name="Freeform 3255">
              <a:extLst>
                <a:ext uri="{FF2B5EF4-FFF2-40B4-BE49-F238E27FC236}">
                  <a16:creationId xmlns:a16="http://schemas.microsoft.com/office/drawing/2014/main" id="{C7893C54-19F3-8307-CF87-7C52D1D6A56F}"/>
                </a:ext>
              </a:extLst>
            </p:cNvPr>
            <p:cNvSpPr/>
            <p:nvPr/>
          </p:nvSpPr>
          <p:spPr>
            <a:xfrm>
              <a:off x="-9735570" y="1055238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8"/>
                    <a:pt x="40444" y="0"/>
                    <a:pt x="26081" y="0"/>
                  </a:cubicBezTo>
                  <a:cubicBezTo>
                    <a:pt x="11717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57" name="Freeform 3256">
              <a:extLst>
                <a:ext uri="{FF2B5EF4-FFF2-40B4-BE49-F238E27FC236}">
                  <a16:creationId xmlns:a16="http://schemas.microsoft.com/office/drawing/2014/main" id="{F1BE443B-A47C-2D18-AB72-04E7917F74ED}"/>
                </a:ext>
              </a:extLst>
            </p:cNvPr>
            <p:cNvSpPr/>
            <p:nvPr/>
          </p:nvSpPr>
          <p:spPr>
            <a:xfrm>
              <a:off x="-9203369" y="236525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8"/>
                    <a:pt x="40444" y="0"/>
                    <a:pt x="26081" y="0"/>
                  </a:cubicBezTo>
                  <a:cubicBezTo>
                    <a:pt x="11717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58" name="Freeform 3257">
              <a:extLst>
                <a:ext uri="{FF2B5EF4-FFF2-40B4-BE49-F238E27FC236}">
                  <a16:creationId xmlns:a16="http://schemas.microsoft.com/office/drawing/2014/main" id="{B2C85017-AE70-0E88-5161-6DDBC394538B}"/>
                </a:ext>
              </a:extLst>
            </p:cNvPr>
            <p:cNvSpPr/>
            <p:nvPr/>
          </p:nvSpPr>
          <p:spPr>
            <a:xfrm>
              <a:off x="-5341887" y="737731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5" y="52162"/>
                    <a:pt x="52162" y="40444"/>
                    <a:pt x="52162" y="26081"/>
                  </a:cubicBezTo>
                  <a:cubicBezTo>
                    <a:pt x="52162" y="11718"/>
                    <a:pt x="40445" y="0"/>
                    <a:pt x="26081" y="0"/>
                  </a:cubicBezTo>
                  <a:cubicBezTo>
                    <a:pt x="11717" y="0"/>
                    <a:pt x="0" y="11718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59" name="Freeform 3258">
              <a:extLst>
                <a:ext uri="{FF2B5EF4-FFF2-40B4-BE49-F238E27FC236}">
                  <a16:creationId xmlns:a16="http://schemas.microsoft.com/office/drawing/2014/main" id="{A2F3E3CF-6858-19D8-4EBB-19ED95439F15}"/>
                </a:ext>
              </a:extLst>
            </p:cNvPr>
            <p:cNvSpPr/>
            <p:nvPr/>
          </p:nvSpPr>
          <p:spPr>
            <a:xfrm>
              <a:off x="-6398277" y="364285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1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7" y="52162"/>
                    <a:pt x="26081" y="52162"/>
                  </a:cubicBezTo>
                  <a:cubicBezTo>
                    <a:pt x="40444" y="52162"/>
                    <a:pt x="52161" y="40444"/>
                    <a:pt x="52161" y="26081"/>
                  </a:cubicBezTo>
                  <a:cubicBezTo>
                    <a:pt x="52161" y="11717"/>
                    <a:pt x="40444" y="0"/>
                    <a:pt x="26081" y="0"/>
                  </a:cubicBezTo>
                  <a:cubicBezTo>
                    <a:pt x="11717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60" name="Freeform 3259">
              <a:extLst>
                <a:ext uri="{FF2B5EF4-FFF2-40B4-BE49-F238E27FC236}">
                  <a16:creationId xmlns:a16="http://schemas.microsoft.com/office/drawing/2014/main" id="{5FEC4E92-A082-3597-113D-6BD20CB20A80}"/>
                </a:ext>
              </a:extLst>
            </p:cNvPr>
            <p:cNvSpPr/>
            <p:nvPr/>
          </p:nvSpPr>
          <p:spPr>
            <a:xfrm>
              <a:off x="-10559953" y="6181075"/>
              <a:ext cx="52161" cy="52161"/>
            </a:xfrm>
            <a:custGeom>
              <a:avLst/>
              <a:gdLst>
                <a:gd name="connsiteX0" fmla="*/ 0 w 52161"/>
                <a:gd name="connsiteY0" fmla="*/ 26081 h 52161"/>
                <a:gd name="connsiteX1" fmla="*/ 26081 w 52161"/>
                <a:gd name="connsiteY1" fmla="*/ 52162 h 52161"/>
                <a:gd name="connsiteX2" fmla="*/ 52162 w 52161"/>
                <a:gd name="connsiteY2" fmla="*/ 26081 h 52161"/>
                <a:gd name="connsiteX3" fmla="*/ 26081 w 52161"/>
                <a:gd name="connsiteY3" fmla="*/ 0 h 52161"/>
                <a:gd name="connsiteX4" fmla="*/ 0 w 52161"/>
                <a:gd name="connsiteY4" fmla="*/ 26081 h 52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161" h="52161">
                  <a:moveTo>
                    <a:pt x="0" y="26081"/>
                  </a:moveTo>
                  <a:cubicBezTo>
                    <a:pt x="0" y="40444"/>
                    <a:pt x="11718" y="52162"/>
                    <a:pt x="26081" y="52162"/>
                  </a:cubicBezTo>
                  <a:cubicBezTo>
                    <a:pt x="40444" y="52162"/>
                    <a:pt x="52162" y="40444"/>
                    <a:pt x="52162" y="26081"/>
                  </a:cubicBezTo>
                  <a:cubicBezTo>
                    <a:pt x="52162" y="11717"/>
                    <a:pt x="40444" y="0"/>
                    <a:pt x="26081" y="0"/>
                  </a:cubicBezTo>
                  <a:cubicBezTo>
                    <a:pt x="11718" y="0"/>
                    <a:pt x="0" y="11717"/>
                    <a:pt x="0" y="26081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98F0961-DD2F-DF4B-444F-5BBA238ACD11}"/>
              </a:ext>
            </a:extLst>
          </p:cNvPr>
          <p:cNvSpPr txBox="1"/>
          <p:nvPr/>
        </p:nvSpPr>
        <p:spPr>
          <a:xfrm>
            <a:off x="306000" y="262800"/>
            <a:ext cx="204257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ondrina Solid" pitchFamily="2" charset="77"/>
                <a:ea typeface="+mn-ea"/>
                <a:cs typeface="+mn-cs"/>
              </a:rPr>
              <a:t>January</a:t>
            </a:r>
          </a:p>
        </p:txBody>
      </p:sp>
      <p:sp>
        <p:nvSpPr>
          <p:cNvPr id="3380" name="Freeform 3379">
            <a:extLst>
              <a:ext uri="{FF2B5EF4-FFF2-40B4-BE49-F238E27FC236}">
                <a16:creationId xmlns:a16="http://schemas.microsoft.com/office/drawing/2014/main" id="{2A8B0B40-D64E-939E-E2FD-F000FF286F4D}"/>
              </a:ext>
            </a:extLst>
          </p:cNvPr>
          <p:cNvSpPr/>
          <p:nvPr/>
        </p:nvSpPr>
        <p:spPr>
          <a:xfrm>
            <a:off x="0" y="2929112"/>
            <a:ext cx="1089515" cy="569045"/>
          </a:xfrm>
          <a:custGeom>
            <a:avLst/>
            <a:gdLst>
              <a:gd name="connsiteX0" fmla="*/ 119418 w 1089515"/>
              <a:gd name="connsiteY0" fmla="*/ 990 h 569045"/>
              <a:gd name="connsiteX1" fmla="*/ 149373 w 1089515"/>
              <a:gd name="connsiteY1" fmla="*/ 13463 h 569045"/>
              <a:gd name="connsiteX2" fmla="*/ 159579 w 1089515"/>
              <a:gd name="connsiteY2" fmla="*/ 168436 h 569045"/>
              <a:gd name="connsiteX3" fmla="*/ 451760 w 1089515"/>
              <a:gd name="connsiteY3" fmla="*/ 32362 h 569045"/>
              <a:gd name="connsiteX4" fmla="*/ 477085 w 1089515"/>
              <a:gd name="connsiteY4" fmla="*/ 41434 h 569045"/>
              <a:gd name="connsiteX5" fmla="*/ 480865 w 1089515"/>
              <a:gd name="connsiteY5" fmla="*/ 72050 h 569045"/>
              <a:gd name="connsiteX6" fmla="*/ 421521 w 1089515"/>
              <a:gd name="connsiteY6" fmla="*/ 234583 h 569045"/>
              <a:gd name="connsiteX7" fmla="*/ 778338 w 1089515"/>
              <a:gd name="connsiteY7" fmla="*/ 109093 h 569045"/>
              <a:gd name="connsiteX8" fmla="*/ 734492 w 1089515"/>
              <a:gd name="connsiteY8" fmla="*/ 282587 h 569045"/>
              <a:gd name="connsiteX9" fmla="*/ 840705 w 1089515"/>
              <a:gd name="connsiteY9" fmla="*/ 219086 h 569045"/>
              <a:gd name="connsiteX10" fmla="*/ 943517 w 1089515"/>
              <a:gd name="connsiteY10" fmla="*/ 268224 h 569045"/>
              <a:gd name="connsiteX11" fmla="*/ 901182 w 1089515"/>
              <a:gd name="connsiteY11" fmla="*/ 380485 h 569045"/>
              <a:gd name="connsiteX12" fmla="*/ 1042549 w 1089515"/>
              <a:gd name="connsiteY12" fmla="*/ 359696 h 569045"/>
              <a:gd name="connsiteX13" fmla="*/ 1072409 w 1089515"/>
              <a:gd name="connsiteY13" fmla="*/ 363098 h 569045"/>
              <a:gd name="connsiteX14" fmla="*/ 1089041 w 1089515"/>
              <a:gd name="connsiteY14" fmla="*/ 408834 h 569045"/>
              <a:gd name="connsiteX15" fmla="*/ 979426 w 1089515"/>
              <a:gd name="connsiteY15" fmla="*/ 539994 h 569045"/>
              <a:gd name="connsiteX16" fmla="*/ 803285 w 1089515"/>
              <a:gd name="connsiteY16" fmla="*/ 567587 h 569045"/>
              <a:gd name="connsiteX17" fmla="*/ 249161 w 1089515"/>
              <a:gd name="connsiteY17" fmla="*/ 549444 h 569045"/>
              <a:gd name="connsiteX18" fmla="*/ 113093 w 1089515"/>
              <a:gd name="connsiteY18" fmla="*/ 531726 h 569045"/>
              <a:gd name="connsiteX19" fmla="*/ 0 w 1089515"/>
              <a:gd name="connsiteY19" fmla="*/ 512128 h 569045"/>
              <a:gd name="connsiteX20" fmla="*/ 0 w 1089515"/>
              <a:gd name="connsiteY20" fmla="*/ 57098 h 569045"/>
              <a:gd name="connsiteX21" fmla="*/ 34419 w 1089515"/>
              <a:gd name="connsiteY21" fmla="*/ 27732 h 569045"/>
              <a:gd name="connsiteX22" fmla="*/ 88896 w 1089515"/>
              <a:gd name="connsiteY22" fmla="*/ 2123 h 569045"/>
              <a:gd name="connsiteX23" fmla="*/ 119418 w 1089515"/>
              <a:gd name="connsiteY23" fmla="*/ 990 h 56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089515" h="569045">
                <a:moveTo>
                  <a:pt x="119418" y="990"/>
                </a:moveTo>
                <a:cubicBezTo>
                  <a:pt x="129529" y="2690"/>
                  <a:pt x="139545" y="6659"/>
                  <a:pt x="149373" y="13463"/>
                </a:cubicBezTo>
                <a:cubicBezTo>
                  <a:pt x="195487" y="45969"/>
                  <a:pt x="182636" y="117030"/>
                  <a:pt x="159579" y="168436"/>
                </a:cubicBezTo>
                <a:cubicBezTo>
                  <a:pt x="225348" y="77342"/>
                  <a:pt x="339877" y="24046"/>
                  <a:pt x="451760" y="32362"/>
                </a:cubicBezTo>
                <a:cubicBezTo>
                  <a:pt x="461210" y="32740"/>
                  <a:pt x="471038" y="34630"/>
                  <a:pt x="477085" y="41434"/>
                </a:cubicBezTo>
                <a:cubicBezTo>
                  <a:pt x="483889" y="49749"/>
                  <a:pt x="482755" y="61466"/>
                  <a:pt x="480865" y="72050"/>
                </a:cubicBezTo>
                <a:cubicBezTo>
                  <a:pt x="470281" y="129126"/>
                  <a:pt x="450249" y="184311"/>
                  <a:pt x="421521" y="234583"/>
                </a:cubicBezTo>
                <a:cubicBezTo>
                  <a:pt x="520553" y="152183"/>
                  <a:pt x="649446" y="106825"/>
                  <a:pt x="778338" y="109093"/>
                </a:cubicBezTo>
                <a:cubicBezTo>
                  <a:pt x="779850" y="169570"/>
                  <a:pt x="764353" y="230048"/>
                  <a:pt x="734492" y="282587"/>
                </a:cubicBezTo>
                <a:cubicBezTo>
                  <a:pt x="766242" y="255372"/>
                  <a:pt x="799884" y="227401"/>
                  <a:pt x="840705" y="219086"/>
                </a:cubicBezTo>
                <a:cubicBezTo>
                  <a:pt x="881527" y="210770"/>
                  <a:pt x="931044" y="228536"/>
                  <a:pt x="943517" y="268224"/>
                </a:cubicBezTo>
                <a:cubicBezTo>
                  <a:pt x="955990" y="307912"/>
                  <a:pt x="927641" y="348356"/>
                  <a:pt x="901182" y="380485"/>
                </a:cubicBezTo>
                <a:cubicBezTo>
                  <a:pt x="947675" y="370657"/>
                  <a:pt x="994923" y="363853"/>
                  <a:pt x="1042549" y="359696"/>
                </a:cubicBezTo>
                <a:cubicBezTo>
                  <a:pt x="1052754" y="358940"/>
                  <a:pt x="1063338" y="358184"/>
                  <a:pt x="1072409" y="363098"/>
                </a:cubicBezTo>
                <a:cubicBezTo>
                  <a:pt x="1087529" y="371413"/>
                  <a:pt x="1090931" y="391824"/>
                  <a:pt x="1089041" y="408834"/>
                </a:cubicBezTo>
                <a:cubicBezTo>
                  <a:pt x="1082615" y="468177"/>
                  <a:pt x="1034611" y="516559"/>
                  <a:pt x="979426" y="539994"/>
                </a:cubicBezTo>
                <a:cubicBezTo>
                  <a:pt x="924240" y="563429"/>
                  <a:pt x="863007" y="566075"/>
                  <a:pt x="803285" y="567587"/>
                </a:cubicBezTo>
                <a:cubicBezTo>
                  <a:pt x="618451" y="572123"/>
                  <a:pt x="433239" y="566075"/>
                  <a:pt x="249161" y="549444"/>
                </a:cubicBezTo>
                <a:cubicBezTo>
                  <a:pt x="203992" y="545381"/>
                  <a:pt x="158587" y="539049"/>
                  <a:pt x="113093" y="531726"/>
                </a:cubicBezTo>
                <a:lnTo>
                  <a:pt x="0" y="512128"/>
                </a:lnTo>
                <a:lnTo>
                  <a:pt x="0" y="57098"/>
                </a:lnTo>
                <a:lnTo>
                  <a:pt x="34419" y="27732"/>
                </a:lnTo>
                <a:cubicBezTo>
                  <a:pt x="51948" y="15731"/>
                  <a:pt x="70564" y="6281"/>
                  <a:pt x="88896" y="2123"/>
                </a:cubicBezTo>
                <a:cubicBezTo>
                  <a:pt x="99102" y="-144"/>
                  <a:pt x="109307" y="-711"/>
                  <a:pt x="119418" y="990"/>
                </a:cubicBezTo>
                <a:close/>
              </a:path>
            </a:pathLst>
          </a:custGeom>
          <a:solidFill>
            <a:schemeClr val="accent4">
              <a:lumMod val="50000"/>
              <a:alpha val="61000"/>
            </a:schemeClr>
          </a:solidFill>
          <a:ln w="377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67" name="Freeform 2666">
            <a:extLst>
              <a:ext uri="{FF2B5EF4-FFF2-40B4-BE49-F238E27FC236}">
                <a16:creationId xmlns:a16="http://schemas.microsoft.com/office/drawing/2014/main" id="{59A6C179-5A05-DBB3-7C64-7094A1EF66BF}"/>
              </a:ext>
            </a:extLst>
          </p:cNvPr>
          <p:cNvSpPr/>
          <p:nvPr/>
        </p:nvSpPr>
        <p:spPr>
          <a:xfrm>
            <a:off x="0" y="2595050"/>
            <a:ext cx="10692000" cy="4964626"/>
          </a:xfrm>
          <a:custGeom>
            <a:avLst/>
            <a:gdLst>
              <a:gd name="connsiteX0" fmla="*/ 0 w 1847076"/>
              <a:gd name="connsiteY0" fmla="*/ 0 h 500393"/>
              <a:gd name="connsiteX1" fmla="*/ 1847077 w 1847076"/>
              <a:gd name="connsiteY1" fmla="*/ 0 h 500393"/>
              <a:gd name="connsiteX2" fmla="*/ 1847077 w 1847076"/>
              <a:gd name="connsiteY2" fmla="*/ 500393 h 500393"/>
              <a:gd name="connsiteX3" fmla="*/ 0 w 1847076"/>
              <a:gd name="connsiteY3" fmla="*/ 500393 h 500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7076" h="500393">
                <a:moveTo>
                  <a:pt x="0" y="0"/>
                </a:moveTo>
                <a:lnTo>
                  <a:pt x="1847077" y="0"/>
                </a:lnTo>
                <a:lnTo>
                  <a:pt x="1847077" y="500393"/>
                </a:lnTo>
                <a:lnTo>
                  <a:pt x="0" y="500393"/>
                </a:lnTo>
                <a:close/>
              </a:path>
            </a:pathLst>
          </a:custGeom>
          <a:solidFill>
            <a:srgbClr val="FFFFFF"/>
          </a:solidFill>
          <a:ln w="1354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84" name="Freeform 3383">
            <a:extLst>
              <a:ext uri="{FF2B5EF4-FFF2-40B4-BE49-F238E27FC236}">
                <a16:creationId xmlns:a16="http://schemas.microsoft.com/office/drawing/2014/main" id="{62BE8231-1622-8DA5-C3BC-7BE6AFD404F1}"/>
              </a:ext>
            </a:extLst>
          </p:cNvPr>
          <p:cNvSpPr/>
          <p:nvPr/>
        </p:nvSpPr>
        <p:spPr>
          <a:xfrm>
            <a:off x="0" y="6761293"/>
            <a:ext cx="957935" cy="798382"/>
          </a:xfrm>
          <a:custGeom>
            <a:avLst/>
            <a:gdLst>
              <a:gd name="connsiteX0" fmla="*/ 587723 w 957935"/>
              <a:gd name="connsiteY0" fmla="*/ 374 h 798382"/>
              <a:gd name="connsiteX1" fmla="*/ 614330 w 957935"/>
              <a:gd name="connsiteY1" fmla="*/ 13313 h 798382"/>
              <a:gd name="connsiteX2" fmla="*/ 632851 w 957935"/>
              <a:gd name="connsiteY2" fmla="*/ 66231 h 798382"/>
              <a:gd name="connsiteX3" fmla="*/ 485437 w 957935"/>
              <a:gd name="connsiteY3" fmla="*/ 540223 h 798382"/>
              <a:gd name="connsiteX4" fmla="*/ 957917 w 957935"/>
              <a:gd name="connsiteY4" fmla="*/ 355767 h 798382"/>
              <a:gd name="connsiteX5" fmla="*/ 646080 w 957935"/>
              <a:gd name="connsiteY5" fmla="*/ 715607 h 798382"/>
              <a:gd name="connsiteX6" fmla="*/ 870603 w 957935"/>
              <a:gd name="connsiteY6" fmla="*/ 680455 h 798382"/>
              <a:gd name="connsiteX7" fmla="*/ 856665 w 957935"/>
              <a:gd name="connsiteY7" fmla="*/ 766352 h 798382"/>
              <a:gd name="connsiteX8" fmla="*/ 829406 w 957935"/>
              <a:gd name="connsiteY8" fmla="*/ 798382 h 798382"/>
              <a:gd name="connsiteX9" fmla="*/ 0 w 957935"/>
              <a:gd name="connsiteY9" fmla="*/ 798382 h 798382"/>
              <a:gd name="connsiteX10" fmla="*/ 0 w 957935"/>
              <a:gd name="connsiteY10" fmla="*/ 337804 h 798382"/>
              <a:gd name="connsiteX11" fmla="*/ 19124 w 957935"/>
              <a:gd name="connsiteY11" fmla="*/ 362695 h 798382"/>
              <a:gd name="connsiteX12" fmla="*/ 82507 w 957935"/>
              <a:gd name="connsiteY12" fmla="*/ 464248 h 798382"/>
              <a:gd name="connsiteX13" fmla="*/ 82885 w 957935"/>
              <a:gd name="connsiteY13" fmla="*/ 20117 h 798382"/>
              <a:gd name="connsiteX14" fmla="*/ 177381 w 957935"/>
              <a:gd name="connsiteY14" fmla="*/ 311165 h 798382"/>
              <a:gd name="connsiteX15" fmla="*/ 361081 w 957935"/>
              <a:gd name="connsiteY15" fmla="*/ 25409 h 798382"/>
              <a:gd name="connsiteX16" fmla="*/ 380878 w 957935"/>
              <a:gd name="connsiteY16" fmla="*/ 186761 h 798382"/>
              <a:gd name="connsiteX17" fmla="*/ 367641 w 957935"/>
              <a:gd name="connsiteY17" fmla="*/ 249931 h 798382"/>
              <a:gd name="connsiteX18" fmla="*/ 330086 w 957935"/>
              <a:gd name="connsiteY18" fmla="*/ 341025 h 798382"/>
              <a:gd name="connsiteX19" fmla="*/ 364111 w 957935"/>
              <a:gd name="connsiteY19" fmla="*/ 266781 h 798382"/>
              <a:gd name="connsiteX20" fmla="*/ 367641 w 957935"/>
              <a:gd name="connsiteY20" fmla="*/ 249931 h 798382"/>
              <a:gd name="connsiteX21" fmla="*/ 396139 w 957935"/>
              <a:gd name="connsiteY21" fmla="*/ 180807 h 798382"/>
              <a:gd name="connsiteX22" fmla="*/ 500179 w 957935"/>
              <a:gd name="connsiteY22" fmla="*/ 42418 h 798382"/>
              <a:gd name="connsiteX23" fmla="*/ 587723 w 957935"/>
              <a:gd name="connsiteY23" fmla="*/ 374 h 798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57935" h="798382">
                <a:moveTo>
                  <a:pt x="587723" y="374"/>
                </a:moveTo>
                <a:cubicBezTo>
                  <a:pt x="597486" y="1549"/>
                  <a:pt x="606581" y="5565"/>
                  <a:pt x="614330" y="13313"/>
                </a:cubicBezTo>
                <a:cubicBezTo>
                  <a:pt x="627937" y="26921"/>
                  <a:pt x="631339" y="47332"/>
                  <a:pt x="632851" y="66231"/>
                </a:cubicBezTo>
                <a:cubicBezTo>
                  <a:pt x="645703" y="233678"/>
                  <a:pt x="564436" y="392053"/>
                  <a:pt x="485437" y="540223"/>
                </a:cubicBezTo>
                <a:cubicBezTo>
                  <a:pt x="615464" y="426828"/>
                  <a:pt x="785557" y="360303"/>
                  <a:pt x="957917" y="355767"/>
                </a:cubicBezTo>
                <a:cubicBezTo>
                  <a:pt x="959807" y="529261"/>
                  <a:pt x="818063" y="692550"/>
                  <a:pt x="646080" y="715607"/>
                </a:cubicBezTo>
                <a:cubicBezTo>
                  <a:pt x="720921" y="703889"/>
                  <a:pt x="795762" y="692172"/>
                  <a:pt x="870603" y="680455"/>
                </a:cubicBezTo>
                <a:cubicBezTo>
                  <a:pt x="879486" y="709749"/>
                  <a:pt x="872682" y="740176"/>
                  <a:pt x="856665" y="766352"/>
                </a:cubicBezTo>
                <a:lnTo>
                  <a:pt x="829406" y="798382"/>
                </a:lnTo>
                <a:lnTo>
                  <a:pt x="0" y="798382"/>
                </a:lnTo>
                <a:lnTo>
                  <a:pt x="0" y="337804"/>
                </a:lnTo>
                <a:lnTo>
                  <a:pt x="19124" y="362695"/>
                </a:lnTo>
                <a:cubicBezTo>
                  <a:pt x="41874" y="395479"/>
                  <a:pt x="63041" y="429379"/>
                  <a:pt x="82507" y="464248"/>
                </a:cubicBezTo>
                <a:cubicBezTo>
                  <a:pt x="57938" y="317590"/>
                  <a:pt x="57938" y="166775"/>
                  <a:pt x="82885" y="20117"/>
                </a:cubicBezTo>
                <a:cubicBezTo>
                  <a:pt x="167175" y="87776"/>
                  <a:pt x="206108" y="206841"/>
                  <a:pt x="177381" y="311165"/>
                </a:cubicBezTo>
                <a:cubicBezTo>
                  <a:pt x="194768" y="195880"/>
                  <a:pt x="263183" y="89288"/>
                  <a:pt x="361081" y="25409"/>
                </a:cubicBezTo>
                <a:cubicBezTo>
                  <a:pt x="379791" y="76815"/>
                  <a:pt x="386217" y="132378"/>
                  <a:pt x="380878" y="186761"/>
                </a:cubicBezTo>
                <a:lnTo>
                  <a:pt x="367641" y="249931"/>
                </a:lnTo>
                <a:lnTo>
                  <a:pt x="330086" y="341025"/>
                </a:lnTo>
                <a:cubicBezTo>
                  <a:pt x="344261" y="317685"/>
                  <a:pt x="355624" y="292714"/>
                  <a:pt x="364111" y="266781"/>
                </a:cubicBezTo>
                <a:lnTo>
                  <a:pt x="367641" y="249931"/>
                </a:lnTo>
                <a:lnTo>
                  <a:pt x="396139" y="180807"/>
                </a:lnTo>
                <a:cubicBezTo>
                  <a:pt x="424771" y="130488"/>
                  <a:pt x="459735" y="83807"/>
                  <a:pt x="500179" y="42418"/>
                </a:cubicBezTo>
                <a:cubicBezTo>
                  <a:pt x="523141" y="18889"/>
                  <a:pt x="558435" y="-3152"/>
                  <a:pt x="587723" y="374"/>
                </a:cubicBezTo>
                <a:close/>
              </a:path>
            </a:pathLst>
          </a:custGeom>
          <a:solidFill>
            <a:srgbClr val="E8EFEF"/>
          </a:solidFill>
          <a:ln w="377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88" name="Freeform 3387">
            <a:extLst>
              <a:ext uri="{FF2B5EF4-FFF2-40B4-BE49-F238E27FC236}">
                <a16:creationId xmlns:a16="http://schemas.microsoft.com/office/drawing/2014/main" id="{C41939D6-1E9C-EE1A-0CE1-B586E1A4AC32}"/>
              </a:ext>
            </a:extLst>
          </p:cNvPr>
          <p:cNvSpPr/>
          <p:nvPr/>
        </p:nvSpPr>
        <p:spPr>
          <a:xfrm>
            <a:off x="5918885" y="5972227"/>
            <a:ext cx="4772928" cy="1587448"/>
          </a:xfrm>
          <a:custGeom>
            <a:avLst/>
            <a:gdLst>
              <a:gd name="connsiteX0" fmla="*/ 108312 w 4772928"/>
              <a:gd name="connsiteY0" fmla="*/ 1578935 h 1587448"/>
              <a:gd name="connsiteX1" fmla="*/ 162794 w 4772928"/>
              <a:gd name="connsiteY1" fmla="*/ 1587448 h 1587448"/>
              <a:gd name="connsiteX2" fmla="*/ 107870 w 4772928"/>
              <a:gd name="connsiteY2" fmla="*/ 1587448 h 1587448"/>
              <a:gd name="connsiteX3" fmla="*/ 4529102 w 4772928"/>
              <a:gd name="connsiteY3" fmla="*/ 1784 h 1587448"/>
              <a:gd name="connsiteX4" fmla="*/ 4755332 w 4772928"/>
              <a:gd name="connsiteY4" fmla="*/ 61505 h 1587448"/>
              <a:gd name="connsiteX5" fmla="*/ 4772928 w 4772928"/>
              <a:gd name="connsiteY5" fmla="*/ 75720 h 1587448"/>
              <a:gd name="connsiteX6" fmla="*/ 4772928 w 4772928"/>
              <a:gd name="connsiteY6" fmla="*/ 1587448 h 1587448"/>
              <a:gd name="connsiteX7" fmla="*/ 272263 w 4772928"/>
              <a:gd name="connsiteY7" fmla="*/ 1587448 h 1587448"/>
              <a:gd name="connsiteX8" fmla="*/ 236033 w 4772928"/>
              <a:gd name="connsiteY8" fmla="*/ 1571053 h 1587448"/>
              <a:gd name="connsiteX9" fmla="*/ 20 w 4772928"/>
              <a:gd name="connsiteY9" fmla="*/ 1176210 h 1587448"/>
              <a:gd name="connsiteX10" fmla="*/ 586277 w 4772928"/>
              <a:gd name="connsiteY10" fmla="*/ 1404973 h 1587448"/>
              <a:gd name="connsiteX11" fmla="*/ 403615 w 4772928"/>
              <a:gd name="connsiteY11" fmla="*/ 816977 h 1587448"/>
              <a:gd name="connsiteX12" fmla="*/ 426230 w 4772928"/>
              <a:gd name="connsiteY12" fmla="*/ 751305 h 1587448"/>
              <a:gd name="connsiteX13" fmla="*/ 568010 w 4772928"/>
              <a:gd name="connsiteY13" fmla="*/ 787403 h 1587448"/>
              <a:gd name="connsiteX14" fmla="*/ 697341 w 4772928"/>
              <a:gd name="connsiteY14" fmla="*/ 959300 h 1587448"/>
              <a:gd name="connsiteX15" fmla="*/ 727988 w 4772928"/>
              <a:gd name="connsiteY15" fmla="*/ 1021886 h 1587448"/>
              <a:gd name="connsiteX16" fmla="*/ 737128 w 4772928"/>
              <a:gd name="connsiteY16" fmla="*/ 1065649 h 1587448"/>
              <a:gd name="connsiteX17" fmla="*/ 779375 w 4772928"/>
              <a:gd name="connsiteY17" fmla="*/ 1157944 h 1587448"/>
              <a:gd name="connsiteX18" fmla="*/ 744698 w 4772928"/>
              <a:gd name="connsiteY18" fmla="*/ 1056013 h 1587448"/>
              <a:gd name="connsiteX19" fmla="*/ 727988 w 4772928"/>
              <a:gd name="connsiteY19" fmla="*/ 1021886 h 1587448"/>
              <a:gd name="connsiteX20" fmla="*/ 716368 w 4772928"/>
              <a:gd name="connsiteY20" fmla="*/ 966259 h 1587448"/>
              <a:gd name="connsiteX21" fmla="*/ 741104 w 4772928"/>
              <a:gd name="connsiteY21" fmla="*/ 766093 h 1587448"/>
              <a:gd name="connsiteX22" fmla="*/ 968995 w 4772928"/>
              <a:gd name="connsiteY22" fmla="*/ 1120542 h 1587448"/>
              <a:gd name="connsiteX23" fmla="*/ 1086421 w 4772928"/>
              <a:gd name="connsiteY23" fmla="*/ 759569 h 1587448"/>
              <a:gd name="connsiteX24" fmla="*/ 1086856 w 4772928"/>
              <a:gd name="connsiteY24" fmla="*/ 1310598 h 1587448"/>
              <a:gd name="connsiteX25" fmla="*/ 1468704 w 4772928"/>
              <a:gd name="connsiteY25" fmla="*/ 860902 h 1587448"/>
              <a:gd name="connsiteX26" fmla="*/ 1533941 w 4772928"/>
              <a:gd name="connsiteY26" fmla="*/ 824371 h 1587448"/>
              <a:gd name="connsiteX27" fmla="*/ 1657889 w 4772928"/>
              <a:gd name="connsiteY27" fmla="*/ 872210 h 1587448"/>
              <a:gd name="connsiteX28" fmla="*/ 1795322 w 4772928"/>
              <a:gd name="connsiteY28" fmla="*/ 1107930 h 1587448"/>
              <a:gd name="connsiteX29" fmla="*/ 1927099 w 4772928"/>
              <a:gd name="connsiteY29" fmla="*/ 921790 h 1587448"/>
              <a:gd name="connsiteX30" fmla="*/ 2092364 w 4772928"/>
              <a:gd name="connsiteY30" fmla="*/ 1079226 h 1587448"/>
              <a:gd name="connsiteX31" fmla="*/ 2094103 w 4772928"/>
              <a:gd name="connsiteY31" fmla="*/ 899609 h 1587448"/>
              <a:gd name="connsiteX32" fmla="*/ 2227185 w 4772928"/>
              <a:gd name="connsiteY32" fmla="*/ 797841 h 1587448"/>
              <a:gd name="connsiteX33" fmla="*/ 2325473 w 4772928"/>
              <a:gd name="connsiteY33" fmla="*/ 853073 h 1587448"/>
              <a:gd name="connsiteX34" fmla="*/ 2568152 w 4772928"/>
              <a:gd name="connsiteY34" fmla="*/ 1213613 h 1587448"/>
              <a:gd name="connsiteX35" fmla="*/ 2627301 w 4772928"/>
              <a:gd name="connsiteY35" fmla="*/ 1070093 h 1587448"/>
              <a:gd name="connsiteX36" fmla="*/ 2768210 w 4772928"/>
              <a:gd name="connsiteY36" fmla="*/ 1082271 h 1587448"/>
              <a:gd name="connsiteX37" fmla="*/ 2920428 w 4772928"/>
              <a:gd name="connsiteY37" fmla="*/ 919615 h 1587448"/>
              <a:gd name="connsiteX38" fmla="*/ 3110049 w 4772928"/>
              <a:gd name="connsiteY38" fmla="*/ 1091404 h 1587448"/>
              <a:gd name="connsiteX39" fmla="*/ 3283576 w 4772928"/>
              <a:gd name="connsiteY39" fmla="*/ 686505 h 1587448"/>
              <a:gd name="connsiteX40" fmla="*/ 3494072 w 4772928"/>
              <a:gd name="connsiteY40" fmla="*/ 623442 h 1587448"/>
              <a:gd name="connsiteX41" fmla="*/ 3524514 w 4772928"/>
              <a:gd name="connsiteY41" fmla="*/ 887866 h 1587448"/>
              <a:gd name="connsiteX42" fmla="*/ 3672819 w 4772928"/>
              <a:gd name="connsiteY42" fmla="*/ 574298 h 1587448"/>
              <a:gd name="connsiteX43" fmla="*/ 3952899 w 4772928"/>
              <a:gd name="connsiteY43" fmla="*/ 383373 h 1587448"/>
              <a:gd name="connsiteX44" fmla="*/ 4007698 w 4772928"/>
              <a:gd name="connsiteY44" fmla="*/ 392506 h 1587448"/>
              <a:gd name="connsiteX45" fmla="*/ 4023790 w 4772928"/>
              <a:gd name="connsiteY45" fmla="*/ 445565 h 1587448"/>
              <a:gd name="connsiteX46" fmla="*/ 3992041 w 4772928"/>
              <a:gd name="connsiteY46" fmla="*/ 700421 h 1587448"/>
              <a:gd name="connsiteX47" fmla="*/ 4093810 w 4772928"/>
              <a:gd name="connsiteY47" fmla="*/ 574298 h 1587448"/>
              <a:gd name="connsiteX48" fmla="*/ 4171224 w 4772928"/>
              <a:gd name="connsiteY48" fmla="*/ 695637 h 1587448"/>
              <a:gd name="connsiteX49" fmla="*/ 4166004 w 4772928"/>
              <a:gd name="connsiteY49" fmla="*/ 309874 h 1587448"/>
              <a:gd name="connsiteX50" fmla="*/ 4230807 w 4772928"/>
              <a:gd name="connsiteY50" fmla="*/ 398160 h 1587448"/>
              <a:gd name="connsiteX51" fmla="*/ 4435647 w 4772928"/>
              <a:gd name="connsiteY51" fmla="*/ 26748 h 1587448"/>
              <a:gd name="connsiteX52" fmla="*/ 4529102 w 4772928"/>
              <a:gd name="connsiteY52" fmla="*/ 1784 h 1587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772928" h="1587448">
                <a:moveTo>
                  <a:pt x="108312" y="1578935"/>
                </a:moveTo>
                <a:lnTo>
                  <a:pt x="162794" y="1587448"/>
                </a:lnTo>
                <a:lnTo>
                  <a:pt x="107870" y="1587448"/>
                </a:lnTo>
                <a:close/>
                <a:moveTo>
                  <a:pt x="4529102" y="1784"/>
                </a:moveTo>
                <a:cubicBezTo>
                  <a:pt x="4610188" y="-6971"/>
                  <a:pt x="4688399" y="17065"/>
                  <a:pt x="4755332" y="61505"/>
                </a:cubicBezTo>
                <a:lnTo>
                  <a:pt x="4772928" y="75720"/>
                </a:lnTo>
                <a:lnTo>
                  <a:pt x="4772928" y="1587448"/>
                </a:lnTo>
                <a:lnTo>
                  <a:pt x="272263" y="1587448"/>
                </a:lnTo>
                <a:lnTo>
                  <a:pt x="236033" y="1571053"/>
                </a:lnTo>
                <a:cubicBezTo>
                  <a:pt x="96814" y="1492036"/>
                  <a:pt x="-1612" y="1337670"/>
                  <a:pt x="20" y="1176210"/>
                </a:cubicBezTo>
                <a:cubicBezTo>
                  <a:pt x="213995" y="1181864"/>
                  <a:pt x="424925" y="1264062"/>
                  <a:pt x="586277" y="1404973"/>
                </a:cubicBezTo>
                <a:cubicBezTo>
                  <a:pt x="488422" y="1221441"/>
                  <a:pt x="387523" y="1024428"/>
                  <a:pt x="403615" y="816977"/>
                </a:cubicBezTo>
                <a:cubicBezTo>
                  <a:pt x="405354" y="793492"/>
                  <a:pt x="409704" y="767832"/>
                  <a:pt x="426230" y="751305"/>
                </a:cubicBezTo>
                <a:cubicBezTo>
                  <a:pt x="464937" y="713034"/>
                  <a:pt x="529739" y="748261"/>
                  <a:pt x="568010" y="787403"/>
                </a:cubicBezTo>
                <a:cubicBezTo>
                  <a:pt x="618242" y="838940"/>
                  <a:pt x="661733" y="896891"/>
                  <a:pt x="697341" y="959300"/>
                </a:cubicBezTo>
                <a:lnTo>
                  <a:pt x="727988" y="1021886"/>
                </a:lnTo>
                <a:lnTo>
                  <a:pt x="737128" y="1065649"/>
                </a:lnTo>
                <a:cubicBezTo>
                  <a:pt x="747654" y="1097873"/>
                  <a:pt x="761762" y="1128914"/>
                  <a:pt x="779375" y="1157944"/>
                </a:cubicBezTo>
                <a:cubicBezTo>
                  <a:pt x="770025" y="1123260"/>
                  <a:pt x="758418" y="1089202"/>
                  <a:pt x="744698" y="1056013"/>
                </a:cubicBezTo>
                <a:lnTo>
                  <a:pt x="727988" y="1021886"/>
                </a:lnTo>
                <a:lnTo>
                  <a:pt x="716368" y="966259"/>
                </a:lnTo>
                <a:cubicBezTo>
                  <a:pt x="709790" y="898740"/>
                  <a:pt x="717836" y="829807"/>
                  <a:pt x="741104" y="766093"/>
                </a:cubicBezTo>
                <a:cubicBezTo>
                  <a:pt x="862443" y="845246"/>
                  <a:pt x="947250" y="977458"/>
                  <a:pt x="968995" y="1120542"/>
                </a:cubicBezTo>
                <a:cubicBezTo>
                  <a:pt x="933767" y="991374"/>
                  <a:pt x="982043" y="843506"/>
                  <a:pt x="1086421" y="759569"/>
                </a:cubicBezTo>
                <a:cubicBezTo>
                  <a:pt x="1117300" y="941360"/>
                  <a:pt x="1117300" y="1128806"/>
                  <a:pt x="1086856" y="1310598"/>
                </a:cubicBezTo>
                <a:cubicBezTo>
                  <a:pt x="1183405" y="1137504"/>
                  <a:pt x="1313877" y="983981"/>
                  <a:pt x="1468704" y="860902"/>
                </a:cubicBezTo>
                <a:cubicBezTo>
                  <a:pt x="1488276" y="845246"/>
                  <a:pt x="1509586" y="829589"/>
                  <a:pt x="1533941" y="824371"/>
                </a:cubicBezTo>
                <a:cubicBezTo>
                  <a:pt x="1579172" y="814367"/>
                  <a:pt x="1623966" y="841332"/>
                  <a:pt x="1657889" y="872210"/>
                </a:cubicBezTo>
                <a:cubicBezTo>
                  <a:pt x="1726605" y="933966"/>
                  <a:pt x="1775315" y="1017904"/>
                  <a:pt x="1795322" y="1107930"/>
                </a:cubicBezTo>
                <a:cubicBezTo>
                  <a:pt x="1774445" y="1023993"/>
                  <a:pt x="1841420" y="930053"/>
                  <a:pt x="1927099" y="921790"/>
                </a:cubicBezTo>
                <a:cubicBezTo>
                  <a:pt x="2013210" y="913526"/>
                  <a:pt x="2096712" y="993114"/>
                  <a:pt x="2092364" y="1079226"/>
                </a:cubicBezTo>
                <a:cubicBezTo>
                  <a:pt x="2083665" y="1019644"/>
                  <a:pt x="2075402" y="957018"/>
                  <a:pt x="2094103" y="899609"/>
                </a:cubicBezTo>
                <a:cubicBezTo>
                  <a:pt x="2112804" y="842201"/>
                  <a:pt x="2167168" y="791317"/>
                  <a:pt x="2227185" y="797841"/>
                </a:cubicBezTo>
                <a:cubicBezTo>
                  <a:pt x="2265456" y="801756"/>
                  <a:pt x="2297204" y="826979"/>
                  <a:pt x="2325473" y="853073"/>
                </a:cubicBezTo>
                <a:cubicBezTo>
                  <a:pt x="2432895" y="952233"/>
                  <a:pt x="2516833" y="1076617"/>
                  <a:pt x="2568152" y="1213613"/>
                </a:cubicBezTo>
                <a:cubicBezTo>
                  <a:pt x="2570326" y="1160119"/>
                  <a:pt x="2585984" y="1104016"/>
                  <a:pt x="2627301" y="1070093"/>
                </a:cubicBezTo>
                <a:cubicBezTo>
                  <a:pt x="2668616" y="1036170"/>
                  <a:pt x="2739941" y="1037041"/>
                  <a:pt x="2768210" y="1082271"/>
                </a:cubicBezTo>
                <a:cubicBezTo>
                  <a:pt x="2735592" y="999203"/>
                  <a:pt x="2831707" y="908742"/>
                  <a:pt x="2920428" y="919615"/>
                </a:cubicBezTo>
                <a:cubicBezTo>
                  <a:pt x="3009149" y="930923"/>
                  <a:pt x="3075690" y="1008772"/>
                  <a:pt x="3110049" y="1091404"/>
                </a:cubicBezTo>
                <a:cubicBezTo>
                  <a:pt x="3124399" y="942665"/>
                  <a:pt x="3185722" y="799145"/>
                  <a:pt x="3283576" y="686505"/>
                </a:cubicBezTo>
                <a:cubicBezTo>
                  <a:pt x="3337070" y="624747"/>
                  <a:pt x="3431881" y="571254"/>
                  <a:pt x="3494072" y="623442"/>
                </a:cubicBezTo>
                <a:cubicBezTo>
                  <a:pt x="3564528" y="682590"/>
                  <a:pt x="3508423" y="797406"/>
                  <a:pt x="3524514" y="887866"/>
                </a:cubicBezTo>
                <a:cubicBezTo>
                  <a:pt x="3564528" y="779139"/>
                  <a:pt x="3605408" y="668673"/>
                  <a:pt x="3672819" y="574298"/>
                </a:cubicBezTo>
                <a:cubicBezTo>
                  <a:pt x="3740230" y="479487"/>
                  <a:pt x="3838084" y="401204"/>
                  <a:pt x="3952899" y="383373"/>
                </a:cubicBezTo>
                <a:cubicBezTo>
                  <a:pt x="3972036" y="380329"/>
                  <a:pt x="3993346" y="379894"/>
                  <a:pt x="4007698" y="392506"/>
                </a:cubicBezTo>
                <a:cubicBezTo>
                  <a:pt x="4021615" y="405553"/>
                  <a:pt x="4023355" y="426429"/>
                  <a:pt x="4023790" y="445565"/>
                </a:cubicBezTo>
                <a:cubicBezTo>
                  <a:pt x="4025094" y="531241"/>
                  <a:pt x="4014221" y="617353"/>
                  <a:pt x="3992041" y="700421"/>
                </a:cubicBezTo>
                <a:cubicBezTo>
                  <a:pt x="4011178" y="648667"/>
                  <a:pt x="4047276" y="603872"/>
                  <a:pt x="4093810" y="574298"/>
                </a:cubicBezTo>
                <a:cubicBezTo>
                  <a:pt x="4133386" y="603437"/>
                  <a:pt x="4161656" y="647362"/>
                  <a:pt x="4171224" y="695637"/>
                </a:cubicBezTo>
                <a:cubicBezTo>
                  <a:pt x="4106857" y="578212"/>
                  <a:pt x="4105118" y="429038"/>
                  <a:pt x="4166004" y="309874"/>
                </a:cubicBezTo>
                <a:cubicBezTo>
                  <a:pt x="4201232" y="324660"/>
                  <a:pt x="4227326" y="359888"/>
                  <a:pt x="4230807" y="398160"/>
                </a:cubicBezTo>
                <a:cubicBezTo>
                  <a:pt x="4216454" y="243333"/>
                  <a:pt x="4286909" y="90245"/>
                  <a:pt x="4435647" y="26748"/>
                </a:cubicBezTo>
                <a:cubicBezTo>
                  <a:pt x="4466906" y="13212"/>
                  <a:pt x="4498213" y="5118"/>
                  <a:pt x="4529102" y="1784"/>
                </a:cubicBezTo>
                <a:close/>
              </a:path>
            </a:pathLst>
          </a:custGeom>
          <a:solidFill>
            <a:srgbClr val="E8EFEF"/>
          </a:solidFill>
          <a:ln w="377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934" name="Graphic 9">
            <a:extLst>
              <a:ext uri="{FF2B5EF4-FFF2-40B4-BE49-F238E27FC236}">
                <a16:creationId xmlns:a16="http://schemas.microsoft.com/office/drawing/2014/main" id="{B8A18DC9-DBE9-08EC-22D1-7B8B569224C9}"/>
              </a:ext>
            </a:extLst>
          </p:cNvPr>
          <p:cNvGrpSpPr/>
          <p:nvPr/>
        </p:nvGrpSpPr>
        <p:grpSpPr>
          <a:xfrm>
            <a:off x="3996418" y="749692"/>
            <a:ext cx="1075072" cy="1321011"/>
            <a:chOff x="-3016870" y="3403076"/>
            <a:chExt cx="1075072" cy="1321011"/>
          </a:xfrm>
        </p:grpSpPr>
        <p:grpSp>
          <p:nvGrpSpPr>
            <p:cNvPr id="2935" name="Graphic 9">
              <a:extLst>
                <a:ext uri="{FF2B5EF4-FFF2-40B4-BE49-F238E27FC236}">
                  <a16:creationId xmlns:a16="http://schemas.microsoft.com/office/drawing/2014/main" id="{39B99C3D-FDEC-2DA5-E839-EA053622DECA}"/>
                </a:ext>
              </a:extLst>
            </p:cNvPr>
            <p:cNvGrpSpPr/>
            <p:nvPr/>
          </p:nvGrpSpPr>
          <p:grpSpPr>
            <a:xfrm>
              <a:off x="-3016870" y="3403076"/>
              <a:ext cx="1075072" cy="934544"/>
              <a:chOff x="-3016870" y="3403076"/>
              <a:chExt cx="1075072" cy="934544"/>
            </a:xfrm>
          </p:grpSpPr>
          <p:sp>
            <p:nvSpPr>
              <p:cNvPr id="2936" name="Freeform 2935">
                <a:extLst>
                  <a:ext uri="{FF2B5EF4-FFF2-40B4-BE49-F238E27FC236}">
                    <a16:creationId xmlns:a16="http://schemas.microsoft.com/office/drawing/2014/main" id="{641D184B-9679-2934-3F43-1F668CC500EB}"/>
                  </a:ext>
                </a:extLst>
              </p:cNvPr>
              <p:cNvSpPr/>
              <p:nvPr/>
            </p:nvSpPr>
            <p:spPr>
              <a:xfrm>
                <a:off x="-2882392" y="3403076"/>
                <a:ext cx="940594" cy="891821"/>
              </a:xfrm>
              <a:custGeom>
                <a:avLst/>
                <a:gdLst>
                  <a:gd name="connsiteX0" fmla="*/ 228725 w 940594"/>
                  <a:gd name="connsiteY0" fmla="*/ 106032 h 891821"/>
                  <a:gd name="connsiteX1" fmla="*/ 280130 w 940594"/>
                  <a:gd name="connsiteY1" fmla="*/ 103765 h 891821"/>
                  <a:gd name="connsiteX2" fmla="*/ 323598 w 940594"/>
                  <a:gd name="connsiteY2" fmla="*/ 40263 h 891821"/>
                  <a:gd name="connsiteX3" fmla="*/ 421118 w 940594"/>
                  <a:gd name="connsiteY3" fmla="*/ 575 h 891821"/>
                  <a:gd name="connsiteX4" fmla="*/ 533379 w 940594"/>
                  <a:gd name="connsiteY4" fmla="*/ 31570 h 891821"/>
                  <a:gd name="connsiteX5" fmla="*/ 566265 w 940594"/>
                  <a:gd name="connsiteY5" fmla="*/ 86755 h 891821"/>
                  <a:gd name="connsiteX6" fmla="*/ 749964 w 940594"/>
                  <a:gd name="connsiteY6" fmla="*/ 105655 h 891821"/>
                  <a:gd name="connsiteX7" fmla="*/ 818001 w 940594"/>
                  <a:gd name="connsiteY7" fmla="*/ 172558 h 891821"/>
                  <a:gd name="connsiteX8" fmla="*/ 830475 w 940594"/>
                  <a:gd name="connsiteY8" fmla="*/ 275369 h 891821"/>
                  <a:gd name="connsiteX9" fmla="*/ 831609 w 940594"/>
                  <a:gd name="connsiteY9" fmla="*/ 285197 h 891821"/>
                  <a:gd name="connsiteX10" fmla="*/ 844838 w 940594"/>
                  <a:gd name="connsiteY10" fmla="*/ 296914 h 891821"/>
                  <a:gd name="connsiteX11" fmla="*/ 937066 w 940594"/>
                  <a:gd name="connsiteY11" fmla="*/ 415601 h 891821"/>
                  <a:gd name="connsiteX12" fmla="*/ 892086 w 940594"/>
                  <a:gd name="connsiteY12" fmla="*/ 555455 h 891821"/>
                  <a:gd name="connsiteX13" fmla="*/ 918167 w 940594"/>
                  <a:gd name="connsiteY13" fmla="*/ 610263 h 891821"/>
                  <a:gd name="connsiteX14" fmla="*/ 919679 w 940594"/>
                  <a:gd name="connsiteY14" fmla="*/ 669228 h 891821"/>
                  <a:gd name="connsiteX15" fmla="*/ 871675 w 940594"/>
                  <a:gd name="connsiteY15" fmla="*/ 791695 h 891821"/>
                  <a:gd name="connsiteX16" fmla="*/ 763572 w 940594"/>
                  <a:gd name="connsiteY16" fmla="*/ 862756 h 891821"/>
                  <a:gd name="connsiteX17" fmla="*/ 474792 w 940594"/>
                  <a:gd name="connsiteY17" fmla="*/ 871450 h 891821"/>
                  <a:gd name="connsiteX18" fmla="*/ 312259 w 940594"/>
                  <a:gd name="connsiteY18" fmla="*/ 727816 h 891821"/>
                  <a:gd name="connsiteX19" fmla="*/ 150482 w 940594"/>
                  <a:gd name="connsiteY19" fmla="*/ 719878 h 891821"/>
                  <a:gd name="connsiteX20" fmla="*/ 26125 w 940594"/>
                  <a:gd name="connsiteY20" fmla="*/ 621224 h 891821"/>
                  <a:gd name="connsiteX21" fmla="*/ 3825 w 940594"/>
                  <a:gd name="connsiteY21" fmla="*/ 533154 h 891821"/>
                  <a:gd name="connsiteX22" fmla="*/ 17054 w 940594"/>
                  <a:gd name="connsiteY22" fmla="*/ 363440 h 891821"/>
                  <a:gd name="connsiteX23" fmla="*/ 138386 w 940594"/>
                  <a:gd name="connsiteY23" fmla="*/ 237193 h 891821"/>
                  <a:gd name="connsiteX24" fmla="*/ 144813 w 940594"/>
                  <a:gd name="connsiteY24" fmla="*/ 146855 h 891821"/>
                  <a:gd name="connsiteX25" fmla="*/ 228725 w 940594"/>
                  <a:gd name="connsiteY25" fmla="*/ 106032 h 891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40594" h="891821">
                    <a:moveTo>
                      <a:pt x="228725" y="106032"/>
                    </a:moveTo>
                    <a:cubicBezTo>
                      <a:pt x="246490" y="104143"/>
                      <a:pt x="264633" y="104143"/>
                      <a:pt x="280130" y="103765"/>
                    </a:cubicBezTo>
                    <a:cubicBezTo>
                      <a:pt x="269925" y="104143"/>
                      <a:pt x="317173" y="45177"/>
                      <a:pt x="323598" y="40263"/>
                    </a:cubicBezTo>
                    <a:cubicBezTo>
                      <a:pt x="352325" y="18340"/>
                      <a:pt x="384454" y="3599"/>
                      <a:pt x="421118" y="575"/>
                    </a:cubicBezTo>
                    <a:cubicBezTo>
                      <a:pt x="457783" y="-2449"/>
                      <a:pt x="505030" y="6245"/>
                      <a:pt x="533379" y="31570"/>
                    </a:cubicBezTo>
                    <a:cubicBezTo>
                      <a:pt x="538293" y="36105"/>
                      <a:pt x="573446" y="84109"/>
                      <a:pt x="566265" y="86755"/>
                    </a:cubicBezTo>
                    <a:cubicBezTo>
                      <a:pt x="623718" y="66344"/>
                      <a:pt x="697046" y="76928"/>
                      <a:pt x="749964" y="105655"/>
                    </a:cubicBezTo>
                    <a:cubicBezTo>
                      <a:pt x="777936" y="121152"/>
                      <a:pt x="802504" y="144587"/>
                      <a:pt x="818001" y="172558"/>
                    </a:cubicBezTo>
                    <a:cubicBezTo>
                      <a:pt x="836523" y="206198"/>
                      <a:pt x="831609" y="238327"/>
                      <a:pt x="830475" y="275369"/>
                    </a:cubicBezTo>
                    <a:cubicBezTo>
                      <a:pt x="830475" y="278771"/>
                      <a:pt x="830097" y="282173"/>
                      <a:pt x="831609" y="285197"/>
                    </a:cubicBezTo>
                    <a:cubicBezTo>
                      <a:pt x="833876" y="290867"/>
                      <a:pt x="839546" y="293890"/>
                      <a:pt x="844838" y="296914"/>
                    </a:cubicBezTo>
                    <a:cubicBezTo>
                      <a:pt x="889818" y="322239"/>
                      <a:pt x="925727" y="365329"/>
                      <a:pt x="937066" y="415601"/>
                    </a:cubicBezTo>
                    <a:cubicBezTo>
                      <a:pt x="948406" y="465873"/>
                      <a:pt x="932152" y="522949"/>
                      <a:pt x="892086" y="555455"/>
                    </a:cubicBezTo>
                    <a:cubicBezTo>
                      <a:pt x="896244" y="552053"/>
                      <a:pt x="917411" y="605349"/>
                      <a:pt x="918167" y="610263"/>
                    </a:cubicBezTo>
                    <a:cubicBezTo>
                      <a:pt x="922325" y="629540"/>
                      <a:pt x="921191" y="649573"/>
                      <a:pt x="919679" y="669228"/>
                    </a:cubicBezTo>
                    <a:cubicBezTo>
                      <a:pt x="916655" y="714208"/>
                      <a:pt x="901536" y="757299"/>
                      <a:pt x="871675" y="791695"/>
                    </a:cubicBezTo>
                    <a:cubicBezTo>
                      <a:pt x="842949" y="824579"/>
                      <a:pt x="804016" y="847259"/>
                      <a:pt x="763572" y="862756"/>
                    </a:cubicBezTo>
                    <a:cubicBezTo>
                      <a:pt x="672100" y="898286"/>
                      <a:pt x="568155" y="901310"/>
                      <a:pt x="474792" y="871450"/>
                    </a:cubicBezTo>
                    <a:cubicBezTo>
                      <a:pt x="402975" y="848393"/>
                      <a:pt x="333048" y="800011"/>
                      <a:pt x="312259" y="727816"/>
                    </a:cubicBezTo>
                    <a:cubicBezTo>
                      <a:pt x="258208" y="734998"/>
                      <a:pt x="202643" y="735753"/>
                      <a:pt x="150482" y="719878"/>
                    </a:cubicBezTo>
                    <a:cubicBezTo>
                      <a:pt x="98321" y="704003"/>
                      <a:pt x="50317" y="669984"/>
                      <a:pt x="26125" y="621224"/>
                    </a:cubicBezTo>
                    <a:cubicBezTo>
                      <a:pt x="12518" y="594009"/>
                      <a:pt x="7226" y="563393"/>
                      <a:pt x="3825" y="533154"/>
                    </a:cubicBezTo>
                    <a:cubicBezTo>
                      <a:pt x="-2601" y="476457"/>
                      <a:pt x="-2601" y="417113"/>
                      <a:pt x="17054" y="363440"/>
                    </a:cubicBezTo>
                    <a:cubicBezTo>
                      <a:pt x="38599" y="304474"/>
                      <a:pt x="76397" y="254202"/>
                      <a:pt x="138386" y="237193"/>
                    </a:cubicBezTo>
                    <a:cubicBezTo>
                      <a:pt x="133473" y="206576"/>
                      <a:pt x="128937" y="173314"/>
                      <a:pt x="144813" y="146855"/>
                    </a:cubicBezTo>
                    <a:cubicBezTo>
                      <a:pt x="162199" y="118506"/>
                      <a:pt x="195084" y="109434"/>
                      <a:pt x="228725" y="1060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37" name="Freeform 2936">
                <a:extLst>
                  <a:ext uri="{FF2B5EF4-FFF2-40B4-BE49-F238E27FC236}">
                    <a16:creationId xmlns:a16="http://schemas.microsoft.com/office/drawing/2014/main" id="{E9640B16-B82C-4FE5-0CE0-557406E87EF6}"/>
                  </a:ext>
                </a:extLst>
              </p:cNvPr>
              <p:cNvSpPr/>
              <p:nvPr/>
            </p:nvSpPr>
            <p:spPr>
              <a:xfrm>
                <a:off x="-3016870" y="3489112"/>
                <a:ext cx="965181" cy="848508"/>
              </a:xfrm>
              <a:custGeom>
                <a:avLst/>
                <a:gdLst>
                  <a:gd name="connsiteX0" fmla="*/ 678820 w 965181"/>
                  <a:gd name="connsiteY0" fmla="*/ 97105 h 848508"/>
                  <a:gd name="connsiteX1" fmla="*/ 710949 w 965181"/>
                  <a:gd name="connsiteY1" fmla="*/ 164764 h 848508"/>
                  <a:gd name="connsiteX2" fmla="*/ 813760 w 965181"/>
                  <a:gd name="connsiteY2" fmla="*/ 225997 h 848508"/>
                  <a:gd name="connsiteX3" fmla="*/ 832659 w 965181"/>
                  <a:gd name="connsiteY3" fmla="*/ 336746 h 848508"/>
                  <a:gd name="connsiteX4" fmla="*/ 942653 w 965181"/>
                  <a:gd name="connsiteY4" fmla="*/ 394578 h 848508"/>
                  <a:gd name="connsiteX5" fmla="*/ 936605 w 965181"/>
                  <a:gd name="connsiteY5" fmla="*/ 513642 h 848508"/>
                  <a:gd name="connsiteX6" fmla="*/ 957016 w 965181"/>
                  <a:gd name="connsiteY6" fmla="*/ 661056 h 848508"/>
                  <a:gd name="connsiteX7" fmla="*/ 887089 w 965181"/>
                  <a:gd name="connsiteY7" fmla="*/ 748749 h 848508"/>
                  <a:gd name="connsiteX8" fmla="*/ 761598 w 965181"/>
                  <a:gd name="connsiteY8" fmla="*/ 826613 h 848508"/>
                  <a:gd name="connsiteX9" fmla="*/ 607003 w 965181"/>
                  <a:gd name="connsiteY9" fmla="*/ 847024 h 848508"/>
                  <a:gd name="connsiteX10" fmla="*/ 385127 w 965181"/>
                  <a:gd name="connsiteY10" fmla="*/ 832661 h 848508"/>
                  <a:gd name="connsiteX11" fmla="*/ 105041 w 965181"/>
                  <a:gd name="connsiteY11" fmla="*/ 659545 h 848508"/>
                  <a:gd name="connsiteX12" fmla="*/ 38893 w 965181"/>
                  <a:gd name="connsiteY12" fmla="*/ 588483 h 848508"/>
                  <a:gd name="connsiteX13" fmla="*/ 717 w 965181"/>
                  <a:gd name="connsiteY13" fmla="*/ 404783 h 848508"/>
                  <a:gd name="connsiteX14" fmla="*/ 8655 w 965181"/>
                  <a:gd name="connsiteY14" fmla="*/ 267197 h 848508"/>
                  <a:gd name="connsiteX15" fmla="*/ 64974 w 965181"/>
                  <a:gd name="connsiteY15" fmla="*/ 137927 h 848508"/>
                  <a:gd name="connsiteX16" fmla="*/ 174212 w 965181"/>
                  <a:gd name="connsiteY16" fmla="*/ 19618 h 848508"/>
                  <a:gd name="connsiteX17" fmla="*/ 283827 w 965181"/>
                  <a:gd name="connsiteY17" fmla="*/ 341 h 848508"/>
                  <a:gd name="connsiteX18" fmla="*/ 401002 w 965181"/>
                  <a:gd name="connsiteY18" fmla="*/ 17728 h 848508"/>
                  <a:gd name="connsiteX19" fmla="*/ 487560 w 965181"/>
                  <a:gd name="connsiteY19" fmla="*/ 117138 h 848508"/>
                  <a:gd name="connsiteX20" fmla="*/ 678820 w 965181"/>
                  <a:gd name="connsiteY20" fmla="*/ 97105 h 848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965181" h="848508">
                    <a:moveTo>
                      <a:pt x="678820" y="97105"/>
                    </a:moveTo>
                    <a:cubicBezTo>
                      <a:pt x="699609" y="112980"/>
                      <a:pt x="714350" y="138683"/>
                      <a:pt x="710949" y="164764"/>
                    </a:cubicBezTo>
                    <a:cubicBezTo>
                      <a:pt x="747991" y="179883"/>
                      <a:pt x="786546" y="196514"/>
                      <a:pt x="813760" y="225997"/>
                    </a:cubicBezTo>
                    <a:cubicBezTo>
                      <a:pt x="840975" y="255480"/>
                      <a:pt x="853827" y="302350"/>
                      <a:pt x="832659" y="336746"/>
                    </a:cubicBezTo>
                    <a:cubicBezTo>
                      <a:pt x="875372" y="339392"/>
                      <a:pt x="918840" y="359047"/>
                      <a:pt x="942653" y="394578"/>
                    </a:cubicBezTo>
                    <a:cubicBezTo>
                      <a:pt x="966465" y="430108"/>
                      <a:pt x="966465" y="482648"/>
                      <a:pt x="936605" y="513642"/>
                    </a:cubicBezTo>
                    <a:cubicBezTo>
                      <a:pt x="961552" y="558245"/>
                      <a:pt x="974782" y="613052"/>
                      <a:pt x="957016" y="661056"/>
                    </a:cubicBezTo>
                    <a:cubicBezTo>
                      <a:pt x="943786" y="696587"/>
                      <a:pt x="915816" y="724180"/>
                      <a:pt x="887089" y="748749"/>
                    </a:cubicBezTo>
                    <a:cubicBezTo>
                      <a:pt x="849290" y="780877"/>
                      <a:pt x="808469" y="810360"/>
                      <a:pt x="761598" y="826613"/>
                    </a:cubicBezTo>
                    <a:cubicBezTo>
                      <a:pt x="712460" y="843622"/>
                      <a:pt x="659165" y="845512"/>
                      <a:pt x="607003" y="847024"/>
                    </a:cubicBezTo>
                    <a:cubicBezTo>
                      <a:pt x="532541" y="849292"/>
                      <a:pt x="456944" y="851560"/>
                      <a:pt x="385127" y="832661"/>
                    </a:cubicBezTo>
                    <a:cubicBezTo>
                      <a:pt x="277779" y="804690"/>
                      <a:pt x="188197" y="732873"/>
                      <a:pt x="105041" y="659545"/>
                    </a:cubicBezTo>
                    <a:cubicBezTo>
                      <a:pt x="80850" y="637999"/>
                      <a:pt x="56281" y="616076"/>
                      <a:pt x="38893" y="588483"/>
                    </a:cubicBezTo>
                    <a:cubicBezTo>
                      <a:pt x="5253" y="534810"/>
                      <a:pt x="2607" y="468284"/>
                      <a:pt x="717" y="404783"/>
                    </a:cubicBezTo>
                    <a:cubicBezTo>
                      <a:pt x="-416" y="358669"/>
                      <a:pt x="-1551" y="312177"/>
                      <a:pt x="8655" y="267197"/>
                    </a:cubicBezTo>
                    <a:cubicBezTo>
                      <a:pt x="19238" y="221083"/>
                      <a:pt x="41162" y="178749"/>
                      <a:pt x="64974" y="137927"/>
                    </a:cubicBezTo>
                    <a:cubicBezTo>
                      <a:pt x="92190" y="90679"/>
                      <a:pt x="124696" y="42675"/>
                      <a:pt x="174212" y="19618"/>
                    </a:cubicBezTo>
                    <a:cubicBezTo>
                      <a:pt x="208230" y="3742"/>
                      <a:pt x="246406" y="1475"/>
                      <a:pt x="283827" y="341"/>
                    </a:cubicBezTo>
                    <a:cubicBezTo>
                      <a:pt x="323515" y="-793"/>
                      <a:pt x="365094" y="-37"/>
                      <a:pt x="401002" y="17728"/>
                    </a:cubicBezTo>
                    <a:cubicBezTo>
                      <a:pt x="441068" y="37761"/>
                      <a:pt x="468283" y="76693"/>
                      <a:pt x="487560" y="117138"/>
                    </a:cubicBezTo>
                    <a:cubicBezTo>
                      <a:pt x="532541" y="41541"/>
                      <a:pt x="614563" y="48345"/>
                      <a:pt x="678820" y="97105"/>
                    </a:cubicBezTo>
                    <a:close/>
                  </a:path>
                </a:pathLst>
              </a:custGeom>
              <a:solidFill>
                <a:srgbClr val="F2F7FA"/>
              </a:solidFill>
              <a:ln w="3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938" name="Freeform 2937">
              <a:extLst>
                <a:ext uri="{FF2B5EF4-FFF2-40B4-BE49-F238E27FC236}">
                  <a16:creationId xmlns:a16="http://schemas.microsoft.com/office/drawing/2014/main" id="{0DB65E4C-A2D6-C643-5CBA-42F9A33A7079}"/>
                </a:ext>
              </a:extLst>
            </p:cNvPr>
            <p:cNvSpPr/>
            <p:nvPr/>
          </p:nvSpPr>
          <p:spPr>
            <a:xfrm>
              <a:off x="-2466189" y="3721297"/>
              <a:ext cx="106007" cy="1002790"/>
            </a:xfrm>
            <a:custGeom>
              <a:avLst/>
              <a:gdLst>
                <a:gd name="connsiteX0" fmla="*/ 80132 w 106007"/>
                <a:gd name="connsiteY0" fmla="*/ 1000145 h 1002790"/>
                <a:gd name="connsiteX1" fmla="*/ 0 w 106007"/>
                <a:gd name="connsiteY1" fmla="*/ 1002791 h 1002790"/>
                <a:gd name="connsiteX2" fmla="*/ 50272 w 106007"/>
                <a:gd name="connsiteY2" fmla="*/ 551478 h 1002790"/>
                <a:gd name="connsiteX3" fmla="*/ 46114 w 106007"/>
                <a:gd name="connsiteY3" fmla="*/ 12095 h 1002790"/>
                <a:gd name="connsiteX4" fmla="*/ 85424 w 106007"/>
                <a:gd name="connsiteY4" fmla="*/ 0 h 1002790"/>
                <a:gd name="connsiteX5" fmla="*/ 85046 w 106007"/>
                <a:gd name="connsiteY5" fmla="*/ 564708 h 1002790"/>
                <a:gd name="connsiteX6" fmla="*/ 80132 w 106007"/>
                <a:gd name="connsiteY6" fmla="*/ 1000145 h 1002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007" h="1002790">
                  <a:moveTo>
                    <a:pt x="80132" y="1000145"/>
                  </a:moveTo>
                  <a:lnTo>
                    <a:pt x="0" y="1002791"/>
                  </a:lnTo>
                  <a:cubicBezTo>
                    <a:pt x="29860" y="859913"/>
                    <a:pt x="40066" y="702672"/>
                    <a:pt x="50272" y="551478"/>
                  </a:cubicBezTo>
                  <a:cubicBezTo>
                    <a:pt x="61612" y="385166"/>
                    <a:pt x="87692" y="192772"/>
                    <a:pt x="46114" y="12095"/>
                  </a:cubicBezTo>
                  <a:lnTo>
                    <a:pt x="85424" y="0"/>
                  </a:lnTo>
                  <a:cubicBezTo>
                    <a:pt x="125490" y="170093"/>
                    <a:pt x="96763" y="393481"/>
                    <a:pt x="85046" y="564708"/>
                  </a:cubicBezTo>
                  <a:cubicBezTo>
                    <a:pt x="74463" y="717413"/>
                    <a:pt x="67659" y="870496"/>
                    <a:pt x="80132" y="1000145"/>
                  </a:cubicBezTo>
                  <a:close/>
                </a:path>
              </a:pathLst>
            </a:custGeom>
            <a:solidFill>
              <a:srgbClr val="907A76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39" name="Freeform 2938">
              <a:extLst>
                <a:ext uri="{FF2B5EF4-FFF2-40B4-BE49-F238E27FC236}">
                  <a16:creationId xmlns:a16="http://schemas.microsoft.com/office/drawing/2014/main" id="{163ABD54-4CE4-84FA-7BEA-7EDA1FB9579D}"/>
                </a:ext>
              </a:extLst>
            </p:cNvPr>
            <p:cNvSpPr/>
            <p:nvPr/>
          </p:nvSpPr>
          <p:spPr>
            <a:xfrm>
              <a:off x="-2576180" y="3734387"/>
              <a:ext cx="194661" cy="334137"/>
            </a:xfrm>
            <a:custGeom>
              <a:avLst/>
              <a:gdLst>
                <a:gd name="connsiteX0" fmla="*/ 173117 w 194661"/>
                <a:gd name="connsiteY0" fmla="*/ 334138 h 334137"/>
                <a:gd name="connsiteX1" fmla="*/ 0 w 194661"/>
                <a:gd name="connsiteY1" fmla="*/ 25703 h 334137"/>
                <a:gd name="connsiteX2" fmla="*/ 24191 w 194661"/>
                <a:gd name="connsiteY2" fmla="*/ 0 h 334137"/>
                <a:gd name="connsiteX3" fmla="*/ 194662 w 194661"/>
                <a:gd name="connsiteY3" fmla="*/ 306545 h 334137"/>
                <a:gd name="connsiteX4" fmla="*/ 173117 w 194661"/>
                <a:gd name="connsiteY4" fmla="*/ 334138 h 334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661" h="334137">
                  <a:moveTo>
                    <a:pt x="173117" y="334138"/>
                  </a:moveTo>
                  <a:cubicBezTo>
                    <a:pt x="88826" y="268368"/>
                    <a:pt x="32129" y="167447"/>
                    <a:pt x="0" y="25703"/>
                  </a:cubicBezTo>
                  <a:lnTo>
                    <a:pt x="24191" y="0"/>
                  </a:lnTo>
                  <a:cubicBezTo>
                    <a:pt x="52918" y="181054"/>
                    <a:pt x="116797" y="246068"/>
                    <a:pt x="194662" y="306545"/>
                  </a:cubicBezTo>
                  <a:lnTo>
                    <a:pt x="173117" y="334138"/>
                  </a:lnTo>
                  <a:close/>
                </a:path>
              </a:pathLst>
            </a:custGeom>
            <a:solidFill>
              <a:srgbClr val="907A76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40" name="Freeform 2939">
              <a:extLst>
                <a:ext uri="{FF2B5EF4-FFF2-40B4-BE49-F238E27FC236}">
                  <a16:creationId xmlns:a16="http://schemas.microsoft.com/office/drawing/2014/main" id="{4DF0247D-BE8C-BF72-CCA5-08AB8C53792E}"/>
                </a:ext>
              </a:extLst>
            </p:cNvPr>
            <p:cNvSpPr/>
            <p:nvPr/>
          </p:nvSpPr>
          <p:spPr>
            <a:xfrm>
              <a:off x="-2398528" y="3927158"/>
              <a:ext cx="257406" cy="204867"/>
            </a:xfrm>
            <a:custGeom>
              <a:avLst/>
              <a:gdLst>
                <a:gd name="connsiteX0" fmla="*/ 9450 w 257406"/>
                <a:gd name="connsiteY0" fmla="*/ 204867 h 204867"/>
                <a:gd name="connsiteX1" fmla="*/ 0 w 257406"/>
                <a:gd name="connsiteY1" fmla="*/ 171227 h 204867"/>
                <a:gd name="connsiteX2" fmla="*/ 240775 w 257406"/>
                <a:gd name="connsiteY2" fmla="*/ 0 h 204867"/>
                <a:gd name="connsiteX3" fmla="*/ 257406 w 257406"/>
                <a:gd name="connsiteY3" fmla="*/ 11340 h 204867"/>
                <a:gd name="connsiteX4" fmla="*/ 9450 w 257406"/>
                <a:gd name="connsiteY4" fmla="*/ 204867 h 204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406" h="204867">
                  <a:moveTo>
                    <a:pt x="9450" y="204867"/>
                  </a:moveTo>
                  <a:lnTo>
                    <a:pt x="0" y="171227"/>
                  </a:lnTo>
                  <a:cubicBezTo>
                    <a:pt x="96008" y="144012"/>
                    <a:pt x="148548" y="140610"/>
                    <a:pt x="240775" y="0"/>
                  </a:cubicBezTo>
                  <a:lnTo>
                    <a:pt x="257406" y="11340"/>
                  </a:lnTo>
                  <a:cubicBezTo>
                    <a:pt x="194662" y="101300"/>
                    <a:pt x="132294" y="184834"/>
                    <a:pt x="9450" y="204867"/>
                  </a:cubicBezTo>
                  <a:close/>
                </a:path>
              </a:pathLst>
            </a:custGeom>
            <a:solidFill>
              <a:srgbClr val="907A76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41" name="Freeform 2940">
              <a:extLst>
                <a:ext uri="{FF2B5EF4-FFF2-40B4-BE49-F238E27FC236}">
                  <a16:creationId xmlns:a16="http://schemas.microsoft.com/office/drawing/2014/main" id="{C1CDC46F-3444-8AC3-4FBB-78BB44285EF1}"/>
                </a:ext>
              </a:extLst>
            </p:cNvPr>
            <p:cNvSpPr/>
            <p:nvPr/>
          </p:nvSpPr>
          <p:spPr>
            <a:xfrm>
              <a:off x="-2398150" y="3723425"/>
              <a:ext cx="188614" cy="165556"/>
            </a:xfrm>
            <a:custGeom>
              <a:avLst/>
              <a:gdLst>
                <a:gd name="connsiteX0" fmla="*/ 18522 w 188614"/>
                <a:gd name="connsiteY0" fmla="*/ 165557 h 165556"/>
                <a:gd name="connsiteX1" fmla="*/ 0 w 188614"/>
                <a:gd name="connsiteY1" fmla="*/ 142500 h 165556"/>
                <a:gd name="connsiteX2" fmla="*/ 187859 w 188614"/>
                <a:gd name="connsiteY2" fmla="*/ 0 h 165556"/>
                <a:gd name="connsiteX3" fmla="*/ 188614 w 188614"/>
                <a:gd name="connsiteY3" fmla="*/ 22679 h 165556"/>
                <a:gd name="connsiteX4" fmla="*/ 18522 w 188614"/>
                <a:gd name="connsiteY4" fmla="*/ 165557 h 165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14" h="165556">
                  <a:moveTo>
                    <a:pt x="18522" y="165557"/>
                  </a:moveTo>
                  <a:lnTo>
                    <a:pt x="0" y="142500"/>
                  </a:lnTo>
                  <a:cubicBezTo>
                    <a:pt x="81267" y="93740"/>
                    <a:pt x="125113" y="56320"/>
                    <a:pt x="187859" y="0"/>
                  </a:cubicBezTo>
                  <a:lnTo>
                    <a:pt x="188614" y="22679"/>
                  </a:lnTo>
                  <a:cubicBezTo>
                    <a:pt x="133428" y="71439"/>
                    <a:pt x="75975" y="119443"/>
                    <a:pt x="18522" y="165557"/>
                  </a:cubicBezTo>
                  <a:close/>
                </a:path>
              </a:pathLst>
            </a:custGeom>
            <a:solidFill>
              <a:srgbClr val="907A76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42" name="Freeform 2941">
              <a:extLst>
                <a:ext uri="{FF2B5EF4-FFF2-40B4-BE49-F238E27FC236}">
                  <a16:creationId xmlns:a16="http://schemas.microsoft.com/office/drawing/2014/main" id="{4396235F-45F0-A3AB-2D97-4E4BA2FE1C65}"/>
                </a:ext>
              </a:extLst>
            </p:cNvPr>
            <p:cNvSpPr/>
            <p:nvPr/>
          </p:nvSpPr>
          <p:spPr>
            <a:xfrm>
              <a:off x="-2703939" y="3820567"/>
              <a:ext cx="181053" cy="70165"/>
            </a:xfrm>
            <a:custGeom>
              <a:avLst/>
              <a:gdLst>
                <a:gd name="connsiteX0" fmla="*/ 85425 w 181053"/>
                <a:gd name="connsiteY0" fmla="*/ 60100 h 70165"/>
                <a:gd name="connsiteX1" fmla="*/ 0 w 181053"/>
                <a:gd name="connsiteY1" fmla="*/ 11340 h 70165"/>
                <a:gd name="connsiteX2" fmla="*/ 9828 w 181053"/>
                <a:gd name="connsiteY2" fmla="*/ 0 h 70165"/>
                <a:gd name="connsiteX3" fmla="*/ 169337 w 181053"/>
                <a:gd name="connsiteY3" fmla="*/ 30617 h 70165"/>
                <a:gd name="connsiteX4" fmla="*/ 181054 w 181053"/>
                <a:gd name="connsiteY4" fmla="*/ 63501 h 70165"/>
                <a:gd name="connsiteX5" fmla="*/ 85425 w 181053"/>
                <a:gd name="connsiteY5" fmla="*/ 60100 h 7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1053" h="70165">
                  <a:moveTo>
                    <a:pt x="85425" y="60100"/>
                  </a:moveTo>
                  <a:cubicBezTo>
                    <a:pt x="54429" y="53296"/>
                    <a:pt x="26081" y="33641"/>
                    <a:pt x="0" y="11340"/>
                  </a:cubicBezTo>
                  <a:lnTo>
                    <a:pt x="9828" y="0"/>
                  </a:lnTo>
                  <a:cubicBezTo>
                    <a:pt x="55563" y="39310"/>
                    <a:pt x="113773" y="50272"/>
                    <a:pt x="169337" y="30617"/>
                  </a:cubicBezTo>
                  <a:lnTo>
                    <a:pt x="181054" y="63501"/>
                  </a:lnTo>
                  <a:cubicBezTo>
                    <a:pt x="145145" y="76353"/>
                    <a:pt x="120199" y="68037"/>
                    <a:pt x="85425" y="60100"/>
                  </a:cubicBezTo>
                  <a:close/>
                </a:path>
              </a:pathLst>
            </a:custGeom>
            <a:solidFill>
              <a:srgbClr val="907A76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84" name="Graphic 9">
            <a:extLst>
              <a:ext uri="{FF2B5EF4-FFF2-40B4-BE49-F238E27FC236}">
                <a16:creationId xmlns:a16="http://schemas.microsoft.com/office/drawing/2014/main" id="{6AFCD01F-8477-0C25-21CE-844BD675B981}"/>
              </a:ext>
            </a:extLst>
          </p:cNvPr>
          <p:cNvGrpSpPr/>
          <p:nvPr/>
        </p:nvGrpSpPr>
        <p:grpSpPr>
          <a:xfrm>
            <a:off x="2248899" y="128973"/>
            <a:ext cx="1724826" cy="1985692"/>
            <a:chOff x="-12645449" y="2151600"/>
            <a:chExt cx="3665259" cy="4219601"/>
          </a:xfrm>
        </p:grpSpPr>
        <p:sp>
          <p:nvSpPr>
            <p:cNvPr id="1485" name="Freeform 1484">
              <a:extLst>
                <a:ext uri="{FF2B5EF4-FFF2-40B4-BE49-F238E27FC236}">
                  <a16:creationId xmlns:a16="http://schemas.microsoft.com/office/drawing/2014/main" id="{3F0D78E8-7A25-43FE-F8A0-E9E61341CF6B}"/>
                </a:ext>
              </a:extLst>
            </p:cNvPr>
            <p:cNvSpPr/>
            <p:nvPr/>
          </p:nvSpPr>
          <p:spPr>
            <a:xfrm>
              <a:off x="-11761941" y="4475991"/>
              <a:ext cx="644462" cy="677346"/>
            </a:xfrm>
            <a:custGeom>
              <a:avLst/>
              <a:gdLst>
                <a:gd name="connsiteX0" fmla="*/ 3780 w 644462"/>
                <a:gd name="connsiteY0" fmla="*/ 53296 h 677346"/>
                <a:gd name="connsiteX1" fmla="*/ 632745 w 644462"/>
                <a:gd name="connsiteY1" fmla="*/ 677347 h 677346"/>
                <a:gd name="connsiteX2" fmla="*/ 644462 w 644462"/>
                <a:gd name="connsiteY2" fmla="*/ 556014 h 677346"/>
                <a:gd name="connsiteX3" fmla="*/ 0 w 644462"/>
                <a:gd name="connsiteY3" fmla="*/ 0 h 677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4462" h="677346">
                  <a:moveTo>
                    <a:pt x="3780" y="53296"/>
                  </a:moveTo>
                  <a:lnTo>
                    <a:pt x="632745" y="677347"/>
                  </a:lnTo>
                  <a:lnTo>
                    <a:pt x="644462" y="5560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C6461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6" name="Freeform 1485">
              <a:extLst>
                <a:ext uri="{FF2B5EF4-FFF2-40B4-BE49-F238E27FC236}">
                  <a16:creationId xmlns:a16="http://schemas.microsoft.com/office/drawing/2014/main" id="{C56A7D9C-7539-196F-2ACB-CD5CB5860A54}"/>
                </a:ext>
              </a:extLst>
            </p:cNvPr>
            <p:cNvSpPr/>
            <p:nvPr/>
          </p:nvSpPr>
          <p:spPr>
            <a:xfrm>
              <a:off x="-10970065" y="3664081"/>
              <a:ext cx="1286656" cy="1031895"/>
            </a:xfrm>
            <a:custGeom>
              <a:avLst/>
              <a:gdLst>
                <a:gd name="connsiteX0" fmla="*/ 1262466 w 1286656"/>
                <a:gd name="connsiteY0" fmla="*/ 0 h 1031895"/>
                <a:gd name="connsiteX1" fmla="*/ 70683 w 1286656"/>
                <a:gd name="connsiteY1" fmla="*/ 826272 h 1031895"/>
                <a:gd name="connsiteX2" fmla="*/ 0 w 1286656"/>
                <a:gd name="connsiteY2" fmla="*/ 1031896 h 1031895"/>
                <a:gd name="connsiteX3" fmla="*/ 1286657 w 1286656"/>
                <a:gd name="connsiteY3" fmla="*/ 36664 h 1031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6656" h="1031895">
                  <a:moveTo>
                    <a:pt x="1262466" y="0"/>
                  </a:moveTo>
                  <a:lnTo>
                    <a:pt x="70683" y="826272"/>
                  </a:lnTo>
                  <a:lnTo>
                    <a:pt x="0" y="1031896"/>
                  </a:lnTo>
                  <a:lnTo>
                    <a:pt x="1286657" y="36664"/>
                  </a:lnTo>
                  <a:close/>
                </a:path>
              </a:pathLst>
            </a:custGeom>
            <a:solidFill>
              <a:srgbClr val="7C6461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7" name="Freeform 1486">
              <a:extLst>
                <a:ext uri="{FF2B5EF4-FFF2-40B4-BE49-F238E27FC236}">
                  <a16:creationId xmlns:a16="http://schemas.microsoft.com/office/drawing/2014/main" id="{7F27191F-700D-8700-E931-008C22E292EC}"/>
                </a:ext>
              </a:extLst>
            </p:cNvPr>
            <p:cNvSpPr/>
            <p:nvPr/>
          </p:nvSpPr>
          <p:spPr>
            <a:xfrm rot="10559575">
              <a:off x="-11484033" y="4481420"/>
              <a:ext cx="35910" cy="303534"/>
            </a:xfrm>
            <a:custGeom>
              <a:avLst/>
              <a:gdLst>
                <a:gd name="connsiteX0" fmla="*/ 0 w 35910"/>
                <a:gd name="connsiteY0" fmla="*/ 0 h 303534"/>
                <a:gd name="connsiteX1" fmla="*/ 35910 w 35910"/>
                <a:gd name="connsiteY1" fmla="*/ 0 h 303534"/>
                <a:gd name="connsiteX2" fmla="*/ 35910 w 35910"/>
                <a:gd name="connsiteY2" fmla="*/ 303535 h 303534"/>
                <a:gd name="connsiteX3" fmla="*/ 0 w 35910"/>
                <a:gd name="connsiteY3" fmla="*/ 303535 h 303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910" h="303534">
                  <a:moveTo>
                    <a:pt x="0" y="0"/>
                  </a:moveTo>
                  <a:lnTo>
                    <a:pt x="35910" y="0"/>
                  </a:lnTo>
                  <a:lnTo>
                    <a:pt x="35910" y="303535"/>
                  </a:lnTo>
                  <a:lnTo>
                    <a:pt x="0" y="303535"/>
                  </a:lnTo>
                  <a:close/>
                </a:path>
              </a:pathLst>
            </a:custGeom>
            <a:solidFill>
              <a:srgbClr val="7C6461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8" name="Freeform 1487">
              <a:extLst>
                <a:ext uri="{FF2B5EF4-FFF2-40B4-BE49-F238E27FC236}">
                  <a16:creationId xmlns:a16="http://schemas.microsoft.com/office/drawing/2014/main" id="{43F35A18-E6A2-1AE8-B24E-9B73C18B00E4}"/>
                </a:ext>
              </a:extLst>
            </p:cNvPr>
            <p:cNvSpPr/>
            <p:nvPr/>
          </p:nvSpPr>
          <p:spPr>
            <a:xfrm>
              <a:off x="-10362267" y="3472444"/>
              <a:ext cx="158753" cy="668274"/>
            </a:xfrm>
            <a:custGeom>
              <a:avLst/>
              <a:gdLst>
                <a:gd name="connsiteX0" fmla="*/ 0 w 158753"/>
                <a:gd name="connsiteY0" fmla="*/ 651644 h 668274"/>
                <a:gd name="connsiteX1" fmla="*/ 77109 w 158753"/>
                <a:gd name="connsiteY1" fmla="*/ 668275 h 668274"/>
                <a:gd name="connsiteX2" fmla="*/ 158753 w 158753"/>
                <a:gd name="connsiteY2" fmla="*/ 10205 h 668274"/>
                <a:gd name="connsiteX3" fmla="*/ 137964 w 158753"/>
                <a:gd name="connsiteY3" fmla="*/ 0 h 668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753" h="668274">
                  <a:moveTo>
                    <a:pt x="0" y="651644"/>
                  </a:moveTo>
                  <a:lnTo>
                    <a:pt x="77109" y="668275"/>
                  </a:lnTo>
                  <a:lnTo>
                    <a:pt x="158753" y="10205"/>
                  </a:lnTo>
                  <a:lnTo>
                    <a:pt x="137964" y="0"/>
                  </a:lnTo>
                  <a:close/>
                </a:path>
              </a:pathLst>
            </a:custGeom>
            <a:solidFill>
              <a:srgbClr val="7C6461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9" name="Freeform 1488">
              <a:extLst>
                <a:ext uri="{FF2B5EF4-FFF2-40B4-BE49-F238E27FC236}">
                  <a16:creationId xmlns:a16="http://schemas.microsoft.com/office/drawing/2014/main" id="{C194118F-0108-65FA-B390-58670CAF6B04}"/>
                </a:ext>
              </a:extLst>
            </p:cNvPr>
            <p:cNvSpPr/>
            <p:nvPr/>
          </p:nvSpPr>
          <p:spPr>
            <a:xfrm>
              <a:off x="-12645449" y="2151600"/>
              <a:ext cx="3665259" cy="2297884"/>
            </a:xfrm>
            <a:custGeom>
              <a:avLst/>
              <a:gdLst>
                <a:gd name="connsiteX0" fmla="*/ 1208952 w 3665259"/>
                <a:gd name="connsiteY0" fmla="*/ 2228760 h 2297884"/>
                <a:gd name="connsiteX1" fmla="*/ 1086485 w 3665259"/>
                <a:gd name="connsiteY1" fmla="*/ 2261645 h 2297884"/>
                <a:gd name="connsiteX2" fmla="*/ 444291 w 3665259"/>
                <a:gd name="connsiteY2" fmla="*/ 2223847 h 2297884"/>
                <a:gd name="connsiteX3" fmla="*/ 388727 w 3665259"/>
                <a:gd name="connsiteY3" fmla="*/ 2170173 h 2297884"/>
                <a:gd name="connsiteX4" fmla="*/ 400067 w 3665259"/>
                <a:gd name="connsiteY4" fmla="*/ 2046195 h 2297884"/>
                <a:gd name="connsiteX5" fmla="*/ 435597 w 3665259"/>
                <a:gd name="connsiteY5" fmla="*/ 1932799 h 2297884"/>
                <a:gd name="connsiteX6" fmla="*/ 416320 w 3665259"/>
                <a:gd name="connsiteY6" fmla="*/ 1932043 h 2297884"/>
                <a:gd name="connsiteX7" fmla="*/ 47408 w 3665259"/>
                <a:gd name="connsiteY7" fmla="*/ 1882150 h 2297884"/>
                <a:gd name="connsiteX8" fmla="*/ 65551 w 3665259"/>
                <a:gd name="connsiteY8" fmla="*/ 1617183 h 2297884"/>
                <a:gd name="connsiteX9" fmla="*/ 318044 w 3665259"/>
                <a:gd name="connsiteY9" fmla="*/ 1458430 h 2297884"/>
                <a:gd name="connsiteX10" fmla="*/ 459788 w 3665259"/>
                <a:gd name="connsiteY10" fmla="*/ 1214630 h 2297884"/>
                <a:gd name="connsiteX11" fmla="*/ 407626 w 3665259"/>
                <a:gd name="connsiteY11" fmla="*/ 1089895 h 2297884"/>
                <a:gd name="connsiteX12" fmla="*/ 608336 w 3665259"/>
                <a:gd name="connsiteY12" fmla="*/ 647654 h 2297884"/>
                <a:gd name="connsiteX13" fmla="*/ 816983 w 3665259"/>
                <a:gd name="connsiteY13" fmla="*/ 537283 h 2297884"/>
                <a:gd name="connsiteX14" fmla="*/ 904297 w 3665259"/>
                <a:gd name="connsiteY14" fmla="*/ 326746 h 2297884"/>
                <a:gd name="connsiteX15" fmla="*/ 1310252 w 3665259"/>
                <a:gd name="connsiteY15" fmla="*/ 140778 h 2297884"/>
                <a:gd name="connsiteX16" fmla="*/ 1774794 w 3665259"/>
                <a:gd name="connsiteY16" fmla="*/ 112429 h 2297884"/>
                <a:gd name="connsiteX17" fmla="*/ 1977771 w 3665259"/>
                <a:gd name="connsiteY17" fmla="*/ 27005 h 2297884"/>
                <a:gd name="connsiteX18" fmla="*/ 2335344 w 3665259"/>
                <a:gd name="connsiteY18" fmla="*/ 37211 h 2297884"/>
                <a:gd name="connsiteX19" fmla="*/ 2642644 w 3665259"/>
                <a:gd name="connsiteY19" fmla="*/ 188404 h 2297884"/>
                <a:gd name="connsiteX20" fmla="*/ 2938228 w 3665259"/>
                <a:gd name="connsiteY20" fmla="*/ 194452 h 2297884"/>
                <a:gd name="connsiteX21" fmla="*/ 3302604 w 3665259"/>
                <a:gd name="connsiteY21" fmla="*/ 321832 h 2297884"/>
                <a:gd name="connsiteX22" fmla="*/ 3491596 w 3665259"/>
                <a:gd name="connsiteY22" fmla="*/ 620440 h 2297884"/>
                <a:gd name="connsiteX23" fmla="*/ 3519189 w 3665259"/>
                <a:gd name="connsiteY23" fmla="*/ 756514 h 2297884"/>
                <a:gd name="connsiteX24" fmla="*/ 3612173 w 3665259"/>
                <a:gd name="connsiteY24" fmla="*/ 832489 h 2297884"/>
                <a:gd name="connsiteX25" fmla="*/ 3637876 w 3665259"/>
                <a:gd name="connsiteY25" fmla="*/ 1048695 h 2297884"/>
                <a:gd name="connsiteX26" fmla="*/ 3475721 w 3665259"/>
                <a:gd name="connsiteY26" fmla="*/ 1234285 h 2297884"/>
                <a:gd name="connsiteX27" fmla="*/ 3517299 w 3665259"/>
                <a:gd name="connsiteY27" fmla="*/ 1410804 h 2297884"/>
                <a:gd name="connsiteX28" fmla="*/ 3412219 w 3665259"/>
                <a:gd name="connsiteY28" fmla="*/ 1631546 h 2297884"/>
                <a:gd name="connsiteX29" fmla="*/ 3175602 w 3665259"/>
                <a:gd name="connsiteY29" fmla="*/ 1729066 h 2297884"/>
                <a:gd name="connsiteX30" fmla="*/ 3019872 w 3665259"/>
                <a:gd name="connsiteY30" fmla="*/ 1745697 h 2297884"/>
                <a:gd name="connsiteX31" fmla="*/ 2917439 w 3665259"/>
                <a:gd name="connsiteY31" fmla="*/ 1707899 h 2297884"/>
                <a:gd name="connsiteX32" fmla="*/ 2578387 w 3665259"/>
                <a:gd name="connsiteY32" fmla="*/ 1716592 h 2297884"/>
                <a:gd name="connsiteX33" fmla="*/ 2267307 w 3665259"/>
                <a:gd name="connsiteY33" fmla="*/ 1637216 h 2297884"/>
                <a:gd name="connsiteX34" fmla="*/ 1890835 w 3665259"/>
                <a:gd name="connsiteY34" fmla="*/ 1832255 h 2297884"/>
                <a:gd name="connsiteX35" fmla="*/ 1563123 w 3665259"/>
                <a:gd name="connsiteY35" fmla="*/ 1796725 h 2297884"/>
                <a:gd name="connsiteX36" fmla="*/ 1411173 w 3665259"/>
                <a:gd name="connsiteY36" fmla="*/ 1966818 h 2297884"/>
                <a:gd name="connsiteX37" fmla="*/ 1208952 w 3665259"/>
                <a:gd name="connsiteY37" fmla="*/ 2228760 h 2297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665259" h="2297884">
                  <a:moveTo>
                    <a:pt x="1208952" y="2228760"/>
                  </a:moveTo>
                  <a:cubicBezTo>
                    <a:pt x="1169264" y="2243124"/>
                    <a:pt x="1127686" y="2253707"/>
                    <a:pt x="1086485" y="2261645"/>
                  </a:cubicBezTo>
                  <a:cubicBezTo>
                    <a:pt x="899761" y="2297554"/>
                    <a:pt x="610982" y="2334974"/>
                    <a:pt x="444291" y="2223847"/>
                  </a:cubicBezTo>
                  <a:cubicBezTo>
                    <a:pt x="422746" y="2209483"/>
                    <a:pt x="402335" y="2192096"/>
                    <a:pt x="388727" y="2170173"/>
                  </a:cubicBezTo>
                  <a:cubicBezTo>
                    <a:pt x="363402" y="2129729"/>
                    <a:pt x="370206" y="2082103"/>
                    <a:pt x="400067" y="2046195"/>
                  </a:cubicBezTo>
                  <a:cubicBezTo>
                    <a:pt x="420100" y="2022381"/>
                    <a:pt x="500610" y="1950564"/>
                    <a:pt x="435597" y="1932799"/>
                  </a:cubicBezTo>
                  <a:cubicBezTo>
                    <a:pt x="429172" y="1930910"/>
                    <a:pt x="422746" y="1931665"/>
                    <a:pt x="416320" y="1932043"/>
                  </a:cubicBezTo>
                  <a:cubicBezTo>
                    <a:pt x="297255" y="1942249"/>
                    <a:pt x="149464" y="1965306"/>
                    <a:pt x="47408" y="1882150"/>
                  </a:cubicBezTo>
                  <a:cubicBezTo>
                    <a:pt x="-30079" y="1819026"/>
                    <a:pt x="-4376" y="1688244"/>
                    <a:pt x="65551" y="1617183"/>
                  </a:cubicBezTo>
                  <a:cubicBezTo>
                    <a:pt x="135478" y="1546122"/>
                    <a:pt x="233754" y="1511725"/>
                    <a:pt x="318044" y="1458430"/>
                  </a:cubicBezTo>
                  <a:cubicBezTo>
                    <a:pt x="401579" y="1404000"/>
                    <a:pt x="478687" y="1312906"/>
                    <a:pt x="459788" y="1214630"/>
                  </a:cubicBezTo>
                  <a:cubicBezTo>
                    <a:pt x="451473" y="1170028"/>
                    <a:pt x="424258" y="1131852"/>
                    <a:pt x="407626" y="1089895"/>
                  </a:cubicBezTo>
                  <a:cubicBezTo>
                    <a:pt x="342991" y="925472"/>
                    <a:pt x="454118" y="734213"/>
                    <a:pt x="608336" y="647654"/>
                  </a:cubicBezTo>
                  <a:cubicBezTo>
                    <a:pt x="671459" y="612502"/>
                    <a:pt x="767089" y="590201"/>
                    <a:pt x="816983" y="537283"/>
                  </a:cubicBezTo>
                  <a:cubicBezTo>
                    <a:pt x="866121" y="485121"/>
                    <a:pt x="869523" y="388736"/>
                    <a:pt x="904297" y="326746"/>
                  </a:cubicBezTo>
                  <a:cubicBezTo>
                    <a:pt x="980650" y="190672"/>
                    <a:pt x="1154144" y="144558"/>
                    <a:pt x="1310252" y="140778"/>
                  </a:cubicBezTo>
                  <a:cubicBezTo>
                    <a:pt x="1465981" y="136998"/>
                    <a:pt x="1626624" y="161189"/>
                    <a:pt x="1774794" y="112429"/>
                  </a:cubicBezTo>
                  <a:cubicBezTo>
                    <a:pt x="1844721" y="89372"/>
                    <a:pt x="1908222" y="50818"/>
                    <a:pt x="1977771" y="27005"/>
                  </a:cubicBezTo>
                  <a:cubicBezTo>
                    <a:pt x="2093056" y="-12305"/>
                    <a:pt x="2222326" y="-8525"/>
                    <a:pt x="2335344" y="37211"/>
                  </a:cubicBezTo>
                  <a:cubicBezTo>
                    <a:pt x="2441179" y="80301"/>
                    <a:pt x="2531895" y="158921"/>
                    <a:pt x="2642644" y="188404"/>
                  </a:cubicBezTo>
                  <a:cubicBezTo>
                    <a:pt x="2738274" y="214107"/>
                    <a:pt x="2839574" y="200878"/>
                    <a:pt x="2938228" y="194452"/>
                  </a:cubicBezTo>
                  <a:cubicBezTo>
                    <a:pt x="3077326" y="185380"/>
                    <a:pt x="3219070" y="197854"/>
                    <a:pt x="3302604" y="321832"/>
                  </a:cubicBezTo>
                  <a:cubicBezTo>
                    <a:pt x="3373287" y="426912"/>
                    <a:pt x="3476855" y="479830"/>
                    <a:pt x="3491596" y="620440"/>
                  </a:cubicBezTo>
                  <a:cubicBezTo>
                    <a:pt x="3496510" y="666932"/>
                    <a:pt x="3492730" y="717960"/>
                    <a:pt x="3519189" y="756514"/>
                  </a:cubicBezTo>
                  <a:cubicBezTo>
                    <a:pt x="3541868" y="789776"/>
                    <a:pt x="3581934" y="805652"/>
                    <a:pt x="3612173" y="832489"/>
                  </a:cubicBezTo>
                  <a:cubicBezTo>
                    <a:pt x="3671138" y="885406"/>
                    <a:pt x="3682856" y="983304"/>
                    <a:pt x="3637876" y="1048695"/>
                  </a:cubicBezTo>
                  <a:cubicBezTo>
                    <a:pt x="3590250" y="1117488"/>
                    <a:pt x="3490462" y="1152263"/>
                    <a:pt x="3475721" y="1234285"/>
                  </a:cubicBezTo>
                  <a:cubicBezTo>
                    <a:pt x="3465137" y="1294385"/>
                    <a:pt x="3506715" y="1350704"/>
                    <a:pt x="3517299" y="1410804"/>
                  </a:cubicBezTo>
                  <a:cubicBezTo>
                    <a:pt x="3531662" y="1495472"/>
                    <a:pt x="3481012" y="1580518"/>
                    <a:pt x="3412219" y="1631546"/>
                  </a:cubicBezTo>
                  <a:cubicBezTo>
                    <a:pt x="3343048" y="1682574"/>
                    <a:pt x="3258380" y="1706387"/>
                    <a:pt x="3175602" y="1729066"/>
                  </a:cubicBezTo>
                  <a:cubicBezTo>
                    <a:pt x="3124952" y="1743051"/>
                    <a:pt x="3071656" y="1757037"/>
                    <a:pt x="3019872" y="1745697"/>
                  </a:cubicBezTo>
                  <a:cubicBezTo>
                    <a:pt x="2984342" y="1737760"/>
                    <a:pt x="2952213" y="1718482"/>
                    <a:pt x="2917439" y="1707899"/>
                  </a:cubicBezTo>
                  <a:cubicBezTo>
                    <a:pt x="2808579" y="1675014"/>
                    <a:pt x="2691404" y="1731334"/>
                    <a:pt x="2578387" y="1716592"/>
                  </a:cubicBezTo>
                  <a:cubicBezTo>
                    <a:pt x="2471418" y="1702607"/>
                    <a:pt x="2374654" y="1625876"/>
                    <a:pt x="2267307" y="1637216"/>
                  </a:cubicBezTo>
                  <a:cubicBezTo>
                    <a:pt x="2124807" y="1652335"/>
                    <a:pt x="2033335" y="1816002"/>
                    <a:pt x="1890835" y="1832255"/>
                  </a:cubicBezTo>
                  <a:cubicBezTo>
                    <a:pt x="1780463" y="1844729"/>
                    <a:pt x="1669336" y="1763463"/>
                    <a:pt x="1563123" y="1796725"/>
                  </a:cubicBezTo>
                  <a:cubicBezTo>
                    <a:pt x="1488282" y="1820538"/>
                    <a:pt x="1441790" y="1894623"/>
                    <a:pt x="1411173" y="1966818"/>
                  </a:cubicBezTo>
                  <a:cubicBezTo>
                    <a:pt x="1362791" y="2082103"/>
                    <a:pt x="1333687" y="2183025"/>
                    <a:pt x="1208952" y="2228760"/>
                  </a:cubicBezTo>
                  <a:close/>
                </a:path>
              </a:pathLst>
            </a:custGeom>
            <a:solidFill>
              <a:srgbClr val="F2F7FA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0" name="Freeform 1489">
              <a:extLst>
                <a:ext uri="{FF2B5EF4-FFF2-40B4-BE49-F238E27FC236}">
                  <a16:creationId xmlns:a16="http://schemas.microsoft.com/office/drawing/2014/main" id="{3BB25A52-7A01-6CE5-CE5F-EA5607C22B77}"/>
                </a:ext>
              </a:extLst>
            </p:cNvPr>
            <p:cNvSpPr/>
            <p:nvPr/>
          </p:nvSpPr>
          <p:spPr>
            <a:xfrm>
              <a:off x="-11280390" y="3706038"/>
              <a:ext cx="449422" cy="2665163"/>
            </a:xfrm>
            <a:custGeom>
              <a:avLst/>
              <a:gdLst>
                <a:gd name="connsiteX0" fmla="*/ 256273 w 449422"/>
                <a:gd name="connsiteY0" fmla="*/ 11340 h 2665163"/>
                <a:gd name="connsiteX1" fmla="*/ 155351 w 449422"/>
                <a:gd name="connsiteY1" fmla="*/ 1050039 h 2665163"/>
                <a:gd name="connsiteX2" fmla="*/ 0 w 449422"/>
                <a:gd name="connsiteY2" fmla="*/ 2653068 h 2665163"/>
                <a:gd name="connsiteX3" fmla="*/ 307301 w 449422"/>
                <a:gd name="connsiteY3" fmla="*/ 2665164 h 2665163"/>
                <a:gd name="connsiteX4" fmla="*/ 449423 w 449422"/>
                <a:gd name="connsiteY4" fmla="*/ 0 h 2665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9422" h="2665163">
                  <a:moveTo>
                    <a:pt x="256273" y="11340"/>
                  </a:moveTo>
                  <a:lnTo>
                    <a:pt x="155351" y="1050039"/>
                  </a:lnTo>
                  <a:lnTo>
                    <a:pt x="0" y="2653068"/>
                  </a:lnTo>
                  <a:lnTo>
                    <a:pt x="307301" y="2665164"/>
                  </a:lnTo>
                  <a:lnTo>
                    <a:pt x="449423" y="0"/>
                  </a:lnTo>
                  <a:close/>
                </a:path>
              </a:pathLst>
            </a:custGeom>
            <a:solidFill>
              <a:srgbClr val="907A76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1" name="Freeform 1490">
              <a:extLst>
                <a:ext uri="{FF2B5EF4-FFF2-40B4-BE49-F238E27FC236}">
                  <a16:creationId xmlns:a16="http://schemas.microsoft.com/office/drawing/2014/main" id="{1F4731F5-6007-B5B2-BC84-A08F0CEDA69F}"/>
                </a:ext>
              </a:extLst>
            </p:cNvPr>
            <p:cNvSpPr/>
            <p:nvPr/>
          </p:nvSpPr>
          <p:spPr>
            <a:xfrm>
              <a:off x="-11280390" y="3698856"/>
              <a:ext cx="320908" cy="2668565"/>
            </a:xfrm>
            <a:custGeom>
              <a:avLst/>
              <a:gdLst>
                <a:gd name="connsiteX0" fmla="*/ 0 w 320908"/>
                <a:gd name="connsiteY0" fmla="*/ 2668566 h 2668565"/>
                <a:gd name="connsiteX1" fmla="*/ 254005 w 320908"/>
                <a:gd name="connsiteY1" fmla="*/ 0 h 2668565"/>
                <a:gd name="connsiteX2" fmla="*/ 320908 w 320908"/>
                <a:gd name="connsiteY2" fmla="*/ 1890 h 2668565"/>
                <a:gd name="connsiteX3" fmla="*/ 140232 w 320908"/>
                <a:gd name="connsiteY3" fmla="*/ 2665919 h 2668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08" h="2668565">
                  <a:moveTo>
                    <a:pt x="0" y="2668566"/>
                  </a:moveTo>
                  <a:lnTo>
                    <a:pt x="254005" y="0"/>
                  </a:lnTo>
                  <a:lnTo>
                    <a:pt x="320908" y="1890"/>
                  </a:lnTo>
                  <a:lnTo>
                    <a:pt x="140232" y="2665919"/>
                  </a:lnTo>
                  <a:close/>
                </a:path>
              </a:pathLst>
            </a:custGeom>
            <a:solidFill>
              <a:srgbClr val="7C6461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2" name="Freeform 1491">
              <a:extLst>
                <a:ext uri="{FF2B5EF4-FFF2-40B4-BE49-F238E27FC236}">
                  <a16:creationId xmlns:a16="http://schemas.microsoft.com/office/drawing/2014/main" id="{82587505-C52B-52F1-2E6D-E6DE73BFBCED}"/>
                </a:ext>
              </a:extLst>
            </p:cNvPr>
            <p:cNvSpPr/>
            <p:nvPr/>
          </p:nvSpPr>
          <p:spPr>
            <a:xfrm>
              <a:off x="-12171663" y="2507160"/>
              <a:ext cx="2817243" cy="1290035"/>
            </a:xfrm>
            <a:custGeom>
              <a:avLst/>
              <a:gdLst>
                <a:gd name="connsiteX0" fmla="*/ 1841146 w 2817243"/>
                <a:gd name="connsiteY0" fmla="*/ 1130085 h 1290035"/>
                <a:gd name="connsiteX1" fmla="*/ 1754588 w 2817243"/>
                <a:gd name="connsiteY1" fmla="*/ 1081703 h 1290035"/>
                <a:gd name="connsiteX2" fmla="*/ 1620404 w 2817243"/>
                <a:gd name="connsiteY2" fmla="*/ 1156166 h 1290035"/>
                <a:gd name="connsiteX3" fmla="*/ 930583 w 2817243"/>
                <a:gd name="connsiteY3" fmla="*/ 1121013 h 1290035"/>
                <a:gd name="connsiteX4" fmla="*/ 724204 w 2817243"/>
                <a:gd name="connsiteY4" fmla="*/ 941849 h 1290035"/>
                <a:gd name="connsiteX5" fmla="*/ 376837 w 2817243"/>
                <a:gd name="connsiteY5" fmla="*/ 949031 h 1290035"/>
                <a:gd name="connsiteX6" fmla="*/ 212792 w 2817243"/>
                <a:gd name="connsiteY6" fmla="*/ 1030297 h 1290035"/>
                <a:gd name="connsiteX7" fmla="*/ 39676 w 2817243"/>
                <a:gd name="connsiteY7" fmla="*/ 1007996 h 1290035"/>
                <a:gd name="connsiteX8" fmla="*/ 78608 w 2817243"/>
                <a:gd name="connsiteY8" fmla="*/ 737738 h 1290035"/>
                <a:gd name="connsiteX9" fmla="*/ 318250 w 2817243"/>
                <a:gd name="connsiteY9" fmla="*/ 533249 h 1290035"/>
                <a:gd name="connsiteX10" fmla="*/ 481161 w 2817243"/>
                <a:gd name="connsiteY10" fmla="*/ 192308 h 1290035"/>
                <a:gd name="connsiteX11" fmla="*/ 777500 w 2817243"/>
                <a:gd name="connsiteY11" fmla="*/ 5961 h 1290035"/>
                <a:gd name="connsiteX12" fmla="*/ 903369 w 2817243"/>
                <a:gd name="connsiteY12" fmla="*/ 68329 h 1290035"/>
                <a:gd name="connsiteX13" fmla="*/ 1631365 w 2817243"/>
                <a:gd name="connsiteY13" fmla="*/ 60769 h 1290035"/>
                <a:gd name="connsiteX14" fmla="*/ 1914853 w 2817243"/>
                <a:gd name="connsiteY14" fmla="*/ 156777 h 1290035"/>
                <a:gd name="connsiteX15" fmla="*/ 2034296 w 2817243"/>
                <a:gd name="connsiteY15" fmla="*/ 228972 h 1290035"/>
                <a:gd name="connsiteX16" fmla="*/ 2199475 w 2817243"/>
                <a:gd name="connsiteY16" fmla="*/ 252785 h 1290035"/>
                <a:gd name="connsiteX17" fmla="*/ 2320052 w 2817243"/>
                <a:gd name="connsiteY17" fmla="*/ 388481 h 1290035"/>
                <a:gd name="connsiteX18" fmla="*/ 2335549 w 2817243"/>
                <a:gd name="connsiteY18" fmla="*/ 506790 h 1290035"/>
                <a:gd name="connsiteX19" fmla="*/ 2389601 w 2817243"/>
                <a:gd name="connsiteY19" fmla="*/ 542320 h 1290035"/>
                <a:gd name="connsiteX20" fmla="*/ 2562717 w 2817243"/>
                <a:gd name="connsiteY20" fmla="*/ 570669 h 1290035"/>
                <a:gd name="connsiteX21" fmla="*/ 2651165 w 2817243"/>
                <a:gd name="connsiteY21" fmla="*/ 699562 h 1290035"/>
                <a:gd name="connsiteX22" fmla="*/ 2629998 w 2817243"/>
                <a:gd name="connsiteY22" fmla="*/ 742652 h 1290035"/>
                <a:gd name="connsiteX23" fmla="*/ 2679136 w 2817243"/>
                <a:gd name="connsiteY23" fmla="*/ 844707 h 1290035"/>
                <a:gd name="connsiteX24" fmla="*/ 2779680 w 2817243"/>
                <a:gd name="connsiteY24" fmla="*/ 911988 h 1290035"/>
                <a:gd name="connsiteX25" fmla="*/ 2784216 w 2817243"/>
                <a:gd name="connsiteY25" fmla="*/ 1116100 h 1290035"/>
                <a:gd name="connsiteX26" fmla="*/ 2594846 w 2817243"/>
                <a:gd name="connsiteY26" fmla="*/ 1218533 h 1290035"/>
                <a:gd name="connsiteX27" fmla="*/ 2473891 w 2817243"/>
                <a:gd name="connsiteY27" fmla="*/ 1209840 h 1290035"/>
                <a:gd name="connsiteX28" fmla="*/ 2326099 w 2817243"/>
                <a:gd name="connsiteY28" fmla="*/ 1145961 h 1290035"/>
                <a:gd name="connsiteX29" fmla="*/ 2166212 w 2817243"/>
                <a:gd name="connsiteY29" fmla="*/ 1202658 h 1290035"/>
                <a:gd name="connsiteX30" fmla="*/ 2013507 w 2817243"/>
                <a:gd name="connsiteY30" fmla="*/ 1211352 h 1290035"/>
                <a:gd name="connsiteX31" fmla="*/ 1841146 w 2817243"/>
                <a:gd name="connsiteY31" fmla="*/ 1130085 h 1290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17243" h="1290035">
                  <a:moveTo>
                    <a:pt x="1841146" y="1130085"/>
                  </a:moveTo>
                  <a:cubicBezTo>
                    <a:pt x="1814309" y="1110430"/>
                    <a:pt x="1786717" y="1090397"/>
                    <a:pt x="1754588" y="1081703"/>
                  </a:cubicBezTo>
                  <a:cubicBezTo>
                    <a:pt x="1687685" y="1063938"/>
                    <a:pt x="1657824" y="1112320"/>
                    <a:pt x="1620404" y="1156166"/>
                  </a:cubicBezTo>
                  <a:cubicBezTo>
                    <a:pt x="1443885" y="1362545"/>
                    <a:pt x="1097274" y="1314163"/>
                    <a:pt x="930583" y="1121013"/>
                  </a:cubicBezTo>
                  <a:cubicBezTo>
                    <a:pt x="868594" y="1049197"/>
                    <a:pt x="813786" y="980404"/>
                    <a:pt x="724204" y="941849"/>
                  </a:cubicBezTo>
                  <a:cubicBezTo>
                    <a:pt x="613455" y="893845"/>
                    <a:pt x="486452" y="898003"/>
                    <a:pt x="376837" y="949031"/>
                  </a:cubicBezTo>
                  <a:cubicBezTo>
                    <a:pt x="321651" y="974734"/>
                    <a:pt x="270624" y="1010642"/>
                    <a:pt x="212792" y="1030297"/>
                  </a:cubicBezTo>
                  <a:cubicBezTo>
                    <a:pt x="154961" y="1049575"/>
                    <a:pt x="84656" y="1049197"/>
                    <a:pt x="39676" y="1007996"/>
                  </a:cubicBezTo>
                  <a:cubicBezTo>
                    <a:pt x="-35543" y="939203"/>
                    <a:pt x="6791" y="809933"/>
                    <a:pt x="78608" y="737738"/>
                  </a:cubicBezTo>
                  <a:cubicBezTo>
                    <a:pt x="152693" y="663275"/>
                    <a:pt x="250968" y="614515"/>
                    <a:pt x="318250" y="533249"/>
                  </a:cubicBezTo>
                  <a:cubicBezTo>
                    <a:pt x="399138" y="435729"/>
                    <a:pt x="424463" y="305325"/>
                    <a:pt x="481161" y="192308"/>
                  </a:cubicBezTo>
                  <a:cubicBezTo>
                    <a:pt x="537858" y="79290"/>
                    <a:pt x="655033" y="-26545"/>
                    <a:pt x="777500" y="5961"/>
                  </a:cubicBezTo>
                  <a:cubicBezTo>
                    <a:pt x="822858" y="18057"/>
                    <a:pt x="861412" y="47162"/>
                    <a:pt x="903369" y="68329"/>
                  </a:cubicBezTo>
                  <a:cubicBezTo>
                    <a:pt x="1123355" y="178322"/>
                    <a:pt x="1385676" y="44138"/>
                    <a:pt x="1631365" y="60769"/>
                  </a:cubicBezTo>
                  <a:cubicBezTo>
                    <a:pt x="1732287" y="67573"/>
                    <a:pt x="1830563" y="101969"/>
                    <a:pt x="1914853" y="156777"/>
                  </a:cubicBezTo>
                  <a:cubicBezTo>
                    <a:pt x="1957187" y="184370"/>
                    <a:pt x="1985536" y="221034"/>
                    <a:pt x="2034296" y="228972"/>
                  </a:cubicBezTo>
                  <a:cubicBezTo>
                    <a:pt x="2090615" y="238043"/>
                    <a:pt x="2144289" y="231618"/>
                    <a:pt x="2199475" y="252785"/>
                  </a:cubicBezTo>
                  <a:cubicBezTo>
                    <a:pt x="2258818" y="275464"/>
                    <a:pt x="2312114" y="325358"/>
                    <a:pt x="2320052" y="388481"/>
                  </a:cubicBezTo>
                  <a:cubicBezTo>
                    <a:pt x="2324965" y="428547"/>
                    <a:pt x="2312870" y="473527"/>
                    <a:pt x="2335549" y="506790"/>
                  </a:cubicBezTo>
                  <a:cubicBezTo>
                    <a:pt x="2348023" y="524933"/>
                    <a:pt x="2368812" y="535517"/>
                    <a:pt x="2389601" y="542320"/>
                  </a:cubicBezTo>
                  <a:cubicBezTo>
                    <a:pt x="2445542" y="560086"/>
                    <a:pt x="2506776" y="553660"/>
                    <a:pt x="2562717" y="570669"/>
                  </a:cubicBezTo>
                  <a:cubicBezTo>
                    <a:pt x="2618659" y="587678"/>
                    <a:pt x="2671954" y="644754"/>
                    <a:pt x="2651165" y="699562"/>
                  </a:cubicBezTo>
                  <a:cubicBezTo>
                    <a:pt x="2645496" y="714681"/>
                    <a:pt x="2634912" y="727532"/>
                    <a:pt x="2629998" y="742652"/>
                  </a:cubicBezTo>
                  <a:cubicBezTo>
                    <a:pt x="2617903" y="781206"/>
                    <a:pt x="2646252" y="821272"/>
                    <a:pt x="2679136" y="844707"/>
                  </a:cubicBezTo>
                  <a:cubicBezTo>
                    <a:pt x="2712021" y="868142"/>
                    <a:pt x="2751709" y="882884"/>
                    <a:pt x="2779680" y="911988"/>
                  </a:cubicBezTo>
                  <a:cubicBezTo>
                    <a:pt x="2830708" y="965284"/>
                    <a:pt x="2827306" y="1056000"/>
                    <a:pt x="2784216" y="1116100"/>
                  </a:cubicBezTo>
                  <a:cubicBezTo>
                    <a:pt x="2741504" y="1176199"/>
                    <a:pt x="2667797" y="1208328"/>
                    <a:pt x="2594846" y="1218533"/>
                  </a:cubicBezTo>
                  <a:cubicBezTo>
                    <a:pt x="2554402" y="1224203"/>
                    <a:pt x="2512445" y="1223825"/>
                    <a:pt x="2473891" y="1209840"/>
                  </a:cubicBezTo>
                  <a:cubicBezTo>
                    <a:pt x="2423241" y="1191319"/>
                    <a:pt x="2380151" y="1149362"/>
                    <a:pt x="2326099" y="1145961"/>
                  </a:cubicBezTo>
                  <a:cubicBezTo>
                    <a:pt x="2266756" y="1142559"/>
                    <a:pt x="2219130" y="1183381"/>
                    <a:pt x="2166212" y="1202658"/>
                  </a:cubicBezTo>
                  <a:cubicBezTo>
                    <a:pt x="2118208" y="1220423"/>
                    <a:pt x="2064157" y="1216644"/>
                    <a:pt x="2013507" y="1211352"/>
                  </a:cubicBezTo>
                  <a:cubicBezTo>
                    <a:pt x="1951895" y="1204170"/>
                    <a:pt x="1891418" y="1167128"/>
                    <a:pt x="1841146" y="1130085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3" name="Freeform 1492">
              <a:extLst>
                <a:ext uri="{FF2B5EF4-FFF2-40B4-BE49-F238E27FC236}">
                  <a16:creationId xmlns:a16="http://schemas.microsoft.com/office/drawing/2014/main" id="{89A2B24B-DBC6-1A31-4D87-3B6EBC67FB42}"/>
                </a:ext>
              </a:extLst>
            </p:cNvPr>
            <p:cNvSpPr/>
            <p:nvPr/>
          </p:nvSpPr>
          <p:spPr>
            <a:xfrm>
              <a:off x="-12220617" y="3732806"/>
              <a:ext cx="974088" cy="874923"/>
            </a:xfrm>
            <a:custGeom>
              <a:avLst/>
              <a:gdLst>
                <a:gd name="connsiteX0" fmla="*/ 654093 w 974088"/>
                <a:gd name="connsiteY0" fmla="*/ 162223 h 874923"/>
                <a:gd name="connsiteX1" fmla="*/ 802263 w 974088"/>
                <a:gd name="connsiteY1" fmla="*/ 192462 h 874923"/>
                <a:gd name="connsiteX2" fmla="*/ 870300 w 974088"/>
                <a:gd name="connsiteY2" fmla="*/ 369736 h 874923"/>
                <a:gd name="connsiteX3" fmla="*/ 955346 w 974088"/>
                <a:gd name="connsiteY3" fmla="*/ 548145 h 874923"/>
                <a:gd name="connsiteX4" fmla="*/ 772780 w 974088"/>
                <a:gd name="connsiteY4" fmla="*/ 818403 h 874923"/>
                <a:gd name="connsiteX5" fmla="*/ 654849 w 974088"/>
                <a:gd name="connsiteY5" fmla="*/ 754524 h 874923"/>
                <a:gd name="connsiteX6" fmla="*/ 389505 w 974088"/>
                <a:gd name="connsiteY6" fmla="*/ 874345 h 874923"/>
                <a:gd name="connsiteX7" fmla="*/ 278755 w 974088"/>
                <a:gd name="connsiteY7" fmla="*/ 813489 h 874923"/>
                <a:gd name="connsiteX8" fmla="*/ 269684 w 974088"/>
                <a:gd name="connsiteY8" fmla="*/ 714079 h 874923"/>
                <a:gd name="connsiteX9" fmla="*/ 119624 w 974088"/>
                <a:gd name="connsiteY9" fmla="*/ 600306 h 874923"/>
                <a:gd name="connsiteX10" fmla="*/ 1315 w 974088"/>
                <a:gd name="connsiteY10" fmla="*/ 463854 h 874923"/>
                <a:gd name="connsiteX11" fmla="*/ 182369 w 974088"/>
                <a:gd name="connsiteY11" fmla="*/ 321355 h 874923"/>
                <a:gd name="connsiteX12" fmla="*/ 272708 w 974088"/>
                <a:gd name="connsiteY12" fmla="*/ 82847 h 874923"/>
                <a:gd name="connsiteX13" fmla="*/ 557329 w 974088"/>
                <a:gd name="connsiteY13" fmla="*/ 55632 h 874923"/>
                <a:gd name="connsiteX14" fmla="*/ 637462 w 974088"/>
                <a:gd name="connsiteY14" fmla="*/ 153908 h 874923"/>
                <a:gd name="connsiteX15" fmla="*/ 654093 w 974088"/>
                <a:gd name="connsiteY15" fmla="*/ 162223 h 874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74088" h="874923">
                  <a:moveTo>
                    <a:pt x="654093" y="162223"/>
                  </a:moveTo>
                  <a:cubicBezTo>
                    <a:pt x="699829" y="181501"/>
                    <a:pt x="756527" y="170917"/>
                    <a:pt x="802263" y="192462"/>
                  </a:cubicBezTo>
                  <a:cubicBezTo>
                    <a:pt x="876348" y="227237"/>
                    <a:pt x="867654" y="298676"/>
                    <a:pt x="870300" y="369736"/>
                  </a:cubicBezTo>
                  <a:cubicBezTo>
                    <a:pt x="873702" y="459697"/>
                    <a:pt x="919816" y="475572"/>
                    <a:pt x="955346" y="548145"/>
                  </a:cubicBezTo>
                  <a:cubicBezTo>
                    <a:pt x="1016957" y="672880"/>
                    <a:pt x="919060" y="843728"/>
                    <a:pt x="772780" y="818403"/>
                  </a:cubicBezTo>
                  <a:cubicBezTo>
                    <a:pt x="739895" y="812734"/>
                    <a:pt x="686222" y="764729"/>
                    <a:pt x="654849" y="754524"/>
                  </a:cubicBezTo>
                  <a:cubicBezTo>
                    <a:pt x="544856" y="718615"/>
                    <a:pt x="491560" y="864517"/>
                    <a:pt x="389505" y="874345"/>
                  </a:cubicBezTo>
                  <a:cubicBezTo>
                    <a:pt x="344146" y="878881"/>
                    <a:pt x="293875" y="856580"/>
                    <a:pt x="278755" y="813489"/>
                  </a:cubicBezTo>
                  <a:cubicBezTo>
                    <a:pt x="267794" y="782116"/>
                    <a:pt x="277621" y="746586"/>
                    <a:pt x="269684" y="714079"/>
                  </a:cubicBezTo>
                  <a:cubicBezTo>
                    <a:pt x="254186" y="650578"/>
                    <a:pt x="180857" y="623742"/>
                    <a:pt x="119624" y="600306"/>
                  </a:cubicBezTo>
                  <a:cubicBezTo>
                    <a:pt x="58391" y="576872"/>
                    <a:pt x="-10402" y="528112"/>
                    <a:pt x="1315" y="463854"/>
                  </a:cubicBezTo>
                  <a:cubicBezTo>
                    <a:pt x="15679" y="385990"/>
                    <a:pt x="125672" y="377296"/>
                    <a:pt x="182369" y="321355"/>
                  </a:cubicBezTo>
                  <a:cubicBezTo>
                    <a:pt x="243603" y="260877"/>
                    <a:pt x="230373" y="157687"/>
                    <a:pt x="272708" y="82847"/>
                  </a:cubicBezTo>
                  <a:cubicBezTo>
                    <a:pt x="327893" y="-14295"/>
                    <a:pt x="484756" y="-29415"/>
                    <a:pt x="557329" y="55632"/>
                  </a:cubicBezTo>
                  <a:cubicBezTo>
                    <a:pt x="584922" y="88138"/>
                    <a:pt x="601553" y="131229"/>
                    <a:pt x="637462" y="153908"/>
                  </a:cubicBezTo>
                  <a:cubicBezTo>
                    <a:pt x="643510" y="157310"/>
                    <a:pt x="648801" y="159955"/>
                    <a:pt x="654093" y="162223"/>
                  </a:cubicBezTo>
                  <a:close/>
                </a:path>
              </a:pathLst>
            </a:custGeom>
            <a:solidFill>
              <a:srgbClr val="FFFFFF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EAA7BD1-A5FC-2B12-C37B-85EE80A38AFC}"/>
              </a:ext>
            </a:extLst>
          </p:cNvPr>
          <p:cNvGrpSpPr/>
          <p:nvPr/>
        </p:nvGrpSpPr>
        <p:grpSpPr>
          <a:xfrm>
            <a:off x="9790490" y="256469"/>
            <a:ext cx="699998" cy="1484939"/>
            <a:chOff x="9825215" y="256469"/>
            <a:chExt cx="699998" cy="1484939"/>
          </a:xfrm>
        </p:grpSpPr>
        <p:grpSp>
          <p:nvGrpSpPr>
            <p:cNvPr id="2077" name="Graphic 6">
              <a:extLst>
                <a:ext uri="{FF2B5EF4-FFF2-40B4-BE49-F238E27FC236}">
                  <a16:creationId xmlns:a16="http://schemas.microsoft.com/office/drawing/2014/main" id="{C78B2765-C03E-448C-8102-59E392AFD6B9}"/>
                </a:ext>
              </a:extLst>
            </p:cNvPr>
            <p:cNvGrpSpPr/>
            <p:nvPr/>
          </p:nvGrpSpPr>
          <p:grpSpPr>
            <a:xfrm>
              <a:off x="9825215" y="256469"/>
              <a:ext cx="699998" cy="1484939"/>
              <a:chOff x="10137022" y="6462537"/>
              <a:chExt cx="482282" cy="1023088"/>
            </a:xfrm>
          </p:grpSpPr>
          <p:sp>
            <p:nvSpPr>
              <p:cNvPr id="2101" name="Freeform 2100">
                <a:extLst>
                  <a:ext uri="{FF2B5EF4-FFF2-40B4-BE49-F238E27FC236}">
                    <a16:creationId xmlns:a16="http://schemas.microsoft.com/office/drawing/2014/main" id="{5DE93346-A05A-C8D6-7E61-18BB22A7F078}"/>
                  </a:ext>
                </a:extLst>
              </p:cNvPr>
              <p:cNvSpPr/>
              <p:nvPr/>
            </p:nvSpPr>
            <p:spPr>
              <a:xfrm>
                <a:off x="10137022" y="7003231"/>
                <a:ext cx="482282" cy="482394"/>
              </a:xfrm>
              <a:custGeom>
                <a:avLst/>
                <a:gdLst>
                  <a:gd name="connsiteX0" fmla="*/ 482283 w 482282"/>
                  <a:gd name="connsiteY0" fmla="*/ 241197 h 482394"/>
                  <a:gd name="connsiteX1" fmla="*/ 241141 w 482282"/>
                  <a:gd name="connsiteY1" fmla="*/ 482394 h 482394"/>
                  <a:gd name="connsiteX2" fmla="*/ 0 w 482282"/>
                  <a:gd name="connsiteY2" fmla="*/ 241197 h 482394"/>
                  <a:gd name="connsiteX3" fmla="*/ 241141 w 482282"/>
                  <a:gd name="connsiteY3" fmla="*/ 0 h 482394"/>
                  <a:gd name="connsiteX4" fmla="*/ 482283 w 482282"/>
                  <a:gd name="connsiteY4" fmla="*/ 241197 h 48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2282" h="482394">
                    <a:moveTo>
                      <a:pt x="482283" y="241197"/>
                    </a:moveTo>
                    <a:cubicBezTo>
                      <a:pt x="482283" y="374407"/>
                      <a:pt x="374320" y="482394"/>
                      <a:pt x="241141" y="482394"/>
                    </a:cubicBezTo>
                    <a:cubicBezTo>
                      <a:pt x="107962" y="482394"/>
                      <a:pt x="0" y="374406"/>
                      <a:pt x="0" y="241197"/>
                    </a:cubicBezTo>
                    <a:cubicBezTo>
                      <a:pt x="0" y="107987"/>
                      <a:pt x="107963" y="0"/>
                      <a:pt x="241141" y="0"/>
                    </a:cubicBezTo>
                    <a:cubicBezTo>
                      <a:pt x="374320" y="0"/>
                      <a:pt x="482283" y="107988"/>
                      <a:pt x="482283" y="2411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02" name="Freeform 2101">
                <a:extLst>
                  <a:ext uri="{FF2B5EF4-FFF2-40B4-BE49-F238E27FC236}">
                    <a16:creationId xmlns:a16="http://schemas.microsoft.com/office/drawing/2014/main" id="{F083035D-0D0F-AC05-B0FD-105D695D1452}"/>
                  </a:ext>
                </a:extLst>
              </p:cNvPr>
              <p:cNvSpPr/>
              <p:nvPr/>
            </p:nvSpPr>
            <p:spPr>
              <a:xfrm>
                <a:off x="10195181" y="6686715"/>
                <a:ext cx="365966" cy="366050"/>
              </a:xfrm>
              <a:custGeom>
                <a:avLst/>
                <a:gdLst>
                  <a:gd name="connsiteX0" fmla="*/ 182983 w 365966"/>
                  <a:gd name="connsiteY0" fmla="*/ 0 h 366050"/>
                  <a:gd name="connsiteX1" fmla="*/ 0 w 365966"/>
                  <a:gd name="connsiteY1" fmla="*/ 183025 h 366050"/>
                  <a:gd name="connsiteX2" fmla="*/ 182983 w 365966"/>
                  <a:gd name="connsiteY2" fmla="*/ 366051 h 366050"/>
                  <a:gd name="connsiteX3" fmla="*/ 365966 w 365966"/>
                  <a:gd name="connsiteY3" fmla="*/ 183025 h 366050"/>
                  <a:gd name="connsiteX4" fmla="*/ 182983 w 365966"/>
                  <a:gd name="connsiteY4" fmla="*/ 0 h 366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5966" h="366050">
                    <a:moveTo>
                      <a:pt x="182983" y="0"/>
                    </a:moveTo>
                    <a:cubicBezTo>
                      <a:pt x="81904" y="0"/>
                      <a:pt x="0" y="81923"/>
                      <a:pt x="0" y="183025"/>
                    </a:cubicBezTo>
                    <a:cubicBezTo>
                      <a:pt x="0" y="284128"/>
                      <a:pt x="81904" y="366051"/>
                      <a:pt x="182983" y="366051"/>
                    </a:cubicBezTo>
                    <a:cubicBezTo>
                      <a:pt x="284062" y="366051"/>
                      <a:pt x="365966" y="284128"/>
                      <a:pt x="365966" y="183025"/>
                    </a:cubicBezTo>
                    <a:cubicBezTo>
                      <a:pt x="365966" y="81923"/>
                      <a:pt x="284062" y="0"/>
                      <a:pt x="1829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03" name="Freeform 2102">
                <a:extLst>
                  <a:ext uri="{FF2B5EF4-FFF2-40B4-BE49-F238E27FC236}">
                    <a16:creationId xmlns:a16="http://schemas.microsoft.com/office/drawing/2014/main" id="{2C646823-CB7C-E81F-D11B-BD27038852BB}"/>
                  </a:ext>
                </a:extLst>
              </p:cNvPr>
              <p:cNvSpPr/>
              <p:nvPr/>
            </p:nvSpPr>
            <p:spPr>
              <a:xfrm>
                <a:off x="10263371" y="6836590"/>
                <a:ext cx="114792" cy="66300"/>
              </a:xfrm>
              <a:custGeom>
                <a:avLst/>
                <a:gdLst>
                  <a:gd name="connsiteX0" fmla="*/ 0 w 114792"/>
                  <a:gd name="connsiteY0" fmla="*/ 33150 h 66300"/>
                  <a:gd name="connsiteX1" fmla="*/ 57397 w 114792"/>
                  <a:gd name="connsiteY1" fmla="*/ 49662 h 66300"/>
                  <a:gd name="connsiteX2" fmla="*/ 114793 w 114792"/>
                  <a:gd name="connsiteY2" fmla="*/ 66300 h 66300"/>
                  <a:gd name="connsiteX3" fmla="*/ 114793 w 114792"/>
                  <a:gd name="connsiteY3" fmla="*/ 33150 h 66300"/>
                  <a:gd name="connsiteX4" fmla="*/ 114793 w 114792"/>
                  <a:gd name="connsiteY4" fmla="*/ 0 h 66300"/>
                  <a:gd name="connsiteX5" fmla="*/ 57397 w 114792"/>
                  <a:gd name="connsiteY5" fmla="*/ 16512 h 66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4792" h="66300">
                    <a:moveTo>
                      <a:pt x="0" y="33150"/>
                    </a:moveTo>
                    <a:lnTo>
                      <a:pt x="57397" y="49662"/>
                    </a:lnTo>
                    <a:lnTo>
                      <a:pt x="114793" y="66300"/>
                    </a:lnTo>
                    <a:lnTo>
                      <a:pt x="114793" y="33150"/>
                    </a:lnTo>
                    <a:lnTo>
                      <a:pt x="114793" y="0"/>
                    </a:lnTo>
                    <a:lnTo>
                      <a:pt x="57397" y="16512"/>
                    </a:lnTo>
                    <a:close/>
                  </a:path>
                </a:pathLst>
              </a:custGeom>
              <a:solidFill>
                <a:schemeClr val="accent2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04" name="Freeform 2103">
                <a:extLst>
                  <a:ext uri="{FF2B5EF4-FFF2-40B4-BE49-F238E27FC236}">
                    <a16:creationId xmlns:a16="http://schemas.microsoft.com/office/drawing/2014/main" id="{DCE7E89F-872D-2218-AEB3-29F1CA7056E5}"/>
                  </a:ext>
                </a:extLst>
              </p:cNvPr>
              <p:cNvSpPr/>
              <p:nvPr/>
            </p:nvSpPr>
            <p:spPr>
              <a:xfrm>
                <a:off x="10217910" y="6685445"/>
                <a:ext cx="311616" cy="50297"/>
              </a:xfrm>
              <a:custGeom>
                <a:avLst/>
                <a:gdLst>
                  <a:gd name="connsiteX0" fmla="*/ 286474 w 311616"/>
                  <a:gd name="connsiteY0" fmla="*/ 0 h 50297"/>
                  <a:gd name="connsiteX1" fmla="*/ 25142 w 311616"/>
                  <a:gd name="connsiteY1" fmla="*/ 0 h 50297"/>
                  <a:gd name="connsiteX2" fmla="*/ 0 w 311616"/>
                  <a:gd name="connsiteY2" fmla="*/ 25149 h 50297"/>
                  <a:gd name="connsiteX3" fmla="*/ 0 w 311616"/>
                  <a:gd name="connsiteY3" fmla="*/ 25149 h 50297"/>
                  <a:gd name="connsiteX4" fmla="*/ 25142 w 311616"/>
                  <a:gd name="connsiteY4" fmla="*/ 50297 h 50297"/>
                  <a:gd name="connsiteX5" fmla="*/ 286474 w 311616"/>
                  <a:gd name="connsiteY5" fmla="*/ 50297 h 50297"/>
                  <a:gd name="connsiteX6" fmla="*/ 311617 w 311616"/>
                  <a:gd name="connsiteY6" fmla="*/ 25149 h 50297"/>
                  <a:gd name="connsiteX7" fmla="*/ 311617 w 311616"/>
                  <a:gd name="connsiteY7" fmla="*/ 25149 h 50297"/>
                  <a:gd name="connsiteX8" fmla="*/ 286474 w 311616"/>
                  <a:gd name="connsiteY8" fmla="*/ 0 h 50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1616" h="50297">
                    <a:moveTo>
                      <a:pt x="286474" y="0"/>
                    </a:moveTo>
                    <a:lnTo>
                      <a:pt x="25142" y="0"/>
                    </a:lnTo>
                    <a:cubicBezTo>
                      <a:pt x="11302" y="0"/>
                      <a:pt x="0" y="11304"/>
                      <a:pt x="0" y="25149"/>
                    </a:cubicBezTo>
                    <a:lnTo>
                      <a:pt x="0" y="25149"/>
                    </a:lnTo>
                    <a:cubicBezTo>
                      <a:pt x="0" y="38993"/>
                      <a:pt x="11302" y="50297"/>
                      <a:pt x="25142" y="50297"/>
                    </a:cubicBezTo>
                    <a:lnTo>
                      <a:pt x="286474" y="50297"/>
                    </a:lnTo>
                    <a:cubicBezTo>
                      <a:pt x="300316" y="50297"/>
                      <a:pt x="311617" y="38993"/>
                      <a:pt x="311617" y="25149"/>
                    </a:cubicBezTo>
                    <a:lnTo>
                      <a:pt x="311617" y="25149"/>
                    </a:lnTo>
                    <a:cubicBezTo>
                      <a:pt x="311617" y="11304"/>
                      <a:pt x="300316" y="0"/>
                      <a:pt x="286474" y="0"/>
                    </a:cubicBezTo>
                    <a:close/>
                  </a:path>
                </a:pathLst>
              </a:custGeom>
              <a:solidFill>
                <a:srgbClr val="125577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05" name="Freeform 2104">
                <a:extLst>
                  <a:ext uri="{FF2B5EF4-FFF2-40B4-BE49-F238E27FC236}">
                    <a16:creationId xmlns:a16="http://schemas.microsoft.com/office/drawing/2014/main" id="{5FC199DA-3612-AAD6-29D5-BA5882C21E0F}"/>
                  </a:ext>
                </a:extLst>
              </p:cNvPr>
              <p:cNvSpPr/>
              <p:nvPr/>
            </p:nvSpPr>
            <p:spPr>
              <a:xfrm>
                <a:off x="10265911" y="6462537"/>
                <a:ext cx="215617" cy="224177"/>
              </a:xfrm>
              <a:custGeom>
                <a:avLst/>
                <a:gdLst>
                  <a:gd name="connsiteX0" fmla="*/ 215618 w 215617"/>
                  <a:gd name="connsiteY0" fmla="*/ 224178 h 224177"/>
                  <a:gd name="connsiteX1" fmla="*/ 215618 w 215617"/>
                  <a:gd name="connsiteY1" fmla="*/ 84844 h 224177"/>
                  <a:gd name="connsiteX2" fmla="*/ 107809 w 215617"/>
                  <a:gd name="connsiteY2" fmla="*/ 0 h 224177"/>
                  <a:gd name="connsiteX3" fmla="*/ 0 w 215617"/>
                  <a:gd name="connsiteY3" fmla="*/ 84844 h 224177"/>
                  <a:gd name="connsiteX4" fmla="*/ 0 w 215617"/>
                  <a:gd name="connsiteY4" fmla="*/ 224178 h 224177"/>
                  <a:gd name="connsiteX5" fmla="*/ 215618 w 215617"/>
                  <a:gd name="connsiteY5" fmla="*/ 224178 h 224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5617" h="224177">
                    <a:moveTo>
                      <a:pt x="215618" y="224178"/>
                    </a:moveTo>
                    <a:lnTo>
                      <a:pt x="215618" y="84844"/>
                    </a:lnTo>
                    <a:cubicBezTo>
                      <a:pt x="215618" y="37977"/>
                      <a:pt x="167364" y="0"/>
                      <a:pt x="107809" y="0"/>
                    </a:cubicBezTo>
                    <a:cubicBezTo>
                      <a:pt x="48254" y="0"/>
                      <a:pt x="0" y="37977"/>
                      <a:pt x="0" y="84844"/>
                    </a:cubicBezTo>
                    <a:lnTo>
                      <a:pt x="0" y="224178"/>
                    </a:lnTo>
                    <a:lnTo>
                      <a:pt x="215618" y="224178"/>
                    </a:lnTo>
                    <a:close/>
                  </a:path>
                </a:pathLst>
              </a:custGeom>
              <a:solidFill>
                <a:srgbClr val="125577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DBD5024-4091-601E-3611-6339EE708368}"/>
                </a:ext>
              </a:extLst>
            </p:cNvPr>
            <p:cNvGrpSpPr/>
            <p:nvPr/>
          </p:nvGrpSpPr>
          <p:grpSpPr>
            <a:xfrm>
              <a:off x="10039102" y="730138"/>
              <a:ext cx="246825" cy="64800"/>
              <a:chOff x="10027058" y="730138"/>
              <a:chExt cx="246825" cy="64800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3E77E7BC-E411-F292-EE51-84DD185D2FD3}"/>
                  </a:ext>
                </a:extLst>
              </p:cNvPr>
              <p:cNvSpPr/>
              <p:nvPr/>
            </p:nvSpPr>
            <p:spPr>
              <a:xfrm>
                <a:off x="10027058" y="730138"/>
                <a:ext cx="46800" cy="648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06" name="Oval 2105">
                <a:extLst>
                  <a:ext uri="{FF2B5EF4-FFF2-40B4-BE49-F238E27FC236}">
                    <a16:creationId xmlns:a16="http://schemas.microsoft.com/office/drawing/2014/main" id="{2AD52FF6-71F3-20A1-6A8A-82B9C32D9DEF}"/>
                  </a:ext>
                </a:extLst>
              </p:cNvPr>
              <p:cNvSpPr/>
              <p:nvPr/>
            </p:nvSpPr>
            <p:spPr>
              <a:xfrm>
                <a:off x="10227083" y="730138"/>
                <a:ext cx="46800" cy="648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3355" name="Freeform 3354">
            <a:extLst>
              <a:ext uri="{FF2B5EF4-FFF2-40B4-BE49-F238E27FC236}">
                <a16:creationId xmlns:a16="http://schemas.microsoft.com/office/drawing/2014/main" id="{3C3F5E47-3AFC-2513-9696-A3D187840539}"/>
              </a:ext>
            </a:extLst>
          </p:cNvPr>
          <p:cNvSpPr/>
          <p:nvPr/>
        </p:nvSpPr>
        <p:spPr>
          <a:xfrm>
            <a:off x="1880815" y="185551"/>
            <a:ext cx="52161" cy="52161"/>
          </a:xfrm>
          <a:custGeom>
            <a:avLst/>
            <a:gdLst>
              <a:gd name="connsiteX0" fmla="*/ 0 w 52161"/>
              <a:gd name="connsiteY0" fmla="*/ 26081 h 52161"/>
              <a:gd name="connsiteX1" fmla="*/ 26081 w 52161"/>
              <a:gd name="connsiteY1" fmla="*/ 52162 h 52161"/>
              <a:gd name="connsiteX2" fmla="*/ 52162 w 52161"/>
              <a:gd name="connsiteY2" fmla="*/ 26081 h 52161"/>
              <a:gd name="connsiteX3" fmla="*/ 26081 w 52161"/>
              <a:gd name="connsiteY3" fmla="*/ 0 h 52161"/>
              <a:gd name="connsiteX4" fmla="*/ 0 w 52161"/>
              <a:gd name="connsiteY4" fmla="*/ 26081 h 52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161" h="52161">
                <a:moveTo>
                  <a:pt x="0" y="26081"/>
                </a:moveTo>
                <a:cubicBezTo>
                  <a:pt x="0" y="40444"/>
                  <a:pt x="11717" y="52162"/>
                  <a:pt x="26081" y="52162"/>
                </a:cubicBezTo>
                <a:cubicBezTo>
                  <a:pt x="40444" y="52162"/>
                  <a:pt x="52162" y="40444"/>
                  <a:pt x="52162" y="26081"/>
                </a:cubicBezTo>
                <a:cubicBezTo>
                  <a:pt x="52162" y="11717"/>
                  <a:pt x="40444" y="0"/>
                  <a:pt x="26081" y="0"/>
                </a:cubicBezTo>
                <a:cubicBezTo>
                  <a:pt x="11717" y="0"/>
                  <a:pt x="0" y="11717"/>
                  <a:pt x="0" y="26081"/>
                </a:cubicBezTo>
                <a:close/>
              </a:path>
            </a:pathLst>
          </a:custGeom>
          <a:solidFill>
            <a:srgbClr val="FFFFFF"/>
          </a:solidFill>
          <a:ln w="377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6" name="Table 4">
            <a:extLst>
              <a:ext uri="{FF2B5EF4-FFF2-40B4-BE49-F238E27FC236}">
                <a16:creationId xmlns:a16="http://schemas.microsoft.com/office/drawing/2014/main" id="{D2B84FD6-E26D-1949-6075-7C2B219D08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127868"/>
              </p:ext>
            </p:extLst>
          </p:nvPr>
        </p:nvGraphicFramePr>
        <p:xfrm>
          <a:off x="269902" y="2185679"/>
          <a:ext cx="10080002" cy="51457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0995">
                  <a:extLst>
                    <a:ext uri="{9D8B030D-6E8A-4147-A177-3AD203B41FA5}">
                      <a16:colId xmlns:a16="http://schemas.microsoft.com/office/drawing/2014/main" val="3543973831"/>
                    </a:ext>
                  </a:extLst>
                </a:gridCol>
                <a:gridCol w="1650995">
                  <a:extLst>
                    <a:ext uri="{9D8B030D-6E8A-4147-A177-3AD203B41FA5}">
                      <a16:colId xmlns:a16="http://schemas.microsoft.com/office/drawing/2014/main" val="3719865094"/>
                    </a:ext>
                  </a:extLst>
                </a:gridCol>
                <a:gridCol w="1650995">
                  <a:extLst>
                    <a:ext uri="{9D8B030D-6E8A-4147-A177-3AD203B41FA5}">
                      <a16:colId xmlns:a16="http://schemas.microsoft.com/office/drawing/2014/main" val="1824134099"/>
                    </a:ext>
                  </a:extLst>
                </a:gridCol>
                <a:gridCol w="1650995">
                  <a:extLst>
                    <a:ext uri="{9D8B030D-6E8A-4147-A177-3AD203B41FA5}">
                      <a16:colId xmlns:a16="http://schemas.microsoft.com/office/drawing/2014/main" val="3026767138"/>
                    </a:ext>
                  </a:extLst>
                </a:gridCol>
                <a:gridCol w="1650995">
                  <a:extLst>
                    <a:ext uri="{9D8B030D-6E8A-4147-A177-3AD203B41FA5}">
                      <a16:colId xmlns:a16="http://schemas.microsoft.com/office/drawing/2014/main" val="2781575988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902624284"/>
                    </a:ext>
                  </a:extLst>
                </a:gridCol>
                <a:gridCol w="872527">
                  <a:extLst>
                    <a:ext uri="{9D8B030D-6E8A-4147-A177-3AD203B41FA5}">
                      <a16:colId xmlns:a16="http://schemas.microsoft.com/office/drawing/2014/main" val="2166724209"/>
                    </a:ext>
                  </a:extLst>
                </a:gridCol>
              </a:tblGrid>
              <a:tr h="41033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Monday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MoolBoran" panose="020B0604020202020204" pitchFamily="34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Tuesday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Wednesday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Thursday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Friday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Saturday</a:t>
                      </a:r>
                      <a:endParaRPr lang="en-US" sz="16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Sunday</a:t>
                      </a:r>
                      <a:endParaRPr lang="en-US" sz="16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8533305"/>
                  </a:ext>
                </a:extLst>
              </a:tr>
              <a:tr h="168668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i="0" dirty="0">
                        <a:solidFill>
                          <a:schemeClr val="accent4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59BCCA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New Year’s Day                       </a:t>
                      </a: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Bank Holiday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3126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795993"/>
                  </a:ext>
                </a:extLst>
              </a:tr>
              <a:tr h="310378"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4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5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B060402020202020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School return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6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u="none" kern="1200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Roboto Condensed" panose="020B0604020202020204" charset="0"/>
                          <a:sym typeface="Wingdings" panose="05000000000000000000" pitchFamily="2" charset="2"/>
                        </a:rPr>
                        <a:t>7</a:t>
                      </a:r>
                      <a:endParaRPr lang="en-US" sz="1400" b="1" u="none" kern="12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  <a:cs typeface="Roboto Condensed" panose="020B0604020202020204" charset="0"/>
                        <a:sym typeface="Wingdings" panose="05000000000000000000" pitchFamily="2" charset="2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8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9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10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67636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315602"/>
                  </a:ext>
                </a:extLst>
              </a:tr>
              <a:tr h="310378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11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12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13 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9BCCA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Roboto Condensed" panose="020B0604020202020204" charset="0"/>
                          <a:ea typeface="Roboto Condensed" panose="020B0604020202020204" charset="0"/>
                          <a:cs typeface="Roboto Condensed" panose="020B0604020202020204" charset="0"/>
                          <a:sym typeface="Wingdings" panose="05000000000000000000" pitchFamily="2" charset="2"/>
                        </a:rPr>
                        <a:t>Parent Invite 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59BCCA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B0604020202020204" charset="0"/>
                          <a:ea typeface="Roboto Condensed" panose="020B0604020202020204" charset="0"/>
                          <a:cs typeface="Roboto Condensed" panose="020B0604020202020204" charset="0"/>
                          <a:sym typeface="Wingdings" panose="05000000000000000000" pitchFamily="2" charset="2"/>
                        </a:rPr>
                        <a:t>Parent Council 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B060402020202020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in school @ 7pm. All P1-7 parents/ carers are very welcome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59BCCA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14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15</a:t>
                      </a:r>
                    </a:p>
                    <a:p>
                      <a:endParaRPr lang="en-US" sz="1500" b="1" i="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16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17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8530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4802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18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19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20</a:t>
                      </a:r>
                      <a:endParaRPr lang="en-US" sz="1000" b="1" i="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21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22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23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24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9968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3192159"/>
                  </a:ext>
                </a:extLst>
              </a:tr>
              <a:tr h="135927"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25</a:t>
                      </a:r>
                    </a:p>
                    <a:p>
                      <a:endParaRPr lang="en-US" sz="1000" b="0" i="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endParaRPr lang="en-US" sz="1000" b="0" i="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26</a:t>
                      </a:r>
                      <a:endParaRPr lang="en-US" sz="1000" b="1" i="0" dirty="0">
                        <a:solidFill>
                          <a:schemeClr val="accent4">
                            <a:lumMod val="75000"/>
                          </a:schemeClr>
                        </a:solidFill>
                        <a:highlight>
                          <a:srgbClr val="FFFF00"/>
                        </a:highlight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9BCCA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27 </a:t>
                      </a: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9BCCA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Roboto Condensed" panose="020B0604020202020204" charset="0"/>
                          <a:ea typeface="Roboto Condensed" panose="020B0604020202020204" charset="0"/>
                          <a:cs typeface="Roboto Condensed" panose="020B0604020202020204" charset="0"/>
                          <a:sym typeface="Wingdings" panose="05000000000000000000" pitchFamily="2" charset="2"/>
                        </a:rPr>
                        <a:t>Parent Invite 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59BCCA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RSHPE drop in sessions 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in school library 2-2:45pm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9BCCA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28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>
                            <a:alpha val="50000"/>
                          </a:srgbClr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9BCCA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29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>
                            <a:alpha val="50000"/>
                          </a:srgbClr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9BCCA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30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>
                            <a:alpha val="50000"/>
                          </a:srgbClr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9BCCA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31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>
                            <a:alpha val="50000"/>
                          </a:srgbClr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519443"/>
                  </a:ext>
                </a:extLst>
              </a:tr>
              <a:tr h="136119"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45246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5E53A53-322C-9520-CE0E-3ECBD2A4E784}"/>
              </a:ext>
            </a:extLst>
          </p:cNvPr>
          <p:cNvSpPr txBox="1"/>
          <p:nvPr/>
        </p:nvSpPr>
        <p:spPr>
          <a:xfrm rot="21133655">
            <a:off x="2687805" y="287825"/>
            <a:ext cx="1035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597A5"/>
                </a:solidFill>
                <a:effectLst/>
                <a:uLnTx/>
                <a:uFillTx/>
                <a:latin typeface="Londrina Solid" pitchFamily="2" charset="77"/>
                <a:ea typeface="+mn-ea"/>
                <a:cs typeface="+mn-cs"/>
              </a:rPr>
              <a:t>2027</a:t>
            </a:r>
          </a:p>
        </p:txBody>
      </p:sp>
      <p:pic>
        <p:nvPicPr>
          <p:cNvPr id="175" name="Picture 174">
            <a:extLst>
              <a:ext uri="{FF2B5EF4-FFF2-40B4-BE49-F238E27FC236}">
                <a16:creationId xmlns:a16="http://schemas.microsoft.com/office/drawing/2014/main" id="{3D80B16C-C37B-41B8-B026-07970E9396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460" y="932062"/>
            <a:ext cx="718726" cy="94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630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Freeform 243">
            <a:extLst>
              <a:ext uri="{FF2B5EF4-FFF2-40B4-BE49-F238E27FC236}">
                <a16:creationId xmlns:a16="http://schemas.microsoft.com/office/drawing/2014/main" id="{01CCDCDD-1408-6634-6375-CA3E6F32F13C}"/>
              </a:ext>
            </a:extLst>
          </p:cNvPr>
          <p:cNvSpPr/>
          <p:nvPr/>
        </p:nvSpPr>
        <p:spPr>
          <a:xfrm>
            <a:off x="3742458" y="115326"/>
            <a:ext cx="1299635" cy="813050"/>
          </a:xfrm>
          <a:custGeom>
            <a:avLst/>
            <a:gdLst>
              <a:gd name="connsiteX0" fmla="*/ 451379 w 514194"/>
              <a:gd name="connsiteY0" fmla="*/ 142754 h 264857"/>
              <a:gd name="connsiteX1" fmla="*/ 451379 w 514194"/>
              <a:gd name="connsiteY1" fmla="*/ 140060 h 264857"/>
              <a:gd name="connsiteX2" fmla="*/ 388562 w 514194"/>
              <a:gd name="connsiteY2" fmla="*/ 78111 h 264857"/>
              <a:gd name="connsiteX3" fmla="*/ 371512 w 514194"/>
              <a:gd name="connsiteY3" fmla="*/ 79906 h 264857"/>
              <a:gd name="connsiteX4" fmla="*/ 308696 w 514194"/>
              <a:gd name="connsiteY4" fmla="*/ 21548 h 264857"/>
              <a:gd name="connsiteX5" fmla="*/ 269212 w 514194"/>
              <a:gd name="connsiteY5" fmla="*/ 35015 h 264857"/>
              <a:gd name="connsiteX6" fmla="*/ 191140 w 514194"/>
              <a:gd name="connsiteY6" fmla="*/ 0 h 264857"/>
              <a:gd name="connsiteX7" fmla="*/ 91532 w 514194"/>
              <a:gd name="connsiteY7" fmla="*/ 75417 h 264857"/>
              <a:gd name="connsiteX8" fmla="*/ 65508 w 514194"/>
              <a:gd name="connsiteY8" fmla="*/ 96965 h 264857"/>
              <a:gd name="connsiteX9" fmla="*/ 0 w 514194"/>
              <a:gd name="connsiteY9" fmla="*/ 179565 h 264857"/>
              <a:gd name="connsiteX10" fmla="*/ 87943 w 514194"/>
              <a:gd name="connsiteY10" fmla="*/ 264858 h 264857"/>
              <a:gd name="connsiteX11" fmla="*/ 450481 w 514194"/>
              <a:gd name="connsiteY11" fmla="*/ 264858 h 264857"/>
              <a:gd name="connsiteX12" fmla="*/ 450481 w 514194"/>
              <a:gd name="connsiteY12" fmla="*/ 264858 h 264857"/>
              <a:gd name="connsiteX13" fmla="*/ 514195 w 514194"/>
              <a:gd name="connsiteY13" fmla="*/ 202908 h 264857"/>
              <a:gd name="connsiteX14" fmla="*/ 451379 w 514194"/>
              <a:gd name="connsiteY14" fmla="*/ 142754 h 264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14194" h="264857">
                <a:moveTo>
                  <a:pt x="451379" y="142754"/>
                </a:moveTo>
                <a:cubicBezTo>
                  <a:pt x="451379" y="141856"/>
                  <a:pt x="451379" y="140958"/>
                  <a:pt x="451379" y="140060"/>
                </a:cubicBezTo>
                <a:cubicBezTo>
                  <a:pt x="451379" y="105943"/>
                  <a:pt x="423560" y="78111"/>
                  <a:pt x="388562" y="78111"/>
                </a:cubicBezTo>
                <a:cubicBezTo>
                  <a:pt x="382281" y="78111"/>
                  <a:pt x="376897" y="79009"/>
                  <a:pt x="371512" y="79906"/>
                </a:cubicBezTo>
                <a:cubicBezTo>
                  <a:pt x="369718" y="47585"/>
                  <a:pt x="341899" y="21548"/>
                  <a:pt x="308696" y="21548"/>
                </a:cubicBezTo>
                <a:cubicBezTo>
                  <a:pt x="293441" y="21548"/>
                  <a:pt x="279980" y="26935"/>
                  <a:pt x="269212" y="35015"/>
                </a:cubicBezTo>
                <a:cubicBezTo>
                  <a:pt x="250367" y="13467"/>
                  <a:pt x="222548" y="0"/>
                  <a:pt x="191140" y="0"/>
                </a:cubicBezTo>
                <a:cubicBezTo>
                  <a:pt x="142682" y="0"/>
                  <a:pt x="102301" y="32322"/>
                  <a:pt x="91532" y="75417"/>
                </a:cubicBezTo>
                <a:cubicBezTo>
                  <a:pt x="81661" y="80804"/>
                  <a:pt x="72687" y="88884"/>
                  <a:pt x="65508" y="96965"/>
                </a:cubicBezTo>
                <a:cubicBezTo>
                  <a:pt x="27819" y="106841"/>
                  <a:pt x="0" y="140060"/>
                  <a:pt x="0" y="179565"/>
                </a:cubicBezTo>
                <a:cubicBezTo>
                  <a:pt x="0" y="227149"/>
                  <a:pt x="39484" y="264858"/>
                  <a:pt x="87943" y="264858"/>
                </a:cubicBezTo>
                <a:lnTo>
                  <a:pt x="450481" y="264858"/>
                </a:lnTo>
                <a:lnTo>
                  <a:pt x="450481" y="264858"/>
                </a:lnTo>
                <a:cubicBezTo>
                  <a:pt x="495350" y="264858"/>
                  <a:pt x="514195" y="237025"/>
                  <a:pt x="514195" y="202908"/>
                </a:cubicBezTo>
                <a:cubicBezTo>
                  <a:pt x="513297" y="170586"/>
                  <a:pt x="486376" y="143652"/>
                  <a:pt x="451379" y="142754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 w="897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42">
            <a:extLst>
              <a:ext uri="{FF2B5EF4-FFF2-40B4-BE49-F238E27FC236}">
                <a16:creationId xmlns:a16="http://schemas.microsoft.com/office/drawing/2014/main" id="{69D0C939-4A6E-C969-6BF9-28F04F85A457}"/>
              </a:ext>
            </a:extLst>
          </p:cNvPr>
          <p:cNvSpPr/>
          <p:nvPr/>
        </p:nvSpPr>
        <p:spPr>
          <a:xfrm>
            <a:off x="7177853" y="114293"/>
            <a:ext cx="826768" cy="453288"/>
          </a:xfrm>
          <a:custGeom>
            <a:avLst/>
            <a:gdLst>
              <a:gd name="connsiteX0" fmla="*/ 451379 w 514194"/>
              <a:gd name="connsiteY0" fmla="*/ 142754 h 264857"/>
              <a:gd name="connsiteX1" fmla="*/ 451379 w 514194"/>
              <a:gd name="connsiteY1" fmla="*/ 140060 h 264857"/>
              <a:gd name="connsiteX2" fmla="*/ 388562 w 514194"/>
              <a:gd name="connsiteY2" fmla="*/ 78111 h 264857"/>
              <a:gd name="connsiteX3" fmla="*/ 371512 w 514194"/>
              <a:gd name="connsiteY3" fmla="*/ 79906 h 264857"/>
              <a:gd name="connsiteX4" fmla="*/ 308696 w 514194"/>
              <a:gd name="connsiteY4" fmla="*/ 21548 h 264857"/>
              <a:gd name="connsiteX5" fmla="*/ 269212 w 514194"/>
              <a:gd name="connsiteY5" fmla="*/ 35015 h 264857"/>
              <a:gd name="connsiteX6" fmla="*/ 191140 w 514194"/>
              <a:gd name="connsiteY6" fmla="*/ 0 h 264857"/>
              <a:gd name="connsiteX7" fmla="*/ 91532 w 514194"/>
              <a:gd name="connsiteY7" fmla="*/ 75417 h 264857"/>
              <a:gd name="connsiteX8" fmla="*/ 65508 w 514194"/>
              <a:gd name="connsiteY8" fmla="*/ 96965 h 264857"/>
              <a:gd name="connsiteX9" fmla="*/ 0 w 514194"/>
              <a:gd name="connsiteY9" fmla="*/ 179565 h 264857"/>
              <a:gd name="connsiteX10" fmla="*/ 87943 w 514194"/>
              <a:gd name="connsiteY10" fmla="*/ 264858 h 264857"/>
              <a:gd name="connsiteX11" fmla="*/ 450481 w 514194"/>
              <a:gd name="connsiteY11" fmla="*/ 264858 h 264857"/>
              <a:gd name="connsiteX12" fmla="*/ 450481 w 514194"/>
              <a:gd name="connsiteY12" fmla="*/ 264858 h 264857"/>
              <a:gd name="connsiteX13" fmla="*/ 514195 w 514194"/>
              <a:gd name="connsiteY13" fmla="*/ 202908 h 264857"/>
              <a:gd name="connsiteX14" fmla="*/ 451379 w 514194"/>
              <a:gd name="connsiteY14" fmla="*/ 142754 h 264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14194" h="264857">
                <a:moveTo>
                  <a:pt x="451379" y="142754"/>
                </a:moveTo>
                <a:cubicBezTo>
                  <a:pt x="451379" y="141856"/>
                  <a:pt x="451379" y="140958"/>
                  <a:pt x="451379" y="140060"/>
                </a:cubicBezTo>
                <a:cubicBezTo>
                  <a:pt x="451379" y="105943"/>
                  <a:pt x="423560" y="78111"/>
                  <a:pt x="388562" y="78111"/>
                </a:cubicBezTo>
                <a:cubicBezTo>
                  <a:pt x="382281" y="78111"/>
                  <a:pt x="376897" y="79009"/>
                  <a:pt x="371512" y="79906"/>
                </a:cubicBezTo>
                <a:cubicBezTo>
                  <a:pt x="369718" y="47585"/>
                  <a:pt x="341899" y="21548"/>
                  <a:pt x="308696" y="21548"/>
                </a:cubicBezTo>
                <a:cubicBezTo>
                  <a:pt x="293441" y="21548"/>
                  <a:pt x="279980" y="26935"/>
                  <a:pt x="269212" y="35015"/>
                </a:cubicBezTo>
                <a:cubicBezTo>
                  <a:pt x="250367" y="13467"/>
                  <a:pt x="222548" y="0"/>
                  <a:pt x="191140" y="0"/>
                </a:cubicBezTo>
                <a:cubicBezTo>
                  <a:pt x="142682" y="0"/>
                  <a:pt x="102301" y="32322"/>
                  <a:pt x="91532" y="75417"/>
                </a:cubicBezTo>
                <a:cubicBezTo>
                  <a:pt x="81661" y="80804"/>
                  <a:pt x="72687" y="88884"/>
                  <a:pt x="65508" y="96965"/>
                </a:cubicBezTo>
                <a:cubicBezTo>
                  <a:pt x="27819" y="106841"/>
                  <a:pt x="0" y="140060"/>
                  <a:pt x="0" y="179565"/>
                </a:cubicBezTo>
                <a:cubicBezTo>
                  <a:pt x="0" y="227149"/>
                  <a:pt x="39484" y="264858"/>
                  <a:pt x="87943" y="264858"/>
                </a:cubicBezTo>
                <a:lnTo>
                  <a:pt x="450481" y="264858"/>
                </a:lnTo>
                <a:lnTo>
                  <a:pt x="450481" y="264858"/>
                </a:lnTo>
                <a:cubicBezTo>
                  <a:pt x="495350" y="264858"/>
                  <a:pt x="514195" y="237025"/>
                  <a:pt x="514195" y="202908"/>
                </a:cubicBezTo>
                <a:cubicBezTo>
                  <a:pt x="513297" y="170586"/>
                  <a:pt x="486376" y="143652"/>
                  <a:pt x="451379" y="142754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 w="897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A6B4652-D0F6-D6FD-5EF5-869DA9705DE0}"/>
              </a:ext>
            </a:extLst>
          </p:cNvPr>
          <p:cNvGrpSpPr/>
          <p:nvPr/>
        </p:nvGrpSpPr>
        <p:grpSpPr>
          <a:xfrm>
            <a:off x="-3508" y="458425"/>
            <a:ext cx="3426791" cy="6835298"/>
            <a:chOff x="-3508" y="458425"/>
            <a:chExt cx="3426791" cy="6835298"/>
          </a:xfrm>
        </p:grpSpPr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92F1093B-6E9F-0E52-B6AC-DD9391E9D6A7}"/>
                </a:ext>
              </a:extLst>
            </p:cNvPr>
            <p:cNvSpPr/>
            <p:nvPr/>
          </p:nvSpPr>
          <p:spPr>
            <a:xfrm>
              <a:off x="633599" y="2728490"/>
              <a:ext cx="705743" cy="4565233"/>
            </a:xfrm>
            <a:custGeom>
              <a:avLst/>
              <a:gdLst>
                <a:gd name="connsiteX0" fmla="*/ 328468 w 488732"/>
                <a:gd name="connsiteY0" fmla="*/ 0 h 3161455"/>
                <a:gd name="connsiteX1" fmla="*/ 174628 w 488732"/>
                <a:gd name="connsiteY1" fmla="*/ 1345622 h 3161455"/>
                <a:gd name="connsiteX2" fmla="*/ 0 w 488732"/>
                <a:gd name="connsiteY2" fmla="*/ 3148227 h 3161455"/>
                <a:gd name="connsiteX3" fmla="*/ 345477 w 488732"/>
                <a:gd name="connsiteY3" fmla="*/ 3161456 h 3161455"/>
                <a:gd name="connsiteX4" fmla="*/ 488733 w 488732"/>
                <a:gd name="connsiteY4" fmla="*/ 477016 h 3161455"/>
                <a:gd name="connsiteX5" fmla="*/ 443753 w 488732"/>
                <a:gd name="connsiteY5" fmla="*/ 160643 h 31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8732" h="3161455">
                  <a:moveTo>
                    <a:pt x="328468" y="0"/>
                  </a:moveTo>
                  <a:lnTo>
                    <a:pt x="174628" y="1345622"/>
                  </a:lnTo>
                  <a:lnTo>
                    <a:pt x="0" y="3148227"/>
                  </a:lnTo>
                  <a:lnTo>
                    <a:pt x="345477" y="3161456"/>
                  </a:lnTo>
                  <a:lnTo>
                    <a:pt x="488733" y="477016"/>
                  </a:lnTo>
                  <a:lnTo>
                    <a:pt x="443753" y="160643"/>
                  </a:lnTo>
                  <a:close/>
                </a:path>
              </a:pathLst>
            </a:custGeom>
            <a:solidFill>
              <a:srgbClr val="907A76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DC8CA373-E1C7-60BC-B3B8-8F86F5D01F1F}"/>
                </a:ext>
              </a:extLst>
            </p:cNvPr>
            <p:cNvSpPr/>
            <p:nvPr/>
          </p:nvSpPr>
          <p:spPr>
            <a:xfrm>
              <a:off x="633599" y="2704473"/>
              <a:ext cx="546364" cy="4583246"/>
            </a:xfrm>
            <a:custGeom>
              <a:avLst/>
              <a:gdLst>
                <a:gd name="connsiteX0" fmla="*/ 0 w 378361"/>
                <a:gd name="connsiteY0" fmla="*/ 3173930 h 3173929"/>
                <a:gd name="connsiteX1" fmla="*/ 316372 w 378361"/>
                <a:gd name="connsiteY1" fmla="*/ 0 h 3173929"/>
                <a:gd name="connsiteX2" fmla="*/ 378362 w 378361"/>
                <a:gd name="connsiteY2" fmla="*/ 86180 h 3173929"/>
                <a:gd name="connsiteX3" fmla="*/ 157619 w 378361"/>
                <a:gd name="connsiteY3" fmla="*/ 3170906 h 3173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361" h="3173929">
                  <a:moveTo>
                    <a:pt x="0" y="3173930"/>
                  </a:moveTo>
                  <a:lnTo>
                    <a:pt x="316372" y="0"/>
                  </a:lnTo>
                  <a:lnTo>
                    <a:pt x="378362" y="86180"/>
                  </a:lnTo>
                  <a:lnTo>
                    <a:pt x="157619" y="3170906"/>
                  </a:lnTo>
                  <a:close/>
                </a:path>
              </a:pathLst>
            </a:custGeom>
            <a:solidFill>
              <a:srgbClr val="7C6461"/>
            </a:solidFill>
            <a:ln w="377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2A8F48E-EB64-6C3A-E08A-766AFBEB7BE4}"/>
                </a:ext>
              </a:extLst>
            </p:cNvPr>
            <p:cNvGrpSpPr/>
            <p:nvPr/>
          </p:nvGrpSpPr>
          <p:grpSpPr>
            <a:xfrm>
              <a:off x="-3508" y="458425"/>
              <a:ext cx="3426791" cy="4858342"/>
              <a:chOff x="-3508" y="458425"/>
              <a:chExt cx="3426791" cy="4858342"/>
            </a:xfrm>
          </p:grpSpPr>
          <p:sp>
            <p:nvSpPr>
              <p:cNvPr id="122" name="Freeform 121">
                <a:extLst>
                  <a:ext uri="{FF2B5EF4-FFF2-40B4-BE49-F238E27FC236}">
                    <a16:creationId xmlns:a16="http://schemas.microsoft.com/office/drawing/2014/main" id="{F16A7CCC-ACDA-0CA2-027F-8145941FA3AC}"/>
                  </a:ext>
                </a:extLst>
              </p:cNvPr>
              <p:cNvSpPr/>
              <p:nvPr/>
            </p:nvSpPr>
            <p:spPr>
              <a:xfrm>
                <a:off x="1225813" y="928376"/>
                <a:ext cx="1002124" cy="2488936"/>
              </a:xfrm>
              <a:custGeom>
                <a:avLst/>
                <a:gdLst>
                  <a:gd name="connsiteX0" fmla="*/ 672055 w 693978"/>
                  <a:gd name="connsiteY0" fmla="*/ 0 h 1723605"/>
                  <a:gd name="connsiteX1" fmla="*/ 0 w 693978"/>
                  <a:gd name="connsiteY1" fmla="*/ 1485098 h 1723605"/>
                  <a:gd name="connsiteX2" fmla="*/ 78621 w 693978"/>
                  <a:gd name="connsiteY2" fmla="*/ 1723606 h 1723605"/>
                  <a:gd name="connsiteX3" fmla="*/ 693978 w 693978"/>
                  <a:gd name="connsiteY3" fmla="*/ 10205 h 1723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3978" h="1723605">
                    <a:moveTo>
                      <a:pt x="672055" y="0"/>
                    </a:moveTo>
                    <a:lnTo>
                      <a:pt x="0" y="1485098"/>
                    </a:lnTo>
                    <a:lnTo>
                      <a:pt x="78621" y="1723606"/>
                    </a:lnTo>
                    <a:lnTo>
                      <a:pt x="693978" y="10205"/>
                    </a:lnTo>
                    <a:close/>
                  </a:path>
                </a:pathLst>
              </a:custGeom>
              <a:solidFill>
                <a:srgbClr val="7C6461"/>
              </a:solidFill>
              <a:ln w="3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5" name="Freeform 244">
                <a:extLst>
                  <a:ext uri="{FF2B5EF4-FFF2-40B4-BE49-F238E27FC236}">
                    <a16:creationId xmlns:a16="http://schemas.microsoft.com/office/drawing/2014/main" id="{EA373129-81BA-53D5-FEE3-5822CF38C8E7}"/>
                  </a:ext>
                </a:extLst>
              </p:cNvPr>
              <p:cNvSpPr/>
              <p:nvPr/>
            </p:nvSpPr>
            <p:spPr>
              <a:xfrm>
                <a:off x="-3508" y="843617"/>
                <a:ext cx="1378331" cy="2618454"/>
              </a:xfrm>
              <a:custGeom>
                <a:avLst/>
                <a:gdLst>
                  <a:gd name="connsiteX0" fmla="*/ 0 w 1378331"/>
                  <a:gd name="connsiteY0" fmla="*/ 0 h 2618454"/>
                  <a:gd name="connsiteX1" fmla="*/ 1378331 w 1378331"/>
                  <a:gd name="connsiteY1" fmla="*/ 2296419 h 2618454"/>
                  <a:gd name="connsiteX2" fmla="*/ 1321566 w 1378331"/>
                  <a:gd name="connsiteY2" fmla="*/ 2618454 h 2618454"/>
                  <a:gd name="connsiteX3" fmla="*/ 0 w 1378331"/>
                  <a:gd name="connsiteY3" fmla="*/ 118837 h 2618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8331" h="2618454">
                    <a:moveTo>
                      <a:pt x="0" y="0"/>
                    </a:moveTo>
                    <a:lnTo>
                      <a:pt x="1378331" y="2296419"/>
                    </a:lnTo>
                    <a:lnTo>
                      <a:pt x="1321566" y="2618454"/>
                    </a:lnTo>
                    <a:lnTo>
                      <a:pt x="0" y="118837"/>
                    </a:lnTo>
                    <a:close/>
                  </a:path>
                </a:pathLst>
              </a:custGeom>
              <a:solidFill>
                <a:srgbClr val="7C6461"/>
              </a:solidFill>
              <a:ln w="377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9" name="Freeform 248">
                <a:extLst>
                  <a:ext uri="{FF2B5EF4-FFF2-40B4-BE49-F238E27FC236}">
                    <a16:creationId xmlns:a16="http://schemas.microsoft.com/office/drawing/2014/main" id="{97F8CECF-880B-4092-6352-6C62A7C1A1CB}"/>
                  </a:ext>
                </a:extLst>
              </p:cNvPr>
              <p:cNvSpPr/>
              <p:nvPr/>
            </p:nvSpPr>
            <p:spPr>
              <a:xfrm>
                <a:off x="-3508" y="4321133"/>
                <a:ext cx="901284" cy="995634"/>
              </a:xfrm>
              <a:custGeom>
                <a:avLst/>
                <a:gdLst>
                  <a:gd name="connsiteX0" fmla="*/ 0 w 901284"/>
                  <a:gd name="connsiteY0" fmla="*/ 0 h 995634"/>
                  <a:gd name="connsiteX1" fmla="*/ 901284 w 901284"/>
                  <a:gd name="connsiteY1" fmla="*/ 799139 h 995634"/>
                  <a:gd name="connsiteX2" fmla="*/ 882181 w 901284"/>
                  <a:gd name="connsiteY2" fmla="*/ 995634 h 995634"/>
                  <a:gd name="connsiteX3" fmla="*/ 0 w 901284"/>
                  <a:gd name="connsiteY3" fmla="*/ 129976 h 995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1284" h="995634">
                    <a:moveTo>
                      <a:pt x="0" y="0"/>
                    </a:moveTo>
                    <a:lnTo>
                      <a:pt x="901284" y="799139"/>
                    </a:lnTo>
                    <a:lnTo>
                      <a:pt x="882181" y="995634"/>
                    </a:lnTo>
                    <a:lnTo>
                      <a:pt x="0" y="129976"/>
                    </a:lnTo>
                    <a:close/>
                  </a:path>
                </a:pathLst>
              </a:custGeom>
              <a:solidFill>
                <a:srgbClr val="7C6461"/>
              </a:solidFill>
              <a:ln w="377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Freeform 124">
                <a:extLst>
                  <a:ext uri="{FF2B5EF4-FFF2-40B4-BE49-F238E27FC236}">
                    <a16:creationId xmlns:a16="http://schemas.microsoft.com/office/drawing/2014/main" id="{2A313720-9EA7-5CFA-2592-6B97ED5892B2}"/>
                  </a:ext>
                </a:extLst>
              </p:cNvPr>
              <p:cNvSpPr/>
              <p:nvPr/>
            </p:nvSpPr>
            <p:spPr>
              <a:xfrm>
                <a:off x="1137391" y="2898785"/>
                <a:ext cx="2067018" cy="1675120"/>
              </a:xfrm>
              <a:custGeom>
                <a:avLst/>
                <a:gdLst>
                  <a:gd name="connsiteX0" fmla="*/ 1419329 w 1431424"/>
                  <a:gd name="connsiteY0" fmla="*/ 0 h 1160032"/>
                  <a:gd name="connsiteX1" fmla="*/ 79755 w 1431424"/>
                  <a:gd name="connsiteY1" fmla="*/ 929084 h 1160032"/>
                  <a:gd name="connsiteX2" fmla="*/ 0 w 1431424"/>
                  <a:gd name="connsiteY2" fmla="*/ 1160032 h 1160032"/>
                  <a:gd name="connsiteX3" fmla="*/ 1431425 w 1431424"/>
                  <a:gd name="connsiteY3" fmla="*/ 18143 h 1160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1424" h="1160032">
                    <a:moveTo>
                      <a:pt x="1419329" y="0"/>
                    </a:moveTo>
                    <a:lnTo>
                      <a:pt x="79755" y="929084"/>
                    </a:lnTo>
                    <a:lnTo>
                      <a:pt x="0" y="1160032"/>
                    </a:lnTo>
                    <a:lnTo>
                      <a:pt x="1431425" y="18143"/>
                    </a:lnTo>
                    <a:close/>
                  </a:path>
                </a:pathLst>
              </a:custGeom>
              <a:solidFill>
                <a:srgbClr val="7C6461"/>
              </a:solidFill>
              <a:ln w="3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7" name="Freeform 246">
                <a:extLst>
                  <a:ext uri="{FF2B5EF4-FFF2-40B4-BE49-F238E27FC236}">
                    <a16:creationId xmlns:a16="http://schemas.microsoft.com/office/drawing/2014/main" id="{7EB925AE-A7AC-5B22-1A2D-DE2A2E6F6D3F}"/>
                  </a:ext>
                </a:extLst>
              </p:cNvPr>
              <p:cNvSpPr/>
              <p:nvPr/>
            </p:nvSpPr>
            <p:spPr>
              <a:xfrm>
                <a:off x="-3508" y="3361640"/>
                <a:ext cx="258308" cy="1183884"/>
              </a:xfrm>
              <a:custGeom>
                <a:avLst/>
                <a:gdLst>
                  <a:gd name="connsiteX0" fmla="*/ 4503 w 258308"/>
                  <a:gd name="connsiteY0" fmla="*/ 0 h 1183884"/>
                  <a:gd name="connsiteX1" fmla="*/ 258308 w 258308"/>
                  <a:gd name="connsiteY1" fmla="*/ 1183884 h 1183884"/>
                  <a:gd name="connsiteX2" fmla="*/ 116942 w 258308"/>
                  <a:gd name="connsiteY2" fmla="*/ 1120569 h 1183884"/>
                  <a:gd name="connsiteX3" fmla="*/ 0 w 258308"/>
                  <a:gd name="connsiteY3" fmla="*/ 231117 h 1183884"/>
                  <a:gd name="connsiteX4" fmla="*/ 0 w 258308"/>
                  <a:gd name="connsiteY4" fmla="*/ 500 h 1183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8308" h="1183884">
                    <a:moveTo>
                      <a:pt x="4503" y="0"/>
                    </a:moveTo>
                    <a:lnTo>
                      <a:pt x="258308" y="1183884"/>
                    </a:lnTo>
                    <a:lnTo>
                      <a:pt x="116942" y="1120569"/>
                    </a:lnTo>
                    <a:lnTo>
                      <a:pt x="0" y="231117"/>
                    </a:lnTo>
                    <a:lnTo>
                      <a:pt x="0" y="500"/>
                    </a:lnTo>
                    <a:close/>
                  </a:path>
                </a:pathLst>
              </a:custGeom>
              <a:solidFill>
                <a:srgbClr val="7C6461"/>
              </a:solidFill>
              <a:ln w="377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Freeform 126">
                <a:extLst>
                  <a:ext uri="{FF2B5EF4-FFF2-40B4-BE49-F238E27FC236}">
                    <a16:creationId xmlns:a16="http://schemas.microsoft.com/office/drawing/2014/main" id="{0F5F2741-B221-5D45-1503-33BD2767E0C4}"/>
                  </a:ext>
                </a:extLst>
              </p:cNvPr>
              <p:cNvSpPr/>
              <p:nvPr/>
            </p:nvSpPr>
            <p:spPr>
              <a:xfrm>
                <a:off x="2124233" y="2587668"/>
                <a:ext cx="257626" cy="1084542"/>
              </a:xfrm>
              <a:custGeom>
                <a:avLst/>
                <a:gdLst>
                  <a:gd name="connsiteX0" fmla="*/ 0 w 178408"/>
                  <a:gd name="connsiteY0" fmla="*/ 732911 h 751053"/>
                  <a:gd name="connsiteX1" fmla="*/ 86936 w 178408"/>
                  <a:gd name="connsiteY1" fmla="*/ 751054 h 751053"/>
                  <a:gd name="connsiteX2" fmla="*/ 178408 w 178408"/>
                  <a:gd name="connsiteY2" fmla="*/ 11340 h 751053"/>
                  <a:gd name="connsiteX3" fmla="*/ 154973 w 178408"/>
                  <a:gd name="connsiteY3" fmla="*/ 0 h 75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8408" h="751053">
                    <a:moveTo>
                      <a:pt x="0" y="732911"/>
                    </a:moveTo>
                    <a:lnTo>
                      <a:pt x="86936" y="751054"/>
                    </a:lnTo>
                    <a:lnTo>
                      <a:pt x="178408" y="11340"/>
                    </a:lnTo>
                    <a:lnTo>
                      <a:pt x="154973" y="0"/>
                    </a:lnTo>
                    <a:close/>
                  </a:path>
                </a:pathLst>
              </a:custGeom>
              <a:solidFill>
                <a:srgbClr val="7C6461"/>
              </a:solidFill>
              <a:ln w="3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Freeform 129">
                <a:extLst>
                  <a:ext uri="{FF2B5EF4-FFF2-40B4-BE49-F238E27FC236}">
                    <a16:creationId xmlns:a16="http://schemas.microsoft.com/office/drawing/2014/main" id="{632850AC-3603-20D6-F46F-EEF59195F8D5}"/>
                  </a:ext>
                </a:extLst>
              </p:cNvPr>
              <p:cNvSpPr/>
              <p:nvPr/>
            </p:nvSpPr>
            <p:spPr>
              <a:xfrm>
                <a:off x="1295678" y="1091576"/>
                <a:ext cx="487962" cy="1021228"/>
              </a:xfrm>
              <a:custGeom>
                <a:avLst/>
                <a:gdLst>
                  <a:gd name="connsiteX0" fmla="*/ 254383 w 337917"/>
                  <a:gd name="connsiteY0" fmla="*/ 707208 h 707207"/>
                  <a:gd name="connsiteX1" fmla="*/ 337917 w 337917"/>
                  <a:gd name="connsiteY1" fmla="*/ 676969 h 707207"/>
                  <a:gd name="connsiteX2" fmla="*/ 25703 w 337917"/>
                  <a:gd name="connsiteY2" fmla="*/ 0 h 707207"/>
                  <a:gd name="connsiteX3" fmla="*/ 0 w 337917"/>
                  <a:gd name="connsiteY3" fmla="*/ 3024 h 707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917" h="707207">
                    <a:moveTo>
                      <a:pt x="254383" y="707208"/>
                    </a:moveTo>
                    <a:lnTo>
                      <a:pt x="337917" y="676969"/>
                    </a:lnTo>
                    <a:lnTo>
                      <a:pt x="25703" y="0"/>
                    </a:lnTo>
                    <a:lnTo>
                      <a:pt x="0" y="3024"/>
                    </a:lnTo>
                    <a:close/>
                  </a:path>
                </a:pathLst>
              </a:custGeom>
              <a:solidFill>
                <a:srgbClr val="7C6461"/>
              </a:solidFill>
              <a:ln w="3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1" name="Freeform 130">
                <a:extLst>
                  <a:ext uri="{FF2B5EF4-FFF2-40B4-BE49-F238E27FC236}">
                    <a16:creationId xmlns:a16="http://schemas.microsoft.com/office/drawing/2014/main" id="{DEFD09CD-EA8E-C137-7212-9B90FA49DCAB}"/>
                  </a:ext>
                </a:extLst>
              </p:cNvPr>
              <p:cNvSpPr/>
              <p:nvPr/>
            </p:nvSpPr>
            <p:spPr>
              <a:xfrm>
                <a:off x="1831127" y="1292437"/>
                <a:ext cx="760326" cy="528353"/>
              </a:xfrm>
              <a:custGeom>
                <a:avLst/>
                <a:gdLst>
                  <a:gd name="connsiteX0" fmla="*/ 0 w 526531"/>
                  <a:gd name="connsiteY0" fmla="*/ 303899 h 365888"/>
                  <a:gd name="connsiteX1" fmla="*/ 36286 w 526531"/>
                  <a:gd name="connsiteY1" fmla="*/ 365888 h 365888"/>
                  <a:gd name="connsiteX2" fmla="*/ 526531 w 526531"/>
                  <a:gd name="connsiteY2" fmla="*/ 20033 h 365888"/>
                  <a:gd name="connsiteX3" fmla="*/ 520484 w 526531"/>
                  <a:gd name="connsiteY3" fmla="*/ 0 h 365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6531" h="365888">
                    <a:moveTo>
                      <a:pt x="0" y="303899"/>
                    </a:moveTo>
                    <a:lnTo>
                      <a:pt x="36286" y="365888"/>
                    </a:lnTo>
                    <a:lnTo>
                      <a:pt x="526531" y="20033"/>
                    </a:lnTo>
                    <a:lnTo>
                      <a:pt x="520484" y="0"/>
                    </a:lnTo>
                    <a:close/>
                  </a:path>
                </a:pathLst>
              </a:custGeom>
              <a:solidFill>
                <a:srgbClr val="7C6461"/>
              </a:solidFill>
              <a:ln w="3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3" name="Freeform 132">
                <a:extLst>
                  <a:ext uri="{FF2B5EF4-FFF2-40B4-BE49-F238E27FC236}">
                    <a16:creationId xmlns:a16="http://schemas.microsoft.com/office/drawing/2014/main" id="{DB9267C3-BCA4-E98C-4D45-73E9EB090AAE}"/>
                  </a:ext>
                </a:extLst>
              </p:cNvPr>
              <p:cNvSpPr/>
              <p:nvPr/>
            </p:nvSpPr>
            <p:spPr>
              <a:xfrm>
                <a:off x="1632995" y="2273821"/>
                <a:ext cx="563285" cy="232518"/>
              </a:xfrm>
              <a:custGeom>
                <a:avLst/>
                <a:gdLst>
                  <a:gd name="connsiteX0" fmla="*/ 0 w 390079"/>
                  <a:gd name="connsiteY0" fmla="*/ 114529 h 161020"/>
                  <a:gd name="connsiteX1" fmla="*/ 13607 w 390079"/>
                  <a:gd name="connsiteY1" fmla="*/ 161021 h 161020"/>
                  <a:gd name="connsiteX2" fmla="*/ 390079 w 390079"/>
                  <a:gd name="connsiteY2" fmla="*/ 13985 h 161020"/>
                  <a:gd name="connsiteX3" fmla="*/ 389323 w 390079"/>
                  <a:gd name="connsiteY3" fmla="*/ 0 h 161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0079" h="161020">
                    <a:moveTo>
                      <a:pt x="0" y="114529"/>
                    </a:moveTo>
                    <a:lnTo>
                      <a:pt x="13607" y="161021"/>
                    </a:lnTo>
                    <a:lnTo>
                      <a:pt x="390079" y="13985"/>
                    </a:lnTo>
                    <a:lnTo>
                      <a:pt x="389323" y="0"/>
                    </a:lnTo>
                    <a:close/>
                  </a:path>
                </a:pathLst>
              </a:custGeom>
              <a:solidFill>
                <a:srgbClr val="7C6461"/>
              </a:solidFill>
              <a:ln w="3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Freeform 133">
                <a:extLst>
                  <a:ext uri="{FF2B5EF4-FFF2-40B4-BE49-F238E27FC236}">
                    <a16:creationId xmlns:a16="http://schemas.microsoft.com/office/drawing/2014/main" id="{EA50298E-E357-310D-1EB3-F1D887C581FD}"/>
                  </a:ext>
                </a:extLst>
              </p:cNvPr>
              <p:cNvSpPr/>
              <p:nvPr/>
            </p:nvSpPr>
            <p:spPr>
              <a:xfrm>
                <a:off x="850291" y="1802779"/>
                <a:ext cx="162108" cy="585118"/>
              </a:xfrm>
              <a:custGeom>
                <a:avLst/>
                <a:gdLst>
                  <a:gd name="connsiteX0" fmla="*/ 0 w 112261"/>
                  <a:gd name="connsiteY0" fmla="*/ 393481 h 405198"/>
                  <a:gd name="connsiteX1" fmla="*/ 46870 w 112261"/>
                  <a:gd name="connsiteY1" fmla="*/ 405199 h 405198"/>
                  <a:gd name="connsiteX2" fmla="*/ 112261 w 112261"/>
                  <a:gd name="connsiteY2" fmla="*/ 6426 h 405198"/>
                  <a:gd name="connsiteX3" fmla="*/ 99788 w 112261"/>
                  <a:gd name="connsiteY3" fmla="*/ 0 h 405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261" h="405198">
                    <a:moveTo>
                      <a:pt x="0" y="393481"/>
                    </a:moveTo>
                    <a:lnTo>
                      <a:pt x="46870" y="405199"/>
                    </a:lnTo>
                    <a:lnTo>
                      <a:pt x="112261" y="6426"/>
                    </a:lnTo>
                    <a:lnTo>
                      <a:pt x="99788" y="0"/>
                    </a:lnTo>
                    <a:close/>
                  </a:path>
                </a:pathLst>
              </a:custGeom>
              <a:solidFill>
                <a:srgbClr val="7C6461"/>
              </a:solidFill>
              <a:ln w="3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Freeform 134">
                <a:extLst>
                  <a:ext uri="{FF2B5EF4-FFF2-40B4-BE49-F238E27FC236}">
                    <a16:creationId xmlns:a16="http://schemas.microsoft.com/office/drawing/2014/main" id="{9FE7E600-631B-4B21-72D6-F575B293F3D1}"/>
                  </a:ext>
                </a:extLst>
              </p:cNvPr>
              <p:cNvSpPr/>
              <p:nvPr/>
            </p:nvSpPr>
            <p:spPr>
              <a:xfrm>
                <a:off x="366694" y="613985"/>
                <a:ext cx="384802" cy="1049610"/>
              </a:xfrm>
              <a:custGeom>
                <a:avLst/>
                <a:gdLst>
                  <a:gd name="connsiteX0" fmla="*/ 86180 w 266478"/>
                  <a:gd name="connsiteY0" fmla="*/ 726863 h 726862"/>
                  <a:gd name="connsiteX1" fmla="*/ 0 w 266478"/>
                  <a:gd name="connsiteY1" fmla="*/ 705696 h 726862"/>
                  <a:gd name="connsiteX2" fmla="*/ 240398 w 266478"/>
                  <a:gd name="connsiteY2" fmla="*/ 0 h 726862"/>
                  <a:gd name="connsiteX3" fmla="*/ 266478 w 266478"/>
                  <a:gd name="connsiteY3" fmla="*/ 0 h 726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478" h="726862">
                    <a:moveTo>
                      <a:pt x="86180" y="726863"/>
                    </a:moveTo>
                    <a:lnTo>
                      <a:pt x="0" y="705696"/>
                    </a:lnTo>
                    <a:lnTo>
                      <a:pt x="240398" y="0"/>
                    </a:lnTo>
                    <a:lnTo>
                      <a:pt x="266478" y="0"/>
                    </a:lnTo>
                    <a:close/>
                  </a:path>
                </a:pathLst>
              </a:custGeom>
              <a:solidFill>
                <a:srgbClr val="7C6461"/>
              </a:solidFill>
              <a:ln w="3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1" name="Freeform 240">
                <a:extLst>
                  <a:ext uri="{FF2B5EF4-FFF2-40B4-BE49-F238E27FC236}">
                    <a16:creationId xmlns:a16="http://schemas.microsoft.com/office/drawing/2014/main" id="{28F5D372-556E-3EB1-9AB1-92F69141D3A6}"/>
                  </a:ext>
                </a:extLst>
              </p:cNvPr>
              <p:cNvSpPr/>
              <p:nvPr/>
            </p:nvSpPr>
            <p:spPr>
              <a:xfrm>
                <a:off x="-3508" y="2130316"/>
                <a:ext cx="854890" cy="318169"/>
              </a:xfrm>
              <a:custGeom>
                <a:avLst/>
                <a:gdLst>
                  <a:gd name="connsiteX0" fmla="*/ 0 w 854890"/>
                  <a:gd name="connsiteY0" fmla="*/ 0 h 318169"/>
                  <a:gd name="connsiteX1" fmla="*/ 854890 w 854890"/>
                  <a:gd name="connsiteY1" fmla="*/ 195360 h 318169"/>
                  <a:gd name="connsiteX2" fmla="*/ 818865 w 854890"/>
                  <a:gd name="connsiteY2" fmla="*/ 318169 h 318169"/>
                  <a:gd name="connsiteX3" fmla="*/ 0 w 854890"/>
                  <a:gd name="connsiteY3" fmla="*/ 80168 h 318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4890" h="318169">
                    <a:moveTo>
                      <a:pt x="0" y="0"/>
                    </a:moveTo>
                    <a:lnTo>
                      <a:pt x="854890" y="195360"/>
                    </a:lnTo>
                    <a:lnTo>
                      <a:pt x="818865" y="318169"/>
                    </a:lnTo>
                    <a:lnTo>
                      <a:pt x="0" y="80168"/>
                    </a:lnTo>
                    <a:close/>
                  </a:path>
                </a:pathLst>
              </a:custGeom>
              <a:solidFill>
                <a:srgbClr val="7C6461"/>
              </a:solidFill>
              <a:ln w="377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Freeform 137">
                <a:extLst>
                  <a:ext uri="{FF2B5EF4-FFF2-40B4-BE49-F238E27FC236}">
                    <a16:creationId xmlns:a16="http://schemas.microsoft.com/office/drawing/2014/main" id="{51EB677A-98E6-F6E0-9D61-6132D868E067}"/>
                  </a:ext>
                </a:extLst>
              </p:cNvPr>
              <p:cNvSpPr/>
              <p:nvPr/>
            </p:nvSpPr>
            <p:spPr>
              <a:xfrm>
                <a:off x="507410" y="1339654"/>
                <a:ext cx="279668" cy="297466"/>
              </a:xfrm>
              <a:custGeom>
                <a:avLst/>
                <a:gdLst>
                  <a:gd name="connsiteX0" fmla="*/ 153156 w 193672"/>
                  <a:gd name="connsiteY0" fmla="*/ 155160 h 205997"/>
                  <a:gd name="connsiteX1" fmla="*/ 1584 w 193672"/>
                  <a:gd name="connsiteY1" fmla="*/ 205810 h 205997"/>
                  <a:gd name="connsiteX2" fmla="*/ 40517 w 193672"/>
                  <a:gd name="connsiteY2" fmla="*/ 50837 h 205997"/>
                  <a:gd name="connsiteX3" fmla="*/ 192088 w 193672"/>
                  <a:gd name="connsiteY3" fmla="*/ 187 h 205997"/>
                  <a:gd name="connsiteX4" fmla="*/ 153156 w 193672"/>
                  <a:gd name="connsiteY4" fmla="*/ 155160 h 205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3672" h="205997">
                    <a:moveTo>
                      <a:pt x="153156" y="155160"/>
                    </a:moveTo>
                    <a:cubicBezTo>
                      <a:pt x="100616" y="211858"/>
                      <a:pt x="1584" y="205810"/>
                      <a:pt x="1584" y="205810"/>
                    </a:cubicBezTo>
                    <a:cubicBezTo>
                      <a:pt x="1584" y="205810"/>
                      <a:pt x="-12023" y="107534"/>
                      <a:pt x="40517" y="50837"/>
                    </a:cubicBezTo>
                    <a:cubicBezTo>
                      <a:pt x="93057" y="-5861"/>
                      <a:pt x="192088" y="187"/>
                      <a:pt x="192088" y="187"/>
                    </a:cubicBezTo>
                    <a:cubicBezTo>
                      <a:pt x="192088" y="187"/>
                      <a:pt x="205696" y="98463"/>
                      <a:pt x="153156" y="155160"/>
                    </a:cubicBezTo>
                    <a:close/>
                  </a:path>
                </a:pathLst>
              </a:custGeom>
              <a:solidFill>
                <a:srgbClr val="40B378"/>
              </a:solidFill>
              <a:ln w="3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9" name="Freeform 238">
                <a:extLst>
                  <a:ext uri="{FF2B5EF4-FFF2-40B4-BE49-F238E27FC236}">
                    <a16:creationId xmlns:a16="http://schemas.microsoft.com/office/drawing/2014/main" id="{C5FB3BC3-E441-4E4A-9DE4-94D1C3E07438}"/>
                  </a:ext>
                </a:extLst>
              </p:cNvPr>
              <p:cNvSpPr/>
              <p:nvPr/>
            </p:nvSpPr>
            <p:spPr>
              <a:xfrm>
                <a:off x="-3508" y="458425"/>
                <a:ext cx="143592" cy="401723"/>
              </a:xfrm>
              <a:custGeom>
                <a:avLst/>
                <a:gdLst>
                  <a:gd name="connsiteX0" fmla="*/ 54172 w 143592"/>
                  <a:gd name="connsiteY0" fmla="*/ 0 h 401723"/>
                  <a:gd name="connsiteX1" fmla="*/ 142596 w 143592"/>
                  <a:gd name="connsiteY1" fmla="*/ 212870 h 401723"/>
                  <a:gd name="connsiteX2" fmla="*/ 10507 w 143592"/>
                  <a:gd name="connsiteY2" fmla="*/ 401723 h 401723"/>
                  <a:gd name="connsiteX3" fmla="*/ 6215 w 143592"/>
                  <a:gd name="connsiteY3" fmla="*/ 397121 h 401723"/>
                  <a:gd name="connsiteX4" fmla="*/ 0 w 143592"/>
                  <a:gd name="connsiteY4" fmla="*/ 389872 h 401723"/>
                  <a:gd name="connsiteX5" fmla="*/ 0 w 143592"/>
                  <a:gd name="connsiteY5" fmla="*/ 46137 h 401723"/>
                  <a:gd name="connsiteX6" fmla="*/ 35222 w 143592"/>
                  <a:gd name="connsiteY6" fmla="*/ 13927 h 401723"/>
                  <a:gd name="connsiteX7" fmla="*/ 54172 w 143592"/>
                  <a:gd name="connsiteY7" fmla="*/ 0 h 401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3592" h="401723">
                    <a:moveTo>
                      <a:pt x="54172" y="0"/>
                    </a:moveTo>
                    <a:cubicBezTo>
                      <a:pt x="54172" y="0"/>
                      <a:pt x="154604" y="102068"/>
                      <a:pt x="142596" y="212870"/>
                    </a:cubicBezTo>
                    <a:cubicBezTo>
                      <a:pt x="130587" y="323670"/>
                      <a:pt x="10507" y="401723"/>
                      <a:pt x="10507" y="401723"/>
                    </a:cubicBezTo>
                    <a:cubicBezTo>
                      <a:pt x="10507" y="401723"/>
                      <a:pt x="8938" y="400128"/>
                      <a:pt x="6215" y="397121"/>
                    </a:cubicBezTo>
                    <a:lnTo>
                      <a:pt x="0" y="389872"/>
                    </a:lnTo>
                    <a:lnTo>
                      <a:pt x="0" y="46137"/>
                    </a:lnTo>
                    <a:lnTo>
                      <a:pt x="35222" y="13927"/>
                    </a:lnTo>
                    <a:cubicBezTo>
                      <a:pt x="46667" y="4878"/>
                      <a:pt x="54172" y="0"/>
                      <a:pt x="54172" y="0"/>
                    </a:cubicBezTo>
                    <a:close/>
                  </a:path>
                </a:pathLst>
              </a:custGeom>
              <a:solidFill>
                <a:srgbClr val="40B378"/>
              </a:solidFill>
              <a:ln w="377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Freeform 140">
                <a:extLst>
                  <a:ext uri="{FF2B5EF4-FFF2-40B4-BE49-F238E27FC236}">
                    <a16:creationId xmlns:a16="http://schemas.microsoft.com/office/drawing/2014/main" id="{A68EB084-B15F-DE78-C95A-B773577DE8DB}"/>
                  </a:ext>
                </a:extLst>
              </p:cNvPr>
              <p:cNvSpPr/>
              <p:nvPr/>
            </p:nvSpPr>
            <p:spPr>
              <a:xfrm>
                <a:off x="1262311" y="2202864"/>
                <a:ext cx="235937" cy="368428"/>
              </a:xfrm>
              <a:custGeom>
                <a:avLst/>
                <a:gdLst>
                  <a:gd name="connsiteX0" fmla="*/ 151621 w 163388"/>
                  <a:gd name="connsiteY0" fmla="*/ 95630 h 255139"/>
                  <a:gd name="connsiteX1" fmla="*/ 139904 w 163388"/>
                  <a:gd name="connsiteY1" fmla="*/ 255139 h 255139"/>
                  <a:gd name="connsiteX2" fmla="*/ 11767 w 163388"/>
                  <a:gd name="connsiteY2" fmla="*/ 159509 h 255139"/>
                  <a:gd name="connsiteX3" fmla="*/ 23485 w 163388"/>
                  <a:gd name="connsiteY3" fmla="*/ 0 h 255139"/>
                  <a:gd name="connsiteX4" fmla="*/ 151621 w 163388"/>
                  <a:gd name="connsiteY4" fmla="*/ 95630 h 255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388" h="255139">
                    <a:moveTo>
                      <a:pt x="151621" y="95630"/>
                    </a:moveTo>
                    <a:cubicBezTo>
                      <a:pt x="183750" y="165935"/>
                      <a:pt x="139904" y="255139"/>
                      <a:pt x="139904" y="255139"/>
                    </a:cubicBezTo>
                    <a:cubicBezTo>
                      <a:pt x="139904" y="255139"/>
                      <a:pt x="43896" y="229814"/>
                      <a:pt x="11767" y="159509"/>
                    </a:cubicBezTo>
                    <a:cubicBezTo>
                      <a:pt x="-20361" y="89204"/>
                      <a:pt x="23485" y="0"/>
                      <a:pt x="23485" y="0"/>
                    </a:cubicBezTo>
                    <a:cubicBezTo>
                      <a:pt x="23485" y="0"/>
                      <a:pt x="119493" y="24947"/>
                      <a:pt x="151621" y="95630"/>
                    </a:cubicBezTo>
                    <a:close/>
                  </a:path>
                </a:pathLst>
              </a:custGeom>
              <a:solidFill>
                <a:srgbClr val="40B378"/>
              </a:solidFill>
              <a:ln w="3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Freeform 141">
                <a:extLst>
                  <a:ext uri="{FF2B5EF4-FFF2-40B4-BE49-F238E27FC236}">
                    <a16:creationId xmlns:a16="http://schemas.microsoft.com/office/drawing/2014/main" id="{1AB18ADB-766E-F196-2AFD-EA2FEA42D05C}"/>
                  </a:ext>
                </a:extLst>
              </p:cNvPr>
              <p:cNvSpPr/>
              <p:nvPr/>
            </p:nvSpPr>
            <p:spPr>
              <a:xfrm>
                <a:off x="1905359" y="1788320"/>
                <a:ext cx="378252" cy="231416"/>
              </a:xfrm>
              <a:custGeom>
                <a:avLst/>
                <a:gdLst>
                  <a:gd name="connsiteX0" fmla="*/ 157997 w 261942"/>
                  <a:gd name="connsiteY0" fmla="*/ 152135 h 160257"/>
                  <a:gd name="connsiteX1" fmla="*/ 0 w 261942"/>
                  <a:gd name="connsiteY1" fmla="*/ 129456 h 160257"/>
                  <a:gd name="connsiteX2" fmla="*/ 103946 w 261942"/>
                  <a:gd name="connsiteY2" fmla="*/ 8123 h 160257"/>
                  <a:gd name="connsiteX3" fmla="*/ 261943 w 261942"/>
                  <a:gd name="connsiteY3" fmla="*/ 30802 h 160257"/>
                  <a:gd name="connsiteX4" fmla="*/ 157997 w 261942"/>
                  <a:gd name="connsiteY4" fmla="*/ 152135 h 160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1942" h="160257">
                    <a:moveTo>
                      <a:pt x="157997" y="152135"/>
                    </a:moveTo>
                    <a:cubicBezTo>
                      <a:pt x="85424" y="179350"/>
                      <a:pt x="0" y="129456"/>
                      <a:pt x="0" y="129456"/>
                    </a:cubicBezTo>
                    <a:cubicBezTo>
                      <a:pt x="0" y="129456"/>
                      <a:pt x="31751" y="35338"/>
                      <a:pt x="103946" y="8123"/>
                    </a:cubicBezTo>
                    <a:cubicBezTo>
                      <a:pt x="176140" y="-19092"/>
                      <a:pt x="261943" y="30802"/>
                      <a:pt x="261943" y="30802"/>
                    </a:cubicBezTo>
                    <a:cubicBezTo>
                      <a:pt x="261943" y="30802"/>
                      <a:pt x="230192" y="124920"/>
                      <a:pt x="157997" y="152135"/>
                    </a:cubicBezTo>
                    <a:close/>
                  </a:path>
                </a:pathLst>
              </a:custGeom>
              <a:solidFill>
                <a:srgbClr val="40B378"/>
              </a:solidFill>
              <a:ln w="3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3" name="Freeform 142">
                <a:extLst>
                  <a:ext uri="{FF2B5EF4-FFF2-40B4-BE49-F238E27FC236}">
                    <a16:creationId xmlns:a16="http://schemas.microsoft.com/office/drawing/2014/main" id="{33096C44-8E43-3C44-0965-3616A6205F56}"/>
                  </a:ext>
                </a:extLst>
              </p:cNvPr>
              <p:cNvSpPr/>
              <p:nvPr/>
            </p:nvSpPr>
            <p:spPr>
              <a:xfrm>
                <a:off x="1748755" y="1291859"/>
                <a:ext cx="227657" cy="386440"/>
              </a:xfrm>
              <a:custGeom>
                <a:avLst/>
                <a:gdLst>
                  <a:gd name="connsiteX0" fmla="*/ 5499 w 157654"/>
                  <a:gd name="connsiteY0" fmla="*/ 156485 h 267612"/>
                  <a:gd name="connsiteX1" fmla="*/ 37627 w 157654"/>
                  <a:gd name="connsiteY1" fmla="*/ 0 h 267612"/>
                  <a:gd name="connsiteX2" fmla="*/ 152156 w 157654"/>
                  <a:gd name="connsiteY2" fmla="*/ 111127 h 267612"/>
                  <a:gd name="connsiteX3" fmla="*/ 120028 w 157654"/>
                  <a:gd name="connsiteY3" fmla="*/ 267613 h 267612"/>
                  <a:gd name="connsiteX4" fmla="*/ 5499 w 157654"/>
                  <a:gd name="connsiteY4" fmla="*/ 156485 h 267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7654" h="267612">
                    <a:moveTo>
                      <a:pt x="5499" y="156485"/>
                    </a:moveTo>
                    <a:cubicBezTo>
                      <a:pt x="-17181" y="82401"/>
                      <a:pt x="37627" y="0"/>
                      <a:pt x="37627" y="0"/>
                    </a:cubicBezTo>
                    <a:cubicBezTo>
                      <a:pt x="37627" y="0"/>
                      <a:pt x="129477" y="37420"/>
                      <a:pt x="152156" y="111127"/>
                    </a:cubicBezTo>
                    <a:cubicBezTo>
                      <a:pt x="174835" y="185212"/>
                      <a:pt x="120028" y="267613"/>
                      <a:pt x="120028" y="267613"/>
                    </a:cubicBezTo>
                    <a:cubicBezTo>
                      <a:pt x="120028" y="267613"/>
                      <a:pt x="28556" y="230192"/>
                      <a:pt x="5499" y="156485"/>
                    </a:cubicBezTo>
                    <a:close/>
                  </a:path>
                </a:pathLst>
              </a:custGeom>
              <a:solidFill>
                <a:srgbClr val="40B378"/>
              </a:solidFill>
              <a:ln w="3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4" name="Freeform 143">
                <a:extLst>
                  <a:ext uri="{FF2B5EF4-FFF2-40B4-BE49-F238E27FC236}">
                    <a16:creationId xmlns:a16="http://schemas.microsoft.com/office/drawing/2014/main" id="{94EB0E91-828F-E7F9-4A34-3D5195E89BE0}"/>
                  </a:ext>
                </a:extLst>
              </p:cNvPr>
              <p:cNvSpPr/>
              <p:nvPr/>
            </p:nvSpPr>
            <p:spPr>
              <a:xfrm>
                <a:off x="28548" y="2219969"/>
                <a:ext cx="384802" cy="228874"/>
              </a:xfrm>
              <a:custGeom>
                <a:avLst/>
                <a:gdLst>
                  <a:gd name="connsiteX0" fmla="*/ 157241 w 266478"/>
                  <a:gd name="connsiteY0" fmla="*/ 152200 h 158497"/>
                  <a:gd name="connsiteX1" fmla="*/ 0 w 266478"/>
                  <a:gd name="connsiteY1" fmla="*/ 123095 h 158497"/>
                  <a:gd name="connsiteX2" fmla="*/ 109237 w 266478"/>
                  <a:gd name="connsiteY2" fmla="*/ 6298 h 158497"/>
                  <a:gd name="connsiteX3" fmla="*/ 266479 w 266478"/>
                  <a:gd name="connsiteY3" fmla="*/ 35403 h 158497"/>
                  <a:gd name="connsiteX4" fmla="*/ 157241 w 266478"/>
                  <a:gd name="connsiteY4" fmla="*/ 152200 h 158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478" h="158497">
                    <a:moveTo>
                      <a:pt x="157241" y="152200"/>
                    </a:moveTo>
                    <a:cubicBezTo>
                      <a:pt x="83912" y="176391"/>
                      <a:pt x="0" y="123095"/>
                      <a:pt x="0" y="123095"/>
                    </a:cubicBezTo>
                    <a:cubicBezTo>
                      <a:pt x="0" y="123095"/>
                      <a:pt x="35530" y="30489"/>
                      <a:pt x="109237" y="6298"/>
                    </a:cubicBezTo>
                    <a:cubicBezTo>
                      <a:pt x="182566" y="-17893"/>
                      <a:pt x="266479" y="35403"/>
                      <a:pt x="266479" y="35403"/>
                    </a:cubicBezTo>
                    <a:cubicBezTo>
                      <a:pt x="266479" y="35403"/>
                      <a:pt x="230948" y="128009"/>
                      <a:pt x="157241" y="152200"/>
                    </a:cubicBezTo>
                    <a:close/>
                  </a:path>
                </a:pathLst>
              </a:custGeom>
              <a:solidFill>
                <a:srgbClr val="40B378"/>
              </a:solidFill>
              <a:ln w="3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5" name="Freeform 144">
                <a:extLst>
                  <a:ext uri="{FF2B5EF4-FFF2-40B4-BE49-F238E27FC236}">
                    <a16:creationId xmlns:a16="http://schemas.microsoft.com/office/drawing/2014/main" id="{B7C6777F-1C56-E779-4F69-5AC6D4BE76A1}"/>
                  </a:ext>
                </a:extLst>
              </p:cNvPr>
              <p:cNvSpPr/>
              <p:nvPr/>
            </p:nvSpPr>
            <p:spPr>
              <a:xfrm>
                <a:off x="1380281" y="3019284"/>
                <a:ext cx="337315" cy="251876"/>
              </a:xfrm>
              <a:custGeom>
                <a:avLst/>
                <a:gdLst>
                  <a:gd name="connsiteX0" fmla="*/ 74463 w 233593"/>
                  <a:gd name="connsiteY0" fmla="*/ 23145 h 174426"/>
                  <a:gd name="connsiteX1" fmla="*/ 233594 w 233593"/>
                  <a:gd name="connsiteY1" fmla="*/ 9915 h 174426"/>
                  <a:gd name="connsiteX2" fmla="*/ 159131 w 233593"/>
                  <a:gd name="connsiteY2" fmla="*/ 151281 h 174426"/>
                  <a:gd name="connsiteX3" fmla="*/ 0 w 233593"/>
                  <a:gd name="connsiteY3" fmla="*/ 164511 h 174426"/>
                  <a:gd name="connsiteX4" fmla="*/ 74463 w 233593"/>
                  <a:gd name="connsiteY4" fmla="*/ 23145 h 174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3593" h="174426">
                    <a:moveTo>
                      <a:pt x="74463" y="23145"/>
                    </a:moveTo>
                    <a:cubicBezTo>
                      <a:pt x="139098" y="-19567"/>
                      <a:pt x="233594" y="9915"/>
                      <a:pt x="233594" y="9915"/>
                    </a:cubicBezTo>
                    <a:cubicBezTo>
                      <a:pt x="233594" y="9915"/>
                      <a:pt x="223766" y="108569"/>
                      <a:pt x="159131" y="151281"/>
                    </a:cubicBezTo>
                    <a:cubicBezTo>
                      <a:pt x="94496" y="193994"/>
                      <a:pt x="0" y="164511"/>
                      <a:pt x="0" y="164511"/>
                    </a:cubicBezTo>
                    <a:cubicBezTo>
                      <a:pt x="0" y="164511"/>
                      <a:pt x="10206" y="65857"/>
                      <a:pt x="74463" y="23145"/>
                    </a:cubicBezTo>
                    <a:close/>
                  </a:path>
                </a:pathLst>
              </a:custGeom>
              <a:solidFill>
                <a:srgbClr val="40B378"/>
              </a:solidFill>
              <a:ln w="3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6" name="Freeform 145">
                <a:extLst>
                  <a:ext uri="{FF2B5EF4-FFF2-40B4-BE49-F238E27FC236}">
                    <a16:creationId xmlns:a16="http://schemas.microsoft.com/office/drawing/2014/main" id="{39FE9031-F592-E4BF-F335-AB6F01CE2778}"/>
                  </a:ext>
                </a:extLst>
              </p:cNvPr>
              <p:cNvSpPr/>
              <p:nvPr/>
            </p:nvSpPr>
            <p:spPr>
              <a:xfrm>
                <a:off x="2283612" y="3512901"/>
                <a:ext cx="397356" cy="224193"/>
              </a:xfrm>
              <a:custGeom>
                <a:avLst/>
                <a:gdLst>
                  <a:gd name="connsiteX0" fmla="*/ 152327 w 275172"/>
                  <a:gd name="connsiteY0" fmla="*/ 2220 h 155255"/>
                  <a:gd name="connsiteX1" fmla="*/ 275172 w 275172"/>
                  <a:gd name="connsiteY1" fmla="*/ 104276 h 155255"/>
                  <a:gd name="connsiteX2" fmla="*/ 122845 w 275172"/>
                  <a:gd name="connsiteY2" fmla="*/ 153036 h 155255"/>
                  <a:gd name="connsiteX3" fmla="*/ 0 w 275172"/>
                  <a:gd name="connsiteY3" fmla="*/ 50980 h 155255"/>
                  <a:gd name="connsiteX4" fmla="*/ 152327 w 275172"/>
                  <a:gd name="connsiteY4" fmla="*/ 2220 h 155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5172" h="155255">
                    <a:moveTo>
                      <a:pt x="152327" y="2220"/>
                    </a:moveTo>
                    <a:cubicBezTo>
                      <a:pt x="228302" y="16961"/>
                      <a:pt x="275172" y="104276"/>
                      <a:pt x="275172" y="104276"/>
                    </a:cubicBezTo>
                    <a:cubicBezTo>
                      <a:pt x="275172" y="104276"/>
                      <a:pt x="198819" y="167777"/>
                      <a:pt x="122845" y="153036"/>
                    </a:cubicBezTo>
                    <a:cubicBezTo>
                      <a:pt x="46870" y="138294"/>
                      <a:pt x="0" y="50980"/>
                      <a:pt x="0" y="50980"/>
                    </a:cubicBezTo>
                    <a:cubicBezTo>
                      <a:pt x="0" y="50980"/>
                      <a:pt x="76353" y="-12522"/>
                      <a:pt x="152327" y="2220"/>
                    </a:cubicBezTo>
                    <a:close/>
                  </a:path>
                </a:pathLst>
              </a:custGeom>
              <a:solidFill>
                <a:srgbClr val="40B378"/>
              </a:solidFill>
              <a:ln w="3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7" name="Freeform 146">
                <a:extLst>
                  <a:ext uri="{FF2B5EF4-FFF2-40B4-BE49-F238E27FC236}">
                    <a16:creationId xmlns:a16="http://schemas.microsoft.com/office/drawing/2014/main" id="{3C9B63A8-740F-BFEE-B540-F90337463AAA}"/>
                  </a:ext>
                </a:extLst>
              </p:cNvPr>
              <p:cNvSpPr/>
              <p:nvPr/>
            </p:nvSpPr>
            <p:spPr>
              <a:xfrm>
                <a:off x="2562695" y="2893327"/>
                <a:ext cx="225628" cy="393536"/>
              </a:xfrm>
              <a:custGeom>
                <a:avLst/>
                <a:gdLst>
                  <a:gd name="connsiteX0" fmla="*/ 152966 w 156249"/>
                  <a:gd name="connsiteY0" fmla="*/ 154217 h 272526"/>
                  <a:gd name="connsiteX1" fmla="*/ 45618 w 156249"/>
                  <a:gd name="connsiteY1" fmla="*/ 272526 h 272526"/>
                  <a:gd name="connsiteX2" fmla="*/ 3284 w 156249"/>
                  <a:gd name="connsiteY2" fmla="*/ 118309 h 272526"/>
                  <a:gd name="connsiteX3" fmla="*/ 110632 w 156249"/>
                  <a:gd name="connsiteY3" fmla="*/ 0 h 272526"/>
                  <a:gd name="connsiteX4" fmla="*/ 152966 w 156249"/>
                  <a:gd name="connsiteY4" fmla="*/ 154217 h 272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6249" h="272526">
                    <a:moveTo>
                      <a:pt x="152966" y="154217"/>
                    </a:moveTo>
                    <a:cubicBezTo>
                      <a:pt x="135201" y="229436"/>
                      <a:pt x="45618" y="272526"/>
                      <a:pt x="45618" y="272526"/>
                    </a:cubicBezTo>
                    <a:cubicBezTo>
                      <a:pt x="45618" y="272526"/>
                      <a:pt x="-14481" y="193528"/>
                      <a:pt x="3284" y="118309"/>
                    </a:cubicBezTo>
                    <a:cubicBezTo>
                      <a:pt x="21049" y="43090"/>
                      <a:pt x="110632" y="0"/>
                      <a:pt x="110632" y="0"/>
                    </a:cubicBezTo>
                    <a:cubicBezTo>
                      <a:pt x="110632" y="0"/>
                      <a:pt x="170731" y="78998"/>
                      <a:pt x="152966" y="154217"/>
                    </a:cubicBezTo>
                    <a:close/>
                  </a:path>
                </a:pathLst>
              </a:custGeom>
              <a:solidFill>
                <a:srgbClr val="40B378"/>
              </a:solidFill>
              <a:ln w="37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50" name="Graphic 8">
                <a:extLst>
                  <a:ext uri="{FF2B5EF4-FFF2-40B4-BE49-F238E27FC236}">
                    <a16:creationId xmlns:a16="http://schemas.microsoft.com/office/drawing/2014/main" id="{4747A601-2118-1443-4399-6B03498FC2CC}"/>
                  </a:ext>
                </a:extLst>
              </p:cNvPr>
              <p:cNvGrpSpPr/>
              <p:nvPr/>
            </p:nvGrpSpPr>
            <p:grpSpPr>
              <a:xfrm>
                <a:off x="99303" y="472617"/>
                <a:ext cx="3323980" cy="3447396"/>
                <a:chOff x="-10623408" y="2869849"/>
                <a:chExt cx="2301879" cy="2387345"/>
              </a:xfrm>
              <a:solidFill>
                <a:srgbClr val="8EC157"/>
              </a:solidFill>
            </p:grpSpPr>
            <p:sp>
              <p:nvSpPr>
                <p:cNvPr id="152" name="Freeform 151">
                  <a:extLst>
                    <a:ext uri="{FF2B5EF4-FFF2-40B4-BE49-F238E27FC236}">
                      <a16:creationId xmlns:a16="http://schemas.microsoft.com/office/drawing/2014/main" id="{37A90F10-46C4-EB44-88D6-368A1D661869}"/>
                    </a:ext>
                  </a:extLst>
                </p:cNvPr>
                <p:cNvSpPr/>
                <p:nvPr/>
              </p:nvSpPr>
              <p:spPr>
                <a:xfrm>
                  <a:off x="-9880985" y="3160896"/>
                  <a:ext cx="126414" cy="180298"/>
                </a:xfrm>
                <a:custGeom>
                  <a:avLst/>
                  <a:gdLst>
                    <a:gd name="connsiteX0" fmla="*/ 112534 w 126414"/>
                    <a:gd name="connsiteY0" fmla="*/ 61233 h 180298"/>
                    <a:gd name="connsiteX1" fmla="*/ 115936 w 126414"/>
                    <a:gd name="connsiteY1" fmla="*/ 180298 h 180298"/>
                    <a:gd name="connsiteX2" fmla="*/ 13880 w 126414"/>
                    <a:gd name="connsiteY2" fmla="*/ 119065 h 180298"/>
                    <a:gd name="connsiteX3" fmla="*/ 10479 w 126414"/>
                    <a:gd name="connsiteY3" fmla="*/ 0 h 180298"/>
                    <a:gd name="connsiteX4" fmla="*/ 112534 w 126414"/>
                    <a:gd name="connsiteY4" fmla="*/ 61233 h 1802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6414" h="180298">
                      <a:moveTo>
                        <a:pt x="112534" y="61233"/>
                      </a:moveTo>
                      <a:cubicBezTo>
                        <a:pt x="141639" y="111127"/>
                        <a:pt x="115936" y="180298"/>
                        <a:pt x="115936" y="180298"/>
                      </a:cubicBezTo>
                      <a:cubicBezTo>
                        <a:pt x="115936" y="180298"/>
                        <a:pt x="42985" y="168959"/>
                        <a:pt x="13880" y="119065"/>
                      </a:cubicBezTo>
                      <a:cubicBezTo>
                        <a:pt x="-15224" y="69171"/>
                        <a:pt x="10479" y="0"/>
                        <a:pt x="10479" y="0"/>
                      </a:cubicBezTo>
                      <a:cubicBezTo>
                        <a:pt x="10479" y="0"/>
                        <a:pt x="83429" y="11340"/>
                        <a:pt x="112534" y="61233"/>
                      </a:cubicBezTo>
                      <a:close/>
                    </a:path>
                  </a:pathLst>
                </a:custGeom>
                <a:solidFill>
                  <a:srgbClr val="8EC157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3" name="Freeform 152">
                  <a:extLst>
                    <a:ext uri="{FF2B5EF4-FFF2-40B4-BE49-F238E27FC236}">
                      <a16:creationId xmlns:a16="http://schemas.microsoft.com/office/drawing/2014/main" id="{B3EBA3DC-5059-BC53-A016-0F3E3CD8BBE7}"/>
                    </a:ext>
                  </a:extLst>
                </p:cNvPr>
                <p:cNvSpPr/>
                <p:nvPr/>
              </p:nvSpPr>
              <p:spPr>
                <a:xfrm>
                  <a:off x="-8923279" y="3389726"/>
                  <a:ext cx="208269" cy="114985"/>
                </a:xfrm>
                <a:custGeom>
                  <a:avLst/>
                  <a:gdLst>
                    <a:gd name="connsiteX0" fmla="*/ 108103 w 208269"/>
                    <a:gd name="connsiteY0" fmla="*/ 114757 h 114985"/>
                    <a:gd name="connsiteX1" fmla="*/ 0 w 208269"/>
                    <a:gd name="connsiteY1" fmla="*/ 64863 h 114985"/>
                    <a:gd name="connsiteX2" fmla="*/ 100166 w 208269"/>
                    <a:gd name="connsiteY2" fmla="*/ 228 h 114985"/>
                    <a:gd name="connsiteX3" fmla="*/ 208269 w 208269"/>
                    <a:gd name="connsiteY3" fmla="*/ 50122 h 114985"/>
                    <a:gd name="connsiteX4" fmla="*/ 108103 w 208269"/>
                    <a:gd name="connsiteY4" fmla="*/ 114757 h 1149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269" h="114985">
                      <a:moveTo>
                        <a:pt x="108103" y="114757"/>
                      </a:moveTo>
                      <a:cubicBezTo>
                        <a:pt x="50650" y="118915"/>
                        <a:pt x="0" y="64863"/>
                        <a:pt x="0" y="64863"/>
                      </a:cubicBezTo>
                      <a:cubicBezTo>
                        <a:pt x="0" y="64863"/>
                        <a:pt x="42712" y="4386"/>
                        <a:pt x="100166" y="228"/>
                      </a:cubicBezTo>
                      <a:cubicBezTo>
                        <a:pt x="157619" y="-3930"/>
                        <a:pt x="208269" y="50122"/>
                        <a:pt x="208269" y="50122"/>
                      </a:cubicBezTo>
                      <a:cubicBezTo>
                        <a:pt x="208269" y="50122"/>
                        <a:pt x="165935" y="110977"/>
                        <a:pt x="108103" y="114757"/>
                      </a:cubicBezTo>
                      <a:close/>
                    </a:path>
                  </a:pathLst>
                </a:custGeom>
                <a:solidFill>
                  <a:srgbClr val="8EC157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4" name="Freeform 153">
                  <a:extLst>
                    <a:ext uri="{FF2B5EF4-FFF2-40B4-BE49-F238E27FC236}">
                      <a16:creationId xmlns:a16="http://schemas.microsoft.com/office/drawing/2014/main" id="{C6C93B34-F2AB-4293-73EC-0837A84166F1}"/>
                    </a:ext>
                  </a:extLst>
                </p:cNvPr>
                <p:cNvSpPr/>
                <p:nvPr/>
              </p:nvSpPr>
              <p:spPr>
                <a:xfrm>
                  <a:off x="-9241541" y="4047978"/>
                  <a:ext cx="190881" cy="121425"/>
                </a:xfrm>
                <a:custGeom>
                  <a:avLst/>
                  <a:gdLst>
                    <a:gd name="connsiteX0" fmla="*/ 118687 w 190881"/>
                    <a:gd name="connsiteY0" fmla="*/ 113064 h 121425"/>
                    <a:gd name="connsiteX1" fmla="*/ 0 w 190881"/>
                    <a:gd name="connsiteY1" fmla="*/ 103236 h 121425"/>
                    <a:gd name="connsiteX2" fmla="*/ 72195 w 190881"/>
                    <a:gd name="connsiteY2" fmla="*/ 8362 h 121425"/>
                    <a:gd name="connsiteX3" fmla="*/ 190882 w 190881"/>
                    <a:gd name="connsiteY3" fmla="*/ 18190 h 121425"/>
                    <a:gd name="connsiteX4" fmla="*/ 118687 w 190881"/>
                    <a:gd name="connsiteY4" fmla="*/ 113064 h 1214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1" h="121425">
                      <a:moveTo>
                        <a:pt x="118687" y="113064"/>
                      </a:moveTo>
                      <a:cubicBezTo>
                        <a:pt x="66147" y="136499"/>
                        <a:pt x="0" y="103236"/>
                        <a:pt x="0" y="103236"/>
                      </a:cubicBezTo>
                      <a:cubicBezTo>
                        <a:pt x="0" y="103236"/>
                        <a:pt x="19277" y="31797"/>
                        <a:pt x="72195" y="8362"/>
                      </a:cubicBezTo>
                      <a:cubicBezTo>
                        <a:pt x="124735" y="-15073"/>
                        <a:pt x="190882" y="18190"/>
                        <a:pt x="190882" y="18190"/>
                      </a:cubicBezTo>
                      <a:cubicBezTo>
                        <a:pt x="190882" y="18190"/>
                        <a:pt x="171604" y="89629"/>
                        <a:pt x="118687" y="113064"/>
                      </a:cubicBezTo>
                      <a:close/>
                    </a:path>
                  </a:pathLst>
                </a:custGeom>
                <a:solidFill>
                  <a:srgbClr val="8EC157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5" name="Freeform 154">
                  <a:extLst>
                    <a:ext uri="{FF2B5EF4-FFF2-40B4-BE49-F238E27FC236}">
                      <a16:creationId xmlns:a16="http://schemas.microsoft.com/office/drawing/2014/main" id="{C60FE763-3398-AD87-1903-0455FCD29649}"/>
                    </a:ext>
                  </a:extLst>
                </p:cNvPr>
                <p:cNvSpPr/>
                <p:nvPr/>
              </p:nvSpPr>
              <p:spPr>
                <a:xfrm>
                  <a:off x="-9245867" y="4554900"/>
                  <a:ext cx="125070" cy="183322"/>
                </a:xfrm>
                <a:custGeom>
                  <a:avLst/>
                  <a:gdLst>
                    <a:gd name="connsiteX0" fmla="*/ 12263 w 125070"/>
                    <a:gd name="connsiteY0" fmla="*/ 119065 h 183322"/>
                    <a:gd name="connsiteX1" fmla="*/ 12263 w 125070"/>
                    <a:gd name="connsiteY1" fmla="*/ 0 h 183322"/>
                    <a:gd name="connsiteX2" fmla="*/ 112807 w 125070"/>
                    <a:gd name="connsiteY2" fmla="*/ 64257 h 183322"/>
                    <a:gd name="connsiteX3" fmla="*/ 112807 w 125070"/>
                    <a:gd name="connsiteY3" fmla="*/ 183322 h 183322"/>
                    <a:gd name="connsiteX4" fmla="*/ 12263 w 125070"/>
                    <a:gd name="connsiteY4" fmla="*/ 119065 h 1833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070" h="183322">
                      <a:moveTo>
                        <a:pt x="12263" y="119065"/>
                      </a:moveTo>
                      <a:cubicBezTo>
                        <a:pt x="-15329" y="68415"/>
                        <a:pt x="12263" y="0"/>
                        <a:pt x="12263" y="0"/>
                      </a:cubicBezTo>
                      <a:cubicBezTo>
                        <a:pt x="12263" y="0"/>
                        <a:pt x="84836" y="13607"/>
                        <a:pt x="112807" y="64257"/>
                      </a:cubicBezTo>
                      <a:cubicBezTo>
                        <a:pt x="140400" y="114907"/>
                        <a:pt x="112807" y="183322"/>
                        <a:pt x="112807" y="183322"/>
                      </a:cubicBezTo>
                      <a:cubicBezTo>
                        <a:pt x="112807" y="183322"/>
                        <a:pt x="39856" y="169715"/>
                        <a:pt x="12263" y="119065"/>
                      </a:cubicBezTo>
                      <a:close/>
                    </a:path>
                  </a:pathLst>
                </a:custGeom>
                <a:solidFill>
                  <a:srgbClr val="8EC157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8" name="Freeform 157">
                  <a:extLst>
                    <a:ext uri="{FF2B5EF4-FFF2-40B4-BE49-F238E27FC236}">
                      <a16:creationId xmlns:a16="http://schemas.microsoft.com/office/drawing/2014/main" id="{8A121AB3-13DB-95D0-92FF-DCA4EC4FF3E2}"/>
                    </a:ext>
                  </a:extLst>
                </p:cNvPr>
                <p:cNvSpPr/>
                <p:nvPr/>
              </p:nvSpPr>
              <p:spPr>
                <a:xfrm>
                  <a:off x="-10219913" y="2869849"/>
                  <a:ext cx="132061" cy="171226"/>
                </a:xfrm>
                <a:custGeom>
                  <a:avLst/>
                  <a:gdLst>
                    <a:gd name="connsiteX0" fmla="*/ 19049 w 132061"/>
                    <a:gd name="connsiteY0" fmla="*/ 52918 h 171226"/>
                    <a:gd name="connsiteX1" fmla="*/ 126018 w 132061"/>
                    <a:gd name="connsiteY1" fmla="*/ 0 h 171226"/>
                    <a:gd name="connsiteX2" fmla="*/ 113167 w 132061"/>
                    <a:gd name="connsiteY2" fmla="*/ 118309 h 171226"/>
                    <a:gd name="connsiteX3" fmla="*/ 6197 w 132061"/>
                    <a:gd name="connsiteY3" fmla="*/ 171227 h 171226"/>
                    <a:gd name="connsiteX4" fmla="*/ 19049 w 132061"/>
                    <a:gd name="connsiteY4" fmla="*/ 52918 h 171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2061" h="171226">
                      <a:moveTo>
                        <a:pt x="19049" y="52918"/>
                      </a:moveTo>
                      <a:cubicBezTo>
                        <a:pt x="51933" y="5670"/>
                        <a:pt x="126018" y="0"/>
                        <a:pt x="126018" y="0"/>
                      </a:cubicBezTo>
                      <a:cubicBezTo>
                        <a:pt x="126018" y="0"/>
                        <a:pt x="146051" y="71061"/>
                        <a:pt x="113167" y="118309"/>
                      </a:cubicBezTo>
                      <a:cubicBezTo>
                        <a:pt x="80282" y="165557"/>
                        <a:pt x="6197" y="171227"/>
                        <a:pt x="6197" y="171227"/>
                      </a:cubicBezTo>
                      <a:cubicBezTo>
                        <a:pt x="6197" y="171227"/>
                        <a:pt x="-14214" y="100166"/>
                        <a:pt x="19049" y="52918"/>
                      </a:cubicBezTo>
                      <a:close/>
                    </a:path>
                  </a:pathLst>
                </a:custGeom>
                <a:solidFill>
                  <a:srgbClr val="8EC157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9" name="Freeform 158">
                  <a:extLst>
                    <a:ext uri="{FF2B5EF4-FFF2-40B4-BE49-F238E27FC236}">
                      <a16:creationId xmlns:a16="http://schemas.microsoft.com/office/drawing/2014/main" id="{E48DAA29-06D9-33E7-05DC-991C1DFD880C}"/>
                    </a:ext>
                  </a:extLst>
                </p:cNvPr>
                <p:cNvSpPr/>
                <p:nvPr/>
              </p:nvSpPr>
              <p:spPr>
                <a:xfrm>
                  <a:off x="-8507497" y="4481762"/>
                  <a:ext cx="185968" cy="123597"/>
                </a:xfrm>
                <a:custGeom>
                  <a:avLst/>
                  <a:gdLst>
                    <a:gd name="connsiteX0" fmla="*/ 66903 w 185968"/>
                    <a:gd name="connsiteY0" fmla="*/ 10771 h 123597"/>
                    <a:gd name="connsiteX1" fmla="*/ 185968 w 185968"/>
                    <a:gd name="connsiteY1" fmla="*/ 14173 h 123597"/>
                    <a:gd name="connsiteX2" fmla="*/ 119065 w 185968"/>
                    <a:gd name="connsiteY2" fmla="*/ 112827 h 123597"/>
                    <a:gd name="connsiteX3" fmla="*/ 0 w 185968"/>
                    <a:gd name="connsiteY3" fmla="*/ 109425 h 123597"/>
                    <a:gd name="connsiteX4" fmla="*/ 66903 w 185968"/>
                    <a:gd name="connsiteY4" fmla="*/ 10771 h 123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5968" h="123597">
                      <a:moveTo>
                        <a:pt x="66903" y="10771"/>
                      </a:moveTo>
                      <a:cubicBezTo>
                        <a:pt x="118309" y="-15310"/>
                        <a:pt x="185968" y="14173"/>
                        <a:pt x="185968" y="14173"/>
                      </a:cubicBezTo>
                      <a:cubicBezTo>
                        <a:pt x="185968" y="14173"/>
                        <a:pt x="170471" y="86368"/>
                        <a:pt x="119065" y="112827"/>
                      </a:cubicBezTo>
                      <a:cubicBezTo>
                        <a:pt x="67659" y="138907"/>
                        <a:pt x="0" y="109425"/>
                        <a:pt x="0" y="109425"/>
                      </a:cubicBezTo>
                      <a:cubicBezTo>
                        <a:pt x="0" y="109425"/>
                        <a:pt x="15497" y="36852"/>
                        <a:pt x="66903" y="10771"/>
                      </a:cubicBezTo>
                      <a:close/>
                    </a:path>
                  </a:pathLst>
                </a:custGeom>
                <a:solidFill>
                  <a:srgbClr val="8EC157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1" name="Freeform 160">
                  <a:extLst>
                    <a:ext uri="{FF2B5EF4-FFF2-40B4-BE49-F238E27FC236}">
                      <a16:creationId xmlns:a16="http://schemas.microsoft.com/office/drawing/2014/main" id="{1471E5C8-CC49-FBE9-9E2B-98017BE6D0C0}"/>
                    </a:ext>
                  </a:extLst>
                </p:cNvPr>
                <p:cNvSpPr/>
                <p:nvPr/>
              </p:nvSpPr>
              <p:spPr>
                <a:xfrm rot="918014">
                  <a:off x="-9229455" y="3113459"/>
                  <a:ext cx="114812" cy="207891"/>
                </a:xfrm>
                <a:custGeom>
                  <a:avLst/>
                  <a:gdLst>
                    <a:gd name="connsiteX0" fmla="*/ 114322 w 114812"/>
                    <a:gd name="connsiteY0" fmla="*/ 109993 h 207891"/>
                    <a:gd name="connsiteX1" fmla="*/ 46285 w 114812"/>
                    <a:gd name="connsiteY1" fmla="*/ 207891 h 207891"/>
                    <a:gd name="connsiteX2" fmla="*/ 548 w 114812"/>
                    <a:gd name="connsiteY2" fmla="*/ 97898 h 207891"/>
                    <a:gd name="connsiteX3" fmla="*/ 68585 w 114812"/>
                    <a:gd name="connsiteY3" fmla="*/ 0 h 207891"/>
                    <a:gd name="connsiteX4" fmla="*/ 114322 w 114812"/>
                    <a:gd name="connsiteY4" fmla="*/ 109993 h 207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4812" h="207891">
                      <a:moveTo>
                        <a:pt x="114322" y="109993"/>
                      </a:moveTo>
                      <a:cubicBezTo>
                        <a:pt x="108274" y="167447"/>
                        <a:pt x="46285" y="207891"/>
                        <a:pt x="46285" y="207891"/>
                      </a:cubicBezTo>
                      <a:cubicBezTo>
                        <a:pt x="46285" y="207891"/>
                        <a:pt x="-5877" y="155351"/>
                        <a:pt x="548" y="97898"/>
                      </a:cubicBezTo>
                      <a:cubicBezTo>
                        <a:pt x="6596" y="40444"/>
                        <a:pt x="68585" y="0"/>
                        <a:pt x="68585" y="0"/>
                      </a:cubicBezTo>
                      <a:cubicBezTo>
                        <a:pt x="68585" y="0"/>
                        <a:pt x="120369" y="52540"/>
                        <a:pt x="114322" y="109993"/>
                      </a:cubicBezTo>
                      <a:close/>
                    </a:path>
                  </a:pathLst>
                </a:custGeom>
                <a:solidFill>
                  <a:srgbClr val="8EC157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2" name="Freeform 161">
                  <a:extLst>
                    <a:ext uri="{FF2B5EF4-FFF2-40B4-BE49-F238E27FC236}">
                      <a16:creationId xmlns:a16="http://schemas.microsoft.com/office/drawing/2014/main" id="{676A40B1-A0BE-6D8B-B20C-56FAA0DE4206}"/>
                    </a:ext>
                  </a:extLst>
                </p:cNvPr>
                <p:cNvSpPr/>
                <p:nvPr/>
              </p:nvSpPr>
              <p:spPr>
                <a:xfrm>
                  <a:off x="-10623408" y="5073872"/>
                  <a:ext cx="125238" cy="183322"/>
                </a:xfrm>
                <a:custGeom>
                  <a:avLst/>
                  <a:gdLst>
                    <a:gd name="connsiteX0" fmla="*/ 112975 w 125238"/>
                    <a:gd name="connsiteY0" fmla="*/ 119065 h 183322"/>
                    <a:gd name="connsiteX1" fmla="*/ 12431 w 125238"/>
                    <a:gd name="connsiteY1" fmla="*/ 183322 h 183322"/>
                    <a:gd name="connsiteX2" fmla="*/ 12431 w 125238"/>
                    <a:gd name="connsiteY2" fmla="*/ 64257 h 183322"/>
                    <a:gd name="connsiteX3" fmla="*/ 112975 w 125238"/>
                    <a:gd name="connsiteY3" fmla="*/ 0 h 183322"/>
                    <a:gd name="connsiteX4" fmla="*/ 112975 w 125238"/>
                    <a:gd name="connsiteY4" fmla="*/ 119065 h 1833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238" h="183322">
                      <a:moveTo>
                        <a:pt x="112975" y="119065"/>
                      </a:moveTo>
                      <a:cubicBezTo>
                        <a:pt x="85382" y="169715"/>
                        <a:pt x="12431" y="183322"/>
                        <a:pt x="12431" y="183322"/>
                      </a:cubicBezTo>
                      <a:cubicBezTo>
                        <a:pt x="12431" y="183322"/>
                        <a:pt x="-15539" y="114907"/>
                        <a:pt x="12431" y="64257"/>
                      </a:cubicBezTo>
                      <a:cubicBezTo>
                        <a:pt x="40402" y="13607"/>
                        <a:pt x="112975" y="0"/>
                        <a:pt x="112975" y="0"/>
                      </a:cubicBezTo>
                      <a:cubicBezTo>
                        <a:pt x="112975" y="0"/>
                        <a:pt x="140568" y="68415"/>
                        <a:pt x="112975" y="119065"/>
                      </a:cubicBezTo>
                      <a:close/>
                    </a:path>
                  </a:pathLst>
                </a:custGeom>
                <a:solidFill>
                  <a:srgbClr val="8EC157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4" name="Graphic 8">
                <a:extLst>
                  <a:ext uri="{FF2B5EF4-FFF2-40B4-BE49-F238E27FC236}">
                    <a16:creationId xmlns:a16="http://schemas.microsoft.com/office/drawing/2014/main" id="{2DC7EE58-3536-6907-6FF3-9C6677EFF318}"/>
                  </a:ext>
                </a:extLst>
              </p:cNvPr>
              <p:cNvGrpSpPr/>
              <p:nvPr/>
            </p:nvGrpSpPr>
            <p:grpSpPr>
              <a:xfrm>
                <a:off x="47293" y="1550318"/>
                <a:ext cx="466612" cy="457954"/>
                <a:chOff x="-10659425" y="3616164"/>
                <a:chExt cx="323132" cy="317136"/>
              </a:xfrm>
            </p:grpSpPr>
            <p:sp>
              <p:nvSpPr>
                <p:cNvPr id="165" name="Freeform 164">
                  <a:extLst>
                    <a:ext uri="{FF2B5EF4-FFF2-40B4-BE49-F238E27FC236}">
                      <a16:creationId xmlns:a16="http://schemas.microsoft.com/office/drawing/2014/main" id="{67CCFD10-8F92-3601-3EFC-D3C936E94029}"/>
                    </a:ext>
                  </a:extLst>
                </p:cNvPr>
                <p:cNvSpPr/>
                <p:nvPr/>
              </p:nvSpPr>
              <p:spPr>
                <a:xfrm>
                  <a:off x="-10536621" y="3616164"/>
                  <a:ext cx="71553" cy="158530"/>
                </a:xfrm>
                <a:custGeom>
                  <a:avLst/>
                  <a:gdLst>
                    <a:gd name="connsiteX0" fmla="*/ 62403 w 71553"/>
                    <a:gd name="connsiteY0" fmla="*/ 32129 h 158530"/>
                    <a:gd name="connsiteX1" fmla="*/ 66939 w 71553"/>
                    <a:gd name="connsiteY1" fmla="*/ 126625 h 158530"/>
                    <a:gd name="connsiteX2" fmla="*/ 7218 w 71553"/>
                    <a:gd name="connsiteY2" fmla="*/ 132294 h 158530"/>
                    <a:gd name="connsiteX3" fmla="*/ 12887 w 71553"/>
                    <a:gd name="connsiteY3" fmla="*/ 16253 h 158530"/>
                    <a:gd name="connsiteX4" fmla="*/ 35566 w 71553"/>
                    <a:gd name="connsiteY4" fmla="*/ 0 h 158530"/>
                    <a:gd name="connsiteX5" fmla="*/ 62403 w 71553"/>
                    <a:gd name="connsiteY5" fmla="*/ 32129 h 158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1553" h="158530">
                      <a:moveTo>
                        <a:pt x="62403" y="32129"/>
                      </a:moveTo>
                      <a:cubicBezTo>
                        <a:pt x="71475" y="60477"/>
                        <a:pt x="75255" y="97520"/>
                        <a:pt x="66939" y="126625"/>
                      </a:cubicBezTo>
                      <a:cubicBezTo>
                        <a:pt x="55600" y="165179"/>
                        <a:pt x="19691" y="170848"/>
                        <a:pt x="7218" y="132294"/>
                      </a:cubicBezTo>
                      <a:cubicBezTo>
                        <a:pt x="-3366" y="98654"/>
                        <a:pt x="-2988" y="48382"/>
                        <a:pt x="12887" y="16253"/>
                      </a:cubicBezTo>
                      <a:cubicBezTo>
                        <a:pt x="17045" y="7560"/>
                        <a:pt x="25739" y="378"/>
                        <a:pt x="35566" y="0"/>
                      </a:cubicBezTo>
                      <a:cubicBezTo>
                        <a:pt x="47662" y="0"/>
                        <a:pt x="56734" y="13229"/>
                        <a:pt x="62403" y="32129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7" name="Freeform 166">
                  <a:extLst>
                    <a:ext uri="{FF2B5EF4-FFF2-40B4-BE49-F238E27FC236}">
                      <a16:creationId xmlns:a16="http://schemas.microsoft.com/office/drawing/2014/main" id="{38A572FB-6E39-4617-5AFA-0F3CE5FF6FA2}"/>
                    </a:ext>
                  </a:extLst>
                </p:cNvPr>
                <p:cNvSpPr/>
                <p:nvPr/>
              </p:nvSpPr>
              <p:spPr>
                <a:xfrm>
                  <a:off x="-10536282" y="3774762"/>
                  <a:ext cx="71553" cy="158538"/>
                </a:xfrm>
                <a:custGeom>
                  <a:avLst/>
                  <a:gdLst>
                    <a:gd name="connsiteX0" fmla="*/ 9150 w 71553"/>
                    <a:gd name="connsiteY0" fmla="*/ 126402 h 158538"/>
                    <a:gd name="connsiteX1" fmla="*/ 4614 w 71553"/>
                    <a:gd name="connsiteY1" fmla="*/ 31906 h 158538"/>
                    <a:gd name="connsiteX2" fmla="*/ 64336 w 71553"/>
                    <a:gd name="connsiteY2" fmla="*/ 26237 h 158538"/>
                    <a:gd name="connsiteX3" fmla="*/ 58666 w 71553"/>
                    <a:gd name="connsiteY3" fmla="*/ 142278 h 158538"/>
                    <a:gd name="connsiteX4" fmla="*/ 35987 w 71553"/>
                    <a:gd name="connsiteY4" fmla="*/ 158531 h 158538"/>
                    <a:gd name="connsiteX5" fmla="*/ 9150 w 71553"/>
                    <a:gd name="connsiteY5" fmla="*/ 126402 h 1585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1553" h="158538">
                      <a:moveTo>
                        <a:pt x="9150" y="126402"/>
                      </a:moveTo>
                      <a:cubicBezTo>
                        <a:pt x="78" y="98054"/>
                        <a:pt x="-3701" y="61011"/>
                        <a:pt x="4614" y="31906"/>
                      </a:cubicBezTo>
                      <a:cubicBezTo>
                        <a:pt x="15954" y="-6648"/>
                        <a:pt x="51862" y="-12318"/>
                        <a:pt x="64336" y="26237"/>
                      </a:cubicBezTo>
                      <a:cubicBezTo>
                        <a:pt x="74919" y="59877"/>
                        <a:pt x="74541" y="110149"/>
                        <a:pt x="58666" y="142278"/>
                      </a:cubicBezTo>
                      <a:cubicBezTo>
                        <a:pt x="54508" y="150971"/>
                        <a:pt x="45815" y="158153"/>
                        <a:pt x="35987" y="158531"/>
                      </a:cubicBezTo>
                      <a:cubicBezTo>
                        <a:pt x="24269" y="158909"/>
                        <a:pt x="15198" y="145680"/>
                        <a:pt x="9150" y="126402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9" name="Freeform 168">
                  <a:extLst>
                    <a:ext uri="{FF2B5EF4-FFF2-40B4-BE49-F238E27FC236}">
                      <a16:creationId xmlns:a16="http://schemas.microsoft.com/office/drawing/2014/main" id="{F8D3D512-FB15-F172-B6CD-0CE8E7AA8422}"/>
                    </a:ext>
                  </a:extLst>
                </p:cNvPr>
                <p:cNvSpPr/>
                <p:nvPr/>
              </p:nvSpPr>
              <p:spPr>
                <a:xfrm>
                  <a:off x="-10494823" y="3741058"/>
                  <a:ext cx="158530" cy="71553"/>
                </a:xfrm>
                <a:custGeom>
                  <a:avLst/>
                  <a:gdLst>
                    <a:gd name="connsiteX0" fmla="*/ 126402 w 158530"/>
                    <a:gd name="connsiteY0" fmla="*/ 62403 h 71553"/>
                    <a:gd name="connsiteX1" fmla="*/ 31906 w 158530"/>
                    <a:gd name="connsiteY1" fmla="*/ 66939 h 71553"/>
                    <a:gd name="connsiteX2" fmla="*/ 26237 w 158530"/>
                    <a:gd name="connsiteY2" fmla="*/ 7218 h 71553"/>
                    <a:gd name="connsiteX3" fmla="*/ 142278 w 158530"/>
                    <a:gd name="connsiteY3" fmla="*/ 12887 h 71553"/>
                    <a:gd name="connsiteX4" fmla="*/ 158531 w 158530"/>
                    <a:gd name="connsiteY4" fmla="*/ 35566 h 71553"/>
                    <a:gd name="connsiteX5" fmla="*/ 126402 w 158530"/>
                    <a:gd name="connsiteY5" fmla="*/ 62403 h 715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530" h="71553">
                      <a:moveTo>
                        <a:pt x="126402" y="62403"/>
                      </a:moveTo>
                      <a:cubicBezTo>
                        <a:pt x="98054" y="71475"/>
                        <a:pt x="61011" y="75255"/>
                        <a:pt x="31906" y="66939"/>
                      </a:cubicBezTo>
                      <a:cubicBezTo>
                        <a:pt x="-6648" y="55600"/>
                        <a:pt x="-12318" y="19691"/>
                        <a:pt x="26237" y="7218"/>
                      </a:cubicBezTo>
                      <a:cubicBezTo>
                        <a:pt x="59877" y="-3366"/>
                        <a:pt x="110149" y="-2988"/>
                        <a:pt x="142278" y="12887"/>
                      </a:cubicBezTo>
                      <a:cubicBezTo>
                        <a:pt x="150971" y="17045"/>
                        <a:pt x="158153" y="25739"/>
                        <a:pt x="158531" y="35566"/>
                      </a:cubicBezTo>
                      <a:cubicBezTo>
                        <a:pt x="158531" y="47284"/>
                        <a:pt x="145302" y="56356"/>
                        <a:pt x="126402" y="62403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2" name="Freeform 171">
                  <a:extLst>
                    <a:ext uri="{FF2B5EF4-FFF2-40B4-BE49-F238E27FC236}">
                      <a16:creationId xmlns:a16="http://schemas.microsoft.com/office/drawing/2014/main" id="{8143FD25-3E06-C5B0-4D8C-12597F6E8CA1}"/>
                    </a:ext>
                  </a:extLst>
                </p:cNvPr>
                <p:cNvSpPr/>
                <p:nvPr/>
              </p:nvSpPr>
              <p:spPr>
                <a:xfrm>
                  <a:off x="-10659425" y="3738931"/>
                  <a:ext cx="158530" cy="71553"/>
                </a:xfrm>
                <a:custGeom>
                  <a:avLst/>
                  <a:gdLst>
                    <a:gd name="connsiteX0" fmla="*/ 32129 w 158530"/>
                    <a:gd name="connsiteY0" fmla="*/ 9150 h 71553"/>
                    <a:gd name="connsiteX1" fmla="*/ 126625 w 158530"/>
                    <a:gd name="connsiteY1" fmla="*/ 4614 h 71553"/>
                    <a:gd name="connsiteX2" fmla="*/ 132294 w 158530"/>
                    <a:gd name="connsiteY2" fmla="*/ 64336 h 71553"/>
                    <a:gd name="connsiteX3" fmla="*/ 16253 w 158530"/>
                    <a:gd name="connsiteY3" fmla="*/ 58666 h 71553"/>
                    <a:gd name="connsiteX4" fmla="*/ 0 w 158530"/>
                    <a:gd name="connsiteY4" fmla="*/ 35987 h 71553"/>
                    <a:gd name="connsiteX5" fmla="*/ 32129 w 158530"/>
                    <a:gd name="connsiteY5" fmla="*/ 9150 h 715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8530" h="71553">
                      <a:moveTo>
                        <a:pt x="32129" y="9150"/>
                      </a:moveTo>
                      <a:cubicBezTo>
                        <a:pt x="60477" y="79"/>
                        <a:pt x="97520" y="-3701"/>
                        <a:pt x="126625" y="4614"/>
                      </a:cubicBezTo>
                      <a:cubicBezTo>
                        <a:pt x="165179" y="15954"/>
                        <a:pt x="170849" y="51862"/>
                        <a:pt x="132294" y="64336"/>
                      </a:cubicBezTo>
                      <a:cubicBezTo>
                        <a:pt x="98654" y="74919"/>
                        <a:pt x="48382" y="74541"/>
                        <a:pt x="16253" y="58666"/>
                      </a:cubicBezTo>
                      <a:cubicBezTo>
                        <a:pt x="7560" y="54508"/>
                        <a:pt x="378" y="45814"/>
                        <a:pt x="0" y="35987"/>
                      </a:cubicBezTo>
                      <a:cubicBezTo>
                        <a:pt x="0" y="24269"/>
                        <a:pt x="13229" y="15198"/>
                        <a:pt x="32129" y="9150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3" name="Freeform 172">
                  <a:extLst>
                    <a:ext uri="{FF2B5EF4-FFF2-40B4-BE49-F238E27FC236}">
                      <a16:creationId xmlns:a16="http://schemas.microsoft.com/office/drawing/2014/main" id="{31FF2788-D640-0A3F-B132-D9D7062910A1}"/>
                    </a:ext>
                  </a:extLst>
                </p:cNvPr>
                <p:cNvSpPr/>
                <p:nvPr/>
              </p:nvSpPr>
              <p:spPr>
                <a:xfrm>
                  <a:off x="-10508086" y="3656538"/>
                  <a:ext cx="124524" cy="124903"/>
                </a:xfrm>
                <a:custGeom>
                  <a:avLst/>
                  <a:gdLst>
                    <a:gd name="connsiteX0" fmla="*/ 115517 w 124524"/>
                    <a:gd name="connsiteY0" fmla="*/ 47697 h 124903"/>
                    <a:gd name="connsiteX1" fmla="*/ 52015 w 124524"/>
                    <a:gd name="connsiteY1" fmla="*/ 117624 h 124903"/>
                    <a:gd name="connsiteX2" fmla="*/ 5901 w 124524"/>
                    <a:gd name="connsiteY2" fmla="*/ 79448 h 124903"/>
                    <a:gd name="connsiteX3" fmla="*/ 92082 w 124524"/>
                    <a:gd name="connsiteY3" fmla="*/ 1583 h 124903"/>
                    <a:gd name="connsiteX4" fmla="*/ 119675 w 124524"/>
                    <a:gd name="connsiteY4" fmla="*/ 6497 h 124903"/>
                    <a:gd name="connsiteX5" fmla="*/ 115517 w 124524"/>
                    <a:gd name="connsiteY5" fmla="*/ 47697 h 124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4524" h="124903">
                      <a:moveTo>
                        <a:pt x="115517" y="47697"/>
                      </a:moveTo>
                      <a:cubicBezTo>
                        <a:pt x="101909" y="74156"/>
                        <a:pt x="78474" y="103261"/>
                        <a:pt x="52015" y="117624"/>
                      </a:cubicBezTo>
                      <a:cubicBezTo>
                        <a:pt x="16485" y="136901"/>
                        <a:pt x="-12998" y="115734"/>
                        <a:pt x="5901" y="79448"/>
                      </a:cubicBezTo>
                      <a:cubicBezTo>
                        <a:pt x="22155" y="48453"/>
                        <a:pt x="58063" y="12923"/>
                        <a:pt x="92082" y="1583"/>
                      </a:cubicBezTo>
                      <a:cubicBezTo>
                        <a:pt x="101153" y="-1441"/>
                        <a:pt x="112493" y="-307"/>
                        <a:pt x="119675" y="6497"/>
                      </a:cubicBezTo>
                      <a:cubicBezTo>
                        <a:pt x="127990" y="14435"/>
                        <a:pt x="124966" y="29932"/>
                        <a:pt x="115517" y="47697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4" name="Freeform 173">
                  <a:extLst>
                    <a:ext uri="{FF2B5EF4-FFF2-40B4-BE49-F238E27FC236}">
                      <a16:creationId xmlns:a16="http://schemas.microsoft.com/office/drawing/2014/main" id="{BA0819AB-E1F3-F161-5CB0-E8A3BBAF0344}"/>
                    </a:ext>
                  </a:extLst>
                </p:cNvPr>
                <p:cNvSpPr/>
                <p:nvPr/>
              </p:nvSpPr>
              <p:spPr>
                <a:xfrm>
                  <a:off x="-10617620" y="3768395"/>
                  <a:ext cx="124361" cy="124903"/>
                </a:xfrm>
                <a:custGeom>
                  <a:avLst/>
                  <a:gdLst>
                    <a:gd name="connsiteX0" fmla="*/ 8845 w 124361"/>
                    <a:gd name="connsiteY0" fmla="*/ 77206 h 124903"/>
                    <a:gd name="connsiteX1" fmla="*/ 72347 w 124361"/>
                    <a:gd name="connsiteY1" fmla="*/ 7279 h 124903"/>
                    <a:gd name="connsiteX2" fmla="*/ 118461 w 124361"/>
                    <a:gd name="connsiteY2" fmla="*/ 45456 h 124903"/>
                    <a:gd name="connsiteX3" fmla="*/ 32280 w 124361"/>
                    <a:gd name="connsiteY3" fmla="*/ 123320 h 124903"/>
                    <a:gd name="connsiteX4" fmla="*/ 4687 w 124361"/>
                    <a:gd name="connsiteY4" fmla="*/ 118407 h 124903"/>
                    <a:gd name="connsiteX5" fmla="*/ 8845 w 124361"/>
                    <a:gd name="connsiteY5" fmla="*/ 77206 h 124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4361" h="124903">
                      <a:moveTo>
                        <a:pt x="8845" y="77206"/>
                      </a:moveTo>
                      <a:cubicBezTo>
                        <a:pt x="22453" y="50747"/>
                        <a:pt x="45888" y="21643"/>
                        <a:pt x="72347" y="7279"/>
                      </a:cubicBezTo>
                      <a:cubicBezTo>
                        <a:pt x="107877" y="-11998"/>
                        <a:pt x="137360" y="9169"/>
                        <a:pt x="118461" y="45456"/>
                      </a:cubicBezTo>
                      <a:cubicBezTo>
                        <a:pt x="102207" y="76450"/>
                        <a:pt x="66299" y="111981"/>
                        <a:pt x="32280" y="123320"/>
                      </a:cubicBezTo>
                      <a:cubicBezTo>
                        <a:pt x="23209" y="126344"/>
                        <a:pt x="11869" y="125210"/>
                        <a:pt x="4687" y="118407"/>
                      </a:cubicBezTo>
                      <a:cubicBezTo>
                        <a:pt x="-3250" y="110469"/>
                        <a:pt x="-604" y="94594"/>
                        <a:pt x="8845" y="77206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5" name="Freeform 174">
                  <a:extLst>
                    <a:ext uri="{FF2B5EF4-FFF2-40B4-BE49-F238E27FC236}">
                      <a16:creationId xmlns:a16="http://schemas.microsoft.com/office/drawing/2014/main" id="{0940BB44-97AB-BBBF-E9B0-93A19D3A0EEA}"/>
                    </a:ext>
                  </a:extLst>
                </p:cNvPr>
                <p:cNvSpPr/>
                <p:nvPr/>
              </p:nvSpPr>
              <p:spPr>
                <a:xfrm>
                  <a:off x="-10507197" y="3767506"/>
                  <a:ext cx="124903" cy="124252"/>
                </a:xfrm>
                <a:custGeom>
                  <a:avLst/>
                  <a:gdLst>
                    <a:gd name="connsiteX0" fmla="*/ 77206 w 124903"/>
                    <a:gd name="connsiteY0" fmla="*/ 115517 h 124252"/>
                    <a:gd name="connsiteX1" fmla="*/ 7279 w 124903"/>
                    <a:gd name="connsiteY1" fmla="*/ 52015 h 124252"/>
                    <a:gd name="connsiteX2" fmla="*/ 45456 w 124903"/>
                    <a:gd name="connsiteY2" fmla="*/ 5901 h 124252"/>
                    <a:gd name="connsiteX3" fmla="*/ 123320 w 124903"/>
                    <a:gd name="connsiteY3" fmla="*/ 92082 h 124252"/>
                    <a:gd name="connsiteX4" fmla="*/ 118406 w 124903"/>
                    <a:gd name="connsiteY4" fmla="*/ 119674 h 124252"/>
                    <a:gd name="connsiteX5" fmla="*/ 77206 w 124903"/>
                    <a:gd name="connsiteY5" fmla="*/ 115517 h 124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4903" h="124252">
                      <a:moveTo>
                        <a:pt x="77206" y="115517"/>
                      </a:moveTo>
                      <a:cubicBezTo>
                        <a:pt x="50747" y="101909"/>
                        <a:pt x="21643" y="78474"/>
                        <a:pt x="7279" y="52015"/>
                      </a:cubicBezTo>
                      <a:cubicBezTo>
                        <a:pt x="-11998" y="16485"/>
                        <a:pt x="9169" y="-12998"/>
                        <a:pt x="45456" y="5901"/>
                      </a:cubicBezTo>
                      <a:cubicBezTo>
                        <a:pt x="76450" y="22155"/>
                        <a:pt x="111981" y="58063"/>
                        <a:pt x="123320" y="92082"/>
                      </a:cubicBezTo>
                      <a:cubicBezTo>
                        <a:pt x="126344" y="101153"/>
                        <a:pt x="125210" y="112493"/>
                        <a:pt x="118406" y="119674"/>
                      </a:cubicBezTo>
                      <a:cubicBezTo>
                        <a:pt x="110469" y="127612"/>
                        <a:pt x="94971" y="124588"/>
                        <a:pt x="77206" y="115517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6" name="Freeform 175">
                  <a:extLst>
                    <a:ext uri="{FF2B5EF4-FFF2-40B4-BE49-F238E27FC236}">
                      <a16:creationId xmlns:a16="http://schemas.microsoft.com/office/drawing/2014/main" id="{289FBF43-7DB2-FFBE-8A02-DDD7CFC86545}"/>
                    </a:ext>
                  </a:extLst>
                </p:cNvPr>
                <p:cNvSpPr/>
                <p:nvPr/>
              </p:nvSpPr>
              <p:spPr>
                <a:xfrm>
                  <a:off x="-10619057" y="3657700"/>
                  <a:ext cx="124903" cy="124252"/>
                </a:xfrm>
                <a:custGeom>
                  <a:avLst/>
                  <a:gdLst>
                    <a:gd name="connsiteX0" fmla="*/ 47697 w 124903"/>
                    <a:gd name="connsiteY0" fmla="*/ 8736 h 124252"/>
                    <a:gd name="connsiteX1" fmla="*/ 117624 w 124903"/>
                    <a:gd name="connsiteY1" fmla="*/ 72237 h 124252"/>
                    <a:gd name="connsiteX2" fmla="*/ 79448 w 124903"/>
                    <a:gd name="connsiteY2" fmla="*/ 118351 h 124252"/>
                    <a:gd name="connsiteX3" fmla="*/ 1583 w 124903"/>
                    <a:gd name="connsiteY3" fmla="*/ 32171 h 124252"/>
                    <a:gd name="connsiteX4" fmla="*/ 6497 w 124903"/>
                    <a:gd name="connsiteY4" fmla="*/ 4578 h 124252"/>
                    <a:gd name="connsiteX5" fmla="*/ 47697 w 124903"/>
                    <a:gd name="connsiteY5" fmla="*/ 8736 h 124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4903" h="124252">
                      <a:moveTo>
                        <a:pt x="47697" y="8736"/>
                      </a:moveTo>
                      <a:cubicBezTo>
                        <a:pt x="74156" y="22344"/>
                        <a:pt x="103261" y="45779"/>
                        <a:pt x="117624" y="72237"/>
                      </a:cubicBezTo>
                      <a:cubicBezTo>
                        <a:pt x="136901" y="107768"/>
                        <a:pt x="115734" y="137251"/>
                        <a:pt x="79448" y="118351"/>
                      </a:cubicBezTo>
                      <a:cubicBezTo>
                        <a:pt x="48453" y="102098"/>
                        <a:pt x="12923" y="66190"/>
                        <a:pt x="1583" y="32171"/>
                      </a:cubicBezTo>
                      <a:cubicBezTo>
                        <a:pt x="-1441" y="23100"/>
                        <a:pt x="-307" y="11760"/>
                        <a:pt x="6497" y="4578"/>
                      </a:cubicBezTo>
                      <a:cubicBezTo>
                        <a:pt x="14435" y="-3359"/>
                        <a:pt x="30310" y="-335"/>
                        <a:pt x="47697" y="8736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7" name="Freeform 176">
                  <a:extLst>
                    <a:ext uri="{FF2B5EF4-FFF2-40B4-BE49-F238E27FC236}">
                      <a16:creationId xmlns:a16="http://schemas.microsoft.com/office/drawing/2014/main" id="{D8DD5EA5-25D4-8AF7-0C18-52B1BDB1730A}"/>
                    </a:ext>
                  </a:extLst>
                </p:cNvPr>
                <p:cNvSpPr/>
                <p:nvPr/>
              </p:nvSpPr>
              <p:spPr>
                <a:xfrm>
                  <a:off x="-10525021" y="3751707"/>
                  <a:ext cx="43846" cy="43846"/>
                </a:xfrm>
                <a:custGeom>
                  <a:avLst/>
                  <a:gdLst>
                    <a:gd name="connsiteX0" fmla="*/ 43846 w 43846"/>
                    <a:gd name="connsiteY0" fmla="*/ 21923 h 43846"/>
                    <a:gd name="connsiteX1" fmla="*/ 21923 w 43846"/>
                    <a:gd name="connsiteY1" fmla="*/ 43846 h 43846"/>
                    <a:gd name="connsiteX2" fmla="*/ 0 w 43846"/>
                    <a:gd name="connsiteY2" fmla="*/ 21923 h 43846"/>
                    <a:gd name="connsiteX3" fmla="*/ 21923 w 43846"/>
                    <a:gd name="connsiteY3" fmla="*/ 0 h 43846"/>
                    <a:gd name="connsiteX4" fmla="*/ 43846 w 43846"/>
                    <a:gd name="connsiteY4" fmla="*/ 21923 h 43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846" h="43846">
                      <a:moveTo>
                        <a:pt x="43846" y="21923"/>
                      </a:moveTo>
                      <a:cubicBezTo>
                        <a:pt x="43846" y="34019"/>
                        <a:pt x="34019" y="43846"/>
                        <a:pt x="21923" y="43846"/>
                      </a:cubicBezTo>
                      <a:cubicBezTo>
                        <a:pt x="9828" y="43846"/>
                        <a:pt x="0" y="34019"/>
                        <a:pt x="0" y="21923"/>
                      </a:cubicBezTo>
                      <a:cubicBezTo>
                        <a:pt x="0" y="9828"/>
                        <a:pt x="9828" y="0"/>
                        <a:pt x="21923" y="0"/>
                      </a:cubicBezTo>
                      <a:cubicBezTo>
                        <a:pt x="34019" y="0"/>
                        <a:pt x="43846" y="9828"/>
                        <a:pt x="43846" y="21923"/>
                      </a:cubicBezTo>
                      <a:close/>
                    </a:path>
                  </a:pathLst>
                </a:custGeom>
                <a:solidFill>
                  <a:srgbClr val="F2B34A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8" name="Graphic 8">
                <a:extLst>
                  <a:ext uri="{FF2B5EF4-FFF2-40B4-BE49-F238E27FC236}">
                    <a16:creationId xmlns:a16="http://schemas.microsoft.com/office/drawing/2014/main" id="{22AA9C03-FEAF-1B07-605B-AA5D72EF5782}"/>
                  </a:ext>
                </a:extLst>
              </p:cNvPr>
              <p:cNvGrpSpPr/>
              <p:nvPr/>
            </p:nvGrpSpPr>
            <p:grpSpPr>
              <a:xfrm>
                <a:off x="1596554" y="1810005"/>
                <a:ext cx="450586" cy="450586"/>
                <a:chOff x="-9586551" y="3795999"/>
                <a:chExt cx="312034" cy="312034"/>
              </a:xfrm>
            </p:grpSpPr>
            <p:sp>
              <p:nvSpPr>
                <p:cNvPr id="179" name="Freeform 178">
                  <a:extLst>
                    <a:ext uri="{FF2B5EF4-FFF2-40B4-BE49-F238E27FC236}">
                      <a16:creationId xmlns:a16="http://schemas.microsoft.com/office/drawing/2014/main" id="{CA23F430-FD2C-5C68-3DF4-9B527AD1D880}"/>
                    </a:ext>
                  </a:extLst>
                </p:cNvPr>
                <p:cNvSpPr/>
                <p:nvPr/>
              </p:nvSpPr>
              <p:spPr>
                <a:xfrm>
                  <a:off x="-9442011" y="3817584"/>
                  <a:ext cx="108458" cy="137988"/>
                </a:xfrm>
                <a:custGeom>
                  <a:avLst/>
                  <a:gdLst>
                    <a:gd name="connsiteX0" fmla="*/ 104462 w 108458"/>
                    <a:gd name="connsiteY0" fmla="*/ 44850 h 137988"/>
                    <a:gd name="connsiteX1" fmla="*/ 54946 w 108458"/>
                    <a:gd name="connsiteY1" fmla="*/ 125361 h 137988"/>
                    <a:gd name="connsiteX2" fmla="*/ 2406 w 108458"/>
                    <a:gd name="connsiteY2" fmla="*/ 96634 h 137988"/>
                    <a:gd name="connsiteX3" fmla="*/ 72333 w 108458"/>
                    <a:gd name="connsiteY3" fmla="*/ 4028 h 137988"/>
                    <a:gd name="connsiteX4" fmla="*/ 100304 w 108458"/>
                    <a:gd name="connsiteY4" fmla="*/ 3650 h 137988"/>
                    <a:gd name="connsiteX5" fmla="*/ 104462 w 108458"/>
                    <a:gd name="connsiteY5" fmla="*/ 44850 h 137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8458" h="137988">
                      <a:moveTo>
                        <a:pt x="104462" y="44850"/>
                      </a:moveTo>
                      <a:cubicBezTo>
                        <a:pt x="95768" y="73199"/>
                        <a:pt x="78381" y="106461"/>
                        <a:pt x="54946" y="125361"/>
                      </a:cubicBezTo>
                      <a:cubicBezTo>
                        <a:pt x="23951" y="151063"/>
                        <a:pt x="-9311" y="135566"/>
                        <a:pt x="2406" y="96634"/>
                      </a:cubicBezTo>
                      <a:cubicBezTo>
                        <a:pt x="12612" y="62993"/>
                        <a:pt x="41339" y="21415"/>
                        <a:pt x="72333" y="4028"/>
                      </a:cubicBezTo>
                      <a:cubicBezTo>
                        <a:pt x="80649" y="-886"/>
                        <a:pt x="91988" y="-1642"/>
                        <a:pt x="100304" y="3650"/>
                      </a:cubicBezTo>
                      <a:cubicBezTo>
                        <a:pt x="110132" y="9698"/>
                        <a:pt x="110510" y="25573"/>
                        <a:pt x="104462" y="44850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0" name="Freeform 179">
                  <a:extLst>
                    <a:ext uri="{FF2B5EF4-FFF2-40B4-BE49-F238E27FC236}">
                      <a16:creationId xmlns:a16="http://schemas.microsoft.com/office/drawing/2014/main" id="{9DF0097C-76DF-965F-6D5B-3BE496E8BF8E}"/>
                    </a:ext>
                  </a:extLst>
                </p:cNvPr>
                <p:cNvSpPr/>
                <p:nvPr/>
              </p:nvSpPr>
              <p:spPr>
                <a:xfrm>
                  <a:off x="-9527356" y="3948459"/>
                  <a:ext cx="108300" cy="137989"/>
                </a:xfrm>
                <a:custGeom>
                  <a:avLst/>
                  <a:gdLst>
                    <a:gd name="connsiteX0" fmla="*/ 3838 w 108300"/>
                    <a:gd name="connsiteY0" fmla="*/ 93139 h 137989"/>
                    <a:gd name="connsiteX1" fmla="*/ 53354 w 108300"/>
                    <a:gd name="connsiteY1" fmla="*/ 12628 h 137989"/>
                    <a:gd name="connsiteX2" fmla="*/ 105894 w 108300"/>
                    <a:gd name="connsiteY2" fmla="*/ 41355 h 137989"/>
                    <a:gd name="connsiteX3" fmla="*/ 35967 w 108300"/>
                    <a:gd name="connsiteY3" fmla="*/ 133961 h 137989"/>
                    <a:gd name="connsiteX4" fmla="*/ 7996 w 108300"/>
                    <a:gd name="connsiteY4" fmla="*/ 134339 h 137989"/>
                    <a:gd name="connsiteX5" fmla="*/ 3838 w 108300"/>
                    <a:gd name="connsiteY5" fmla="*/ 93139 h 1379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8300" h="137989">
                      <a:moveTo>
                        <a:pt x="3838" y="93139"/>
                      </a:moveTo>
                      <a:cubicBezTo>
                        <a:pt x="12532" y="64790"/>
                        <a:pt x="29919" y="31528"/>
                        <a:pt x="53354" y="12628"/>
                      </a:cubicBezTo>
                      <a:cubicBezTo>
                        <a:pt x="84349" y="-13075"/>
                        <a:pt x="117612" y="2423"/>
                        <a:pt x="105894" y="41355"/>
                      </a:cubicBezTo>
                      <a:cubicBezTo>
                        <a:pt x="95689" y="74996"/>
                        <a:pt x="66962" y="116574"/>
                        <a:pt x="35967" y="133961"/>
                      </a:cubicBezTo>
                      <a:cubicBezTo>
                        <a:pt x="27652" y="138875"/>
                        <a:pt x="16312" y="139631"/>
                        <a:pt x="7996" y="134339"/>
                      </a:cubicBezTo>
                      <a:cubicBezTo>
                        <a:pt x="-1831" y="128291"/>
                        <a:pt x="-1831" y="112416"/>
                        <a:pt x="3838" y="93139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1" name="Freeform 180">
                  <a:extLst>
                    <a:ext uri="{FF2B5EF4-FFF2-40B4-BE49-F238E27FC236}">
                      <a16:creationId xmlns:a16="http://schemas.microsoft.com/office/drawing/2014/main" id="{CD6409B8-F3F4-DC6F-875D-FA69FA183FE1}"/>
                    </a:ext>
                  </a:extLst>
                </p:cNvPr>
                <p:cNvSpPr/>
                <p:nvPr/>
              </p:nvSpPr>
              <p:spPr>
                <a:xfrm>
                  <a:off x="-9433712" y="3940538"/>
                  <a:ext cx="137988" cy="108300"/>
                </a:xfrm>
                <a:custGeom>
                  <a:avLst/>
                  <a:gdLst>
                    <a:gd name="connsiteX0" fmla="*/ 93139 w 137988"/>
                    <a:gd name="connsiteY0" fmla="*/ 104462 h 108300"/>
                    <a:gd name="connsiteX1" fmla="*/ 12628 w 137988"/>
                    <a:gd name="connsiteY1" fmla="*/ 54946 h 108300"/>
                    <a:gd name="connsiteX2" fmla="*/ 41355 w 137988"/>
                    <a:gd name="connsiteY2" fmla="*/ 2406 h 108300"/>
                    <a:gd name="connsiteX3" fmla="*/ 133961 w 137988"/>
                    <a:gd name="connsiteY3" fmla="*/ 72333 h 108300"/>
                    <a:gd name="connsiteX4" fmla="*/ 134339 w 137988"/>
                    <a:gd name="connsiteY4" fmla="*/ 100304 h 108300"/>
                    <a:gd name="connsiteX5" fmla="*/ 93139 w 137988"/>
                    <a:gd name="connsiteY5" fmla="*/ 104462 h 108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7988" h="108300">
                      <a:moveTo>
                        <a:pt x="93139" y="104462"/>
                      </a:moveTo>
                      <a:cubicBezTo>
                        <a:pt x="64790" y="95768"/>
                        <a:pt x="31528" y="78381"/>
                        <a:pt x="12628" y="54946"/>
                      </a:cubicBezTo>
                      <a:cubicBezTo>
                        <a:pt x="-13074" y="23951"/>
                        <a:pt x="2423" y="-9311"/>
                        <a:pt x="41355" y="2406"/>
                      </a:cubicBezTo>
                      <a:cubicBezTo>
                        <a:pt x="74996" y="12612"/>
                        <a:pt x="116574" y="41338"/>
                        <a:pt x="133961" y="72333"/>
                      </a:cubicBezTo>
                      <a:cubicBezTo>
                        <a:pt x="138875" y="80649"/>
                        <a:pt x="139631" y="91988"/>
                        <a:pt x="134339" y="100304"/>
                      </a:cubicBezTo>
                      <a:cubicBezTo>
                        <a:pt x="127913" y="110132"/>
                        <a:pt x="112038" y="110132"/>
                        <a:pt x="93139" y="104462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2" name="Freeform 181">
                  <a:extLst>
                    <a:ext uri="{FF2B5EF4-FFF2-40B4-BE49-F238E27FC236}">
                      <a16:creationId xmlns:a16="http://schemas.microsoft.com/office/drawing/2014/main" id="{99CB868E-78C8-C7B0-EE9E-164A904FE491}"/>
                    </a:ext>
                  </a:extLst>
                </p:cNvPr>
                <p:cNvSpPr/>
                <p:nvPr/>
              </p:nvSpPr>
              <p:spPr>
                <a:xfrm>
                  <a:off x="-9564966" y="3855194"/>
                  <a:ext cx="137989" cy="108300"/>
                </a:xfrm>
                <a:custGeom>
                  <a:avLst/>
                  <a:gdLst>
                    <a:gd name="connsiteX0" fmla="*/ 44850 w 137989"/>
                    <a:gd name="connsiteY0" fmla="*/ 3838 h 108300"/>
                    <a:gd name="connsiteX1" fmla="*/ 125361 w 137989"/>
                    <a:gd name="connsiteY1" fmla="*/ 53354 h 108300"/>
                    <a:gd name="connsiteX2" fmla="*/ 96634 w 137989"/>
                    <a:gd name="connsiteY2" fmla="*/ 105894 h 108300"/>
                    <a:gd name="connsiteX3" fmla="*/ 4028 w 137989"/>
                    <a:gd name="connsiteY3" fmla="*/ 35967 h 108300"/>
                    <a:gd name="connsiteX4" fmla="*/ 3650 w 137989"/>
                    <a:gd name="connsiteY4" fmla="*/ 7996 h 108300"/>
                    <a:gd name="connsiteX5" fmla="*/ 44850 w 137989"/>
                    <a:gd name="connsiteY5" fmla="*/ 3838 h 108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7989" h="108300">
                      <a:moveTo>
                        <a:pt x="44850" y="3838"/>
                      </a:moveTo>
                      <a:cubicBezTo>
                        <a:pt x="73199" y="12532"/>
                        <a:pt x="106461" y="29919"/>
                        <a:pt x="125361" y="53354"/>
                      </a:cubicBezTo>
                      <a:cubicBezTo>
                        <a:pt x="151063" y="84349"/>
                        <a:pt x="135566" y="117612"/>
                        <a:pt x="96634" y="105894"/>
                      </a:cubicBezTo>
                      <a:cubicBezTo>
                        <a:pt x="62993" y="95689"/>
                        <a:pt x="21415" y="66962"/>
                        <a:pt x="4028" y="35967"/>
                      </a:cubicBezTo>
                      <a:cubicBezTo>
                        <a:pt x="-886" y="27652"/>
                        <a:pt x="-1642" y="16312"/>
                        <a:pt x="3650" y="7996"/>
                      </a:cubicBezTo>
                      <a:cubicBezTo>
                        <a:pt x="9698" y="-1831"/>
                        <a:pt x="25951" y="-1831"/>
                        <a:pt x="44850" y="3838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3" name="Freeform 182">
                  <a:extLst>
                    <a:ext uri="{FF2B5EF4-FFF2-40B4-BE49-F238E27FC236}">
                      <a16:creationId xmlns:a16="http://schemas.microsoft.com/office/drawing/2014/main" id="{8EA317F7-6DE6-B2D1-054F-DA4309B9CF07}"/>
                    </a:ext>
                  </a:extLst>
                </p:cNvPr>
                <p:cNvSpPr/>
                <p:nvPr/>
              </p:nvSpPr>
              <p:spPr>
                <a:xfrm>
                  <a:off x="-9430947" y="3898678"/>
                  <a:ext cx="156430" cy="78034"/>
                </a:xfrm>
                <a:custGeom>
                  <a:avLst/>
                  <a:gdLst>
                    <a:gd name="connsiteX0" fmla="*/ 129684 w 156430"/>
                    <a:gd name="connsiteY0" fmla="*/ 55606 h 78034"/>
                    <a:gd name="connsiteX1" fmla="*/ 37834 w 156430"/>
                    <a:gd name="connsiteY1" fmla="*/ 77529 h 78034"/>
                    <a:gd name="connsiteX2" fmla="*/ 21203 w 156430"/>
                    <a:gd name="connsiteY2" fmla="*/ 20076 h 78034"/>
                    <a:gd name="connsiteX3" fmla="*/ 136110 w 156430"/>
                    <a:gd name="connsiteY3" fmla="*/ 3822 h 78034"/>
                    <a:gd name="connsiteX4" fmla="*/ 156143 w 156430"/>
                    <a:gd name="connsiteY4" fmla="*/ 23100 h 78034"/>
                    <a:gd name="connsiteX5" fmla="*/ 129684 w 156430"/>
                    <a:gd name="connsiteY5" fmla="*/ 55606 h 78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6430" h="78034">
                      <a:moveTo>
                        <a:pt x="129684" y="55606"/>
                      </a:moveTo>
                      <a:cubicBezTo>
                        <a:pt x="103603" y="69592"/>
                        <a:pt x="67695" y="80553"/>
                        <a:pt x="37834" y="77529"/>
                      </a:cubicBezTo>
                      <a:cubicBezTo>
                        <a:pt x="-2232" y="73749"/>
                        <a:pt x="-14706" y="39353"/>
                        <a:pt x="21203" y="20076"/>
                      </a:cubicBezTo>
                      <a:cubicBezTo>
                        <a:pt x="52197" y="3444"/>
                        <a:pt x="101713" y="-5627"/>
                        <a:pt x="136110" y="3822"/>
                      </a:cubicBezTo>
                      <a:cubicBezTo>
                        <a:pt x="145559" y="6468"/>
                        <a:pt x="154253" y="13650"/>
                        <a:pt x="156143" y="23100"/>
                      </a:cubicBezTo>
                      <a:cubicBezTo>
                        <a:pt x="158411" y="34817"/>
                        <a:pt x="147071" y="46156"/>
                        <a:pt x="129684" y="55606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4" name="Freeform 183">
                  <a:extLst>
                    <a:ext uri="{FF2B5EF4-FFF2-40B4-BE49-F238E27FC236}">
                      <a16:creationId xmlns:a16="http://schemas.microsoft.com/office/drawing/2014/main" id="{8335C481-D7F6-8B8D-EAA8-0C144EEBC54F}"/>
                    </a:ext>
                  </a:extLst>
                </p:cNvPr>
                <p:cNvSpPr/>
                <p:nvPr/>
              </p:nvSpPr>
              <p:spPr>
                <a:xfrm>
                  <a:off x="-9586551" y="3927320"/>
                  <a:ext cx="156430" cy="78034"/>
                </a:xfrm>
                <a:custGeom>
                  <a:avLst/>
                  <a:gdLst>
                    <a:gd name="connsiteX0" fmla="*/ 26747 w 156430"/>
                    <a:gd name="connsiteY0" fmla="*/ 22428 h 78034"/>
                    <a:gd name="connsiteX1" fmla="*/ 118597 w 156430"/>
                    <a:gd name="connsiteY1" fmla="*/ 505 h 78034"/>
                    <a:gd name="connsiteX2" fmla="*/ 135228 w 156430"/>
                    <a:gd name="connsiteY2" fmla="*/ 57959 h 78034"/>
                    <a:gd name="connsiteX3" fmla="*/ 20321 w 156430"/>
                    <a:gd name="connsiteY3" fmla="*/ 74212 h 78034"/>
                    <a:gd name="connsiteX4" fmla="*/ 288 w 156430"/>
                    <a:gd name="connsiteY4" fmla="*/ 54935 h 78034"/>
                    <a:gd name="connsiteX5" fmla="*/ 26747 w 156430"/>
                    <a:gd name="connsiteY5" fmla="*/ 22428 h 78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6430" h="78034">
                      <a:moveTo>
                        <a:pt x="26747" y="22428"/>
                      </a:moveTo>
                      <a:cubicBezTo>
                        <a:pt x="52828" y="8443"/>
                        <a:pt x="88736" y="-2519"/>
                        <a:pt x="118597" y="505"/>
                      </a:cubicBezTo>
                      <a:cubicBezTo>
                        <a:pt x="158663" y="4285"/>
                        <a:pt x="171137" y="38682"/>
                        <a:pt x="135228" y="57959"/>
                      </a:cubicBezTo>
                      <a:cubicBezTo>
                        <a:pt x="104234" y="74590"/>
                        <a:pt x="54718" y="83662"/>
                        <a:pt x="20321" y="74212"/>
                      </a:cubicBezTo>
                      <a:cubicBezTo>
                        <a:pt x="10872" y="71566"/>
                        <a:pt x="2178" y="64385"/>
                        <a:pt x="288" y="54935"/>
                      </a:cubicBezTo>
                      <a:cubicBezTo>
                        <a:pt x="-1980" y="43217"/>
                        <a:pt x="9360" y="31878"/>
                        <a:pt x="26747" y="22428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5" name="Freeform 184">
                  <a:extLst>
                    <a:ext uri="{FF2B5EF4-FFF2-40B4-BE49-F238E27FC236}">
                      <a16:creationId xmlns:a16="http://schemas.microsoft.com/office/drawing/2014/main" id="{9359FBD9-C1C3-2E59-BE9D-FAAF1E1E48E8}"/>
                    </a:ext>
                  </a:extLst>
                </p:cNvPr>
                <p:cNvSpPr/>
                <p:nvPr/>
              </p:nvSpPr>
              <p:spPr>
                <a:xfrm>
                  <a:off x="-9455230" y="3951603"/>
                  <a:ext cx="78034" cy="156430"/>
                </a:xfrm>
                <a:custGeom>
                  <a:avLst/>
                  <a:gdLst>
                    <a:gd name="connsiteX0" fmla="*/ 22428 w 78034"/>
                    <a:gd name="connsiteY0" fmla="*/ 129684 h 156430"/>
                    <a:gd name="connsiteX1" fmla="*/ 505 w 78034"/>
                    <a:gd name="connsiteY1" fmla="*/ 37834 h 156430"/>
                    <a:gd name="connsiteX2" fmla="*/ 57959 w 78034"/>
                    <a:gd name="connsiteY2" fmla="*/ 21203 h 156430"/>
                    <a:gd name="connsiteX3" fmla="*/ 74212 w 78034"/>
                    <a:gd name="connsiteY3" fmla="*/ 136110 h 156430"/>
                    <a:gd name="connsiteX4" fmla="*/ 54935 w 78034"/>
                    <a:gd name="connsiteY4" fmla="*/ 156143 h 156430"/>
                    <a:gd name="connsiteX5" fmla="*/ 22428 w 78034"/>
                    <a:gd name="connsiteY5" fmla="*/ 129684 h 156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8034" h="156430">
                      <a:moveTo>
                        <a:pt x="22428" y="129684"/>
                      </a:moveTo>
                      <a:cubicBezTo>
                        <a:pt x="8443" y="103603"/>
                        <a:pt x="-2519" y="67695"/>
                        <a:pt x="505" y="37834"/>
                      </a:cubicBezTo>
                      <a:cubicBezTo>
                        <a:pt x="4285" y="-2232"/>
                        <a:pt x="38682" y="-14706"/>
                        <a:pt x="57959" y="21203"/>
                      </a:cubicBezTo>
                      <a:cubicBezTo>
                        <a:pt x="74590" y="52197"/>
                        <a:pt x="83662" y="101713"/>
                        <a:pt x="74212" y="136110"/>
                      </a:cubicBezTo>
                      <a:cubicBezTo>
                        <a:pt x="71566" y="145559"/>
                        <a:pt x="64384" y="154253"/>
                        <a:pt x="54935" y="156143"/>
                      </a:cubicBezTo>
                      <a:cubicBezTo>
                        <a:pt x="43217" y="158411"/>
                        <a:pt x="31878" y="147071"/>
                        <a:pt x="22428" y="129684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6" name="Freeform 185">
                  <a:extLst>
                    <a:ext uri="{FF2B5EF4-FFF2-40B4-BE49-F238E27FC236}">
                      <a16:creationId xmlns:a16="http://schemas.microsoft.com/office/drawing/2014/main" id="{822D8692-4E11-040A-5404-E2BB9CB37EB5}"/>
                    </a:ext>
                  </a:extLst>
                </p:cNvPr>
                <p:cNvSpPr/>
                <p:nvPr/>
              </p:nvSpPr>
              <p:spPr>
                <a:xfrm>
                  <a:off x="-9483494" y="3795999"/>
                  <a:ext cx="78034" cy="156430"/>
                </a:xfrm>
                <a:custGeom>
                  <a:avLst/>
                  <a:gdLst>
                    <a:gd name="connsiteX0" fmla="*/ 55606 w 78034"/>
                    <a:gd name="connsiteY0" fmla="*/ 26747 h 156430"/>
                    <a:gd name="connsiteX1" fmla="*/ 77529 w 78034"/>
                    <a:gd name="connsiteY1" fmla="*/ 118597 h 156430"/>
                    <a:gd name="connsiteX2" fmla="*/ 20076 w 78034"/>
                    <a:gd name="connsiteY2" fmla="*/ 135228 h 156430"/>
                    <a:gd name="connsiteX3" fmla="*/ 3822 w 78034"/>
                    <a:gd name="connsiteY3" fmla="*/ 20321 h 156430"/>
                    <a:gd name="connsiteX4" fmla="*/ 23099 w 78034"/>
                    <a:gd name="connsiteY4" fmla="*/ 288 h 156430"/>
                    <a:gd name="connsiteX5" fmla="*/ 55606 w 78034"/>
                    <a:gd name="connsiteY5" fmla="*/ 26747 h 156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8034" h="156430">
                      <a:moveTo>
                        <a:pt x="55606" y="26747"/>
                      </a:moveTo>
                      <a:cubicBezTo>
                        <a:pt x="69591" y="52828"/>
                        <a:pt x="80553" y="88736"/>
                        <a:pt x="77529" y="118597"/>
                      </a:cubicBezTo>
                      <a:cubicBezTo>
                        <a:pt x="73749" y="158663"/>
                        <a:pt x="39353" y="171137"/>
                        <a:pt x="20076" y="135228"/>
                      </a:cubicBezTo>
                      <a:cubicBezTo>
                        <a:pt x="3444" y="104234"/>
                        <a:pt x="-5627" y="54718"/>
                        <a:pt x="3822" y="20321"/>
                      </a:cubicBezTo>
                      <a:cubicBezTo>
                        <a:pt x="6468" y="10871"/>
                        <a:pt x="13650" y="2178"/>
                        <a:pt x="23099" y="288"/>
                      </a:cubicBezTo>
                      <a:cubicBezTo>
                        <a:pt x="34439" y="-1980"/>
                        <a:pt x="46157" y="9360"/>
                        <a:pt x="55606" y="26747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7" name="Freeform 186">
                  <a:extLst>
                    <a:ext uri="{FF2B5EF4-FFF2-40B4-BE49-F238E27FC236}">
                      <a16:creationId xmlns:a16="http://schemas.microsoft.com/office/drawing/2014/main" id="{D03FC17A-C411-341E-B44D-280A85CE6D25}"/>
                    </a:ext>
                  </a:extLst>
                </p:cNvPr>
                <p:cNvSpPr/>
                <p:nvPr/>
              </p:nvSpPr>
              <p:spPr>
                <a:xfrm>
                  <a:off x="-9452944" y="3921668"/>
                  <a:ext cx="44229" cy="44064"/>
                </a:xfrm>
                <a:custGeom>
                  <a:avLst/>
                  <a:gdLst>
                    <a:gd name="connsiteX0" fmla="*/ 40176 w 44229"/>
                    <a:gd name="connsiteY0" fmla="*/ 34506 h 44064"/>
                    <a:gd name="connsiteX1" fmla="*/ 9559 w 44229"/>
                    <a:gd name="connsiteY1" fmla="*/ 40175 h 44064"/>
                    <a:gd name="connsiteX2" fmla="*/ 3889 w 44229"/>
                    <a:gd name="connsiteY2" fmla="*/ 9559 h 44064"/>
                    <a:gd name="connsiteX3" fmla="*/ 34506 w 44229"/>
                    <a:gd name="connsiteY3" fmla="*/ 3889 h 44064"/>
                    <a:gd name="connsiteX4" fmla="*/ 40176 w 44229"/>
                    <a:gd name="connsiteY4" fmla="*/ 34506 h 44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229" h="44064">
                      <a:moveTo>
                        <a:pt x="40176" y="34506"/>
                      </a:moveTo>
                      <a:cubicBezTo>
                        <a:pt x="33372" y="44711"/>
                        <a:pt x="19764" y="46979"/>
                        <a:pt x="9559" y="40175"/>
                      </a:cubicBezTo>
                      <a:cubicBezTo>
                        <a:pt x="-647" y="33372"/>
                        <a:pt x="-2915" y="19764"/>
                        <a:pt x="3889" y="9559"/>
                      </a:cubicBezTo>
                      <a:cubicBezTo>
                        <a:pt x="10693" y="-647"/>
                        <a:pt x="24300" y="-2915"/>
                        <a:pt x="34506" y="3889"/>
                      </a:cubicBezTo>
                      <a:cubicBezTo>
                        <a:pt x="44711" y="10693"/>
                        <a:pt x="47357" y="24300"/>
                        <a:pt x="40176" y="34506"/>
                      </a:cubicBezTo>
                      <a:close/>
                    </a:path>
                  </a:pathLst>
                </a:custGeom>
                <a:solidFill>
                  <a:srgbClr val="F2B34A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26" name="Graphic 8">
                <a:extLst>
                  <a:ext uri="{FF2B5EF4-FFF2-40B4-BE49-F238E27FC236}">
                    <a16:creationId xmlns:a16="http://schemas.microsoft.com/office/drawing/2014/main" id="{DD00F48B-1EC6-CD80-0CCD-E6C350599EEC}"/>
                  </a:ext>
                </a:extLst>
              </p:cNvPr>
              <p:cNvGrpSpPr/>
              <p:nvPr/>
            </p:nvGrpSpPr>
            <p:grpSpPr>
              <a:xfrm>
                <a:off x="1945334" y="3370912"/>
                <a:ext cx="450586" cy="450312"/>
                <a:chOff x="-9345019" y="4876938"/>
                <a:chExt cx="312034" cy="311844"/>
              </a:xfrm>
            </p:grpSpPr>
            <p:sp>
              <p:nvSpPr>
                <p:cNvPr id="327" name="Freeform 326">
                  <a:extLst>
                    <a:ext uri="{FF2B5EF4-FFF2-40B4-BE49-F238E27FC236}">
                      <a16:creationId xmlns:a16="http://schemas.microsoft.com/office/drawing/2014/main" id="{34055ADD-393F-A94E-A9B8-1A3D1435F7B3}"/>
                    </a:ext>
                  </a:extLst>
                </p:cNvPr>
                <p:cNvSpPr/>
                <p:nvPr/>
              </p:nvSpPr>
              <p:spPr>
                <a:xfrm>
                  <a:off x="-9200480" y="4898240"/>
                  <a:ext cx="108300" cy="137989"/>
                </a:xfrm>
                <a:custGeom>
                  <a:avLst/>
                  <a:gdLst>
                    <a:gd name="connsiteX0" fmla="*/ 104462 w 108300"/>
                    <a:gd name="connsiteY0" fmla="*/ 44850 h 137989"/>
                    <a:gd name="connsiteX1" fmla="*/ 54946 w 108300"/>
                    <a:gd name="connsiteY1" fmla="*/ 125361 h 137989"/>
                    <a:gd name="connsiteX2" fmla="*/ 2406 w 108300"/>
                    <a:gd name="connsiteY2" fmla="*/ 96634 h 137989"/>
                    <a:gd name="connsiteX3" fmla="*/ 72333 w 108300"/>
                    <a:gd name="connsiteY3" fmla="*/ 4028 h 137989"/>
                    <a:gd name="connsiteX4" fmla="*/ 100304 w 108300"/>
                    <a:gd name="connsiteY4" fmla="*/ 3650 h 137989"/>
                    <a:gd name="connsiteX5" fmla="*/ 104462 w 108300"/>
                    <a:gd name="connsiteY5" fmla="*/ 44850 h 1379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8300" h="137989">
                      <a:moveTo>
                        <a:pt x="104462" y="44850"/>
                      </a:moveTo>
                      <a:cubicBezTo>
                        <a:pt x="95768" y="73199"/>
                        <a:pt x="78381" y="106462"/>
                        <a:pt x="54946" y="125361"/>
                      </a:cubicBezTo>
                      <a:cubicBezTo>
                        <a:pt x="23951" y="151064"/>
                        <a:pt x="-9311" y="135566"/>
                        <a:pt x="2406" y="96634"/>
                      </a:cubicBezTo>
                      <a:cubicBezTo>
                        <a:pt x="12612" y="62993"/>
                        <a:pt x="41339" y="21415"/>
                        <a:pt x="72333" y="4028"/>
                      </a:cubicBezTo>
                      <a:cubicBezTo>
                        <a:pt x="80649" y="-886"/>
                        <a:pt x="91988" y="-1642"/>
                        <a:pt x="100304" y="3650"/>
                      </a:cubicBezTo>
                      <a:cubicBezTo>
                        <a:pt x="110132" y="9698"/>
                        <a:pt x="110132" y="25951"/>
                        <a:pt x="104462" y="44850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8" name="Freeform 327">
                  <a:extLst>
                    <a:ext uri="{FF2B5EF4-FFF2-40B4-BE49-F238E27FC236}">
                      <a16:creationId xmlns:a16="http://schemas.microsoft.com/office/drawing/2014/main" id="{C2B581FE-B51C-A995-D4AE-BE4EA56BE752}"/>
                    </a:ext>
                  </a:extLst>
                </p:cNvPr>
                <p:cNvSpPr/>
                <p:nvPr/>
              </p:nvSpPr>
              <p:spPr>
                <a:xfrm>
                  <a:off x="-9285824" y="5029493"/>
                  <a:ext cx="108300" cy="137988"/>
                </a:xfrm>
                <a:custGeom>
                  <a:avLst/>
                  <a:gdLst>
                    <a:gd name="connsiteX0" fmla="*/ 3838 w 108300"/>
                    <a:gd name="connsiteY0" fmla="*/ 93139 h 137988"/>
                    <a:gd name="connsiteX1" fmla="*/ 53354 w 108300"/>
                    <a:gd name="connsiteY1" fmla="*/ 12628 h 137988"/>
                    <a:gd name="connsiteX2" fmla="*/ 105894 w 108300"/>
                    <a:gd name="connsiteY2" fmla="*/ 41355 h 137988"/>
                    <a:gd name="connsiteX3" fmla="*/ 35967 w 108300"/>
                    <a:gd name="connsiteY3" fmla="*/ 133961 h 137988"/>
                    <a:gd name="connsiteX4" fmla="*/ 7996 w 108300"/>
                    <a:gd name="connsiteY4" fmla="*/ 134339 h 137988"/>
                    <a:gd name="connsiteX5" fmla="*/ 3838 w 108300"/>
                    <a:gd name="connsiteY5" fmla="*/ 93139 h 137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8300" h="137988">
                      <a:moveTo>
                        <a:pt x="3838" y="93139"/>
                      </a:moveTo>
                      <a:cubicBezTo>
                        <a:pt x="12532" y="64790"/>
                        <a:pt x="29919" y="31528"/>
                        <a:pt x="53354" y="12628"/>
                      </a:cubicBezTo>
                      <a:cubicBezTo>
                        <a:pt x="84349" y="-13075"/>
                        <a:pt x="117611" y="2423"/>
                        <a:pt x="105894" y="41355"/>
                      </a:cubicBezTo>
                      <a:cubicBezTo>
                        <a:pt x="95688" y="74996"/>
                        <a:pt x="66962" y="116574"/>
                        <a:pt x="35967" y="133961"/>
                      </a:cubicBezTo>
                      <a:cubicBezTo>
                        <a:pt x="27651" y="138875"/>
                        <a:pt x="16312" y="139631"/>
                        <a:pt x="7996" y="134339"/>
                      </a:cubicBezTo>
                      <a:cubicBezTo>
                        <a:pt x="-1831" y="128291"/>
                        <a:pt x="-1831" y="112038"/>
                        <a:pt x="3838" y="93139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9" name="Freeform 328">
                  <a:extLst>
                    <a:ext uri="{FF2B5EF4-FFF2-40B4-BE49-F238E27FC236}">
                      <a16:creationId xmlns:a16="http://schemas.microsoft.com/office/drawing/2014/main" id="{9E917403-E494-B7F4-D0D8-14362EEBF662}"/>
                    </a:ext>
                  </a:extLst>
                </p:cNvPr>
                <p:cNvSpPr/>
                <p:nvPr/>
              </p:nvSpPr>
              <p:spPr>
                <a:xfrm>
                  <a:off x="-9192559" y="5021572"/>
                  <a:ext cx="137988" cy="108300"/>
                </a:xfrm>
                <a:custGeom>
                  <a:avLst/>
                  <a:gdLst>
                    <a:gd name="connsiteX0" fmla="*/ 93139 w 137988"/>
                    <a:gd name="connsiteY0" fmla="*/ 104462 h 108300"/>
                    <a:gd name="connsiteX1" fmla="*/ 12628 w 137988"/>
                    <a:gd name="connsiteY1" fmla="*/ 54946 h 108300"/>
                    <a:gd name="connsiteX2" fmla="*/ 41355 w 137988"/>
                    <a:gd name="connsiteY2" fmla="*/ 2406 h 108300"/>
                    <a:gd name="connsiteX3" fmla="*/ 133961 w 137988"/>
                    <a:gd name="connsiteY3" fmla="*/ 72333 h 108300"/>
                    <a:gd name="connsiteX4" fmla="*/ 134339 w 137988"/>
                    <a:gd name="connsiteY4" fmla="*/ 100304 h 108300"/>
                    <a:gd name="connsiteX5" fmla="*/ 93139 w 137988"/>
                    <a:gd name="connsiteY5" fmla="*/ 104462 h 108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7988" h="108300">
                      <a:moveTo>
                        <a:pt x="93139" y="104462"/>
                      </a:moveTo>
                      <a:cubicBezTo>
                        <a:pt x="64790" y="95768"/>
                        <a:pt x="31528" y="78381"/>
                        <a:pt x="12628" y="54946"/>
                      </a:cubicBezTo>
                      <a:cubicBezTo>
                        <a:pt x="-13074" y="23951"/>
                        <a:pt x="2423" y="-9311"/>
                        <a:pt x="41355" y="2406"/>
                      </a:cubicBezTo>
                      <a:cubicBezTo>
                        <a:pt x="74996" y="12612"/>
                        <a:pt x="116574" y="41338"/>
                        <a:pt x="133961" y="72333"/>
                      </a:cubicBezTo>
                      <a:cubicBezTo>
                        <a:pt x="138875" y="80649"/>
                        <a:pt x="139631" y="91988"/>
                        <a:pt x="134339" y="100304"/>
                      </a:cubicBezTo>
                      <a:cubicBezTo>
                        <a:pt x="128291" y="110132"/>
                        <a:pt x="112416" y="110132"/>
                        <a:pt x="93139" y="104462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0" name="Freeform 329">
                  <a:extLst>
                    <a:ext uri="{FF2B5EF4-FFF2-40B4-BE49-F238E27FC236}">
                      <a16:creationId xmlns:a16="http://schemas.microsoft.com/office/drawing/2014/main" id="{B04B387C-3534-53BB-8A2C-BBA561330354}"/>
                    </a:ext>
                  </a:extLst>
                </p:cNvPr>
                <p:cNvSpPr/>
                <p:nvPr/>
              </p:nvSpPr>
              <p:spPr>
                <a:xfrm>
                  <a:off x="-9323434" y="4935849"/>
                  <a:ext cx="137989" cy="108300"/>
                </a:xfrm>
                <a:custGeom>
                  <a:avLst/>
                  <a:gdLst>
                    <a:gd name="connsiteX0" fmla="*/ 44850 w 137989"/>
                    <a:gd name="connsiteY0" fmla="*/ 3838 h 108300"/>
                    <a:gd name="connsiteX1" fmla="*/ 125361 w 137989"/>
                    <a:gd name="connsiteY1" fmla="*/ 53354 h 108300"/>
                    <a:gd name="connsiteX2" fmla="*/ 96634 w 137989"/>
                    <a:gd name="connsiteY2" fmla="*/ 105894 h 108300"/>
                    <a:gd name="connsiteX3" fmla="*/ 4028 w 137989"/>
                    <a:gd name="connsiteY3" fmla="*/ 35967 h 108300"/>
                    <a:gd name="connsiteX4" fmla="*/ 3650 w 137989"/>
                    <a:gd name="connsiteY4" fmla="*/ 7996 h 108300"/>
                    <a:gd name="connsiteX5" fmla="*/ 44850 w 137989"/>
                    <a:gd name="connsiteY5" fmla="*/ 3838 h 108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7989" h="108300">
                      <a:moveTo>
                        <a:pt x="44850" y="3838"/>
                      </a:moveTo>
                      <a:cubicBezTo>
                        <a:pt x="73199" y="12532"/>
                        <a:pt x="106462" y="29919"/>
                        <a:pt x="125361" y="53354"/>
                      </a:cubicBezTo>
                      <a:cubicBezTo>
                        <a:pt x="151064" y="84349"/>
                        <a:pt x="135566" y="117611"/>
                        <a:pt x="96634" y="105894"/>
                      </a:cubicBezTo>
                      <a:cubicBezTo>
                        <a:pt x="62993" y="95688"/>
                        <a:pt x="21415" y="66962"/>
                        <a:pt x="4028" y="35967"/>
                      </a:cubicBezTo>
                      <a:cubicBezTo>
                        <a:pt x="-886" y="27651"/>
                        <a:pt x="-1642" y="16312"/>
                        <a:pt x="3650" y="7996"/>
                      </a:cubicBezTo>
                      <a:cubicBezTo>
                        <a:pt x="9698" y="-1831"/>
                        <a:pt x="25951" y="-1831"/>
                        <a:pt x="44850" y="3838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1" name="Freeform 330">
                  <a:extLst>
                    <a:ext uri="{FF2B5EF4-FFF2-40B4-BE49-F238E27FC236}">
                      <a16:creationId xmlns:a16="http://schemas.microsoft.com/office/drawing/2014/main" id="{BB7F98CB-E998-9BA2-D879-EB2B7A4F5321}"/>
                    </a:ext>
                  </a:extLst>
                </p:cNvPr>
                <p:cNvSpPr/>
                <p:nvPr/>
              </p:nvSpPr>
              <p:spPr>
                <a:xfrm>
                  <a:off x="-9189415" y="4979712"/>
                  <a:ext cx="156430" cy="78034"/>
                </a:xfrm>
                <a:custGeom>
                  <a:avLst/>
                  <a:gdLst>
                    <a:gd name="connsiteX0" fmla="*/ 129684 w 156430"/>
                    <a:gd name="connsiteY0" fmla="*/ 55606 h 78034"/>
                    <a:gd name="connsiteX1" fmla="*/ 37834 w 156430"/>
                    <a:gd name="connsiteY1" fmla="*/ 77529 h 78034"/>
                    <a:gd name="connsiteX2" fmla="*/ 21203 w 156430"/>
                    <a:gd name="connsiteY2" fmla="*/ 20076 h 78034"/>
                    <a:gd name="connsiteX3" fmla="*/ 136110 w 156430"/>
                    <a:gd name="connsiteY3" fmla="*/ 3822 h 78034"/>
                    <a:gd name="connsiteX4" fmla="*/ 156143 w 156430"/>
                    <a:gd name="connsiteY4" fmla="*/ 23100 h 78034"/>
                    <a:gd name="connsiteX5" fmla="*/ 129684 w 156430"/>
                    <a:gd name="connsiteY5" fmla="*/ 55606 h 78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6430" h="78034">
                      <a:moveTo>
                        <a:pt x="129684" y="55606"/>
                      </a:moveTo>
                      <a:cubicBezTo>
                        <a:pt x="103603" y="69592"/>
                        <a:pt x="67695" y="80553"/>
                        <a:pt x="37834" y="77529"/>
                      </a:cubicBezTo>
                      <a:cubicBezTo>
                        <a:pt x="-2232" y="73749"/>
                        <a:pt x="-14706" y="39353"/>
                        <a:pt x="21203" y="20076"/>
                      </a:cubicBezTo>
                      <a:cubicBezTo>
                        <a:pt x="52197" y="3444"/>
                        <a:pt x="101713" y="-5627"/>
                        <a:pt x="136110" y="3822"/>
                      </a:cubicBezTo>
                      <a:cubicBezTo>
                        <a:pt x="145559" y="6468"/>
                        <a:pt x="154253" y="13650"/>
                        <a:pt x="156143" y="23100"/>
                      </a:cubicBezTo>
                      <a:cubicBezTo>
                        <a:pt x="158411" y="34817"/>
                        <a:pt x="147071" y="46156"/>
                        <a:pt x="129684" y="55606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2" name="Freeform 331">
                  <a:extLst>
                    <a:ext uri="{FF2B5EF4-FFF2-40B4-BE49-F238E27FC236}">
                      <a16:creationId xmlns:a16="http://schemas.microsoft.com/office/drawing/2014/main" id="{B7CE9015-F516-91E3-334A-D644A99067C4}"/>
                    </a:ext>
                  </a:extLst>
                </p:cNvPr>
                <p:cNvSpPr/>
                <p:nvPr/>
              </p:nvSpPr>
              <p:spPr>
                <a:xfrm>
                  <a:off x="-9345019" y="5007976"/>
                  <a:ext cx="156430" cy="78034"/>
                </a:xfrm>
                <a:custGeom>
                  <a:avLst/>
                  <a:gdLst>
                    <a:gd name="connsiteX0" fmla="*/ 26747 w 156430"/>
                    <a:gd name="connsiteY0" fmla="*/ 22428 h 78034"/>
                    <a:gd name="connsiteX1" fmla="*/ 118597 w 156430"/>
                    <a:gd name="connsiteY1" fmla="*/ 505 h 78034"/>
                    <a:gd name="connsiteX2" fmla="*/ 135228 w 156430"/>
                    <a:gd name="connsiteY2" fmla="*/ 57959 h 78034"/>
                    <a:gd name="connsiteX3" fmla="*/ 20321 w 156430"/>
                    <a:gd name="connsiteY3" fmla="*/ 74212 h 78034"/>
                    <a:gd name="connsiteX4" fmla="*/ 288 w 156430"/>
                    <a:gd name="connsiteY4" fmla="*/ 54935 h 78034"/>
                    <a:gd name="connsiteX5" fmla="*/ 26747 w 156430"/>
                    <a:gd name="connsiteY5" fmla="*/ 22428 h 78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6430" h="78034">
                      <a:moveTo>
                        <a:pt x="26747" y="22428"/>
                      </a:moveTo>
                      <a:cubicBezTo>
                        <a:pt x="52828" y="8443"/>
                        <a:pt x="88736" y="-2519"/>
                        <a:pt x="118597" y="505"/>
                      </a:cubicBezTo>
                      <a:cubicBezTo>
                        <a:pt x="158663" y="4285"/>
                        <a:pt x="171137" y="38681"/>
                        <a:pt x="135228" y="57959"/>
                      </a:cubicBezTo>
                      <a:cubicBezTo>
                        <a:pt x="104233" y="74590"/>
                        <a:pt x="54718" y="83661"/>
                        <a:pt x="20321" y="74212"/>
                      </a:cubicBezTo>
                      <a:cubicBezTo>
                        <a:pt x="10872" y="71566"/>
                        <a:pt x="2178" y="64384"/>
                        <a:pt x="288" y="54935"/>
                      </a:cubicBezTo>
                      <a:cubicBezTo>
                        <a:pt x="-1980" y="43217"/>
                        <a:pt x="9360" y="31878"/>
                        <a:pt x="26747" y="22428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3" name="Freeform 332">
                  <a:extLst>
                    <a:ext uri="{FF2B5EF4-FFF2-40B4-BE49-F238E27FC236}">
                      <a16:creationId xmlns:a16="http://schemas.microsoft.com/office/drawing/2014/main" id="{720DEAD0-1826-18E8-6A19-257AFDDEC7E3}"/>
                    </a:ext>
                  </a:extLst>
                </p:cNvPr>
                <p:cNvSpPr/>
                <p:nvPr/>
              </p:nvSpPr>
              <p:spPr>
                <a:xfrm>
                  <a:off x="-9213698" y="5032258"/>
                  <a:ext cx="78034" cy="156525"/>
                </a:xfrm>
                <a:custGeom>
                  <a:avLst/>
                  <a:gdLst>
                    <a:gd name="connsiteX0" fmla="*/ 22428 w 78034"/>
                    <a:gd name="connsiteY0" fmla="*/ 129684 h 156525"/>
                    <a:gd name="connsiteX1" fmla="*/ 505 w 78034"/>
                    <a:gd name="connsiteY1" fmla="*/ 37834 h 156525"/>
                    <a:gd name="connsiteX2" fmla="*/ 57959 w 78034"/>
                    <a:gd name="connsiteY2" fmla="*/ 21203 h 156525"/>
                    <a:gd name="connsiteX3" fmla="*/ 74212 w 78034"/>
                    <a:gd name="connsiteY3" fmla="*/ 136110 h 156525"/>
                    <a:gd name="connsiteX4" fmla="*/ 54935 w 78034"/>
                    <a:gd name="connsiteY4" fmla="*/ 156143 h 156525"/>
                    <a:gd name="connsiteX5" fmla="*/ 22428 w 78034"/>
                    <a:gd name="connsiteY5" fmla="*/ 129684 h 156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8034" h="156525">
                      <a:moveTo>
                        <a:pt x="22428" y="129684"/>
                      </a:moveTo>
                      <a:cubicBezTo>
                        <a:pt x="8443" y="103603"/>
                        <a:pt x="-2519" y="67695"/>
                        <a:pt x="505" y="37834"/>
                      </a:cubicBezTo>
                      <a:cubicBezTo>
                        <a:pt x="4285" y="-2232"/>
                        <a:pt x="38681" y="-14706"/>
                        <a:pt x="57959" y="21203"/>
                      </a:cubicBezTo>
                      <a:cubicBezTo>
                        <a:pt x="74590" y="52197"/>
                        <a:pt x="83662" y="101713"/>
                        <a:pt x="74212" y="136110"/>
                      </a:cubicBezTo>
                      <a:cubicBezTo>
                        <a:pt x="71566" y="145559"/>
                        <a:pt x="64384" y="154253"/>
                        <a:pt x="54935" y="156143"/>
                      </a:cubicBezTo>
                      <a:cubicBezTo>
                        <a:pt x="43217" y="158789"/>
                        <a:pt x="31878" y="147449"/>
                        <a:pt x="22428" y="129684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4" name="Freeform 333">
                  <a:extLst>
                    <a:ext uri="{FF2B5EF4-FFF2-40B4-BE49-F238E27FC236}">
                      <a16:creationId xmlns:a16="http://schemas.microsoft.com/office/drawing/2014/main" id="{782316A3-DD65-96F0-73D1-248D682A8A3A}"/>
                    </a:ext>
                  </a:extLst>
                </p:cNvPr>
                <p:cNvSpPr/>
                <p:nvPr/>
              </p:nvSpPr>
              <p:spPr>
                <a:xfrm>
                  <a:off x="-9242340" y="4876938"/>
                  <a:ext cx="78034" cy="156524"/>
                </a:xfrm>
                <a:custGeom>
                  <a:avLst/>
                  <a:gdLst>
                    <a:gd name="connsiteX0" fmla="*/ 55606 w 78034"/>
                    <a:gd name="connsiteY0" fmla="*/ 26841 h 156524"/>
                    <a:gd name="connsiteX1" fmla="*/ 77529 w 78034"/>
                    <a:gd name="connsiteY1" fmla="*/ 118691 h 156524"/>
                    <a:gd name="connsiteX2" fmla="*/ 20076 w 78034"/>
                    <a:gd name="connsiteY2" fmla="*/ 135322 h 156524"/>
                    <a:gd name="connsiteX3" fmla="*/ 3822 w 78034"/>
                    <a:gd name="connsiteY3" fmla="*/ 20415 h 156524"/>
                    <a:gd name="connsiteX4" fmla="*/ 23099 w 78034"/>
                    <a:gd name="connsiteY4" fmla="*/ 382 h 156524"/>
                    <a:gd name="connsiteX5" fmla="*/ 55606 w 78034"/>
                    <a:gd name="connsiteY5" fmla="*/ 26841 h 156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8034" h="156524">
                      <a:moveTo>
                        <a:pt x="55606" y="26841"/>
                      </a:moveTo>
                      <a:cubicBezTo>
                        <a:pt x="69591" y="52922"/>
                        <a:pt x="80553" y="88830"/>
                        <a:pt x="77529" y="118691"/>
                      </a:cubicBezTo>
                      <a:cubicBezTo>
                        <a:pt x="73749" y="158757"/>
                        <a:pt x="39353" y="171231"/>
                        <a:pt x="20076" y="135322"/>
                      </a:cubicBezTo>
                      <a:cubicBezTo>
                        <a:pt x="3444" y="104328"/>
                        <a:pt x="-5627" y="54812"/>
                        <a:pt x="3822" y="20415"/>
                      </a:cubicBezTo>
                      <a:cubicBezTo>
                        <a:pt x="6468" y="10966"/>
                        <a:pt x="13650" y="2272"/>
                        <a:pt x="23099" y="382"/>
                      </a:cubicBezTo>
                      <a:cubicBezTo>
                        <a:pt x="34817" y="-2264"/>
                        <a:pt x="46534" y="9076"/>
                        <a:pt x="55606" y="26841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5" name="Freeform 334">
                  <a:extLst>
                    <a:ext uri="{FF2B5EF4-FFF2-40B4-BE49-F238E27FC236}">
                      <a16:creationId xmlns:a16="http://schemas.microsoft.com/office/drawing/2014/main" id="{8B021D19-2A63-B5E2-CFB8-5A962FAB5185}"/>
                    </a:ext>
                  </a:extLst>
                </p:cNvPr>
                <p:cNvSpPr/>
                <p:nvPr/>
              </p:nvSpPr>
              <p:spPr>
                <a:xfrm>
                  <a:off x="-9211412" y="5002702"/>
                  <a:ext cx="44064" cy="44064"/>
                </a:xfrm>
                <a:custGeom>
                  <a:avLst/>
                  <a:gdLst>
                    <a:gd name="connsiteX0" fmla="*/ 40176 w 44064"/>
                    <a:gd name="connsiteY0" fmla="*/ 34506 h 44064"/>
                    <a:gd name="connsiteX1" fmla="*/ 9559 w 44064"/>
                    <a:gd name="connsiteY1" fmla="*/ 40175 h 44064"/>
                    <a:gd name="connsiteX2" fmla="*/ 3889 w 44064"/>
                    <a:gd name="connsiteY2" fmla="*/ 9559 h 44064"/>
                    <a:gd name="connsiteX3" fmla="*/ 34506 w 44064"/>
                    <a:gd name="connsiteY3" fmla="*/ 3889 h 44064"/>
                    <a:gd name="connsiteX4" fmla="*/ 40176 w 44064"/>
                    <a:gd name="connsiteY4" fmla="*/ 34506 h 44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64" h="44064">
                      <a:moveTo>
                        <a:pt x="40176" y="34506"/>
                      </a:moveTo>
                      <a:cubicBezTo>
                        <a:pt x="33372" y="44711"/>
                        <a:pt x="19764" y="46979"/>
                        <a:pt x="9559" y="40175"/>
                      </a:cubicBezTo>
                      <a:cubicBezTo>
                        <a:pt x="-647" y="33372"/>
                        <a:pt x="-2915" y="19764"/>
                        <a:pt x="3889" y="9559"/>
                      </a:cubicBezTo>
                      <a:cubicBezTo>
                        <a:pt x="10693" y="-647"/>
                        <a:pt x="24300" y="-2915"/>
                        <a:pt x="34506" y="3889"/>
                      </a:cubicBezTo>
                      <a:cubicBezTo>
                        <a:pt x="44711" y="10693"/>
                        <a:pt x="46979" y="24300"/>
                        <a:pt x="40176" y="34506"/>
                      </a:cubicBezTo>
                      <a:close/>
                    </a:path>
                  </a:pathLst>
                </a:custGeom>
                <a:solidFill>
                  <a:srgbClr val="F2B34A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36" name="Graphic 8">
                <a:extLst>
                  <a:ext uri="{FF2B5EF4-FFF2-40B4-BE49-F238E27FC236}">
                    <a16:creationId xmlns:a16="http://schemas.microsoft.com/office/drawing/2014/main" id="{0B1076D1-4A9F-2E0B-A873-5900B76535F4}"/>
                  </a:ext>
                </a:extLst>
              </p:cNvPr>
              <p:cNvGrpSpPr/>
              <p:nvPr/>
            </p:nvGrpSpPr>
            <p:grpSpPr>
              <a:xfrm>
                <a:off x="2243570" y="2452654"/>
                <a:ext cx="242737" cy="242737"/>
                <a:chOff x="-9138488" y="4241038"/>
                <a:chExt cx="168097" cy="168097"/>
              </a:xfrm>
            </p:grpSpPr>
            <p:sp>
              <p:nvSpPr>
                <p:cNvPr id="337" name="Freeform 336">
                  <a:extLst>
                    <a:ext uri="{FF2B5EF4-FFF2-40B4-BE49-F238E27FC236}">
                      <a16:creationId xmlns:a16="http://schemas.microsoft.com/office/drawing/2014/main" id="{1B4D1A21-3911-E11D-9929-4FB36ABADCF8}"/>
                    </a:ext>
                  </a:extLst>
                </p:cNvPr>
                <p:cNvSpPr/>
                <p:nvPr/>
              </p:nvSpPr>
              <p:spPr>
                <a:xfrm>
                  <a:off x="-9060184" y="4252598"/>
                  <a:ext cx="58090" cy="74392"/>
                </a:xfrm>
                <a:custGeom>
                  <a:avLst/>
                  <a:gdLst>
                    <a:gd name="connsiteX0" fmla="*/ 56017 w 58090"/>
                    <a:gd name="connsiteY0" fmla="*/ 24106 h 74392"/>
                    <a:gd name="connsiteX1" fmla="*/ 29558 w 58090"/>
                    <a:gd name="connsiteY1" fmla="*/ 67575 h 74392"/>
                    <a:gd name="connsiteX2" fmla="*/ 1209 w 58090"/>
                    <a:gd name="connsiteY2" fmla="*/ 52077 h 74392"/>
                    <a:gd name="connsiteX3" fmla="*/ 39007 w 58090"/>
                    <a:gd name="connsiteY3" fmla="*/ 2183 h 74392"/>
                    <a:gd name="connsiteX4" fmla="*/ 54127 w 58090"/>
                    <a:gd name="connsiteY4" fmla="*/ 1806 h 74392"/>
                    <a:gd name="connsiteX5" fmla="*/ 56017 w 58090"/>
                    <a:gd name="connsiteY5" fmla="*/ 24106 h 74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8090" h="74392">
                      <a:moveTo>
                        <a:pt x="56017" y="24106"/>
                      </a:moveTo>
                      <a:cubicBezTo>
                        <a:pt x="51481" y="39226"/>
                        <a:pt x="42031" y="57369"/>
                        <a:pt x="29558" y="67575"/>
                      </a:cubicBezTo>
                      <a:cubicBezTo>
                        <a:pt x="12926" y="81560"/>
                        <a:pt x="-4839" y="72866"/>
                        <a:pt x="1209" y="52077"/>
                      </a:cubicBezTo>
                      <a:cubicBezTo>
                        <a:pt x="6501" y="33934"/>
                        <a:pt x="21998" y="11633"/>
                        <a:pt x="39007" y="2183"/>
                      </a:cubicBezTo>
                      <a:cubicBezTo>
                        <a:pt x="43543" y="-462"/>
                        <a:pt x="49591" y="-840"/>
                        <a:pt x="54127" y="1806"/>
                      </a:cubicBezTo>
                      <a:cubicBezTo>
                        <a:pt x="59040" y="5207"/>
                        <a:pt x="59040" y="13901"/>
                        <a:pt x="56017" y="24106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8" name="Freeform 337">
                  <a:extLst>
                    <a:ext uri="{FF2B5EF4-FFF2-40B4-BE49-F238E27FC236}">
                      <a16:creationId xmlns:a16="http://schemas.microsoft.com/office/drawing/2014/main" id="{EF457074-8961-D420-3380-C47F3E74AD6D}"/>
                    </a:ext>
                  </a:extLst>
                </p:cNvPr>
                <p:cNvSpPr/>
                <p:nvPr/>
              </p:nvSpPr>
              <p:spPr>
                <a:xfrm>
                  <a:off x="-9106408" y="4323182"/>
                  <a:ext cx="58090" cy="74392"/>
                </a:xfrm>
                <a:custGeom>
                  <a:avLst/>
                  <a:gdLst>
                    <a:gd name="connsiteX0" fmla="*/ 2074 w 58090"/>
                    <a:gd name="connsiteY0" fmla="*/ 50286 h 74392"/>
                    <a:gd name="connsiteX1" fmla="*/ 28533 w 58090"/>
                    <a:gd name="connsiteY1" fmla="*/ 6818 h 74392"/>
                    <a:gd name="connsiteX2" fmla="*/ 56882 w 58090"/>
                    <a:gd name="connsiteY2" fmla="*/ 22315 h 74392"/>
                    <a:gd name="connsiteX3" fmla="*/ 19083 w 58090"/>
                    <a:gd name="connsiteY3" fmla="*/ 72209 h 74392"/>
                    <a:gd name="connsiteX4" fmla="*/ 3964 w 58090"/>
                    <a:gd name="connsiteY4" fmla="*/ 72587 h 74392"/>
                    <a:gd name="connsiteX5" fmla="*/ 2074 w 58090"/>
                    <a:gd name="connsiteY5" fmla="*/ 50286 h 74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8090" h="74392">
                      <a:moveTo>
                        <a:pt x="2074" y="50286"/>
                      </a:moveTo>
                      <a:cubicBezTo>
                        <a:pt x="6610" y="35167"/>
                        <a:pt x="16060" y="17023"/>
                        <a:pt x="28533" y="6818"/>
                      </a:cubicBezTo>
                      <a:cubicBezTo>
                        <a:pt x="45164" y="-7168"/>
                        <a:pt x="62930" y="1526"/>
                        <a:pt x="56882" y="22315"/>
                      </a:cubicBezTo>
                      <a:cubicBezTo>
                        <a:pt x="51590" y="40458"/>
                        <a:pt x="36093" y="62759"/>
                        <a:pt x="19083" y="72209"/>
                      </a:cubicBezTo>
                      <a:cubicBezTo>
                        <a:pt x="14548" y="74855"/>
                        <a:pt x="8500" y="75233"/>
                        <a:pt x="3964" y="72587"/>
                      </a:cubicBezTo>
                      <a:cubicBezTo>
                        <a:pt x="-950" y="69185"/>
                        <a:pt x="-950" y="60492"/>
                        <a:pt x="2074" y="50286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9" name="Freeform 338">
                  <a:extLst>
                    <a:ext uri="{FF2B5EF4-FFF2-40B4-BE49-F238E27FC236}">
                      <a16:creationId xmlns:a16="http://schemas.microsoft.com/office/drawing/2014/main" id="{1B457C9B-078E-E770-1701-5CE4311A0E99}"/>
                    </a:ext>
                  </a:extLst>
                </p:cNvPr>
                <p:cNvSpPr/>
                <p:nvPr/>
              </p:nvSpPr>
              <p:spPr>
                <a:xfrm>
                  <a:off x="-9056344" y="4319341"/>
                  <a:ext cx="74392" cy="58090"/>
                </a:xfrm>
                <a:custGeom>
                  <a:avLst/>
                  <a:gdLst>
                    <a:gd name="connsiteX0" fmla="*/ 50286 w 74392"/>
                    <a:gd name="connsiteY0" fmla="*/ 56017 h 58090"/>
                    <a:gd name="connsiteX1" fmla="*/ 6818 w 74392"/>
                    <a:gd name="connsiteY1" fmla="*/ 29558 h 58090"/>
                    <a:gd name="connsiteX2" fmla="*/ 22315 w 74392"/>
                    <a:gd name="connsiteY2" fmla="*/ 1209 h 58090"/>
                    <a:gd name="connsiteX3" fmla="*/ 72209 w 74392"/>
                    <a:gd name="connsiteY3" fmla="*/ 39007 h 58090"/>
                    <a:gd name="connsiteX4" fmla="*/ 72587 w 74392"/>
                    <a:gd name="connsiteY4" fmla="*/ 54127 h 58090"/>
                    <a:gd name="connsiteX5" fmla="*/ 50286 w 74392"/>
                    <a:gd name="connsiteY5" fmla="*/ 56017 h 58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4392" h="58090">
                      <a:moveTo>
                        <a:pt x="50286" y="56017"/>
                      </a:moveTo>
                      <a:cubicBezTo>
                        <a:pt x="35167" y="51481"/>
                        <a:pt x="17023" y="42031"/>
                        <a:pt x="6818" y="29558"/>
                      </a:cubicBezTo>
                      <a:cubicBezTo>
                        <a:pt x="-7168" y="12926"/>
                        <a:pt x="1526" y="-4839"/>
                        <a:pt x="22315" y="1209"/>
                      </a:cubicBezTo>
                      <a:cubicBezTo>
                        <a:pt x="40458" y="6501"/>
                        <a:pt x="62759" y="21998"/>
                        <a:pt x="72209" y="39007"/>
                      </a:cubicBezTo>
                      <a:cubicBezTo>
                        <a:pt x="74855" y="43543"/>
                        <a:pt x="75233" y="49591"/>
                        <a:pt x="72587" y="54127"/>
                      </a:cubicBezTo>
                      <a:cubicBezTo>
                        <a:pt x="69185" y="59040"/>
                        <a:pt x="60492" y="59040"/>
                        <a:pt x="50286" y="56017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5" name="Freeform 354">
                  <a:extLst>
                    <a:ext uri="{FF2B5EF4-FFF2-40B4-BE49-F238E27FC236}">
                      <a16:creationId xmlns:a16="http://schemas.microsoft.com/office/drawing/2014/main" id="{CDE073F9-9699-8AFA-DA98-6B832920B67F}"/>
                    </a:ext>
                  </a:extLst>
                </p:cNvPr>
                <p:cNvSpPr/>
                <p:nvPr/>
              </p:nvSpPr>
              <p:spPr>
                <a:xfrm>
                  <a:off x="-9126550" y="4272740"/>
                  <a:ext cx="74392" cy="58090"/>
                </a:xfrm>
                <a:custGeom>
                  <a:avLst/>
                  <a:gdLst>
                    <a:gd name="connsiteX0" fmla="*/ 24107 w 74392"/>
                    <a:gd name="connsiteY0" fmla="*/ 2074 h 58090"/>
                    <a:gd name="connsiteX1" fmla="*/ 67575 w 74392"/>
                    <a:gd name="connsiteY1" fmla="*/ 28533 h 58090"/>
                    <a:gd name="connsiteX2" fmla="*/ 52077 w 74392"/>
                    <a:gd name="connsiteY2" fmla="*/ 56882 h 58090"/>
                    <a:gd name="connsiteX3" fmla="*/ 2184 w 74392"/>
                    <a:gd name="connsiteY3" fmla="*/ 19083 h 58090"/>
                    <a:gd name="connsiteX4" fmla="*/ 1805 w 74392"/>
                    <a:gd name="connsiteY4" fmla="*/ 3964 h 58090"/>
                    <a:gd name="connsiteX5" fmla="*/ 24107 w 74392"/>
                    <a:gd name="connsiteY5" fmla="*/ 2074 h 58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4392" h="58090">
                      <a:moveTo>
                        <a:pt x="24107" y="2074"/>
                      </a:moveTo>
                      <a:cubicBezTo>
                        <a:pt x="39226" y="6610"/>
                        <a:pt x="57369" y="16060"/>
                        <a:pt x="67575" y="28533"/>
                      </a:cubicBezTo>
                      <a:cubicBezTo>
                        <a:pt x="81560" y="45164"/>
                        <a:pt x="72866" y="62930"/>
                        <a:pt x="52077" y="56882"/>
                      </a:cubicBezTo>
                      <a:cubicBezTo>
                        <a:pt x="33934" y="51590"/>
                        <a:pt x="11633" y="36093"/>
                        <a:pt x="2184" y="19083"/>
                      </a:cubicBezTo>
                      <a:cubicBezTo>
                        <a:pt x="-462" y="14548"/>
                        <a:pt x="-840" y="8500"/>
                        <a:pt x="1805" y="3964"/>
                      </a:cubicBezTo>
                      <a:cubicBezTo>
                        <a:pt x="5207" y="-950"/>
                        <a:pt x="13523" y="-950"/>
                        <a:pt x="24107" y="2074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6" name="Freeform 355">
                  <a:extLst>
                    <a:ext uri="{FF2B5EF4-FFF2-40B4-BE49-F238E27FC236}">
                      <a16:creationId xmlns:a16="http://schemas.microsoft.com/office/drawing/2014/main" id="{349AF211-A870-3A9E-84E4-3E90280A9A5A}"/>
                    </a:ext>
                  </a:extLst>
                </p:cNvPr>
                <p:cNvSpPr/>
                <p:nvPr/>
              </p:nvSpPr>
              <p:spPr>
                <a:xfrm>
                  <a:off x="-9054819" y="4296072"/>
                  <a:ext cx="84428" cy="42215"/>
                </a:xfrm>
                <a:custGeom>
                  <a:avLst/>
                  <a:gdLst>
                    <a:gd name="connsiteX0" fmla="*/ 69929 w 84428"/>
                    <a:gd name="connsiteY0" fmla="*/ 30149 h 42215"/>
                    <a:gd name="connsiteX1" fmla="*/ 20413 w 84428"/>
                    <a:gd name="connsiteY1" fmla="*/ 41866 h 42215"/>
                    <a:gd name="connsiteX2" fmla="*/ 11341 w 84428"/>
                    <a:gd name="connsiteY2" fmla="*/ 10871 h 42215"/>
                    <a:gd name="connsiteX3" fmla="*/ 73331 w 84428"/>
                    <a:gd name="connsiteY3" fmla="*/ 2178 h 42215"/>
                    <a:gd name="connsiteX4" fmla="*/ 84292 w 84428"/>
                    <a:gd name="connsiteY4" fmla="*/ 12761 h 42215"/>
                    <a:gd name="connsiteX5" fmla="*/ 69929 w 84428"/>
                    <a:gd name="connsiteY5" fmla="*/ 30149 h 42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4428" h="42215">
                      <a:moveTo>
                        <a:pt x="69929" y="30149"/>
                      </a:moveTo>
                      <a:cubicBezTo>
                        <a:pt x="55943" y="37708"/>
                        <a:pt x="36666" y="43756"/>
                        <a:pt x="20413" y="41866"/>
                      </a:cubicBezTo>
                      <a:cubicBezTo>
                        <a:pt x="-1132" y="39598"/>
                        <a:pt x="-7936" y="21455"/>
                        <a:pt x="11341" y="10871"/>
                      </a:cubicBezTo>
                      <a:cubicBezTo>
                        <a:pt x="27973" y="1800"/>
                        <a:pt x="54809" y="-3114"/>
                        <a:pt x="73331" y="2178"/>
                      </a:cubicBezTo>
                      <a:cubicBezTo>
                        <a:pt x="78244" y="3690"/>
                        <a:pt x="83158" y="7470"/>
                        <a:pt x="84292" y="12761"/>
                      </a:cubicBezTo>
                      <a:cubicBezTo>
                        <a:pt x="85426" y="19187"/>
                        <a:pt x="79378" y="25235"/>
                        <a:pt x="69929" y="30149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7" name="Freeform 356">
                  <a:extLst>
                    <a:ext uri="{FF2B5EF4-FFF2-40B4-BE49-F238E27FC236}">
                      <a16:creationId xmlns:a16="http://schemas.microsoft.com/office/drawing/2014/main" id="{612DAE20-63CC-AC6D-F08B-5FD2B2540DCF}"/>
                    </a:ext>
                  </a:extLst>
                </p:cNvPr>
                <p:cNvSpPr/>
                <p:nvPr/>
              </p:nvSpPr>
              <p:spPr>
                <a:xfrm>
                  <a:off x="-9138488" y="4311886"/>
                  <a:ext cx="84428" cy="42215"/>
                </a:xfrm>
                <a:custGeom>
                  <a:avLst/>
                  <a:gdLst>
                    <a:gd name="connsiteX0" fmla="*/ 14500 w 84428"/>
                    <a:gd name="connsiteY0" fmla="*/ 12067 h 42215"/>
                    <a:gd name="connsiteX1" fmla="*/ 64015 w 84428"/>
                    <a:gd name="connsiteY1" fmla="*/ 349 h 42215"/>
                    <a:gd name="connsiteX2" fmla="*/ 73087 w 84428"/>
                    <a:gd name="connsiteY2" fmla="*/ 31344 h 42215"/>
                    <a:gd name="connsiteX3" fmla="*/ 11098 w 84428"/>
                    <a:gd name="connsiteY3" fmla="*/ 40037 h 42215"/>
                    <a:gd name="connsiteX4" fmla="*/ 136 w 84428"/>
                    <a:gd name="connsiteY4" fmla="*/ 29454 h 42215"/>
                    <a:gd name="connsiteX5" fmla="*/ 14500 w 84428"/>
                    <a:gd name="connsiteY5" fmla="*/ 12067 h 42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4428" h="42215">
                      <a:moveTo>
                        <a:pt x="14500" y="12067"/>
                      </a:moveTo>
                      <a:cubicBezTo>
                        <a:pt x="28485" y="4507"/>
                        <a:pt x="47762" y="-1541"/>
                        <a:pt x="64015" y="349"/>
                      </a:cubicBezTo>
                      <a:cubicBezTo>
                        <a:pt x="85560" y="2617"/>
                        <a:pt x="92364" y="20760"/>
                        <a:pt x="73087" y="31344"/>
                      </a:cubicBezTo>
                      <a:cubicBezTo>
                        <a:pt x="56456" y="40415"/>
                        <a:pt x="29619" y="45329"/>
                        <a:pt x="11098" y="40037"/>
                      </a:cubicBezTo>
                      <a:cubicBezTo>
                        <a:pt x="6184" y="38525"/>
                        <a:pt x="1270" y="34746"/>
                        <a:pt x="136" y="29454"/>
                      </a:cubicBezTo>
                      <a:cubicBezTo>
                        <a:pt x="-998" y="23028"/>
                        <a:pt x="5050" y="16981"/>
                        <a:pt x="14500" y="12067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8" name="Freeform 357">
                  <a:extLst>
                    <a:ext uri="{FF2B5EF4-FFF2-40B4-BE49-F238E27FC236}">
                      <a16:creationId xmlns:a16="http://schemas.microsoft.com/office/drawing/2014/main" id="{54C6A2C2-B56C-ACF9-9CFE-D059855CEBB4}"/>
                    </a:ext>
                  </a:extLst>
                </p:cNvPr>
                <p:cNvSpPr/>
                <p:nvPr/>
              </p:nvSpPr>
              <p:spPr>
                <a:xfrm>
                  <a:off x="-9067640" y="4324706"/>
                  <a:ext cx="42215" cy="84428"/>
                </a:xfrm>
                <a:custGeom>
                  <a:avLst/>
                  <a:gdLst>
                    <a:gd name="connsiteX0" fmla="*/ 12067 w 42215"/>
                    <a:gd name="connsiteY0" fmla="*/ 69929 h 84428"/>
                    <a:gd name="connsiteX1" fmla="*/ 349 w 42215"/>
                    <a:gd name="connsiteY1" fmla="*/ 20413 h 84428"/>
                    <a:gd name="connsiteX2" fmla="*/ 31344 w 42215"/>
                    <a:gd name="connsiteY2" fmla="*/ 11341 h 84428"/>
                    <a:gd name="connsiteX3" fmla="*/ 40037 w 42215"/>
                    <a:gd name="connsiteY3" fmla="*/ 73331 h 84428"/>
                    <a:gd name="connsiteX4" fmla="*/ 29454 w 42215"/>
                    <a:gd name="connsiteY4" fmla="*/ 84292 h 84428"/>
                    <a:gd name="connsiteX5" fmla="*/ 12067 w 42215"/>
                    <a:gd name="connsiteY5" fmla="*/ 69929 h 844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215" h="84428">
                      <a:moveTo>
                        <a:pt x="12067" y="69929"/>
                      </a:moveTo>
                      <a:cubicBezTo>
                        <a:pt x="4507" y="55943"/>
                        <a:pt x="-1541" y="36666"/>
                        <a:pt x="349" y="20413"/>
                      </a:cubicBezTo>
                      <a:cubicBezTo>
                        <a:pt x="2617" y="-1132"/>
                        <a:pt x="20760" y="-7936"/>
                        <a:pt x="31344" y="11341"/>
                      </a:cubicBezTo>
                      <a:cubicBezTo>
                        <a:pt x="40415" y="27973"/>
                        <a:pt x="45329" y="54809"/>
                        <a:pt x="40037" y="73331"/>
                      </a:cubicBezTo>
                      <a:cubicBezTo>
                        <a:pt x="38525" y="78244"/>
                        <a:pt x="34746" y="83158"/>
                        <a:pt x="29454" y="84292"/>
                      </a:cubicBezTo>
                      <a:cubicBezTo>
                        <a:pt x="23406" y="85426"/>
                        <a:pt x="16981" y="79378"/>
                        <a:pt x="12067" y="69929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9" name="Freeform 358">
                  <a:extLst>
                    <a:ext uri="{FF2B5EF4-FFF2-40B4-BE49-F238E27FC236}">
                      <a16:creationId xmlns:a16="http://schemas.microsoft.com/office/drawing/2014/main" id="{5E5C73EE-D8C5-748E-5CC9-70CA51B16449}"/>
                    </a:ext>
                  </a:extLst>
                </p:cNvPr>
                <p:cNvSpPr/>
                <p:nvPr/>
              </p:nvSpPr>
              <p:spPr>
                <a:xfrm>
                  <a:off x="-9083076" y="4241038"/>
                  <a:ext cx="42215" cy="84428"/>
                </a:xfrm>
                <a:custGeom>
                  <a:avLst/>
                  <a:gdLst>
                    <a:gd name="connsiteX0" fmla="*/ 30148 w 42215"/>
                    <a:gd name="connsiteY0" fmla="*/ 14500 h 84428"/>
                    <a:gd name="connsiteX1" fmla="*/ 41866 w 42215"/>
                    <a:gd name="connsiteY1" fmla="*/ 64015 h 84428"/>
                    <a:gd name="connsiteX2" fmla="*/ 10871 w 42215"/>
                    <a:gd name="connsiteY2" fmla="*/ 73087 h 84428"/>
                    <a:gd name="connsiteX3" fmla="*/ 2178 w 42215"/>
                    <a:gd name="connsiteY3" fmla="*/ 11098 h 84428"/>
                    <a:gd name="connsiteX4" fmla="*/ 12761 w 42215"/>
                    <a:gd name="connsiteY4" fmla="*/ 136 h 84428"/>
                    <a:gd name="connsiteX5" fmla="*/ 30148 w 42215"/>
                    <a:gd name="connsiteY5" fmla="*/ 14500 h 844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215" h="84428">
                      <a:moveTo>
                        <a:pt x="30148" y="14500"/>
                      </a:moveTo>
                      <a:cubicBezTo>
                        <a:pt x="37708" y="28485"/>
                        <a:pt x="43756" y="47762"/>
                        <a:pt x="41866" y="64015"/>
                      </a:cubicBezTo>
                      <a:cubicBezTo>
                        <a:pt x="39598" y="85560"/>
                        <a:pt x="21455" y="92364"/>
                        <a:pt x="10871" y="73087"/>
                      </a:cubicBezTo>
                      <a:cubicBezTo>
                        <a:pt x="1800" y="56456"/>
                        <a:pt x="-3114" y="29619"/>
                        <a:pt x="2178" y="11098"/>
                      </a:cubicBezTo>
                      <a:cubicBezTo>
                        <a:pt x="3690" y="6184"/>
                        <a:pt x="7469" y="1270"/>
                        <a:pt x="12761" y="136"/>
                      </a:cubicBezTo>
                      <a:cubicBezTo>
                        <a:pt x="18809" y="-998"/>
                        <a:pt x="24857" y="5050"/>
                        <a:pt x="30148" y="14500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0" name="Freeform 359">
                  <a:extLst>
                    <a:ext uri="{FF2B5EF4-FFF2-40B4-BE49-F238E27FC236}">
                      <a16:creationId xmlns:a16="http://schemas.microsoft.com/office/drawing/2014/main" id="{65866050-3808-2024-E354-F5B855F05E20}"/>
                    </a:ext>
                  </a:extLst>
                </p:cNvPr>
                <p:cNvSpPr/>
                <p:nvPr/>
              </p:nvSpPr>
              <p:spPr>
                <a:xfrm>
                  <a:off x="-9066367" y="4308623"/>
                  <a:ext cx="23688" cy="23854"/>
                </a:xfrm>
                <a:custGeom>
                  <a:avLst/>
                  <a:gdLst>
                    <a:gd name="connsiteX0" fmla="*/ 21755 w 23688"/>
                    <a:gd name="connsiteY0" fmla="*/ 18731 h 23854"/>
                    <a:gd name="connsiteX1" fmla="*/ 5123 w 23688"/>
                    <a:gd name="connsiteY1" fmla="*/ 21755 h 23854"/>
                    <a:gd name="connsiteX2" fmla="*/ 2100 w 23688"/>
                    <a:gd name="connsiteY2" fmla="*/ 5124 h 23854"/>
                    <a:gd name="connsiteX3" fmla="*/ 18731 w 23688"/>
                    <a:gd name="connsiteY3" fmla="*/ 2100 h 23854"/>
                    <a:gd name="connsiteX4" fmla="*/ 21755 w 23688"/>
                    <a:gd name="connsiteY4" fmla="*/ 18731 h 238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688" h="23854">
                      <a:moveTo>
                        <a:pt x="21755" y="18731"/>
                      </a:moveTo>
                      <a:cubicBezTo>
                        <a:pt x="17975" y="24023"/>
                        <a:pt x="10793" y="25535"/>
                        <a:pt x="5123" y="21755"/>
                      </a:cubicBezTo>
                      <a:cubicBezTo>
                        <a:pt x="-168" y="17975"/>
                        <a:pt x="-1680" y="10793"/>
                        <a:pt x="2100" y="5124"/>
                      </a:cubicBezTo>
                      <a:cubicBezTo>
                        <a:pt x="5879" y="-168"/>
                        <a:pt x="13061" y="-1680"/>
                        <a:pt x="18731" y="2100"/>
                      </a:cubicBezTo>
                      <a:cubicBezTo>
                        <a:pt x="24023" y="5879"/>
                        <a:pt x="25157" y="13439"/>
                        <a:pt x="21755" y="18731"/>
                      </a:cubicBezTo>
                      <a:close/>
                    </a:path>
                  </a:pathLst>
                </a:custGeom>
                <a:solidFill>
                  <a:srgbClr val="F2B34A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61" name="Graphic 8">
                <a:extLst>
                  <a:ext uri="{FF2B5EF4-FFF2-40B4-BE49-F238E27FC236}">
                    <a16:creationId xmlns:a16="http://schemas.microsoft.com/office/drawing/2014/main" id="{50CB6303-5F6D-6330-391B-308891A2C1A6}"/>
                  </a:ext>
                </a:extLst>
              </p:cNvPr>
              <p:cNvGrpSpPr/>
              <p:nvPr/>
            </p:nvGrpSpPr>
            <p:grpSpPr>
              <a:xfrm>
                <a:off x="886663" y="1667219"/>
                <a:ext cx="242737" cy="242858"/>
                <a:chOff x="-10078156" y="3697119"/>
                <a:chExt cx="168097" cy="168181"/>
              </a:xfrm>
            </p:grpSpPr>
            <p:sp>
              <p:nvSpPr>
                <p:cNvPr id="362" name="Freeform 361">
                  <a:extLst>
                    <a:ext uri="{FF2B5EF4-FFF2-40B4-BE49-F238E27FC236}">
                      <a16:creationId xmlns:a16="http://schemas.microsoft.com/office/drawing/2014/main" id="{B22D8A1C-3133-B0D7-367A-4C36F7FFDCF2}"/>
                    </a:ext>
                  </a:extLst>
                </p:cNvPr>
                <p:cNvSpPr/>
                <p:nvPr/>
              </p:nvSpPr>
              <p:spPr>
                <a:xfrm>
                  <a:off x="-10000230" y="3709057"/>
                  <a:ext cx="58248" cy="74392"/>
                </a:xfrm>
                <a:custGeom>
                  <a:avLst/>
                  <a:gdLst>
                    <a:gd name="connsiteX0" fmla="*/ 56017 w 58248"/>
                    <a:gd name="connsiteY0" fmla="*/ 24106 h 74392"/>
                    <a:gd name="connsiteX1" fmla="*/ 29558 w 58248"/>
                    <a:gd name="connsiteY1" fmla="*/ 67575 h 74392"/>
                    <a:gd name="connsiteX2" fmla="*/ 1209 w 58248"/>
                    <a:gd name="connsiteY2" fmla="*/ 52077 h 74392"/>
                    <a:gd name="connsiteX3" fmla="*/ 39007 w 58248"/>
                    <a:gd name="connsiteY3" fmla="*/ 2183 h 74392"/>
                    <a:gd name="connsiteX4" fmla="*/ 54127 w 58248"/>
                    <a:gd name="connsiteY4" fmla="*/ 1806 h 74392"/>
                    <a:gd name="connsiteX5" fmla="*/ 56017 w 58248"/>
                    <a:gd name="connsiteY5" fmla="*/ 24106 h 74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8248" h="74392">
                      <a:moveTo>
                        <a:pt x="56017" y="24106"/>
                      </a:moveTo>
                      <a:cubicBezTo>
                        <a:pt x="51481" y="39226"/>
                        <a:pt x="42031" y="57369"/>
                        <a:pt x="29558" y="67575"/>
                      </a:cubicBezTo>
                      <a:cubicBezTo>
                        <a:pt x="12926" y="81560"/>
                        <a:pt x="-4839" y="72866"/>
                        <a:pt x="1209" y="52077"/>
                      </a:cubicBezTo>
                      <a:cubicBezTo>
                        <a:pt x="6501" y="33934"/>
                        <a:pt x="21998" y="11633"/>
                        <a:pt x="39007" y="2183"/>
                      </a:cubicBezTo>
                      <a:cubicBezTo>
                        <a:pt x="43543" y="-462"/>
                        <a:pt x="49591" y="-840"/>
                        <a:pt x="54127" y="1806"/>
                      </a:cubicBezTo>
                      <a:cubicBezTo>
                        <a:pt x="59040" y="5207"/>
                        <a:pt x="59418" y="13523"/>
                        <a:pt x="56017" y="24106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3" name="Freeform 362">
                  <a:extLst>
                    <a:ext uri="{FF2B5EF4-FFF2-40B4-BE49-F238E27FC236}">
                      <a16:creationId xmlns:a16="http://schemas.microsoft.com/office/drawing/2014/main" id="{CD98EF7C-45F6-F8F8-A2B8-E0CC8B2CA41A}"/>
                    </a:ext>
                  </a:extLst>
                </p:cNvPr>
                <p:cNvSpPr/>
                <p:nvPr/>
              </p:nvSpPr>
              <p:spPr>
                <a:xfrm>
                  <a:off x="-10046453" y="3779264"/>
                  <a:ext cx="58090" cy="74392"/>
                </a:xfrm>
                <a:custGeom>
                  <a:avLst/>
                  <a:gdLst>
                    <a:gd name="connsiteX0" fmla="*/ 2074 w 58090"/>
                    <a:gd name="connsiteY0" fmla="*/ 50286 h 74392"/>
                    <a:gd name="connsiteX1" fmla="*/ 28533 w 58090"/>
                    <a:gd name="connsiteY1" fmla="*/ 6818 h 74392"/>
                    <a:gd name="connsiteX2" fmla="*/ 56882 w 58090"/>
                    <a:gd name="connsiteY2" fmla="*/ 22315 h 74392"/>
                    <a:gd name="connsiteX3" fmla="*/ 19083 w 58090"/>
                    <a:gd name="connsiteY3" fmla="*/ 72209 h 74392"/>
                    <a:gd name="connsiteX4" fmla="*/ 3964 w 58090"/>
                    <a:gd name="connsiteY4" fmla="*/ 72587 h 74392"/>
                    <a:gd name="connsiteX5" fmla="*/ 2074 w 58090"/>
                    <a:gd name="connsiteY5" fmla="*/ 50286 h 74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8090" h="74392">
                      <a:moveTo>
                        <a:pt x="2074" y="50286"/>
                      </a:moveTo>
                      <a:cubicBezTo>
                        <a:pt x="6610" y="35167"/>
                        <a:pt x="16060" y="17023"/>
                        <a:pt x="28533" y="6818"/>
                      </a:cubicBezTo>
                      <a:cubicBezTo>
                        <a:pt x="45164" y="-7168"/>
                        <a:pt x="62930" y="1526"/>
                        <a:pt x="56882" y="22315"/>
                      </a:cubicBezTo>
                      <a:cubicBezTo>
                        <a:pt x="51590" y="40458"/>
                        <a:pt x="36093" y="62759"/>
                        <a:pt x="19083" y="72209"/>
                      </a:cubicBezTo>
                      <a:cubicBezTo>
                        <a:pt x="14548" y="74855"/>
                        <a:pt x="8500" y="75233"/>
                        <a:pt x="3964" y="72587"/>
                      </a:cubicBezTo>
                      <a:cubicBezTo>
                        <a:pt x="-950" y="69185"/>
                        <a:pt x="-950" y="60492"/>
                        <a:pt x="2074" y="50286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4" name="Freeform 363">
                  <a:extLst>
                    <a:ext uri="{FF2B5EF4-FFF2-40B4-BE49-F238E27FC236}">
                      <a16:creationId xmlns:a16="http://schemas.microsoft.com/office/drawing/2014/main" id="{2391E01F-8D9F-2C62-FC6F-9E10D93E3CF5}"/>
                    </a:ext>
                  </a:extLst>
                </p:cNvPr>
                <p:cNvSpPr/>
                <p:nvPr/>
              </p:nvSpPr>
              <p:spPr>
                <a:xfrm>
                  <a:off x="-9996011" y="3775423"/>
                  <a:ext cx="74392" cy="58090"/>
                </a:xfrm>
                <a:custGeom>
                  <a:avLst/>
                  <a:gdLst>
                    <a:gd name="connsiteX0" fmla="*/ 50286 w 74392"/>
                    <a:gd name="connsiteY0" fmla="*/ 56017 h 58090"/>
                    <a:gd name="connsiteX1" fmla="*/ 6818 w 74392"/>
                    <a:gd name="connsiteY1" fmla="*/ 29558 h 58090"/>
                    <a:gd name="connsiteX2" fmla="*/ 22315 w 74392"/>
                    <a:gd name="connsiteY2" fmla="*/ 1209 h 58090"/>
                    <a:gd name="connsiteX3" fmla="*/ 72209 w 74392"/>
                    <a:gd name="connsiteY3" fmla="*/ 39007 h 58090"/>
                    <a:gd name="connsiteX4" fmla="*/ 72587 w 74392"/>
                    <a:gd name="connsiteY4" fmla="*/ 54127 h 58090"/>
                    <a:gd name="connsiteX5" fmla="*/ 50286 w 74392"/>
                    <a:gd name="connsiteY5" fmla="*/ 56017 h 58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4392" h="58090">
                      <a:moveTo>
                        <a:pt x="50286" y="56017"/>
                      </a:moveTo>
                      <a:cubicBezTo>
                        <a:pt x="35167" y="51481"/>
                        <a:pt x="17023" y="42031"/>
                        <a:pt x="6818" y="29558"/>
                      </a:cubicBezTo>
                      <a:cubicBezTo>
                        <a:pt x="-7168" y="12927"/>
                        <a:pt x="1526" y="-4839"/>
                        <a:pt x="22315" y="1209"/>
                      </a:cubicBezTo>
                      <a:cubicBezTo>
                        <a:pt x="40458" y="6501"/>
                        <a:pt x="62759" y="21998"/>
                        <a:pt x="72209" y="39007"/>
                      </a:cubicBezTo>
                      <a:cubicBezTo>
                        <a:pt x="74855" y="43543"/>
                        <a:pt x="75233" y="49591"/>
                        <a:pt x="72587" y="54127"/>
                      </a:cubicBezTo>
                      <a:cubicBezTo>
                        <a:pt x="69185" y="59040"/>
                        <a:pt x="60491" y="59040"/>
                        <a:pt x="50286" y="56017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5" name="Freeform 364">
                  <a:extLst>
                    <a:ext uri="{FF2B5EF4-FFF2-40B4-BE49-F238E27FC236}">
                      <a16:creationId xmlns:a16="http://schemas.microsoft.com/office/drawing/2014/main" id="{8AA6CB1A-A4EE-C4DD-91CC-15B95693CFAA}"/>
                    </a:ext>
                  </a:extLst>
                </p:cNvPr>
                <p:cNvSpPr/>
                <p:nvPr/>
              </p:nvSpPr>
              <p:spPr>
                <a:xfrm>
                  <a:off x="-10066596" y="3729199"/>
                  <a:ext cx="74392" cy="58090"/>
                </a:xfrm>
                <a:custGeom>
                  <a:avLst/>
                  <a:gdLst>
                    <a:gd name="connsiteX0" fmla="*/ 24107 w 74392"/>
                    <a:gd name="connsiteY0" fmla="*/ 2074 h 58090"/>
                    <a:gd name="connsiteX1" fmla="*/ 67575 w 74392"/>
                    <a:gd name="connsiteY1" fmla="*/ 28533 h 58090"/>
                    <a:gd name="connsiteX2" fmla="*/ 52077 w 74392"/>
                    <a:gd name="connsiteY2" fmla="*/ 56882 h 58090"/>
                    <a:gd name="connsiteX3" fmla="*/ 2184 w 74392"/>
                    <a:gd name="connsiteY3" fmla="*/ 19083 h 58090"/>
                    <a:gd name="connsiteX4" fmla="*/ 1806 w 74392"/>
                    <a:gd name="connsiteY4" fmla="*/ 3964 h 58090"/>
                    <a:gd name="connsiteX5" fmla="*/ 24107 w 74392"/>
                    <a:gd name="connsiteY5" fmla="*/ 2074 h 58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4392" h="58090">
                      <a:moveTo>
                        <a:pt x="24107" y="2074"/>
                      </a:moveTo>
                      <a:cubicBezTo>
                        <a:pt x="39226" y="6610"/>
                        <a:pt x="57369" y="16060"/>
                        <a:pt x="67575" y="28533"/>
                      </a:cubicBezTo>
                      <a:cubicBezTo>
                        <a:pt x="81560" y="45164"/>
                        <a:pt x="72866" y="62930"/>
                        <a:pt x="52077" y="56882"/>
                      </a:cubicBezTo>
                      <a:cubicBezTo>
                        <a:pt x="33934" y="51590"/>
                        <a:pt x="11633" y="36093"/>
                        <a:pt x="2184" y="19083"/>
                      </a:cubicBezTo>
                      <a:cubicBezTo>
                        <a:pt x="-462" y="14548"/>
                        <a:pt x="-840" y="8500"/>
                        <a:pt x="1806" y="3964"/>
                      </a:cubicBezTo>
                      <a:cubicBezTo>
                        <a:pt x="5207" y="-950"/>
                        <a:pt x="13901" y="-950"/>
                        <a:pt x="24107" y="2074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6" name="Freeform 365">
                  <a:extLst>
                    <a:ext uri="{FF2B5EF4-FFF2-40B4-BE49-F238E27FC236}">
                      <a16:creationId xmlns:a16="http://schemas.microsoft.com/office/drawing/2014/main" id="{8735F472-D3BD-3F1B-5300-30D35C971D81}"/>
                    </a:ext>
                  </a:extLst>
                </p:cNvPr>
                <p:cNvSpPr/>
                <p:nvPr/>
              </p:nvSpPr>
              <p:spPr>
                <a:xfrm>
                  <a:off x="-9994487" y="3752531"/>
                  <a:ext cx="84428" cy="42215"/>
                </a:xfrm>
                <a:custGeom>
                  <a:avLst/>
                  <a:gdLst>
                    <a:gd name="connsiteX0" fmla="*/ 69929 w 84428"/>
                    <a:gd name="connsiteY0" fmla="*/ 30149 h 42215"/>
                    <a:gd name="connsiteX1" fmla="*/ 20413 w 84428"/>
                    <a:gd name="connsiteY1" fmla="*/ 41866 h 42215"/>
                    <a:gd name="connsiteX2" fmla="*/ 11341 w 84428"/>
                    <a:gd name="connsiteY2" fmla="*/ 10871 h 42215"/>
                    <a:gd name="connsiteX3" fmla="*/ 73331 w 84428"/>
                    <a:gd name="connsiteY3" fmla="*/ 2178 h 42215"/>
                    <a:gd name="connsiteX4" fmla="*/ 84292 w 84428"/>
                    <a:gd name="connsiteY4" fmla="*/ 12761 h 42215"/>
                    <a:gd name="connsiteX5" fmla="*/ 69929 w 84428"/>
                    <a:gd name="connsiteY5" fmla="*/ 30149 h 42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4428" h="42215">
                      <a:moveTo>
                        <a:pt x="69929" y="30149"/>
                      </a:moveTo>
                      <a:cubicBezTo>
                        <a:pt x="55943" y="37708"/>
                        <a:pt x="36666" y="43756"/>
                        <a:pt x="20413" y="41866"/>
                      </a:cubicBezTo>
                      <a:cubicBezTo>
                        <a:pt x="-1132" y="39598"/>
                        <a:pt x="-7936" y="21455"/>
                        <a:pt x="11341" y="10871"/>
                      </a:cubicBezTo>
                      <a:cubicBezTo>
                        <a:pt x="27973" y="1800"/>
                        <a:pt x="54809" y="-3114"/>
                        <a:pt x="73331" y="2178"/>
                      </a:cubicBezTo>
                      <a:cubicBezTo>
                        <a:pt x="78244" y="3690"/>
                        <a:pt x="83158" y="7470"/>
                        <a:pt x="84292" y="12761"/>
                      </a:cubicBezTo>
                      <a:cubicBezTo>
                        <a:pt x="85426" y="18809"/>
                        <a:pt x="79378" y="24857"/>
                        <a:pt x="69929" y="30149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7" name="Freeform 366">
                  <a:extLst>
                    <a:ext uri="{FF2B5EF4-FFF2-40B4-BE49-F238E27FC236}">
                      <a16:creationId xmlns:a16="http://schemas.microsoft.com/office/drawing/2014/main" id="{E568D350-AAE9-DA43-C358-D3A921ED46E6}"/>
                    </a:ext>
                  </a:extLst>
                </p:cNvPr>
                <p:cNvSpPr/>
                <p:nvPr/>
              </p:nvSpPr>
              <p:spPr>
                <a:xfrm>
                  <a:off x="-10078156" y="3767967"/>
                  <a:ext cx="84428" cy="42215"/>
                </a:xfrm>
                <a:custGeom>
                  <a:avLst/>
                  <a:gdLst>
                    <a:gd name="connsiteX0" fmla="*/ 14500 w 84428"/>
                    <a:gd name="connsiteY0" fmla="*/ 12067 h 42215"/>
                    <a:gd name="connsiteX1" fmla="*/ 64015 w 84428"/>
                    <a:gd name="connsiteY1" fmla="*/ 349 h 42215"/>
                    <a:gd name="connsiteX2" fmla="*/ 73087 w 84428"/>
                    <a:gd name="connsiteY2" fmla="*/ 31344 h 42215"/>
                    <a:gd name="connsiteX3" fmla="*/ 11098 w 84428"/>
                    <a:gd name="connsiteY3" fmla="*/ 40037 h 42215"/>
                    <a:gd name="connsiteX4" fmla="*/ 136 w 84428"/>
                    <a:gd name="connsiteY4" fmla="*/ 29454 h 42215"/>
                    <a:gd name="connsiteX5" fmla="*/ 14500 w 84428"/>
                    <a:gd name="connsiteY5" fmla="*/ 12067 h 42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4428" h="42215">
                      <a:moveTo>
                        <a:pt x="14500" y="12067"/>
                      </a:moveTo>
                      <a:cubicBezTo>
                        <a:pt x="28485" y="4507"/>
                        <a:pt x="47762" y="-1541"/>
                        <a:pt x="64015" y="349"/>
                      </a:cubicBezTo>
                      <a:cubicBezTo>
                        <a:pt x="85561" y="2617"/>
                        <a:pt x="92364" y="20760"/>
                        <a:pt x="73087" y="31344"/>
                      </a:cubicBezTo>
                      <a:cubicBezTo>
                        <a:pt x="56456" y="40416"/>
                        <a:pt x="29619" y="45329"/>
                        <a:pt x="11098" y="40037"/>
                      </a:cubicBezTo>
                      <a:cubicBezTo>
                        <a:pt x="6184" y="38526"/>
                        <a:pt x="1270" y="34746"/>
                        <a:pt x="136" y="29454"/>
                      </a:cubicBezTo>
                      <a:cubicBezTo>
                        <a:pt x="-998" y="23406"/>
                        <a:pt x="5050" y="16981"/>
                        <a:pt x="14500" y="12067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8" name="Freeform 367">
                  <a:extLst>
                    <a:ext uri="{FF2B5EF4-FFF2-40B4-BE49-F238E27FC236}">
                      <a16:creationId xmlns:a16="http://schemas.microsoft.com/office/drawing/2014/main" id="{AE1D2D62-FF54-D942-1C68-7D2669896F61}"/>
                    </a:ext>
                  </a:extLst>
                </p:cNvPr>
                <p:cNvSpPr/>
                <p:nvPr/>
              </p:nvSpPr>
              <p:spPr>
                <a:xfrm>
                  <a:off x="-10007686" y="3780788"/>
                  <a:ext cx="42215" cy="84512"/>
                </a:xfrm>
                <a:custGeom>
                  <a:avLst/>
                  <a:gdLst>
                    <a:gd name="connsiteX0" fmla="*/ 12067 w 42215"/>
                    <a:gd name="connsiteY0" fmla="*/ 69929 h 84512"/>
                    <a:gd name="connsiteX1" fmla="*/ 349 w 42215"/>
                    <a:gd name="connsiteY1" fmla="*/ 20413 h 84512"/>
                    <a:gd name="connsiteX2" fmla="*/ 31344 w 42215"/>
                    <a:gd name="connsiteY2" fmla="*/ 11341 h 84512"/>
                    <a:gd name="connsiteX3" fmla="*/ 40037 w 42215"/>
                    <a:gd name="connsiteY3" fmla="*/ 73331 h 84512"/>
                    <a:gd name="connsiteX4" fmla="*/ 29454 w 42215"/>
                    <a:gd name="connsiteY4" fmla="*/ 84292 h 84512"/>
                    <a:gd name="connsiteX5" fmla="*/ 12067 w 42215"/>
                    <a:gd name="connsiteY5" fmla="*/ 69929 h 84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215" h="84512">
                      <a:moveTo>
                        <a:pt x="12067" y="69929"/>
                      </a:moveTo>
                      <a:cubicBezTo>
                        <a:pt x="4507" y="55943"/>
                        <a:pt x="-1541" y="36666"/>
                        <a:pt x="349" y="20413"/>
                      </a:cubicBezTo>
                      <a:cubicBezTo>
                        <a:pt x="2617" y="-1132"/>
                        <a:pt x="20760" y="-7936"/>
                        <a:pt x="31344" y="11341"/>
                      </a:cubicBezTo>
                      <a:cubicBezTo>
                        <a:pt x="40415" y="27973"/>
                        <a:pt x="45329" y="54810"/>
                        <a:pt x="40037" y="73331"/>
                      </a:cubicBezTo>
                      <a:cubicBezTo>
                        <a:pt x="38526" y="78244"/>
                        <a:pt x="34746" y="83158"/>
                        <a:pt x="29454" y="84292"/>
                      </a:cubicBezTo>
                      <a:cubicBezTo>
                        <a:pt x="23406" y="85804"/>
                        <a:pt x="17358" y="79379"/>
                        <a:pt x="12067" y="69929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9" name="Freeform 368">
                  <a:extLst>
                    <a:ext uri="{FF2B5EF4-FFF2-40B4-BE49-F238E27FC236}">
                      <a16:creationId xmlns:a16="http://schemas.microsoft.com/office/drawing/2014/main" id="{92170AA3-0BC9-C76E-F4A4-9466505E33DB}"/>
                    </a:ext>
                  </a:extLst>
                </p:cNvPr>
                <p:cNvSpPr/>
                <p:nvPr/>
              </p:nvSpPr>
              <p:spPr>
                <a:xfrm>
                  <a:off x="-10023122" y="3697119"/>
                  <a:ext cx="42215" cy="84428"/>
                </a:xfrm>
                <a:custGeom>
                  <a:avLst/>
                  <a:gdLst>
                    <a:gd name="connsiteX0" fmla="*/ 30149 w 42215"/>
                    <a:gd name="connsiteY0" fmla="*/ 14500 h 84428"/>
                    <a:gd name="connsiteX1" fmla="*/ 41866 w 42215"/>
                    <a:gd name="connsiteY1" fmla="*/ 64016 h 84428"/>
                    <a:gd name="connsiteX2" fmla="*/ 10871 w 42215"/>
                    <a:gd name="connsiteY2" fmla="*/ 73087 h 84428"/>
                    <a:gd name="connsiteX3" fmla="*/ 2178 w 42215"/>
                    <a:gd name="connsiteY3" fmla="*/ 11098 h 84428"/>
                    <a:gd name="connsiteX4" fmla="*/ 12761 w 42215"/>
                    <a:gd name="connsiteY4" fmla="*/ 136 h 84428"/>
                    <a:gd name="connsiteX5" fmla="*/ 30149 w 42215"/>
                    <a:gd name="connsiteY5" fmla="*/ 14500 h 844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215" h="84428">
                      <a:moveTo>
                        <a:pt x="30149" y="14500"/>
                      </a:moveTo>
                      <a:cubicBezTo>
                        <a:pt x="37708" y="28485"/>
                        <a:pt x="43756" y="47762"/>
                        <a:pt x="41866" y="64016"/>
                      </a:cubicBezTo>
                      <a:cubicBezTo>
                        <a:pt x="39598" y="85561"/>
                        <a:pt x="21455" y="92364"/>
                        <a:pt x="10871" y="73087"/>
                      </a:cubicBezTo>
                      <a:cubicBezTo>
                        <a:pt x="1800" y="56456"/>
                        <a:pt x="-3114" y="29619"/>
                        <a:pt x="2178" y="11098"/>
                      </a:cubicBezTo>
                      <a:cubicBezTo>
                        <a:pt x="3690" y="6184"/>
                        <a:pt x="7470" y="1270"/>
                        <a:pt x="12761" y="136"/>
                      </a:cubicBezTo>
                      <a:cubicBezTo>
                        <a:pt x="19187" y="-998"/>
                        <a:pt x="25235" y="5050"/>
                        <a:pt x="30149" y="14500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0" name="Freeform 369">
                  <a:extLst>
                    <a:ext uri="{FF2B5EF4-FFF2-40B4-BE49-F238E27FC236}">
                      <a16:creationId xmlns:a16="http://schemas.microsoft.com/office/drawing/2014/main" id="{F18F9208-5E3B-6E88-63B8-08019D15E53D}"/>
                    </a:ext>
                  </a:extLst>
                </p:cNvPr>
                <p:cNvSpPr/>
                <p:nvPr/>
              </p:nvSpPr>
              <p:spPr>
                <a:xfrm rot="-649132">
                  <a:off x="-10006225" y="3765256"/>
                  <a:ext cx="23434" cy="23434"/>
                </a:xfrm>
                <a:custGeom>
                  <a:avLst/>
                  <a:gdLst>
                    <a:gd name="connsiteX0" fmla="*/ 23434 w 23434"/>
                    <a:gd name="connsiteY0" fmla="*/ 11717 h 23434"/>
                    <a:gd name="connsiteX1" fmla="*/ 11717 w 23434"/>
                    <a:gd name="connsiteY1" fmla="*/ 23434 h 23434"/>
                    <a:gd name="connsiteX2" fmla="*/ 0 w 23434"/>
                    <a:gd name="connsiteY2" fmla="*/ 11717 h 23434"/>
                    <a:gd name="connsiteX3" fmla="*/ 11717 w 23434"/>
                    <a:gd name="connsiteY3" fmla="*/ 0 h 23434"/>
                    <a:gd name="connsiteX4" fmla="*/ 23434 w 23434"/>
                    <a:gd name="connsiteY4" fmla="*/ 11717 h 234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434" h="23434">
                      <a:moveTo>
                        <a:pt x="23434" y="11717"/>
                      </a:moveTo>
                      <a:cubicBezTo>
                        <a:pt x="23434" y="18189"/>
                        <a:pt x="18188" y="23434"/>
                        <a:pt x="11717" y="23434"/>
                      </a:cubicBezTo>
                      <a:cubicBezTo>
                        <a:pt x="5246" y="23434"/>
                        <a:pt x="0" y="18188"/>
                        <a:pt x="0" y="11717"/>
                      </a:cubicBezTo>
                      <a:cubicBezTo>
                        <a:pt x="0" y="5246"/>
                        <a:pt x="5246" y="0"/>
                        <a:pt x="11717" y="0"/>
                      </a:cubicBezTo>
                      <a:cubicBezTo>
                        <a:pt x="18188" y="0"/>
                        <a:pt x="23434" y="5246"/>
                        <a:pt x="23434" y="11717"/>
                      </a:cubicBezTo>
                      <a:close/>
                    </a:path>
                  </a:pathLst>
                </a:custGeom>
                <a:solidFill>
                  <a:srgbClr val="F2B34A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71" name="Graphic 8">
                <a:extLst>
                  <a:ext uri="{FF2B5EF4-FFF2-40B4-BE49-F238E27FC236}">
                    <a16:creationId xmlns:a16="http://schemas.microsoft.com/office/drawing/2014/main" id="{B83CFCC6-C845-CD6D-3C2B-EF588BB4B9BD}"/>
                  </a:ext>
                </a:extLst>
              </p:cNvPr>
              <p:cNvGrpSpPr/>
              <p:nvPr/>
            </p:nvGrpSpPr>
            <p:grpSpPr>
              <a:xfrm>
                <a:off x="16465" y="4253858"/>
                <a:ext cx="242737" cy="242737"/>
                <a:chOff x="-10680774" y="5488384"/>
                <a:chExt cx="168097" cy="168097"/>
              </a:xfrm>
            </p:grpSpPr>
            <p:sp>
              <p:nvSpPr>
                <p:cNvPr id="372" name="Freeform 371">
                  <a:extLst>
                    <a:ext uri="{FF2B5EF4-FFF2-40B4-BE49-F238E27FC236}">
                      <a16:creationId xmlns:a16="http://schemas.microsoft.com/office/drawing/2014/main" id="{29C7E1F3-CC94-6850-BB41-BA0C314A5D15}"/>
                    </a:ext>
                  </a:extLst>
                </p:cNvPr>
                <p:cNvSpPr/>
                <p:nvPr/>
              </p:nvSpPr>
              <p:spPr>
                <a:xfrm>
                  <a:off x="-10602848" y="5499944"/>
                  <a:ext cx="58370" cy="74392"/>
                </a:xfrm>
                <a:custGeom>
                  <a:avLst/>
                  <a:gdLst>
                    <a:gd name="connsiteX0" fmla="*/ 56017 w 58370"/>
                    <a:gd name="connsiteY0" fmla="*/ 24107 h 74392"/>
                    <a:gd name="connsiteX1" fmla="*/ 29558 w 58370"/>
                    <a:gd name="connsiteY1" fmla="*/ 67575 h 74392"/>
                    <a:gd name="connsiteX2" fmla="*/ 1209 w 58370"/>
                    <a:gd name="connsiteY2" fmla="*/ 52077 h 74392"/>
                    <a:gd name="connsiteX3" fmla="*/ 39007 w 58370"/>
                    <a:gd name="connsiteY3" fmla="*/ 2184 h 74392"/>
                    <a:gd name="connsiteX4" fmla="*/ 54127 w 58370"/>
                    <a:gd name="connsiteY4" fmla="*/ 1805 h 74392"/>
                    <a:gd name="connsiteX5" fmla="*/ 56017 w 58370"/>
                    <a:gd name="connsiteY5" fmla="*/ 24107 h 74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8370" h="74392">
                      <a:moveTo>
                        <a:pt x="56017" y="24107"/>
                      </a:moveTo>
                      <a:cubicBezTo>
                        <a:pt x="51481" y="39226"/>
                        <a:pt x="42031" y="57369"/>
                        <a:pt x="29558" y="67575"/>
                      </a:cubicBezTo>
                      <a:cubicBezTo>
                        <a:pt x="12926" y="81560"/>
                        <a:pt x="-4839" y="72867"/>
                        <a:pt x="1209" y="52077"/>
                      </a:cubicBezTo>
                      <a:cubicBezTo>
                        <a:pt x="6501" y="33934"/>
                        <a:pt x="21998" y="11633"/>
                        <a:pt x="39007" y="2184"/>
                      </a:cubicBezTo>
                      <a:cubicBezTo>
                        <a:pt x="43543" y="-462"/>
                        <a:pt x="49591" y="-840"/>
                        <a:pt x="54127" y="1805"/>
                      </a:cubicBezTo>
                      <a:cubicBezTo>
                        <a:pt x="59418" y="5207"/>
                        <a:pt x="59418" y="13901"/>
                        <a:pt x="56017" y="24107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3" name="Freeform 372">
                  <a:extLst>
                    <a:ext uri="{FF2B5EF4-FFF2-40B4-BE49-F238E27FC236}">
                      <a16:creationId xmlns:a16="http://schemas.microsoft.com/office/drawing/2014/main" id="{6E68E218-74B7-022A-8584-D96C527B6376}"/>
                    </a:ext>
                  </a:extLst>
                </p:cNvPr>
                <p:cNvSpPr/>
                <p:nvPr/>
              </p:nvSpPr>
              <p:spPr>
                <a:xfrm>
                  <a:off x="-10649070" y="5570529"/>
                  <a:ext cx="58090" cy="74392"/>
                </a:xfrm>
                <a:custGeom>
                  <a:avLst/>
                  <a:gdLst>
                    <a:gd name="connsiteX0" fmla="*/ 2074 w 58090"/>
                    <a:gd name="connsiteY0" fmla="*/ 50286 h 74392"/>
                    <a:gd name="connsiteX1" fmla="*/ 28533 w 58090"/>
                    <a:gd name="connsiteY1" fmla="*/ 6818 h 74392"/>
                    <a:gd name="connsiteX2" fmla="*/ 56882 w 58090"/>
                    <a:gd name="connsiteY2" fmla="*/ 22315 h 74392"/>
                    <a:gd name="connsiteX3" fmla="*/ 19084 w 58090"/>
                    <a:gd name="connsiteY3" fmla="*/ 72209 h 74392"/>
                    <a:gd name="connsiteX4" fmla="*/ 3964 w 58090"/>
                    <a:gd name="connsiteY4" fmla="*/ 72587 h 74392"/>
                    <a:gd name="connsiteX5" fmla="*/ 2074 w 58090"/>
                    <a:gd name="connsiteY5" fmla="*/ 50286 h 74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8090" h="74392">
                      <a:moveTo>
                        <a:pt x="2074" y="50286"/>
                      </a:moveTo>
                      <a:cubicBezTo>
                        <a:pt x="6610" y="35166"/>
                        <a:pt x="16060" y="17023"/>
                        <a:pt x="28533" y="6818"/>
                      </a:cubicBezTo>
                      <a:cubicBezTo>
                        <a:pt x="45164" y="-7168"/>
                        <a:pt x="62930" y="1526"/>
                        <a:pt x="56882" y="22315"/>
                      </a:cubicBezTo>
                      <a:cubicBezTo>
                        <a:pt x="51590" y="40458"/>
                        <a:pt x="36093" y="62759"/>
                        <a:pt x="19084" y="72209"/>
                      </a:cubicBezTo>
                      <a:cubicBezTo>
                        <a:pt x="14548" y="74855"/>
                        <a:pt x="8500" y="75233"/>
                        <a:pt x="3964" y="72587"/>
                      </a:cubicBezTo>
                      <a:cubicBezTo>
                        <a:pt x="-950" y="69185"/>
                        <a:pt x="-950" y="60492"/>
                        <a:pt x="2074" y="50286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4" name="Freeform 373">
                  <a:extLst>
                    <a:ext uri="{FF2B5EF4-FFF2-40B4-BE49-F238E27FC236}">
                      <a16:creationId xmlns:a16="http://schemas.microsoft.com/office/drawing/2014/main" id="{56C2CCBE-71C6-3ECF-4363-CD1AEAE28A3C}"/>
                    </a:ext>
                  </a:extLst>
                </p:cNvPr>
                <p:cNvSpPr/>
                <p:nvPr/>
              </p:nvSpPr>
              <p:spPr>
                <a:xfrm>
                  <a:off x="-10598630" y="5566688"/>
                  <a:ext cx="74392" cy="58090"/>
                </a:xfrm>
                <a:custGeom>
                  <a:avLst/>
                  <a:gdLst>
                    <a:gd name="connsiteX0" fmla="*/ 50286 w 74392"/>
                    <a:gd name="connsiteY0" fmla="*/ 56017 h 58090"/>
                    <a:gd name="connsiteX1" fmla="*/ 6818 w 74392"/>
                    <a:gd name="connsiteY1" fmla="*/ 29558 h 58090"/>
                    <a:gd name="connsiteX2" fmla="*/ 22315 w 74392"/>
                    <a:gd name="connsiteY2" fmla="*/ 1209 h 58090"/>
                    <a:gd name="connsiteX3" fmla="*/ 72209 w 74392"/>
                    <a:gd name="connsiteY3" fmla="*/ 39007 h 58090"/>
                    <a:gd name="connsiteX4" fmla="*/ 72587 w 74392"/>
                    <a:gd name="connsiteY4" fmla="*/ 54127 h 58090"/>
                    <a:gd name="connsiteX5" fmla="*/ 50286 w 74392"/>
                    <a:gd name="connsiteY5" fmla="*/ 56017 h 580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4392" h="58090">
                      <a:moveTo>
                        <a:pt x="50286" y="56017"/>
                      </a:moveTo>
                      <a:cubicBezTo>
                        <a:pt x="35167" y="51481"/>
                        <a:pt x="17023" y="42031"/>
                        <a:pt x="6818" y="29558"/>
                      </a:cubicBezTo>
                      <a:cubicBezTo>
                        <a:pt x="-7168" y="12927"/>
                        <a:pt x="1526" y="-4839"/>
                        <a:pt x="22315" y="1209"/>
                      </a:cubicBezTo>
                      <a:cubicBezTo>
                        <a:pt x="40458" y="6501"/>
                        <a:pt x="62759" y="21998"/>
                        <a:pt x="72209" y="39007"/>
                      </a:cubicBezTo>
                      <a:cubicBezTo>
                        <a:pt x="74855" y="43543"/>
                        <a:pt x="75233" y="49591"/>
                        <a:pt x="72587" y="54127"/>
                      </a:cubicBezTo>
                      <a:cubicBezTo>
                        <a:pt x="69185" y="59041"/>
                        <a:pt x="60491" y="59041"/>
                        <a:pt x="50286" y="56017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5" name="Freeform 374">
                  <a:extLst>
                    <a:ext uri="{FF2B5EF4-FFF2-40B4-BE49-F238E27FC236}">
                      <a16:creationId xmlns:a16="http://schemas.microsoft.com/office/drawing/2014/main" id="{54AE609A-ABD1-B0ED-75EF-FA888CAA1571}"/>
                    </a:ext>
                  </a:extLst>
                </p:cNvPr>
                <p:cNvSpPr/>
                <p:nvPr/>
              </p:nvSpPr>
              <p:spPr>
                <a:xfrm>
                  <a:off x="-10669213" y="5520307"/>
                  <a:ext cx="74392" cy="58248"/>
                </a:xfrm>
                <a:custGeom>
                  <a:avLst/>
                  <a:gdLst>
                    <a:gd name="connsiteX0" fmla="*/ 24107 w 74392"/>
                    <a:gd name="connsiteY0" fmla="*/ 2231 h 58248"/>
                    <a:gd name="connsiteX1" fmla="*/ 67575 w 74392"/>
                    <a:gd name="connsiteY1" fmla="*/ 28690 h 58248"/>
                    <a:gd name="connsiteX2" fmla="*/ 52077 w 74392"/>
                    <a:gd name="connsiteY2" fmla="*/ 57039 h 58248"/>
                    <a:gd name="connsiteX3" fmla="*/ 2184 w 74392"/>
                    <a:gd name="connsiteY3" fmla="*/ 19241 h 58248"/>
                    <a:gd name="connsiteX4" fmla="*/ 1805 w 74392"/>
                    <a:gd name="connsiteY4" fmla="*/ 4121 h 58248"/>
                    <a:gd name="connsiteX5" fmla="*/ 24107 w 74392"/>
                    <a:gd name="connsiteY5" fmla="*/ 2231 h 582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4392" h="58248">
                      <a:moveTo>
                        <a:pt x="24107" y="2231"/>
                      </a:moveTo>
                      <a:cubicBezTo>
                        <a:pt x="39226" y="6767"/>
                        <a:pt x="57369" y="16217"/>
                        <a:pt x="67575" y="28690"/>
                      </a:cubicBezTo>
                      <a:cubicBezTo>
                        <a:pt x="81560" y="45322"/>
                        <a:pt x="72866" y="63087"/>
                        <a:pt x="52077" y="57039"/>
                      </a:cubicBezTo>
                      <a:cubicBezTo>
                        <a:pt x="33934" y="51748"/>
                        <a:pt x="11633" y="36250"/>
                        <a:pt x="2184" y="19241"/>
                      </a:cubicBezTo>
                      <a:cubicBezTo>
                        <a:pt x="-462" y="14705"/>
                        <a:pt x="-840" y="8657"/>
                        <a:pt x="1805" y="4121"/>
                      </a:cubicBezTo>
                      <a:cubicBezTo>
                        <a:pt x="5207" y="-792"/>
                        <a:pt x="13901" y="-1170"/>
                        <a:pt x="24107" y="2231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6" name="Freeform 375">
                  <a:extLst>
                    <a:ext uri="{FF2B5EF4-FFF2-40B4-BE49-F238E27FC236}">
                      <a16:creationId xmlns:a16="http://schemas.microsoft.com/office/drawing/2014/main" id="{C21D8113-98FB-D3B9-EBB7-827F22E05A1A}"/>
                    </a:ext>
                  </a:extLst>
                </p:cNvPr>
                <p:cNvSpPr/>
                <p:nvPr/>
              </p:nvSpPr>
              <p:spPr>
                <a:xfrm>
                  <a:off x="-10597105" y="5543796"/>
                  <a:ext cx="84428" cy="42215"/>
                </a:xfrm>
                <a:custGeom>
                  <a:avLst/>
                  <a:gdLst>
                    <a:gd name="connsiteX0" fmla="*/ 69929 w 84428"/>
                    <a:gd name="connsiteY0" fmla="*/ 30149 h 42215"/>
                    <a:gd name="connsiteX1" fmla="*/ 20413 w 84428"/>
                    <a:gd name="connsiteY1" fmla="*/ 41866 h 42215"/>
                    <a:gd name="connsiteX2" fmla="*/ 11341 w 84428"/>
                    <a:gd name="connsiteY2" fmla="*/ 10871 h 42215"/>
                    <a:gd name="connsiteX3" fmla="*/ 73331 w 84428"/>
                    <a:gd name="connsiteY3" fmla="*/ 2178 h 42215"/>
                    <a:gd name="connsiteX4" fmla="*/ 84292 w 84428"/>
                    <a:gd name="connsiteY4" fmla="*/ 12761 h 42215"/>
                    <a:gd name="connsiteX5" fmla="*/ 69929 w 84428"/>
                    <a:gd name="connsiteY5" fmla="*/ 30149 h 42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4428" h="42215">
                      <a:moveTo>
                        <a:pt x="69929" y="30149"/>
                      </a:moveTo>
                      <a:cubicBezTo>
                        <a:pt x="55943" y="37708"/>
                        <a:pt x="36666" y="43756"/>
                        <a:pt x="20413" y="41866"/>
                      </a:cubicBezTo>
                      <a:cubicBezTo>
                        <a:pt x="-1132" y="39598"/>
                        <a:pt x="-7936" y="21455"/>
                        <a:pt x="11341" y="10871"/>
                      </a:cubicBezTo>
                      <a:cubicBezTo>
                        <a:pt x="27973" y="1800"/>
                        <a:pt x="54809" y="-3114"/>
                        <a:pt x="73331" y="2178"/>
                      </a:cubicBezTo>
                      <a:cubicBezTo>
                        <a:pt x="78244" y="3690"/>
                        <a:pt x="83158" y="7470"/>
                        <a:pt x="84292" y="12761"/>
                      </a:cubicBezTo>
                      <a:cubicBezTo>
                        <a:pt x="85426" y="18809"/>
                        <a:pt x="79378" y="24857"/>
                        <a:pt x="69929" y="30149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7" name="Freeform 376">
                  <a:extLst>
                    <a:ext uri="{FF2B5EF4-FFF2-40B4-BE49-F238E27FC236}">
                      <a16:creationId xmlns:a16="http://schemas.microsoft.com/office/drawing/2014/main" id="{E04122B8-506B-C9D3-4968-6A9ED9A77A2F}"/>
                    </a:ext>
                  </a:extLst>
                </p:cNvPr>
                <p:cNvSpPr/>
                <p:nvPr/>
              </p:nvSpPr>
              <p:spPr>
                <a:xfrm>
                  <a:off x="-10680774" y="5559232"/>
                  <a:ext cx="84428" cy="42215"/>
                </a:xfrm>
                <a:custGeom>
                  <a:avLst/>
                  <a:gdLst>
                    <a:gd name="connsiteX0" fmla="*/ 14500 w 84428"/>
                    <a:gd name="connsiteY0" fmla="*/ 12067 h 42215"/>
                    <a:gd name="connsiteX1" fmla="*/ 64015 w 84428"/>
                    <a:gd name="connsiteY1" fmla="*/ 349 h 42215"/>
                    <a:gd name="connsiteX2" fmla="*/ 73087 w 84428"/>
                    <a:gd name="connsiteY2" fmla="*/ 31344 h 42215"/>
                    <a:gd name="connsiteX3" fmla="*/ 11098 w 84428"/>
                    <a:gd name="connsiteY3" fmla="*/ 40037 h 42215"/>
                    <a:gd name="connsiteX4" fmla="*/ 136 w 84428"/>
                    <a:gd name="connsiteY4" fmla="*/ 29454 h 42215"/>
                    <a:gd name="connsiteX5" fmla="*/ 14500 w 84428"/>
                    <a:gd name="connsiteY5" fmla="*/ 12067 h 422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4428" h="42215">
                      <a:moveTo>
                        <a:pt x="14500" y="12067"/>
                      </a:moveTo>
                      <a:cubicBezTo>
                        <a:pt x="28485" y="4507"/>
                        <a:pt x="47762" y="-1541"/>
                        <a:pt x="64015" y="349"/>
                      </a:cubicBezTo>
                      <a:cubicBezTo>
                        <a:pt x="85561" y="2617"/>
                        <a:pt x="92364" y="20760"/>
                        <a:pt x="73087" y="31344"/>
                      </a:cubicBezTo>
                      <a:cubicBezTo>
                        <a:pt x="56456" y="40415"/>
                        <a:pt x="29619" y="45329"/>
                        <a:pt x="11098" y="40037"/>
                      </a:cubicBezTo>
                      <a:cubicBezTo>
                        <a:pt x="6184" y="38525"/>
                        <a:pt x="1270" y="34746"/>
                        <a:pt x="136" y="29454"/>
                      </a:cubicBezTo>
                      <a:cubicBezTo>
                        <a:pt x="-998" y="23028"/>
                        <a:pt x="5050" y="16981"/>
                        <a:pt x="14500" y="12067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8" name="Freeform 377">
                  <a:extLst>
                    <a:ext uri="{FF2B5EF4-FFF2-40B4-BE49-F238E27FC236}">
                      <a16:creationId xmlns:a16="http://schemas.microsoft.com/office/drawing/2014/main" id="{010B1340-15C9-8533-9AB6-B9020BFD3E94}"/>
                    </a:ext>
                  </a:extLst>
                </p:cNvPr>
                <p:cNvSpPr/>
                <p:nvPr/>
              </p:nvSpPr>
              <p:spPr>
                <a:xfrm>
                  <a:off x="-10610303" y="5572053"/>
                  <a:ext cx="42215" cy="84428"/>
                </a:xfrm>
                <a:custGeom>
                  <a:avLst/>
                  <a:gdLst>
                    <a:gd name="connsiteX0" fmla="*/ 12067 w 42215"/>
                    <a:gd name="connsiteY0" fmla="*/ 69929 h 84428"/>
                    <a:gd name="connsiteX1" fmla="*/ 349 w 42215"/>
                    <a:gd name="connsiteY1" fmla="*/ 20413 h 84428"/>
                    <a:gd name="connsiteX2" fmla="*/ 31344 w 42215"/>
                    <a:gd name="connsiteY2" fmla="*/ 11342 h 84428"/>
                    <a:gd name="connsiteX3" fmla="*/ 40037 w 42215"/>
                    <a:gd name="connsiteY3" fmla="*/ 73331 h 84428"/>
                    <a:gd name="connsiteX4" fmla="*/ 29454 w 42215"/>
                    <a:gd name="connsiteY4" fmla="*/ 84292 h 84428"/>
                    <a:gd name="connsiteX5" fmla="*/ 12067 w 42215"/>
                    <a:gd name="connsiteY5" fmla="*/ 69929 h 844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215" h="84428">
                      <a:moveTo>
                        <a:pt x="12067" y="69929"/>
                      </a:moveTo>
                      <a:cubicBezTo>
                        <a:pt x="4507" y="55943"/>
                        <a:pt x="-1541" y="36666"/>
                        <a:pt x="349" y="20413"/>
                      </a:cubicBezTo>
                      <a:cubicBezTo>
                        <a:pt x="2617" y="-1132"/>
                        <a:pt x="20760" y="-7936"/>
                        <a:pt x="31344" y="11342"/>
                      </a:cubicBezTo>
                      <a:cubicBezTo>
                        <a:pt x="40415" y="27972"/>
                        <a:pt x="45329" y="54810"/>
                        <a:pt x="40037" y="73331"/>
                      </a:cubicBezTo>
                      <a:cubicBezTo>
                        <a:pt x="38526" y="78244"/>
                        <a:pt x="34746" y="83158"/>
                        <a:pt x="29454" y="84292"/>
                      </a:cubicBezTo>
                      <a:cubicBezTo>
                        <a:pt x="23406" y="85426"/>
                        <a:pt x="17358" y="79379"/>
                        <a:pt x="12067" y="69929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9" name="Freeform 378">
                  <a:extLst>
                    <a:ext uri="{FF2B5EF4-FFF2-40B4-BE49-F238E27FC236}">
                      <a16:creationId xmlns:a16="http://schemas.microsoft.com/office/drawing/2014/main" id="{754012BF-3E65-F0D4-DAD3-A2A183967AEC}"/>
                    </a:ext>
                  </a:extLst>
                </p:cNvPr>
                <p:cNvSpPr/>
                <p:nvPr/>
              </p:nvSpPr>
              <p:spPr>
                <a:xfrm>
                  <a:off x="-10625739" y="5488384"/>
                  <a:ext cx="42215" cy="84428"/>
                </a:xfrm>
                <a:custGeom>
                  <a:avLst/>
                  <a:gdLst>
                    <a:gd name="connsiteX0" fmla="*/ 30149 w 42215"/>
                    <a:gd name="connsiteY0" fmla="*/ 14500 h 84428"/>
                    <a:gd name="connsiteX1" fmla="*/ 41866 w 42215"/>
                    <a:gd name="connsiteY1" fmla="*/ 64015 h 84428"/>
                    <a:gd name="connsiteX2" fmla="*/ 10871 w 42215"/>
                    <a:gd name="connsiteY2" fmla="*/ 73087 h 84428"/>
                    <a:gd name="connsiteX3" fmla="*/ 2178 w 42215"/>
                    <a:gd name="connsiteY3" fmla="*/ 11098 h 84428"/>
                    <a:gd name="connsiteX4" fmla="*/ 12761 w 42215"/>
                    <a:gd name="connsiteY4" fmla="*/ 136 h 84428"/>
                    <a:gd name="connsiteX5" fmla="*/ 30149 w 42215"/>
                    <a:gd name="connsiteY5" fmla="*/ 14500 h 844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2215" h="84428">
                      <a:moveTo>
                        <a:pt x="30149" y="14500"/>
                      </a:moveTo>
                      <a:cubicBezTo>
                        <a:pt x="37708" y="28485"/>
                        <a:pt x="43756" y="47762"/>
                        <a:pt x="41866" y="64015"/>
                      </a:cubicBezTo>
                      <a:cubicBezTo>
                        <a:pt x="39598" y="85561"/>
                        <a:pt x="21455" y="92364"/>
                        <a:pt x="10871" y="73087"/>
                      </a:cubicBezTo>
                      <a:cubicBezTo>
                        <a:pt x="1800" y="56456"/>
                        <a:pt x="-3114" y="29619"/>
                        <a:pt x="2178" y="11098"/>
                      </a:cubicBezTo>
                      <a:cubicBezTo>
                        <a:pt x="3690" y="6184"/>
                        <a:pt x="7469" y="1270"/>
                        <a:pt x="12761" y="136"/>
                      </a:cubicBezTo>
                      <a:cubicBezTo>
                        <a:pt x="19187" y="-998"/>
                        <a:pt x="25235" y="5050"/>
                        <a:pt x="30149" y="14500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0" name="Freeform 379">
                  <a:extLst>
                    <a:ext uri="{FF2B5EF4-FFF2-40B4-BE49-F238E27FC236}">
                      <a16:creationId xmlns:a16="http://schemas.microsoft.com/office/drawing/2014/main" id="{6A6760F3-B912-48EB-D514-74C4D1B11148}"/>
                    </a:ext>
                  </a:extLst>
                </p:cNvPr>
                <p:cNvSpPr/>
                <p:nvPr/>
              </p:nvSpPr>
              <p:spPr>
                <a:xfrm rot="20950868">
                  <a:off x="-10611027" y="5563068"/>
                  <a:ext cx="23434" cy="23434"/>
                </a:xfrm>
                <a:custGeom>
                  <a:avLst/>
                  <a:gdLst>
                    <a:gd name="connsiteX0" fmla="*/ 23434 w 23434"/>
                    <a:gd name="connsiteY0" fmla="*/ 11717 h 23434"/>
                    <a:gd name="connsiteX1" fmla="*/ 11717 w 23434"/>
                    <a:gd name="connsiteY1" fmla="*/ 23434 h 23434"/>
                    <a:gd name="connsiteX2" fmla="*/ 0 w 23434"/>
                    <a:gd name="connsiteY2" fmla="*/ 11717 h 23434"/>
                    <a:gd name="connsiteX3" fmla="*/ 11717 w 23434"/>
                    <a:gd name="connsiteY3" fmla="*/ 0 h 23434"/>
                    <a:gd name="connsiteX4" fmla="*/ 23434 w 23434"/>
                    <a:gd name="connsiteY4" fmla="*/ 11717 h 234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434" h="23434">
                      <a:moveTo>
                        <a:pt x="23434" y="11717"/>
                      </a:moveTo>
                      <a:cubicBezTo>
                        <a:pt x="23434" y="18188"/>
                        <a:pt x="18188" y="23434"/>
                        <a:pt x="11717" y="23434"/>
                      </a:cubicBezTo>
                      <a:cubicBezTo>
                        <a:pt x="5246" y="23434"/>
                        <a:pt x="0" y="18188"/>
                        <a:pt x="0" y="11717"/>
                      </a:cubicBezTo>
                      <a:cubicBezTo>
                        <a:pt x="0" y="5246"/>
                        <a:pt x="5246" y="0"/>
                        <a:pt x="11717" y="0"/>
                      </a:cubicBezTo>
                      <a:cubicBezTo>
                        <a:pt x="18188" y="0"/>
                        <a:pt x="23434" y="5246"/>
                        <a:pt x="23434" y="11717"/>
                      </a:cubicBezTo>
                      <a:close/>
                    </a:path>
                  </a:pathLst>
                </a:custGeom>
                <a:solidFill>
                  <a:srgbClr val="F2B34A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81" name="Graphic 8">
                <a:extLst>
                  <a:ext uri="{FF2B5EF4-FFF2-40B4-BE49-F238E27FC236}">
                    <a16:creationId xmlns:a16="http://schemas.microsoft.com/office/drawing/2014/main" id="{CD4CDAFC-C290-1884-DB6C-04F42C68F18F}"/>
                  </a:ext>
                </a:extLst>
              </p:cNvPr>
              <p:cNvGrpSpPr/>
              <p:nvPr/>
            </p:nvGrpSpPr>
            <p:grpSpPr>
              <a:xfrm>
                <a:off x="820260" y="2777058"/>
                <a:ext cx="442131" cy="442131"/>
                <a:chOff x="-10124140" y="4465690"/>
                <a:chExt cx="306179" cy="306179"/>
              </a:xfrm>
            </p:grpSpPr>
            <p:sp>
              <p:nvSpPr>
                <p:cNvPr id="382" name="Freeform 381">
                  <a:extLst>
                    <a:ext uri="{FF2B5EF4-FFF2-40B4-BE49-F238E27FC236}">
                      <a16:creationId xmlns:a16="http://schemas.microsoft.com/office/drawing/2014/main" id="{2A88BBE9-9B69-739D-FA29-297D9E5399C6}"/>
                    </a:ext>
                  </a:extLst>
                </p:cNvPr>
                <p:cNvSpPr/>
                <p:nvPr/>
              </p:nvSpPr>
              <p:spPr>
                <a:xfrm>
                  <a:off x="-9990734" y="4465690"/>
                  <a:ext cx="80598" cy="153499"/>
                </a:xfrm>
                <a:custGeom>
                  <a:avLst/>
                  <a:gdLst>
                    <a:gd name="connsiteX0" fmla="*/ 80539 w 80598"/>
                    <a:gd name="connsiteY0" fmla="*/ 38939 h 153499"/>
                    <a:gd name="connsiteX1" fmla="*/ 58616 w 80598"/>
                    <a:gd name="connsiteY1" fmla="*/ 130789 h 153499"/>
                    <a:gd name="connsiteX2" fmla="*/ 28 w 80598"/>
                    <a:gd name="connsiteY2" fmla="*/ 119449 h 153499"/>
                    <a:gd name="connsiteX3" fmla="*/ 37827 w 80598"/>
                    <a:gd name="connsiteY3" fmla="*/ 9834 h 153499"/>
                    <a:gd name="connsiteX4" fmla="*/ 64286 w 80598"/>
                    <a:gd name="connsiteY4" fmla="*/ 762 h 153499"/>
                    <a:gd name="connsiteX5" fmla="*/ 80539 w 80598"/>
                    <a:gd name="connsiteY5" fmla="*/ 38939 h 1534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0598" h="153499">
                      <a:moveTo>
                        <a:pt x="80539" y="38939"/>
                      </a:moveTo>
                      <a:cubicBezTo>
                        <a:pt x="81295" y="68421"/>
                        <a:pt x="74869" y="105464"/>
                        <a:pt x="58616" y="130789"/>
                      </a:cubicBezTo>
                      <a:cubicBezTo>
                        <a:pt x="37071" y="164807"/>
                        <a:pt x="784" y="160271"/>
                        <a:pt x="28" y="119449"/>
                      </a:cubicBezTo>
                      <a:cubicBezTo>
                        <a:pt x="-728" y="84297"/>
                        <a:pt x="13636" y="35915"/>
                        <a:pt x="37827" y="9834"/>
                      </a:cubicBezTo>
                      <a:cubicBezTo>
                        <a:pt x="44252" y="2652"/>
                        <a:pt x="54836" y="-1884"/>
                        <a:pt x="64286" y="762"/>
                      </a:cubicBezTo>
                      <a:cubicBezTo>
                        <a:pt x="74869" y="3786"/>
                        <a:pt x="80161" y="19284"/>
                        <a:pt x="80539" y="38939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3" name="Freeform 382">
                  <a:extLst>
                    <a:ext uri="{FF2B5EF4-FFF2-40B4-BE49-F238E27FC236}">
                      <a16:creationId xmlns:a16="http://schemas.microsoft.com/office/drawing/2014/main" id="{C9598E6D-F7BD-6ED8-35EE-B18736895582}"/>
                    </a:ext>
                  </a:extLst>
                </p:cNvPr>
                <p:cNvSpPr/>
                <p:nvPr/>
              </p:nvSpPr>
              <p:spPr>
                <a:xfrm>
                  <a:off x="-10031965" y="4618370"/>
                  <a:ext cx="80598" cy="153499"/>
                </a:xfrm>
                <a:custGeom>
                  <a:avLst/>
                  <a:gdLst>
                    <a:gd name="connsiteX0" fmla="*/ 59 w 80598"/>
                    <a:gd name="connsiteY0" fmla="*/ 114561 h 153499"/>
                    <a:gd name="connsiteX1" fmla="*/ 21982 w 80598"/>
                    <a:gd name="connsiteY1" fmla="*/ 22711 h 153499"/>
                    <a:gd name="connsiteX2" fmla="*/ 80570 w 80598"/>
                    <a:gd name="connsiteY2" fmla="*/ 34050 h 153499"/>
                    <a:gd name="connsiteX3" fmla="*/ 42772 w 80598"/>
                    <a:gd name="connsiteY3" fmla="*/ 143666 h 153499"/>
                    <a:gd name="connsiteX4" fmla="*/ 16313 w 80598"/>
                    <a:gd name="connsiteY4" fmla="*/ 152737 h 153499"/>
                    <a:gd name="connsiteX5" fmla="*/ 59 w 80598"/>
                    <a:gd name="connsiteY5" fmla="*/ 114561 h 1534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0598" h="153499">
                      <a:moveTo>
                        <a:pt x="59" y="114561"/>
                      </a:moveTo>
                      <a:cubicBezTo>
                        <a:pt x="-697" y="85078"/>
                        <a:pt x="5729" y="48036"/>
                        <a:pt x="21982" y="22711"/>
                      </a:cubicBezTo>
                      <a:cubicBezTo>
                        <a:pt x="43527" y="-11308"/>
                        <a:pt x="79814" y="-6772"/>
                        <a:pt x="80570" y="34050"/>
                      </a:cubicBezTo>
                      <a:cubicBezTo>
                        <a:pt x="81326" y="69203"/>
                        <a:pt x="66962" y="117585"/>
                        <a:pt x="42772" y="143666"/>
                      </a:cubicBezTo>
                      <a:cubicBezTo>
                        <a:pt x="36346" y="150847"/>
                        <a:pt x="25762" y="155383"/>
                        <a:pt x="16313" y="152737"/>
                      </a:cubicBezTo>
                      <a:cubicBezTo>
                        <a:pt x="5729" y="149713"/>
                        <a:pt x="815" y="134216"/>
                        <a:pt x="59" y="114561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4" name="Freeform 703">
                  <a:extLst>
                    <a:ext uri="{FF2B5EF4-FFF2-40B4-BE49-F238E27FC236}">
                      <a16:creationId xmlns:a16="http://schemas.microsoft.com/office/drawing/2014/main" id="{26474DFA-5F29-1CE4-CCA8-87A5ED88D00E}"/>
                    </a:ext>
                  </a:extLst>
                </p:cNvPr>
                <p:cNvSpPr/>
                <p:nvPr/>
              </p:nvSpPr>
              <p:spPr>
                <a:xfrm>
                  <a:off x="-9971460" y="4599096"/>
                  <a:ext cx="153499" cy="80598"/>
                </a:xfrm>
                <a:custGeom>
                  <a:avLst/>
                  <a:gdLst>
                    <a:gd name="connsiteX0" fmla="*/ 114561 w 153499"/>
                    <a:gd name="connsiteY0" fmla="*/ 80539 h 80598"/>
                    <a:gd name="connsiteX1" fmla="*/ 22711 w 153499"/>
                    <a:gd name="connsiteY1" fmla="*/ 58616 h 80598"/>
                    <a:gd name="connsiteX2" fmla="*/ 34050 w 153499"/>
                    <a:gd name="connsiteY2" fmla="*/ 28 h 80598"/>
                    <a:gd name="connsiteX3" fmla="*/ 143666 w 153499"/>
                    <a:gd name="connsiteY3" fmla="*/ 37827 h 80598"/>
                    <a:gd name="connsiteX4" fmla="*/ 152737 w 153499"/>
                    <a:gd name="connsiteY4" fmla="*/ 64286 h 80598"/>
                    <a:gd name="connsiteX5" fmla="*/ 114561 w 153499"/>
                    <a:gd name="connsiteY5" fmla="*/ 80539 h 80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3499" h="80598">
                      <a:moveTo>
                        <a:pt x="114561" y="80539"/>
                      </a:moveTo>
                      <a:cubicBezTo>
                        <a:pt x="85078" y="81295"/>
                        <a:pt x="48036" y="74869"/>
                        <a:pt x="22711" y="58616"/>
                      </a:cubicBezTo>
                      <a:cubicBezTo>
                        <a:pt x="-11308" y="37071"/>
                        <a:pt x="-6772" y="784"/>
                        <a:pt x="34050" y="28"/>
                      </a:cubicBezTo>
                      <a:cubicBezTo>
                        <a:pt x="69203" y="-728"/>
                        <a:pt x="117585" y="13636"/>
                        <a:pt x="143666" y="37827"/>
                      </a:cubicBezTo>
                      <a:cubicBezTo>
                        <a:pt x="150847" y="44252"/>
                        <a:pt x="155383" y="54836"/>
                        <a:pt x="152737" y="64286"/>
                      </a:cubicBezTo>
                      <a:cubicBezTo>
                        <a:pt x="149713" y="74869"/>
                        <a:pt x="134216" y="79783"/>
                        <a:pt x="114561" y="80539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5" name="Freeform 704">
                  <a:extLst>
                    <a:ext uri="{FF2B5EF4-FFF2-40B4-BE49-F238E27FC236}">
                      <a16:creationId xmlns:a16="http://schemas.microsoft.com/office/drawing/2014/main" id="{9207CF7E-6B3C-C586-024A-E0CA8BEC7271}"/>
                    </a:ext>
                  </a:extLst>
                </p:cNvPr>
                <p:cNvSpPr/>
                <p:nvPr/>
              </p:nvSpPr>
              <p:spPr>
                <a:xfrm>
                  <a:off x="-10124140" y="4557865"/>
                  <a:ext cx="153499" cy="80598"/>
                </a:xfrm>
                <a:custGeom>
                  <a:avLst/>
                  <a:gdLst>
                    <a:gd name="connsiteX0" fmla="*/ 38939 w 153499"/>
                    <a:gd name="connsiteY0" fmla="*/ 59 h 80598"/>
                    <a:gd name="connsiteX1" fmla="*/ 130789 w 153499"/>
                    <a:gd name="connsiteY1" fmla="*/ 21982 h 80598"/>
                    <a:gd name="connsiteX2" fmla="*/ 119449 w 153499"/>
                    <a:gd name="connsiteY2" fmla="*/ 80570 h 80598"/>
                    <a:gd name="connsiteX3" fmla="*/ 9834 w 153499"/>
                    <a:gd name="connsiteY3" fmla="*/ 42771 h 80598"/>
                    <a:gd name="connsiteX4" fmla="*/ 762 w 153499"/>
                    <a:gd name="connsiteY4" fmla="*/ 16313 h 80598"/>
                    <a:gd name="connsiteX5" fmla="*/ 38939 w 153499"/>
                    <a:gd name="connsiteY5" fmla="*/ 59 h 80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3499" h="80598">
                      <a:moveTo>
                        <a:pt x="38939" y="59"/>
                      </a:moveTo>
                      <a:cubicBezTo>
                        <a:pt x="68421" y="-697"/>
                        <a:pt x="105464" y="5729"/>
                        <a:pt x="130789" y="21982"/>
                      </a:cubicBezTo>
                      <a:cubicBezTo>
                        <a:pt x="164807" y="43527"/>
                        <a:pt x="160271" y="79814"/>
                        <a:pt x="119449" y="80570"/>
                      </a:cubicBezTo>
                      <a:cubicBezTo>
                        <a:pt x="84297" y="81326"/>
                        <a:pt x="35915" y="66962"/>
                        <a:pt x="9834" y="42771"/>
                      </a:cubicBezTo>
                      <a:cubicBezTo>
                        <a:pt x="2652" y="36346"/>
                        <a:pt x="-1884" y="25762"/>
                        <a:pt x="762" y="16313"/>
                      </a:cubicBezTo>
                      <a:cubicBezTo>
                        <a:pt x="3786" y="5729"/>
                        <a:pt x="19283" y="815"/>
                        <a:pt x="38939" y="59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6" name="Freeform 705">
                  <a:extLst>
                    <a:ext uri="{FF2B5EF4-FFF2-40B4-BE49-F238E27FC236}">
                      <a16:creationId xmlns:a16="http://schemas.microsoft.com/office/drawing/2014/main" id="{1ECC7151-0A27-53BE-4B17-1EA334485440}"/>
                    </a:ext>
                  </a:extLst>
                </p:cNvPr>
                <p:cNvSpPr/>
                <p:nvPr/>
              </p:nvSpPr>
              <p:spPr>
                <a:xfrm>
                  <a:off x="-9974111" y="4529930"/>
                  <a:ext cx="143888" cy="102145"/>
                </a:xfrm>
                <a:custGeom>
                  <a:avLst/>
                  <a:gdLst>
                    <a:gd name="connsiteX0" fmla="*/ 126662 w 143888"/>
                    <a:gd name="connsiteY0" fmla="*/ 51051 h 102145"/>
                    <a:gd name="connsiteX1" fmla="*/ 46151 w 143888"/>
                    <a:gd name="connsiteY1" fmla="*/ 100567 h 102145"/>
                    <a:gd name="connsiteX2" fmla="*/ 12510 w 143888"/>
                    <a:gd name="connsiteY2" fmla="*/ 51051 h 102145"/>
                    <a:gd name="connsiteX3" fmla="*/ 116834 w 143888"/>
                    <a:gd name="connsiteY3" fmla="*/ 24 h 102145"/>
                    <a:gd name="connsiteX4" fmla="*/ 141781 w 143888"/>
                    <a:gd name="connsiteY4" fmla="*/ 12119 h 102145"/>
                    <a:gd name="connsiteX5" fmla="*/ 126662 w 143888"/>
                    <a:gd name="connsiteY5" fmla="*/ 51051 h 102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3888" h="102145">
                      <a:moveTo>
                        <a:pt x="126662" y="51051"/>
                      </a:moveTo>
                      <a:cubicBezTo>
                        <a:pt x="106250" y="72597"/>
                        <a:pt x="75634" y="94142"/>
                        <a:pt x="46151" y="100567"/>
                      </a:cubicBezTo>
                      <a:cubicBezTo>
                        <a:pt x="6841" y="109261"/>
                        <a:pt x="-15460" y="80534"/>
                        <a:pt x="12510" y="51051"/>
                      </a:cubicBezTo>
                      <a:cubicBezTo>
                        <a:pt x="36701" y="25727"/>
                        <a:pt x="81303" y="1536"/>
                        <a:pt x="116834" y="24"/>
                      </a:cubicBezTo>
                      <a:cubicBezTo>
                        <a:pt x="126662" y="-354"/>
                        <a:pt x="136867" y="3803"/>
                        <a:pt x="141781" y="12119"/>
                      </a:cubicBezTo>
                      <a:cubicBezTo>
                        <a:pt x="147829" y="22325"/>
                        <a:pt x="140269" y="36688"/>
                        <a:pt x="126662" y="51051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7" name="Freeform 706">
                  <a:extLst>
                    <a:ext uri="{FF2B5EF4-FFF2-40B4-BE49-F238E27FC236}">
                      <a16:creationId xmlns:a16="http://schemas.microsoft.com/office/drawing/2014/main" id="{6E7AC3B8-B0A1-DFCB-3EF6-E42726BED9E4}"/>
                    </a:ext>
                  </a:extLst>
                </p:cNvPr>
                <p:cNvSpPr/>
                <p:nvPr/>
              </p:nvSpPr>
              <p:spPr>
                <a:xfrm>
                  <a:off x="-10111722" y="4605484"/>
                  <a:ext cx="143732" cy="102145"/>
                </a:xfrm>
                <a:custGeom>
                  <a:avLst/>
                  <a:gdLst>
                    <a:gd name="connsiteX0" fmla="*/ 17071 w 143732"/>
                    <a:gd name="connsiteY0" fmla="*/ 51094 h 102145"/>
                    <a:gd name="connsiteX1" fmla="*/ 97581 w 143732"/>
                    <a:gd name="connsiteY1" fmla="*/ 1578 h 102145"/>
                    <a:gd name="connsiteX2" fmla="*/ 131222 w 143732"/>
                    <a:gd name="connsiteY2" fmla="*/ 51094 h 102145"/>
                    <a:gd name="connsiteX3" fmla="*/ 26898 w 143732"/>
                    <a:gd name="connsiteY3" fmla="*/ 102121 h 102145"/>
                    <a:gd name="connsiteX4" fmla="*/ 1951 w 143732"/>
                    <a:gd name="connsiteY4" fmla="*/ 90026 h 102145"/>
                    <a:gd name="connsiteX5" fmla="*/ 17071 w 143732"/>
                    <a:gd name="connsiteY5" fmla="*/ 51094 h 102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3732" h="102145">
                      <a:moveTo>
                        <a:pt x="17071" y="51094"/>
                      </a:moveTo>
                      <a:cubicBezTo>
                        <a:pt x="37482" y="29549"/>
                        <a:pt x="68099" y="8004"/>
                        <a:pt x="97581" y="1578"/>
                      </a:cubicBezTo>
                      <a:cubicBezTo>
                        <a:pt x="136892" y="-7116"/>
                        <a:pt x="159193" y="21611"/>
                        <a:pt x="131222" y="51094"/>
                      </a:cubicBezTo>
                      <a:cubicBezTo>
                        <a:pt x="107031" y="76419"/>
                        <a:pt x="62429" y="100231"/>
                        <a:pt x="26898" y="102121"/>
                      </a:cubicBezTo>
                      <a:cubicBezTo>
                        <a:pt x="17071" y="102500"/>
                        <a:pt x="6865" y="98342"/>
                        <a:pt x="1951" y="90026"/>
                      </a:cubicBezTo>
                      <a:cubicBezTo>
                        <a:pt x="-3718" y="79820"/>
                        <a:pt x="3463" y="65457"/>
                        <a:pt x="17071" y="51094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8" name="Freeform 707">
                  <a:extLst>
                    <a:ext uri="{FF2B5EF4-FFF2-40B4-BE49-F238E27FC236}">
                      <a16:creationId xmlns:a16="http://schemas.microsoft.com/office/drawing/2014/main" id="{3D9A43A5-7AC1-1BD0-7642-FBF666BAC58A}"/>
                    </a:ext>
                  </a:extLst>
                </p:cNvPr>
                <p:cNvSpPr/>
                <p:nvPr/>
              </p:nvSpPr>
              <p:spPr>
                <a:xfrm>
                  <a:off x="-9984345" y="4615719"/>
                  <a:ext cx="102145" cy="143732"/>
                </a:xfrm>
                <a:custGeom>
                  <a:avLst/>
                  <a:gdLst>
                    <a:gd name="connsiteX0" fmla="*/ 51094 w 102145"/>
                    <a:gd name="connsiteY0" fmla="*/ 126661 h 143732"/>
                    <a:gd name="connsiteX1" fmla="*/ 1578 w 102145"/>
                    <a:gd name="connsiteY1" fmla="*/ 46151 h 143732"/>
                    <a:gd name="connsiteX2" fmla="*/ 51094 w 102145"/>
                    <a:gd name="connsiteY2" fmla="*/ 12510 h 143732"/>
                    <a:gd name="connsiteX3" fmla="*/ 102122 w 102145"/>
                    <a:gd name="connsiteY3" fmla="*/ 116834 h 143732"/>
                    <a:gd name="connsiteX4" fmla="*/ 90026 w 102145"/>
                    <a:gd name="connsiteY4" fmla="*/ 141781 h 143732"/>
                    <a:gd name="connsiteX5" fmla="*/ 51094 w 102145"/>
                    <a:gd name="connsiteY5" fmla="*/ 126661 h 143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145" h="143732">
                      <a:moveTo>
                        <a:pt x="51094" y="126661"/>
                      </a:moveTo>
                      <a:cubicBezTo>
                        <a:pt x="29549" y="106250"/>
                        <a:pt x="8004" y="75634"/>
                        <a:pt x="1578" y="46151"/>
                      </a:cubicBezTo>
                      <a:cubicBezTo>
                        <a:pt x="-7116" y="6841"/>
                        <a:pt x="21611" y="-15460"/>
                        <a:pt x="51094" y="12510"/>
                      </a:cubicBezTo>
                      <a:cubicBezTo>
                        <a:pt x="76419" y="36701"/>
                        <a:pt x="100610" y="81303"/>
                        <a:pt x="102122" y="116834"/>
                      </a:cubicBezTo>
                      <a:cubicBezTo>
                        <a:pt x="102500" y="126661"/>
                        <a:pt x="98342" y="136867"/>
                        <a:pt x="90026" y="141781"/>
                      </a:cubicBezTo>
                      <a:cubicBezTo>
                        <a:pt x="79820" y="147451"/>
                        <a:pt x="65457" y="140269"/>
                        <a:pt x="51094" y="126661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9" name="Freeform 708">
                  <a:extLst>
                    <a:ext uri="{FF2B5EF4-FFF2-40B4-BE49-F238E27FC236}">
                      <a16:creationId xmlns:a16="http://schemas.microsoft.com/office/drawing/2014/main" id="{82FD946A-DD71-ACDD-4730-824E9D7C77E3}"/>
                    </a:ext>
                  </a:extLst>
                </p:cNvPr>
                <p:cNvSpPr/>
                <p:nvPr/>
              </p:nvSpPr>
              <p:spPr>
                <a:xfrm>
                  <a:off x="-10059900" y="4477952"/>
                  <a:ext cx="102145" cy="143888"/>
                </a:xfrm>
                <a:custGeom>
                  <a:avLst/>
                  <a:gdLst>
                    <a:gd name="connsiteX0" fmla="*/ 51051 w 102145"/>
                    <a:gd name="connsiteY0" fmla="*/ 17227 h 143888"/>
                    <a:gd name="connsiteX1" fmla="*/ 100567 w 102145"/>
                    <a:gd name="connsiteY1" fmla="*/ 97738 h 143888"/>
                    <a:gd name="connsiteX2" fmla="*/ 51051 w 102145"/>
                    <a:gd name="connsiteY2" fmla="*/ 131378 h 143888"/>
                    <a:gd name="connsiteX3" fmla="*/ 24 w 102145"/>
                    <a:gd name="connsiteY3" fmla="*/ 27055 h 143888"/>
                    <a:gd name="connsiteX4" fmla="*/ 12119 w 102145"/>
                    <a:gd name="connsiteY4" fmla="*/ 2108 h 143888"/>
                    <a:gd name="connsiteX5" fmla="*/ 51051 w 102145"/>
                    <a:gd name="connsiteY5" fmla="*/ 17227 h 1438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145" h="143888">
                      <a:moveTo>
                        <a:pt x="51051" y="17227"/>
                      </a:moveTo>
                      <a:cubicBezTo>
                        <a:pt x="72597" y="37638"/>
                        <a:pt x="94142" y="68255"/>
                        <a:pt x="100567" y="97738"/>
                      </a:cubicBezTo>
                      <a:cubicBezTo>
                        <a:pt x="109261" y="137048"/>
                        <a:pt x="80534" y="159349"/>
                        <a:pt x="51051" y="131378"/>
                      </a:cubicBezTo>
                      <a:cubicBezTo>
                        <a:pt x="25727" y="107187"/>
                        <a:pt x="1536" y="62585"/>
                        <a:pt x="24" y="27055"/>
                      </a:cubicBezTo>
                      <a:cubicBezTo>
                        <a:pt x="-354" y="17227"/>
                        <a:pt x="3803" y="7021"/>
                        <a:pt x="12119" y="2108"/>
                      </a:cubicBezTo>
                      <a:cubicBezTo>
                        <a:pt x="22325" y="-3940"/>
                        <a:pt x="36688" y="3620"/>
                        <a:pt x="51051" y="17227"/>
                      </a:cubicBezTo>
                      <a:close/>
                    </a:path>
                  </a:pathLst>
                </a:custGeom>
                <a:solidFill>
                  <a:srgbClr val="FFFFFD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10" name="Freeform 709">
                  <a:extLst>
                    <a:ext uri="{FF2B5EF4-FFF2-40B4-BE49-F238E27FC236}">
                      <a16:creationId xmlns:a16="http://schemas.microsoft.com/office/drawing/2014/main" id="{0223CF83-B173-09D6-1A5F-B6B5A913F80A}"/>
                    </a:ext>
                  </a:extLst>
                </p:cNvPr>
                <p:cNvSpPr/>
                <p:nvPr/>
              </p:nvSpPr>
              <p:spPr>
                <a:xfrm rot="-1730922">
                  <a:off x="-9995679" y="4589311"/>
                  <a:ext cx="43846" cy="43846"/>
                </a:xfrm>
                <a:custGeom>
                  <a:avLst/>
                  <a:gdLst>
                    <a:gd name="connsiteX0" fmla="*/ 43846 w 43846"/>
                    <a:gd name="connsiteY0" fmla="*/ 21923 h 43846"/>
                    <a:gd name="connsiteX1" fmla="*/ 21923 w 43846"/>
                    <a:gd name="connsiteY1" fmla="*/ 43846 h 43846"/>
                    <a:gd name="connsiteX2" fmla="*/ 0 w 43846"/>
                    <a:gd name="connsiteY2" fmla="*/ 21923 h 43846"/>
                    <a:gd name="connsiteX3" fmla="*/ 21923 w 43846"/>
                    <a:gd name="connsiteY3" fmla="*/ 0 h 43846"/>
                    <a:gd name="connsiteX4" fmla="*/ 43846 w 43846"/>
                    <a:gd name="connsiteY4" fmla="*/ 21923 h 43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846" h="43846">
                      <a:moveTo>
                        <a:pt x="43846" y="21923"/>
                      </a:moveTo>
                      <a:cubicBezTo>
                        <a:pt x="43846" y="34031"/>
                        <a:pt x="34031" y="43846"/>
                        <a:pt x="21923" y="43846"/>
                      </a:cubicBezTo>
                      <a:cubicBezTo>
                        <a:pt x="9815" y="43846"/>
                        <a:pt x="0" y="34031"/>
                        <a:pt x="0" y="21923"/>
                      </a:cubicBezTo>
                      <a:cubicBezTo>
                        <a:pt x="0" y="9815"/>
                        <a:pt x="9815" y="0"/>
                        <a:pt x="21923" y="0"/>
                      </a:cubicBezTo>
                      <a:cubicBezTo>
                        <a:pt x="34031" y="0"/>
                        <a:pt x="43846" y="9815"/>
                        <a:pt x="43846" y="21923"/>
                      </a:cubicBezTo>
                      <a:close/>
                    </a:path>
                  </a:pathLst>
                </a:custGeom>
                <a:solidFill>
                  <a:srgbClr val="F2B34A"/>
                </a:solidFill>
                <a:ln w="377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340" name="Graphic 285">
            <a:extLst>
              <a:ext uri="{FF2B5EF4-FFF2-40B4-BE49-F238E27FC236}">
                <a16:creationId xmlns:a16="http://schemas.microsoft.com/office/drawing/2014/main" id="{7432C071-2997-3DE6-2709-18EF28EEB8BB}"/>
              </a:ext>
            </a:extLst>
          </p:cNvPr>
          <p:cNvGrpSpPr/>
          <p:nvPr/>
        </p:nvGrpSpPr>
        <p:grpSpPr>
          <a:xfrm>
            <a:off x="9432405" y="31993"/>
            <a:ext cx="802995" cy="688080"/>
            <a:chOff x="-9776897" y="4944341"/>
            <a:chExt cx="912256" cy="781705"/>
          </a:xfrm>
        </p:grpSpPr>
        <p:sp>
          <p:nvSpPr>
            <p:cNvPr id="341" name="Freeform 340">
              <a:extLst>
                <a:ext uri="{FF2B5EF4-FFF2-40B4-BE49-F238E27FC236}">
                  <a16:creationId xmlns:a16="http://schemas.microsoft.com/office/drawing/2014/main" id="{C9B15FE4-4A47-A3EF-3579-4819D30A7C2E}"/>
                </a:ext>
              </a:extLst>
            </p:cNvPr>
            <p:cNvSpPr/>
            <p:nvPr/>
          </p:nvSpPr>
          <p:spPr>
            <a:xfrm>
              <a:off x="-9612591" y="5514668"/>
              <a:ext cx="196955" cy="211378"/>
            </a:xfrm>
            <a:custGeom>
              <a:avLst/>
              <a:gdLst>
                <a:gd name="connsiteX0" fmla="*/ 170438 w 196955"/>
                <a:gd name="connsiteY0" fmla="*/ 7264 h 211378"/>
                <a:gd name="connsiteX1" fmla="*/ 189693 w 196955"/>
                <a:gd name="connsiteY1" fmla="*/ 1802 h 211378"/>
                <a:gd name="connsiteX2" fmla="*/ 195155 w 196955"/>
                <a:gd name="connsiteY2" fmla="*/ 21058 h 211378"/>
                <a:gd name="connsiteX3" fmla="*/ 108901 w 196955"/>
                <a:gd name="connsiteY3" fmla="*/ 175776 h 211378"/>
                <a:gd name="connsiteX4" fmla="*/ 108393 w 196955"/>
                <a:gd name="connsiteY4" fmla="*/ 176613 h 211378"/>
                <a:gd name="connsiteX5" fmla="*/ 101816 w 196955"/>
                <a:gd name="connsiteY5" fmla="*/ 186372 h 211378"/>
                <a:gd name="connsiteX6" fmla="*/ 61470 w 196955"/>
                <a:gd name="connsiteY6" fmla="*/ 209974 h 211378"/>
                <a:gd name="connsiteX7" fmla="*/ 15842 w 196955"/>
                <a:gd name="connsiteY7" fmla="*/ 204020 h 211378"/>
                <a:gd name="connsiteX8" fmla="*/ 5165 w 196955"/>
                <a:gd name="connsiteY8" fmla="*/ 197017 h 211378"/>
                <a:gd name="connsiteX9" fmla="*/ 3180 w 196955"/>
                <a:gd name="connsiteY9" fmla="*/ 177187 h 211378"/>
                <a:gd name="connsiteX10" fmla="*/ 23009 w 196955"/>
                <a:gd name="connsiteY10" fmla="*/ 175202 h 211378"/>
                <a:gd name="connsiteX11" fmla="*/ 28783 w 196955"/>
                <a:gd name="connsiteY11" fmla="*/ 178974 h 211378"/>
                <a:gd name="connsiteX12" fmla="*/ 56025 w 196955"/>
                <a:gd name="connsiteY12" fmla="*/ 182271 h 211378"/>
                <a:gd name="connsiteX13" fmla="*/ 80003 w 196955"/>
                <a:gd name="connsiteY13" fmla="*/ 168510 h 211378"/>
                <a:gd name="connsiteX14" fmla="*/ 83512 w 196955"/>
                <a:gd name="connsiteY14" fmla="*/ 163344 h 211378"/>
                <a:gd name="connsiteX15" fmla="*/ 84168 w 196955"/>
                <a:gd name="connsiteY15" fmla="*/ 161999 h 211378"/>
                <a:gd name="connsiteX16" fmla="*/ 170438 w 196955"/>
                <a:gd name="connsiteY16" fmla="*/ 7264 h 211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6955" h="211378">
                  <a:moveTo>
                    <a:pt x="170438" y="7264"/>
                  </a:moveTo>
                  <a:cubicBezTo>
                    <a:pt x="174243" y="440"/>
                    <a:pt x="182870" y="-2020"/>
                    <a:pt x="189693" y="1802"/>
                  </a:cubicBezTo>
                  <a:cubicBezTo>
                    <a:pt x="196515" y="5607"/>
                    <a:pt x="198975" y="14234"/>
                    <a:pt x="195155" y="21058"/>
                  </a:cubicBezTo>
                  <a:lnTo>
                    <a:pt x="108901" y="175776"/>
                  </a:lnTo>
                  <a:lnTo>
                    <a:pt x="108393" y="176613"/>
                  </a:lnTo>
                  <a:cubicBezTo>
                    <a:pt x="106491" y="180106"/>
                    <a:pt x="104292" y="183354"/>
                    <a:pt x="101816" y="186372"/>
                  </a:cubicBezTo>
                  <a:cubicBezTo>
                    <a:pt x="91549" y="198919"/>
                    <a:pt x="76886" y="206923"/>
                    <a:pt x="61470" y="209974"/>
                  </a:cubicBezTo>
                  <a:cubicBezTo>
                    <a:pt x="46119" y="213008"/>
                    <a:pt x="29718" y="211171"/>
                    <a:pt x="15842" y="204020"/>
                  </a:cubicBezTo>
                  <a:cubicBezTo>
                    <a:pt x="12103" y="202085"/>
                    <a:pt x="8495" y="199756"/>
                    <a:pt x="5165" y="197017"/>
                  </a:cubicBezTo>
                  <a:cubicBezTo>
                    <a:pt x="-854" y="192096"/>
                    <a:pt x="-1740" y="183206"/>
                    <a:pt x="3180" y="177187"/>
                  </a:cubicBezTo>
                  <a:cubicBezTo>
                    <a:pt x="8101" y="171167"/>
                    <a:pt x="16990" y="170282"/>
                    <a:pt x="23009" y="175202"/>
                  </a:cubicBezTo>
                  <a:cubicBezTo>
                    <a:pt x="24764" y="176645"/>
                    <a:pt x="26732" y="177908"/>
                    <a:pt x="28783" y="178974"/>
                  </a:cubicBezTo>
                  <a:cubicBezTo>
                    <a:pt x="36819" y="183124"/>
                    <a:pt x="46627" y="184125"/>
                    <a:pt x="56025" y="182271"/>
                  </a:cubicBezTo>
                  <a:cubicBezTo>
                    <a:pt x="65357" y="180418"/>
                    <a:pt x="74082" y="175743"/>
                    <a:pt x="80003" y="168510"/>
                  </a:cubicBezTo>
                  <a:cubicBezTo>
                    <a:pt x="81298" y="166936"/>
                    <a:pt x="82479" y="165197"/>
                    <a:pt x="83512" y="163344"/>
                  </a:cubicBezTo>
                  <a:cubicBezTo>
                    <a:pt x="83709" y="162884"/>
                    <a:pt x="83923" y="162441"/>
                    <a:pt x="84168" y="161999"/>
                  </a:cubicBezTo>
                  <a:lnTo>
                    <a:pt x="170438" y="7264"/>
                  </a:lnTo>
                  <a:close/>
                </a:path>
              </a:pathLst>
            </a:custGeom>
            <a:solidFill>
              <a:srgbClr val="A87949"/>
            </a:solidFill>
            <a:ln w="163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2" name="Freeform 341">
              <a:extLst>
                <a:ext uri="{FF2B5EF4-FFF2-40B4-BE49-F238E27FC236}">
                  <a16:creationId xmlns:a16="http://schemas.microsoft.com/office/drawing/2014/main" id="{5C1A042C-6DD4-3296-6AE8-453AEF3CA91D}"/>
                </a:ext>
              </a:extLst>
            </p:cNvPr>
            <p:cNvSpPr/>
            <p:nvPr/>
          </p:nvSpPr>
          <p:spPr>
            <a:xfrm>
              <a:off x="-9477151" y="5514668"/>
              <a:ext cx="196937" cy="211378"/>
            </a:xfrm>
            <a:custGeom>
              <a:avLst/>
              <a:gdLst>
                <a:gd name="connsiteX0" fmla="*/ 170422 w 196937"/>
                <a:gd name="connsiteY0" fmla="*/ 7264 h 211378"/>
                <a:gd name="connsiteX1" fmla="*/ 189676 w 196937"/>
                <a:gd name="connsiteY1" fmla="*/ 1802 h 211378"/>
                <a:gd name="connsiteX2" fmla="*/ 195154 w 196937"/>
                <a:gd name="connsiteY2" fmla="*/ 21058 h 211378"/>
                <a:gd name="connsiteX3" fmla="*/ 108901 w 196937"/>
                <a:gd name="connsiteY3" fmla="*/ 175776 h 211378"/>
                <a:gd name="connsiteX4" fmla="*/ 108393 w 196937"/>
                <a:gd name="connsiteY4" fmla="*/ 176613 h 211378"/>
                <a:gd name="connsiteX5" fmla="*/ 101816 w 196937"/>
                <a:gd name="connsiteY5" fmla="*/ 186372 h 211378"/>
                <a:gd name="connsiteX6" fmla="*/ 61470 w 196937"/>
                <a:gd name="connsiteY6" fmla="*/ 209974 h 211378"/>
                <a:gd name="connsiteX7" fmla="*/ 15842 w 196937"/>
                <a:gd name="connsiteY7" fmla="*/ 204020 h 211378"/>
                <a:gd name="connsiteX8" fmla="*/ 5165 w 196937"/>
                <a:gd name="connsiteY8" fmla="*/ 197017 h 211378"/>
                <a:gd name="connsiteX9" fmla="*/ 3180 w 196937"/>
                <a:gd name="connsiteY9" fmla="*/ 177187 h 211378"/>
                <a:gd name="connsiteX10" fmla="*/ 23009 w 196937"/>
                <a:gd name="connsiteY10" fmla="*/ 175202 h 211378"/>
                <a:gd name="connsiteX11" fmla="*/ 28782 w 196937"/>
                <a:gd name="connsiteY11" fmla="*/ 178974 h 211378"/>
                <a:gd name="connsiteX12" fmla="*/ 56025 w 196937"/>
                <a:gd name="connsiteY12" fmla="*/ 182271 h 211378"/>
                <a:gd name="connsiteX13" fmla="*/ 80002 w 196937"/>
                <a:gd name="connsiteY13" fmla="*/ 168510 h 211378"/>
                <a:gd name="connsiteX14" fmla="*/ 83513 w 196937"/>
                <a:gd name="connsiteY14" fmla="*/ 163344 h 211378"/>
                <a:gd name="connsiteX15" fmla="*/ 84168 w 196937"/>
                <a:gd name="connsiteY15" fmla="*/ 161999 h 211378"/>
                <a:gd name="connsiteX16" fmla="*/ 170422 w 196937"/>
                <a:gd name="connsiteY16" fmla="*/ 7264 h 211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6937" h="211378">
                  <a:moveTo>
                    <a:pt x="170422" y="7264"/>
                  </a:moveTo>
                  <a:cubicBezTo>
                    <a:pt x="174227" y="440"/>
                    <a:pt x="182853" y="-2020"/>
                    <a:pt x="189676" y="1802"/>
                  </a:cubicBezTo>
                  <a:cubicBezTo>
                    <a:pt x="196499" y="5607"/>
                    <a:pt x="198943" y="14234"/>
                    <a:pt x="195154" y="21058"/>
                  </a:cubicBezTo>
                  <a:lnTo>
                    <a:pt x="108901" y="175776"/>
                  </a:lnTo>
                  <a:lnTo>
                    <a:pt x="108393" y="176613"/>
                  </a:lnTo>
                  <a:cubicBezTo>
                    <a:pt x="106491" y="180106"/>
                    <a:pt x="104292" y="183354"/>
                    <a:pt x="101816" y="186372"/>
                  </a:cubicBezTo>
                  <a:cubicBezTo>
                    <a:pt x="91549" y="198919"/>
                    <a:pt x="76886" y="206923"/>
                    <a:pt x="61470" y="209974"/>
                  </a:cubicBezTo>
                  <a:cubicBezTo>
                    <a:pt x="46119" y="213008"/>
                    <a:pt x="29718" y="211171"/>
                    <a:pt x="15842" y="204020"/>
                  </a:cubicBezTo>
                  <a:cubicBezTo>
                    <a:pt x="12102" y="202085"/>
                    <a:pt x="8495" y="199756"/>
                    <a:pt x="5165" y="197017"/>
                  </a:cubicBezTo>
                  <a:cubicBezTo>
                    <a:pt x="-854" y="192096"/>
                    <a:pt x="-1740" y="183206"/>
                    <a:pt x="3180" y="177187"/>
                  </a:cubicBezTo>
                  <a:cubicBezTo>
                    <a:pt x="8101" y="171167"/>
                    <a:pt x="16990" y="170282"/>
                    <a:pt x="23009" y="175202"/>
                  </a:cubicBezTo>
                  <a:cubicBezTo>
                    <a:pt x="24764" y="176645"/>
                    <a:pt x="26732" y="177908"/>
                    <a:pt x="28782" y="178974"/>
                  </a:cubicBezTo>
                  <a:cubicBezTo>
                    <a:pt x="36819" y="183124"/>
                    <a:pt x="46627" y="184125"/>
                    <a:pt x="56025" y="182271"/>
                  </a:cubicBezTo>
                  <a:cubicBezTo>
                    <a:pt x="65357" y="180418"/>
                    <a:pt x="74082" y="175743"/>
                    <a:pt x="80002" y="168510"/>
                  </a:cubicBezTo>
                  <a:cubicBezTo>
                    <a:pt x="81298" y="166936"/>
                    <a:pt x="82479" y="165197"/>
                    <a:pt x="83513" y="163344"/>
                  </a:cubicBezTo>
                  <a:cubicBezTo>
                    <a:pt x="83710" y="162884"/>
                    <a:pt x="83923" y="162441"/>
                    <a:pt x="84168" y="161999"/>
                  </a:cubicBezTo>
                  <a:lnTo>
                    <a:pt x="170422" y="7264"/>
                  </a:lnTo>
                  <a:close/>
                </a:path>
              </a:pathLst>
            </a:custGeom>
            <a:solidFill>
              <a:srgbClr val="A87949"/>
            </a:solidFill>
            <a:ln w="163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43" name="Graphic 285">
              <a:extLst>
                <a:ext uri="{FF2B5EF4-FFF2-40B4-BE49-F238E27FC236}">
                  <a16:creationId xmlns:a16="http://schemas.microsoft.com/office/drawing/2014/main" id="{AAA0CEC2-B0B3-521D-D1BF-E0C86AF8B00E}"/>
                </a:ext>
              </a:extLst>
            </p:cNvPr>
            <p:cNvGrpSpPr/>
            <p:nvPr/>
          </p:nvGrpSpPr>
          <p:grpSpPr>
            <a:xfrm>
              <a:off x="-9031890" y="5110049"/>
              <a:ext cx="167248" cy="179370"/>
              <a:chOff x="-9031890" y="5110049"/>
              <a:chExt cx="167248" cy="179370"/>
            </a:xfrm>
            <a:solidFill>
              <a:srgbClr val="FF9933"/>
            </a:solidFill>
          </p:grpSpPr>
          <p:sp>
            <p:nvSpPr>
              <p:cNvPr id="344" name="Freeform 343">
                <a:extLst>
                  <a:ext uri="{FF2B5EF4-FFF2-40B4-BE49-F238E27FC236}">
                    <a16:creationId xmlns:a16="http://schemas.microsoft.com/office/drawing/2014/main" id="{05D5805B-3FC6-5677-12A1-0C7E066CFBD5}"/>
                  </a:ext>
                </a:extLst>
              </p:cNvPr>
              <p:cNvSpPr/>
              <p:nvPr/>
            </p:nvSpPr>
            <p:spPr>
              <a:xfrm>
                <a:off x="-9031890" y="5110049"/>
                <a:ext cx="167248" cy="115730"/>
              </a:xfrm>
              <a:custGeom>
                <a:avLst/>
                <a:gdLst>
                  <a:gd name="connsiteX0" fmla="*/ 40535 w 167248"/>
                  <a:gd name="connsiteY0" fmla="*/ 26555 h 115730"/>
                  <a:gd name="connsiteX1" fmla="*/ 167249 w 167248"/>
                  <a:gd name="connsiteY1" fmla="*/ 0 h 115730"/>
                  <a:gd name="connsiteX2" fmla="*/ 82095 w 167248"/>
                  <a:gd name="connsiteY2" fmla="*/ 97000 h 115730"/>
                  <a:gd name="connsiteX3" fmla="*/ 5962 w 167248"/>
                  <a:gd name="connsiteY3" fmla="*/ 92802 h 115730"/>
                  <a:gd name="connsiteX4" fmla="*/ 40535 w 167248"/>
                  <a:gd name="connsiteY4" fmla="*/ 26555 h 115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248" h="115730">
                    <a:moveTo>
                      <a:pt x="40535" y="26555"/>
                    </a:moveTo>
                    <a:lnTo>
                      <a:pt x="167249" y="0"/>
                    </a:lnTo>
                    <a:lnTo>
                      <a:pt x="82095" y="97000"/>
                    </a:lnTo>
                    <a:cubicBezTo>
                      <a:pt x="55739" y="127016"/>
                      <a:pt x="19738" y="117486"/>
                      <a:pt x="5962" y="92802"/>
                    </a:cubicBezTo>
                    <a:cubicBezTo>
                      <a:pt x="-4519" y="74022"/>
                      <a:pt x="-5667" y="44990"/>
                      <a:pt x="40535" y="2655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6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5" name="Freeform 344">
                <a:extLst>
                  <a:ext uri="{FF2B5EF4-FFF2-40B4-BE49-F238E27FC236}">
                    <a16:creationId xmlns:a16="http://schemas.microsoft.com/office/drawing/2014/main" id="{00C87E79-4F77-9AE0-D7B9-C1EA9C6275BF}"/>
                  </a:ext>
                </a:extLst>
              </p:cNvPr>
              <p:cNvSpPr/>
              <p:nvPr/>
            </p:nvSpPr>
            <p:spPr>
              <a:xfrm>
                <a:off x="-9031890" y="5173688"/>
                <a:ext cx="167248" cy="115730"/>
              </a:xfrm>
              <a:custGeom>
                <a:avLst/>
                <a:gdLst>
                  <a:gd name="connsiteX0" fmla="*/ 40535 w 167248"/>
                  <a:gd name="connsiteY0" fmla="*/ 89160 h 115730"/>
                  <a:gd name="connsiteX1" fmla="*/ 167249 w 167248"/>
                  <a:gd name="connsiteY1" fmla="*/ 115731 h 115730"/>
                  <a:gd name="connsiteX2" fmla="*/ 82095 w 167248"/>
                  <a:gd name="connsiteY2" fmla="*/ 18730 h 115730"/>
                  <a:gd name="connsiteX3" fmla="*/ 5962 w 167248"/>
                  <a:gd name="connsiteY3" fmla="*/ 22929 h 115730"/>
                  <a:gd name="connsiteX4" fmla="*/ 40535 w 167248"/>
                  <a:gd name="connsiteY4" fmla="*/ 89160 h 115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248" h="115730">
                    <a:moveTo>
                      <a:pt x="40535" y="89160"/>
                    </a:moveTo>
                    <a:lnTo>
                      <a:pt x="167249" y="115731"/>
                    </a:lnTo>
                    <a:lnTo>
                      <a:pt x="82095" y="18730"/>
                    </a:lnTo>
                    <a:cubicBezTo>
                      <a:pt x="55739" y="-11285"/>
                      <a:pt x="19738" y="-1756"/>
                      <a:pt x="5962" y="22929"/>
                    </a:cubicBezTo>
                    <a:cubicBezTo>
                      <a:pt x="-4519" y="41693"/>
                      <a:pt x="-5667" y="70724"/>
                      <a:pt x="40535" y="8916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6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46" name="Freeform 345">
              <a:extLst>
                <a:ext uri="{FF2B5EF4-FFF2-40B4-BE49-F238E27FC236}">
                  <a16:creationId xmlns:a16="http://schemas.microsoft.com/office/drawing/2014/main" id="{C091C2E8-9292-F5BC-FC53-960532D539BF}"/>
                </a:ext>
              </a:extLst>
            </p:cNvPr>
            <p:cNvSpPr/>
            <p:nvPr/>
          </p:nvSpPr>
          <p:spPr>
            <a:xfrm>
              <a:off x="-9776897" y="4962695"/>
              <a:ext cx="828939" cy="645522"/>
            </a:xfrm>
            <a:custGeom>
              <a:avLst/>
              <a:gdLst>
                <a:gd name="connsiteX0" fmla="*/ 820362 w 828939"/>
                <a:gd name="connsiteY0" fmla="*/ 322099 h 645522"/>
                <a:gd name="connsiteX1" fmla="*/ 0 w 828939"/>
                <a:gd name="connsiteY1" fmla="*/ 189048 h 645522"/>
                <a:gd name="connsiteX2" fmla="*/ 162173 w 828939"/>
                <a:gd name="connsiteY2" fmla="*/ 262921 h 645522"/>
                <a:gd name="connsiteX3" fmla="*/ 319114 w 828939"/>
                <a:gd name="connsiteY3" fmla="*/ 292510 h 645522"/>
                <a:gd name="connsiteX4" fmla="*/ 316539 w 828939"/>
                <a:gd name="connsiteY4" fmla="*/ 256213 h 645522"/>
                <a:gd name="connsiteX5" fmla="*/ 572740 w 828939"/>
                <a:gd name="connsiteY5" fmla="*/ 0 h 645522"/>
                <a:gd name="connsiteX6" fmla="*/ 828940 w 828939"/>
                <a:gd name="connsiteY6" fmla="*/ 256213 h 645522"/>
                <a:gd name="connsiteX7" fmla="*/ 820362 w 828939"/>
                <a:gd name="connsiteY7" fmla="*/ 322099 h 64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28939" h="645522">
                  <a:moveTo>
                    <a:pt x="820362" y="322099"/>
                  </a:moveTo>
                  <a:cubicBezTo>
                    <a:pt x="743622" y="755091"/>
                    <a:pt x="459" y="793767"/>
                    <a:pt x="0" y="189048"/>
                  </a:cubicBezTo>
                  <a:cubicBezTo>
                    <a:pt x="66539" y="184553"/>
                    <a:pt x="121925" y="206105"/>
                    <a:pt x="162173" y="262921"/>
                  </a:cubicBezTo>
                  <a:cubicBezTo>
                    <a:pt x="167700" y="173335"/>
                    <a:pt x="231615" y="230741"/>
                    <a:pt x="319114" y="292510"/>
                  </a:cubicBezTo>
                  <a:cubicBezTo>
                    <a:pt x="317441" y="280652"/>
                    <a:pt x="316539" y="268547"/>
                    <a:pt x="316539" y="256213"/>
                  </a:cubicBezTo>
                  <a:cubicBezTo>
                    <a:pt x="316539" y="114714"/>
                    <a:pt x="431248" y="0"/>
                    <a:pt x="572740" y="0"/>
                  </a:cubicBezTo>
                  <a:cubicBezTo>
                    <a:pt x="714231" y="0"/>
                    <a:pt x="828940" y="114714"/>
                    <a:pt x="828940" y="256213"/>
                  </a:cubicBezTo>
                  <a:cubicBezTo>
                    <a:pt x="828940" y="278995"/>
                    <a:pt x="825954" y="301072"/>
                    <a:pt x="820362" y="322099"/>
                  </a:cubicBezTo>
                  <a:close/>
                </a:path>
              </a:pathLst>
            </a:custGeom>
            <a:solidFill>
              <a:srgbClr val="665726"/>
            </a:solidFill>
            <a:ln w="163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7" name="Freeform 346">
              <a:extLst>
                <a:ext uri="{FF2B5EF4-FFF2-40B4-BE49-F238E27FC236}">
                  <a16:creationId xmlns:a16="http://schemas.microsoft.com/office/drawing/2014/main" id="{ECD160BA-EA6E-FC88-8BD2-6EEA1A0C6A2D}"/>
                </a:ext>
              </a:extLst>
            </p:cNvPr>
            <p:cNvSpPr/>
            <p:nvPr/>
          </p:nvSpPr>
          <p:spPr>
            <a:xfrm>
              <a:off x="-9737629" y="4944341"/>
              <a:ext cx="463143" cy="535040"/>
            </a:xfrm>
            <a:custGeom>
              <a:avLst/>
              <a:gdLst>
                <a:gd name="connsiteX0" fmla="*/ 294197 w 463143"/>
                <a:gd name="connsiteY0" fmla="*/ 240828 h 535040"/>
                <a:gd name="connsiteX1" fmla="*/ 463143 w 463143"/>
                <a:gd name="connsiteY1" fmla="*/ 481656 h 535040"/>
                <a:gd name="connsiteX2" fmla="*/ 53381 w 463143"/>
                <a:gd name="connsiteY2" fmla="*/ 409783 h 535040"/>
                <a:gd name="connsiteX3" fmla="*/ 125250 w 463143"/>
                <a:gd name="connsiteY3" fmla="*/ 0 h 535040"/>
                <a:gd name="connsiteX4" fmla="*/ 294197 w 463143"/>
                <a:gd name="connsiteY4" fmla="*/ 240828 h 535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3143" h="535040">
                  <a:moveTo>
                    <a:pt x="294197" y="240828"/>
                  </a:moveTo>
                  <a:lnTo>
                    <a:pt x="463143" y="481656"/>
                  </a:lnTo>
                  <a:cubicBezTo>
                    <a:pt x="330148" y="574966"/>
                    <a:pt x="146686" y="542802"/>
                    <a:pt x="53381" y="409783"/>
                  </a:cubicBezTo>
                  <a:cubicBezTo>
                    <a:pt x="-39924" y="276781"/>
                    <a:pt x="-7762" y="93310"/>
                    <a:pt x="125250" y="0"/>
                  </a:cubicBezTo>
                  <a:lnTo>
                    <a:pt x="294197" y="240828"/>
                  </a:lnTo>
                  <a:close/>
                </a:path>
              </a:pathLst>
            </a:custGeom>
            <a:solidFill>
              <a:srgbClr val="A87949"/>
            </a:solidFill>
            <a:ln w="163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48" name="Graphic 285">
              <a:extLst>
                <a:ext uri="{FF2B5EF4-FFF2-40B4-BE49-F238E27FC236}">
                  <a16:creationId xmlns:a16="http://schemas.microsoft.com/office/drawing/2014/main" id="{0234FB27-3340-8FB3-C78C-AE11B457A809}"/>
                </a:ext>
              </a:extLst>
            </p:cNvPr>
            <p:cNvGrpSpPr/>
            <p:nvPr/>
          </p:nvGrpSpPr>
          <p:grpSpPr>
            <a:xfrm>
              <a:off x="-9334078" y="5124499"/>
              <a:ext cx="254296" cy="64285"/>
              <a:chOff x="-9334078" y="5124499"/>
              <a:chExt cx="254296" cy="64285"/>
            </a:xfrm>
            <a:solidFill>
              <a:srgbClr val="B3B3B3"/>
            </a:solidFill>
          </p:grpSpPr>
          <p:sp>
            <p:nvSpPr>
              <p:cNvPr id="349" name="Freeform 348">
                <a:extLst>
                  <a:ext uri="{FF2B5EF4-FFF2-40B4-BE49-F238E27FC236}">
                    <a16:creationId xmlns:a16="http://schemas.microsoft.com/office/drawing/2014/main" id="{562B6AD1-845A-6308-E987-0ED7A000F6C8}"/>
                  </a:ext>
                </a:extLst>
              </p:cNvPr>
              <p:cNvSpPr/>
              <p:nvPr/>
            </p:nvSpPr>
            <p:spPr>
              <a:xfrm>
                <a:off x="-9334078" y="5124499"/>
                <a:ext cx="112215" cy="64285"/>
              </a:xfrm>
              <a:custGeom>
                <a:avLst/>
                <a:gdLst>
                  <a:gd name="connsiteX0" fmla="*/ 111617 w 112215"/>
                  <a:gd name="connsiteY0" fmla="*/ 0 h 64285"/>
                  <a:gd name="connsiteX1" fmla="*/ 108271 w 112215"/>
                  <a:gd name="connsiteY1" fmla="*/ 28851 h 64285"/>
                  <a:gd name="connsiteX2" fmla="*/ 108238 w 112215"/>
                  <a:gd name="connsiteY2" fmla="*/ 28884 h 64285"/>
                  <a:gd name="connsiteX3" fmla="*/ 90935 w 112215"/>
                  <a:gd name="connsiteY3" fmla="*/ 52191 h 64285"/>
                  <a:gd name="connsiteX4" fmla="*/ 49588 w 112215"/>
                  <a:gd name="connsiteY4" fmla="*/ 63902 h 64285"/>
                  <a:gd name="connsiteX5" fmla="*/ 12079 w 112215"/>
                  <a:gd name="connsiteY5" fmla="*/ 42956 h 64285"/>
                  <a:gd name="connsiteX6" fmla="*/ 2156 w 112215"/>
                  <a:gd name="connsiteY6" fmla="*/ 23471 h 64285"/>
                  <a:gd name="connsiteX7" fmla="*/ 369 w 112215"/>
                  <a:gd name="connsiteY7" fmla="*/ 1624 h 64285"/>
                  <a:gd name="connsiteX8" fmla="*/ 21050 w 112215"/>
                  <a:gd name="connsiteY8" fmla="*/ 4051 h 64285"/>
                  <a:gd name="connsiteX9" fmla="*/ 22117 w 112215"/>
                  <a:gd name="connsiteY9" fmla="*/ 17763 h 64285"/>
                  <a:gd name="connsiteX10" fmla="*/ 28431 w 112215"/>
                  <a:gd name="connsiteY10" fmla="*/ 30032 h 64285"/>
                  <a:gd name="connsiteX11" fmla="*/ 52016 w 112215"/>
                  <a:gd name="connsiteY11" fmla="*/ 43202 h 64285"/>
                  <a:gd name="connsiteX12" fmla="*/ 78011 w 112215"/>
                  <a:gd name="connsiteY12" fmla="*/ 35822 h 64285"/>
                  <a:gd name="connsiteX13" fmla="*/ 88967 w 112215"/>
                  <a:gd name="connsiteY13" fmla="*/ 21208 h 64285"/>
                  <a:gd name="connsiteX14" fmla="*/ 88951 w 112215"/>
                  <a:gd name="connsiteY14" fmla="*/ 21208 h 64285"/>
                  <a:gd name="connsiteX15" fmla="*/ 91099 w 112215"/>
                  <a:gd name="connsiteY15" fmla="*/ 3051 h 64285"/>
                  <a:gd name="connsiteX16" fmla="*/ 111617 w 112215"/>
                  <a:gd name="connsiteY16" fmla="*/ 0 h 64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2215" h="64285">
                    <a:moveTo>
                      <a:pt x="111617" y="0"/>
                    </a:moveTo>
                    <a:cubicBezTo>
                      <a:pt x="113077" y="9940"/>
                      <a:pt x="111830" y="19895"/>
                      <a:pt x="108271" y="28851"/>
                    </a:cubicBezTo>
                    <a:lnTo>
                      <a:pt x="108238" y="28884"/>
                    </a:lnTo>
                    <a:cubicBezTo>
                      <a:pt x="104646" y="37921"/>
                      <a:pt x="98742" y="46007"/>
                      <a:pt x="90935" y="52191"/>
                    </a:cubicBezTo>
                    <a:cubicBezTo>
                      <a:pt x="78782" y="61802"/>
                      <a:pt x="63857" y="65575"/>
                      <a:pt x="49588" y="63902"/>
                    </a:cubicBezTo>
                    <a:cubicBezTo>
                      <a:pt x="35335" y="62229"/>
                      <a:pt x="21690" y="55110"/>
                      <a:pt x="12079" y="42956"/>
                    </a:cubicBezTo>
                    <a:cubicBezTo>
                      <a:pt x="7503" y="37167"/>
                      <a:pt x="4157" y="30524"/>
                      <a:pt x="2156" y="23471"/>
                    </a:cubicBezTo>
                    <a:cubicBezTo>
                      <a:pt x="156" y="16385"/>
                      <a:pt x="-484" y="8955"/>
                      <a:pt x="369" y="1624"/>
                    </a:cubicBezTo>
                    <a:lnTo>
                      <a:pt x="21050" y="4051"/>
                    </a:lnTo>
                    <a:cubicBezTo>
                      <a:pt x="20493" y="8742"/>
                      <a:pt x="20870" y="13417"/>
                      <a:pt x="22117" y="17763"/>
                    </a:cubicBezTo>
                    <a:cubicBezTo>
                      <a:pt x="23363" y="22126"/>
                      <a:pt x="25479" y="26325"/>
                      <a:pt x="28431" y="30032"/>
                    </a:cubicBezTo>
                    <a:cubicBezTo>
                      <a:pt x="34482" y="37675"/>
                      <a:pt x="43060" y="42153"/>
                      <a:pt x="52016" y="43202"/>
                    </a:cubicBezTo>
                    <a:cubicBezTo>
                      <a:pt x="60971" y="44252"/>
                      <a:pt x="70368" y="41874"/>
                      <a:pt x="78011" y="35822"/>
                    </a:cubicBezTo>
                    <a:cubicBezTo>
                      <a:pt x="82997" y="31885"/>
                      <a:pt x="86737" y="26801"/>
                      <a:pt x="88967" y="21208"/>
                    </a:cubicBezTo>
                    <a:lnTo>
                      <a:pt x="88951" y="21208"/>
                    </a:lnTo>
                    <a:cubicBezTo>
                      <a:pt x="91214" y="15516"/>
                      <a:pt x="92017" y="9251"/>
                      <a:pt x="91099" y="3051"/>
                    </a:cubicBezTo>
                    <a:lnTo>
                      <a:pt x="111617" y="0"/>
                    </a:lnTo>
                    <a:close/>
                  </a:path>
                </a:pathLst>
              </a:custGeom>
              <a:solidFill>
                <a:srgbClr val="B3B3B3"/>
              </a:solidFill>
              <a:ln w="16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0" name="Freeform 349">
                <a:extLst>
                  <a:ext uri="{FF2B5EF4-FFF2-40B4-BE49-F238E27FC236}">
                    <a16:creationId xmlns:a16="http://schemas.microsoft.com/office/drawing/2014/main" id="{901514EC-8233-964E-49A0-59EFA4E0BD87}"/>
                  </a:ext>
                </a:extLst>
              </p:cNvPr>
              <p:cNvSpPr/>
              <p:nvPr/>
            </p:nvSpPr>
            <p:spPr>
              <a:xfrm>
                <a:off x="-9191999" y="5124499"/>
                <a:ext cx="112218" cy="64285"/>
              </a:xfrm>
              <a:custGeom>
                <a:avLst/>
                <a:gdLst>
                  <a:gd name="connsiteX0" fmla="*/ 111620 w 112218"/>
                  <a:gd name="connsiteY0" fmla="*/ 0 h 64285"/>
                  <a:gd name="connsiteX1" fmla="*/ 108274 w 112218"/>
                  <a:gd name="connsiteY1" fmla="*/ 28851 h 64285"/>
                  <a:gd name="connsiteX2" fmla="*/ 108241 w 112218"/>
                  <a:gd name="connsiteY2" fmla="*/ 28884 h 64285"/>
                  <a:gd name="connsiteX3" fmla="*/ 90938 w 112218"/>
                  <a:gd name="connsiteY3" fmla="*/ 52191 h 64285"/>
                  <a:gd name="connsiteX4" fmla="*/ 49591 w 112218"/>
                  <a:gd name="connsiteY4" fmla="*/ 63902 h 64285"/>
                  <a:gd name="connsiteX5" fmla="*/ 12082 w 112218"/>
                  <a:gd name="connsiteY5" fmla="*/ 42956 h 64285"/>
                  <a:gd name="connsiteX6" fmla="*/ 2160 w 112218"/>
                  <a:gd name="connsiteY6" fmla="*/ 23471 h 64285"/>
                  <a:gd name="connsiteX7" fmla="*/ 371 w 112218"/>
                  <a:gd name="connsiteY7" fmla="*/ 1624 h 64285"/>
                  <a:gd name="connsiteX8" fmla="*/ 21054 w 112218"/>
                  <a:gd name="connsiteY8" fmla="*/ 4051 h 64285"/>
                  <a:gd name="connsiteX9" fmla="*/ 22120 w 112218"/>
                  <a:gd name="connsiteY9" fmla="*/ 17763 h 64285"/>
                  <a:gd name="connsiteX10" fmla="*/ 28434 w 112218"/>
                  <a:gd name="connsiteY10" fmla="*/ 30032 h 64285"/>
                  <a:gd name="connsiteX11" fmla="*/ 52019 w 112218"/>
                  <a:gd name="connsiteY11" fmla="*/ 43202 h 64285"/>
                  <a:gd name="connsiteX12" fmla="*/ 78014 w 112218"/>
                  <a:gd name="connsiteY12" fmla="*/ 35822 h 64285"/>
                  <a:gd name="connsiteX13" fmla="*/ 88970 w 112218"/>
                  <a:gd name="connsiteY13" fmla="*/ 21208 h 64285"/>
                  <a:gd name="connsiteX14" fmla="*/ 88954 w 112218"/>
                  <a:gd name="connsiteY14" fmla="*/ 21208 h 64285"/>
                  <a:gd name="connsiteX15" fmla="*/ 91102 w 112218"/>
                  <a:gd name="connsiteY15" fmla="*/ 3051 h 64285"/>
                  <a:gd name="connsiteX16" fmla="*/ 111620 w 112218"/>
                  <a:gd name="connsiteY16" fmla="*/ 0 h 64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2218" h="64285">
                    <a:moveTo>
                      <a:pt x="111620" y="0"/>
                    </a:moveTo>
                    <a:cubicBezTo>
                      <a:pt x="113080" y="9940"/>
                      <a:pt x="111833" y="19895"/>
                      <a:pt x="108274" y="28851"/>
                    </a:cubicBezTo>
                    <a:lnTo>
                      <a:pt x="108241" y="28884"/>
                    </a:lnTo>
                    <a:cubicBezTo>
                      <a:pt x="104649" y="37921"/>
                      <a:pt x="98745" y="46007"/>
                      <a:pt x="90938" y="52191"/>
                    </a:cubicBezTo>
                    <a:cubicBezTo>
                      <a:pt x="78785" y="61802"/>
                      <a:pt x="63860" y="65575"/>
                      <a:pt x="49591" y="63902"/>
                    </a:cubicBezTo>
                    <a:cubicBezTo>
                      <a:pt x="35339" y="62229"/>
                      <a:pt x="21693" y="55110"/>
                      <a:pt x="12082" y="42956"/>
                    </a:cubicBezTo>
                    <a:cubicBezTo>
                      <a:pt x="7506" y="37167"/>
                      <a:pt x="4160" y="30524"/>
                      <a:pt x="2160" y="23471"/>
                    </a:cubicBezTo>
                    <a:cubicBezTo>
                      <a:pt x="142" y="16385"/>
                      <a:pt x="-481" y="8955"/>
                      <a:pt x="371" y="1624"/>
                    </a:cubicBezTo>
                    <a:lnTo>
                      <a:pt x="21054" y="4051"/>
                    </a:lnTo>
                    <a:cubicBezTo>
                      <a:pt x="20512" y="8742"/>
                      <a:pt x="20873" y="13417"/>
                      <a:pt x="22120" y="17763"/>
                    </a:cubicBezTo>
                    <a:cubicBezTo>
                      <a:pt x="23366" y="22126"/>
                      <a:pt x="25481" y="26325"/>
                      <a:pt x="28434" y="30032"/>
                    </a:cubicBezTo>
                    <a:cubicBezTo>
                      <a:pt x="34486" y="37675"/>
                      <a:pt x="43064" y="42153"/>
                      <a:pt x="52019" y="43202"/>
                    </a:cubicBezTo>
                    <a:cubicBezTo>
                      <a:pt x="60973" y="44252"/>
                      <a:pt x="70371" y="41874"/>
                      <a:pt x="78014" y="35822"/>
                    </a:cubicBezTo>
                    <a:cubicBezTo>
                      <a:pt x="83000" y="31885"/>
                      <a:pt x="86739" y="26801"/>
                      <a:pt x="88970" y="21208"/>
                    </a:cubicBezTo>
                    <a:lnTo>
                      <a:pt x="88954" y="21208"/>
                    </a:lnTo>
                    <a:cubicBezTo>
                      <a:pt x="91217" y="15516"/>
                      <a:pt x="92021" y="9251"/>
                      <a:pt x="91102" y="3051"/>
                    </a:cubicBezTo>
                    <a:lnTo>
                      <a:pt x="111620" y="0"/>
                    </a:lnTo>
                    <a:close/>
                  </a:path>
                </a:pathLst>
              </a:custGeom>
              <a:solidFill>
                <a:srgbClr val="B3B3B3"/>
              </a:solidFill>
              <a:ln w="16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55" name="Group 754">
            <a:extLst>
              <a:ext uri="{FF2B5EF4-FFF2-40B4-BE49-F238E27FC236}">
                <a16:creationId xmlns:a16="http://schemas.microsoft.com/office/drawing/2014/main" id="{6B5A702C-76FE-A8E7-D7D7-B82CFBAADB84}"/>
              </a:ext>
            </a:extLst>
          </p:cNvPr>
          <p:cNvGrpSpPr/>
          <p:nvPr/>
        </p:nvGrpSpPr>
        <p:grpSpPr>
          <a:xfrm>
            <a:off x="9231252" y="326901"/>
            <a:ext cx="1223247" cy="727590"/>
            <a:chOff x="-2697875" y="-2918902"/>
            <a:chExt cx="1807866" cy="1075322"/>
          </a:xfrm>
        </p:grpSpPr>
        <p:sp>
          <p:nvSpPr>
            <p:cNvPr id="166" name="Freeform 165">
              <a:extLst>
                <a:ext uri="{FF2B5EF4-FFF2-40B4-BE49-F238E27FC236}">
                  <a16:creationId xmlns:a16="http://schemas.microsoft.com/office/drawing/2014/main" id="{72675202-C42D-05E3-AF20-FCD9623F0597}"/>
                </a:ext>
              </a:extLst>
            </p:cNvPr>
            <p:cNvSpPr/>
            <p:nvPr/>
          </p:nvSpPr>
          <p:spPr>
            <a:xfrm>
              <a:off x="-2675370" y="-2918902"/>
              <a:ext cx="495553" cy="380343"/>
            </a:xfrm>
            <a:custGeom>
              <a:avLst/>
              <a:gdLst>
                <a:gd name="connsiteX0" fmla="*/ 470473 w 495553"/>
                <a:gd name="connsiteY0" fmla="*/ 380344 h 380343"/>
                <a:gd name="connsiteX1" fmla="*/ 187479 w 495553"/>
                <a:gd name="connsiteY1" fmla="*/ 228082 h 380343"/>
                <a:gd name="connsiteX2" fmla="*/ 0 w 495553"/>
                <a:gd name="connsiteY2" fmla="*/ 127212 h 380343"/>
                <a:gd name="connsiteX3" fmla="*/ 25081 w 495553"/>
                <a:gd name="connsiteY3" fmla="*/ 80581 h 380343"/>
                <a:gd name="connsiteX4" fmla="*/ 165932 w 495553"/>
                <a:gd name="connsiteY4" fmla="*/ 156369 h 380343"/>
                <a:gd name="connsiteX5" fmla="*/ 122821 w 495553"/>
                <a:gd name="connsiteY5" fmla="*/ 12811 h 380343"/>
                <a:gd name="connsiteX6" fmla="*/ 165490 w 495553"/>
                <a:gd name="connsiteY6" fmla="*/ 0 h 380343"/>
                <a:gd name="connsiteX7" fmla="*/ 221428 w 495553"/>
                <a:gd name="connsiteY7" fmla="*/ 186229 h 380343"/>
                <a:gd name="connsiteX8" fmla="*/ 495554 w 495553"/>
                <a:gd name="connsiteY8" fmla="*/ 333713 h 380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5553" h="380343">
                  <a:moveTo>
                    <a:pt x="470473" y="380344"/>
                  </a:moveTo>
                  <a:lnTo>
                    <a:pt x="187479" y="228082"/>
                  </a:lnTo>
                  <a:lnTo>
                    <a:pt x="0" y="127212"/>
                  </a:lnTo>
                  <a:lnTo>
                    <a:pt x="25081" y="80581"/>
                  </a:lnTo>
                  <a:lnTo>
                    <a:pt x="165932" y="156369"/>
                  </a:lnTo>
                  <a:lnTo>
                    <a:pt x="122821" y="12811"/>
                  </a:lnTo>
                  <a:lnTo>
                    <a:pt x="165490" y="0"/>
                  </a:lnTo>
                  <a:lnTo>
                    <a:pt x="221428" y="186229"/>
                  </a:lnTo>
                  <a:lnTo>
                    <a:pt x="495554" y="333713"/>
                  </a:lnTo>
                  <a:close/>
                </a:path>
              </a:pathLst>
            </a:custGeom>
            <a:solidFill>
              <a:srgbClr val="B1865C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Freeform 167">
              <a:extLst>
                <a:ext uri="{FF2B5EF4-FFF2-40B4-BE49-F238E27FC236}">
                  <a16:creationId xmlns:a16="http://schemas.microsoft.com/office/drawing/2014/main" id="{80F533EC-306D-31B7-3FBD-C5405FB06209}"/>
                </a:ext>
              </a:extLst>
            </p:cNvPr>
            <p:cNvSpPr/>
            <p:nvPr/>
          </p:nvSpPr>
          <p:spPr>
            <a:xfrm>
              <a:off x="-2162556" y="-2752323"/>
              <a:ext cx="528946" cy="303525"/>
            </a:xfrm>
            <a:custGeom>
              <a:avLst/>
              <a:gdLst>
                <a:gd name="connsiteX0" fmla="*/ 14169 w 528946"/>
                <a:gd name="connsiteY0" fmla="*/ 0 h 303525"/>
                <a:gd name="connsiteX1" fmla="*/ 323814 w 528946"/>
                <a:gd name="connsiteY1" fmla="*/ 85948 h 303525"/>
                <a:gd name="connsiteX2" fmla="*/ 528947 w 528946"/>
                <a:gd name="connsiteY2" fmla="*/ 142886 h 303525"/>
                <a:gd name="connsiteX3" fmla="*/ 514778 w 528946"/>
                <a:gd name="connsiteY3" fmla="*/ 193902 h 303525"/>
                <a:gd name="connsiteX4" fmla="*/ 360659 w 528946"/>
                <a:gd name="connsiteY4" fmla="*/ 151133 h 303525"/>
                <a:gd name="connsiteX5" fmla="*/ 434446 w 528946"/>
                <a:gd name="connsiteY5" fmla="*/ 281601 h 303525"/>
                <a:gd name="connsiteX6" fmla="*/ 395654 w 528946"/>
                <a:gd name="connsiteY6" fmla="*/ 303526 h 303525"/>
                <a:gd name="connsiteX7" fmla="*/ 299944 w 528946"/>
                <a:gd name="connsiteY7" fmla="*/ 134280 h 303525"/>
                <a:gd name="connsiteX8" fmla="*/ 0 w 528946"/>
                <a:gd name="connsiteY8" fmla="*/ 51016 h 30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8946" h="303525">
                  <a:moveTo>
                    <a:pt x="14169" y="0"/>
                  </a:moveTo>
                  <a:lnTo>
                    <a:pt x="323814" y="85948"/>
                  </a:lnTo>
                  <a:lnTo>
                    <a:pt x="528947" y="142886"/>
                  </a:lnTo>
                  <a:lnTo>
                    <a:pt x="514778" y="193902"/>
                  </a:lnTo>
                  <a:lnTo>
                    <a:pt x="360659" y="151133"/>
                  </a:lnTo>
                  <a:lnTo>
                    <a:pt x="434446" y="281601"/>
                  </a:lnTo>
                  <a:lnTo>
                    <a:pt x="395654" y="303526"/>
                  </a:lnTo>
                  <a:lnTo>
                    <a:pt x="299944" y="134280"/>
                  </a:lnTo>
                  <a:lnTo>
                    <a:pt x="0" y="51016"/>
                  </a:lnTo>
                  <a:close/>
                </a:path>
              </a:pathLst>
            </a:custGeom>
            <a:solidFill>
              <a:srgbClr val="B1865C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Freeform 169">
              <a:extLst>
                <a:ext uri="{FF2B5EF4-FFF2-40B4-BE49-F238E27FC236}">
                  <a16:creationId xmlns:a16="http://schemas.microsoft.com/office/drawing/2014/main" id="{AEC5DE3B-49B6-13F8-92BF-9926982F699F}"/>
                </a:ext>
              </a:extLst>
            </p:cNvPr>
            <p:cNvSpPr/>
            <p:nvPr/>
          </p:nvSpPr>
          <p:spPr>
            <a:xfrm>
              <a:off x="-2697875" y="-2668335"/>
              <a:ext cx="1807866" cy="824755"/>
            </a:xfrm>
            <a:custGeom>
              <a:avLst/>
              <a:gdLst>
                <a:gd name="connsiteX0" fmla="*/ 1796904 w 1807866"/>
                <a:gd name="connsiteY0" fmla="*/ 122381 h 824755"/>
                <a:gd name="connsiteX1" fmla="*/ 899888 w 1807866"/>
                <a:gd name="connsiteY1" fmla="*/ 824755 h 824755"/>
                <a:gd name="connsiteX2" fmla="*/ 27397 w 1807866"/>
                <a:gd name="connsiteY2" fmla="*/ 192033 h 824755"/>
                <a:gd name="connsiteX3" fmla="*/ 322187 w 1807866"/>
                <a:gd name="connsiteY3" fmla="*/ 7146 h 824755"/>
                <a:gd name="connsiteX4" fmla="*/ 1591657 w 1807866"/>
                <a:gd name="connsiteY4" fmla="*/ 7146 h 824755"/>
                <a:gd name="connsiteX5" fmla="*/ 1796904 w 1807866"/>
                <a:gd name="connsiteY5" fmla="*/ 122381 h 824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7866" h="824755">
                  <a:moveTo>
                    <a:pt x="1796904" y="122381"/>
                  </a:moveTo>
                  <a:cubicBezTo>
                    <a:pt x="1668128" y="531210"/>
                    <a:pt x="1315192" y="824755"/>
                    <a:pt x="899888" y="824755"/>
                  </a:cubicBezTo>
                  <a:cubicBezTo>
                    <a:pt x="508586" y="824755"/>
                    <a:pt x="172616" y="564130"/>
                    <a:pt x="27397" y="192033"/>
                  </a:cubicBezTo>
                  <a:cubicBezTo>
                    <a:pt x="-69328" y="-55814"/>
                    <a:pt x="104555" y="7146"/>
                    <a:pt x="322187" y="7146"/>
                  </a:cubicBezTo>
                  <a:lnTo>
                    <a:pt x="1591657" y="7146"/>
                  </a:lnTo>
                  <a:cubicBezTo>
                    <a:pt x="1730823" y="7146"/>
                    <a:pt x="1844335" y="-28179"/>
                    <a:pt x="1796904" y="122381"/>
                  </a:cubicBezTo>
                  <a:close/>
                </a:path>
              </a:pathLst>
            </a:custGeom>
            <a:solidFill>
              <a:srgbClr val="B1865C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Freeform 170">
              <a:extLst>
                <a:ext uri="{FF2B5EF4-FFF2-40B4-BE49-F238E27FC236}">
                  <a16:creationId xmlns:a16="http://schemas.microsoft.com/office/drawing/2014/main" id="{DF1748DC-68D2-FAF4-F06C-95417BD3B5EC}"/>
                </a:ext>
              </a:extLst>
            </p:cNvPr>
            <p:cNvSpPr/>
            <p:nvPr/>
          </p:nvSpPr>
          <p:spPr>
            <a:xfrm>
              <a:off x="-1460593" y="-2902933"/>
              <a:ext cx="495390" cy="312999"/>
            </a:xfrm>
            <a:custGeom>
              <a:avLst/>
              <a:gdLst>
                <a:gd name="connsiteX0" fmla="*/ 0 w 495390"/>
                <a:gd name="connsiteY0" fmla="*/ 267137 h 312999"/>
                <a:gd name="connsiteX1" fmla="*/ 278281 w 495390"/>
                <a:gd name="connsiteY1" fmla="*/ 106466 h 312999"/>
                <a:gd name="connsiteX2" fmla="*/ 462652 w 495390"/>
                <a:gd name="connsiteY2" fmla="*/ 0 h 312999"/>
                <a:gd name="connsiteX3" fmla="*/ 489124 w 495390"/>
                <a:gd name="connsiteY3" fmla="*/ 45862 h 312999"/>
                <a:gd name="connsiteX4" fmla="*/ 350613 w 495390"/>
                <a:gd name="connsiteY4" fmla="*/ 125838 h 312999"/>
                <a:gd name="connsiteX5" fmla="*/ 495390 w 495390"/>
                <a:gd name="connsiteY5" fmla="*/ 164631 h 312999"/>
                <a:gd name="connsiteX6" fmla="*/ 483855 w 495390"/>
                <a:gd name="connsiteY6" fmla="*/ 207679 h 312999"/>
                <a:gd name="connsiteX7" fmla="*/ 296049 w 495390"/>
                <a:gd name="connsiteY7" fmla="*/ 157350 h 312999"/>
                <a:gd name="connsiteX8" fmla="*/ 26471 w 495390"/>
                <a:gd name="connsiteY8" fmla="*/ 312999 h 31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5390" h="312999">
                  <a:moveTo>
                    <a:pt x="0" y="267137"/>
                  </a:moveTo>
                  <a:lnTo>
                    <a:pt x="278281" y="106466"/>
                  </a:lnTo>
                  <a:lnTo>
                    <a:pt x="462652" y="0"/>
                  </a:lnTo>
                  <a:lnTo>
                    <a:pt x="489124" y="45862"/>
                  </a:lnTo>
                  <a:lnTo>
                    <a:pt x="350613" y="125838"/>
                  </a:lnTo>
                  <a:lnTo>
                    <a:pt x="495390" y="164631"/>
                  </a:lnTo>
                  <a:lnTo>
                    <a:pt x="483855" y="207679"/>
                  </a:lnTo>
                  <a:lnTo>
                    <a:pt x="296049" y="157350"/>
                  </a:lnTo>
                  <a:lnTo>
                    <a:pt x="26471" y="312999"/>
                  </a:lnTo>
                  <a:close/>
                </a:path>
              </a:pathLst>
            </a:custGeom>
            <a:solidFill>
              <a:srgbClr val="B1865C"/>
            </a:solidFill>
            <a:ln w="163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A8F1541-B18E-FBED-9293-7004FA893B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8292554"/>
              </p:ext>
            </p:extLst>
          </p:nvPr>
        </p:nvGraphicFramePr>
        <p:xfrm>
          <a:off x="430498" y="1653290"/>
          <a:ext cx="10079998" cy="49556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39830">
                  <a:extLst>
                    <a:ext uri="{9D8B030D-6E8A-4147-A177-3AD203B41FA5}">
                      <a16:colId xmlns:a16="http://schemas.microsoft.com/office/drawing/2014/main" val="3543973831"/>
                    </a:ext>
                  </a:extLst>
                </a:gridCol>
                <a:gridCol w="1639830">
                  <a:extLst>
                    <a:ext uri="{9D8B030D-6E8A-4147-A177-3AD203B41FA5}">
                      <a16:colId xmlns:a16="http://schemas.microsoft.com/office/drawing/2014/main" val="3719865094"/>
                    </a:ext>
                  </a:extLst>
                </a:gridCol>
                <a:gridCol w="1639830">
                  <a:extLst>
                    <a:ext uri="{9D8B030D-6E8A-4147-A177-3AD203B41FA5}">
                      <a16:colId xmlns:a16="http://schemas.microsoft.com/office/drawing/2014/main" val="1824134099"/>
                    </a:ext>
                  </a:extLst>
                </a:gridCol>
                <a:gridCol w="1639830">
                  <a:extLst>
                    <a:ext uri="{9D8B030D-6E8A-4147-A177-3AD203B41FA5}">
                      <a16:colId xmlns:a16="http://schemas.microsoft.com/office/drawing/2014/main" val="3026767138"/>
                    </a:ext>
                  </a:extLst>
                </a:gridCol>
                <a:gridCol w="1639830">
                  <a:extLst>
                    <a:ext uri="{9D8B030D-6E8A-4147-A177-3AD203B41FA5}">
                      <a16:colId xmlns:a16="http://schemas.microsoft.com/office/drawing/2014/main" val="2781575988"/>
                    </a:ext>
                  </a:extLst>
                </a:gridCol>
                <a:gridCol w="962025">
                  <a:extLst>
                    <a:ext uri="{9D8B030D-6E8A-4147-A177-3AD203B41FA5}">
                      <a16:colId xmlns:a16="http://schemas.microsoft.com/office/drawing/2014/main" val="902624284"/>
                    </a:ext>
                  </a:extLst>
                </a:gridCol>
                <a:gridCol w="918823">
                  <a:extLst>
                    <a:ext uri="{9D8B030D-6E8A-4147-A177-3AD203B41FA5}">
                      <a16:colId xmlns:a16="http://schemas.microsoft.com/office/drawing/2014/main" val="2166724209"/>
                    </a:ext>
                  </a:extLst>
                </a:gridCol>
              </a:tblGrid>
              <a:tr h="42120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Monday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MoolBoran" panose="020B0604020202020204" pitchFamily="34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Tuesday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Wednesday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Thursday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Friday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Saturday</a:t>
                      </a:r>
                      <a:endParaRPr lang="en-US" sz="16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Sunday</a:t>
                      </a:r>
                      <a:endParaRPr lang="en-US" sz="16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8533305"/>
                  </a:ext>
                </a:extLst>
              </a:tr>
              <a:tr h="565095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 </a:t>
                      </a:r>
                      <a:endParaRPr lang="en-US" sz="1500" b="1" i="0" dirty="0">
                        <a:solidFill>
                          <a:schemeClr val="accent4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2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3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4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5</a:t>
                      </a:r>
                      <a:endParaRPr lang="en-US" sz="500" b="1" i="0" dirty="0">
                        <a:solidFill>
                          <a:schemeClr val="accent4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6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7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400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3126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795993"/>
                  </a:ext>
                </a:extLst>
              </a:tr>
              <a:tr h="311685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8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B060402020202020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9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i="0" dirty="0">
                        <a:solidFill>
                          <a:srgbClr val="3597A5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10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597A5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chemeClr val="accent4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11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4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12</a:t>
                      </a:r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13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14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67636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315602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15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dk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February mid-term break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kern="1200" dirty="0">
                        <a:solidFill>
                          <a:schemeClr val="dk1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kern="1200" dirty="0">
                        <a:solidFill>
                          <a:schemeClr val="dk1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16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dk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February mid-term break 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B060402020202020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  <a:p>
                      <a:endParaRPr lang="en-US" sz="1500" b="1" i="0" dirty="0">
                        <a:solidFill>
                          <a:schemeClr val="accent4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17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0" u="none" strike="noStrike" kern="1200" baseline="0" dirty="0">
                          <a:solidFill>
                            <a:schemeClr val="dk1"/>
                          </a:solidFill>
                          <a:latin typeface="Roboto Condensed" panose="020B060402020202020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In-service Day 4 - school closed for pupils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endParaRPr lang="en-US" sz="1500" b="1" i="0" dirty="0">
                        <a:solidFill>
                          <a:schemeClr val="accent4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18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19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20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21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853054"/>
                  </a:ext>
                </a:extLst>
              </a:tr>
              <a:tr h="12871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5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48024"/>
                  </a:ext>
                </a:extLst>
              </a:tr>
              <a:tr h="311685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22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chemeClr val="accent4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23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9BCCA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24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9BCCA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25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59BCCA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59BCCA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9BCCA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26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59BCCA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9BCCA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27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>
                            <a:alpha val="50000"/>
                          </a:srgbClr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9BCCA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28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chemeClr val="accent4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99681"/>
                  </a:ext>
                </a:extLst>
              </a:tr>
              <a:tr h="323085"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spc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spc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319215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98F0961-DD2F-DF4B-444F-5BBA238ACD11}"/>
              </a:ext>
            </a:extLst>
          </p:cNvPr>
          <p:cNvSpPr txBox="1"/>
          <p:nvPr/>
        </p:nvSpPr>
        <p:spPr>
          <a:xfrm>
            <a:off x="114197" y="284805"/>
            <a:ext cx="4736186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ondrina Solid" pitchFamily="2" charset="77"/>
                <a:ea typeface="+mn-ea"/>
                <a:cs typeface="+mn-cs"/>
              </a:rPr>
              <a:t>February 2027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145A6BE-FC08-9221-6E6B-35FE3D8AB039}"/>
              </a:ext>
            </a:extLst>
          </p:cNvPr>
          <p:cNvGrpSpPr/>
          <p:nvPr/>
        </p:nvGrpSpPr>
        <p:grpSpPr>
          <a:xfrm>
            <a:off x="8386988" y="7126319"/>
            <a:ext cx="464873" cy="433356"/>
            <a:chOff x="8386988" y="7129826"/>
            <a:chExt cx="464873" cy="433356"/>
          </a:xfrm>
        </p:grpSpPr>
        <p:sp>
          <p:nvSpPr>
            <p:cNvPr id="266" name="Freeform 265">
              <a:extLst>
                <a:ext uri="{FF2B5EF4-FFF2-40B4-BE49-F238E27FC236}">
                  <a16:creationId xmlns:a16="http://schemas.microsoft.com/office/drawing/2014/main" id="{67A5DC92-0904-24AD-3210-DB4DADB9576B}"/>
                </a:ext>
              </a:extLst>
            </p:cNvPr>
            <p:cNvSpPr/>
            <p:nvPr/>
          </p:nvSpPr>
          <p:spPr>
            <a:xfrm>
              <a:off x="8609083" y="7348573"/>
              <a:ext cx="20682" cy="214609"/>
            </a:xfrm>
            <a:custGeom>
              <a:avLst/>
              <a:gdLst>
                <a:gd name="connsiteX0" fmla="*/ 0 w 20682"/>
                <a:gd name="connsiteY0" fmla="*/ 0 h 214609"/>
                <a:gd name="connsiteX1" fmla="*/ 20682 w 20682"/>
                <a:gd name="connsiteY1" fmla="*/ 0 h 214609"/>
                <a:gd name="connsiteX2" fmla="*/ 20682 w 20682"/>
                <a:gd name="connsiteY2" fmla="*/ 214609 h 214609"/>
                <a:gd name="connsiteX3" fmla="*/ 0 w 20682"/>
                <a:gd name="connsiteY3" fmla="*/ 214609 h 214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82" h="214609">
                  <a:moveTo>
                    <a:pt x="0" y="0"/>
                  </a:moveTo>
                  <a:lnTo>
                    <a:pt x="20682" y="0"/>
                  </a:lnTo>
                  <a:lnTo>
                    <a:pt x="20682" y="214609"/>
                  </a:lnTo>
                  <a:lnTo>
                    <a:pt x="0" y="214609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16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772" name="Graphic 285">
              <a:extLst>
                <a:ext uri="{FF2B5EF4-FFF2-40B4-BE49-F238E27FC236}">
                  <a16:creationId xmlns:a16="http://schemas.microsoft.com/office/drawing/2014/main" id="{C39427FD-3B92-D0CE-C46C-ABB3474899E5}"/>
                </a:ext>
              </a:extLst>
            </p:cNvPr>
            <p:cNvGrpSpPr/>
            <p:nvPr/>
          </p:nvGrpSpPr>
          <p:grpSpPr>
            <a:xfrm>
              <a:off x="8386988" y="7129826"/>
              <a:ext cx="464873" cy="236876"/>
              <a:chOff x="-9139203" y="7462521"/>
              <a:chExt cx="464873" cy="236876"/>
            </a:xfrm>
            <a:solidFill>
              <a:schemeClr val="accent5">
                <a:lumMod val="40000"/>
                <a:lumOff val="60000"/>
              </a:schemeClr>
            </a:solidFill>
          </p:grpSpPr>
          <p:grpSp>
            <p:nvGrpSpPr>
              <p:cNvPr id="773" name="Graphic 285">
                <a:extLst>
                  <a:ext uri="{FF2B5EF4-FFF2-40B4-BE49-F238E27FC236}">
                    <a16:creationId xmlns:a16="http://schemas.microsoft.com/office/drawing/2014/main" id="{5877EB23-9B2D-F26A-0D43-58D229EDB992}"/>
                  </a:ext>
                </a:extLst>
              </p:cNvPr>
              <p:cNvGrpSpPr/>
              <p:nvPr/>
            </p:nvGrpSpPr>
            <p:grpSpPr>
              <a:xfrm>
                <a:off x="-8911194" y="7462521"/>
                <a:ext cx="236863" cy="236876"/>
                <a:chOff x="-8911194" y="7462521"/>
                <a:chExt cx="236863" cy="236876"/>
              </a:xfrm>
              <a:grpFill/>
            </p:grpSpPr>
            <p:sp>
              <p:nvSpPr>
                <p:cNvPr id="777" name="Freeform 776">
                  <a:extLst>
                    <a:ext uri="{FF2B5EF4-FFF2-40B4-BE49-F238E27FC236}">
                      <a16:creationId xmlns:a16="http://schemas.microsoft.com/office/drawing/2014/main" id="{7BACE4DD-AB70-16E8-B505-CFC4464FC4BD}"/>
                    </a:ext>
                  </a:extLst>
                </p:cNvPr>
                <p:cNvSpPr/>
                <p:nvPr/>
              </p:nvSpPr>
              <p:spPr>
                <a:xfrm>
                  <a:off x="-8906759" y="7468108"/>
                  <a:ext cx="232428" cy="231289"/>
                </a:xfrm>
                <a:custGeom>
                  <a:avLst/>
                  <a:gdLst>
                    <a:gd name="connsiteX0" fmla="*/ 226842 w 232428"/>
                    <a:gd name="connsiteY0" fmla="*/ 0 h 231289"/>
                    <a:gd name="connsiteX1" fmla="*/ 0 w 232428"/>
                    <a:gd name="connsiteY1" fmla="*/ 226854 h 231289"/>
                    <a:gd name="connsiteX2" fmla="*/ 226842 w 232428"/>
                    <a:gd name="connsiteY2" fmla="*/ 0 h 231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2428" h="231289">
                      <a:moveTo>
                        <a:pt x="226842" y="0"/>
                      </a:moveTo>
                      <a:lnTo>
                        <a:pt x="0" y="226854"/>
                      </a:lnTo>
                      <a:cubicBezTo>
                        <a:pt x="151234" y="258510"/>
                        <a:pt x="258595" y="114255"/>
                        <a:pt x="226842" y="0"/>
                      </a:cubicBezTo>
                      <a:close/>
                    </a:path>
                  </a:pathLst>
                </a:custGeom>
                <a:grpFill/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78" name="Freeform 777">
                  <a:extLst>
                    <a:ext uri="{FF2B5EF4-FFF2-40B4-BE49-F238E27FC236}">
                      <a16:creationId xmlns:a16="http://schemas.microsoft.com/office/drawing/2014/main" id="{9D5CABE5-4A2F-3A76-CE3F-F7B916E283AF}"/>
                    </a:ext>
                  </a:extLst>
                </p:cNvPr>
                <p:cNvSpPr/>
                <p:nvPr/>
              </p:nvSpPr>
              <p:spPr>
                <a:xfrm>
                  <a:off x="-8911194" y="7462521"/>
                  <a:ext cx="231277" cy="232440"/>
                </a:xfrm>
                <a:custGeom>
                  <a:avLst/>
                  <a:gdLst>
                    <a:gd name="connsiteX0" fmla="*/ 231278 w 231277"/>
                    <a:gd name="connsiteY0" fmla="*/ 5587 h 232440"/>
                    <a:gd name="connsiteX1" fmla="*/ 4435 w 231277"/>
                    <a:gd name="connsiteY1" fmla="*/ 232441 h 232440"/>
                    <a:gd name="connsiteX2" fmla="*/ 231278 w 231277"/>
                    <a:gd name="connsiteY2" fmla="*/ 5587 h 232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1277" h="232440">
                      <a:moveTo>
                        <a:pt x="231278" y="5587"/>
                      </a:moveTo>
                      <a:lnTo>
                        <a:pt x="4435" y="232441"/>
                      </a:lnTo>
                      <a:cubicBezTo>
                        <a:pt x="-27218" y="81183"/>
                        <a:pt x="117029" y="-26167"/>
                        <a:pt x="231278" y="5587"/>
                      </a:cubicBezTo>
                      <a:close/>
                    </a:path>
                  </a:pathLst>
                </a:custGeom>
                <a:grpFill/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774" name="Graphic 285">
                <a:extLst>
                  <a:ext uri="{FF2B5EF4-FFF2-40B4-BE49-F238E27FC236}">
                    <a16:creationId xmlns:a16="http://schemas.microsoft.com/office/drawing/2014/main" id="{E667CE70-E862-4F55-897C-06B9C62299BB}"/>
                  </a:ext>
                </a:extLst>
              </p:cNvPr>
              <p:cNvGrpSpPr/>
              <p:nvPr/>
            </p:nvGrpSpPr>
            <p:grpSpPr>
              <a:xfrm>
                <a:off x="-9139203" y="7462521"/>
                <a:ext cx="236863" cy="236876"/>
                <a:chOff x="-9139203" y="7462521"/>
                <a:chExt cx="236863" cy="236876"/>
              </a:xfrm>
              <a:grpFill/>
            </p:grpSpPr>
            <p:sp>
              <p:nvSpPr>
                <p:cNvPr id="775" name="Freeform 774">
                  <a:extLst>
                    <a:ext uri="{FF2B5EF4-FFF2-40B4-BE49-F238E27FC236}">
                      <a16:creationId xmlns:a16="http://schemas.microsoft.com/office/drawing/2014/main" id="{574208A9-BB72-BDD5-F3FD-532EABA60ED2}"/>
                    </a:ext>
                  </a:extLst>
                </p:cNvPr>
                <p:cNvSpPr/>
                <p:nvPr/>
              </p:nvSpPr>
              <p:spPr>
                <a:xfrm>
                  <a:off x="-9139203" y="7468108"/>
                  <a:ext cx="232428" cy="231289"/>
                </a:xfrm>
                <a:custGeom>
                  <a:avLst/>
                  <a:gdLst>
                    <a:gd name="connsiteX0" fmla="*/ 5586 w 232428"/>
                    <a:gd name="connsiteY0" fmla="*/ 0 h 231289"/>
                    <a:gd name="connsiteX1" fmla="*/ 232428 w 232428"/>
                    <a:gd name="connsiteY1" fmla="*/ 226854 h 231289"/>
                    <a:gd name="connsiteX2" fmla="*/ 5586 w 232428"/>
                    <a:gd name="connsiteY2" fmla="*/ 0 h 231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2428" h="231289">
                      <a:moveTo>
                        <a:pt x="5586" y="0"/>
                      </a:moveTo>
                      <a:lnTo>
                        <a:pt x="232428" y="226854"/>
                      </a:lnTo>
                      <a:cubicBezTo>
                        <a:pt x="81195" y="258510"/>
                        <a:pt x="-26166" y="114255"/>
                        <a:pt x="5586" y="0"/>
                      </a:cubicBezTo>
                      <a:close/>
                    </a:path>
                  </a:pathLst>
                </a:custGeom>
                <a:grpFill/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76" name="Freeform 775">
                  <a:extLst>
                    <a:ext uri="{FF2B5EF4-FFF2-40B4-BE49-F238E27FC236}">
                      <a16:creationId xmlns:a16="http://schemas.microsoft.com/office/drawing/2014/main" id="{7876557A-B6D0-2853-20BA-31EFAEA498FB}"/>
                    </a:ext>
                  </a:extLst>
                </p:cNvPr>
                <p:cNvSpPr/>
                <p:nvPr/>
              </p:nvSpPr>
              <p:spPr>
                <a:xfrm>
                  <a:off x="-9133617" y="7462521"/>
                  <a:ext cx="231277" cy="232440"/>
                </a:xfrm>
                <a:custGeom>
                  <a:avLst/>
                  <a:gdLst>
                    <a:gd name="connsiteX0" fmla="*/ 0 w 231277"/>
                    <a:gd name="connsiteY0" fmla="*/ 5587 h 232440"/>
                    <a:gd name="connsiteX1" fmla="*/ 226842 w 231277"/>
                    <a:gd name="connsiteY1" fmla="*/ 232441 h 232440"/>
                    <a:gd name="connsiteX2" fmla="*/ 0 w 231277"/>
                    <a:gd name="connsiteY2" fmla="*/ 5587 h 232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1277" h="232440">
                      <a:moveTo>
                        <a:pt x="0" y="5587"/>
                      </a:moveTo>
                      <a:lnTo>
                        <a:pt x="226842" y="232441"/>
                      </a:lnTo>
                      <a:cubicBezTo>
                        <a:pt x="258496" y="81183"/>
                        <a:pt x="114250" y="-26167"/>
                        <a:pt x="0" y="5587"/>
                      </a:cubicBezTo>
                      <a:close/>
                    </a:path>
                  </a:pathLst>
                </a:custGeom>
                <a:grpFill/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0F8F52B-1DA7-5CE8-B31E-9D96A80F259E}"/>
              </a:ext>
            </a:extLst>
          </p:cNvPr>
          <p:cNvGrpSpPr/>
          <p:nvPr/>
        </p:nvGrpSpPr>
        <p:grpSpPr>
          <a:xfrm>
            <a:off x="6054754" y="7116045"/>
            <a:ext cx="464873" cy="443630"/>
            <a:chOff x="6054754" y="7119552"/>
            <a:chExt cx="464873" cy="443630"/>
          </a:xfrm>
        </p:grpSpPr>
        <p:sp>
          <p:nvSpPr>
            <p:cNvPr id="256" name="Freeform 255">
              <a:extLst>
                <a:ext uri="{FF2B5EF4-FFF2-40B4-BE49-F238E27FC236}">
                  <a16:creationId xmlns:a16="http://schemas.microsoft.com/office/drawing/2014/main" id="{F6B8BBA8-5882-CE9B-6C86-8F9FBEFA3390}"/>
                </a:ext>
              </a:extLst>
            </p:cNvPr>
            <p:cNvSpPr/>
            <p:nvPr/>
          </p:nvSpPr>
          <p:spPr>
            <a:xfrm>
              <a:off x="6276849" y="7338299"/>
              <a:ext cx="20682" cy="224883"/>
            </a:xfrm>
            <a:custGeom>
              <a:avLst/>
              <a:gdLst>
                <a:gd name="connsiteX0" fmla="*/ 0 w 20682"/>
                <a:gd name="connsiteY0" fmla="*/ 0 h 224883"/>
                <a:gd name="connsiteX1" fmla="*/ 20682 w 20682"/>
                <a:gd name="connsiteY1" fmla="*/ 0 h 224883"/>
                <a:gd name="connsiteX2" fmla="*/ 20682 w 20682"/>
                <a:gd name="connsiteY2" fmla="*/ 224883 h 224883"/>
                <a:gd name="connsiteX3" fmla="*/ 0 w 20682"/>
                <a:gd name="connsiteY3" fmla="*/ 224883 h 224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82" h="224883">
                  <a:moveTo>
                    <a:pt x="0" y="0"/>
                  </a:moveTo>
                  <a:lnTo>
                    <a:pt x="20682" y="0"/>
                  </a:lnTo>
                  <a:lnTo>
                    <a:pt x="20682" y="224883"/>
                  </a:lnTo>
                  <a:lnTo>
                    <a:pt x="0" y="224883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16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790" name="Graphic 285">
              <a:extLst>
                <a:ext uri="{FF2B5EF4-FFF2-40B4-BE49-F238E27FC236}">
                  <a16:creationId xmlns:a16="http://schemas.microsoft.com/office/drawing/2014/main" id="{DF2C51C1-EA1C-37C3-5FBB-0814754812CA}"/>
                </a:ext>
              </a:extLst>
            </p:cNvPr>
            <p:cNvGrpSpPr/>
            <p:nvPr/>
          </p:nvGrpSpPr>
          <p:grpSpPr>
            <a:xfrm>
              <a:off x="6054754" y="7119552"/>
              <a:ext cx="464873" cy="236876"/>
              <a:chOff x="-9139203" y="7462521"/>
              <a:chExt cx="464873" cy="236876"/>
            </a:xfrm>
            <a:solidFill>
              <a:schemeClr val="accent5">
                <a:lumMod val="40000"/>
                <a:lumOff val="60000"/>
              </a:schemeClr>
            </a:solidFill>
          </p:grpSpPr>
          <p:grpSp>
            <p:nvGrpSpPr>
              <p:cNvPr id="791" name="Graphic 285">
                <a:extLst>
                  <a:ext uri="{FF2B5EF4-FFF2-40B4-BE49-F238E27FC236}">
                    <a16:creationId xmlns:a16="http://schemas.microsoft.com/office/drawing/2014/main" id="{6C01852D-222F-52A1-07E7-67B0565E7CCB}"/>
                  </a:ext>
                </a:extLst>
              </p:cNvPr>
              <p:cNvGrpSpPr/>
              <p:nvPr/>
            </p:nvGrpSpPr>
            <p:grpSpPr>
              <a:xfrm>
                <a:off x="-8911194" y="7462521"/>
                <a:ext cx="236863" cy="236876"/>
                <a:chOff x="-8911194" y="7462521"/>
                <a:chExt cx="236863" cy="236876"/>
              </a:xfrm>
              <a:grpFill/>
            </p:grpSpPr>
            <p:sp>
              <p:nvSpPr>
                <p:cNvPr id="795" name="Freeform 794">
                  <a:extLst>
                    <a:ext uri="{FF2B5EF4-FFF2-40B4-BE49-F238E27FC236}">
                      <a16:creationId xmlns:a16="http://schemas.microsoft.com/office/drawing/2014/main" id="{E9E59CC1-2C13-CC74-CD9C-D13F13FF9B5A}"/>
                    </a:ext>
                  </a:extLst>
                </p:cNvPr>
                <p:cNvSpPr/>
                <p:nvPr/>
              </p:nvSpPr>
              <p:spPr>
                <a:xfrm>
                  <a:off x="-8906759" y="7468108"/>
                  <a:ext cx="232428" cy="231289"/>
                </a:xfrm>
                <a:custGeom>
                  <a:avLst/>
                  <a:gdLst>
                    <a:gd name="connsiteX0" fmla="*/ 226842 w 232428"/>
                    <a:gd name="connsiteY0" fmla="*/ 0 h 231289"/>
                    <a:gd name="connsiteX1" fmla="*/ 0 w 232428"/>
                    <a:gd name="connsiteY1" fmla="*/ 226854 h 231289"/>
                    <a:gd name="connsiteX2" fmla="*/ 226842 w 232428"/>
                    <a:gd name="connsiteY2" fmla="*/ 0 h 231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2428" h="231289">
                      <a:moveTo>
                        <a:pt x="226842" y="0"/>
                      </a:moveTo>
                      <a:lnTo>
                        <a:pt x="0" y="226854"/>
                      </a:lnTo>
                      <a:cubicBezTo>
                        <a:pt x="151234" y="258510"/>
                        <a:pt x="258595" y="114255"/>
                        <a:pt x="226842" y="0"/>
                      </a:cubicBezTo>
                      <a:close/>
                    </a:path>
                  </a:pathLst>
                </a:custGeom>
                <a:grpFill/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96" name="Freeform 795">
                  <a:extLst>
                    <a:ext uri="{FF2B5EF4-FFF2-40B4-BE49-F238E27FC236}">
                      <a16:creationId xmlns:a16="http://schemas.microsoft.com/office/drawing/2014/main" id="{D621224D-C1CE-98D8-6AB5-AE4B4887741E}"/>
                    </a:ext>
                  </a:extLst>
                </p:cNvPr>
                <p:cNvSpPr/>
                <p:nvPr/>
              </p:nvSpPr>
              <p:spPr>
                <a:xfrm>
                  <a:off x="-8911194" y="7462521"/>
                  <a:ext cx="231277" cy="232440"/>
                </a:xfrm>
                <a:custGeom>
                  <a:avLst/>
                  <a:gdLst>
                    <a:gd name="connsiteX0" fmla="*/ 231278 w 231277"/>
                    <a:gd name="connsiteY0" fmla="*/ 5587 h 232440"/>
                    <a:gd name="connsiteX1" fmla="*/ 4435 w 231277"/>
                    <a:gd name="connsiteY1" fmla="*/ 232441 h 232440"/>
                    <a:gd name="connsiteX2" fmla="*/ 231278 w 231277"/>
                    <a:gd name="connsiteY2" fmla="*/ 5587 h 232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1277" h="232440">
                      <a:moveTo>
                        <a:pt x="231278" y="5587"/>
                      </a:moveTo>
                      <a:lnTo>
                        <a:pt x="4435" y="232441"/>
                      </a:lnTo>
                      <a:cubicBezTo>
                        <a:pt x="-27218" y="81183"/>
                        <a:pt x="117029" y="-26167"/>
                        <a:pt x="231278" y="5587"/>
                      </a:cubicBezTo>
                      <a:close/>
                    </a:path>
                  </a:pathLst>
                </a:custGeom>
                <a:grpFill/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792" name="Graphic 285">
                <a:extLst>
                  <a:ext uri="{FF2B5EF4-FFF2-40B4-BE49-F238E27FC236}">
                    <a16:creationId xmlns:a16="http://schemas.microsoft.com/office/drawing/2014/main" id="{0DA8A11E-FBEE-1A50-C546-A85C3A420636}"/>
                  </a:ext>
                </a:extLst>
              </p:cNvPr>
              <p:cNvGrpSpPr/>
              <p:nvPr/>
            </p:nvGrpSpPr>
            <p:grpSpPr>
              <a:xfrm>
                <a:off x="-9139203" y="7462521"/>
                <a:ext cx="236863" cy="236876"/>
                <a:chOff x="-9139203" y="7462521"/>
                <a:chExt cx="236863" cy="236876"/>
              </a:xfrm>
              <a:grpFill/>
            </p:grpSpPr>
            <p:sp>
              <p:nvSpPr>
                <p:cNvPr id="793" name="Freeform 792">
                  <a:extLst>
                    <a:ext uri="{FF2B5EF4-FFF2-40B4-BE49-F238E27FC236}">
                      <a16:creationId xmlns:a16="http://schemas.microsoft.com/office/drawing/2014/main" id="{F3B5AADA-503A-0D1E-E846-EFEEC1434DD3}"/>
                    </a:ext>
                  </a:extLst>
                </p:cNvPr>
                <p:cNvSpPr/>
                <p:nvPr/>
              </p:nvSpPr>
              <p:spPr>
                <a:xfrm>
                  <a:off x="-9139203" y="7468108"/>
                  <a:ext cx="232428" cy="231289"/>
                </a:xfrm>
                <a:custGeom>
                  <a:avLst/>
                  <a:gdLst>
                    <a:gd name="connsiteX0" fmla="*/ 5586 w 232428"/>
                    <a:gd name="connsiteY0" fmla="*/ 0 h 231289"/>
                    <a:gd name="connsiteX1" fmla="*/ 232428 w 232428"/>
                    <a:gd name="connsiteY1" fmla="*/ 226854 h 231289"/>
                    <a:gd name="connsiteX2" fmla="*/ 5586 w 232428"/>
                    <a:gd name="connsiteY2" fmla="*/ 0 h 231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2428" h="231289">
                      <a:moveTo>
                        <a:pt x="5586" y="0"/>
                      </a:moveTo>
                      <a:lnTo>
                        <a:pt x="232428" y="226854"/>
                      </a:lnTo>
                      <a:cubicBezTo>
                        <a:pt x="81195" y="258510"/>
                        <a:pt x="-26166" y="114255"/>
                        <a:pt x="5586" y="0"/>
                      </a:cubicBezTo>
                      <a:close/>
                    </a:path>
                  </a:pathLst>
                </a:custGeom>
                <a:grpFill/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94" name="Freeform 793">
                  <a:extLst>
                    <a:ext uri="{FF2B5EF4-FFF2-40B4-BE49-F238E27FC236}">
                      <a16:creationId xmlns:a16="http://schemas.microsoft.com/office/drawing/2014/main" id="{DBEBC27B-37BD-4847-C98E-03BB7E691B09}"/>
                    </a:ext>
                  </a:extLst>
                </p:cNvPr>
                <p:cNvSpPr/>
                <p:nvPr/>
              </p:nvSpPr>
              <p:spPr>
                <a:xfrm>
                  <a:off x="-9133617" y="7462521"/>
                  <a:ext cx="231277" cy="232440"/>
                </a:xfrm>
                <a:custGeom>
                  <a:avLst/>
                  <a:gdLst>
                    <a:gd name="connsiteX0" fmla="*/ 0 w 231277"/>
                    <a:gd name="connsiteY0" fmla="*/ 5587 h 232440"/>
                    <a:gd name="connsiteX1" fmla="*/ 226842 w 231277"/>
                    <a:gd name="connsiteY1" fmla="*/ 232441 h 232440"/>
                    <a:gd name="connsiteX2" fmla="*/ 0 w 231277"/>
                    <a:gd name="connsiteY2" fmla="*/ 5587 h 232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1277" h="232440">
                      <a:moveTo>
                        <a:pt x="0" y="5587"/>
                      </a:moveTo>
                      <a:lnTo>
                        <a:pt x="226842" y="232441"/>
                      </a:lnTo>
                      <a:cubicBezTo>
                        <a:pt x="258496" y="81183"/>
                        <a:pt x="114250" y="-26167"/>
                        <a:pt x="0" y="5587"/>
                      </a:cubicBezTo>
                      <a:close/>
                    </a:path>
                  </a:pathLst>
                </a:custGeom>
                <a:grpFill/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46168B-3A4D-708E-63E5-8B9639F45EE2}"/>
              </a:ext>
            </a:extLst>
          </p:cNvPr>
          <p:cNvGrpSpPr/>
          <p:nvPr/>
        </p:nvGrpSpPr>
        <p:grpSpPr>
          <a:xfrm>
            <a:off x="6383527" y="7208513"/>
            <a:ext cx="464873" cy="351162"/>
            <a:chOff x="6383527" y="7212019"/>
            <a:chExt cx="464873" cy="351162"/>
          </a:xfrm>
        </p:grpSpPr>
        <p:sp>
          <p:nvSpPr>
            <p:cNvPr id="259" name="Freeform 258">
              <a:extLst>
                <a:ext uri="{FF2B5EF4-FFF2-40B4-BE49-F238E27FC236}">
                  <a16:creationId xmlns:a16="http://schemas.microsoft.com/office/drawing/2014/main" id="{ED9DBB61-3795-B24A-521D-760A05D3EBE3}"/>
                </a:ext>
              </a:extLst>
            </p:cNvPr>
            <p:cNvSpPr/>
            <p:nvPr/>
          </p:nvSpPr>
          <p:spPr>
            <a:xfrm>
              <a:off x="6605622" y="7430765"/>
              <a:ext cx="20682" cy="132416"/>
            </a:xfrm>
            <a:custGeom>
              <a:avLst/>
              <a:gdLst>
                <a:gd name="connsiteX0" fmla="*/ 0 w 20682"/>
                <a:gd name="connsiteY0" fmla="*/ 0 h 132416"/>
                <a:gd name="connsiteX1" fmla="*/ 20682 w 20682"/>
                <a:gd name="connsiteY1" fmla="*/ 0 h 132416"/>
                <a:gd name="connsiteX2" fmla="*/ 20682 w 20682"/>
                <a:gd name="connsiteY2" fmla="*/ 132416 h 132416"/>
                <a:gd name="connsiteX3" fmla="*/ 0 w 20682"/>
                <a:gd name="connsiteY3" fmla="*/ 132416 h 13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82" h="132416">
                  <a:moveTo>
                    <a:pt x="0" y="0"/>
                  </a:moveTo>
                  <a:lnTo>
                    <a:pt x="20682" y="0"/>
                  </a:lnTo>
                  <a:lnTo>
                    <a:pt x="20682" y="132416"/>
                  </a:lnTo>
                  <a:lnTo>
                    <a:pt x="0" y="132416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6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799" name="Graphic 285">
              <a:extLst>
                <a:ext uri="{FF2B5EF4-FFF2-40B4-BE49-F238E27FC236}">
                  <a16:creationId xmlns:a16="http://schemas.microsoft.com/office/drawing/2014/main" id="{710E9BE1-9788-0854-DD33-9D92A1FA9582}"/>
                </a:ext>
              </a:extLst>
            </p:cNvPr>
            <p:cNvGrpSpPr/>
            <p:nvPr/>
          </p:nvGrpSpPr>
          <p:grpSpPr>
            <a:xfrm>
              <a:off x="6383527" y="7212019"/>
              <a:ext cx="464873" cy="236876"/>
              <a:chOff x="-9139203" y="7462521"/>
              <a:chExt cx="464873" cy="236876"/>
            </a:xfrm>
            <a:solidFill>
              <a:schemeClr val="accent5">
                <a:lumMod val="20000"/>
                <a:lumOff val="80000"/>
              </a:schemeClr>
            </a:solidFill>
          </p:grpSpPr>
          <p:grpSp>
            <p:nvGrpSpPr>
              <p:cNvPr id="800" name="Graphic 285">
                <a:extLst>
                  <a:ext uri="{FF2B5EF4-FFF2-40B4-BE49-F238E27FC236}">
                    <a16:creationId xmlns:a16="http://schemas.microsoft.com/office/drawing/2014/main" id="{CA794D8A-34B1-1D4B-045D-4A31D0E47EE9}"/>
                  </a:ext>
                </a:extLst>
              </p:cNvPr>
              <p:cNvGrpSpPr/>
              <p:nvPr/>
            </p:nvGrpSpPr>
            <p:grpSpPr>
              <a:xfrm>
                <a:off x="-8911194" y="7462521"/>
                <a:ext cx="236863" cy="236876"/>
                <a:chOff x="-8911194" y="7462521"/>
                <a:chExt cx="236863" cy="236876"/>
              </a:xfrm>
              <a:grpFill/>
            </p:grpSpPr>
            <p:sp>
              <p:nvSpPr>
                <p:cNvPr id="804" name="Freeform 803">
                  <a:extLst>
                    <a:ext uri="{FF2B5EF4-FFF2-40B4-BE49-F238E27FC236}">
                      <a16:creationId xmlns:a16="http://schemas.microsoft.com/office/drawing/2014/main" id="{CD51168F-864F-7B4B-0190-1CC7DFC74DAA}"/>
                    </a:ext>
                  </a:extLst>
                </p:cNvPr>
                <p:cNvSpPr/>
                <p:nvPr/>
              </p:nvSpPr>
              <p:spPr>
                <a:xfrm>
                  <a:off x="-8906759" y="7468108"/>
                  <a:ext cx="232428" cy="231289"/>
                </a:xfrm>
                <a:custGeom>
                  <a:avLst/>
                  <a:gdLst>
                    <a:gd name="connsiteX0" fmla="*/ 226842 w 232428"/>
                    <a:gd name="connsiteY0" fmla="*/ 0 h 231289"/>
                    <a:gd name="connsiteX1" fmla="*/ 0 w 232428"/>
                    <a:gd name="connsiteY1" fmla="*/ 226854 h 231289"/>
                    <a:gd name="connsiteX2" fmla="*/ 226842 w 232428"/>
                    <a:gd name="connsiteY2" fmla="*/ 0 h 231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2428" h="231289">
                      <a:moveTo>
                        <a:pt x="226842" y="0"/>
                      </a:moveTo>
                      <a:lnTo>
                        <a:pt x="0" y="226854"/>
                      </a:lnTo>
                      <a:cubicBezTo>
                        <a:pt x="151234" y="258510"/>
                        <a:pt x="258595" y="114255"/>
                        <a:pt x="226842" y="0"/>
                      </a:cubicBezTo>
                      <a:close/>
                    </a:path>
                  </a:pathLst>
                </a:custGeom>
                <a:grpFill/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05" name="Freeform 804">
                  <a:extLst>
                    <a:ext uri="{FF2B5EF4-FFF2-40B4-BE49-F238E27FC236}">
                      <a16:creationId xmlns:a16="http://schemas.microsoft.com/office/drawing/2014/main" id="{A92BC71A-A80C-BCFC-A092-80A03EAA0322}"/>
                    </a:ext>
                  </a:extLst>
                </p:cNvPr>
                <p:cNvSpPr/>
                <p:nvPr/>
              </p:nvSpPr>
              <p:spPr>
                <a:xfrm>
                  <a:off x="-8911194" y="7462521"/>
                  <a:ext cx="231277" cy="232440"/>
                </a:xfrm>
                <a:custGeom>
                  <a:avLst/>
                  <a:gdLst>
                    <a:gd name="connsiteX0" fmla="*/ 231278 w 231277"/>
                    <a:gd name="connsiteY0" fmla="*/ 5587 h 232440"/>
                    <a:gd name="connsiteX1" fmla="*/ 4435 w 231277"/>
                    <a:gd name="connsiteY1" fmla="*/ 232441 h 232440"/>
                    <a:gd name="connsiteX2" fmla="*/ 231278 w 231277"/>
                    <a:gd name="connsiteY2" fmla="*/ 5587 h 232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1277" h="232440">
                      <a:moveTo>
                        <a:pt x="231278" y="5587"/>
                      </a:moveTo>
                      <a:lnTo>
                        <a:pt x="4435" y="232441"/>
                      </a:lnTo>
                      <a:cubicBezTo>
                        <a:pt x="-27218" y="81183"/>
                        <a:pt x="117029" y="-26167"/>
                        <a:pt x="231278" y="5587"/>
                      </a:cubicBezTo>
                      <a:close/>
                    </a:path>
                  </a:pathLst>
                </a:custGeom>
                <a:grpFill/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801" name="Graphic 285">
                <a:extLst>
                  <a:ext uri="{FF2B5EF4-FFF2-40B4-BE49-F238E27FC236}">
                    <a16:creationId xmlns:a16="http://schemas.microsoft.com/office/drawing/2014/main" id="{330497BB-D03C-B5B4-FB78-9E1732E816D6}"/>
                  </a:ext>
                </a:extLst>
              </p:cNvPr>
              <p:cNvGrpSpPr/>
              <p:nvPr/>
            </p:nvGrpSpPr>
            <p:grpSpPr>
              <a:xfrm>
                <a:off x="-9139203" y="7462521"/>
                <a:ext cx="236863" cy="236876"/>
                <a:chOff x="-9139203" y="7462521"/>
                <a:chExt cx="236863" cy="236876"/>
              </a:xfrm>
              <a:grpFill/>
            </p:grpSpPr>
            <p:sp>
              <p:nvSpPr>
                <p:cNvPr id="802" name="Freeform 801">
                  <a:extLst>
                    <a:ext uri="{FF2B5EF4-FFF2-40B4-BE49-F238E27FC236}">
                      <a16:creationId xmlns:a16="http://schemas.microsoft.com/office/drawing/2014/main" id="{B76F419B-52FA-7CD9-0F34-AF15C1AE2B10}"/>
                    </a:ext>
                  </a:extLst>
                </p:cNvPr>
                <p:cNvSpPr/>
                <p:nvPr/>
              </p:nvSpPr>
              <p:spPr>
                <a:xfrm>
                  <a:off x="-9139203" y="7468108"/>
                  <a:ext cx="232428" cy="231289"/>
                </a:xfrm>
                <a:custGeom>
                  <a:avLst/>
                  <a:gdLst>
                    <a:gd name="connsiteX0" fmla="*/ 5586 w 232428"/>
                    <a:gd name="connsiteY0" fmla="*/ 0 h 231289"/>
                    <a:gd name="connsiteX1" fmla="*/ 232428 w 232428"/>
                    <a:gd name="connsiteY1" fmla="*/ 226854 h 231289"/>
                    <a:gd name="connsiteX2" fmla="*/ 5586 w 232428"/>
                    <a:gd name="connsiteY2" fmla="*/ 0 h 231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2428" h="231289">
                      <a:moveTo>
                        <a:pt x="5586" y="0"/>
                      </a:moveTo>
                      <a:lnTo>
                        <a:pt x="232428" y="226854"/>
                      </a:lnTo>
                      <a:cubicBezTo>
                        <a:pt x="81195" y="258510"/>
                        <a:pt x="-26166" y="114255"/>
                        <a:pt x="5586" y="0"/>
                      </a:cubicBezTo>
                      <a:close/>
                    </a:path>
                  </a:pathLst>
                </a:custGeom>
                <a:grpFill/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03" name="Freeform 802">
                  <a:extLst>
                    <a:ext uri="{FF2B5EF4-FFF2-40B4-BE49-F238E27FC236}">
                      <a16:creationId xmlns:a16="http://schemas.microsoft.com/office/drawing/2014/main" id="{9D3C836E-F614-D3FE-D6CD-25936D8C74A9}"/>
                    </a:ext>
                  </a:extLst>
                </p:cNvPr>
                <p:cNvSpPr/>
                <p:nvPr/>
              </p:nvSpPr>
              <p:spPr>
                <a:xfrm>
                  <a:off x="-9133617" y="7462521"/>
                  <a:ext cx="231277" cy="232440"/>
                </a:xfrm>
                <a:custGeom>
                  <a:avLst/>
                  <a:gdLst>
                    <a:gd name="connsiteX0" fmla="*/ 0 w 231277"/>
                    <a:gd name="connsiteY0" fmla="*/ 5587 h 232440"/>
                    <a:gd name="connsiteX1" fmla="*/ 226842 w 231277"/>
                    <a:gd name="connsiteY1" fmla="*/ 232441 h 232440"/>
                    <a:gd name="connsiteX2" fmla="*/ 0 w 231277"/>
                    <a:gd name="connsiteY2" fmla="*/ 5587 h 232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1277" h="232440">
                      <a:moveTo>
                        <a:pt x="0" y="5587"/>
                      </a:moveTo>
                      <a:lnTo>
                        <a:pt x="226842" y="232441"/>
                      </a:lnTo>
                      <a:cubicBezTo>
                        <a:pt x="258496" y="81183"/>
                        <a:pt x="114250" y="-26167"/>
                        <a:pt x="0" y="5587"/>
                      </a:cubicBezTo>
                      <a:close/>
                    </a:path>
                  </a:pathLst>
                </a:custGeom>
                <a:grpFill/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B164BF2-626B-3303-54F8-FB419AB2BAAC}"/>
              </a:ext>
            </a:extLst>
          </p:cNvPr>
          <p:cNvGrpSpPr/>
          <p:nvPr/>
        </p:nvGrpSpPr>
        <p:grpSpPr>
          <a:xfrm>
            <a:off x="4636920" y="7136593"/>
            <a:ext cx="464873" cy="423082"/>
            <a:chOff x="4636920" y="7136593"/>
            <a:chExt cx="464873" cy="423082"/>
          </a:xfrm>
        </p:grpSpPr>
        <p:sp>
          <p:nvSpPr>
            <p:cNvPr id="252" name="Freeform 251">
              <a:extLst>
                <a:ext uri="{FF2B5EF4-FFF2-40B4-BE49-F238E27FC236}">
                  <a16:creationId xmlns:a16="http://schemas.microsoft.com/office/drawing/2014/main" id="{15EE3C9E-2A06-0EB7-61AD-17839423B4C0}"/>
                </a:ext>
              </a:extLst>
            </p:cNvPr>
            <p:cNvSpPr/>
            <p:nvPr/>
          </p:nvSpPr>
          <p:spPr>
            <a:xfrm>
              <a:off x="4859015" y="7355340"/>
              <a:ext cx="20682" cy="204335"/>
            </a:xfrm>
            <a:custGeom>
              <a:avLst/>
              <a:gdLst>
                <a:gd name="connsiteX0" fmla="*/ 0 w 20682"/>
                <a:gd name="connsiteY0" fmla="*/ 0 h 204335"/>
                <a:gd name="connsiteX1" fmla="*/ 20682 w 20682"/>
                <a:gd name="connsiteY1" fmla="*/ 0 h 204335"/>
                <a:gd name="connsiteX2" fmla="*/ 20682 w 20682"/>
                <a:gd name="connsiteY2" fmla="*/ 204335 h 204335"/>
                <a:gd name="connsiteX3" fmla="*/ 0 w 20682"/>
                <a:gd name="connsiteY3" fmla="*/ 204335 h 204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82" h="204335">
                  <a:moveTo>
                    <a:pt x="0" y="0"/>
                  </a:moveTo>
                  <a:lnTo>
                    <a:pt x="20682" y="0"/>
                  </a:lnTo>
                  <a:lnTo>
                    <a:pt x="20682" y="204335"/>
                  </a:lnTo>
                  <a:lnTo>
                    <a:pt x="0" y="204335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16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808" name="Graphic 285">
              <a:extLst>
                <a:ext uri="{FF2B5EF4-FFF2-40B4-BE49-F238E27FC236}">
                  <a16:creationId xmlns:a16="http://schemas.microsoft.com/office/drawing/2014/main" id="{2AE5C068-8333-50A6-8D8B-693FB8103069}"/>
                </a:ext>
              </a:extLst>
            </p:cNvPr>
            <p:cNvGrpSpPr/>
            <p:nvPr/>
          </p:nvGrpSpPr>
          <p:grpSpPr>
            <a:xfrm>
              <a:off x="4636920" y="7136593"/>
              <a:ext cx="464873" cy="236876"/>
              <a:chOff x="-9139203" y="7462521"/>
              <a:chExt cx="464873" cy="236876"/>
            </a:xfrm>
            <a:solidFill>
              <a:schemeClr val="accent5">
                <a:lumMod val="40000"/>
                <a:lumOff val="60000"/>
              </a:schemeClr>
            </a:solidFill>
          </p:grpSpPr>
          <p:grpSp>
            <p:nvGrpSpPr>
              <p:cNvPr id="809" name="Graphic 285">
                <a:extLst>
                  <a:ext uri="{FF2B5EF4-FFF2-40B4-BE49-F238E27FC236}">
                    <a16:creationId xmlns:a16="http://schemas.microsoft.com/office/drawing/2014/main" id="{5EB38481-D76E-D309-3EBC-60AFEEBB9747}"/>
                  </a:ext>
                </a:extLst>
              </p:cNvPr>
              <p:cNvGrpSpPr/>
              <p:nvPr/>
            </p:nvGrpSpPr>
            <p:grpSpPr>
              <a:xfrm>
                <a:off x="-8911194" y="7462521"/>
                <a:ext cx="236863" cy="236876"/>
                <a:chOff x="-8911194" y="7462521"/>
                <a:chExt cx="236863" cy="236876"/>
              </a:xfrm>
              <a:grpFill/>
            </p:grpSpPr>
            <p:sp>
              <p:nvSpPr>
                <p:cNvPr id="813" name="Freeform 812">
                  <a:extLst>
                    <a:ext uri="{FF2B5EF4-FFF2-40B4-BE49-F238E27FC236}">
                      <a16:creationId xmlns:a16="http://schemas.microsoft.com/office/drawing/2014/main" id="{8E2BF332-29C3-AEBB-09D0-588A5B6DAC85}"/>
                    </a:ext>
                  </a:extLst>
                </p:cNvPr>
                <p:cNvSpPr/>
                <p:nvPr/>
              </p:nvSpPr>
              <p:spPr>
                <a:xfrm>
                  <a:off x="-8906759" y="7468108"/>
                  <a:ext cx="232428" cy="231289"/>
                </a:xfrm>
                <a:custGeom>
                  <a:avLst/>
                  <a:gdLst>
                    <a:gd name="connsiteX0" fmla="*/ 226842 w 232428"/>
                    <a:gd name="connsiteY0" fmla="*/ 0 h 231289"/>
                    <a:gd name="connsiteX1" fmla="*/ 0 w 232428"/>
                    <a:gd name="connsiteY1" fmla="*/ 226854 h 231289"/>
                    <a:gd name="connsiteX2" fmla="*/ 226842 w 232428"/>
                    <a:gd name="connsiteY2" fmla="*/ 0 h 231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2428" h="231289">
                      <a:moveTo>
                        <a:pt x="226842" y="0"/>
                      </a:moveTo>
                      <a:lnTo>
                        <a:pt x="0" y="226854"/>
                      </a:lnTo>
                      <a:cubicBezTo>
                        <a:pt x="151234" y="258510"/>
                        <a:pt x="258595" y="114255"/>
                        <a:pt x="226842" y="0"/>
                      </a:cubicBezTo>
                      <a:close/>
                    </a:path>
                  </a:pathLst>
                </a:custGeom>
                <a:grpFill/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14" name="Freeform 813">
                  <a:extLst>
                    <a:ext uri="{FF2B5EF4-FFF2-40B4-BE49-F238E27FC236}">
                      <a16:creationId xmlns:a16="http://schemas.microsoft.com/office/drawing/2014/main" id="{66E2667C-9479-D037-E8F5-49BF7BE7A2FA}"/>
                    </a:ext>
                  </a:extLst>
                </p:cNvPr>
                <p:cNvSpPr/>
                <p:nvPr/>
              </p:nvSpPr>
              <p:spPr>
                <a:xfrm>
                  <a:off x="-8911194" y="7462521"/>
                  <a:ext cx="231277" cy="232440"/>
                </a:xfrm>
                <a:custGeom>
                  <a:avLst/>
                  <a:gdLst>
                    <a:gd name="connsiteX0" fmla="*/ 231278 w 231277"/>
                    <a:gd name="connsiteY0" fmla="*/ 5587 h 232440"/>
                    <a:gd name="connsiteX1" fmla="*/ 4435 w 231277"/>
                    <a:gd name="connsiteY1" fmla="*/ 232441 h 232440"/>
                    <a:gd name="connsiteX2" fmla="*/ 231278 w 231277"/>
                    <a:gd name="connsiteY2" fmla="*/ 5587 h 232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1277" h="232440">
                      <a:moveTo>
                        <a:pt x="231278" y="5587"/>
                      </a:moveTo>
                      <a:lnTo>
                        <a:pt x="4435" y="232441"/>
                      </a:lnTo>
                      <a:cubicBezTo>
                        <a:pt x="-27218" y="81183"/>
                        <a:pt x="117029" y="-26167"/>
                        <a:pt x="231278" y="5587"/>
                      </a:cubicBezTo>
                      <a:close/>
                    </a:path>
                  </a:pathLst>
                </a:custGeom>
                <a:grpFill/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810" name="Graphic 285">
                <a:extLst>
                  <a:ext uri="{FF2B5EF4-FFF2-40B4-BE49-F238E27FC236}">
                    <a16:creationId xmlns:a16="http://schemas.microsoft.com/office/drawing/2014/main" id="{D5575935-7F95-61EA-4B67-4F51B119060B}"/>
                  </a:ext>
                </a:extLst>
              </p:cNvPr>
              <p:cNvGrpSpPr/>
              <p:nvPr/>
            </p:nvGrpSpPr>
            <p:grpSpPr>
              <a:xfrm>
                <a:off x="-9139203" y="7462521"/>
                <a:ext cx="236863" cy="236876"/>
                <a:chOff x="-9139203" y="7462521"/>
                <a:chExt cx="236863" cy="236876"/>
              </a:xfrm>
              <a:grpFill/>
            </p:grpSpPr>
            <p:sp>
              <p:nvSpPr>
                <p:cNvPr id="811" name="Freeform 810">
                  <a:extLst>
                    <a:ext uri="{FF2B5EF4-FFF2-40B4-BE49-F238E27FC236}">
                      <a16:creationId xmlns:a16="http://schemas.microsoft.com/office/drawing/2014/main" id="{AC5AFC26-A5BD-0FC0-DE6A-CFBECE9EEA0C}"/>
                    </a:ext>
                  </a:extLst>
                </p:cNvPr>
                <p:cNvSpPr/>
                <p:nvPr/>
              </p:nvSpPr>
              <p:spPr>
                <a:xfrm>
                  <a:off x="-9139203" y="7468108"/>
                  <a:ext cx="232428" cy="231289"/>
                </a:xfrm>
                <a:custGeom>
                  <a:avLst/>
                  <a:gdLst>
                    <a:gd name="connsiteX0" fmla="*/ 5586 w 232428"/>
                    <a:gd name="connsiteY0" fmla="*/ 0 h 231289"/>
                    <a:gd name="connsiteX1" fmla="*/ 232428 w 232428"/>
                    <a:gd name="connsiteY1" fmla="*/ 226854 h 231289"/>
                    <a:gd name="connsiteX2" fmla="*/ 5586 w 232428"/>
                    <a:gd name="connsiteY2" fmla="*/ 0 h 231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2428" h="231289">
                      <a:moveTo>
                        <a:pt x="5586" y="0"/>
                      </a:moveTo>
                      <a:lnTo>
                        <a:pt x="232428" y="226854"/>
                      </a:lnTo>
                      <a:cubicBezTo>
                        <a:pt x="81195" y="258510"/>
                        <a:pt x="-26166" y="114255"/>
                        <a:pt x="5586" y="0"/>
                      </a:cubicBezTo>
                      <a:close/>
                    </a:path>
                  </a:pathLst>
                </a:custGeom>
                <a:grpFill/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12" name="Freeform 811">
                  <a:extLst>
                    <a:ext uri="{FF2B5EF4-FFF2-40B4-BE49-F238E27FC236}">
                      <a16:creationId xmlns:a16="http://schemas.microsoft.com/office/drawing/2014/main" id="{286DF934-8771-25B7-29C8-07C964100D20}"/>
                    </a:ext>
                  </a:extLst>
                </p:cNvPr>
                <p:cNvSpPr/>
                <p:nvPr/>
              </p:nvSpPr>
              <p:spPr>
                <a:xfrm>
                  <a:off x="-9133617" y="7462521"/>
                  <a:ext cx="231277" cy="232440"/>
                </a:xfrm>
                <a:custGeom>
                  <a:avLst/>
                  <a:gdLst>
                    <a:gd name="connsiteX0" fmla="*/ 0 w 231277"/>
                    <a:gd name="connsiteY0" fmla="*/ 5587 h 232440"/>
                    <a:gd name="connsiteX1" fmla="*/ 226842 w 231277"/>
                    <a:gd name="connsiteY1" fmla="*/ 232441 h 232440"/>
                    <a:gd name="connsiteX2" fmla="*/ 0 w 231277"/>
                    <a:gd name="connsiteY2" fmla="*/ 5587 h 232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1277" h="232440">
                      <a:moveTo>
                        <a:pt x="0" y="5587"/>
                      </a:moveTo>
                      <a:lnTo>
                        <a:pt x="226842" y="232441"/>
                      </a:lnTo>
                      <a:cubicBezTo>
                        <a:pt x="258496" y="81183"/>
                        <a:pt x="114250" y="-26167"/>
                        <a:pt x="0" y="5587"/>
                      </a:cubicBezTo>
                      <a:close/>
                    </a:path>
                  </a:pathLst>
                </a:custGeom>
                <a:grpFill/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815" name="Graphic 285">
            <a:extLst>
              <a:ext uri="{FF2B5EF4-FFF2-40B4-BE49-F238E27FC236}">
                <a16:creationId xmlns:a16="http://schemas.microsoft.com/office/drawing/2014/main" id="{ACC3F1DF-E495-D12A-B9C6-E5FAF2024A33}"/>
              </a:ext>
            </a:extLst>
          </p:cNvPr>
          <p:cNvGrpSpPr/>
          <p:nvPr/>
        </p:nvGrpSpPr>
        <p:grpSpPr>
          <a:xfrm>
            <a:off x="2353930" y="7091682"/>
            <a:ext cx="464872" cy="469070"/>
            <a:chOff x="-9139203" y="7462521"/>
            <a:chExt cx="464872" cy="469070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816" name="Freeform 815">
              <a:extLst>
                <a:ext uri="{FF2B5EF4-FFF2-40B4-BE49-F238E27FC236}">
                  <a16:creationId xmlns:a16="http://schemas.microsoft.com/office/drawing/2014/main" id="{06589B91-B8E2-E5C5-8619-16DFB6847101}"/>
                </a:ext>
              </a:extLst>
            </p:cNvPr>
            <p:cNvSpPr/>
            <p:nvPr/>
          </p:nvSpPr>
          <p:spPr>
            <a:xfrm>
              <a:off x="-8917107" y="7681267"/>
              <a:ext cx="20681" cy="250324"/>
            </a:xfrm>
            <a:custGeom>
              <a:avLst/>
              <a:gdLst>
                <a:gd name="connsiteX0" fmla="*/ 0 w 20681"/>
                <a:gd name="connsiteY0" fmla="*/ 0 h 250324"/>
                <a:gd name="connsiteX1" fmla="*/ 20682 w 20681"/>
                <a:gd name="connsiteY1" fmla="*/ 0 h 250324"/>
                <a:gd name="connsiteX2" fmla="*/ 20682 w 20681"/>
                <a:gd name="connsiteY2" fmla="*/ 250325 h 250324"/>
                <a:gd name="connsiteX3" fmla="*/ 0 w 20681"/>
                <a:gd name="connsiteY3" fmla="*/ 250325 h 250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81" h="250324">
                  <a:moveTo>
                    <a:pt x="0" y="0"/>
                  </a:moveTo>
                  <a:lnTo>
                    <a:pt x="20682" y="0"/>
                  </a:lnTo>
                  <a:lnTo>
                    <a:pt x="20682" y="250325"/>
                  </a:lnTo>
                  <a:lnTo>
                    <a:pt x="0" y="250325"/>
                  </a:lnTo>
                  <a:close/>
                </a:path>
              </a:pathLst>
            </a:custGeom>
            <a:grpFill/>
            <a:ln w="163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817" name="Graphic 285">
              <a:extLst>
                <a:ext uri="{FF2B5EF4-FFF2-40B4-BE49-F238E27FC236}">
                  <a16:creationId xmlns:a16="http://schemas.microsoft.com/office/drawing/2014/main" id="{5F110E74-CC1D-DA38-CFBC-2864C8E22A0B}"/>
                </a:ext>
              </a:extLst>
            </p:cNvPr>
            <p:cNvGrpSpPr/>
            <p:nvPr/>
          </p:nvGrpSpPr>
          <p:grpSpPr>
            <a:xfrm>
              <a:off x="-9139203" y="7462521"/>
              <a:ext cx="464872" cy="236876"/>
              <a:chOff x="-9139203" y="7462521"/>
              <a:chExt cx="464872" cy="236876"/>
            </a:xfrm>
            <a:grpFill/>
          </p:grpSpPr>
          <p:grpSp>
            <p:nvGrpSpPr>
              <p:cNvPr id="818" name="Graphic 285">
                <a:extLst>
                  <a:ext uri="{FF2B5EF4-FFF2-40B4-BE49-F238E27FC236}">
                    <a16:creationId xmlns:a16="http://schemas.microsoft.com/office/drawing/2014/main" id="{6B7C6897-9C85-60E4-3A05-E84B0898BBED}"/>
                  </a:ext>
                </a:extLst>
              </p:cNvPr>
              <p:cNvGrpSpPr/>
              <p:nvPr/>
            </p:nvGrpSpPr>
            <p:grpSpPr>
              <a:xfrm>
                <a:off x="-8911194" y="7462521"/>
                <a:ext cx="236863" cy="236876"/>
                <a:chOff x="-8911194" y="7462521"/>
                <a:chExt cx="236863" cy="236876"/>
              </a:xfrm>
              <a:grpFill/>
            </p:grpSpPr>
            <p:sp>
              <p:nvSpPr>
                <p:cNvPr id="822" name="Freeform 821">
                  <a:extLst>
                    <a:ext uri="{FF2B5EF4-FFF2-40B4-BE49-F238E27FC236}">
                      <a16:creationId xmlns:a16="http://schemas.microsoft.com/office/drawing/2014/main" id="{FCC5A8C9-50E6-435E-261D-E7A4E9245E22}"/>
                    </a:ext>
                  </a:extLst>
                </p:cNvPr>
                <p:cNvSpPr/>
                <p:nvPr/>
              </p:nvSpPr>
              <p:spPr>
                <a:xfrm>
                  <a:off x="-8906759" y="7468108"/>
                  <a:ext cx="232428" cy="231289"/>
                </a:xfrm>
                <a:custGeom>
                  <a:avLst/>
                  <a:gdLst>
                    <a:gd name="connsiteX0" fmla="*/ 226842 w 232428"/>
                    <a:gd name="connsiteY0" fmla="*/ 0 h 231289"/>
                    <a:gd name="connsiteX1" fmla="*/ 0 w 232428"/>
                    <a:gd name="connsiteY1" fmla="*/ 226854 h 231289"/>
                    <a:gd name="connsiteX2" fmla="*/ 226842 w 232428"/>
                    <a:gd name="connsiteY2" fmla="*/ 0 h 231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2428" h="231289">
                      <a:moveTo>
                        <a:pt x="226842" y="0"/>
                      </a:moveTo>
                      <a:lnTo>
                        <a:pt x="0" y="226854"/>
                      </a:lnTo>
                      <a:cubicBezTo>
                        <a:pt x="151234" y="258510"/>
                        <a:pt x="258595" y="114255"/>
                        <a:pt x="226842" y="0"/>
                      </a:cubicBezTo>
                      <a:close/>
                    </a:path>
                  </a:pathLst>
                </a:custGeom>
                <a:grpFill/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23" name="Freeform 822">
                  <a:extLst>
                    <a:ext uri="{FF2B5EF4-FFF2-40B4-BE49-F238E27FC236}">
                      <a16:creationId xmlns:a16="http://schemas.microsoft.com/office/drawing/2014/main" id="{DE388121-3CB5-E6B8-C95F-16676CAF6DED}"/>
                    </a:ext>
                  </a:extLst>
                </p:cNvPr>
                <p:cNvSpPr/>
                <p:nvPr/>
              </p:nvSpPr>
              <p:spPr>
                <a:xfrm>
                  <a:off x="-8911194" y="7462521"/>
                  <a:ext cx="231277" cy="232440"/>
                </a:xfrm>
                <a:custGeom>
                  <a:avLst/>
                  <a:gdLst>
                    <a:gd name="connsiteX0" fmla="*/ 231278 w 231277"/>
                    <a:gd name="connsiteY0" fmla="*/ 5587 h 232440"/>
                    <a:gd name="connsiteX1" fmla="*/ 4435 w 231277"/>
                    <a:gd name="connsiteY1" fmla="*/ 232441 h 232440"/>
                    <a:gd name="connsiteX2" fmla="*/ 231278 w 231277"/>
                    <a:gd name="connsiteY2" fmla="*/ 5587 h 232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1277" h="232440">
                      <a:moveTo>
                        <a:pt x="231278" y="5587"/>
                      </a:moveTo>
                      <a:lnTo>
                        <a:pt x="4435" y="232441"/>
                      </a:lnTo>
                      <a:cubicBezTo>
                        <a:pt x="-27218" y="81183"/>
                        <a:pt x="117029" y="-26167"/>
                        <a:pt x="231278" y="5587"/>
                      </a:cubicBezTo>
                      <a:close/>
                    </a:path>
                  </a:pathLst>
                </a:custGeom>
                <a:grpFill/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819" name="Graphic 285">
                <a:extLst>
                  <a:ext uri="{FF2B5EF4-FFF2-40B4-BE49-F238E27FC236}">
                    <a16:creationId xmlns:a16="http://schemas.microsoft.com/office/drawing/2014/main" id="{03CF2D8A-A871-8264-F2C7-A00537FB6DA8}"/>
                  </a:ext>
                </a:extLst>
              </p:cNvPr>
              <p:cNvGrpSpPr/>
              <p:nvPr/>
            </p:nvGrpSpPr>
            <p:grpSpPr>
              <a:xfrm>
                <a:off x="-9139203" y="7462521"/>
                <a:ext cx="236863" cy="236876"/>
                <a:chOff x="-9139203" y="7462521"/>
                <a:chExt cx="236863" cy="236876"/>
              </a:xfrm>
              <a:grpFill/>
            </p:grpSpPr>
            <p:sp>
              <p:nvSpPr>
                <p:cNvPr id="820" name="Freeform 819">
                  <a:extLst>
                    <a:ext uri="{FF2B5EF4-FFF2-40B4-BE49-F238E27FC236}">
                      <a16:creationId xmlns:a16="http://schemas.microsoft.com/office/drawing/2014/main" id="{CD819CB3-5FFB-6C3C-CBA7-A16A31DD3379}"/>
                    </a:ext>
                  </a:extLst>
                </p:cNvPr>
                <p:cNvSpPr/>
                <p:nvPr/>
              </p:nvSpPr>
              <p:spPr>
                <a:xfrm>
                  <a:off x="-9139203" y="7468108"/>
                  <a:ext cx="232428" cy="231289"/>
                </a:xfrm>
                <a:custGeom>
                  <a:avLst/>
                  <a:gdLst>
                    <a:gd name="connsiteX0" fmla="*/ 5586 w 232428"/>
                    <a:gd name="connsiteY0" fmla="*/ 0 h 231289"/>
                    <a:gd name="connsiteX1" fmla="*/ 232428 w 232428"/>
                    <a:gd name="connsiteY1" fmla="*/ 226854 h 231289"/>
                    <a:gd name="connsiteX2" fmla="*/ 5586 w 232428"/>
                    <a:gd name="connsiteY2" fmla="*/ 0 h 231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2428" h="231289">
                      <a:moveTo>
                        <a:pt x="5586" y="0"/>
                      </a:moveTo>
                      <a:lnTo>
                        <a:pt x="232428" y="226854"/>
                      </a:lnTo>
                      <a:cubicBezTo>
                        <a:pt x="81195" y="258510"/>
                        <a:pt x="-26166" y="114255"/>
                        <a:pt x="5586" y="0"/>
                      </a:cubicBezTo>
                      <a:close/>
                    </a:path>
                  </a:pathLst>
                </a:custGeom>
                <a:grpFill/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21" name="Freeform 820">
                  <a:extLst>
                    <a:ext uri="{FF2B5EF4-FFF2-40B4-BE49-F238E27FC236}">
                      <a16:creationId xmlns:a16="http://schemas.microsoft.com/office/drawing/2014/main" id="{F1606292-EE3F-EEE1-7481-077C329683E0}"/>
                    </a:ext>
                  </a:extLst>
                </p:cNvPr>
                <p:cNvSpPr/>
                <p:nvPr/>
              </p:nvSpPr>
              <p:spPr>
                <a:xfrm>
                  <a:off x="-9133617" y="7462521"/>
                  <a:ext cx="231277" cy="232440"/>
                </a:xfrm>
                <a:custGeom>
                  <a:avLst/>
                  <a:gdLst>
                    <a:gd name="connsiteX0" fmla="*/ 0 w 231277"/>
                    <a:gd name="connsiteY0" fmla="*/ 5587 h 232440"/>
                    <a:gd name="connsiteX1" fmla="*/ 226842 w 231277"/>
                    <a:gd name="connsiteY1" fmla="*/ 232441 h 232440"/>
                    <a:gd name="connsiteX2" fmla="*/ 0 w 231277"/>
                    <a:gd name="connsiteY2" fmla="*/ 5587 h 232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1277" h="232440">
                      <a:moveTo>
                        <a:pt x="0" y="5587"/>
                      </a:moveTo>
                      <a:lnTo>
                        <a:pt x="226842" y="232441"/>
                      </a:lnTo>
                      <a:cubicBezTo>
                        <a:pt x="258496" y="81183"/>
                        <a:pt x="114250" y="-26167"/>
                        <a:pt x="0" y="5587"/>
                      </a:cubicBezTo>
                      <a:close/>
                    </a:path>
                  </a:pathLst>
                </a:custGeom>
                <a:grpFill/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824" name="Freeform 823">
            <a:extLst>
              <a:ext uri="{FF2B5EF4-FFF2-40B4-BE49-F238E27FC236}">
                <a16:creationId xmlns:a16="http://schemas.microsoft.com/office/drawing/2014/main" id="{EAC43D28-E51E-2B24-5E17-CEA67D947284}"/>
              </a:ext>
            </a:extLst>
          </p:cNvPr>
          <p:cNvSpPr/>
          <p:nvPr/>
        </p:nvSpPr>
        <p:spPr>
          <a:xfrm rot="19592046">
            <a:off x="3370917" y="7165599"/>
            <a:ext cx="237629" cy="262706"/>
          </a:xfrm>
          <a:custGeom>
            <a:avLst/>
            <a:gdLst>
              <a:gd name="connsiteX0" fmla="*/ 414178 w 501463"/>
              <a:gd name="connsiteY0" fmla="*/ 416601 h 554382"/>
              <a:gd name="connsiteX1" fmla="*/ 414178 w 501463"/>
              <a:gd name="connsiteY1" fmla="*/ 416601 h 554382"/>
              <a:gd name="connsiteX2" fmla="*/ 413975 w 501463"/>
              <a:gd name="connsiteY2" fmla="*/ 416674 h 554382"/>
              <a:gd name="connsiteX3" fmla="*/ 406205 w 501463"/>
              <a:gd name="connsiteY3" fmla="*/ 419399 h 554382"/>
              <a:gd name="connsiteX4" fmla="*/ 23182 w 501463"/>
              <a:gd name="connsiteY4" fmla="*/ 554162 h 554382"/>
              <a:gd name="connsiteX5" fmla="*/ 22538 w 501463"/>
              <a:gd name="connsiteY5" fmla="*/ 554383 h 554382"/>
              <a:gd name="connsiteX6" fmla="*/ 1069 w 501463"/>
              <a:gd name="connsiteY6" fmla="*/ 153831 h 554382"/>
              <a:gd name="connsiteX7" fmla="*/ 20 w 501463"/>
              <a:gd name="connsiteY7" fmla="*/ 134408 h 554382"/>
              <a:gd name="connsiteX8" fmla="*/ 20 w 501463"/>
              <a:gd name="connsiteY8" fmla="*/ 134371 h 554382"/>
              <a:gd name="connsiteX9" fmla="*/ 20 w 501463"/>
              <a:gd name="connsiteY9" fmla="*/ 134371 h 554382"/>
              <a:gd name="connsiteX10" fmla="*/ 23090 w 501463"/>
              <a:gd name="connsiteY10" fmla="*/ 60841 h 554382"/>
              <a:gd name="connsiteX11" fmla="*/ 212972 w 501463"/>
              <a:gd name="connsiteY11" fmla="*/ 23081 h 554382"/>
              <a:gd name="connsiteX12" fmla="*/ 250735 w 501463"/>
              <a:gd name="connsiteY12" fmla="*/ 212946 h 554382"/>
              <a:gd name="connsiteX13" fmla="*/ 254786 w 501463"/>
              <a:gd name="connsiteY13" fmla="*/ 207202 h 554382"/>
              <a:gd name="connsiteX14" fmla="*/ 254804 w 501463"/>
              <a:gd name="connsiteY14" fmla="*/ 207184 h 554382"/>
              <a:gd name="connsiteX15" fmla="*/ 256903 w 501463"/>
              <a:gd name="connsiteY15" fmla="*/ 204441 h 554382"/>
              <a:gd name="connsiteX16" fmla="*/ 256922 w 501463"/>
              <a:gd name="connsiteY16" fmla="*/ 204404 h 554382"/>
              <a:gd name="connsiteX17" fmla="*/ 256958 w 501463"/>
              <a:gd name="connsiteY17" fmla="*/ 204367 h 554382"/>
              <a:gd name="connsiteX18" fmla="*/ 440617 w 501463"/>
              <a:gd name="connsiteY18" fmla="*/ 175187 h 554382"/>
              <a:gd name="connsiteX19" fmla="*/ 478380 w 501463"/>
              <a:gd name="connsiteY19" fmla="*/ 365052 h 554382"/>
              <a:gd name="connsiteX20" fmla="*/ 414178 w 501463"/>
              <a:gd name="connsiteY20" fmla="*/ 416601 h 554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01463" h="554382">
                <a:moveTo>
                  <a:pt x="414178" y="416601"/>
                </a:moveTo>
                <a:lnTo>
                  <a:pt x="414178" y="416601"/>
                </a:lnTo>
                <a:lnTo>
                  <a:pt x="413975" y="416674"/>
                </a:lnTo>
                <a:cubicBezTo>
                  <a:pt x="411416" y="417668"/>
                  <a:pt x="408820" y="418571"/>
                  <a:pt x="406205" y="419399"/>
                </a:cubicBezTo>
                <a:lnTo>
                  <a:pt x="23182" y="554162"/>
                </a:lnTo>
                <a:lnTo>
                  <a:pt x="22538" y="554383"/>
                </a:lnTo>
                <a:lnTo>
                  <a:pt x="1069" y="153831"/>
                </a:lnTo>
                <a:cubicBezTo>
                  <a:pt x="259" y="147406"/>
                  <a:pt x="-91" y="140907"/>
                  <a:pt x="20" y="134408"/>
                </a:cubicBezTo>
                <a:lnTo>
                  <a:pt x="20" y="134371"/>
                </a:lnTo>
                <a:lnTo>
                  <a:pt x="20" y="134371"/>
                </a:lnTo>
                <a:cubicBezTo>
                  <a:pt x="462" y="109020"/>
                  <a:pt x="7955" y="83485"/>
                  <a:pt x="23090" y="60841"/>
                </a:cubicBezTo>
                <a:cubicBezTo>
                  <a:pt x="65106" y="-2012"/>
                  <a:pt x="150114" y="-18913"/>
                  <a:pt x="212972" y="23081"/>
                </a:cubicBezTo>
                <a:cubicBezTo>
                  <a:pt x="275830" y="65075"/>
                  <a:pt x="292733" y="150094"/>
                  <a:pt x="250735" y="212946"/>
                </a:cubicBezTo>
                <a:cubicBezTo>
                  <a:pt x="252042" y="210976"/>
                  <a:pt x="253405" y="209062"/>
                  <a:pt x="254786" y="207202"/>
                </a:cubicBezTo>
                <a:lnTo>
                  <a:pt x="254804" y="207184"/>
                </a:lnTo>
                <a:cubicBezTo>
                  <a:pt x="255486" y="206263"/>
                  <a:pt x="256185" y="205343"/>
                  <a:pt x="256903" y="204441"/>
                </a:cubicBezTo>
                <a:lnTo>
                  <a:pt x="256922" y="204404"/>
                </a:lnTo>
                <a:lnTo>
                  <a:pt x="256958" y="204367"/>
                </a:lnTo>
                <a:cubicBezTo>
                  <a:pt x="300705" y="148639"/>
                  <a:pt x="380724" y="135163"/>
                  <a:pt x="440617" y="175187"/>
                </a:cubicBezTo>
                <a:cubicBezTo>
                  <a:pt x="503476" y="217199"/>
                  <a:pt x="520378" y="302199"/>
                  <a:pt x="478380" y="365052"/>
                </a:cubicBezTo>
                <a:cubicBezTo>
                  <a:pt x="462141" y="389372"/>
                  <a:pt x="439494" y="406788"/>
                  <a:pt x="414178" y="416601"/>
                </a:cubicBezTo>
                <a:close/>
              </a:path>
            </a:pathLst>
          </a:custGeom>
          <a:solidFill>
            <a:srgbClr val="E20713"/>
          </a:solidFill>
          <a:ln w="184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D7E6441-49DB-9483-C32D-8B66F57AFF09}"/>
              </a:ext>
            </a:extLst>
          </p:cNvPr>
          <p:cNvGrpSpPr/>
          <p:nvPr/>
        </p:nvGrpSpPr>
        <p:grpSpPr>
          <a:xfrm>
            <a:off x="7246557" y="7249609"/>
            <a:ext cx="464873" cy="310066"/>
            <a:chOff x="7246557" y="7253116"/>
            <a:chExt cx="464873" cy="310066"/>
          </a:xfrm>
        </p:grpSpPr>
        <p:sp>
          <p:nvSpPr>
            <p:cNvPr id="262" name="Freeform 261">
              <a:extLst>
                <a:ext uri="{FF2B5EF4-FFF2-40B4-BE49-F238E27FC236}">
                  <a16:creationId xmlns:a16="http://schemas.microsoft.com/office/drawing/2014/main" id="{82B8D8C3-3158-3BFB-40FE-6C4F4BB8E286}"/>
                </a:ext>
              </a:extLst>
            </p:cNvPr>
            <p:cNvSpPr/>
            <p:nvPr/>
          </p:nvSpPr>
          <p:spPr>
            <a:xfrm>
              <a:off x="7468652" y="7471863"/>
              <a:ext cx="20682" cy="91319"/>
            </a:xfrm>
            <a:custGeom>
              <a:avLst/>
              <a:gdLst>
                <a:gd name="connsiteX0" fmla="*/ 0 w 20682"/>
                <a:gd name="connsiteY0" fmla="*/ 0 h 91319"/>
                <a:gd name="connsiteX1" fmla="*/ 20682 w 20682"/>
                <a:gd name="connsiteY1" fmla="*/ 0 h 91319"/>
                <a:gd name="connsiteX2" fmla="*/ 20682 w 20682"/>
                <a:gd name="connsiteY2" fmla="*/ 91319 h 91319"/>
                <a:gd name="connsiteX3" fmla="*/ 0 w 20682"/>
                <a:gd name="connsiteY3" fmla="*/ 91319 h 91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682" h="91319">
                  <a:moveTo>
                    <a:pt x="0" y="0"/>
                  </a:moveTo>
                  <a:lnTo>
                    <a:pt x="20682" y="0"/>
                  </a:lnTo>
                  <a:lnTo>
                    <a:pt x="20682" y="91319"/>
                  </a:lnTo>
                  <a:lnTo>
                    <a:pt x="0" y="91319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16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781" name="Graphic 285">
              <a:extLst>
                <a:ext uri="{FF2B5EF4-FFF2-40B4-BE49-F238E27FC236}">
                  <a16:creationId xmlns:a16="http://schemas.microsoft.com/office/drawing/2014/main" id="{B23761B2-D5E7-2613-C446-2F8A52596886}"/>
                </a:ext>
              </a:extLst>
            </p:cNvPr>
            <p:cNvGrpSpPr/>
            <p:nvPr/>
          </p:nvGrpSpPr>
          <p:grpSpPr>
            <a:xfrm>
              <a:off x="7246557" y="7253116"/>
              <a:ext cx="464873" cy="236876"/>
              <a:chOff x="-9139203" y="7462521"/>
              <a:chExt cx="464873" cy="236876"/>
            </a:xfrm>
            <a:solidFill>
              <a:schemeClr val="accent5">
                <a:lumMod val="40000"/>
                <a:lumOff val="60000"/>
              </a:schemeClr>
            </a:solidFill>
          </p:grpSpPr>
          <p:grpSp>
            <p:nvGrpSpPr>
              <p:cNvPr id="782" name="Graphic 285">
                <a:extLst>
                  <a:ext uri="{FF2B5EF4-FFF2-40B4-BE49-F238E27FC236}">
                    <a16:creationId xmlns:a16="http://schemas.microsoft.com/office/drawing/2014/main" id="{FAAF2FBA-2518-D760-2E58-604C9660E178}"/>
                  </a:ext>
                </a:extLst>
              </p:cNvPr>
              <p:cNvGrpSpPr/>
              <p:nvPr/>
            </p:nvGrpSpPr>
            <p:grpSpPr>
              <a:xfrm>
                <a:off x="-8911194" y="7462521"/>
                <a:ext cx="236863" cy="236876"/>
                <a:chOff x="-8911194" y="7462521"/>
                <a:chExt cx="236863" cy="236876"/>
              </a:xfrm>
              <a:grpFill/>
            </p:grpSpPr>
            <p:sp>
              <p:nvSpPr>
                <p:cNvPr id="786" name="Freeform 785">
                  <a:extLst>
                    <a:ext uri="{FF2B5EF4-FFF2-40B4-BE49-F238E27FC236}">
                      <a16:creationId xmlns:a16="http://schemas.microsoft.com/office/drawing/2014/main" id="{0E53EED2-0899-FF57-15A6-47059868A689}"/>
                    </a:ext>
                  </a:extLst>
                </p:cNvPr>
                <p:cNvSpPr/>
                <p:nvPr/>
              </p:nvSpPr>
              <p:spPr>
                <a:xfrm>
                  <a:off x="-8906759" y="7468108"/>
                  <a:ext cx="232428" cy="231289"/>
                </a:xfrm>
                <a:custGeom>
                  <a:avLst/>
                  <a:gdLst>
                    <a:gd name="connsiteX0" fmla="*/ 226842 w 232428"/>
                    <a:gd name="connsiteY0" fmla="*/ 0 h 231289"/>
                    <a:gd name="connsiteX1" fmla="*/ 0 w 232428"/>
                    <a:gd name="connsiteY1" fmla="*/ 226854 h 231289"/>
                    <a:gd name="connsiteX2" fmla="*/ 226842 w 232428"/>
                    <a:gd name="connsiteY2" fmla="*/ 0 h 231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2428" h="231289">
                      <a:moveTo>
                        <a:pt x="226842" y="0"/>
                      </a:moveTo>
                      <a:lnTo>
                        <a:pt x="0" y="226854"/>
                      </a:lnTo>
                      <a:cubicBezTo>
                        <a:pt x="151234" y="258510"/>
                        <a:pt x="258595" y="114255"/>
                        <a:pt x="226842" y="0"/>
                      </a:cubicBezTo>
                      <a:close/>
                    </a:path>
                  </a:pathLst>
                </a:custGeom>
                <a:grpFill/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7" name="Freeform 786">
                  <a:extLst>
                    <a:ext uri="{FF2B5EF4-FFF2-40B4-BE49-F238E27FC236}">
                      <a16:creationId xmlns:a16="http://schemas.microsoft.com/office/drawing/2014/main" id="{EF1C068E-CD95-13BC-CC9A-78B63B8D36FB}"/>
                    </a:ext>
                  </a:extLst>
                </p:cNvPr>
                <p:cNvSpPr/>
                <p:nvPr/>
              </p:nvSpPr>
              <p:spPr>
                <a:xfrm>
                  <a:off x="-8911194" y="7462521"/>
                  <a:ext cx="231277" cy="232440"/>
                </a:xfrm>
                <a:custGeom>
                  <a:avLst/>
                  <a:gdLst>
                    <a:gd name="connsiteX0" fmla="*/ 231278 w 231277"/>
                    <a:gd name="connsiteY0" fmla="*/ 5587 h 232440"/>
                    <a:gd name="connsiteX1" fmla="*/ 4435 w 231277"/>
                    <a:gd name="connsiteY1" fmla="*/ 232441 h 232440"/>
                    <a:gd name="connsiteX2" fmla="*/ 231278 w 231277"/>
                    <a:gd name="connsiteY2" fmla="*/ 5587 h 232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1277" h="232440">
                      <a:moveTo>
                        <a:pt x="231278" y="5587"/>
                      </a:moveTo>
                      <a:lnTo>
                        <a:pt x="4435" y="232441"/>
                      </a:lnTo>
                      <a:cubicBezTo>
                        <a:pt x="-27218" y="81183"/>
                        <a:pt x="117029" y="-26167"/>
                        <a:pt x="231278" y="5587"/>
                      </a:cubicBezTo>
                      <a:close/>
                    </a:path>
                  </a:pathLst>
                </a:custGeom>
                <a:grpFill/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783" name="Graphic 285">
                <a:extLst>
                  <a:ext uri="{FF2B5EF4-FFF2-40B4-BE49-F238E27FC236}">
                    <a16:creationId xmlns:a16="http://schemas.microsoft.com/office/drawing/2014/main" id="{347BCEC8-CF4D-C727-3105-A1D66A0446E0}"/>
                  </a:ext>
                </a:extLst>
              </p:cNvPr>
              <p:cNvGrpSpPr/>
              <p:nvPr/>
            </p:nvGrpSpPr>
            <p:grpSpPr>
              <a:xfrm>
                <a:off x="-9139203" y="7462521"/>
                <a:ext cx="236863" cy="236876"/>
                <a:chOff x="-9139203" y="7462521"/>
                <a:chExt cx="236863" cy="236876"/>
              </a:xfrm>
              <a:grpFill/>
            </p:grpSpPr>
            <p:sp>
              <p:nvSpPr>
                <p:cNvPr id="784" name="Freeform 783">
                  <a:extLst>
                    <a:ext uri="{FF2B5EF4-FFF2-40B4-BE49-F238E27FC236}">
                      <a16:creationId xmlns:a16="http://schemas.microsoft.com/office/drawing/2014/main" id="{92CFCFCC-20ED-0D99-D668-680054DB72F5}"/>
                    </a:ext>
                  </a:extLst>
                </p:cNvPr>
                <p:cNvSpPr/>
                <p:nvPr/>
              </p:nvSpPr>
              <p:spPr>
                <a:xfrm>
                  <a:off x="-9139203" y="7468108"/>
                  <a:ext cx="232428" cy="231289"/>
                </a:xfrm>
                <a:custGeom>
                  <a:avLst/>
                  <a:gdLst>
                    <a:gd name="connsiteX0" fmla="*/ 5586 w 232428"/>
                    <a:gd name="connsiteY0" fmla="*/ 0 h 231289"/>
                    <a:gd name="connsiteX1" fmla="*/ 232428 w 232428"/>
                    <a:gd name="connsiteY1" fmla="*/ 226854 h 231289"/>
                    <a:gd name="connsiteX2" fmla="*/ 5586 w 232428"/>
                    <a:gd name="connsiteY2" fmla="*/ 0 h 231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2428" h="231289">
                      <a:moveTo>
                        <a:pt x="5586" y="0"/>
                      </a:moveTo>
                      <a:lnTo>
                        <a:pt x="232428" y="226854"/>
                      </a:lnTo>
                      <a:cubicBezTo>
                        <a:pt x="81195" y="258510"/>
                        <a:pt x="-26166" y="114255"/>
                        <a:pt x="5586" y="0"/>
                      </a:cubicBezTo>
                      <a:close/>
                    </a:path>
                  </a:pathLst>
                </a:custGeom>
                <a:grpFill/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5" name="Freeform 784">
                  <a:extLst>
                    <a:ext uri="{FF2B5EF4-FFF2-40B4-BE49-F238E27FC236}">
                      <a16:creationId xmlns:a16="http://schemas.microsoft.com/office/drawing/2014/main" id="{AB9C2E5A-8B03-1001-CCE9-0CDC2081E0C5}"/>
                    </a:ext>
                  </a:extLst>
                </p:cNvPr>
                <p:cNvSpPr/>
                <p:nvPr/>
              </p:nvSpPr>
              <p:spPr>
                <a:xfrm>
                  <a:off x="-9133617" y="7462521"/>
                  <a:ext cx="231277" cy="232440"/>
                </a:xfrm>
                <a:custGeom>
                  <a:avLst/>
                  <a:gdLst>
                    <a:gd name="connsiteX0" fmla="*/ 0 w 231277"/>
                    <a:gd name="connsiteY0" fmla="*/ 5587 h 232440"/>
                    <a:gd name="connsiteX1" fmla="*/ 226842 w 231277"/>
                    <a:gd name="connsiteY1" fmla="*/ 232441 h 232440"/>
                    <a:gd name="connsiteX2" fmla="*/ 0 w 231277"/>
                    <a:gd name="connsiteY2" fmla="*/ 5587 h 232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1277" h="232440">
                      <a:moveTo>
                        <a:pt x="0" y="5587"/>
                      </a:moveTo>
                      <a:lnTo>
                        <a:pt x="226842" y="232441"/>
                      </a:lnTo>
                      <a:cubicBezTo>
                        <a:pt x="258496" y="81183"/>
                        <a:pt x="114250" y="-26167"/>
                        <a:pt x="0" y="5587"/>
                      </a:cubicBezTo>
                      <a:close/>
                    </a:path>
                  </a:pathLst>
                </a:custGeom>
                <a:grpFill/>
                <a:ln w="16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9D5C7A1-AADD-9477-1F27-37A03C596C25}"/>
              </a:ext>
            </a:extLst>
          </p:cNvPr>
          <p:cNvGrpSpPr/>
          <p:nvPr/>
        </p:nvGrpSpPr>
        <p:grpSpPr>
          <a:xfrm>
            <a:off x="7821429" y="7053703"/>
            <a:ext cx="237629" cy="505972"/>
            <a:chOff x="7821429" y="7053703"/>
            <a:chExt cx="237629" cy="505972"/>
          </a:xfrm>
        </p:grpSpPr>
        <p:sp>
          <p:nvSpPr>
            <p:cNvPr id="825" name="Freeform 824">
              <a:extLst>
                <a:ext uri="{FF2B5EF4-FFF2-40B4-BE49-F238E27FC236}">
                  <a16:creationId xmlns:a16="http://schemas.microsoft.com/office/drawing/2014/main" id="{1DEA7F46-873C-F25E-8754-143D53FC60A1}"/>
                </a:ext>
              </a:extLst>
            </p:cNvPr>
            <p:cNvSpPr/>
            <p:nvPr/>
          </p:nvSpPr>
          <p:spPr>
            <a:xfrm rot="19553100">
              <a:off x="7821429" y="7053703"/>
              <a:ext cx="237629" cy="262706"/>
            </a:xfrm>
            <a:custGeom>
              <a:avLst/>
              <a:gdLst>
                <a:gd name="connsiteX0" fmla="*/ 414178 w 501463"/>
                <a:gd name="connsiteY0" fmla="*/ 416601 h 554382"/>
                <a:gd name="connsiteX1" fmla="*/ 414178 w 501463"/>
                <a:gd name="connsiteY1" fmla="*/ 416601 h 554382"/>
                <a:gd name="connsiteX2" fmla="*/ 413975 w 501463"/>
                <a:gd name="connsiteY2" fmla="*/ 416674 h 554382"/>
                <a:gd name="connsiteX3" fmla="*/ 406205 w 501463"/>
                <a:gd name="connsiteY3" fmla="*/ 419399 h 554382"/>
                <a:gd name="connsiteX4" fmla="*/ 23182 w 501463"/>
                <a:gd name="connsiteY4" fmla="*/ 554162 h 554382"/>
                <a:gd name="connsiteX5" fmla="*/ 22538 w 501463"/>
                <a:gd name="connsiteY5" fmla="*/ 554383 h 554382"/>
                <a:gd name="connsiteX6" fmla="*/ 1069 w 501463"/>
                <a:gd name="connsiteY6" fmla="*/ 153831 h 554382"/>
                <a:gd name="connsiteX7" fmla="*/ 20 w 501463"/>
                <a:gd name="connsiteY7" fmla="*/ 134408 h 554382"/>
                <a:gd name="connsiteX8" fmla="*/ 20 w 501463"/>
                <a:gd name="connsiteY8" fmla="*/ 134371 h 554382"/>
                <a:gd name="connsiteX9" fmla="*/ 20 w 501463"/>
                <a:gd name="connsiteY9" fmla="*/ 134371 h 554382"/>
                <a:gd name="connsiteX10" fmla="*/ 23090 w 501463"/>
                <a:gd name="connsiteY10" fmla="*/ 60841 h 554382"/>
                <a:gd name="connsiteX11" fmla="*/ 212972 w 501463"/>
                <a:gd name="connsiteY11" fmla="*/ 23081 h 554382"/>
                <a:gd name="connsiteX12" fmla="*/ 250735 w 501463"/>
                <a:gd name="connsiteY12" fmla="*/ 212946 h 554382"/>
                <a:gd name="connsiteX13" fmla="*/ 254786 w 501463"/>
                <a:gd name="connsiteY13" fmla="*/ 207202 h 554382"/>
                <a:gd name="connsiteX14" fmla="*/ 254804 w 501463"/>
                <a:gd name="connsiteY14" fmla="*/ 207184 h 554382"/>
                <a:gd name="connsiteX15" fmla="*/ 256903 w 501463"/>
                <a:gd name="connsiteY15" fmla="*/ 204441 h 554382"/>
                <a:gd name="connsiteX16" fmla="*/ 256922 w 501463"/>
                <a:gd name="connsiteY16" fmla="*/ 204404 h 554382"/>
                <a:gd name="connsiteX17" fmla="*/ 256958 w 501463"/>
                <a:gd name="connsiteY17" fmla="*/ 204367 h 554382"/>
                <a:gd name="connsiteX18" fmla="*/ 440617 w 501463"/>
                <a:gd name="connsiteY18" fmla="*/ 175187 h 554382"/>
                <a:gd name="connsiteX19" fmla="*/ 478380 w 501463"/>
                <a:gd name="connsiteY19" fmla="*/ 365052 h 554382"/>
                <a:gd name="connsiteX20" fmla="*/ 414178 w 501463"/>
                <a:gd name="connsiteY20" fmla="*/ 416601 h 554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01463" h="554382">
                  <a:moveTo>
                    <a:pt x="414178" y="416601"/>
                  </a:moveTo>
                  <a:lnTo>
                    <a:pt x="414178" y="416601"/>
                  </a:lnTo>
                  <a:lnTo>
                    <a:pt x="413975" y="416674"/>
                  </a:lnTo>
                  <a:cubicBezTo>
                    <a:pt x="411416" y="417668"/>
                    <a:pt x="408820" y="418571"/>
                    <a:pt x="406205" y="419399"/>
                  </a:cubicBezTo>
                  <a:lnTo>
                    <a:pt x="23182" y="554162"/>
                  </a:lnTo>
                  <a:lnTo>
                    <a:pt x="22538" y="554383"/>
                  </a:lnTo>
                  <a:lnTo>
                    <a:pt x="1069" y="153831"/>
                  </a:lnTo>
                  <a:cubicBezTo>
                    <a:pt x="259" y="147406"/>
                    <a:pt x="-91" y="140907"/>
                    <a:pt x="20" y="134408"/>
                  </a:cubicBezTo>
                  <a:lnTo>
                    <a:pt x="20" y="134371"/>
                  </a:lnTo>
                  <a:lnTo>
                    <a:pt x="20" y="134371"/>
                  </a:lnTo>
                  <a:cubicBezTo>
                    <a:pt x="462" y="109020"/>
                    <a:pt x="7955" y="83485"/>
                    <a:pt x="23090" y="60841"/>
                  </a:cubicBezTo>
                  <a:cubicBezTo>
                    <a:pt x="65106" y="-2012"/>
                    <a:pt x="150114" y="-18913"/>
                    <a:pt x="212972" y="23081"/>
                  </a:cubicBezTo>
                  <a:cubicBezTo>
                    <a:pt x="275830" y="65075"/>
                    <a:pt x="292733" y="150094"/>
                    <a:pt x="250735" y="212946"/>
                  </a:cubicBezTo>
                  <a:cubicBezTo>
                    <a:pt x="252042" y="210976"/>
                    <a:pt x="253405" y="209062"/>
                    <a:pt x="254786" y="207202"/>
                  </a:cubicBezTo>
                  <a:lnTo>
                    <a:pt x="254804" y="207184"/>
                  </a:lnTo>
                  <a:cubicBezTo>
                    <a:pt x="255486" y="206263"/>
                    <a:pt x="256185" y="205343"/>
                    <a:pt x="256903" y="204441"/>
                  </a:cubicBezTo>
                  <a:lnTo>
                    <a:pt x="256922" y="204404"/>
                  </a:lnTo>
                  <a:lnTo>
                    <a:pt x="256958" y="204367"/>
                  </a:lnTo>
                  <a:cubicBezTo>
                    <a:pt x="300705" y="148639"/>
                    <a:pt x="380724" y="135163"/>
                    <a:pt x="440617" y="175187"/>
                  </a:cubicBezTo>
                  <a:cubicBezTo>
                    <a:pt x="503476" y="217199"/>
                    <a:pt x="520378" y="302199"/>
                    <a:pt x="478380" y="365052"/>
                  </a:cubicBezTo>
                  <a:cubicBezTo>
                    <a:pt x="462141" y="389372"/>
                    <a:pt x="439494" y="406788"/>
                    <a:pt x="414178" y="416601"/>
                  </a:cubicBezTo>
                  <a:close/>
                </a:path>
              </a:pathLst>
            </a:custGeom>
            <a:solidFill>
              <a:srgbClr val="E20713"/>
            </a:solidFill>
            <a:ln w="184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787" name="Straight Connector 1786">
              <a:extLst>
                <a:ext uri="{FF2B5EF4-FFF2-40B4-BE49-F238E27FC236}">
                  <a16:creationId xmlns:a16="http://schemas.microsoft.com/office/drawing/2014/main" id="{256BA8CD-AE0A-070F-A172-15DF0EFC9BCD}"/>
                </a:ext>
              </a:extLst>
            </p:cNvPr>
            <p:cNvCxnSpPr>
              <a:cxnSpLocks/>
            </p:cNvCxnSpPr>
            <p:nvPr/>
          </p:nvCxnSpPr>
          <p:spPr>
            <a:xfrm>
              <a:off x="7925472" y="7235675"/>
              <a:ext cx="0" cy="324000"/>
            </a:xfrm>
            <a:prstGeom prst="line">
              <a:avLst/>
            </a:prstGeom>
            <a:ln w="19050">
              <a:solidFill>
                <a:srgbClr val="E207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89" name="Straight Connector 1788">
            <a:extLst>
              <a:ext uri="{FF2B5EF4-FFF2-40B4-BE49-F238E27FC236}">
                <a16:creationId xmlns:a16="http://schemas.microsoft.com/office/drawing/2014/main" id="{5872A78A-A4EB-F839-4E2C-83EB7BB38F19}"/>
              </a:ext>
            </a:extLst>
          </p:cNvPr>
          <p:cNvCxnSpPr>
            <a:cxnSpLocks/>
          </p:cNvCxnSpPr>
          <p:nvPr/>
        </p:nvCxnSpPr>
        <p:spPr>
          <a:xfrm>
            <a:off x="3475232" y="7415675"/>
            <a:ext cx="0" cy="144000"/>
          </a:xfrm>
          <a:prstGeom prst="line">
            <a:avLst/>
          </a:prstGeom>
          <a:ln w="19050">
            <a:solidFill>
              <a:srgbClr val="E207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74" name="Freeform 2473">
            <a:extLst>
              <a:ext uri="{FF2B5EF4-FFF2-40B4-BE49-F238E27FC236}">
                <a16:creationId xmlns:a16="http://schemas.microsoft.com/office/drawing/2014/main" id="{3815E552-9B35-E571-5DB3-0FFDB258C4BF}"/>
              </a:ext>
            </a:extLst>
          </p:cNvPr>
          <p:cNvSpPr/>
          <p:nvPr/>
        </p:nvSpPr>
        <p:spPr>
          <a:xfrm flipH="1">
            <a:off x="9193360" y="890656"/>
            <a:ext cx="1498453" cy="451188"/>
          </a:xfrm>
          <a:custGeom>
            <a:avLst/>
            <a:gdLst>
              <a:gd name="connsiteX0" fmla="*/ 1498453 w 1498453"/>
              <a:gd name="connsiteY0" fmla="*/ 0 h 451188"/>
              <a:gd name="connsiteX1" fmla="*/ 0 w 1498453"/>
              <a:gd name="connsiteY1" fmla="*/ 179225 h 451188"/>
              <a:gd name="connsiteX2" fmla="*/ 0 w 1498453"/>
              <a:gd name="connsiteY2" fmla="*/ 451188 h 451188"/>
              <a:gd name="connsiteX3" fmla="*/ 1498453 w 1498453"/>
              <a:gd name="connsiteY3" fmla="*/ 173471 h 451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8453" h="451188">
                <a:moveTo>
                  <a:pt x="1498453" y="0"/>
                </a:moveTo>
                <a:lnTo>
                  <a:pt x="0" y="179225"/>
                </a:lnTo>
                <a:lnTo>
                  <a:pt x="0" y="451188"/>
                </a:lnTo>
                <a:lnTo>
                  <a:pt x="1498453" y="173471"/>
                </a:lnTo>
                <a:close/>
              </a:path>
            </a:pathLst>
          </a:custGeom>
          <a:solidFill>
            <a:srgbClr val="6A5219"/>
          </a:solidFill>
          <a:ln w="104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2" name="Freeform 2471">
            <a:extLst>
              <a:ext uri="{FF2B5EF4-FFF2-40B4-BE49-F238E27FC236}">
                <a16:creationId xmlns:a16="http://schemas.microsoft.com/office/drawing/2014/main" id="{6E1146AB-D769-C610-BBD0-92EDF6CFFCFD}"/>
              </a:ext>
            </a:extLst>
          </p:cNvPr>
          <p:cNvSpPr/>
          <p:nvPr/>
        </p:nvSpPr>
        <p:spPr>
          <a:xfrm flipH="1">
            <a:off x="10449493" y="755640"/>
            <a:ext cx="242319" cy="280154"/>
          </a:xfrm>
          <a:custGeom>
            <a:avLst/>
            <a:gdLst>
              <a:gd name="connsiteX0" fmla="*/ 189367 w 242319"/>
              <a:gd name="connsiteY0" fmla="*/ 0 h 280154"/>
              <a:gd name="connsiteX1" fmla="*/ 0 w 242319"/>
              <a:gd name="connsiteY1" fmla="*/ 122513 h 280154"/>
              <a:gd name="connsiteX2" fmla="*/ 0 w 242319"/>
              <a:gd name="connsiteY2" fmla="*/ 280154 h 280154"/>
              <a:gd name="connsiteX3" fmla="*/ 242319 w 242319"/>
              <a:gd name="connsiteY3" fmla="*/ 69977 h 280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319" h="280154">
                <a:moveTo>
                  <a:pt x="189367" y="0"/>
                </a:moveTo>
                <a:lnTo>
                  <a:pt x="0" y="122513"/>
                </a:lnTo>
                <a:lnTo>
                  <a:pt x="0" y="280154"/>
                </a:lnTo>
                <a:lnTo>
                  <a:pt x="242319" y="69977"/>
                </a:lnTo>
                <a:close/>
              </a:path>
            </a:pathLst>
          </a:custGeom>
          <a:solidFill>
            <a:srgbClr val="6A5219"/>
          </a:solidFill>
          <a:ln w="104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0" name="Freeform 2469">
            <a:extLst>
              <a:ext uri="{FF2B5EF4-FFF2-40B4-BE49-F238E27FC236}">
                <a16:creationId xmlns:a16="http://schemas.microsoft.com/office/drawing/2014/main" id="{05552602-BCE9-0B51-6F49-458FDADDE75C}"/>
              </a:ext>
            </a:extLst>
          </p:cNvPr>
          <p:cNvSpPr/>
          <p:nvPr/>
        </p:nvSpPr>
        <p:spPr>
          <a:xfrm flipH="1">
            <a:off x="10434575" y="748496"/>
            <a:ext cx="88042" cy="88049"/>
          </a:xfrm>
          <a:custGeom>
            <a:avLst/>
            <a:gdLst>
              <a:gd name="connsiteX0" fmla="*/ 44022 w 88042"/>
              <a:gd name="connsiteY0" fmla="*/ 88049 h 88049"/>
              <a:gd name="connsiteX1" fmla="*/ 88043 w 88042"/>
              <a:gd name="connsiteY1" fmla="*/ 44024 h 88049"/>
              <a:gd name="connsiteX2" fmla="*/ 44022 w 88042"/>
              <a:gd name="connsiteY2" fmla="*/ 0 h 88049"/>
              <a:gd name="connsiteX3" fmla="*/ 0 w 88042"/>
              <a:gd name="connsiteY3" fmla="*/ 44024 h 88049"/>
              <a:gd name="connsiteX4" fmla="*/ 44022 w 88042"/>
              <a:gd name="connsiteY4" fmla="*/ 88049 h 88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042" h="88049">
                <a:moveTo>
                  <a:pt x="44022" y="88049"/>
                </a:moveTo>
                <a:cubicBezTo>
                  <a:pt x="68291" y="88049"/>
                  <a:pt x="88043" y="68296"/>
                  <a:pt x="88043" y="44024"/>
                </a:cubicBezTo>
                <a:cubicBezTo>
                  <a:pt x="88043" y="19753"/>
                  <a:pt x="68291" y="0"/>
                  <a:pt x="44022" y="0"/>
                </a:cubicBezTo>
                <a:cubicBezTo>
                  <a:pt x="19752" y="0"/>
                  <a:pt x="0" y="19753"/>
                  <a:pt x="0" y="44024"/>
                </a:cubicBezTo>
                <a:cubicBezTo>
                  <a:pt x="0" y="68296"/>
                  <a:pt x="19857" y="88049"/>
                  <a:pt x="44022" y="88049"/>
                </a:cubicBezTo>
                <a:close/>
              </a:path>
            </a:pathLst>
          </a:custGeom>
          <a:solidFill>
            <a:srgbClr val="FFCD00"/>
          </a:solidFill>
          <a:ln w="104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1" name="Freeform 2470">
            <a:extLst>
              <a:ext uri="{FF2B5EF4-FFF2-40B4-BE49-F238E27FC236}">
                <a16:creationId xmlns:a16="http://schemas.microsoft.com/office/drawing/2014/main" id="{B57EF722-4596-0A26-8F88-BCABD7BBAE3D}"/>
              </a:ext>
            </a:extLst>
          </p:cNvPr>
          <p:cNvSpPr/>
          <p:nvPr/>
        </p:nvSpPr>
        <p:spPr>
          <a:xfrm rot="793978" flipH="1">
            <a:off x="9130629" y="890712"/>
            <a:ext cx="177127" cy="177140"/>
          </a:xfrm>
          <a:custGeom>
            <a:avLst/>
            <a:gdLst>
              <a:gd name="connsiteX0" fmla="*/ 177128 w 177127"/>
              <a:gd name="connsiteY0" fmla="*/ 88570 h 177140"/>
              <a:gd name="connsiteX1" fmla="*/ 88564 w 177127"/>
              <a:gd name="connsiteY1" fmla="*/ 177140 h 177140"/>
              <a:gd name="connsiteX2" fmla="*/ 0 w 177127"/>
              <a:gd name="connsiteY2" fmla="*/ 88570 h 177140"/>
              <a:gd name="connsiteX3" fmla="*/ 88564 w 177127"/>
              <a:gd name="connsiteY3" fmla="*/ 0 h 177140"/>
              <a:gd name="connsiteX4" fmla="*/ 177128 w 177127"/>
              <a:gd name="connsiteY4" fmla="*/ 88570 h 177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127" h="177140">
                <a:moveTo>
                  <a:pt x="177128" y="88570"/>
                </a:moveTo>
                <a:cubicBezTo>
                  <a:pt x="177128" y="137486"/>
                  <a:pt x="137476" y="177140"/>
                  <a:pt x="88564" y="177140"/>
                </a:cubicBezTo>
                <a:cubicBezTo>
                  <a:pt x="39651" y="177140"/>
                  <a:pt x="0" y="137486"/>
                  <a:pt x="0" y="88570"/>
                </a:cubicBezTo>
                <a:cubicBezTo>
                  <a:pt x="0" y="39654"/>
                  <a:pt x="39651" y="0"/>
                  <a:pt x="88564" y="0"/>
                </a:cubicBezTo>
                <a:cubicBezTo>
                  <a:pt x="137476" y="0"/>
                  <a:pt x="177128" y="39654"/>
                  <a:pt x="177128" y="88570"/>
                </a:cubicBezTo>
                <a:close/>
              </a:path>
            </a:pathLst>
          </a:custGeom>
          <a:solidFill>
            <a:srgbClr val="FFCD00"/>
          </a:solidFill>
          <a:ln w="104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5">
            <a:extLst>
              <a:ext uri="{FF2B5EF4-FFF2-40B4-BE49-F238E27FC236}">
                <a16:creationId xmlns:a16="http://schemas.microsoft.com/office/drawing/2014/main" id="{FFD05B66-B12C-058B-3C4D-1A88164222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836163"/>
              </p:ext>
            </p:extLst>
          </p:nvPr>
        </p:nvGraphicFramePr>
        <p:xfrm>
          <a:off x="5284389" y="650586"/>
          <a:ext cx="3698270" cy="100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9654">
                  <a:extLst>
                    <a:ext uri="{9D8B030D-6E8A-4147-A177-3AD203B41FA5}">
                      <a16:colId xmlns:a16="http://schemas.microsoft.com/office/drawing/2014/main" val="3570065052"/>
                    </a:ext>
                  </a:extLst>
                </a:gridCol>
                <a:gridCol w="739654">
                  <a:extLst>
                    <a:ext uri="{9D8B030D-6E8A-4147-A177-3AD203B41FA5}">
                      <a16:colId xmlns:a16="http://schemas.microsoft.com/office/drawing/2014/main" val="276237429"/>
                    </a:ext>
                  </a:extLst>
                </a:gridCol>
                <a:gridCol w="739654">
                  <a:extLst>
                    <a:ext uri="{9D8B030D-6E8A-4147-A177-3AD203B41FA5}">
                      <a16:colId xmlns:a16="http://schemas.microsoft.com/office/drawing/2014/main" val="1635740684"/>
                    </a:ext>
                  </a:extLst>
                </a:gridCol>
                <a:gridCol w="739654">
                  <a:extLst>
                    <a:ext uri="{9D8B030D-6E8A-4147-A177-3AD203B41FA5}">
                      <a16:colId xmlns:a16="http://schemas.microsoft.com/office/drawing/2014/main" val="2502217826"/>
                    </a:ext>
                  </a:extLst>
                </a:gridCol>
                <a:gridCol w="739654">
                  <a:extLst>
                    <a:ext uri="{9D8B030D-6E8A-4147-A177-3AD203B41FA5}">
                      <a16:colId xmlns:a16="http://schemas.microsoft.com/office/drawing/2014/main" val="1005930703"/>
                    </a:ext>
                  </a:extLst>
                </a:gridCol>
              </a:tblGrid>
              <a:tr h="599539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Chinese New Year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(Year of the Horse)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17 Feb – 3 Mar</a:t>
                      </a: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February:</a:t>
                      </a:r>
                      <a:br>
                        <a:rPr lang="en-US" sz="1000" b="1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</a:b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LGBTQ+ History Month</a:t>
                      </a: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BCC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February:</a:t>
                      </a:r>
                      <a:br>
                        <a:rPr lang="en-US" sz="1000" b="1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</a:b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National Heart Month</a:t>
                      </a: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9 -15 Feb: Children’s Mental Health Week</a:t>
                      </a: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BC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17 Feb – 18 Mar: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Ramadan</a:t>
                      </a: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BC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9597"/>
                  </a:ext>
                </a:extLst>
              </a:tr>
            </a:tbl>
          </a:graphicData>
        </a:graphic>
      </p:graphicFrame>
      <p:pic>
        <p:nvPicPr>
          <p:cNvPr id="190" name="Picture 189">
            <a:extLst>
              <a:ext uri="{FF2B5EF4-FFF2-40B4-BE49-F238E27FC236}">
                <a16:creationId xmlns:a16="http://schemas.microsoft.com/office/drawing/2014/main" id="{C4265CC9-ABC9-4654-9CFD-515068A4A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9600" y="6940265"/>
            <a:ext cx="473080" cy="61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941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B2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957E197-1C88-8080-DDD1-2B38B672E446}"/>
              </a:ext>
            </a:extLst>
          </p:cNvPr>
          <p:cNvGrpSpPr/>
          <p:nvPr/>
        </p:nvGrpSpPr>
        <p:grpSpPr>
          <a:xfrm>
            <a:off x="-5811" y="0"/>
            <a:ext cx="423026" cy="529911"/>
            <a:chOff x="-5811" y="0"/>
            <a:chExt cx="423026" cy="529911"/>
          </a:xfrm>
        </p:grpSpPr>
        <p:sp>
          <p:nvSpPr>
            <p:cNvPr id="190" name="Freeform 189">
              <a:extLst>
                <a:ext uri="{FF2B5EF4-FFF2-40B4-BE49-F238E27FC236}">
                  <a16:creationId xmlns:a16="http://schemas.microsoft.com/office/drawing/2014/main" id="{A16E23E8-9961-2B7C-76D5-CF087AF87BCF}"/>
                </a:ext>
              </a:extLst>
            </p:cNvPr>
            <p:cNvSpPr/>
            <p:nvPr/>
          </p:nvSpPr>
          <p:spPr>
            <a:xfrm>
              <a:off x="-3739" y="0"/>
              <a:ext cx="420954" cy="529911"/>
            </a:xfrm>
            <a:custGeom>
              <a:avLst/>
              <a:gdLst>
                <a:gd name="connsiteX0" fmla="*/ 0 w 420954"/>
                <a:gd name="connsiteY0" fmla="*/ 0 h 529911"/>
                <a:gd name="connsiteX1" fmla="*/ 392881 w 420954"/>
                <a:gd name="connsiteY1" fmla="*/ 0 h 529911"/>
                <a:gd name="connsiteX2" fmla="*/ 360613 w 420954"/>
                <a:gd name="connsiteY2" fmla="*/ 55435 h 529911"/>
                <a:gd name="connsiteX3" fmla="*/ 272324 w 420954"/>
                <a:gd name="connsiteY3" fmla="*/ 130019 h 529911"/>
                <a:gd name="connsiteX4" fmla="*/ 420954 w 420954"/>
                <a:gd name="connsiteY4" fmla="*/ 329372 h 529911"/>
                <a:gd name="connsiteX5" fmla="*/ 176173 w 420954"/>
                <a:gd name="connsiteY5" fmla="*/ 301530 h 529911"/>
                <a:gd name="connsiteX6" fmla="*/ 77832 w 420954"/>
                <a:gd name="connsiteY6" fmla="*/ 529911 h 529911"/>
                <a:gd name="connsiteX7" fmla="*/ 16 w 420954"/>
                <a:gd name="connsiteY7" fmla="*/ 417762 h 529911"/>
                <a:gd name="connsiteX8" fmla="*/ 0 w 420954"/>
                <a:gd name="connsiteY8" fmla="*/ 417710 h 529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0954" h="529911">
                  <a:moveTo>
                    <a:pt x="0" y="0"/>
                  </a:moveTo>
                  <a:lnTo>
                    <a:pt x="392881" y="0"/>
                  </a:lnTo>
                  <a:lnTo>
                    <a:pt x="360613" y="55435"/>
                  </a:lnTo>
                  <a:cubicBezTo>
                    <a:pt x="336373" y="88888"/>
                    <a:pt x="307121" y="114193"/>
                    <a:pt x="272324" y="130019"/>
                  </a:cubicBezTo>
                  <a:cubicBezTo>
                    <a:pt x="340730" y="158746"/>
                    <a:pt x="391037" y="224991"/>
                    <a:pt x="420954" y="329372"/>
                  </a:cubicBezTo>
                  <a:cubicBezTo>
                    <a:pt x="322346" y="352250"/>
                    <a:pt x="238380" y="345966"/>
                    <a:pt x="176173" y="301530"/>
                  </a:cubicBezTo>
                  <a:cubicBezTo>
                    <a:pt x="185499" y="375128"/>
                    <a:pt x="153276" y="451818"/>
                    <a:pt x="77832" y="529911"/>
                  </a:cubicBezTo>
                  <a:cubicBezTo>
                    <a:pt x="43278" y="492928"/>
                    <a:pt x="16867" y="455478"/>
                    <a:pt x="16" y="417762"/>
                  </a:cubicBezTo>
                  <a:lnTo>
                    <a:pt x="0" y="417710"/>
                  </a:lnTo>
                  <a:close/>
                </a:path>
              </a:pathLst>
            </a:custGeom>
            <a:solidFill>
              <a:srgbClr val="FFFFFF"/>
            </a:solidFill>
            <a:ln w="18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8" name="Freeform 187">
              <a:extLst>
                <a:ext uri="{FF2B5EF4-FFF2-40B4-BE49-F238E27FC236}">
                  <a16:creationId xmlns:a16="http://schemas.microsoft.com/office/drawing/2014/main" id="{9AA9BDF0-7BAF-FF12-06D2-5604007B8742}"/>
                </a:ext>
              </a:extLst>
            </p:cNvPr>
            <p:cNvSpPr/>
            <p:nvPr/>
          </p:nvSpPr>
          <p:spPr>
            <a:xfrm rot="21526085">
              <a:off x="-5811" y="23012"/>
              <a:ext cx="202784" cy="249679"/>
            </a:xfrm>
            <a:custGeom>
              <a:avLst/>
              <a:gdLst>
                <a:gd name="connsiteX0" fmla="*/ 77933 w 202784"/>
                <a:gd name="connsiteY0" fmla="*/ 0 h 249679"/>
                <a:gd name="connsiteX1" fmla="*/ 202784 w 202784"/>
                <a:gd name="connsiteY1" fmla="*/ 124839 h 249679"/>
                <a:gd name="connsiteX2" fmla="*/ 77933 w 202784"/>
                <a:gd name="connsiteY2" fmla="*/ 249679 h 249679"/>
                <a:gd name="connsiteX3" fmla="*/ 29335 w 202784"/>
                <a:gd name="connsiteY3" fmla="*/ 239868 h 249679"/>
                <a:gd name="connsiteX4" fmla="*/ 0 w 202784"/>
                <a:gd name="connsiteY4" fmla="*/ 220092 h 249679"/>
                <a:gd name="connsiteX5" fmla="*/ 4157 w 202784"/>
                <a:gd name="connsiteY5" fmla="*/ 26784 h 249679"/>
                <a:gd name="connsiteX6" fmla="*/ 29335 w 202784"/>
                <a:gd name="connsiteY6" fmla="*/ 9811 h 249679"/>
                <a:gd name="connsiteX7" fmla="*/ 77933 w 202784"/>
                <a:gd name="connsiteY7" fmla="*/ 0 h 249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2784" h="249679">
                  <a:moveTo>
                    <a:pt x="77933" y="0"/>
                  </a:moveTo>
                  <a:cubicBezTo>
                    <a:pt x="146886" y="0"/>
                    <a:pt x="202784" y="55893"/>
                    <a:pt x="202784" y="124839"/>
                  </a:cubicBezTo>
                  <a:cubicBezTo>
                    <a:pt x="202784" y="193786"/>
                    <a:pt x="146886" y="249679"/>
                    <a:pt x="77933" y="249679"/>
                  </a:cubicBezTo>
                  <a:cubicBezTo>
                    <a:pt x="60694" y="249679"/>
                    <a:pt x="44272" y="246186"/>
                    <a:pt x="29335" y="239868"/>
                  </a:cubicBezTo>
                  <a:lnTo>
                    <a:pt x="0" y="220092"/>
                  </a:lnTo>
                  <a:lnTo>
                    <a:pt x="4157" y="26784"/>
                  </a:lnTo>
                  <a:lnTo>
                    <a:pt x="29335" y="9811"/>
                  </a:lnTo>
                  <a:cubicBezTo>
                    <a:pt x="44272" y="3493"/>
                    <a:pt x="60694" y="0"/>
                    <a:pt x="77933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8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5B54B6F-8B5B-E947-115B-D2ECD7C146FD}"/>
              </a:ext>
            </a:extLst>
          </p:cNvPr>
          <p:cNvGrpSpPr/>
          <p:nvPr/>
        </p:nvGrpSpPr>
        <p:grpSpPr>
          <a:xfrm>
            <a:off x="5680776" y="0"/>
            <a:ext cx="446892" cy="285140"/>
            <a:chOff x="5680776" y="-816"/>
            <a:chExt cx="446892" cy="285140"/>
          </a:xfrm>
        </p:grpSpPr>
        <p:sp>
          <p:nvSpPr>
            <p:cNvPr id="175" name="Freeform 174">
              <a:extLst>
                <a:ext uri="{FF2B5EF4-FFF2-40B4-BE49-F238E27FC236}">
                  <a16:creationId xmlns:a16="http://schemas.microsoft.com/office/drawing/2014/main" id="{13B37005-4368-102E-F0CB-D09240C70307}"/>
                </a:ext>
              </a:extLst>
            </p:cNvPr>
            <p:cNvSpPr/>
            <p:nvPr/>
          </p:nvSpPr>
          <p:spPr>
            <a:xfrm>
              <a:off x="5680776" y="821"/>
              <a:ext cx="446892" cy="283503"/>
            </a:xfrm>
            <a:custGeom>
              <a:avLst/>
              <a:gdLst>
                <a:gd name="connsiteX0" fmla="*/ 55840 w 446892"/>
                <a:gd name="connsiteY0" fmla="*/ 0 h 283503"/>
                <a:gd name="connsiteX1" fmla="*/ 385264 w 446892"/>
                <a:gd name="connsiteY1" fmla="*/ 0 h 283503"/>
                <a:gd name="connsiteX2" fmla="*/ 381629 w 446892"/>
                <a:gd name="connsiteY2" fmla="*/ 3971 h 283503"/>
                <a:gd name="connsiteX3" fmla="*/ 350400 w 446892"/>
                <a:gd name="connsiteY3" fmla="*/ 23890 h 283503"/>
                <a:gd name="connsiteX4" fmla="*/ 446892 w 446892"/>
                <a:gd name="connsiteY4" fmla="*/ 153311 h 283503"/>
                <a:gd name="connsiteX5" fmla="*/ 287978 w 446892"/>
                <a:gd name="connsiteY5" fmla="*/ 135236 h 283503"/>
                <a:gd name="connsiteX6" fmla="*/ 224135 w 446892"/>
                <a:gd name="connsiteY6" fmla="*/ 283503 h 283503"/>
                <a:gd name="connsiteX7" fmla="*/ 160335 w 446892"/>
                <a:gd name="connsiteY7" fmla="*/ 136853 h 283503"/>
                <a:gd name="connsiteX8" fmla="*/ 0 w 446892"/>
                <a:gd name="connsiteY8" fmla="*/ 155698 h 283503"/>
                <a:gd name="connsiteX9" fmla="*/ 95114 w 446892"/>
                <a:gd name="connsiteY9" fmla="*/ 27123 h 283503"/>
                <a:gd name="connsiteX10" fmla="*/ 64033 w 446892"/>
                <a:gd name="connsiteY10" fmla="*/ 8562 h 283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6892" h="283503">
                  <a:moveTo>
                    <a:pt x="55840" y="0"/>
                  </a:moveTo>
                  <a:lnTo>
                    <a:pt x="385264" y="0"/>
                  </a:lnTo>
                  <a:lnTo>
                    <a:pt x="381629" y="3971"/>
                  </a:lnTo>
                  <a:cubicBezTo>
                    <a:pt x="372090" y="12077"/>
                    <a:pt x="361695" y="18753"/>
                    <a:pt x="350400" y="23890"/>
                  </a:cubicBezTo>
                  <a:cubicBezTo>
                    <a:pt x="394810" y="42540"/>
                    <a:pt x="427469" y="85546"/>
                    <a:pt x="446892" y="153311"/>
                  </a:cubicBezTo>
                  <a:cubicBezTo>
                    <a:pt x="382875" y="168164"/>
                    <a:pt x="328363" y="164085"/>
                    <a:pt x="287978" y="135236"/>
                  </a:cubicBezTo>
                  <a:cubicBezTo>
                    <a:pt x="294032" y="183017"/>
                    <a:pt x="273113" y="232804"/>
                    <a:pt x="224135" y="283503"/>
                  </a:cubicBezTo>
                  <a:cubicBezTo>
                    <a:pt x="179269" y="235484"/>
                    <a:pt x="155550" y="186250"/>
                    <a:pt x="160335" y="136853"/>
                  </a:cubicBezTo>
                  <a:cubicBezTo>
                    <a:pt x="121979" y="165983"/>
                    <a:pt x="68400" y="172764"/>
                    <a:pt x="0" y="155698"/>
                  </a:cubicBezTo>
                  <a:cubicBezTo>
                    <a:pt x="19151" y="92837"/>
                    <a:pt x="49933" y="47672"/>
                    <a:pt x="95114" y="27123"/>
                  </a:cubicBezTo>
                  <a:cubicBezTo>
                    <a:pt x="84011" y="22461"/>
                    <a:pt x="73643" y="16276"/>
                    <a:pt x="64033" y="8562"/>
                  </a:cubicBezTo>
                  <a:close/>
                </a:path>
              </a:pathLst>
            </a:custGeom>
            <a:solidFill>
              <a:srgbClr val="FFE057"/>
            </a:solidFill>
            <a:ln w="18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4" name="Freeform 183">
              <a:extLst>
                <a:ext uri="{FF2B5EF4-FFF2-40B4-BE49-F238E27FC236}">
                  <a16:creationId xmlns:a16="http://schemas.microsoft.com/office/drawing/2014/main" id="{FC3A5789-C8C1-5491-7664-1ED884DE6431}"/>
                </a:ext>
              </a:extLst>
            </p:cNvPr>
            <p:cNvSpPr/>
            <p:nvPr/>
          </p:nvSpPr>
          <p:spPr>
            <a:xfrm rot="21526085">
              <a:off x="5823160" y="-816"/>
              <a:ext cx="162109" cy="108168"/>
            </a:xfrm>
            <a:custGeom>
              <a:avLst/>
              <a:gdLst>
                <a:gd name="connsiteX0" fmla="*/ 5476 w 162109"/>
                <a:gd name="connsiteY0" fmla="*/ 0 h 108168"/>
                <a:gd name="connsiteX1" fmla="*/ 157292 w 162109"/>
                <a:gd name="connsiteY1" fmla="*/ 3265 h 108168"/>
                <a:gd name="connsiteX2" fmla="*/ 162109 w 162109"/>
                <a:gd name="connsiteY2" fmla="*/ 27121 h 108168"/>
                <a:gd name="connsiteX3" fmla="*/ 81054 w 162109"/>
                <a:gd name="connsiteY3" fmla="*/ 108168 h 108168"/>
                <a:gd name="connsiteX4" fmla="*/ 0 w 162109"/>
                <a:gd name="connsiteY4" fmla="*/ 27121 h 108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109" h="108168">
                  <a:moveTo>
                    <a:pt x="5476" y="0"/>
                  </a:moveTo>
                  <a:lnTo>
                    <a:pt x="157292" y="3265"/>
                  </a:lnTo>
                  <a:lnTo>
                    <a:pt x="162109" y="27121"/>
                  </a:lnTo>
                  <a:cubicBezTo>
                    <a:pt x="162108" y="71882"/>
                    <a:pt x="125819" y="108168"/>
                    <a:pt x="81054" y="108168"/>
                  </a:cubicBezTo>
                  <a:cubicBezTo>
                    <a:pt x="36289" y="108168"/>
                    <a:pt x="0" y="71882"/>
                    <a:pt x="0" y="27121"/>
                  </a:cubicBezTo>
                  <a:close/>
                </a:path>
              </a:pathLst>
            </a:custGeom>
            <a:solidFill>
              <a:srgbClr val="FFA300"/>
            </a:solidFill>
            <a:ln w="18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4" name="Freeform 173">
            <a:extLst>
              <a:ext uri="{FF2B5EF4-FFF2-40B4-BE49-F238E27FC236}">
                <a16:creationId xmlns:a16="http://schemas.microsoft.com/office/drawing/2014/main" id="{27E40B00-AE03-5931-A2A7-401156C71B22}"/>
              </a:ext>
            </a:extLst>
          </p:cNvPr>
          <p:cNvSpPr/>
          <p:nvPr/>
        </p:nvSpPr>
        <p:spPr>
          <a:xfrm flipH="1">
            <a:off x="8943446" y="4361923"/>
            <a:ext cx="1748367" cy="3197752"/>
          </a:xfrm>
          <a:custGeom>
            <a:avLst/>
            <a:gdLst>
              <a:gd name="connsiteX0" fmla="*/ 0 w 1478516"/>
              <a:gd name="connsiteY0" fmla="*/ 1102865 h 2704196"/>
              <a:gd name="connsiteX1" fmla="*/ 0 w 1478516"/>
              <a:gd name="connsiteY1" fmla="*/ 2704196 h 2704196"/>
              <a:gd name="connsiteX2" fmla="*/ 653459 w 1478516"/>
              <a:gd name="connsiteY2" fmla="*/ 2704196 h 2704196"/>
              <a:gd name="connsiteX3" fmla="*/ 70015 w 1478516"/>
              <a:gd name="connsiteY3" fmla="*/ 1168942 h 2704196"/>
              <a:gd name="connsiteX4" fmla="*/ 0 w 1478516"/>
              <a:gd name="connsiteY4" fmla="*/ 0 h 2704196"/>
              <a:gd name="connsiteX5" fmla="*/ 0 w 1478516"/>
              <a:gd name="connsiteY5" fmla="*/ 34014 h 2704196"/>
              <a:gd name="connsiteX6" fmla="*/ 67766 w 1478516"/>
              <a:gd name="connsiteY6" fmla="*/ 88575 h 2704196"/>
              <a:gd name="connsiteX7" fmla="*/ 675406 w 1478516"/>
              <a:gd name="connsiteY7" fmla="*/ 2704196 h 2704196"/>
              <a:gd name="connsiteX8" fmla="*/ 1478516 w 1478516"/>
              <a:gd name="connsiteY8" fmla="*/ 2704196 h 2704196"/>
              <a:gd name="connsiteX9" fmla="*/ 173516 w 1478516"/>
              <a:gd name="connsiteY9" fmla="*/ 62959 h 2704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78516" h="2704196">
                <a:moveTo>
                  <a:pt x="0" y="1102865"/>
                </a:moveTo>
                <a:lnTo>
                  <a:pt x="0" y="2704196"/>
                </a:lnTo>
                <a:lnTo>
                  <a:pt x="653459" y="2704196"/>
                </a:lnTo>
                <a:cubicBezTo>
                  <a:pt x="620879" y="2019178"/>
                  <a:pt x="381818" y="1516150"/>
                  <a:pt x="70015" y="1168942"/>
                </a:cubicBezTo>
                <a:close/>
                <a:moveTo>
                  <a:pt x="0" y="0"/>
                </a:moveTo>
                <a:lnTo>
                  <a:pt x="0" y="34014"/>
                </a:lnTo>
                <a:lnTo>
                  <a:pt x="67766" y="88575"/>
                </a:lnTo>
                <a:cubicBezTo>
                  <a:pt x="746956" y="700844"/>
                  <a:pt x="775280" y="1749428"/>
                  <a:pt x="675406" y="2704196"/>
                </a:cubicBezTo>
                <a:lnTo>
                  <a:pt x="1478516" y="2704196"/>
                </a:lnTo>
                <a:cubicBezTo>
                  <a:pt x="1448422" y="1170573"/>
                  <a:pt x="773449" y="349978"/>
                  <a:pt x="173516" y="62959"/>
                </a:cubicBezTo>
                <a:close/>
              </a:path>
            </a:pathLst>
          </a:custGeom>
          <a:solidFill>
            <a:srgbClr val="869911"/>
          </a:solidFill>
          <a:ln w="184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E68E58B-BAC2-FABF-8E02-8A9E80CE554D}"/>
              </a:ext>
            </a:extLst>
          </p:cNvPr>
          <p:cNvGrpSpPr/>
          <p:nvPr/>
        </p:nvGrpSpPr>
        <p:grpSpPr>
          <a:xfrm>
            <a:off x="-3858" y="5156751"/>
            <a:ext cx="585829" cy="1332422"/>
            <a:chOff x="-8428" y="5156751"/>
            <a:chExt cx="585829" cy="1332422"/>
          </a:xfrm>
        </p:grpSpPr>
        <p:sp>
          <p:nvSpPr>
            <p:cNvPr id="194" name="Freeform 193">
              <a:extLst>
                <a:ext uri="{FF2B5EF4-FFF2-40B4-BE49-F238E27FC236}">
                  <a16:creationId xmlns:a16="http://schemas.microsoft.com/office/drawing/2014/main" id="{D1BCA20D-11F8-CF31-3021-6DCC2C6EC85E}"/>
                </a:ext>
              </a:extLst>
            </p:cNvPr>
            <p:cNvSpPr/>
            <p:nvPr/>
          </p:nvSpPr>
          <p:spPr>
            <a:xfrm>
              <a:off x="-3738" y="5156751"/>
              <a:ext cx="581139" cy="1332422"/>
            </a:xfrm>
            <a:custGeom>
              <a:avLst/>
              <a:gdLst>
                <a:gd name="connsiteX0" fmla="*/ 0 w 581139"/>
                <a:gd name="connsiteY0" fmla="*/ 0 h 1332422"/>
                <a:gd name="connsiteX1" fmla="*/ 35394 w 581139"/>
                <a:gd name="connsiteY1" fmla="*/ 43355 h 1332422"/>
                <a:gd name="connsiteX2" fmla="*/ 130733 w 581139"/>
                <a:gd name="connsiteY2" fmla="*/ 350898 h 1332422"/>
                <a:gd name="connsiteX3" fmla="*/ 577300 w 581139"/>
                <a:gd name="connsiteY3" fmla="*/ 298440 h 1332422"/>
                <a:gd name="connsiteX4" fmla="*/ 312388 w 581139"/>
                <a:gd name="connsiteY4" fmla="*/ 656550 h 1332422"/>
                <a:gd name="connsiteX5" fmla="*/ 581139 w 581139"/>
                <a:gd name="connsiteY5" fmla="*/ 1017016 h 1332422"/>
                <a:gd name="connsiteX6" fmla="*/ 138530 w 581139"/>
                <a:gd name="connsiteY6" fmla="*/ 966672 h 1332422"/>
                <a:gd name="connsiteX7" fmla="*/ 48418 w 581139"/>
                <a:gd name="connsiteY7" fmla="*/ 1274246 h 1332422"/>
                <a:gd name="connsiteX8" fmla="*/ 0 w 581139"/>
                <a:gd name="connsiteY8" fmla="*/ 1332422 h 1332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1139" h="1332422">
                  <a:moveTo>
                    <a:pt x="0" y="0"/>
                  </a:moveTo>
                  <a:lnTo>
                    <a:pt x="35394" y="43355"/>
                  </a:lnTo>
                  <a:cubicBezTo>
                    <a:pt x="106068" y="144781"/>
                    <a:pt x="140729" y="247712"/>
                    <a:pt x="130733" y="350898"/>
                  </a:cubicBezTo>
                  <a:cubicBezTo>
                    <a:pt x="237532" y="269764"/>
                    <a:pt x="386790" y="250877"/>
                    <a:pt x="577300" y="298440"/>
                  </a:cubicBezTo>
                  <a:cubicBezTo>
                    <a:pt x="523961" y="473521"/>
                    <a:pt x="438227" y="599317"/>
                    <a:pt x="312388" y="656550"/>
                  </a:cubicBezTo>
                  <a:cubicBezTo>
                    <a:pt x="436080" y="708493"/>
                    <a:pt x="527043" y="828276"/>
                    <a:pt x="581139" y="1017016"/>
                  </a:cubicBezTo>
                  <a:cubicBezTo>
                    <a:pt x="402837" y="1058384"/>
                    <a:pt x="251011" y="1047021"/>
                    <a:pt x="138530" y="966672"/>
                  </a:cubicBezTo>
                  <a:cubicBezTo>
                    <a:pt x="151177" y="1066481"/>
                    <a:pt x="121565" y="1169435"/>
                    <a:pt x="48418" y="1274246"/>
                  </a:cubicBezTo>
                  <a:lnTo>
                    <a:pt x="0" y="1332422"/>
                  </a:lnTo>
                  <a:close/>
                </a:path>
              </a:pathLst>
            </a:custGeom>
            <a:solidFill>
              <a:srgbClr val="FFE057"/>
            </a:solidFill>
            <a:ln w="18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92384E13-2ACC-79FB-FE58-03A7BF4020B5}"/>
                </a:ext>
              </a:extLst>
            </p:cNvPr>
            <p:cNvSpPr/>
            <p:nvPr/>
          </p:nvSpPr>
          <p:spPr>
            <a:xfrm rot="21526085">
              <a:off x="-8428" y="5598773"/>
              <a:ext cx="187594" cy="434174"/>
            </a:xfrm>
            <a:custGeom>
              <a:avLst/>
              <a:gdLst>
                <a:gd name="connsiteX0" fmla="*/ 9337 w 187594"/>
                <a:gd name="connsiteY0" fmla="*/ 0 h 434174"/>
                <a:gd name="connsiteX1" fmla="*/ 49713 w 187594"/>
                <a:gd name="connsiteY1" fmla="*/ 8151 h 434174"/>
                <a:gd name="connsiteX2" fmla="*/ 187594 w 187594"/>
                <a:gd name="connsiteY2" fmla="*/ 216145 h 434174"/>
                <a:gd name="connsiteX3" fmla="*/ 49713 w 187594"/>
                <a:gd name="connsiteY3" fmla="*/ 424138 h 434174"/>
                <a:gd name="connsiteX4" fmla="*/ 0 w 187594"/>
                <a:gd name="connsiteY4" fmla="*/ 434174 h 434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594" h="434174">
                  <a:moveTo>
                    <a:pt x="9337" y="0"/>
                  </a:moveTo>
                  <a:lnTo>
                    <a:pt x="49713" y="8151"/>
                  </a:lnTo>
                  <a:cubicBezTo>
                    <a:pt x="130739" y="42420"/>
                    <a:pt x="187594" y="122643"/>
                    <a:pt x="187594" y="216145"/>
                  </a:cubicBezTo>
                  <a:cubicBezTo>
                    <a:pt x="187594" y="309646"/>
                    <a:pt x="130739" y="389870"/>
                    <a:pt x="49713" y="424138"/>
                  </a:cubicBezTo>
                  <a:lnTo>
                    <a:pt x="0" y="434174"/>
                  </a:lnTo>
                  <a:close/>
                </a:path>
              </a:pathLst>
            </a:custGeom>
            <a:solidFill>
              <a:srgbClr val="FFA300"/>
            </a:solidFill>
            <a:ln w="18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A2FDE6F-FA8D-0024-6050-47EEC358FF71}"/>
              </a:ext>
            </a:extLst>
          </p:cNvPr>
          <p:cNvGrpSpPr/>
          <p:nvPr/>
        </p:nvGrpSpPr>
        <p:grpSpPr>
          <a:xfrm>
            <a:off x="0" y="3879617"/>
            <a:ext cx="492575" cy="639126"/>
            <a:chOff x="-3739" y="3879617"/>
            <a:chExt cx="492575" cy="639126"/>
          </a:xfrm>
        </p:grpSpPr>
        <p:sp>
          <p:nvSpPr>
            <p:cNvPr id="192" name="Freeform 191">
              <a:extLst>
                <a:ext uri="{FF2B5EF4-FFF2-40B4-BE49-F238E27FC236}">
                  <a16:creationId xmlns:a16="http://schemas.microsoft.com/office/drawing/2014/main" id="{59EA1884-6932-6F75-D826-B14E4A70233A}"/>
                </a:ext>
              </a:extLst>
            </p:cNvPr>
            <p:cNvSpPr/>
            <p:nvPr/>
          </p:nvSpPr>
          <p:spPr>
            <a:xfrm>
              <a:off x="-3739" y="3879617"/>
              <a:ext cx="492575" cy="639126"/>
            </a:xfrm>
            <a:custGeom>
              <a:avLst/>
              <a:gdLst>
                <a:gd name="connsiteX0" fmla="*/ 213247 w 492575"/>
                <a:gd name="connsiteY0" fmla="*/ 0 h 639126"/>
                <a:gd name="connsiteX1" fmla="*/ 292271 w 492575"/>
                <a:gd name="connsiteY1" fmla="*/ 181632 h 639126"/>
                <a:gd name="connsiteX2" fmla="*/ 490867 w 492575"/>
                <a:gd name="connsiteY2" fmla="*/ 158304 h 639126"/>
                <a:gd name="connsiteX3" fmla="*/ 373056 w 492575"/>
                <a:gd name="connsiteY3" fmla="*/ 317561 h 639126"/>
                <a:gd name="connsiteX4" fmla="*/ 492575 w 492575"/>
                <a:gd name="connsiteY4" fmla="*/ 477867 h 639126"/>
                <a:gd name="connsiteX5" fmla="*/ 295739 w 492575"/>
                <a:gd name="connsiteY5" fmla="*/ 455478 h 639126"/>
                <a:gd name="connsiteX6" fmla="*/ 216660 w 492575"/>
                <a:gd name="connsiteY6" fmla="*/ 639126 h 639126"/>
                <a:gd name="connsiteX7" fmla="*/ 137636 w 492575"/>
                <a:gd name="connsiteY7" fmla="*/ 457481 h 639126"/>
                <a:gd name="connsiteX8" fmla="*/ 52293 w 492575"/>
                <a:gd name="connsiteY8" fmla="*/ 490609 h 639126"/>
                <a:gd name="connsiteX9" fmla="*/ 0 w 492575"/>
                <a:gd name="connsiteY9" fmla="*/ 491158 h 639126"/>
                <a:gd name="connsiteX10" fmla="*/ 0 w 492575"/>
                <a:gd name="connsiteY10" fmla="*/ 366087 h 639126"/>
                <a:gd name="connsiteX11" fmla="*/ 18169 w 492575"/>
                <a:gd name="connsiteY11" fmla="*/ 346238 h 639126"/>
                <a:gd name="connsiteX12" fmla="*/ 56851 w 492575"/>
                <a:gd name="connsiteY12" fmla="*/ 321565 h 639126"/>
                <a:gd name="connsiteX13" fmla="*/ 18352 w 492575"/>
                <a:gd name="connsiteY13" fmla="*/ 298576 h 639126"/>
                <a:gd name="connsiteX14" fmla="*/ 0 w 492575"/>
                <a:gd name="connsiteY14" fmla="*/ 279396 h 639126"/>
                <a:gd name="connsiteX15" fmla="*/ 0 w 492575"/>
                <a:gd name="connsiteY15" fmla="*/ 151991 h 639126"/>
                <a:gd name="connsiteX16" fmla="*/ 46727 w 492575"/>
                <a:gd name="connsiteY16" fmla="*/ 152156 h 639126"/>
                <a:gd name="connsiteX17" fmla="*/ 134168 w 492575"/>
                <a:gd name="connsiteY17" fmla="*/ 183648 h 639126"/>
                <a:gd name="connsiteX18" fmla="*/ 213247 w 492575"/>
                <a:gd name="connsiteY18" fmla="*/ 0 h 639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92575" h="639126">
                  <a:moveTo>
                    <a:pt x="213247" y="0"/>
                  </a:moveTo>
                  <a:cubicBezTo>
                    <a:pt x="268819" y="59464"/>
                    <a:pt x="298198" y="120448"/>
                    <a:pt x="292271" y="181632"/>
                  </a:cubicBezTo>
                  <a:cubicBezTo>
                    <a:pt x="339767" y="145551"/>
                    <a:pt x="406144" y="137151"/>
                    <a:pt x="490867" y="158304"/>
                  </a:cubicBezTo>
                  <a:cubicBezTo>
                    <a:pt x="467147" y="236165"/>
                    <a:pt x="429019" y="292109"/>
                    <a:pt x="373056" y="317561"/>
                  </a:cubicBezTo>
                  <a:cubicBezTo>
                    <a:pt x="428064" y="340661"/>
                    <a:pt x="468518" y="393931"/>
                    <a:pt x="492575" y="477867"/>
                  </a:cubicBezTo>
                  <a:cubicBezTo>
                    <a:pt x="413281" y="496264"/>
                    <a:pt x="345761" y="491211"/>
                    <a:pt x="295739" y="455478"/>
                  </a:cubicBezTo>
                  <a:cubicBezTo>
                    <a:pt x="303238" y="514660"/>
                    <a:pt x="277327" y="576329"/>
                    <a:pt x="216660" y="639126"/>
                  </a:cubicBezTo>
                  <a:cubicBezTo>
                    <a:pt x="161088" y="579648"/>
                    <a:pt x="131709" y="518666"/>
                    <a:pt x="137636" y="457481"/>
                  </a:cubicBezTo>
                  <a:cubicBezTo>
                    <a:pt x="113881" y="475522"/>
                    <a:pt x="85413" y="486642"/>
                    <a:pt x="52293" y="490609"/>
                  </a:cubicBezTo>
                  <a:lnTo>
                    <a:pt x="0" y="491158"/>
                  </a:lnTo>
                  <a:lnTo>
                    <a:pt x="0" y="366087"/>
                  </a:lnTo>
                  <a:lnTo>
                    <a:pt x="18169" y="346238"/>
                  </a:lnTo>
                  <a:cubicBezTo>
                    <a:pt x="29984" y="336197"/>
                    <a:pt x="42860" y="327928"/>
                    <a:pt x="56851" y="321565"/>
                  </a:cubicBezTo>
                  <a:cubicBezTo>
                    <a:pt x="43099" y="315790"/>
                    <a:pt x="30256" y="308130"/>
                    <a:pt x="18352" y="298576"/>
                  </a:cubicBezTo>
                  <a:lnTo>
                    <a:pt x="0" y="279396"/>
                  </a:lnTo>
                  <a:lnTo>
                    <a:pt x="0" y="151991"/>
                  </a:lnTo>
                  <a:lnTo>
                    <a:pt x="46727" y="152156"/>
                  </a:lnTo>
                  <a:cubicBezTo>
                    <a:pt x="79772" y="155586"/>
                    <a:pt x="109158" y="165782"/>
                    <a:pt x="134168" y="183648"/>
                  </a:cubicBezTo>
                  <a:cubicBezTo>
                    <a:pt x="126669" y="124466"/>
                    <a:pt x="152580" y="62797"/>
                    <a:pt x="213247" y="0"/>
                  </a:cubicBezTo>
                  <a:close/>
                </a:path>
              </a:pathLst>
            </a:custGeom>
            <a:solidFill>
              <a:srgbClr val="FFFFFF"/>
            </a:solidFill>
            <a:ln w="18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9" name="Freeform 378">
              <a:extLst>
                <a:ext uri="{FF2B5EF4-FFF2-40B4-BE49-F238E27FC236}">
                  <a16:creationId xmlns:a16="http://schemas.microsoft.com/office/drawing/2014/main" id="{4888EEEE-019E-59BF-653F-81E8BFE761E6}"/>
                </a:ext>
              </a:extLst>
            </p:cNvPr>
            <p:cNvSpPr/>
            <p:nvPr/>
          </p:nvSpPr>
          <p:spPr>
            <a:xfrm rot="21526085">
              <a:off x="110945" y="4098771"/>
              <a:ext cx="200792" cy="200774"/>
            </a:xfrm>
            <a:custGeom>
              <a:avLst/>
              <a:gdLst>
                <a:gd name="connsiteX0" fmla="*/ 275083 w 275082"/>
                <a:gd name="connsiteY0" fmla="*/ 137529 h 275057"/>
                <a:gd name="connsiteX1" fmla="*/ 137541 w 275082"/>
                <a:gd name="connsiteY1" fmla="*/ 275058 h 275057"/>
                <a:gd name="connsiteX2" fmla="*/ 0 w 275082"/>
                <a:gd name="connsiteY2" fmla="*/ 137529 h 275057"/>
                <a:gd name="connsiteX3" fmla="*/ 137541 w 275082"/>
                <a:gd name="connsiteY3" fmla="*/ 0 h 275057"/>
                <a:gd name="connsiteX4" fmla="*/ 275083 w 275082"/>
                <a:gd name="connsiteY4" fmla="*/ 137529 h 27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5082" h="275057">
                  <a:moveTo>
                    <a:pt x="275083" y="137529"/>
                  </a:moveTo>
                  <a:cubicBezTo>
                    <a:pt x="275083" y="213484"/>
                    <a:pt x="213503" y="275058"/>
                    <a:pt x="137541" y="275058"/>
                  </a:cubicBezTo>
                  <a:cubicBezTo>
                    <a:pt x="61579" y="275058"/>
                    <a:pt x="0" y="213484"/>
                    <a:pt x="0" y="137529"/>
                  </a:cubicBezTo>
                  <a:cubicBezTo>
                    <a:pt x="0" y="61574"/>
                    <a:pt x="61579" y="0"/>
                    <a:pt x="137541" y="0"/>
                  </a:cubicBezTo>
                  <a:cubicBezTo>
                    <a:pt x="213503" y="0"/>
                    <a:pt x="275083" y="61574"/>
                    <a:pt x="275083" y="13752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84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8B92628E-1FDD-54DC-8EF3-214BD49E317B}"/>
              </a:ext>
            </a:extLst>
          </p:cNvPr>
          <p:cNvGrpSpPr/>
          <p:nvPr/>
        </p:nvGrpSpPr>
        <p:grpSpPr>
          <a:xfrm>
            <a:off x="9931760" y="5503126"/>
            <a:ext cx="763228" cy="1437151"/>
            <a:chOff x="9940385" y="5503126"/>
            <a:chExt cx="763228" cy="1437151"/>
          </a:xfrm>
        </p:grpSpPr>
        <p:sp>
          <p:nvSpPr>
            <p:cNvPr id="198" name="Freeform 197">
              <a:extLst>
                <a:ext uri="{FF2B5EF4-FFF2-40B4-BE49-F238E27FC236}">
                  <a16:creationId xmlns:a16="http://schemas.microsoft.com/office/drawing/2014/main" id="{83CBF1AD-D0E4-A6FB-6F06-CFEC952988DB}"/>
                </a:ext>
              </a:extLst>
            </p:cNvPr>
            <p:cNvSpPr/>
            <p:nvPr/>
          </p:nvSpPr>
          <p:spPr>
            <a:xfrm>
              <a:off x="9940385" y="5503126"/>
              <a:ext cx="759451" cy="1437151"/>
            </a:xfrm>
            <a:custGeom>
              <a:avLst/>
              <a:gdLst>
                <a:gd name="connsiteX0" fmla="*/ 620424 w 759451"/>
                <a:gd name="connsiteY0" fmla="*/ 0 h 1437151"/>
                <a:gd name="connsiteX1" fmla="*/ 702781 w 759451"/>
                <a:gd name="connsiteY1" fmla="*/ 100879 h 1437151"/>
                <a:gd name="connsiteX2" fmla="*/ 759451 w 759451"/>
                <a:gd name="connsiteY2" fmla="*/ 199828 h 1437151"/>
                <a:gd name="connsiteX3" fmla="*/ 759451 w 759451"/>
                <a:gd name="connsiteY3" fmla="*/ 1254311 h 1437151"/>
                <a:gd name="connsiteX4" fmla="*/ 715805 w 759451"/>
                <a:gd name="connsiteY4" fmla="*/ 1331770 h 1437151"/>
                <a:gd name="connsiteX5" fmla="*/ 628100 w 759451"/>
                <a:gd name="connsiteY5" fmla="*/ 1437151 h 1437151"/>
                <a:gd name="connsiteX6" fmla="*/ 450404 w 759451"/>
                <a:gd name="connsiteY6" fmla="*/ 1028700 h 1437151"/>
                <a:gd name="connsiteX7" fmla="*/ 3837 w 759451"/>
                <a:gd name="connsiteY7" fmla="*/ 1081187 h 1437151"/>
                <a:gd name="connsiteX8" fmla="*/ 268749 w 759451"/>
                <a:gd name="connsiteY8" fmla="*/ 723078 h 1437151"/>
                <a:gd name="connsiteX9" fmla="*/ 0 w 759451"/>
                <a:gd name="connsiteY9" fmla="*/ 362612 h 1437151"/>
                <a:gd name="connsiteX10" fmla="*/ 442607 w 759451"/>
                <a:gd name="connsiteY10" fmla="*/ 412955 h 1437151"/>
                <a:gd name="connsiteX11" fmla="*/ 620424 w 759451"/>
                <a:gd name="connsiteY11" fmla="*/ 0 h 1437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9451" h="1437151">
                  <a:moveTo>
                    <a:pt x="620424" y="0"/>
                  </a:moveTo>
                  <a:cubicBezTo>
                    <a:pt x="651664" y="33428"/>
                    <a:pt x="679223" y="67070"/>
                    <a:pt x="702781" y="100879"/>
                  </a:cubicBezTo>
                  <a:lnTo>
                    <a:pt x="759451" y="199828"/>
                  </a:lnTo>
                  <a:lnTo>
                    <a:pt x="759451" y="1254311"/>
                  </a:lnTo>
                  <a:lnTo>
                    <a:pt x="715805" y="1331770"/>
                  </a:lnTo>
                  <a:cubicBezTo>
                    <a:pt x="691423" y="1366706"/>
                    <a:pt x="662204" y="1401849"/>
                    <a:pt x="628100" y="1437151"/>
                  </a:cubicBezTo>
                  <a:cubicBezTo>
                    <a:pt x="503139" y="1303408"/>
                    <a:pt x="437078" y="1166281"/>
                    <a:pt x="450404" y="1028700"/>
                  </a:cubicBezTo>
                  <a:cubicBezTo>
                    <a:pt x="343575" y="1109834"/>
                    <a:pt x="194347" y="1128721"/>
                    <a:pt x="3837" y="1081187"/>
                  </a:cubicBezTo>
                  <a:cubicBezTo>
                    <a:pt x="57176" y="906106"/>
                    <a:pt x="142912" y="780310"/>
                    <a:pt x="268749" y="723078"/>
                  </a:cubicBezTo>
                  <a:cubicBezTo>
                    <a:pt x="145057" y="671134"/>
                    <a:pt x="54094" y="551352"/>
                    <a:pt x="0" y="362612"/>
                  </a:cubicBezTo>
                  <a:cubicBezTo>
                    <a:pt x="178300" y="321245"/>
                    <a:pt x="330128" y="332606"/>
                    <a:pt x="442607" y="412955"/>
                  </a:cubicBezTo>
                  <a:cubicBezTo>
                    <a:pt x="425744" y="279876"/>
                    <a:pt x="484009" y="141207"/>
                    <a:pt x="620424" y="0"/>
                  </a:cubicBezTo>
                  <a:close/>
                </a:path>
              </a:pathLst>
            </a:custGeom>
            <a:solidFill>
              <a:srgbClr val="FFE057"/>
            </a:solidFill>
            <a:ln w="18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49B8BF09-2890-0D48-A060-28AD9B9F17C6}"/>
                </a:ext>
              </a:extLst>
            </p:cNvPr>
            <p:cNvSpPr/>
            <p:nvPr/>
          </p:nvSpPr>
          <p:spPr>
            <a:xfrm rot="21526085">
              <a:off x="10339189" y="5996857"/>
              <a:ext cx="364424" cy="451466"/>
            </a:xfrm>
            <a:custGeom>
              <a:avLst/>
              <a:gdLst>
                <a:gd name="connsiteX0" fmla="*/ 225752 w 364424"/>
                <a:gd name="connsiteY0" fmla="*/ 0 h 451466"/>
                <a:gd name="connsiteX1" fmla="*/ 313626 w 364424"/>
                <a:gd name="connsiteY1" fmla="*/ 17739 h 451466"/>
                <a:gd name="connsiteX2" fmla="*/ 364424 w 364424"/>
                <a:gd name="connsiteY2" fmla="*/ 51985 h 451466"/>
                <a:gd name="connsiteX3" fmla="*/ 356841 w 364424"/>
                <a:gd name="connsiteY3" fmla="*/ 404593 h 451466"/>
                <a:gd name="connsiteX4" fmla="*/ 313627 w 364424"/>
                <a:gd name="connsiteY4" fmla="*/ 433726 h 451466"/>
                <a:gd name="connsiteX5" fmla="*/ 225753 w 364424"/>
                <a:gd name="connsiteY5" fmla="*/ 451466 h 451466"/>
                <a:gd name="connsiteX6" fmla="*/ 0 w 364424"/>
                <a:gd name="connsiteY6" fmla="*/ 225733 h 451466"/>
                <a:gd name="connsiteX7" fmla="*/ 225752 w 364424"/>
                <a:gd name="connsiteY7" fmla="*/ 0 h 451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4424" h="451466">
                  <a:moveTo>
                    <a:pt x="225752" y="0"/>
                  </a:moveTo>
                  <a:cubicBezTo>
                    <a:pt x="256922" y="0"/>
                    <a:pt x="286617" y="6316"/>
                    <a:pt x="313626" y="17739"/>
                  </a:cubicBezTo>
                  <a:lnTo>
                    <a:pt x="364424" y="51985"/>
                  </a:lnTo>
                  <a:lnTo>
                    <a:pt x="356841" y="404593"/>
                  </a:lnTo>
                  <a:lnTo>
                    <a:pt x="313627" y="433726"/>
                  </a:lnTo>
                  <a:cubicBezTo>
                    <a:pt x="286618" y="445149"/>
                    <a:pt x="256923" y="451466"/>
                    <a:pt x="225753" y="451466"/>
                  </a:cubicBezTo>
                  <a:cubicBezTo>
                    <a:pt x="101072" y="451466"/>
                    <a:pt x="0" y="350401"/>
                    <a:pt x="0" y="225733"/>
                  </a:cubicBezTo>
                  <a:cubicBezTo>
                    <a:pt x="0" y="101064"/>
                    <a:pt x="101072" y="0"/>
                    <a:pt x="225752" y="0"/>
                  </a:cubicBezTo>
                  <a:close/>
                </a:path>
              </a:pathLst>
            </a:custGeom>
            <a:solidFill>
              <a:srgbClr val="FFA300"/>
            </a:solidFill>
            <a:ln w="18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05" name="Group 404">
            <a:extLst>
              <a:ext uri="{FF2B5EF4-FFF2-40B4-BE49-F238E27FC236}">
                <a16:creationId xmlns:a16="http://schemas.microsoft.com/office/drawing/2014/main" id="{0FAD3719-AB8C-D13B-ED9F-DC0B010C49C9}"/>
              </a:ext>
            </a:extLst>
          </p:cNvPr>
          <p:cNvGrpSpPr/>
          <p:nvPr/>
        </p:nvGrpSpPr>
        <p:grpSpPr>
          <a:xfrm>
            <a:off x="9091736" y="90602"/>
            <a:ext cx="1430681" cy="1521582"/>
            <a:chOff x="9091736" y="115316"/>
            <a:chExt cx="1430681" cy="1521582"/>
          </a:xfrm>
        </p:grpSpPr>
        <p:grpSp>
          <p:nvGrpSpPr>
            <p:cNvPr id="10" name="Graphic 7">
              <a:extLst>
                <a:ext uri="{FF2B5EF4-FFF2-40B4-BE49-F238E27FC236}">
                  <a16:creationId xmlns:a16="http://schemas.microsoft.com/office/drawing/2014/main" id="{E26F59E0-E7F4-5914-4191-6AE40B6007B2}"/>
                </a:ext>
              </a:extLst>
            </p:cNvPr>
            <p:cNvGrpSpPr/>
            <p:nvPr/>
          </p:nvGrpSpPr>
          <p:grpSpPr>
            <a:xfrm>
              <a:off x="9091736" y="492767"/>
              <a:ext cx="351413" cy="515618"/>
              <a:chOff x="985310" y="2732757"/>
              <a:chExt cx="1142470" cy="1676314"/>
            </a:xfrm>
          </p:grpSpPr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9FEA07E8-BAB6-2B00-65D4-998654E301B5}"/>
                  </a:ext>
                </a:extLst>
              </p:cNvPr>
              <p:cNvSpPr/>
              <p:nvPr/>
            </p:nvSpPr>
            <p:spPr>
              <a:xfrm>
                <a:off x="985310" y="2732757"/>
                <a:ext cx="847130" cy="1361691"/>
              </a:xfrm>
              <a:custGeom>
                <a:avLst/>
                <a:gdLst>
                  <a:gd name="connsiteX0" fmla="*/ 837515 w 847130"/>
                  <a:gd name="connsiteY0" fmla="*/ 1253385 h 1361691"/>
                  <a:gd name="connsiteX1" fmla="*/ 134743 w 847130"/>
                  <a:gd name="connsiteY1" fmla="*/ 36068 h 1361691"/>
                  <a:gd name="connsiteX2" fmla="*/ 36065 w 847130"/>
                  <a:gd name="connsiteY2" fmla="*/ 9622 h 1361691"/>
                  <a:gd name="connsiteX3" fmla="*/ 36065 w 847130"/>
                  <a:gd name="connsiteY3" fmla="*/ 9622 h 1361691"/>
                  <a:gd name="connsiteX4" fmla="*/ 9621 w 847130"/>
                  <a:gd name="connsiteY4" fmla="*/ 108307 h 1361691"/>
                  <a:gd name="connsiteX5" fmla="*/ 712392 w 847130"/>
                  <a:gd name="connsiteY5" fmla="*/ 1325624 h 1361691"/>
                  <a:gd name="connsiteX6" fmla="*/ 811071 w 847130"/>
                  <a:gd name="connsiteY6" fmla="*/ 1352070 h 1361691"/>
                  <a:gd name="connsiteX7" fmla="*/ 811071 w 847130"/>
                  <a:gd name="connsiteY7" fmla="*/ 1352070 h 1361691"/>
                  <a:gd name="connsiteX8" fmla="*/ 837515 w 847130"/>
                  <a:gd name="connsiteY8" fmla="*/ 1253385 h 1361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7130" h="1361691">
                    <a:moveTo>
                      <a:pt x="837515" y="1253385"/>
                    </a:moveTo>
                    <a:lnTo>
                      <a:pt x="134743" y="36068"/>
                    </a:lnTo>
                    <a:cubicBezTo>
                      <a:pt x="114882" y="1650"/>
                      <a:pt x="70458" y="-10241"/>
                      <a:pt x="36065" y="9622"/>
                    </a:cubicBezTo>
                    <a:lnTo>
                      <a:pt x="36065" y="9622"/>
                    </a:lnTo>
                    <a:cubicBezTo>
                      <a:pt x="1650" y="29484"/>
                      <a:pt x="-10240" y="73911"/>
                      <a:pt x="9621" y="108307"/>
                    </a:cubicBezTo>
                    <a:lnTo>
                      <a:pt x="712392" y="1325624"/>
                    </a:lnTo>
                    <a:cubicBezTo>
                      <a:pt x="732253" y="1360042"/>
                      <a:pt x="776678" y="1371932"/>
                      <a:pt x="811071" y="1352070"/>
                    </a:cubicBezTo>
                    <a:lnTo>
                      <a:pt x="811071" y="1352070"/>
                    </a:lnTo>
                    <a:cubicBezTo>
                      <a:pt x="845463" y="1332207"/>
                      <a:pt x="857376" y="1287803"/>
                      <a:pt x="837515" y="1253385"/>
                    </a:cubicBezTo>
                    <a:close/>
                  </a:path>
                </a:pathLst>
              </a:custGeom>
              <a:solidFill>
                <a:srgbClr val="FFCD7C"/>
              </a:solidFill>
              <a:ln w="22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352759CA-76C4-0445-1617-871DC4E89245}"/>
                  </a:ext>
                </a:extLst>
              </p:cNvPr>
              <p:cNvSpPr/>
              <p:nvPr/>
            </p:nvSpPr>
            <p:spPr>
              <a:xfrm>
                <a:off x="1195199" y="3385052"/>
                <a:ext cx="932582" cy="1024019"/>
              </a:xfrm>
              <a:custGeom>
                <a:avLst/>
                <a:gdLst>
                  <a:gd name="connsiteX0" fmla="*/ 887096 w 932582"/>
                  <a:gd name="connsiteY0" fmla="*/ 511944 h 1024019"/>
                  <a:gd name="connsiteX1" fmla="*/ 591554 w 932582"/>
                  <a:gd name="connsiteY1" fmla="*/ 0 h 1024019"/>
                  <a:gd name="connsiteX2" fmla="*/ 0 w 932582"/>
                  <a:gd name="connsiteY2" fmla="*/ 341557 h 1024019"/>
                  <a:gd name="connsiteX3" fmla="*/ 295542 w 932582"/>
                  <a:gd name="connsiteY3" fmla="*/ 853501 h 1024019"/>
                  <a:gd name="connsiteX4" fmla="*/ 762086 w 932582"/>
                  <a:gd name="connsiteY4" fmla="*/ 978520 h 1024019"/>
                  <a:gd name="connsiteX5" fmla="*/ 762086 w 932582"/>
                  <a:gd name="connsiteY5" fmla="*/ 978520 h 1024019"/>
                  <a:gd name="connsiteX6" fmla="*/ 887096 w 932582"/>
                  <a:gd name="connsiteY6" fmla="*/ 511944 h 1024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32582" h="1024019">
                    <a:moveTo>
                      <a:pt x="887096" y="511944"/>
                    </a:moveTo>
                    <a:lnTo>
                      <a:pt x="591554" y="0"/>
                    </a:lnTo>
                    <a:lnTo>
                      <a:pt x="0" y="341557"/>
                    </a:lnTo>
                    <a:lnTo>
                      <a:pt x="295542" y="853501"/>
                    </a:lnTo>
                    <a:cubicBezTo>
                      <a:pt x="389473" y="1016185"/>
                      <a:pt x="599413" y="1072458"/>
                      <a:pt x="762086" y="978520"/>
                    </a:cubicBezTo>
                    <a:lnTo>
                      <a:pt x="762086" y="978520"/>
                    </a:lnTo>
                    <a:cubicBezTo>
                      <a:pt x="924758" y="884582"/>
                      <a:pt x="981005" y="674628"/>
                      <a:pt x="887096" y="511944"/>
                    </a:cubicBezTo>
                    <a:close/>
                  </a:path>
                </a:pathLst>
              </a:custGeom>
              <a:solidFill>
                <a:srgbClr val="A06223"/>
              </a:solidFill>
              <a:ln w="22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A79B0DA1-4CC3-12EE-0B37-42EE0F56B51D}"/>
                  </a:ext>
                </a:extLst>
              </p:cNvPr>
              <p:cNvSpPr/>
              <p:nvPr/>
            </p:nvSpPr>
            <p:spPr>
              <a:xfrm>
                <a:off x="1428403" y="3519700"/>
                <a:ext cx="404020" cy="574748"/>
              </a:xfrm>
              <a:custGeom>
                <a:avLst/>
                <a:gdLst>
                  <a:gd name="connsiteX0" fmla="*/ 125122 w 404020"/>
                  <a:gd name="connsiteY0" fmla="*/ 0 h 574748"/>
                  <a:gd name="connsiteX1" fmla="*/ 0 w 404020"/>
                  <a:gd name="connsiteY1" fmla="*/ 72239 h 574748"/>
                  <a:gd name="connsiteX2" fmla="*/ 269277 w 404020"/>
                  <a:gd name="connsiteY2" fmla="*/ 538681 h 574748"/>
                  <a:gd name="connsiteX3" fmla="*/ 367955 w 404020"/>
                  <a:gd name="connsiteY3" fmla="*/ 565127 h 574748"/>
                  <a:gd name="connsiteX4" fmla="*/ 367955 w 404020"/>
                  <a:gd name="connsiteY4" fmla="*/ 565127 h 574748"/>
                  <a:gd name="connsiteX5" fmla="*/ 394399 w 404020"/>
                  <a:gd name="connsiteY5" fmla="*/ 466442 h 574748"/>
                  <a:gd name="connsiteX6" fmla="*/ 125122 w 404020"/>
                  <a:gd name="connsiteY6" fmla="*/ 0 h 574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4020" h="574748">
                    <a:moveTo>
                      <a:pt x="125122" y="0"/>
                    </a:moveTo>
                    <a:lnTo>
                      <a:pt x="0" y="72239"/>
                    </a:lnTo>
                    <a:lnTo>
                      <a:pt x="269277" y="538681"/>
                    </a:lnTo>
                    <a:cubicBezTo>
                      <a:pt x="289138" y="573099"/>
                      <a:pt x="333540" y="584989"/>
                      <a:pt x="367955" y="565127"/>
                    </a:cubicBezTo>
                    <a:lnTo>
                      <a:pt x="367955" y="565127"/>
                    </a:lnTo>
                    <a:cubicBezTo>
                      <a:pt x="402370" y="545265"/>
                      <a:pt x="414260" y="500860"/>
                      <a:pt x="394399" y="466442"/>
                    </a:cubicBezTo>
                    <a:lnTo>
                      <a:pt x="125122" y="0"/>
                    </a:lnTo>
                    <a:close/>
                  </a:path>
                </a:pathLst>
              </a:custGeom>
              <a:solidFill>
                <a:srgbClr val="AB7134"/>
              </a:solidFill>
              <a:ln w="22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9B7773E-90FB-EDD3-D0E4-B168DBAB6486}"/>
                </a:ext>
              </a:extLst>
            </p:cNvPr>
            <p:cNvSpPr/>
            <p:nvPr/>
          </p:nvSpPr>
          <p:spPr>
            <a:xfrm>
              <a:off x="9368460" y="809583"/>
              <a:ext cx="570139" cy="158984"/>
            </a:xfrm>
            <a:custGeom>
              <a:avLst/>
              <a:gdLst>
                <a:gd name="connsiteX0" fmla="*/ 905949 w 1853568"/>
                <a:gd name="connsiteY0" fmla="*/ 0 h 516870"/>
                <a:gd name="connsiteX1" fmla="*/ 570618 w 1853568"/>
                <a:gd name="connsiteY1" fmla="*/ 193272 h 516870"/>
                <a:gd name="connsiteX2" fmla="*/ 475881 w 1853568"/>
                <a:gd name="connsiteY2" fmla="*/ 173880 h 516870"/>
                <a:gd name="connsiteX3" fmla="*/ 254073 w 1853568"/>
                <a:gd name="connsiteY3" fmla="*/ 301049 h 516870"/>
                <a:gd name="connsiteX4" fmla="*/ 190482 w 1853568"/>
                <a:gd name="connsiteY4" fmla="*/ 287949 h 516870"/>
                <a:gd name="connsiteX5" fmla="*/ 0 w 1853568"/>
                <a:gd name="connsiteY5" fmla="*/ 516870 h 516870"/>
                <a:gd name="connsiteX6" fmla="*/ 1853569 w 1853568"/>
                <a:gd name="connsiteY6" fmla="*/ 516870 h 516870"/>
                <a:gd name="connsiteX7" fmla="*/ 1663109 w 1853568"/>
                <a:gd name="connsiteY7" fmla="*/ 287949 h 516870"/>
                <a:gd name="connsiteX8" fmla="*/ 1599518 w 1853568"/>
                <a:gd name="connsiteY8" fmla="*/ 301049 h 516870"/>
                <a:gd name="connsiteX9" fmla="*/ 1377710 w 1853568"/>
                <a:gd name="connsiteY9" fmla="*/ 173880 h 516870"/>
                <a:gd name="connsiteX10" fmla="*/ 1282973 w 1853568"/>
                <a:gd name="connsiteY10" fmla="*/ 193272 h 516870"/>
                <a:gd name="connsiteX11" fmla="*/ 947642 w 1853568"/>
                <a:gd name="connsiteY11" fmla="*/ 0 h 516870"/>
                <a:gd name="connsiteX12" fmla="*/ 926795 w 1853568"/>
                <a:gd name="connsiteY12" fmla="*/ 605 h 516870"/>
                <a:gd name="connsiteX13" fmla="*/ 905949 w 1853568"/>
                <a:gd name="connsiteY13" fmla="*/ 0 h 516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53568" h="516870">
                  <a:moveTo>
                    <a:pt x="905949" y="0"/>
                  </a:moveTo>
                  <a:cubicBezTo>
                    <a:pt x="770370" y="0"/>
                    <a:pt x="649458" y="75441"/>
                    <a:pt x="570618" y="193272"/>
                  </a:cubicBezTo>
                  <a:cubicBezTo>
                    <a:pt x="540972" y="180732"/>
                    <a:pt x="509087" y="173880"/>
                    <a:pt x="475881" y="173880"/>
                  </a:cubicBezTo>
                  <a:cubicBezTo>
                    <a:pt x="386316" y="173880"/>
                    <a:pt x="306402" y="223480"/>
                    <a:pt x="254073" y="301049"/>
                  </a:cubicBezTo>
                  <a:cubicBezTo>
                    <a:pt x="234190" y="292584"/>
                    <a:pt x="212784" y="287949"/>
                    <a:pt x="190482" y="287949"/>
                  </a:cubicBezTo>
                  <a:cubicBezTo>
                    <a:pt x="85288" y="287949"/>
                    <a:pt x="0" y="390441"/>
                    <a:pt x="0" y="516870"/>
                  </a:cubicBezTo>
                  <a:lnTo>
                    <a:pt x="1853569" y="516870"/>
                  </a:lnTo>
                  <a:cubicBezTo>
                    <a:pt x="1853569" y="390441"/>
                    <a:pt x="1768280" y="287949"/>
                    <a:pt x="1663109" y="287949"/>
                  </a:cubicBezTo>
                  <a:cubicBezTo>
                    <a:pt x="1640807" y="287949"/>
                    <a:pt x="1619401" y="292584"/>
                    <a:pt x="1599518" y="301049"/>
                  </a:cubicBezTo>
                  <a:cubicBezTo>
                    <a:pt x="1547189" y="223480"/>
                    <a:pt x="1467275" y="173880"/>
                    <a:pt x="1377710" y="173880"/>
                  </a:cubicBezTo>
                  <a:cubicBezTo>
                    <a:pt x="1344504" y="173880"/>
                    <a:pt x="1312596" y="180732"/>
                    <a:pt x="1282973" y="193272"/>
                  </a:cubicBezTo>
                  <a:cubicBezTo>
                    <a:pt x="1204133" y="75441"/>
                    <a:pt x="1083243" y="0"/>
                    <a:pt x="947642" y="0"/>
                  </a:cubicBezTo>
                  <a:cubicBezTo>
                    <a:pt x="940656" y="0"/>
                    <a:pt x="933714" y="224"/>
                    <a:pt x="926795" y="605"/>
                  </a:cubicBezTo>
                  <a:cubicBezTo>
                    <a:pt x="919899" y="224"/>
                    <a:pt x="912935" y="0"/>
                    <a:pt x="905949" y="0"/>
                  </a:cubicBezTo>
                  <a:close/>
                </a:path>
              </a:pathLst>
            </a:custGeom>
            <a:solidFill>
              <a:srgbClr val="8A5A25"/>
            </a:solidFill>
            <a:ln w="223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71AD3DD5-99C1-AD06-CE85-4387AC512CCD}"/>
                </a:ext>
              </a:extLst>
            </p:cNvPr>
            <p:cNvSpPr/>
            <p:nvPr/>
          </p:nvSpPr>
          <p:spPr>
            <a:xfrm>
              <a:off x="9492755" y="115316"/>
              <a:ext cx="322692" cy="1142670"/>
            </a:xfrm>
            <a:custGeom>
              <a:avLst/>
              <a:gdLst>
                <a:gd name="connsiteX0" fmla="*/ 1049096 w 1049096"/>
                <a:gd name="connsiteY0" fmla="*/ 912831 h 3714908"/>
                <a:gd name="connsiteX1" fmla="*/ 1049096 w 1049096"/>
                <a:gd name="connsiteY1" fmla="*/ 529691 h 3714908"/>
                <a:gd name="connsiteX2" fmla="*/ 1048895 w 1049096"/>
                <a:gd name="connsiteY2" fmla="*/ 529691 h 3714908"/>
                <a:gd name="connsiteX3" fmla="*/ 757272 w 1049096"/>
                <a:gd name="connsiteY3" fmla="*/ 45402 h 3714908"/>
                <a:gd name="connsiteX4" fmla="*/ 544913 w 1049096"/>
                <a:gd name="connsiteY4" fmla="*/ 56 h 3714908"/>
                <a:gd name="connsiteX5" fmla="*/ 329845 w 1049096"/>
                <a:gd name="connsiteY5" fmla="*/ 39445 h 3714908"/>
                <a:gd name="connsiteX6" fmla="*/ 224 w 1049096"/>
                <a:gd name="connsiteY6" fmla="*/ 549486 h 3714908"/>
                <a:gd name="connsiteX7" fmla="*/ 0 w 1049096"/>
                <a:gd name="connsiteY7" fmla="*/ 550494 h 3714908"/>
                <a:gd name="connsiteX8" fmla="*/ 0 w 1049096"/>
                <a:gd name="connsiteY8" fmla="*/ 3714909 h 3714908"/>
                <a:gd name="connsiteX9" fmla="*/ 103582 w 1049096"/>
                <a:gd name="connsiteY9" fmla="*/ 3714909 h 3714908"/>
                <a:gd name="connsiteX10" fmla="*/ 103582 w 1049096"/>
                <a:gd name="connsiteY10" fmla="*/ 550494 h 3714908"/>
                <a:gd name="connsiteX11" fmla="*/ 103403 w 1049096"/>
                <a:gd name="connsiteY11" fmla="*/ 550494 h 3714908"/>
                <a:gd name="connsiteX12" fmla="*/ 368291 w 1049096"/>
                <a:gd name="connsiteY12" fmla="*/ 135331 h 3714908"/>
                <a:gd name="connsiteX13" fmla="*/ 543704 w 1049096"/>
                <a:gd name="connsiteY13" fmla="*/ 103220 h 3714908"/>
                <a:gd name="connsiteX14" fmla="*/ 715601 w 1049096"/>
                <a:gd name="connsiteY14" fmla="*/ 140056 h 3714908"/>
                <a:gd name="connsiteX15" fmla="*/ 945739 w 1049096"/>
                <a:gd name="connsiteY15" fmla="*/ 528661 h 3714908"/>
                <a:gd name="connsiteX16" fmla="*/ 945514 w 1049096"/>
                <a:gd name="connsiteY16" fmla="*/ 529668 h 3714908"/>
                <a:gd name="connsiteX17" fmla="*/ 945514 w 1049096"/>
                <a:gd name="connsiteY17" fmla="*/ 912809 h 3714908"/>
                <a:gd name="connsiteX18" fmla="*/ 1049096 w 1049096"/>
                <a:gd name="connsiteY18" fmla="*/ 912809 h 37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9096" h="3714908">
                  <a:moveTo>
                    <a:pt x="1049096" y="912831"/>
                  </a:moveTo>
                  <a:lnTo>
                    <a:pt x="1049096" y="529691"/>
                  </a:lnTo>
                  <a:lnTo>
                    <a:pt x="1048895" y="529691"/>
                  </a:lnTo>
                  <a:cubicBezTo>
                    <a:pt x="1054090" y="282116"/>
                    <a:pt x="925922" y="119544"/>
                    <a:pt x="757272" y="45402"/>
                  </a:cubicBezTo>
                  <a:cubicBezTo>
                    <a:pt x="691038" y="16291"/>
                    <a:pt x="618289" y="1086"/>
                    <a:pt x="544913" y="56"/>
                  </a:cubicBezTo>
                  <a:cubicBezTo>
                    <a:pt x="471918" y="-974"/>
                    <a:pt x="398273" y="12104"/>
                    <a:pt x="329845" y="39445"/>
                  </a:cubicBezTo>
                  <a:cubicBezTo>
                    <a:pt x="149954" y="111393"/>
                    <a:pt x="5665" y="280414"/>
                    <a:pt x="224" y="549486"/>
                  </a:cubicBezTo>
                  <a:lnTo>
                    <a:pt x="0" y="550494"/>
                  </a:lnTo>
                  <a:lnTo>
                    <a:pt x="0" y="3714909"/>
                  </a:lnTo>
                  <a:lnTo>
                    <a:pt x="103582" y="3714909"/>
                  </a:lnTo>
                  <a:lnTo>
                    <a:pt x="103582" y="550494"/>
                  </a:lnTo>
                  <a:lnTo>
                    <a:pt x="103403" y="550494"/>
                  </a:lnTo>
                  <a:cubicBezTo>
                    <a:pt x="108194" y="330395"/>
                    <a:pt x="224024" y="193037"/>
                    <a:pt x="368291" y="135331"/>
                  </a:cubicBezTo>
                  <a:cubicBezTo>
                    <a:pt x="424067" y="113028"/>
                    <a:pt x="484121" y="102369"/>
                    <a:pt x="543704" y="103220"/>
                  </a:cubicBezTo>
                  <a:cubicBezTo>
                    <a:pt x="602884" y="104071"/>
                    <a:pt x="661773" y="116409"/>
                    <a:pt x="715601" y="140056"/>
                  </a:cubicBezTo>
                  <a:cubicBezTo>
                    <a:pt x="848941" y="198681"/>
                    <a:pt x="950194" y="328939"/>
                    <a:pt x="945739" y="528661"/>
                  </a:cubicBezTo>
                  <a:lnTo>
                    <a:pt x="945514" y="529668"/>
                  </a:lnTo>
                  <a:lnTo>
                    <a:pt x="945514" y="912809"/>
                  </a:lnTo>
                  <a:lnTo>
                    <a:pt x="1049096" y="912809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223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4AD1E4E1-F7C7-17B8-105C-5E7DD07F025B}"/>
                </a:ext>
              </a:extLst>
            </p:cNvPr>
            <p:cNvSpPr/>
            <p:nvPr/>
          </p:nvSpPr>
          <p:spPr>
            <a:xfrm>
              <a:off x="9799517" y="292419"/>
              <a:ext cx="142821" cy="523762"/>
            </a:xfrm>
            <a:custGeom>
              <a:avLst/>
              <a:gdLst>
                <a:gd name="connsiteX0" fmla="*/ 0 w 464323"/>
                <a:gd name="connsiteY0" fmla="*/ 0 h 1702792"/>
                <a:gd name="connsiteX1" fmla="*/ 0 w 464323"/>
                <a:gd name="connsiteY1" fmla="*/ 1702793 h 1702792"/>
                <a:gd name="connsiteX2" fmla="*/ 0 w 464323"/>
                <a:gd name="connsiteY2" fmla="*/ 0 h 170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4323" h="1702792">
                  <a:moveTo>
                    <a:pt x="0" y="0"/>
                  </a:moveTo>
                  <a:lnTo>
                    <a:pt x="0" y="1702793"/>
                  </a:lnTo>
                  <a:cubicBezTo>
                    <a:pt x="686381" y="1253929"/>
                    <a:pt x="547958" y="309625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223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C029EAF7-99AC-2C8E-9A3B-8BF1ECE7CC23}"/>
                </a:ext>
              </a:extLst>
            </p:cNvPr>
            <p:cNvSpPr/>
            <p:nvPr/>
          </p:nvSpPr>
          <p:spPr>
            <a:xfrm>
              <a:off x="9656695" y="292419"/>
              <a:ext cx="142821" cy="523762"/>
            </a:xfrm>
            <a:custGeom>
              <a:avLst/>
              <a:gdLst>
                <a:gd name="connsiteX0" fmla="*/ 464323 w 464323"/>
                <a:gd name="connsiteY0" fmla="*/ 0 h 1702792"/>
                <a:gd name="connsiteX1" fmla="*/ 464323 w 464323"/>
                <a:gd name="connsiteY1" fmla="*/ 1702793 h 1702792"/>
                <a:gd name="connsiteX2" fmla="*/ 464323 w 464323"/>
                <a:gd name="connsiteY2" fmla="*/ 0 h 170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64323" h="1702792">
                  <a:moveTo>
                    <a:pt x="464323" y="0"/>
                  </a:moveTo>
                  <a:lnTo>
                    <a:pt x="464323" y="1702793"/>
                  </a:lnTo>
                  <a:cubicBezTo>
                    <a:pt x="-222057" y="1253929"/>
                    <a:pt x="-83635" y="309625"/>
                    <a:pt x="464323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238" cap="flat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44B7632-9BFB-4B28-C7E4-8D5A4A15C486}"/>
                </a:ext>
              </a:extLst>
            </p:cNvPr>
            <p:cNvSpPr/>
            <p:nvPr/>
          </p:nvSpPr>
          <p:spPr>
            <a:xfrm>
              <a:off x="9186896" y="904290"/>
              <a:ext cx="872342" cy="732608"/>
            </a:xfrm>
            <a:custGeom>
              <a:avLst/>
              <a:gdLst>
                <a:gd name="connsiteX0" fmla="*/ 260970 w 2836051"/>
                <a:gd name="connsiteY0" fmla="*/ 2381765 h 2381764"/>
                <a:gd name="connsiteX1" fmla="*/ 0 w 2836051"/>
                <a:gd name="connsiteY1" fmla="*/ 0 h 2381764"/>
                <a:gd name="connsiteX2" fmla="*/ 2836051 w 2836051"/>
                <a:gd name="connsiteY2" fmla="*/ 0 h 2381764"/>
                <a:gd name="connsiteX3" fmla="*/ 2575081 w 2836051"/>
                <a:gd name="connsiteY3" fmla="*/ 2381765 h 2381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6051" h="2381764">
                  <a:moveTo>
                    <a:pt x="260970" y="2381765"/>
                  </a:moveTo>
                  <a:lnTo>
                    <a:pt x="0" y="0"/>
                  </a:lnTo>
                  <a:lnTo>
                    <a:pt x="2836051" y="0"/>
                  </a:lnTo>
                  <a:lnTo>
                    <a:pt x="2575081" y="2381765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223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0" name="Graphic 7">
              <a:extLst>
                <a:ext uri="{FF2B5EF4-FFF2-40B4-BE49-F238E27FC236}">
                  <a16:creationId xmlns:a16="http://schemas.microsoft.com/office/drawing/2014/main" id="{EC2DFA25-313D-7690-D5D1-9E8D0AE42682}"/>
                </a:ext>
              </a:extLst>
            </p:cNvPr>
            <p:cNvGrpSpPr/>
            <p:nvPr/>
          </p:nvGrpSpPr>
          <p:grpSpPr>
            <a:xfrm>
              <a:off x="9216932" y="904290"/>
              <a:ext cx="785899" cy="732608"/>
              <a:chOff x="1392331" y="4070652"/>
              <a:chExt cx="2555018" cy="2381764"/>
            </a:xfrm>
            <a:solidFill>
              <a:srgbClr val="FFCD00"/>
            </a:solidFill>
          </p:grpSpPr>
          <p:grpSp>
            <p:nvGrpSpPr>
              <p:cNvPr id="21" name="Graphic 7">
                <a:extLst>
                  <a:ext uri="{FF2B5EF4-FFF2-40B4-BE49-F238E27FC236}">
                    <a16:creationId xmlns:a16="http://schemas.microsoft.com/office/drawing/2014/main" id="{49096C9A-4FD7-949C-58FF-C5A291BCED08}"/>
                  </a:ext>
                </a:extLst>
              </p:cNvPr>
              <p:cNvGrpSpPr/>
              <p:nvPr/>
            </p:nvGrpSpPr>
            <p:grpSpPr>
              <a:xfrm>
                <a:off x="1392331" y="4070652"/>
                <a:ext cx="2555018" cy="92751"/>
                <a:chOff x="1392331" y="4070652"/>
                <a:chExt cx="2555018" cy="92751"/>
              </a:xfrm>
              <a:solidFill>
                <a:srgbClr val="FFCD00"/>
              </a:solidFill>
            </p:grpSpPr>
            <p:sp>
              <p:nvSpPr>
                <p:cNvPr id="22" name="Freeform 21">
                  <a:extLst>
                    <a:ext uri="{FF2B5EF4-FFF2-40B4-BE49-F238E27FC236}">
                      <a16:creationId xmlns:a16="http://schemas.microsoft.com/office/drawing/2014/main" id="{B137A4AD-9B49-B5A5-5379-1FF84384F586}"/>
                    </a:ext>
                  </a:extLst>
                </p:cNvPr>
                <p:cNvSpPr/>
                <p:nvPr/>
              </p:nvSpPr>
              <p:spPr>
                <a:xfrm>
                  <a:off x="3811435" y="4070652"/>
                  <a:ext cx="135914" cy="92751"/>
                </a:xfrm>
                <a:custGeom>
                  <a:avLst/>
                  <a:gdLst>
                    <a:gd name="connsiteX0" fmla="*/ 4658 w 135914"/>
                    <a:gd name="connsiteY0" fmla="*/ 0 h 92751"/>
                    <a:gd name="connsiteX1" fmla="*/ 0 w 135914"/>
                    <a:gd name="connsiteY1" fmla="*/ 24789 h 92751"/>
                    <a:gd name="connsiteX2" fmla="*/ 67958 w 135914"/>
                    <a:gd name="connsiteY2" fmla="*/ 92751 h 92751"/>
                    <a:gd name="connsiteX3" fmla="*/ 135915 w 135914"/>
                    <a:gd name="connsiteY3" fmla="*/ 24789 h 92751"/>
                    <a:gd name="connsiteX4" fmla="*/ 131257 w 135914"/>
                    <a:gd name="connsiteY4" fmla="*/ 0 h 92751"/>
                    <a:gd name="connsiteX5" fmla="*/ 4658 w 135914"/>
                    <a:gd name="connsiteY5" fmla="*/ 0 h 92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5914" h="92751">
                      <a:moveTo>
                        <a:pt x="4658" y="0"/>
                      </a:moveTo>
                      <a:cubicBezTo>
                        <a:pt x="1635" y="7681"/>
                        <a:pt x="0" y="16056"/>
                        <a:pt x="0" y="24789"/>
                      </a:cubicBezTo>
                      <a:cubicBezTo>
                        <a:pt x="0" y="62319"/>
                        <a:pt x="30430" y="92751"/>
                        <a:pt x="67958" y="92751"/>
                      </a:cubicBezTo>
                      <a:cubicBezTo>
                        <a:pt x="105485" y="92751"/>
                        <a:pt x="135915" y="62319"/>
                        <a:pt x="135915" y="24789"/>
                      </a:cubicBezTo>
                      <a:cubicBezTo>
                        <a:pt x="135915" y="16033"/>
                        <a:pt x="134258" y="7681"/>
                        <a:pt x="131257" y="0"/>
                      </a:cubicBezTo>
                      <a:lnTo>
                        <a:pt x="4658" y="0"/>
                      </a:ln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" name="Freeform 22">
                  <a:extLst>
                    <a:ext uri="{FF2B5EF4-FFF2-40B4-BE49-F238E27FC236}">
                      <a16:creationId xmlns:a16="http://schemas.microsoft.com/office/drawing/2014/main" id="{5EDB042C-CA23-FE43-D2AE-4D25979969A1}"/>
                    </a:ext>
                  </a:extLst>
                </p:cNvPr>
                <p:cNvSpPr/>
                <p:nvPr/>
              </p:nvSpPr>
              <p:spPr>
                <a:xfrm>
                  <a:off x="3206670" y="4070652"/>
                  <a:ext cx="135914" cy="92751"/>
                </a:xfrm>
                <a:custGeom>
                  <a:avLst/>
                  <a:gdLst>
                    <a:gd name="connsiteX0" fmla="*/ 4657 w 135914"/>
                    <a:gd name="connsiteY0" fmla="*/ 0 h 92751"/>
                    <a:gd name="connsiteX1" fmla="*/ 0 w 135914"/>
                    <a:gd name="connsiteY1" fmla="*/ 24789 h 92751"/>
                    <a:gd name="connsiteX2" fmla="*/ 67957 w 135914"/>
                    <a:gd name="connsiteY2" fmla="*/ 92751 h 92751"/>
                    <a:gd name="connsiteX3" fmla="*/ 135915 w 135914"/>
                    <a:gd name="connsiteY3" fmla="*/ 24789 h 92751"/>
                    <a:gd name="connsiteX4" fmla="*/ 131257 w 135914"/>
                    <a:gd name="connsiteY4" fmla="*/ 0 h 92751"/>
                    <a:gd name="connsiteX5" fmla="*/ 4657 w 135914"/>
                    <a:gd name="connsiteY5" fmla="*/ 0 h 92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5914" h="92751">
                      <a:moveTo>
                        <a:pt x="4657" y="0"/>
                      </a:moveTo>
                      <a:cubicBezTo>
                        <a:pt x="1657" y="7681"/>
                        <a:pt x="0" y="16056"/>
                        <a:pt x="0" y="24789"/>
                      </a:cubicBezTo>
                      <a:cubicBezTo>
                        <a:pt x="0" y="62319"/>
                        <a:pt x="30430" y="92751"/>
                        <a:pt x="67957" y="92751"/>
                      </a:cubicBezTo>
                      <a:cubicBezTo>
                        <a:pt x="105485" y="92751"/>
                        <a:pt x="135915" y="62319"/>
                        <a:pt x="135915" y="24789"/>
                      </a:cubicBezTo>
                      <a:cubicBezTo>
                        <a:pt x="135915" y="16033"/>
                        <a:pt x="134258" y="7681"/>
                        <a:pt x="131257" y="0"/>
                      </a:cubicBezTo>
                      <a:lnTo>
                        <a:pt x="4657" y="0"/>
                      </a:ln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5BDF809F-D240-3083-141F-086850607361}"/>
                    </a:ext>
                  </a:extLst>
                </p:cNvPr>
                <p:cNvSpPr/>
                <p:nvPr/>
              </p:nvSpPr>
              <p:spPr>
                <a:xfrm>
                  <a:off x="2601883" y="4070652"/>
                  <a:ext cx="135914" cy="92751"/>
                </a:xfrm>
                <a:custGeom>
                  <a:avLst/>
                  <a:gdLst>
                    <a:gd name="connsiteX0" fmla="*/ 4657 w 135914"/>
                    <a:gd name="connsiteY0" fmla="*/ 0 h 92751"/>
                    <a:gd name="connsiteX1" fmla="*/ 0 w 135914"/>
                    <a:gd name="connsiteY1" fmla="*/ 24789 h 92751"/>
                    <a:gd name="connsiteX2" fmla="*/ 67957 w 135914"/>
                    <a:gd name="connsiteY2" fmla="*/ 92751 h 92751"/>
                    <a:gd name="connsiteX3" fmla="*/ 135915 w 135914"/>
                    <a:gd name="connsiteY3" fmla="*/ 24789 h 92751"/>
                    <a:gd name="connsiteX4" fmla="*/ 131257 w 135914"/>
                    <a:gd name="connsiteY4" fmla="*/ 0 h 92751"/>
                    <a:gd name="connsiteX5" fmla="*/ 4657 w 135914"/>
                    <a:gd name="connsiteY5" fmla="*/ 0 h 92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5914" h="92751">
                      <a:moveTo>
                        <a:pt x="4657" y="0"/>
                      </a:moveTo>
                      <a:cubicBezTo>
                        <a:pt x="1657" y="7681"/>
                        <a:pt x="0" y="16056"/>
                        <a:pt x="0" y="24789"/>
                      </a:cubicBezTo>
                      <a:cubicBezTo>
                        <a:pt x="0" y="62319"/>
                        <a:pt x="30430" y="92751"/>
                        <a:pt x="67957" y="92751"/>
                      </a:cubicBezTo>
                      <a:cubicBezTo>
                        <a:pt x="105485" y="92751"/>
                        <a:pt x="135915" y="62319"/>
                        <a:pt x="135915" y="24789"/>
                      </a:cubicBezTo>
                      <a:cubicBezTo>
                        <a:pt x="135915" y="16033"/>
                        <a:pt x="134258" y="7681"/>
                        <a:pt x="131257" y="0"/>
                      </a:cubicBezTo>
                      <a:lnTo>
                        <a:pt x="4657" y="0"/>
                      </a:ln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CAD5013B-B1EE-666B-1552-4B389845B232}"/>
                    </a:ext>
                  </a:extLst>
                </p:cNvPr>
                <p:cNvSpPr/>
                <p:nvPr/>
              </p:nvSpPr>
              <p:spPr>
                <a:xfrm>
                  <a:off x="1997096" y="4070652"/>
                  <a:ext cx="135914" cy="92751"/>
                </a:xfrm>
                <a:custGeom>
                  <a:avLst/>
                  <a:gdLst>
                    <a:gd name="connsiteX0" fmla="*/ 4657 w 135914"/>
                    <a:gd name="connsiteY0" fmla="*/ 0 h 92751"/>
                    <a:gd name="connsiteX1" fmla="*/ 0 w 135914"/>
                    <a:gd name="connsiteY1" fmla="*/ 24789 h 92751"/>
                    <a:gd name="connsiteX2" fmla="*/ 67957 w 135914"/>
                    <a:gd name="connsiteY2" fmla="*/ 92751 h 92751"/>
                    <a:gd name="connsiteX3" fmla="*/ 135915 w 135914"/>
                    <a:gd name="connsiteY3" fmla="*/ 24789 h 92751"/>
                    <a:gd name="connsiteX4" fmla="*/ 131258 w 135914"/>
                    <a:gd name="connsiteY4" fmla="*/ 0 h 92751"/>
                    <a:gd name="connsiteX5" fmla="*/ 4657 w 135914"/>
                    <a:gd name="connsiteY5" fmla="*/ 0 h 92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5914" h="92751">
                      <a:moveTo>
                        <a:pt x="4657" y="0"/>
                      </a:moveTo>
                      <a:cubicBezTo>
                        <a:pt x="1657" y="7681"/>
                        <a:pt x="0" y="16056"/>
                        <a:pt x="0" y="24789"/>
                      </a:cubicBezTo>
                      <a:cubicBezTo>
                        <a:pt x="0" y="62319"/>
                        <a:pt x="30430" y="92751"/>
                        <a:pt x="67957" y="92751"/>
                      </a:cubicBezTo>
                      <a:cubicBezTo>
                        <a:pt x="105485" y="92751"/>
                        <a:pt x="135915" y="62319"/>
                        <a:pt x="135915" y="24789"/>
                      </a:cubicBezTo>
                      <a:cubicBezTo>
                        <a:pt x="135915" y="16033"/>
                        <a:pt x="134258" y="7681"/>
                        <a:pt x="131258" y="0"/>
                      </a:cubicBezTo>
                      <a:lnTo>
                        <a:pt x="4657" y="0"/>
                      </a:ln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021DAE0A-AE45-7DC8-B62C-571B16856D72}"/>
                    </a:ext>
                  </a:extLst>
                </p:cNvPr>
                <p:cNvSpPr/>
                <p:nvPr/>
              </p:nvSpPr>
              <p:spPr>
                <a:xfrm>
                  <a:off x="1392331" y="4070652"/>
                  <a:ext cx="135914" cy="92751"/>
                </a:xfrm>
                <a:custGeom>
                  <a:avLst/>
                  <a:gdLst>
                    <a:gd name="connsiteX0" fmla="*/ 4657 w 135914"/>
                    <a:gd name="connsiteY0" fmla="*/ 0 h 92751"/>
                    <a:gd name="connsiteX1" fmla="*/ 0 w 135914"/>
                    <a:gd name="connsiteY1" fmla="*/ 24789 h 92751"/>
                    <a:gd name="connsiteX2" fmla="*/ 67957 w 135914"/>
                    <a:gd name="connsiteY2" fmla="*/ 92751 h 92751"/>
                    <a:gd name="connsiteX3" fmla="*/ 135915 w 135914"/>
                    <a:gd name="connsiteY3" fmla="*/ 24789 h 92751"/>
                    <a:gd name="connsiteX4" fmla="*/ 131257 w 135914"/>
                    <a:gd name="connsiteY4" fmla="*/ 0 h 92751"/>
                    <a:gd name="connsiteX5" fmla="*/ 4657 w 135914"/>
                    <a:gd name="connsiteY5" fmla="*/ 0 h 927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5914" h="92751">
                      <a:moveTo>
                        <a:pt x="4657" y="0"/>
                      </a:moveTo>
                      <a:cubicBezTo>
                        <a:pt x="1657" y="7681"/>
                        <a:pt x="0" y="16056"/>
                        <a:pt x="0" y="24789"/>
                      </a:cubicBezTo>
                      <a:cubicBezTo>
                        <a:pt x="0" y="62319"/>
                        <a:pt x="30430" y="92751"/>
                        <a:pt x="67957" y="92751"/>
                      </a:cubicBezTo>
                      <a:cubicBezTo>
                        <a:pt x="105485" y="92751"/>
                        <a:pt x="135915" y="62319"/>
                        <a:pt x="135915" y="24789"/>
                      </a:cubicBezTo>
                      <a:cubicBezTo>
                        <a:pt x="135915" y="16033"/>
                        <a:pt x="134258" y="7681"/>
                        <a:pt x="131257" y="0"/>
                      </a:cubicBezTo>
                      <a:lnTo>
                        <a:pt x="4657" y="0"/>
                      </a:ln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" name="Graphic 7">
                <a:extLst>
                  <a:ext uri="{FF2B5EF4-FFF2-40B4-BE49-F238E27FC236}">
                    <a16:creationId xmlns:a16="http://schemas.microsoft.com/office/drawing/2014/main" id="{2492AD48-0C14-982E-48E1-AE501B3C2AA4}"/>
                  </a:ext>
                </a:extLst>
              </p:cNvPr>
              <p:cNvGrpSpPr/>
              <p:nvPr/>
            </p:nvGrpSpPr>
            <p:grpSpPr>
              <a:xfrm>
                <a:off x="1680634" y="4484443"/>
                <a:ext cx="1959530" cy="173126"/>
                <a:chOff x="1680634" y="4484443"/>
                <a:chExt cx="1959530" cy="173126"/>
              </a:xfrm>
              <a:solidFill>
                <a:srgbClr val="FFCD00"/>
              </a:solidFill>
            </p:grpSpPr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6A44BE09-4789-8314-861C-46DD41A531C0}"/>
                    </a:ext>
                  </a:extLst>
                </p:cNvPr>
                <p:cNvSpPr/>
                <p:nvPr/>
              </p:nvSpPr>
              <p:spPr>
                <a:xfrm>
                  <a:off x="3504250" y="4503012"/>
                  <a:ext cx="135914" cy="135924"/>
                </a:xfrm>
                <a:custGeom>
                  <a:avLst/>
                  <a:gdLst>
                    <a:gd name="connsiteX0" fmla="*/ 67957 w 135914"/>
                    <a:gd name="connsiteY0" fmla="*/ 0 h 135924"/>
                    <a:gd name="connsiteX1" fmla="*/ 0 w 135914"/>
                    <a:gd name="connsiteY1" fmla="*/ 67962 h 135924"/>
                    <a:gd name="connsiteX2" fmla="*/ 67957 w 135914"/>
                    <a:gd name="connsiteY2" fmla="*/ 135924 h 135924"/>
                    <a:gd name="connsiteX3" fmla="*/ 135915 w 135914"/>
                    <a:gd name="connsiteY3" fmla="*/ 67962 h 135924"/>
                    <a:gd name="connsiteX4" fmla="*/ 67957 w 135914"/>
                    <a:gd name="connsiteY4" fmla="*/ 0 h 135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914" h="135924">
                      <a:moveTo>
                        <a:pt x="67957" y="0"/>
                      </a:moveTo>
                      <a:cubicBezTo>
                        <a:pt x="30430" y="0"/>
                        <a:pt x="0" y="30432"/>
                        <a:pt x="0" y="67962"/>
                      </a:cubicBezTo>
                      <a:cubicBezTo>
                        <a:pt x="0" y="105493"/>
                        <a:pt x="30430" y="135924"/>
                        <a:pt x="67957" y="135924"/>
                      </a:cubicBezTo>
                      <a:cubicBezTo>
                        <a:pt x="105485" y="135924"/>
                        <a:pt x="135915" y="105493"/>
                        <a:pt x="135915" y="67962"/>
                      </a:cubicBezTo>
                      <a:cubicBezTo>
                        <a:pt x="135915" y="30432"/>
                        <a:pt x="105485" y="0"/>
                        <a:pt x="67957" y="0"/>
                      </a:cubicBez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AA6F4069-BE32-574D-E93F-F63561EB1032}"/>
                    </a:ext>
                  </a:extLst>
                </p:cNvPr>
                <p:cNvSpPr/>
                <p:nvPr/>
              </p:nvSpPr>
              <p:spPr>
                <a:xfrm rot="-807738">
                  <a:off x="2899464" y="4502832"/>
                  <a:ext cx="135911" cy="135920"/>
                </a:xfrm>
                <a:custGeom>
                  <a:avLst/>
                  <a:gdLst>
                    <a:gd name="connsiteX0" fmla="*/ 135911 w 135911"/>
                    <a:gd name="connsiteY0" fmla="*/ 67961 h 135920"/>
                    <a:gd name="connsiteX1" fmla="*/ 67956 w 135911"/>
                    <a:gd name="connsiteY1" fmla="*/ 135921 h 135920"/>
                    <a:gd name="connsiteX2" fmla="*/ 0 w 135911"/>
                    <a:gd name="connsiteY2" fmla="*/ 67961 h 135920"/>
                    <a:gd name="connsiteX3" fmla="*/ 67956 w 135911"/>
                    <a:gd name="connsiteY3" fmla="*/ 0 h 135920"/>
                    <a:gd name="connsiteX4" fmla="*/ 135911 w 135911"/>
                    <a:gd name="connsiteY4" fmla="*/ 67961 h 1359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911" h="135920">
                      <a:moveTo>
                        <a:pt x="135911" y="67961"/>
                      </a:moveTo>
                      <a:cubicBezTo>
                        <a:pt x="135911" y="105494"/>
                        <a:pt x="105487" y="135921"/>
                        <a:pt x="67956" y="135921"/>
                      </a:cubicBezTo>
                      <a:cubicBezTo>
                        <a:pt x="30425" y="135921"/>
                        <a:pt x="0" y="105494"/>
                        <a:pt x="0" y="67961"/>
                      </a:cubicBezTo>
                      <a:cubicBezTo>
                        <a:pt x="0" y="30427"/>
                        <a:pt x="30425" y="0"/>
                        <a:pt x="67956" y="0"/>
                      </a:cubicBezTo>
                      <a:cubicBezTo>
                        <a:pt x="105487" y="0"/>
                        <a:pt x="135911" y="30427"/>
                        <a:pt x="135911" y="67961"/>
                      </a:cubicBez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 55">
                  <a:extLst>
                    <a:ext uri="{FF2B5EF4-FFF2-40B4-BE49-F238E27FC236}">
                      <a16:creationId xmlns:a16="http://schemas.microsoft.com/office/drawing/2014/main" id="{EB954D66-E411-B396-D08F-BC8090C2700D}"/>
                    </a:ext>
                  </a:extLst>
                </p:cNvPr>
                <p:cNvSpPr/>
                <p:nvPr/>
              </p:nvSpPr>
              <p:spPr>
                <a:xfrm rot="-4245307">
                  <a:off x="2294625" y="4503045"/>
                  <a:ext cx="135912" cy="135921"/>
                </a:xfrm>
                <a:custGeom>
                  <a:avLst/>
                  <a:gdLst>
                    <a:gd name="connsiteX0" fmla="*/ 135912 w 135912"/>
                    <a:gd name="connsiteY0" fmla="*/ 67961 h 135921"/>
                    <a:gd name="connsiteX1" fmla="*/ 67956 w 135912"/>
                    <a:gd name="connsiteY1" fmla="*/ 135922 h 135921"/>
                    <a:gd name="connsiteX2" fmla="*/ 0 w 135912"/>
                    <a:gd name="connsiteY2" fmla="*/ 67961 h 135921"/>
                    <a:gd name="connsiteX3" fmla="*/ 67956 w 135912"/>
                    <a:gd name="connsiteY3" fmla="*/ 0 h 135921"/>
                    <a:gd name="connsiteX4" fmla="*/ 135912 w 135912"/>
                    <a:gd name="connsiteY4" fmla="*/ 67961 h 135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912" h="135921">
                      <a:moveTo>
                        <a:pt x="135912" y="67961"/>
                      </a:moveTo>
                      <a:cubicBezTo>
                        <a:pt x="135912" y="105495"/>
                        <a:pt x="105487" y="135922"/>
                        <a:pt x="67956" y="135922"/>
                      </a:cubicBezTo>
                      <a:cubicBezTo>
                        <a:pt x="30425" y="135922"/>
                        <a:pt x="0" y="105495"/>
                        <a:pt x="0" y="67961"/>
                      </a:cubicBezTo>
                      <a:cubicBezTo>
                        <a:pt x="0" y="30427"/>
                        <a:pt x="30425" y="0"/>
                        <a:pt x="67956" y="0"/>
                      </a:cubicBezTo>
                      <a:cubicBezTo>
                        <a:pt x="105487" y="0"/>
                        <a:pt x="135912" y="30427"/>
                        <a:pt x="135912" y="67961"/>
                      </a:cubicBez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 56">
                  <a:extLst>
                    <a:ext uri="{FF2B5EF4-FFF2-40B4-BE49-F238E27FC236}">
                      <a16:creationId xmlns:a16="http://schemas.microsoft.com/office/drawing/2014/main" id="{8F975936-3778-F0CE-F16D-05D250B3A21A}"/>
                    </a:ext>
                  </a:extLst>
                </p:cNvPr>
                <p:cNvSpPr/>
                <p:nvPr/>
              </p:nvSpPr>
              <p:spPr>
                <a:xfrm rot="-512067">
                  <a:off x="1689966" y="4502847"/>
                  <a:ext cx="135911" cy="135920"/>
                </a:xfrm>
                <a:custGeom>
                  <a:avLst/>
                  <a:gdLst>
                    <a:gd name="connsiteX0" fmla="*/ 135911 w 135911"/>
                    <a:gd name="connsiteY0" fmla="*/ 67960 h 135920"/>
                    <a:gd name="connsiteX1" fmla="*/ 67956 w 135911"/>
                    <a:gd name="connsiteY1" fmla="*/ 135921 h 135920"/>
                    <a:gd name="connsiteX2" fmla="*/ 0 w 135911"/>
                    <a:gd name="connsiteY2" fmla="*/ 67960 h 135920"/>
                    <a:gd name="connsiteX3" fmla="*/ 67956 w 135911"/>
                    <a:gd name="connsiteY3" fmla="*/ 0 h 135920"/>
                    <a:gd name="connsiteX4" fmla="*/ 135911 w 135911"/>
                    <a:gd name="connsiteY4" fmla="*/ 67960 h 1359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911" h="135920">
                      <a:moveTo>
                        <a:pt x="135911" y="67960"/>
                      </a:moveTo>
                      <a:cubicBezTo>
                        <a:pt x="135911" y="105494"/>
                        <a:pt x="105486" y="135921"/>
                        <a:pt x="67956" y="135921"/>
                      </a:cubicBezTo>
                      <a:cubicBezTo>
                        <a:pt x="30425" y="135921"/>
                        <a:pt x="0" y="105494"/>
                        <a:pt x="0" y="67960"/>
                      </a:cubicBezTo>
                      <a:cubicBezTo>
                        <a:pt x="0" y="30427"/>
                        <a:pt x="30425" y="0"/>
                        <a:pt x="67956" y="0"/>
                      </a:cubicBezTo>
                      <a:cubicBezTo>
                        <a:pt x="105486" y="0"/>
                        <a:pt x="135911" y="30427"/>
                        <a:pt x="135911" y="67960"/>
                      </a:cubicBez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8" name="Graphic 7">
                <a:extLst>
                  <a:ext uri="{FF2B5EF4-FFF2-40B4-BE49-F238E27FC236}">
                    <a16:creationId xmlns:a16="http://schemas.microsoft.com/office/drawing/2014/main" id="{60E6F3D9-1F1C-DECF-ACD8-FF777BC8825A}"/>
                  </a:ext>
                </a:extLst>
              </p:cNvPr>
              <p:cNvGrpSpPr/>
              <p:nvPr/>
            </p:nvGrpSpPr>
            <p:grpSpPr>
              <a:xfrm>
                <a:off x="1689910" y="5423065"/>
                <a:ext cx="1950253" cy="135924"/>
                <a:chOff x="1689910" y="5423065"/>
                <a:chExt cx="1950253" cy="135924"/>
              </a:xfrm>
              <a:solidFill>
                <a:srgbClr val="FFCD00"/>
              </a:solidFill>
            </p:grpSpPr>
            <p:sp>
              <p:nvSpPr>
                <p:cNvPr id="59" name="Freeform 58">
                  <a:extLst>
                    <a:ext uri="{FF2B5EF4-FFF2-40B4-BE49-F238E27FC236}">
                      <a16:creationId xmlns:a16="http://schemas.microsoft.com/office/drawing/2014/main" id="{25913ED4-86EC-ECFD-5300-DD9AB38A2B0D}"/>
                    </a:ext>
                  </a:extLst>
                </p:cNvPr>
                <p:cNvSpPr/>
                <p:nvPr/>
              </p:nvSpPr>
              <p:spPr>
                <a:xfrm>
                  <a:off x="3504250" y="5423065"/>
                  <a:ext cx="135914" cy="135924"/>
                </a:xfrm>
                <a:custGeom>
                  <a:avLst/>
                  <a:gdLst>
                    <a:gd name="connsiteX0" fmla="*/ 67957 w 135914"/>
                    <a:gd name="connsiteY0" fmla="*/ 0 h 135924"/>
                    <a:gd name="connsiteX1" fmla="*/ 0 w 135914"/>
                    <a:gd name="connsiteY1" fmla="*/ 67962 h 135924"/>
                    <a:gd name="connsiteX2" fmla="*/ 67957 w 135914"/>
                    <a:gd name="connsiteY2" fmla="*/ 135924 h 135924"/>
                    <a:gd name="connsiteX3" fmla="*/ 135915 w 135914"/>
                    <a:gd name="connsiteY3" fmla="*/ 67962 h 135924"/>
                    <a:gd name="connsiteX4" fmla="*/ 67957 w 135914"/>
                    <a:gd name="connsiteY4" fmla="*/ 0 h 135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914" h="135924">
                      <a:moveTo>
                        <a:pt x="67957" y="0"/>
                      </a:moveTo>
                      <a:cubicBezTo>
                        <a:pt x="30430" y="0"/>
                        <a:pt x="0" y="30432"/>
                        <a:pt x="0" y="67962"/>
                      </a:cubicBezTo>
                      <a:cubicBezTo>
                        <a:pt x="0" y="105493"/>
                        <a:pt x="30430" y="135924"/>
                        <a:pt x="67957" y="135924"/>
                      </a:cubicBezTo>
                      <a:cubicBezTo>
                        <a:pt x="105485" y="135924"/>
                        <a:pt x="135915" y="105493"/>
                        <a:pt x="135915" y="67962"/>
                      </a:cubicBezTo>
                      <a:cubicBezTo>
                        <a:pt x="135915" y="30410"/>
                        <a:pt x="105485" y="0"/>
                        <a:pt x="67957" y="0"/>
                      </a:cubicBez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 59">
                  <a:extLst>
                    <a:ext uri="{FF2B5EF4-FFF2-40B4-BE49-F238E27FC236}">
                      <a16:creationId xmlns:a16="http://schemas.microsoft.com/office/drawing/2014/main" id="{1EAB15E0-C784-50BC-4666-1824EF3186C8}"/>
                    </a:ext>
                  </a:extLst>
                </p:cNvPr>
                <p:cNvSpPr/>
                <p:nvPr/>
              </p:nvSpPr>
              <p:spPr>
                <a:xfrm>
                  <a:off x="2899463" y="5423065"/>
                  <a:ext cx="135914" cy="135924"/>
                </a:xfrm>
                <a:custGeom>
                  <a:avLst/>
                  <a:gdLst>
                    <a:gd name="connsiteX0" fmla="*/ 67957 w 135914"/>
                    <a:gd name="connsiteY0" fmla="*/ 0 h 135924"/>
                    <a:gd name="connsiteX1" fmla="*/ 0 w 135914"/>
                    <a:gd name="connsiteY1" fmla="*/ 67962 h 135924"/>
                    <a:gd name="connsiteX2" fmla="*/ 67957 w 135914"/>
                    <a:gd name="connsiteY2" fmla="*/ 135924 h 135924"/>
                    <a:gd name="connsiteX3" fmla="*/ 135915 w 135914"/>
                    <a:gd name="connsiteY3" fmla="*/ 67962 h 135924"/>
                    <a:gd name="connsiteX4" fmla="*/ 67957 w 135914"/>
                    <a:gd name="connsiteY4" fmla="*/ 0 h 135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914" h="135924">
                      <a:moveTo>
                        <a:pt x="67957" y="0"/>
                      </a:moveTo>
                      <a:cubicBezTo>
                        <a:pt x="30430" y="0"/>
                        <a:pt x="0" y="30432"/>
                        <a:pt x="0" y="67962"/>
                      </a:cubicBezTo>
                      <a:cubicBezTo>
                        <a:pt x="0" y="105493"/>
                        <a:pt x="30430" y="135924"/>
                        <a:pt x="67957" y="135924"/>
                      </a:cubicBezTo>
                      <a:cubicBezTo>
                        <a:pt x="105485" y="135924"/>
                        <a:pt x="135915" y="105493"/>
                        <a:pt x="135915" y="67962"/>
                      </a:cubicBezTo>
                      <a:cubicBezTo>
                        <a:pt x="135915" y="30410"/>
                        <a:pt x="105507" y="0"/>
                        <a:pt x="67957" y="0"/>
                      </a:cubicBez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 60">
                  <a:extLst>
                    <a:ext uri="{FF2B5EF4-FFF2-40B4-BE49-F238E27FC236}">
                      <a16:creationId xmlns:a16="http://schemas.microsoft.com/office/drawing/2014/main" id="{AD76EAAA-E59D-3D3D-2F7D-5074A28F32E1}"/>
                    </a:ext>
                  </a:extLst>
                </p:cNvPr>
                <p:cNvSpPr/>
                <p:nvPr/>
              </p:nvSpPr>
              <p:spPr>
                <a:xfrm>
                  <a:off x="2294698" y="5423065"/>
                  <a:ext cx="135914" cy="135924"/>
                </a:xfrm>
                <a:custGeom>
                  <a:avLst/>
                  <a:gdLst>
                    <a:gd name="connsiteX0" fmla="*/ 67958 w 135914"/>
                    <a:gd name="connsiteY0" fmla="*/ 0 h 135924"/>
                    <a:gd name="connsiteX1" fmla="*/ 0 w 135914"/>
                    <a:gd name="connsiteY1" fmla="*/ 67962 h 135924"/>
                    <a:gd name="connsiteX2" fmla="*/ 67958 w 135914"/>
                    <a:gd name="connsiteY2" fmla="*/ 135924 h 135924"/>
                    <a:gd name="connsiteX3" fmla="*/ 135915 w 135914"/>
                    <a:gd name="connsiteY3" fmla="*/ 67962 h 135924"/>
                    <a:gd name="connsiteX4" fmla="*/ 67958 w 135914"/>
                    <a:gd name="connsiteY4" fmla="*/ 0 h 135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914" h="135924">
                      <a:moveTo>
                        <a:pt x="67958" y="0"/>
                      </a:moveTo>
                      <a:cubicBezTo>
                        <a:pt x="30430" y="0"/>
                        <a:pt x="0" y="30432"/>
                        <a:pt x="0" y="67962"/>
                      </a:cubicBezTo>
                      <a:cubicBezTo>
                        <a:pt x="0" y="105493"/>
                        <a:pt x="30430" y="135924"/>
                        <a:pt x="67958" y="135924"/>
                      </a:cubicBezTo>
                      <a:cubicBezTo>
                        <a:pt x="105485" y="135924"/>
                        <a:pt x="135915" y="105493"/>
                        <a:pt x="135915" y="67962"/>
                      </a:cubicBezTo>
                      <a:cubicBezTo>
                        <a:pt x="135915" y="30410"/>
                        <a:pt x="105485" y="0"/>
                        <a:pt x="67958" y="0"/>
                      </a:cubicBez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Freeform 61">
                  <a:extLst>
                    <a:ext uri="{FF2B5EF4-FFF2-40B4-BE49-F238E27FC236}">
                      <a16:creationId xmlns:a16="http://schemas.microsoft.com/office/drawing/2014/main" id="{C5626744-26B6-A9F5-CB54-8403324C43A0}"/>
                    </a:ext>
                  </a:extLst>
                </p:cNvPr>
                <p:cNvSpPr/>
                <p:nvPr/>
              </p:nvSpPr>
              <p:spPr>
                <a:xfrm>
                  <a:off x="1689910" y="5423065"/>
                  <a:ext cx="135914" cy="135924"/>
                </a:xfrm>
                <a:custGeom>
                  <a:avLst/>
                  <a:gdLst>
                    <a:gd name="connsiteX0" fmla="*/ 67957 w 135914"/>
                    <a:gd name="connsiteY0" fmla="*/ 0 h 135924"/>
                    <a:gd name="connsiteX1" fmla="*/ 0 w 135914"/>
                    <a:gd name="connsiteY1" fmla="*/ 67962 h 135924"/>
                    <a:gd name="connsiteX2" fmla="*/ 67957 w 135914"/>
                    <a:gd name="connsiteY2" fmla="*/ 135924 h 135924"/>
                    <a:gd name="connsiteX3" fmla="*/ 135915 w 135914"/>
                    <a:gd name="connsiteY3" fmla="*/ 67962 h 135924"/>
                    <a:gd name="connsiteX4" fmla="*/ 67957 w 135914"/>
                    <a:gd name="connsiteY4" fmla="*/ 0 h 135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914" h="135924">
                      <a:moveTo>
                        <a:pt x="67957" y="0"/>
                      </a:moveTo>
                      <a:cubicBezTo>
                        <a:pt x="30430" y="0"/>
                        <a:pt x="0" y="30432"/>
                        <a:pt x="0" y="67962"/>
                      </a:cubicBezTo>
                      <a:cubicBezTo>
                        <a:pt x="0" y="105493"/>
                        <a:pt x="30430" y="135924"/>
                        <a:pt x="67957" y="135924"/>
                      </a:cubicBezTo>
                      <a:cubicBezTo>
                        <a:pt x="105485" y="135924"/>
                        <a:pt x="135915" y="105493"/>
                        <a:pt x="135915" y="67962"/>
                      </a:cubicBezTo>
                      <a:cubicBezTo>
                        <a:pt x="135915" y="30410"/>
                        <a:pt x="105485" y="0"/>
                        <a:pt x="67957" y="0"/>
                      </a:cubicBez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3" name="Graphic 7">
                <a:extLst>
                  <a:ext uri="{FF2B5EF4-FFF2-40B4-BE49-F238E27FC236}">
                    <a16:creationId xmlns:a16="http://schemas.microsoft.com/office/drawing/2014/main" id="{9740E1D3-9CE3-82D5-C721-4431286FEEB4}"/>
                  </a:ext>
                </a:extLst>
              </p:cNvPr>
              <p:cNvGrpSpPr/>
              <p:nvPr/>
            </p:nvGrpSpPr>
            <p:grpSpPr>
              <a:xfrm>
                <a:off x="1689910" y="6343095"/>
                <a:ext cx="1950253" cy="109321"/>
                <a:chOff x="1689910" y="6343095"/>
                <a:chExt cx="1950253" cy="109321"/>
              </a:xfrm>
              <a:solidFill>
                <a:srgbClr val="FFCD00"/>
              </a:solidFill>
            </p:grpSpPr>
            <p:sp>
              <p:nvSpPr>
                <p:cNvPr id="64" name="Freeform 63">
                  <a:extLst>
                    <a:ext uri="{FF2B5EF4-FFF2-40B4-BE49-F238E27FC236}">
                      <a16:creationId xmlns:a16="http://schemas.microsoft.com/office/drawing/2014/main" id="{9945AB47-CEF2-A7F5-32FC-28C73193FD83}"/>
                    </a:ext>
                  </a:extLst>
                </p:cNvPr>
                <p:cNvSpPr/>
                <p:nvPr/>
              </p:nvSpPr>
              <p:spPr>
                <a:xfrm>
                  <a:off x="3504250" y="6343095"/>
                  <a:ext cx="135914" cy="109321"/>
                </a:xfrm>
                <a:custGeom>
                  <a:avLst/>
                  <a:gdLst>
                    <a:gd name="connsiteX0" fmla="*/ 67957 w 135914"/>
                    <a:gd name="connsiteY0" fmla="*/ 0 h 109321"/>
                    <a:gd name="connsiteX1" fmla="*/ 0 w 135914"/>
                    <a:gd name="connsiteY1" fmla="*/ 67962 h 109321"/>
                    <a:gd name="connsiteX2" fmla="*/ 14039 w 135914"/>
                    <a:gd name="connsiteY2" fmla="*/ 109322 h 109321"/>
                    <a:gd name="connsiteX3" fmla="*/ 121875 w 135914"/>
                    <a:gd name="connsiteY3" fmla="*/ 109322 h 109321"/>
                    <a:gd name="connsiteX4" fmla="*/ 135915 w 135914"/>
                    <a:gd name="connsiteY4" fmla="*/ 67962 h 109321"/>
                    <a:gd name="connsiteX5" fmla="*/ 67957 w 135914"/>
                    <a:gd name="connsiteY5" fmla="*/ 0 h 1093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5914" h="109321">
                      <a:moveTo>
                        <a:pt x="67957" y="0"/>
                      </a:moveTo>
                      <a:cubicBezTo>
                        <a:pt x="30430" y="0"/>
                        <a:pt x="0" y="30432"/>
                        <a:pt x="0" y="67962"/>
                      </a:cubicBezTo>
                      <a:cubicBezTo>
                        <a:pt x="0" y="83525"/>
                        <a:pt x="5239" y="97856"/>
                        <a:pt x="14039" y="109322"/>
                      </a:cubicBezTo>
                      <a:lnTo>
                        <a:pt x="121875" y="109322"/>
                      </a:lnTo>
                      <a:cubicBezTo>
                        <a:pt x="130675" y="97856"/>
                        <a:pt x="135915" y="83525"/>
                        <a:pt x="135915" y="67962"/>
                      </a:cubicBezTo>
                      <a:cubicBezTo>
                        <a:pt x="135915" y="30432"/>
                        <a:pt x="105485" y="0"/>
                        <a:pt x="67957" y="0"/>
                      </a:cubicBez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Freeform 64">
                  <a:extLst>
                    <a:ext uri="{FF2B5EF4-FFF2-40B4-BE49-F238E27FC236}">
                      <a16:creationId xmlns:a16="http://schemas.microsoft.com/office/drawing/2014/main" id="{505B6190-9FB4-2926-D3C0-08E0CEC6D17A}"/>
                    </a:ext>
                  </a:extLst>
                </p:cNvPr>
                <p:cNvSpPr/>
                <p:nvPr/>
              </p:nvSpPr>
              <p:spPr>
                <a:xfrm>
                  <a:off x="2899463" y="6343095"/>
                  <a:ext cx="135914" cy="109321"/>
                </a:xfrm>
                <a:custGeom>
                  <a:avLst/>
                  <a:gdLst>
                    <a:gd name="connsiteX0" fmla="*/ 67957 w 135914"/>
                    <a:gd name="connsiteY0" fmla="*/ 0 h 109321"/>
                    <a:gd name="connsiteX1" fmla="*/ 0 w 135914"/>
                    <a:gd name="connsiteY1" fmla="*/ 67962 h 109321"/>
                    <a:gd name="connsiteX2" fmla="*/ 14039 w 135914"/>
                    <a:gd name="connsiteY2" fmla="*/ 109322 h 109321"/>
                    <a:gd name="connsiteX3" fmla="*/ 121875 w 135914"/>
                    <a:gd name="connsiteY3" fmla="*/ 109322 h 109321"/>
                    <a:gd name="connsiteX4" fmla="*/ 135915 w 135914"/>
                    <a:gd name="connsiteY4" fmla="*/ 67962 h 109321"/>
                    <a:gd name="connsiteX5" fmla="*/ 67957 w 135914"/>
                    <a:gd name="connsiteY5" fmla="*/ 0 h 1093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5914" h="109321">
                      <a:moveTo>
                        <a:pt x="67957" y="0"/>
                      </a:moveTo>
                      <a:cubicBezTo>
                        <a:pt x="30430" y="0"/>
                        <a:pt x="0" y="30432"/>
                        <a:pt x="0" y="67962"/>
                      </a:cubicBezTo>
                      <a:cubicBezTo>
                        <a:pt x="0" y="83525"/>
                        <a:pt x="5239" y="97856"/>
                        <a:pt x="14039" y="109322"/>
                      </a:cubicBezTo>
                      <a:lnTo>
                        <a:pt x="121875" y="109322"/>
                      </a:lnTo>
                      <a:cubicBezTo>
                        <a:pt x="130675" y="97856"/>
                        <a:pt x="135915" y="83525"/>
                        <a:pt x="135915" y="67962"/>
                      </a:cubicBezTo>
                      <a:cubicBezTo>
                        <a:pt x="135915" y="30432"/>
                        <a:pt x="105507" y="0"/>
                        <a:pt x="67957" y="0"/>
                      </a:cubicBez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Freeform 65">
                  <a:extLst>
                    <a:ext uri="{FF2B5EF4-FFF2-40B4-BE49-F238E27FC236}">
                      <a16:creationId xmlns:a16="http://schemas.microsoft.com/office/drawing/2014/main" id="{13908706-1821-DFE4-1E64-DF1A12EB1910}"/>
                    </a:ext>
                  </a:extLst>
                </p:cNvPr>
                <p:cNvSpPr/>
                <p:nvPr/>
              </p:nvSpPr>
              <p:spPr>
                <a:xfrm>
                  <a:off x="2294698" y="6343095"/>
                  <a:ext cx="135914" cy="109321"/>
                </a:xfrm>
                <a:custGeom>
                  <a:avLst/>
                  <a:gdLst>
                    <a:gd name="connsiteX0" fmla="*/ 67958 w 135914"/>
                    <a:gd name="connsiteY0" fmla="*/ 0 h 109321"/>
                    <a:gd name="connsiteX1" fmla="*/ 0 w 135914"/>
                    <a:gd name="connsiteY1" fmla="*/ 67962 h 109321"/>
                    <a:gd name="connsiteX2" fmla="*/ 14039 w 135914"/>
                    <a:gd name="connsiteY2" fmla="*/ 109322 h 109321"/>
                    <a:gd name="connsiteX3" fmla="*/ 121876 w 135914"/>
                    <a:gd name="connsiteY3" fmla="*/ 109322 h 109321"/>
                    <a:gd name="connsiteX4" fmla="*/ 135915 w 135914"/>
                    <a:gd name="connsiteY4" fmla="*/ 67962 h 109321"/>
                    <a:gd name="connsiteX5" fmla="*/ 67958 w 135914"/>
                    <a:gd name="connsiteY5" fmla="*/ 0 h 1093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5914" h="109321">
                      <a:moveTo>
                        <a:pt x="67958" y="0"/>
                      </a:moveTo>
                      <a:cubicBezTo>
                        <a:pt x="30430" y="0"/>
                        <a:pt x="0" y="30432"/>
                        <a:pt x="0" y="67962"/>
                      </a:cubicBezTo>
                      <a:cubicBezTo>
                        <a:pt x="0" y="83525"/>
                        <a:pt x="5240" y="97856"/>
                        <a:pt x="14039" y="109322"/>
                      </a:cubicBezTo>
                      <a:lnTo>
                        <a:pt x="121876" y="109322"/>
                      </a:lnTo>
                      <a:cubicBezTo>
                        <a:pt x="130675" y="97856"/>
                        <a:pt x="135915" y="83525"/>
                        <a:pt x="135915" y="67962"/>
                      </a:cubicBezTo>
                      <a:cubicBezTo>
                        <a:pt x="135915" y="30432"/>
                        <a:pt x="105485" y="0"/>
                        <a:pt x="67958" y="0"/>
                      </a:cubicBez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Freeform 66">
                  <a:extLst>
                    <a:ext uri="{FF2B5EF4-FFF2-40B4-BE49-F238E27FC236}">
                      <a16:creationId xmlns:a16="http://schemas.microsoft.com/office/drawing/2014/main" id="{9108E1E7-B101-EE4D-BFE8-81478D5A623A}"/>
                    </a:ext>
                  </a:extLst>
                </p:cNvPr>
                <p:cNvSpPr/>
                <p:nvPr/>
              </p:nvSpPr>
              <p:spPr>
                <a:xfrm>
                  <a:off x="1689910" y="6343095"/>
                  <a:ext cx="135914" cy="109321"/>
                </a:xfrm>
                <a:custGeom>
                  <a:avLst/>
                  <a:gdLst>
                    <a:gd name="connsiteX0" fmla="*/ 67957 w 135914"/>
                    <a:gd name="connsiteY0" fmla="*/ 0 h 109321"/>
                    <a:gd name="connsiteX1" fmla="*/ 0 w 135914"/>
                    <a:gd name="connsiteY1" fmla="*/ 67962 h 109321"/>
                    <a:gd name="connsiteX2" fmla="*/ 14039 w 135914"/>
                    <a:gd name="connsiteY2" fmla="*/ 109322 h 109321"/>
                    <a:gd name="connsiteX3" fmla="*/ 121876 w 135914"/>
                    <a:gd name="connsiteY3" fmla="*/ 109322 h 109321"/>
                    <a:gd name="connsiteX4" fmla="*/ 135915 w 135914"/>
                    <a:gd name="connsiteY4" fmla="*/ 67962 h 109321"/>
                    <a:gd name="connsiteX5" fmla="*/ 67957 w 135914"/>
                    <a:gd name="connsiteY5" fmla="*/ 0 h 1093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5914" h="109321">
                      <a:moveTo>
                        <a:pt x="67957" y="0"/>
                      </a:moveTo>
                      <a:cubicBezTo>
                        <a:pt x="30430" y="0"/>
                        <a:pt x="0" y="30432"/>
                        <a:pt x="0" y="67962"/>
                      </a:cubicBezTo>
                      <a:cubicBezTo>
                        <a:pt x="0" y="83525"/>
                        <a:pt x="5240" y="97856"/>
                        <a:pt x="14039" y="109322"/>
                      </a:cubicBezTo>
                      <a:lnTo>
                        <a:pt x="121876" y="109322"/>
                      </a:lnTo>
                      <a:cubicBezTo>
                        <a:pt x="130675" y="97856"/>
                        <a:pt x="135915" y="83525"/>
                        <a:pt x="135915" y="67962"/>
                      </a:cubicBezTo>
                      <a:cubicBezTo>
                        <a:pt x="135915" y="30432"/>
                        <a:pt x="105485" y="0"/>
                        <a:pt x="67957" y="0"/>
                      </a:cubicBez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8" name="Graphic 7">
                <a:extLst>
                  <a:ext uri="{FF2B5EF4-FFF2-40B4-BE49-F238E27FC236}">
                    <a16:creationId xmlns:a16="http://schemas.microsoft.com/office/drawing/2014/main" id="{BB2E0BDC-9AEB-997C-5357-E05168B35E23}"/>
                  </a:ext>
                </a:extLst>
              </p:cNvPr>
              <p:cNvGrpSpPr/>
              <p:nvPr/>
            </p:nvGrpSpPr>
            <p:grpSpPr>
              <a:xfrm>
                <a:off x="1395847" y="4947532"/>
                <a:ext cx="2551503" cy="135924"/>
                <a:chOff x="1395847" y="4947532"/>
                <a:chExt cx="2551503" cy="135924"/>
              </a:xfrm>
              <a:solidFill>
                <a:srgbClr val="FFCD00"/>
              </a:solidFill>
            </p:grpSpPr>
            <p:sp>
              <p:nvSpPr>
                <p:cNvPr id="69" name="Freeform 68">
                  <a:extLst>
                    <a:ext uri="{FF2B5EF4-FFF2-40B4-BE49-F238E27FC236}">
                      <a16:creationId xmlns:a16="http://schemas.microsoft.com/office/drawing/2014/main" id="{40970127-6157-923F-C1B7-ED60A3FB92DF}"/>
                    </a:ext>
                  </a:extLst>
                </p:cNvPr>
                <p:cNvSpPr/>
                <p:nvPr/>
              </p:nvSpPr>
              <p:spPr>
                <a:xfrm>
                  <a:off x="3811435" y="4947532"/>
                  <a:ext cx="135914" cy="135924"/>
                </a:xfrm>
                <a:custGeom>
                  <a:avLst/>
                  <a:gdLst>
                    <a:gd name="connsiteX0" fmla="*/ 67958 w 135914"/>
                    <a:gd name="connsiteY0" fmla="*/ 0 h 135924"/>
                    <a:gd name="connsiteX1" fmla="*/ 0 w 135914"/>
                    <a:gd name="connsiteY1" fmla="*/ 67962 h 135924"/>
                    <a:gd name="connsiteX2" fmla="*/ 67958 w 135914"/>
                    <a:gd name="connsiteY2" fmla="*/ 135924 h 135924"/>
                    <a:gd name="connsiteX3" fmla="*/ 135915 w 135914"/>
                    <a:gd name="connsiteY3" fmla="*/ 67962 h 135924"/>
                    <a:gd name="connsiteX4" fmla="*/ 67958 w 135914"/>
                    <a:gd name="connsiteY4" fmla="*/ 0 h 135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914" h="135924">
                      <a:moveTo>
                        <a:pt x="67958" y="0"/>
                      </a:moveTo>
                      <a:cubicBezTo>
                        <a:pt x="30430" y="0"/>
                        <a:pt x="0" y="30432"/>
                        <a:pt x="0" y="67962"/>
                      </a:cubicBezTo>
                      <a:cubicBezTo>
                        <a:pt x="0" y="105492"/>
                        <a:pt x="30430" y="135924"/>
                        <a:pt x="67958" y="135924"/>
                      </a:cubicBezTo>
                      <a:cubicBezTo>
                        <a:pt x="105485" y="135924"/>
                        <a:pt x="135915" y="105492"/>
                        <a:pt x="135915" y="67962"/>
                      </a:cubicBezTo>
                      <a:cubicBezTo>
                        <a:pt x="135915" y="30432"/>
                        <a:pt x="105485" y="0"/>
                        <a:pt x="67958" y="0"/>
                      </a:cubicBez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Freeform 69">
                  <a:extLst>
                    <a:ext uri="{FF2B5EF4-FFF2-40B4-BE49-F238E27FC236}">
                      <a16:creationId xmlns:a16="http://schemas.microsoft.com/office/drawing/2014/main" id="{7DB46FDB-8D79-6879-C86F-0BBFEE75BCAB}"/>
                    </a:ext>
                  </a:extLst>
                </p:cNvPr>
                <p:cNvSpPr/>
                <p:nvPr/>
              </p:nvSpPr>
              <p:spPr>
                <a:xfrm>
                  <a:off x="3206648" y="4947532"/>
                  <a:ext cx="135914" cy="135924"/>
                </a:xfrm>
                <a:custGeom>
                  <a:avLst/>
                  <a:gdLst>
                    <a:gd name="connsiteX0" fmla="*/ 67957 w 135914"/>
                    <a:gd name="connsiteY0" fmla="*/ 0 h 135924"/>
                    <a:gd name="connsiteX1" fmla="*/ 0 w 135914"/>
                    <a:gd name="connsiteY1" fmla="*/ 67962 h 135924"/>
                    <a:gd name="connsiteX2" fmla="*/ 67957 w 135914"/>
                    <a:gd name="connsiteY2" fmla="*/ 135924 h 135924"/>
                    <a:gd name="connsiteX3" fmla="*/ 135915 w 135914"/>
                    <a:gd name="connsiteY3" fmla="*/ 67962 h 135924"/>
                    <a:gd name="connsiteX4" fmla="*/ 67957 w 135914"/>
                    <a:gd name="connsiteY4" fmla="*/ 0 h 135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914" h="135924">
                      <a:moveTo>
                        <a:pt x="67957" y="0"/>
                      </a:moveTo>
                      <a:cubicBezTo>
                        <a:pt x="30430" y="0"/>
                        <a:pt x="0" y="30432"/>
                        <a:pt x="0" y="67962"/>
                      </a:cubicBezTo>
                      <a:cubicBezTo>
                        <a:pt x="0" y="105492"/>
                        <a:pt x="30430" y="135924"/>
                        <a:pt x="67957" y="135924"/>
                      </a:cubicBezTo>
                      <a:cubicBezTo>
                        <a:pt x="105485" y="135924"/>
                        <a:pt x="135915" y="105492"/>
                        <a:pt x="135915" y="67962"/>
                      </a:cubicBezTo>
                      <a:cubicBezTo>
                        <a:pt x="135915" y="30432"/>
                        <a:pt x="105485" y="0"/>
                        <a:pt x="67957" y="0"/>
                      </a:cubicBez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Freeform 70">
                  <a:extLst>
                    <a:ext uri="{FF2B5EF4-FFF2-40B4-BE49-F238E27FC236}">
                      <a16:creationId xmlns:a16="http://schemas.microsoft.com/office/drawing/2014/main" id="{74D27708-5486-0DCC-A651-2888E9CB7F97}"/>
                    </a:ext>
                  </a:extLst>
                </p:cNvPr>
                <p:cNvSpPr/>
                <p:nvPr/>
              </p:nvSpPr>
              <p:spPr>
                <a:xfrm>
                  <a:off x="2601861" y="4947532"/>
                  <a:ext cx="135914" cy="135924"/>
                </a:xfrm>
                <a:custGeom>
                  <a:avLst/>
                  <a:gdLst>
                    <a:gd name="connsiteX0" fmla="*/ 67957 w 135914"/>
                    <a:gd name="connsiteY0" fmla="*/ 0 h 135924"/>
                    <a:gd name="connsiteX1" fmla="*/ 0 w 135914"/>
                    <a:gd name="connsiteY1" fmla="*/ 67962 h 135924"/>
                    <a:gd name="connsiteX2" fmla="*/ 67957 w 135914"/>
                    <a:gd name="connsiteY2" fmla="*/ 135924 h 135924"/>
                    <a:gd name="connsiteX3" fmla="*/ 135915 w 135914"/>
                    <a:gd name="connsiteY3" fmla="*/ 67962 h 135924"/>
                    <a:gd name="connsiteX4" fmla="*/ 67957 w 135914"/>
                    <a:gd name="connsiteY4" fmla="*/ 0 h 135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914" h="135924">
                      <a:moveTo>
                        <a:pt x="67957" y="0"/>
                      </a:moveTo>
                      <a:cubicBezTo>
                        <a:pt x="30430" y="0"/>
                        <a:pt x="0" y="30432"/>
                        <a:pt x="0" y="67962"/>
                      </a:cubicBezTo>
                      <a:cubicBezTo>
                        <a:pt x="0" y="105492"/>
                        <a:pt x="30430" y="135924"/>
                        <a:pt x="67957" y="135924"/>
                      </a:cubicBezTo>
                      <a:cubicBezTo>
                        <a:pt x="105485" y="135924"/>
                        <a:pt x="135915" y="105492"/>
                        <a:pt x="135915" y="67962"/>
                      </a:cubicBezTo>
                      <a:cubicBezTo>
                        <a:pt x="135915" y="30432"/>
                        <a:pt x="105485" y="0"/>
                        <a:pt x="67957" y="0"/>
                      </a:cubicBez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Freeform 71">
                  <a:extLst>
                    <a:ext uri="{FF2B5EF4-FFF2-40B4-BE49-F238E27FC236}">
                      <a16:creationId xmlns:a16="http://schemas.microsoft.com/office/drawing/2014/main" id="{5259832D-33E5-8493-B77E-C82DD408236A}"/>
                    </a:ext>
                  </a:extLst>
                </p:cNvPr>
                <p:cNvSpPr/>
                <p:nvPr/>
              </p:nvSpPr>
              <p:spPr>
                <a:xfrm>
                  <a:off x="1997096" y="4947532"/>
                  <a:ext cx="135914" cy="135924"/>
                </a:xfrm>
                <a:custGeom>
                  <a:avLst/>
                  <a:gdLst>
                    <a:gd name="connsiteX0" fmla="*/ 67957 w 135914"/>
                    <a:gd name="connsiteY0" fmla="*/ 0 h 135924"/>
                    <a:gd name="connsiteX1" fmla="*/ 0 w 135914"/>
                    <a:gd name="connsiteY1" fmla="*/ 67962 h 135924"/>
                    <a:gd name="connsiteX2" fmla="*/ 67957 w 135914"/>
                    <a:gd name="connsiteY2" fmla="*/ 135924 h 135924"/>
                    <a:gd name="connsiteX3" fmla="*/ 135915 w 135914"/>
                    <a:gd name="connsiteY3" fmla="*/ 67962 h 135924"/>
                    <a:gd name="connsiteX4" fmla="*/ 67957 w 135914"/>
                    <a:gd name="connsiteY4" fmla="*/ 0 h 135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914" h="135924">
                      <a:moveTo>
                        <a:pt x="67957" y="0"/>
                      </a:moveTo>
                      <a:cubicBezTo>
                        <a:pt x="30430" y="0"/>
                        <a:pt x="0" y="30432"/>
                        <a:pt x="0" y="67962"/>
                      </a:cubicBezTo>
                      <a:cubicBezTo>
                        <a:pt x="0" y="105492"/>
                        <a:pt x="30430" y="135924"/>
                        <a:pt x="67957" y="135924"/>
                      </a:cubicBezTo>
                      <a:cubicBezTo>
                        <a:pt x="105485" y="135924"/>
                        <a:pt x="135915" y="105492"/>
                        <a:pt x="135915" y="67962"/>
                      </a:cubicBezTo>
                      <a:cubicBezTo>
                        <a:pt x="135892" y="30432"/>
                        <a:pt x="105485" y="0"/>
                        <a:pt x="67957" y="0"/>
                      </a:cubicBez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Freeform 72">
                  <a:extLst>
                    <a:ext uri="{FF2B5EF4-FFF2-40B4-BE49-F238E27FC236}">
                      <a16:creationId xmlns:a16="http://schemas.microsoft.com/office/drawing/2014/main" id="{DB4B2EAE-7547-360B-E52C-45FD0E541004}"/>
                    </a:ext>
                  </a:extLst>
                </p:cNvPr>
                <p:cNvSpPr/>
                <p:nvPr/>
              </p:nvSpPr>
              <p:spPr>
                <a:xfrm>
                  <a:off x="1395847" y="4947532"/>
                  <a:ext cx="132399" cy="135924"/>
                </a:xfrm>
                <a:custGeom>
                  <a:avLst/>
                  <a:gdLst>
                    <a:gd name="connsiteX0" fmla="*/ 64419 w 132399"/>
                    <a:gd name="connsiteY0" fmla="*/ 0 h 135924"/>
                    <a:gd name="connsiteX1" fmla="*/ 0 w 132399"/>
                    <a:gd name="connsiteY1" fmla="*/ 46308 h 135924"/>
                    <a:gd name="connsiteX2" fmla="*/ 6225 w 132399"/>
                    <a:gd name="connsiteY2" fmla="*/ 103029 h 135924"/>
                    <a:gd name="connsiteX3" fmla="*/ 64442 w 132399"/>
                    <a:gd name="connsiteY3" fmla="*/ 135924 h 135924"/>
                    <a:gd name="connsiteX4" fmla="*/ 132399 w 132399"/>
                    <a:gd name="connsiteY4" fmla="*/ 67962 h 135924"/>
                    <a:gd name="connsiteX5" fmla="*/ 64419 w 132399"/>
                    <a:gd name="connsiteY5" fmla="*/ 0 h 135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399" h="135924">
                      <a:moveTo>
                        <a:pt x="64419" y="0"/>
                      </a:moveTo>
                      <a:cubicBezTo>
                        <a:pt x="34460" y="0"/>
                        <a:pt x="9024" y="19392"/>
                        <a:pt x="0" y="46308"/>
                      </a:cubicBezTo>
                      <a:lnTo>
                        <a:pt x="6225" y="103029"/>
                      </a:lnTo>
                      <a:cubicBezTo>
                        <a:pt x="18114" y="122735"/>
                        <a:pt x="39744" y="135924"/>
                        <a:pt x="64442" y="135924"/>
                      </a:cubicBezTo>
                      <a:cubicBezTo>
                        <a:pt x="101970" y="135924"/>
                        <a:pt x="132399" y="105492"/>
                        <a:pt x="132399" y="67962"/>
                      </a:cubicBezTo>
                      <a:cubicBezTo>
                        <a:pt x="132377" y="30432"/>
                        <a:pt x="101947" y="0"/>
                        <a:pt x="64419" y="0"/>
                      </a:cubicBez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74" name="Graphic 7">
                <a:extLst>
                  <a:ext uri="{FF2B5EF4-FFF2-40B4-BE49-F238E27FC236}">
                    <a16:creationId xmlns:a16="http://schemas.microsoft.com/office/drawing/2014/main" id="{1367A87F-D7DA-5DBF-0DB3-E341CEA3A39A}"/>
                  </a:ext>
                </a:extLst>
              </p:cNvPr>
              <p:cNvGrpSpPr/>
              <p:nvPr/>
            </p:nvGrpSpPr>
            <p:grpSpPr>
              <a:xfrm>
                <a:off x="1492442" y="5839393"/>
                <a:ext cx="2438763" cy="192224"/>
                <a:chOff x="1492442" y="5839393"/>
                <a:chExt cx="2438763" cy="192224"/>
              </a:xfrm>
              <a:solidFill>
                <a:srgbClr val="FFCD00"/>
              </a:solidFill>
            </p:grpSpPr>
            <p:sp>
              <p:nvSpPr>
                <p:cNvPr id="75" name="Freeform 74">
                  <a:extLst>
                    <a:ext uri="{FF2B5EF4-FFF2-40B4-BE49-F238E27FC236}">
                      <a16:creationId xmlns:a16="http://schemas.microsoft.com/office/drawing/2014/main" id="{E2B009E6-8D7F-2877-34B0-910E72A09424}"/>
                    </a:ext>
                  </a:extLst>
                </p:cNvPr>
                <p:cNvSpPr/>
                <p:nvPr/>
              </p:nvSpPr>
              <p:spPr>
                <a:xfrm>
                  <a:off x="3811435" y="5867584"/>
                  <a:ext cx="119770" cy="135924"/>
                </a:xfrm>
                <a:custGeom>
                  <a:avLst/>
                  <a:gdLst>
                    <a:gd name="connsiteX0" fmla="*/ 67958 w 119770"/>
                    <a:gd name="connsiteY0" fmla="*/ 0 h 135924"/>
                    <a:gd name="connsiteX1" fmla="*/ 0 w 119770"/>
                    <a:gd name="connsiteY1" fmla="*/ 67962 h 135924"/>
                    <a:gd name="connsiteX2" fmla="*/ 67958 w 119770"/>
                    <a:gd name="connsiteY2" fmla="*/ 135924 h 135924"/>
                    <a:gd name="connsiteX3" fmla="*/ 109023 w 119770"/>
                    <a:gd name="connsiteY3" fmla="*/ 122108 h 135924"/>
                    <a:gd name="connsiteX4" fmla="*/ 119771 w 119770"/>
                    <a:gd name="connsiteY4" fmla="*/ 24027 h 135924"/>
                    <a:gd name="connsiteX5" fmla="*/ 67958 w 119770"/>
                    <a:gd name="connsiteY5" fmla="*/ 0 h 135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9770" h="135924">
                      <a:moveTo>
                        <a:pt x="67958" y="0"/>
                      </a:moveTo>
                      <a:cubicBezTo>
                        <a:pt x="30430" y="0"/>
                        <a:pt x="0" y="30431"/>
                        <a:pt x="0" y="67962"/>
                      </a:cubicBezTo>
                      <a:cubicBezTo>
                        <a:pt x="0" y="105492"/>
                        <a:pt x="30430" y="135924"/>
                        <a:pt x="67958" y="135924"/>
                      </a:cubicBezTo>
                      <a:cubicBezTo>
                        <a:pt x="83385" y="135924"/>
                        <a:pt x="97626" y="130774"/>
                        <a:pt x="109023" y="122108"/>
                      </a:cubicBezTo>
                      <a:lnTo>
                        <a:pt x="119771" y="24027"/>
                      </a:lnTo>
                      <a:cubicBezTo>
                        <a:pt x="107321" y="9315"/>
                        <a:pt x="88714" y="0"/>
                        <a:pt x="67958" y="0"/>
                      </a:cubicBez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Freeform 75">
                  <a:extLst>
                    <a:ext uri="{FF2B5EF4-FFF2-40B4-BE49-F238E27FC236}">
                      <a16:creationId xmlns:a16="http://schemas.microsoft.com/office/drawing/2014/main" id="{E5B5A221-8D32-9333-4457-FB5CC349FEFC}"/>
                    </a:ext>
                  </a:extLst>
                </p:cNvPr>
                <p:cNvSpPr/>
                <p:nvPr/>
              </p:nvSpPr>
              <p:spPr>
                <a:xfrm rot="-786557">
                  <a:off x="3206500" y="5867379"/>
                  <a:ext cx="135909" cy="135918"/>
                </a:xfrm>
                <a:custGeom>
                  <a:avLst/>
                  <a:gdLst>
                    <a:gd name="connsiteX0" fmla="*/ 135909 w 135909"/>
                    <a:gd name="connsiteY0" fmla="*/ 67959 h 135918"/>
                    <a:gd name="connsiteX1" fmla="*/ 67955 w 135909"/>
                    <a:gd name="connsiteY1" fmla="*/ 135919 h 135918"/>
                    <a:gd name="connsiteX2" fmla="*/ 0 w 135909"/>
                    <a:gd name="connsiteY2" fmla="*/ 67959 h 135918"/>
                    <a:gd name="connsiteX3" fmla="*/ 67955 w 135909"/>
                    <a:gd name="connsiteY3" fmla="*/ 0 h 135918"/>
                    <a:gd name="connsiteX4" fmla="*/ 135909 w 135909"/>
                    <a:gd name="connsiteY4" fmla="*/ 67959 h 135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909" h="135918">
                      <a:moveTo>
                        <a:pt x="135909" y="67959"/>
                      </a:moveTo>
                      <a:cubicBezTo>
                        <a:pt x="135909" y="105492"/>
                        <a:pt x="105485" y="135919"/>
                        <a:pt x="67955" y="135919"/>
                      </a:cubicBezTo>
                      <a:cubicBezTo>
                        <a:pt x="30424" y="135919"/>
                        <a:pt x="0" y="105492"/>
                        <a:pt x="0" y="67959"/>
                      </a:cubicBezTo>
                      <a:cubicBezTo>
                        <a:pt x="0" y="30426"/>
                        <a:pt x="30424" y="0"/>
                        <a:pt x="67955" y="0"/>
                      </a:cubicBezTo>
                      <a:cubicBezTo>
                        <a:pt x="105485" y="0"/>
                        <a:pt x="135909" y="30426"/>
                        <a:pt x="135909" y="67959"/>
                      </a:cubicBez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7" name="Freeform 76">
                  <a:extLst>
                    <a:ext uri="{FF2B5EF4-FFF2-40B4-BE49-F238E27FC236}">
                      <a16:creationId xmlns:a16="http://schemas.microsoft.com/office/drawing/2014/main" id="{5A87152E-CDF8-4D39-29E1-2262DBDD6379}"/>
                    </a:ext>
                  </a:extLst>
                </p:cNvPr>
                <p:cNvSpPr/>
                <p:nvPr/>
              </p:nvSpPr>
              <p:spPr>
                <a:xfrm>
                  <a:off x="2601861" y="5867584"/>
                  <a:ext cx="135914" cy="135924"/>
                </a:xfrm>
                <a:custGeom>
                  <a:avLst/>
                  <a:gdLst>
                    <a:gd name="connsiteX0" fmla="*/ 67957 w 135914"/>
                    <a:gd name="connsiteY0" fmla="*/ 0 h 135924"/>
                    <a:gd name="connsiteX1" fmla="*/ 0 w 135914"/>
                    <a:gd name="connsiteY1" fmla="*/ 67962 h 135924"/>
                    <a:gd name="connsiteX2" fmla="*/ 67957 w 135914"/>
                    <a:gd name="connsiteY2" fmla="*/ 135924 h 135924"/>
                    <a:gd name="connsiteX3" fmla="*/ 135915 w 135914"/>
                    <a:gd name="connsiteY3" fmla="*/ 67962 h 135924"/>
                    <a:gd name="connsiteX4" fmla="*/ 67957 w 135914"/>
                    <a:gd name="connsiteY4" fmla="*/ 0 h 135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914" h="135924">
                      <a:moveTo>
                        <a:pt x="67957" y="0"/>
                      </a:moveTo>
                      <a:cubicBezTo>
                        <a:pt x="30430" y="0"/>
                        <a:pt x="0" y="30431"/>
                        <a:pt x="0" y="67962"/>
                      </a:cubicBezTo>
                      <a:cubicBezTo>
                        <a:pt x="0" y="105492"/>
                        <a:pt x="30430" y="135924"/>
                        <a:pt x="67957" y="135924"/>
                      </a:cubicBezTo>
                      <a:cubicBezTo>
                        <a:pt x="105485" y="135924"/>
                        <a:pt x="135915" y="105492"/>
                        <a:pt x="135915" y="67962"/>
                      </a:cubicBezTo>
                      <a:cubicBezTo>
                        <a:pt x="135915" y="30431"/>
                        <a:pt x="105485" y="0"/>
                        <a:pt x="67957" y="0"/>
                      </a:cubicBez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Freeform 77">
                  <a:extLst>
                    <a:ext uri="{FF2B5EF4-FFF2-40B4-BE49-F238E27FC236}">
                      <a16:creationId xmlns:a16="http://schemas.microsoft.com/office/drawing/2014/main" id="{9D7487A9-5404-D729-53B7-64CD791186BE}"/>
                    </a:ext>
                  </a:extLst>
                </p:cNvPr>
                <p:cNvSpPr/>
                <p:nvPr/>
              </p:nvSpPr>
              <p:spPr>
                <a:xfrm rot="-2700000">
                  <a:off x="1997032" y="5867543"/>
                  <a:ext cx="135913" cy="135922"/>
                </a:xfrm>
                <a:custGeom>
                  <a:avLst/>
                  <a:gdLst>
                    <a:gd name="connsiteX0" fmla="*/ 135913 w 135913"/>
                    <a:gd name="connsiteY0" fmla="*/ 67961 h 135922"/>
                    <a:gd name="connsiteX1" fmla="*/ 67957 w 135913"/>
                    <a:gd name="connsiteY1" fmla="*/ 135923 h 135922"/>
                    <a:gd name="connsiteX2" fmla="*/ 0 w 135913"/>
                    <a:gd name="connsiteY2" fmla="*/ 67961 h 135922"/>
                    <a:gd name="connsiteX3" fmla="*/ 67957 w 135913"/>
                    <a:gd name="connsiteY3" fmla="*/ 0 h 135922"/>
                    <a:gd name="connsiteX4" fmla="*/ 135913 w 135913"/>
                    <a:gd name="connsiteY4" fmla="*/ 67961 h 135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913" h="135922">
                      <a:moveTo>
                        <a:pt x="135913" y="67961"/>
                      </a:moveTo>
                      <a:cubicBezTo>
                        <a:pt x="135913" y="105496"/>
                        <a:pt x="105488" y="135923"/>
                        <a:pt x="67957" y="135923"/>
                      </a:cubicBezTo>
                      <a:cubicBezTo>
                        <a:pt x="30425" y="135923"/>
                        <a:pt x="0" y="105496"/>
                        <a:pt x="0" y="67961"/>
                      </a:cubicBezTo>
                      <a:cubicBezTo>
                        <a:pt x="0" y="30427"/>
                        <a:pt x="30425" y="0"/>
                        <a:pt x="67957" y="0"/>
                      </a:cubicBezTo>
                      <a:cubicBezTo>
                        <a:pt x="105488" y="0"/>
                        <a:pt x="135913" y="30427"/>
                        <a:pt x="135913" y="67961"/>
                      </a:cubicBez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9" name="Freeform 78">
                  <a:extLst>
                    <a:ext uri="{FF2B5EF4-FFF2-40B4-BE49-F238E27FC236}">
                      <a16:creationId xmlns:a16="http://schemas.microsoft.com/office/drawing/2014/main" id="{04149302-5A9B-8A81-5686-D3246A11DD12}"/>
                    </a:ext>
                  </a:extLst>
                </p:cNvPr>
                <p:cNvSpPr/>
                <p:nvPr/>
              </p:nvSpPr>
              <p:spPr>
                <a:xfrm>
                  <a:off x="1492442" y="5875668"/>
                  <a:ext cx="35758" cy="111314"/>
                </a:xfrm>
                <a:custGeom>
                  <a:avLst/>
                  <a:gdLst>
                    <a:gd name="connsiteX0" fmla="*/ 12203 w 35758"/>
                    <a:gd name="connsiteY0" fmla="*/ 111314 h 111314"/>
                    <a:gd name="connsiteX1" fmla="*/ 35759 w 35758"/>
                    <a:gd name="connsiteY1" fmla="*/ 59856 h 111314"/>
                    <a:gd name="connsiteX2" fmla="*/ 0 w 35758"/>
                    <a:gd name="connsiteY2" fmla="*/ 0 h 111314"/>
                    <a:gd name="connsiteX3" fmla="*/ 12203 w 35758"/>
                    <a:gd name="connsiteY3" fmla="*/ 111314 h 1113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5758" h="111314">
                      <a:moveTo>
                        <a:pt x="12203" y="111314"/>
                      </a:moveTo>
                      <a:cubicBezTo>
                        <a:pt x="26623" y="98865"/>
                        <a:pt x="35759" y="80435"/>
                        <a:pt x="35759" y="59856"/>
                      </a:cubicBezTo>
                      <a:cubicBezTo>
                        <a:pt x="35759" y="33970"/>
                        <a:pt x="21294" y="11465"/>
                        <a:pt x="0" y="0"/>
                      </a:cubicBezTo>
                      <a:lnTo>
                        <a:pt x="12203" y="111314"/>
                      </a:lnTo>
                      <a:close/>
                    </a:path>
                  </a:pathLst>
                </a:custGeom>
                <a:solidFill>
                  <a:srgbClr val="FFCD00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80" name="Graphic 7">
              <a:extLst>
                <a:ext uri="{FF2B5EF4-FFF2-40B4-BE49-F238E27FC236}">
                  <a16:creationId xmlns:a16="http://schemas.microsoft.com/office/drawing/2014/main" id="{27F40F54-0093-9E02-C442-66E616F324A9}"/>
                </a:ext>
              </a:extLst>
            </p:cNvPr>
            <p:cNvGrpSpPr/>
            <p:nvPr/>
          </p:nvGrpSpPr>
          <p:grpSpPr>
            <a:xfrm>
              <a:off x="10067557" y="958642"/>
              <a:ext cx="267490" cy="554510"/>
              <a:chOff x="4157782" y="4247354"/>
              <a:chExt cx="869630" cy="1802754"/>
            </a:xfrm>
          </p:grpSpPr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5D9798D6-18DF-94A3-8F54-394FCFA8A2F6}"/>
                  </a:ext>
                </a:extLst>
              </p:cNvPr>
              <p:cNvSpPr/>
              <p:nvPr/>
            </p:nvSpPr>
            <p:spPr>
              <a:xfrm>
                <a:off x="4520364" y="4247354"/>
                <a:ext cx="144356" cy="1292109"/>
              </a:xfrm>
              <a:custGeom>
                <a:avLst/>
                <a:gdLst>
                  <a:gd name="connsiteX0" fmla="*/ 144356 w 144356"/>
                  <a:gd name="connsiteY0" fmla="*/ 1219937 h 1292109"/>
                  <a:gd name="connsiteX1" fmla="*/ 144356 w 144356"/>
                  <a:gd name="connsiteY1" fmla="*/ 72172 h 1292109"/>
                  <a:gd name="connsiteX2" fmla="*/ 72189 w 144356"/>
                  <a:gd name="connsiteY2" fmla="*/ 0 h 1292109"/>
                  <a:gd name="connsiteX3" fmla="*/ 72189 w 144356"/>
                  <a:gd name="connsiteY3" fmla="*/ 0 h 1292109"/>
                  <a:gd name="connsiteX4" fmla="*/ 0 w 144356"/>
                  <a:gd name="connsiteY4" fmla="*/ 72172 h 1292109"/>
                  <a:gd name="connsiteX5" fmla="*/ 0 w 144356"/>
                  <a:gd name="connsiteY5" fmla="*/ 1219937 h 1292109"/>
                  <a:gd name="connsiteX6" fmla="*/ 72189 w 144356"/>
                  <a:gd name="connsiteY6" fmla="*/ 1292109 h 1292109"/>
                  <a:gd name="connsiteX7" fmla="*/ 72189 w 144356"/>
                  <a:gd name="connsiteY7" fmla="*/ 1292109 h 1292109"/>
                  <a:gd name="connsiteX8" fmla="*/ 144356 w 144356"/>
                  <a:gd name="connsiteY8" fmla="*/ 1219937 h 1292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4356" h="1292109">
                    <a:moveTo>
                      <a:pt x="144356" y="1219937"/>
                    </a:moveTo>
                    <a:lnTo>
                      <a:pt x="144356" y="72172"/>
                    </a:lnTo>
                    <a:cubicBezTo>
                      <a:pt x="144356" y="32470"/>
                      <a:pt x="111867" y="0"/>
                      <a:pt x="72189" y="0"/>
                    </a:cubicBezTo>
                    <a:lnTo>
                      <a:pt x="72189" y="0"/>
                    </a:lnTo>
                    <a:cubicBezTo>
                      <a:pt x="32489" y="0"/>
                      <a:pt x="0" y="32470"/>
                      <a:pt x="0" y="72172"/>
                    </a:cubicBezTo>
                    <a:lnTo>
                      <a:pt x="0" y="1219937"/>
                    </a:lnTo>
                    <a:cubicBezTo>
                      <a:pt x="0" y="1259640"/>
                      <a:pt x="32489" y="1292109"/>
                      <a:pt x="72189" y="1292109"/>
                    </a:cubicBezTo>
                    <a:lnTo>
                      <a:pt x="72189" y="1292109"/>
                    </a:lnTo>
                    <a:cubicBezTo>
                      <a:pt x="111867" y="1292131"/>
                      <a:pt x="144356" y="1259640"/>
                      <a:pt x="144356" y="1219937"/>
                    </a:cubicBezTo>
                    <a:close/>
                  </a:path>
                </a:pathLst>
              </a:custGeom>
              <a:solidFill>
                <a:srgbClr val="FFCD7C"/>
              </a:solidFill>
              <a:ln w="22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23232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82" name="Graphic 7">
                <a:extLst>
                  <a:ext uri="{FF2B5EF4-FFF2-40B4-BE49-F238E27FC236}">
                    <a16:creationId xmlns:a16="http://schemas.microsoft.com/office/drawing/2014/main" id="{4C5BB600-777C-11B5-62D5-E212D8B2B128}"/>
                  </a:ext>
                </a:extLst>
              </p:cNvPr>
              <p:cNvGrpSpPr/>
              <p:nvPr/>
            </p:nvGrpSpPr>
            <p:grpSpPr>
              <a:xfrm>
                <a:off x="4157782" y="5180103"/>
                <a:ext cx="869630" cy="870005"/>
                <a:chOff x="4157782" y="5180103"/>
                <a:chExt cx="869630" cy="870005"/>
              </a:xfrm>
              <a:solidFill>
                <a:srgbClr val="A06223"/>
              </a:solidFill>
            </p:grpSpPr>
            <p:sp>
              <p:nvSpPr>
                <p:cNvPr id="83" name="Freeform 82">
                  <a:extLst>
                    <a:ext uri="{FF2B5EF4-FFF2-40B4-BE49-F238E27FC236}">
                      <a16:creationId xmlns:a16="http://schemas.microsoft.com/office/drawing/2014/main" id="{43AB8620-F1E0-A186-4C63-0E521B48F67A}"/>
                    </a:ext>
                  </a:extLst>
                </p:cNvPr>
                <p:cNvSpPr/>
                <p:nvPr/>
              </p:nvSpPr>
              <p:spPr>
                <a:xfrm>
                  <a:off x="4520364" y="5180103"/>
                  <a:ext cx="144356" cy="383947"/>
                </a:xfrm>
                <a:custGeom>
                  <a:avLst/>
                  <a:gdLst>
                    <a:gd name="connsiteX0" fmla="*/ 144356 w 144356"/>
                    <a:gd name="connsiteY0" fmla="*/ 0 h 383947"/>
                    <a:gd name="connsiteX1" fmla="*/ 0 w 144356"/>
                    <a:gd name="connsiteY1" fmla="*/ 0 h 383947"/>
                    <a:gd name="connsiteX2" fmla="*/ 0 w 144356"/>
                    <a:gd name="connsiteY2" fmla="*/ 347850 h 383947"/>
                    <a:gd name="connsiteX3" fmla="*/ 72167 w 144356"/>
                    <a:gd name="connsiteY3" fmla="*/ 383947 h 383947"/>
                    <a:gd name="connsiteX4" fmla="*/ 72167 w 144356"/>
                    <a:gd name="connsiteY4" fmla="*/ 383947 h 383947"/>
                    <a:gd name="connsiteX5" fmla="*/ 144334 w 144356"/>
                    <a:gd name="connsiteY5" fmla="*/ 347850 h 383947"/>
                    <a:gd name="connsiteX6" fmla="*/ 144334 w 144356"/>
                    <a:gd name="connsiteY6" fmla="*/ 0 h 383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4356" h="383947">
                      <a:moveTo>
                        <a:pt x="144356" y="0"/>
                      </a:moveTo>
                      <a:lnTo>
                        <a:pt x="0" y="0"/>
                      </a:lnTo>
                      <a:lnTo>
                        <a:pt x="0" y="347850"/>
                      </a:lnTo>
                      <a:cubicBezTo>
                        <a:pt x="0" y="367690"/>
                        <a:pt x="32489" y="383947"/>
                        <a:pt x="72167" y="383947"/>
                      </a:cubicBezTo>
                      <a:lnTo>
                        <a:pt x="72167" y="383947"/>
                      </a:lnTo>
                      <a:cubicBezTo>
                        <a:pt x="111867" y="383947"/>
                        <a:pt x="144334" y="367712"/>
                        <a:pt x="144334" y="347850"/>
                      </a:cubicBezTo>
                      <a:lnTo>
                        <a:pt x="144334" y="0"/>
                      </a:lnTo>
                      <a:close/>
                    </a:path>
                  </a:pathLst>
                </a:custGeom>
                <a:solidFill>
                  <a:srgbClr val="A06223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4" name="Freeform 83">
                  <a:extLst>
                    <a:ext uri="{FF2B5EF4-FFF2-40B4-BE49-F238E27FC236}">
                      <a16:creationId xmlns:a16="http://schemas.microsoft.com/office/drawing/2014/main" id="{95737B1E-2D11-9315-B101-1B3D0E51951A}"/>
                    </a:ext>
                  </a:extLst>
                </p:cNvPr>
                <p:cNvSpPr/>
                <p:nvPr/>
              </p:nvSpPr>
              <p:spPr>
                <a:xfrm>
                  <a:off x="4157782" y="5498305"/>
                  <a:ext cx="869630" cy="551803"/>
                </a:xfrm>
                <a:custGeom>
                  <a:avLst/>
                  <a:gdLst>
                    <a:gd name="connsiteX0" fmla="*/ 393548 w 869630"/>
                    <a:gd name="connsiteY0" fmla="*/ 83547 h 551803"/>
                    <a:gd name="connsiteX1" fmla="*/ 393548 w 869630"/>
                    <a:gd name="connsiteY1" fmla="*/ 510555 h 551803"/>
                    <a:gd name="connsiteX2" fmla="*/ 434771 w 869630"/>
                    <a:gd name="connsiteY2" fmla="*/ 551781 h 551803"/>
                    <a:gd name="connsiteX3" fmla="*/ 475993 w 869630"/>
                    <a:gd name="connsiteY3" fmla="*/ 510555 h 551803"/>
                    <a:gd name="connsiteX4" fmla="*/ 475993 w 869630"/>
                    <a:gd name="connsiteY4" fmla="*/ 83547 h 551803"/>
                    <a:gd name="connsiteX5" fmla="*/ 545249 w 869630"/>
                    <a:gd name="connsiteY5" fmla="*/ 118167 h 551803"/>
                    <a:gd name="connsiteX6" fmla="*/ 581008 w 869630"/>
                    <a:gd name="connsiteY6" fmla="*/ 204043 h 551803"/>
                    <a:gd name="connsiteX7" fmla="*/ 581008 w 869630"/>
                    <a:gd name="connsiteY7" fmla="*/ 510578 h 551803"/>
                    <a:gd name="connsiteX8" fmla="*/ 622230 w 869630"/>
                    <a:gd name="connsiteY8" fmla="*/ 551803 h 551803"/>
                    <a:gd name="connsiteX9" fmla="*/ 663452 w 869630"/>
                    <a:gd name="connsiteY9" fmla="*/ 510578 h 551803"/>
                    <a:gd name="connsiteX10" fmla="*/ 663452 w 869630"/>
                    <a:gd name="connsiteY10" fmla="*/ 204043 h 551803"/>
                    <a:gd name="connsiteX11" fmla="*/ 623014 w 869630"/>
                    <a:gd name="connsiteY11" fmla="*/ 82405 h 551803"/>
                    <a:gd name="connsiteX12" fmla="*/ 665579 w 869630"/>
                    <a:gd name="connsiteY12" fmla="*/ 82405 h 551803"/>
                    <a:gd name="connsiteX13" fmla="*/ 751427 w 869630"/>
                    <a:gd name="connsiteY13" fmla="*/ 118167 h 551803"/>
                    <a:gd name="connsiteX14" fmla="*/ 787186 w 869630"/>
                    <a:gd name="connsiteY14" fmla="*/ 204043 h 551803"/>
                    <a:gd name="connsiteX15" fmla="*/ 787186 w 869630"/>
                    <a:gd name="connsiteY15" fmla="*/ 510578 h 551803"/>
                    <a:gd name="connsiteX16" fmla="*/ 828409 w 869630"/>
                    <a:gd name="connsiteY16" fmla="*/ 551803 h 551803"/>
                    <a:gd name="connsiteX17" fmla="*/ 869631 w 869630"/>
                    <a:gd name="connsiteY17" fmla="*/ 510578 h 551803"/>
                    <a:gd name="connsiteX18" fmla="*/ 869631 w 869630"/>
                    <a:gd name="connsiteY18" fmla="*/ 204043 h 551803"/>
                    <a:gd name="connsiteX19" fmla="*/ 809734 w 869630"/>
                    <a:gd name="connsiteY19" fmla="*/ 59901 h 551803"/>
                    <a:gd name="connsiteX20" fmla="*/ 665602 w 869630"/>
                    <a:gd name="connsiteY20" fmla="*/ 0 h 551803"/>
                    <a:gd name="connsiteX21" fmla="*/ 459423 w 869630"/>
                    <a:gd name="connsiteY21" fmla="*/ 0 h 551803"/>
                    <a:gd name="connsiteX22" fmla="*/ 434815 w 869630"/>
                    <a:gd name="connsiteY22" fmla="*/ 0 h 551803"/>
                    <a:gd name="connsiteX23" fmla="*/ 410207 w 869630"/>
                    <a:gd name="connsiteY23" fmla="*/ 0 h 551803"/>
                    <a:gd name="connsiteX24" fmla="*/ 204029 w 869630"/>
                    <a:gd name="connsiteY24" fmla="*/ 0 h 551803"/>
                    <a:gd name="connsiteX25" fmla="*/ 59897 w 869630"/>
                    <a:gd name="connsiteY25" fmla="*/ 59901 h 551803"/>
                    <a:gd name="connsiteX26" fmla="*/ 0 w 869630"/>
                    <a:gd name="connsiteY26" fmla="*/ 204043 h 551803"/>
                    <a:gd name="connsiteX27" fmla="*/ 0 w 869630"/>
                    <a:gd name="connsiteY27" fmla="*/ 510578 h 551803"/>
                    <a:gd name="connsiteX28" fmla="*/ 41222 w 869630"/>
                    <a:gd name="connsiteY28" fmla="*/ 551803 h 551803"/>
                    <a:gd name="connsiteX29" fmla="*/ 82444 w 869630"/>
                    <a:gd name="connsiteY29" fmla="*/ 510578 h 551803"/>
                    <a:gd name="connsiteX30" fmla="*/ 82444 w 869630"/>
                    <a:gd name="connsiteY30" fmla="*/ 204043 h 551803"/>
                    <a:gd name="connsiteX31" fmla="*/ 118203 w 869630"/>
                    <a:gd name="connsiteY31" fmla="*/ 118167 h 551803"/>
                    <a:gd name="connsiteX32" fmla="*/ 204051 w 869630"/>
                    <a:gd name="connsiteY32" fmla="*/ 82405 h 551803"/>
                    <a:gd name="connsiteX33" fmla="*/ 246617 w 869630"/>
                    <a:gd name="connsiteY33" fmla="*/ 82405 h 551803"/>
                    <a:gd name="connsiteX34" fmla="*/ 206178 w 869630"/>
                    <a:gd name="connsiteY34" fmla="*/ 204043 h 551803"/>
                    <a:gd name="connsiteX35" fmla="*/ 206178 w 869630"/>
                    <a:gd name="connsiteY35" fmla="*/ 510578 h 551803"/>
                    <a:gd name="connsiteX36" fmla="*/ 247401 w 869630"/>
                    <a:gd name="connsiteY36" fmla="*/ 551803 h 551803"/>
                    <a:gd name="connsiteX37" fmla="*/ 288623 w 869630"/>
                    <a:gd name="connsiteY37" fmla="*/ 510578 h 551803"/>
                    <a:gd name="connsiteX38" fmla="*/ 288623 w 869630"/>
                    <a:gd name="connsiteY38" fmla="*/ 204043 h 551803"/>
                    <a:gd name="connsiteX39" fmla="*/ 324382 w 869630"/>
                    <a:gd name="connsiteY39" fmla="*/ 118167 h 551803"/>
                    <a:gd name="connsiteX40" fmla="*/ 393548 w 869630"/>
                    <a:gd name="connsiteY40" fmla="*/ 83547 h 551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869630" h="551803">
                      <a:moveTo>
                        <a:pt x="393548" y="83547"/>
                      </a:moveTo>
                      <a:lnTo>
                        <a:pt x="393548" y="510555"/>
                      </a:lnTo>
                      <a:cubicBezTo>
                        <a:pt x="393548" y="533329"/>
                        <a:pt x="411999" y="551781"/>
                        <a:pt x="434771" y="551781"/>
                      </a:cubicBezTo>
                      <a:cubicBezTo>
                        <a:pt x="457542" y="551781"/>
                        <a:pt x="475993" y="533329"/>
                        <a:pt x="475993" y="510555"/>
                      </a:cubicBezTo>
                      <a:lnTo>
                        <a:pt x="475993" y="83547"/>
                      </a:lnTo>
                      <a:cubicBezTo>
                        <a:pt x="502795" y="87265"/>
                        <a:pt x="526910" y="99827"/>
                        <a:pt x="545249" y="118167"/>
                      </a:cubicBezTo>
                      <a:cubicBezTo>
                        <a:pt x="567304" y="140224"/>
                        <a:pt x="581008" y="170633"/>
                        <a:pt x="581008" y="204043"/>
                      </a:cubicBezTo>
                      <a:lnTo>
                        <a:pt x="581008" y="510578"/>
                      </a:lnTo>
                      <a:cubicBezTo>
                        <a:pt x="581008" y="533352"/>
                        <a:pt x="599458" y="551803"/>
                        <a:pt x="622230" y="551803"/>
                      </a:cubicBezTo>
                      <a:cubicBezTo>
                        <a:pt x="644979" y="551803"/>
                        <a:pt x="663452" y="533352"/>
                        <a:pt x="663452" y="510578"/>
                      </a:cubicBezTo>
                      <a:lnTo>
                        <a:pt x="663452" y="204043"/>
                      </a:lnTo>
                      <a:cubicBezTo>
                        <a:pt x="663452" y="158541"/>
                        <a:pt x="648383" y="116420"/>
                        <a:pt x="623014" y="82405"/>
                      </a:cubicBezTo>
                      <a:lnTo>
                        <a:pt x="665579" y="82405"/>
                      </a:lnTo>
                      <a:cubicBezTo>
                        <a:pt x="698987" y="82405"/>
                        <a:pt x="729372" y="96110"/>
                        <a:pt x="751427" y="118167"/>
                      </a:cubicBezTo>
                      <a:cubicBezTo>
                        <a:pt x="773483" y="140224"/>
                        <a:pt x="787186" y="170633"/>
                        <a:pt x="787186" y="204043"/>
                      </a:cubicBezTo>
                      <a:lnTo>
                        <a:pt x="787186" y="510578"/>
                      </a:lnTo>
                      <a:cubicBezTo>
                        <a:pt x="787186" y="533352"/>
                        <a:pt x="805636" y="551803"/>
                        <a:pt x="828409" y="551803"/>
                      </a:cubicBezTo>
                      <a:cubicBezTo>
                        <a:pt x="851158" y="551803"/>
                        <a:pt x="869631" y="533352"/>
                        <a:pt x="869631" y="510578"/>
                      </a:cubicBezTo>
                      <a:lnTo>
                        <a:pt x="869631" y="204043"/>
                      </a:lnTo>
                      <a:cubicBezTo>
                        <a:pt x="869631" y="147882"/>
                        <a:pt x="846680" y="96849"/>
                        <a:pt x="809734" y="59901"/>
                      </a:cubicBezTo>
                      <a:cubicBezTo>
                        <a:pt x="772789" y="22930"/>
                        <a:pt x="721759" y="0"/>
                        <a:pt x="665602" y="0"/>
                      </a:cubicBezTo>
                      <a:lnTo>
                        <a:pt x="459423" y="0"/>
                      </a:lnTo>
                      <a:lnTo>
                        <a:pt x="434815" y="0"/>
                      </a:lnTo>
                      <a:lnTo>
                        <a:pt x="410207" y="0"/>
                      </a:lnTo>
                      <a:lnTo>
                        <a:pt x="204029" y="0"/>
                      </a:lnTo>
                      <a:cubicBezTo>
                        <a:pt x="147872" y="0"/>
                        <a:pt x="96842" y="22953"/>
                        <a:pt x="59897" y="59901"/>
                      </a:cubicBezTo>
                      <a:cubicBezTo>
                        <a:pt x="22929" y="96871"/>
                        <a:pt x="0" y="147882"/>
                        <a:pt x="0" y="204043"/>
                      </a:cubicBezTo>
                      <a:lnTo>
                        <a:pt x="0" y="510578"/>
                      </a:lnTo>
                      <a:cubicBezTo>
                        <a:pt x="0" y="533352"/>
                        <a:pt x="18450" y="551803"/>
                        <a:pt x="41222" y="551803"/>
                      </a:cubicBezTo>
                      <a:cubicBezTo>
                        <a:pt x="63994" y="551803"/>
                        <a:pt x="82444" y="533352"/>
                        <a:pt x="82444" y="510578"/>
                      </a:cubicBezTo>
                      <a:lnTo>
                        <a:pt x="82444" y="204043"/>
                      </a:lnTo>
                      <a:cubicBezTo>
                        <a:pt x="82444" y="170633"/>
                        <a:pt x="96148" y="140246"/>
                        <a:pt x="118203" y="118167"/>
                      </a:cubicBezTo>
                      <a:cubicBezTo>
                        <a:pt x="140259" y="96110"/>
                        <a:pt x="170666" y="82405"/>
                        <a:pt x="204051" y="82405"/>
                      </a:cubicBezTo>
                      <a:lnTo>
                        <a:pt x="246617" y="82405"/>
                      </a:lnTo>
                      <a:cubicBezTo>
                        <a:pt x="221248" y="116420"/>
                        <a:pt x="206178" y="158541"/>
                        <a:pt x="206178" y="204043"/>
                      </a:cubicBezTo>
                      <a:lnTo>
                        <a:pt x="206178" y="510578"/>
                      </a:lnTo>
                      <a:cubicBezTo>
                        <a:pt x="206178" y="533352"/>
                        <a:pt x="224629" y="551803"/>
                        <a:pt x="247401" y="551803"/>
                      </a:cubicBezTo>
                      <a:cubicBezTo>
                        <a:pt x="270173" y="551803"/>
                        <a:pt x="288623" y="533352"/>
                        <a:pt x="288623" y="510578"/>
                      </a:cubicBezTo>
                      <a:lnTo>
                        <a:pt x="288623" y="204043"/>
                      </a:lnTo>
                      <a:cubicBezTo>
                        <a:pt x="288623" y="170633"/>
                        <a:pt x="302326" y="140246"/>
                        <a:pt x="324382" y="118167"/>
                      </a:cubicBezTo>
                      <a:cubicBezTo>
                        <a:pt x="342631" y="99805"/>
                        <a:pt x="366746" y="87242"/>
                        <a:pt x="393548" y="83547"/>
                      </a:cubicBezTo>
                      <a:close/>
                    </a:path>
                  </a:pathLst>
                </a:custGeom>
                <a:solidFill>
                  <a:srgbClr val="A06223"/>
                </a:solidFill>
                <a:ln w="223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323232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B4507FCE-6A98-13AD-9C1F-09C0DBF311BD}"/>
                </a:ext>
              </a:extLst>
            </p:cNvPr>
            <p:cNvSpPr/>
            <p:nvPr/>
          </p:nvSpPr>
          <p:spPr>
            <a:xfrm>
              <a:off x="9789585" y="1432537"/>
              <a:ext cx="732832" cy="204361"/>
            </a:xfrm>
            <a:custGeom>
              <a:avLst/>
              <a:gdLst>
                <a:gd name="connsiteX0" fmla="*/ 1164456 w 2382494"/>
                <a:gd name="connsiteY0" fmla="*/ 0 h 664394"/>
                <a:gd name="connsiteX1" fmla="*/ 733447 w 2382494"/>
                <a:gd name="connsiteY1" fmla="*/ 248426 h 664394"/>
                <a:gd name="connsiteX2" fmla="*/ 611661 w 2382494"/>
                <a:gd name="connsiteY2" fmla="*/ 223503 h 664394"/>
                <a:gd name="connsiteX3" fmla="*/ 326576 w 2382494"/>
                <a:gd name="connsiteY3" fmla="*/ 386970 h 664394"/>
                <a:gd name="connsiteX4" fmla="*/ 244826 w 2382494"/>
                <a:gd name="connsiteY4" fmla="*/ 370153 h 664394"/>
                <a:gd name="connsiteX5" fmla="*/ 0 w 2382494"/>
                <a:gd name="connsiteY5" fmla="*/ 664394 h 664394"/>
                <a:gd name="connsiteX6" fmla="*/ 2382494 w 2382494"/>
                <a:gd name="connsiteY6" fmla="*/ 664394 h 664394"/>
                <a:gd name="connsiteX7" fmla="*/ 2137668 w 2382494"/>
                <a:gd name="connsiteY7" fmla="*/ 370153 h 664394"/>
                <a:gd name="connsiteX8" fmla="*/ 2055918 w 2382494"/>
                <a:gd name="connsiteY8" fmla="*/ 386970 h 664394"/>
                <a:gd name="connsiteX9" fmla="*/ 1770833 w 2382494"/>
                <a:gd name="connsiteY9" fmla="*/ 223503 h 664394"/>
                <a:gd name="connsiteX10" fmla="*/ 1649047 w 2382494"/>
                <a:gd name="connsiteY10" fmla="*/ 248426 h 664394"/>
                <a:gd name="connsiteX11" fmla="*/ 1218038 w 2382494"/>
                <a:gd name="connsiteY11" fmla="*/ 0 h 664394"/>
                <a:gd name="connsiteX12" fmla="*/ 1191236 w 2382494"/>
                <a:gd name="connsiteY12" fmla="*/ 783 h 664394"/>
                <a:gd name="connsiteX13" fmla="*/ 1164456 w 2382494"/>
                <a:gd name="connsiteY13" fmla="*/ 0 h 664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82494" h="664394">
                  <a:moveTo>
                    <a:pt x="1164456" y="0"/>
                  </a:moveTo>
                  <a:cubicBezTo>
                    <a:pt x="990185" y="0"/>
                    <a:pt x="834767" y="96961"/>
                    <a:pt x="733447" y="248426"/>
                  </a:cubicBezTo>
                  <a:cubicBezTo>
                    <a:pt x="695337" y="232303"/>
                    <a:pt x="654361" y="223503"/>
                    <a:pt x="611661" y="223503"/>
                  </a:cubicBezTo>
                  <a:cubicBezTo>
                    <a:pt x="496548" y="223503"/>
                    <a:pt x="393839" y="287255"/>
                    <a:pt x="326576" y="386970"/>
                  </a:cubicBezTo>
                  <a:cubicBezTo>
                    <a:pt x="301005" y="376087"/>
                    <a:pt x="273509" y="370153"/>
                    <a:pt x="244826" y="370153"/>
                  </a:cubicBezTo>
                  <a:cubicBezTo>
                    <a:pt x="109627" y="370153"/>
                    <a:pt x="0" y="501889"/>
                    <a:pt x="0" y="664394"/>
                  </a:cubicBezTo>
                  <a:lnTo>
                    <a:pt x="2382494" y="664394"/>
                  </a:lnTo>
                  <a:cubicBezTo>
                    <a:pt x="2382494" y="501889"/>
                    <a:pt x="2272867" y="370153"/>
                    <a:pt x="2137668" y="370153"/>
                  </a:cubicBezTo>
                  <a:cubicBezTo>
                    <a:pt x="2109008" y="370153"/>
                    <a:pt x="2081489" y="376109"/>
                    <a:pt x="2055918" y="386970"/>
                  </a:cubicBezTo>
                  <a:cubicBezTo>
                    <a:pt x="1988655" y="287255"/>
                    <a:pt x="1885946" y="223503"/>
                    <a:pt x="1770833" y="223503"/>
                  </a:cubicBezTo>
                  <a:cubicBezTo>
                    <a:pt x="1728133" y="223503"/>
                    <a:pt x="1687157" y="232303"/>
                    <a:pt x="1649047" y="248426"/>
                  </a:cubicBezTo>
                  <a:cubicBezTo>
                    <a:pt x="1547727" y="96983"/>
                    <a:pt x="1392309" y="0"/>
                    <a:pt x="1218038" y="0"/>
                  </a:cubicBezTo>
                  <a:cubicBezTo>
                    <a:pt x="1209059" y="0"/>
                    <a:pt x="1200125" y="291"/>
                    <a:pt x="1191236" y="783"/>
                  </a:cubicBezTo>
                  <a:cubicBezTo>
                    <a:pt x="1182369" y="291"/>
                    <a:pt x="1173435" y="0"/>
                    <a:pt x="1164456" y="0"/>
                  </a:cubicBezTo>
                  <a:close/>
                </a:path>
              </a:pathLst>
            </a:custGeom>
            <a:solidFill>
              <a:srgbClr val="8A5A25"/>
            </a:solidFill>
            <a:ln w="223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98F0961-DD2F-DF4B-444F-5BBA238ACD11}"/>
              </a:ext>
            </a:extLst>
          </p:cNvPr>
          <p:cNvSpPr txBox="1"/>
          <p:nvPr/>
        </p:nvSpPr>
        <p:spPr>
          <a:xfrm>
            <a:off x="232256" y="451392"/>
            <a:ext cx="292473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ondrina Solid" pitchFamily="2" charset="77"/>
                <a:ea typeface="+mn-ea"/>
                <a:cs typeface="+mn-cs"/>
              </a:rPr>
              <a:t>March 2027</a:t>
            </a:r>
          </a:p>
        </p:txBody>
      </p:sp>
      <p:graphicFrame>
        <p:nvGraphicFramePr>
          <p:cNvPr id="30" name="Table 4">
            <a:extLst>
              <a:ext uri="{FF2B5EF4-FFF2-40B4-BE49-F238E27FC236}">
                <a16:creationId xmlns:a16="http://schemas.microsoft.com/office/drawing/2014/main" id="{572D8B75-0136-6CC2-B0E1-6CF76F359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527370"/>
              </p:ext>
            </p:extLst>
          </p:nvPr>
        </p:nvGraphicFramePr>
        <p:xfrm>
          <a:off x="409515" y="1500665"/>
          <a:ext cx="9901090" cy="53750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93372">
                  <a:extLst>
                    <a:ext uri="{9D8B030D-6E8A-4147-A177-3AD203B41FA5}">
                      <a16:colId xmlns:a16="http://schemas.microsoft.com/office/drawing/2014/main" val="3543973831"/>
                    </a:ext>
                  </a:extLst>
                </a:gridCol>
                <a:gridCol w="1593372">
                  <a:extLst>
                    <a:ext uri="{9D8B030D-6E8A-4147-A177-3AD203B41FA5}">
                      <a16:colId xmlns:a16="http://schemas.microsoft.com/office/drawing/2014/main" val="3719865094"/>
                    </a:ext>
                  </a:extLst>
                </a:gridCol>
                <a:gridCol w="1593372">
                  <a:extLst>
                    <a:ext uri="{9D8B030D-6E8A-4147-A177-3AD203B41FA5}">
                      <a16:colId xmlns:a16="http://schemas.microsoft.com/office/drawing/2014/main" val="1824134099"/>
                    </a:ext>
                  </a:extLst>
                </a:gridCol>
                <a:gridCol w="1593372">
                  <a:extLst>
                    <a:ext uri="{9D8B030D-6E8A-4147-A177-3AD203B41FA5}">
                      <a16:colId xmlns:a16="http://schemas.microsoft.com/office/drawing/2014/main" val="3026767138"/>
                    </a:ext>
                  </a:extLst>
                </a:gridCol>
                <a:gridCol w="1593372">
                  <a:extLst>
                    <a:ext uri="{9D8B030D-6E8A-4147-A177-3AD203B41FA5}">
                      <a16:colId xmlns:a16="http://schemas.microsoft.com/office/drawing/2014/main" val="2781575988"/>
                    </a:ext>
                  </a:extLst>
                </a:gridCol>
                <a:gridCol w="981075">
                  <a:extLst>
                    <a:ext uri="{9D8B030D-6E8A-4147-A177-3AD203B41FA5}">
                      <a16:colId xmlns:a16="http://schemas.microsoft.com/office/drawing/2014/main" val="902624284"/>
                    </a:ext>
                  </a:extLst>
                </a:gridCol>
                <a:gridCol w="953155">
                  <a:extLst>
                    <a:ext uri="{9D8B030D-6E8A-4147-A177-3AD203B41FA5}">
                      <a16:colId xmlns:a16="http://schemas.microsoft.com/office/drawing/2014/main" val="2166724209"/>
                    </a:ext>
                  </a:extLst>
                </a:gridCol>
              </a:tblGrid>
              <a:tr h="433292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Monday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MoolBoran" panose="020B0604020202020204" pitchFamily="34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Tuesday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Wednesday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Thursday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Friday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Saturday</a:t>
                      </a:r>
                      <a:endParaRPr lang="en-US" sz="16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Sunday</a:t>
                      </a:r>
                      <a:endParaRPr lang="en-US" sz="16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8533305"/>
                  </a:ext>
                </a:extLst>
              </a:tr>
              <a:tr h="973889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 </a:t>
                      </a:r>
                      <a:r>
                        <a:rPr lang="en-US" sz="1400" b="1" u="none" kern="1200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Parent Invite </a:t>
                      </a:r>
                      <a:endParaRPr lang="en-US" sz="1400" b="1" u="none" kern="1200" dirty="0">
                        <a:solidFill>
                          <a:schemeClr val="accent5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u="none" kern="1200" dirty="0">
                          <a:solidFill>
                            <a:schemeClr val="tx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  <a:cs typeface="Roboto Condensed" panose="020B0604020202020204" charset="0"/>
                          <a:sym typeface="Wingdings" panose="05000000000000000000" pitchFamily="2" charset="2"/>
                        </a:rPr>
                        <a:t>Parent Council </a:t>
                      </a:r>
                      <a:r>
                        <a:rPr lang="en-US" sz="1000" b="0" u="none" kern="1200" dirty="0">
                          <a:solidFill>
                            <a:schemeClr val="tx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in school @ 7pm. All P1-7 parents/</a:t>
                      </a:r>
                      <a:r>
                        <a:rPr lang="en-US" sz="1000" b="0" u="none" kern="1200" dirty="0" err="1">
                          <a:solidFill>
                            <a:schemeClr val="tx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carers</a:t>
                      </a:r>
                      <a:r>
                        <a:rPr lang="en-US" sz="1000" b="0" u="none" kern="1200" dirty="0">
                          <a:solidFill>
                            <a:schemeClr val="tx1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  <a:cs typeface="Roboto Condensed" panose="020B0604020202020204" charset="0"/>
                        </a:rPr>
                        <a:t> are very welcome</a:t>
                      </a:r>
                      <a:endParaRPr lang="en-US" sz="10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Roboto Condensed" panose="020B060402020202020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4</a:t>
                      </a:r>
                      <a:endParaRPr lang="en-US" sz="10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World Book Day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5</a:t>
                      </a:r>
                      <a:endParaRPr lang="en-US" sz="10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6B13B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6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6B13B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7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3126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795993"/>
                  </a:ext>
                </a:extLst>
              </a:tr>
              <a:tr h="813988"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8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STEM Week </a:t>
                      </a:r>
                    </a:p>
                    <a:p>
                      <a:endParaRPr lang="en-US" sz="15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6B13B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9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10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11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12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13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14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67636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spc="0" baseline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315602"/>
                  </a:ext>
                </a:extLst>
              </a:tr>
              <a:tr h="641296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15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16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endParaRPr lang="en-US" sz="15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17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18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19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Red Nose Day 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Non-uniform Day</a:t>
                      </a:r>
                      <a:endParaRPr lang="en-US" sz="10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endParaRPr lang="en-US" sz="15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20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21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853054"/>
                  </a:ext>
                </a:extLst>
              </a:tr>
              <a:tr h="290845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i="0" spc="0" baseline="0">
                          <a:effectLst/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endParaRPr lang="en-US" sz="1000" b="0" i="0" spc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48024"/>
                  </a:ext>
                </a:extLst>
              </a:tr>
              <a:tr h="494184"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22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23</a:t>
                      </a:r>
                      <a:endParaRPr lang="en-US" sz="1000" b="0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24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25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Roboto Condensed" panose="020B0604020202020204" charset="0"/>
                        <a:ea typeface="Roboto Condensed" panose="020B0604020202020204" charset="0"/>
                        <a:cs typeface="Roboto Condensed" panose="020B0604020202020204" charset="0"/>
                        <a:sym typeface="Wingdings" panose="05000000000000000000" pitchFamily="2" charset="2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Roboto Condensed" panose="020B0604020202020204" charset="0"/>
                        <a:ea typeface="Roboto Condensed" panose="020B0604020202020204" charset="0"/>
                        <a:cs typeface="Roboto Condensed" panose="020B0604020202020204" charset="0"/>
                        <a:sym typeface="Wingdings" panose="05000000000000000000" pitchFamily="2" charset="2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6B23B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26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Good Friday Bank Holiday</a:t>
                      </a: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A6B13B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6B13B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27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6B13B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28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99681"/>
                  </a:ext>
                </a:extLst>
              </a:tr>
              <a:tr h="494184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6B13B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29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Easter Monday Bank Holiday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6B13B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30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6B13B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31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A6B13B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A6B13B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6B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053424"/>
                  </a:ext>
                </a:extLst>
              </a:tr>
            </a:tbl>
          </a:graphicData>
        </a:graphic>
      </p:graphicFrame>
      <p:grpSp>
        <p:nvGrpSpPr>
          <p:cNvPr id="131" name="Graphic 95">
            <a:extLst>
              <a:ext uri="{FF2B5EF4-FFF2-40B4-BE49-F238E27FC236}">
                <a16:creationId xmlns:a16="http://schemas.microsoft.com/office/drawing/2014/main" id="{48416986-7D7F-A3E6-5D0A-EFE08C5B1FB8}"/>
              </a:ext>
            </a:extLst>
          </p:cNvPr>
          <p:cNvGrpSpPr/>
          <p:nvPr/>
        </p:nvGrpSpPr>
        <p:grpSpPr>
          <a:xfrm flipH="1">
            <a:off x="8296100" y="6405980"/>
            <a:ext cx="1195905" cy="1144800"/>
            <a:chOff x="-335112" y="-11320506"/>
            <a:chExt cx="2584425" cy="2463105"/>
          </a:xfrm>
        </p:grpSpPr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08C4C8CD-718F-981E-3A15-10737355046B}"/>
                </a:ext>
              </a:extLst>
            </p:cNvPr>
            <p:cNvSpPr/>
            <p:nvPr/>
          </p:nvSpPr>
          <p:spPr>
            <a:xfrm>
              <a:off x="-270581" y="-10767975"/>
              <a:ext cx="209607" cy="244245"/>
            </a:xfrm>
            <a:custGeom>
              <a:avLst/>
              <a:gdLst>
                <a:gd name="connsiteX0" fmla="*/ 209608 w 209607"/>
                <a:gd name="connsiteY0" fmla="*/ 4647 h 244245"/>
                <a:gd name="connsiteX1" fmla="*/ 126260 w 209607"/>
                <a:gd name="connsiteY1" fmla="*/ 27392 h 244245"/>
                <a:gd name="connsiteX2" fmla="*/ 70774 w 209607"/>
                <a:gd name="connsiteY2" fmla="*/ 80363 h 244245"/>
                <a:gd name="connsiteX3" fmla="*/ 27858 w 209607"/>
                <a:gd name="connsiteY3" fmla="*/ 148388 h 244245"/>
                <a:gd name="connsiteX4" fmla="*/ 17683 w 209607"/>
                <a:gd name="connsiteY4" fmla="*/ 244246 h 244245"/>
                <a:gd name="connsiteX5" fmla="*/ 209608 w 209607"/>
                <a:gd name="connsiteY5" fmla="*/ 4647 h 2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607" h="244245">
                  <a:moveTo>
                    <a:pt x="209608" y="4647"/>
                  </a:moveTo>
                  <a:cubicBezTo>
                    <a:pt x="183451" y="-4930"/>
                    <a:pt x="149723" y="-800"/>
                    <a:pt x="126260" y="27392"/>
                  </a:cubicBezTo>
                  <a:cubicBezTo>
                    <a:pt x="95494" y="34814"/>
                    <a:pt x="72630" y="44420"/>
                    <a:pt x="70774" y="80363"/>
                  </a:cubicBezTo>
                  <a:cubicBezTo>
                    <a:pt x="48329" y="84284"/>
                    <a:pt x="23040" y="124267"/>
                    <a:pt x="27858" y="148388"/>
                  </a:cubicBezTo>
                  <a:cubicBezTo>
                    <a:pt x="-6558" y="166135"/>
                    <a:pt x="-8054" y="220064"/>
                    <a:pt x="17683" y="244246"/>
                  </a:cubicBezTo>
                  <a:cubicBezTo>
                    <a:pt x="143618" y="207375"/>
                    <a:pt x="185786" y="91137"/>
                    <a:pt x="209608" y="4647"/>
                  </a:cubicBezTo>
                  <a:close/>
                </a:path>
              </a:pathLst>
            </a:custGeom>
            <a:solidFill>
              <a:srgbClr val="FFEAC3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30A2DBF2-9EBE-F31B-F4AA-AC9557C6926A}"/>
                </a:ext>
              </a:extLst>
            </p:cNvPr>
            <p:cNvSpPr/>
            <p:nvPr/>
          </p:nvSpPr>
          <p:spPr>
            <a:xfrm>
              <a:off x="1726966" y="-8949854"/>
              <a:ext cx="165351" cy="90174"/>
            </a:xfrm>
            <a:custGeom>
              <a:avLst/>
              <a:gdLst>
                <a:gd name="connsiteX0" fmla="*/ 4415 w 165351"/>
                <a:gd name="connsiteY0" fmla="*/ 88416 h 90174"/>
                <a:gd name="connsiteX1" fmla="*/ 164797 w 165351"/>
                <a:gd name="connsiteY1" fmla="*/ 85632 h 90174"/>
                <a:gd name="connsiteX2" fmla="*/ 147528 w 165351"/>
                <a:gd name="connsiteY2" fmla="*/ 3691 h 90174"/>
                <a:gd name="connsiteX3" fmla="*/ 6031 w 165351"/>
                <a:gd name="connsiteY3" fmla="*/ 26855 h 90174"/>
                <a:gd name="connsiteX4" fmla="*/ 4415 w 165351"/>
                <a:gd name="connsiteY4" fmla="*/ 88416 h 90174"/>
                <a:gd name="connsiteX5" fmla="*/ 4415 w 165351"/>
                <a:gd name="connsiteY5" fmla="*/ 88416 h 90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5351" h="90174">
                  <a:moveTo>
                    <a:pt x="4415" y="88416"/>
                  </a:moveTo>
                  <a:cubicBezTo>
                    <a:pt x="58913" y="92156"/>
                    <a:pt x="124993" y="89313"/>
                    <a:pt x="164797" y="85632"/>
                  </a:cubicBezTo>
                  <a:cubicBezTo>
                    <a:pt x="167699" y="70848"/>
                    <a:pt x="158811" y="24401"/>
                    <a:pt x="147528" y="3691"/>
                  </a:cubicBezTo>
                  <a:cubicBezTo>
                    <a:pt x="94437" y="-6993"/>
                    <a:pt x="23479" y="6983"/>
                    <a:pt x="6031" y="26855"/>
                  </a:cubicBezTo>
                  <a:cubicBezTo>
                    <a:pt x="-4114" y="55435"/>
                    <a:pt x="824" y="64952"/>
                    <a:pt x="4415" y="88416"/>
                  </a:cubicBezTo>
                  <a:lnTo>
                    <a:pt x="4415" y="88416"/>
                  </a:lnTo>
                  <a:close/>
                </a:path>
              </a:pathLst>
            </a:custGeom>
            <a:solidFill>
              <a:srgbClr val="333333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2DF0048D-21A3-B52E-9678-83A3A6BCB142}"/>
                </a:ext>
              </a:extLst>
            </p:cNvPr>
            <p:cNvSpPr/>
            <p:nvPr/>
          </p:nvSpPr>
          <p:spPr>
            <a:xfrm>
              <a:off x="1445245" y="-9819716"/>
              <a:ext cx="431194" cy="909166"/>
            </a:xfrm>
            <a:custGeom>
              <a:avLst/>
              <a:gdLst>
                <a:gd name="connsiteX0" fmla="*/ 71287 w 431194"/>
                <a:gd name="connsiteY0" fmla="*/ 322678 h 909166"/>
                <a:gd name="connsiteX1" fmla="*/ 109774 w 431194"/>
                <a:gd name="connsiteY1" fmla="*/ 467916 h 909166"/>
                <a:gd name="connsiteX2" fmla="*/ 170347 w 431194"/>
                <a:gd name="connsiteY2" fmla="*/ 675044 h 909166"/>
                <a:gd name="connsiteX3" fmla="*/ 227538 w 431194"/>
                <a:gd name="connsiteY3" fmla="*/ 793616 h 909166"/>
                <a:gd name="connsiteX4" fmla="*/ 267162 w 431194"/>
                <a:gd name="connsiteY4" fmla="*/ 851975 h 909166"/>
                <a:gd name="connsiteX5" fmla="*/ 286915 w 431194"/>
                <a:gd name="connsiteY5" fmla="*/ 909166 h 909166"/>
                <a:gd name="connsiteX6" fmla="*/ 431195 w 431194"/>
                <a:gd name="connsiteY6" fmla="*/ 874061 h 909166"/>
                <a:gd name="connsiteX7" fmla="*/ 370801 w 431194"/>
                <a:gd name="connsiteY7" fmla="*/ 814566 h 909166"/>
                <a:gd name="connsiteX8" fmla="*/ 328514 w 431194"/>
                <a:gd name="connsiteY8" fmla="*/ 741662 h 909166"/>
                <a:gd name="connsiteX9" fmla="*/ 297778 w 431194"/>
                <a:gd name="connsiteY9" fmla="*/ 652628 h 909166"/>
                <a:gd name="connsiteX10" fmla="*/ 243909 w 431194"/>
                <a:gd name="connsiteY10" fmla="*/ 414286 h 909166"/>
                <a:gd name="connsiteX11" fmla="*/ 233135 w 431194"/>
                <a:gd name="connsiteY11" fmla="*/ 261027 h 909166"/>
                <a:gd name="connsiteX12" fmla="*/ 219428 w 431194"/>
                <a:gd name="connsiteY12" fmla="*/ 56743 h 909166"/>
                <a:gd name="connsiteX13" fmla="*/ 201502 w 431194"/>
                <a:gd name="connsiteY13" fmla="*/ 0 h 909166"/>
                <a:gd name="connsiteX14" fmla="*/ 0 w 431194"/>
                <a:gd name="connsiteY14" fmla="*/ 72574 h 909166"/>
                <a:gd name="connsiteX15" fmla="*/ 71287 w 431194"/>
                <a:gd name="connsiteY15" fmla="*/ 322678 h 909166"/>
                <a:gd name="connsiteX16" fmla="*/ 71287 w 431194"/>
                <a:gd name="connsiteY16" fmla="*/ 322678 h 90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1194" h="909166">
                  <a:moveTo>
                    <a:pt x="71287" y="322678"/>
                  </a:moveTo>
                  <a:cubicBezTo>
                    <a:pt x="76046" y="375560"/>
                    <a:pt x="93673" y="431973"/>
                    <a:pt x="109774" y="467916"/>
                  </a:cubicBezTo>
                  <a:cubicBezTo>
                    <a:pt x="125067" y="531362"/>
                    <a:pt x="150864" y="595497"/>
                    <a:pt x="170347" y="675044"/>
                  </a:cubicBezTo>
                  <a:cubicBezTo>
                    <a:pt x="181121" y="751628"/>
                    <a:pt x="188693" y="788259"/>
                    <a:pt x="227538" y="793616"/>
                  </a:cubicBezTo>
                  <a:cubicBezTo>
                    <a:pt x="237774" y="819085"/>
                    <a:pt x="254533" y="827973"/>
                    <a:pt x="267162" y="851975"/>
                  </a:cubicBezTo>
                  <a:cubicBezTo>
                    <a:pt x="260937" y="867268"/>
                    <a:pt x="276260" y="909076"/>
                    <a:pt x="286915" y="909166"/>
                  </a:cubicBezTo>
                  <a:cubicBezTo>
                    <a:pt x="318458" y="894861"/>
                    <a:pt x="374602" y="889534"/>
                    <a:pt x="431195" y="874061"/>
                  </a:cubicBezTo>
                  <a:cubicBezTo>
                    <a:pt x="421738" y="848384"/>
                    <a:pt x="392738" y="820342"/>
                    <a:pt x="370801" y="814566"/>
                  </a:cubicBezTo>
                  <a:cubicBezTo>
                    <a:pt x="354610" y="799093"/>
                    <a:pt x="331866" y="769734"/>
                    <a:pt x="328514" y="741662"/>
                  </a:cubicBezTo>
                  <a:cubicBezTo>
                    <a:pt x="311605" y="704283"/>
                    <a:pt x="303345" y="672709"/>
                    <a:pt x="297778" y="652628"/>
                  </a:cubicBezTo>
                  <a:cubicBezTo>
                    <a:pt x="278475" y="582029"/>
                    <a:pt x="255042" y="478061"/>
                    <a:pt x="243909" y="414286"/>
                  </a:cubicBezTo>
                  <a:cubicBezTo>
                    <a:pt x="243669" y="375231"/>
                    <a:pt x="234601" y="303315"/>
                    <a:pt x="233135" y="261027"/>
                  </a:cubicBezTo>
                  <a:cubicBezTo>
                    <a:pt x="227389" y="217902"/>
                    <a:pt x="221972" y="118992"/>
                    <a:pt x="219428" y="56743"/>
                  </a:cubicBezTo>
                  <a:cubicBezTo>
                    <a:pt x="217962" y="32651"/>
                    <a:pt x="208475" y="15173"/>
                    <a:pt x="201502" y="0"/>
                  </a:cubicBezTo>
                  <a:cubicBezTo>
                    <a:pt x="121266" y="12659"/>
                    <a:pt x="43305" y="61322"/>
                    <a:pt x="0" y="72574"/>
                  </a:cubicBezTo>
                  <a:cubicBezTo>
                    <a:pt x="4130" y="167534"/>
                    <a:pt x="51685" y="277847"/>
                    <a:pt x="71287" y="322678"/>
                  </a:cubicBezTo>
                  <a:lnTo>
                    <a:pt x="71287" y="322678"/>
                  </a:lnTo>
                  <a:close/>
                </a:path>
              </a:pathLst>
            </a:custGeom>
            <a:solidFill>
              <a:srgbClr val="070707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3D269B64-A9DA-D512-729A-27F0CA1C60BC}"/>
                </a:ext>
              </a:extLst>
            </p:cNvPr>
            <p:cNvSpPr/>
            <p:nvPr/>
          </p:nvSpPr>
          <p:spPr>
            <a:xfrm>
              <a:off x="87333" y="-8953800"/>
              <a:ext cx="154305" cy="86255"/>
            </a:xfrm>
            <a:custGeom>
              <a:avLst/>
              <a:gdLst>
                <a:gd name="connsiteX0" fmla="*/ 135465 w 154305"/>
                <a:gd name="connsiteY0" fmla="*/ 16764 h 86255"/>
                <a:gd name="connsiteX1" fmla="*/ 152613 w 154305"/>
                <a:gd name="connsiteY1" fmla="*/ 86256 h 86255"/>
                <a:gd name="connsiteX2" fmla="*/ 15665 w 154305"/>
                <a:gd name="connsiteY2" fmla="*/ 83981 h 86255"/>
                <a:gd name="connsiteX3" fmla="*/ 2348 w 154305"/>
                <a:gd name="connsiteY3" fmla="*/ 34332 h 86255"/>
                <a:gd name="connsiteX4" fmla="*/ 135465 w 154305"/>
                <a:gd name="connsiteY4" fmla="*/ 16764 h 86255"/>
                <a:gd name="connsiteX5" fmla="*/ 135465 w 154305"/>
                <a:gd name="connsiteY5" fmla="*/ 16764 h 86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305" h="86255">
                  <a:moveTo>
                    <a:pt x="135465" y="16764"/>
                  </a:moveTo>
                  <a:cubicBezTo>
                    <a:pt x="149381" y="35589"/>
                    <a:pt x="158180" y="69107"/>
                    <a:pt x="152613" y="86256"/>
                  </a:cubicBezTo>
                  <a:cubicBezTo>
                    <a:pt x="97786" y="84310"/>
                    <a:pt x="52865" y="86256"/>
                    <a:pt x="15665" y="83981"/>
                  </a:cubicBezTo>
                  <a:cubicBezTo>
                    <a:pt x="-1752" y="79881"/>
                    <a:pt x="-1992" y="51031"/>
                    <a:pt x="2348" y="34332"/>
                  </a:cubicBezTo>
                  <a:cubicBezTo>
                    <a:pt x="37482" y="-205"/>
                    <a:pt x="77256" y="-13283"/>
                    <a:pt x="135465" y="16764"/>
                  </a:cubicBezTo>
                  <a:lnTo>
                    <a:pt x="135465" y="16764"/>
                  </a:lnTo>
                  <a:close/>
                </a:path>
              </a:pathLst>
            </a:custGeom>
            <a:solidFill>
              <a:srgbClr val="333333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9F9D049B-1086-E8BE-B1C2-E45168797C10}"/>
                </a:ext>
              </a:extLst>
            </p:cNvPr>
            <p:cNvSpPr/>
            <p:nvPr/>
          </p:nvSpPr>
          <p:spPr>
            <a:xfrm>
              <a:off x="-26767" y="-9648923"/>
              <a:ext cx="249116" cy="730172"/>
            </a:xfrm>
            <a:custGeom>
              <a:avLst/>
              <a:gdLst>
                <a:gd name="connsiteX0" fmla="*/ 190878 w 249116"/>
                <a:gd name="connsiteY0" fmla="*/ 79220 h 730172"/>
                <a:gd name="connsiteX1" fmla="*/ 142156 w 249116"/>
                <a:gd name="connsiteY1" fmla="*/ 217096 h 730172"/>
                <a:gd name="connsiteX2" fmla="*/ 157270 w 249116"/>
                <a:gd name="connsiteY2" fmla="*/ 542677 h 730172"/>
                <a:gd name="connsiteX3" fmla="*/ 164273 w 249116"/>
                <a:gd name="connsiteY3" fmla="*/ 603370 h 730172"/>
                <a:gd name="connsiteX4" fmla="*/ 198330 w 249116"/>
                <a:gd name="connsiteY4" fmla="*/ 656850 h 730172"/>
                <a:gd name="connsiteX5" fmla="*/ 249117 w 249116"/>
                <a:gd name="connsiteY5" fmla="*/ 712336 h 730172"/>
                <a:gd name="connsiteX6" fmla="*/ 116000 w 249116"/>
                <a:gd name="connsiteY6" fmla="*/ 730173 h 730172"/>
                <a:gd name="connsiteX7" fmla="*/ 94332 w 249116"/>
                <a:gd name="connsiteY7" fmla="*/ 689801 h 730172"/>
                <a:gd name="connsiteX8" fmla="*/ 43785 w 249116"/>
                <a:gd name="connsiteY8" fmla="*/ 638146 h 730172"/>
                <a:gd name="connsiteX9" fmla="*/ 30946 w 249116"/>
                <a:gd name="connsiteY9" fmla="*/ 540223 h 730172"/>
                <a:gd name="connsiteX10" fmla="*/ 7932 w 249116"/>
                <a:gd name="connsiteY10" fmla="*/ 210812 h 730172"/>
                <a:gd name="connsiteX11" fmla="*/ 45161 w 249116"/>
                <a:gd name="connsiteY11" fmla="*/ 511 h 730172"/>
                <a:gd name="connsiteX12" fmla="*/ 190878 w 249116"/>
                <a:gd name="connsiteY12" fmla="*/ 79220 h 730172"/>
                <a:gd name="connsiteX13" fmla="*/ 190878 w 249116"/>
                <a:gd name="connsiteY13" fmla="*/ 79220 h 730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9116" h="730172">
                  <a:moveTo>
                    <a:pt x="190878" y="79220"/>
                  </a:moveTo>
                  <a:cubicBezTo>
                    <a:pt x="175944" y="111752"/>
                    <a:pt x="148381" y="181213"/>
                    <a:pt x="142156" y="217096"/>
                  </a:cubicBezTo>
                  <a:cubicBezTo>
                    <a:pt x="134375" y="261958"/>
                    <a:pt x="145987" y="471899"/>
                    <a:pt x="157270" y="542677"/>
                  </a:cubicBezTo>
                  <a:cubicBezTo>
                    <a:pt x="155983" y="562100"/>
                    <a:pt x="163824" y="584186"/>
                    <a:pt x="164273" y="603370"/>
                  </a:cubicBezTo>
                  <a:cubicBezTo>
                    <a:pt x="167056" y="614653"/>
                    <a:pt x="186239" y="641288"/>
                    <a:pt x="198330" y="656850"/>
                  </a:cubicBezTo>
                  <a:cubicBezTo>
                    <a:pt x="213892" y="662776"/>
                    <a:pt x="246783" y="682289"/>
                    <a:pt x="249117" y="712336"/>
                  </a:cubicBezTo>
                  <a:cubicBezTo>
                    <a:pt x="214551" y="718710"/>
                    <a:pt x="161459" y="729694"/>
                    <a:pt x="116000" y="730173"/>
                  </a:cubicBezTo>
                  <a:cubicBezTo>
                    <a:pt x="104956" y="715119"/>
                    <a:pt x="96906" y="707218"/>
                    <a:pt x="94332" y="689801"/>
                  </a:cubicBezTo>
                  <a:cubicBezTo>
                    <a:pt x="80835" y="664033"/>
                    <a:pt x="58359" y="663345"/>
                    <a:pt x="43785" y="638146"/>
                  </a:cubicBezTo>
                  <a:cubicBezTo>
                    <a:pt x="18257" y="630694"/>
                    <a:pt x="30138" y="580266"/>
                    <a:pt x="30946" y="540223"/>
                  </a:cubicBezTo>
                  <a:cubicBezTo>
                    <a:pt x="21698" y="448256"/>
                    <a:pt x="2215" y="322740"/>
                    <a:pt x="7932" y="210812"/>
                  </a:cubicBezTo>
                  <a:cubicBezTo>
                    <a:pt x="-20559" y="133180"/>
                    <a:pt x="36183" y="51927"/>
                    <a:pt x="45161" y="511"/>
                  </a:cubicBezTo>
                  <a:cubicBezTo>
                    <a:pt x="117137" y="-1613"/>
                    <a:pt x="162656" y="-776"/>
                    <a:pt x="190878" y="79220"/>
                  </a:cubicBezTo>
                  <a:lnTo>
                    <a:pt x="190878" y="79220"/>
                  </a:lnTo>
                  <a:close/>
                </a:path>
              </a:pathLst>
            </a:custGeom>
            <a:solidFill>
              <a:srgbClr val="070707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C0905055-D952-2E2E-AA45-F414BF0A2F06}"/>
                </a:ext>
              </a:extLst>
            </p:cNvPr>
            <p:cNvSpPr/>
            <p:nvPr/>
          </p:nvSpPr>
          <p:spPr>
            <a:xfrm>
              <a:off x="3189" y="-9905457"/>
              <a:ext cx="347518" cy="351695"/>
            </a:xfrm>
            <a:custGeom>
              <a:avLst/>
              <a:gdLst>
                <a:gd name="connsiteX0" fmla="*/ 347519 w 347518"/>
                <a:gd name="connsiteY0" fmla="*/ 53000 h 351695"/>
                <a:gd name="connsiteX1" fmla="*/ 260370 w 347518"/>
                <a:gd name="connsiteY1" fmla="*/ 140149 h 351695"/>
                <a:gd name="connsiteX2" fmla="*/ 221644 w 347518"/>
                <a:gd name="connsiteY2" fmla="*/ 212783 h 351695"/>
                <a:gd name="connsiteX3" fmla="*/ 173221 w 347518"/>
                <a:gd name="connsiteY3" fmla="*/ 295083 h 351695"/>
                <a:gd name="connsiteX4" fmla="*/ 158677 w 347518"/>
                <a:gd name="connsiteY4" fmla="*/ 343506 h 351695"/>
                <a:gd name="connsiteX5" fmla="*/ 81225 w 347518"/>
                <a:gd name="connsiteY5" fmla="*/ 328991 h 351695"/>
                <a:gd name="connsiteX6" fmla="*/ 3742 w 347518"/>
                <a:gd name="connsiteY6" fmla="*/ 280569 h 351695"/>
                <a:gd name="connsiteX7" fmla="*/ 18257 w 347518"/>
                <a:gd name="connsiteY7" fmla="*/ 33637 h 351695"/>
                <a:gd name="connsiteX8" fmla="*/ 347519 w 347518"/>
                <a:gd name="connsiteY8" fmla="*/ 53000 h 351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7518" h="351695">
                  <a:moveTo>
                    <a:pt x="347519" y="53000"/>
                  </a:moveTo>
                  <a:cubicBezTo>
                    <a:pt x="312803" y="96515"/>
                    <a:pt x="305411" y="117644"/>
                    <a:pt x="260370" y="140149"/>
                  </a:cubicBezTo>
                  <a:cubicBezTo>
                    <a:pt x="262944" y="181688"/>
                    <a:pt x="237326" y="191834"/>
                    <a:pt x="221644" y="212783"/>
                  </a:cubicBezTo>
                  <a:cubicBezTo>
                    <a:pt x="214432" y="254651"/>
                    <a:pt x="192046" y="270004"/>
                    <a:pt x="173221" y="295083"/>
                  </a:cubicBezTo>
                  <a:cubicBezTo>
                    <a:pt x="172832" y="320821"/>
                    <a:pt x="165171" y="330547"/>
                    <a:pt x="158677" y="343506"/>
                  </a:cubicBezTo>
                  <a:cubicBezTo>
                    <a:pt x="114055" y="365353"/>
                    <a:pt x="92627" y="337521"/>
                    <a:pt x="81225" y="328991"/>
                  </a:cubicBezTo>
                  <a:cubicBezTo>
                    <a:pt x="23465" y="337431"/>
                    <a:pt x="18257" y="309628"/>
                    <a:pt x="3742" y="280569"/>
                  </a:cubicBezTo>
                  <a:cubicBezTo>
                    <a:pt x="-5206" y="194078"/>
                    <a:pt x="2785" y="111060"/>
                    <a:pt x="18257" y="33637"/>
                  </a:cubicBezTo>
                  <a:cubicBezTo>
                    <a:pt x="114444" y="-34478"/>
                    <a:pt x="273389" y="15920"/>
                    <a:pt x="347519" y="53000"/>
                  </a:cubicBezTo>
                  <a:close/>
                </a:path>
              </a:pathLst>
            </a:custGeom>
            <a:solidFill>
              <a:srgbClr val="EEDEAD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E33F3569-FC0D-A99A-637E-8D1D20A08A4E}"/>
                </a:ext>
              </a:extLst>
            </p:cNvPr>
            <p:cNvSpPr/>
            <p:nvPr/>
          </p:nvSpPr>
          <p:spPr>
            <a:xfrm>
              <a:off x="1213289" y="-8979201"/>
              <a:ext cx="185778" cy="121800"/>
            </a:xfrm>
            <a:custGeom>
              <a:avLst/>
              <a:gdLst>
                <a:gd name="connsiteX0" fmla="*/ 169049 w 185778"/>
                <a:gd name="connsiteY0" fmla="*/ 31990 h 121800"/>
                <a:gd name="connsiteX1" fmla="*/ 185778 w 185778"/>
                <a:gd name="connsiteY1" fmla="*/ 119318 h 121800"/>
                <a:gd name="connsiteX2" fmla="*/ 2293 w 185778"/>
                <a:gd name="connsiteY2" fmla="*/ 121443 h 121800"/>
                <a:gd name="connsiteX3" fmla="*/ 2293 w 185778"/>
                <a:gd name="connsiteY3" fmla="*/ 66616 h 121800"/>
                <a:gd name="connsiteX4" fmla="*/ 169049 w 185778"/>
                <a:gd name="connsiteY4" fmla="*/ 31990 h 121800"/>
                <a:gd name="connsiteX5" fmla="*/ 169049 w 185778"/>
                <a:gd name="connsiteY5" fmla="*/ 31990 h 12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778" h="121800">
                  <a:moveTo>
                    <a:pt x="169049" y="31990"/>
                  </a:moveTo>
                  <a:cubicBezTo>
                    <a:pt x="185359" y="53867"/>
                    <a:pt x="182576" y="94089"/>
                    <a:pt x="185778" y="119318"/>
                  </a:cubicBezTo>
                  <a:cubicBezTo>
                    <a:pt x="138852" y="123089"/>
                    <a:pt x="43533" y="121443"/>
                    <a:pt x="2293" y="121443"/>
                  </a:cubicBezTo>
                  <a:cubicBezTo>
                    <a:pt x="-999" y="105581"/>
                    <a:pt x="-520" y="79844"/>
                    <a:pt x="2293" y="66616"/>
                  </a:cubicBezTo>
                  <a:cubicBezTo>
                    <a:pt x="18214" y="11968"/>
                    <a:pt x="122781" y="-32684"/>
                    <a:pt x="169049" y="31990"/>
                  </a:cubicBezTo>
                  <a:lnTo>
                    <a:pt x="169049" y="31990"/>
                  </a:lnTo>
                  <a:close/>
                </a:path>
              </a:pathLst>
            </a:custGeom>
            <a:solidFill>
              <a:srgbClr val="4D4D4D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87568360-D0EE-F40D-3026-B56746ECD6DD}"/>
                </a:ext>
              </a:extLst>
            </p:cNvPr>
            <p:cNvSpPr/>
            <p:nvPr/>
          </p:nvSpPr>
          <p:spPr>
            <a:xfrm>
              <a:off x="-31994" y="-8978135"/>
              <a:ext cx="188457" cy="112256"/>
            </a:xfrm>
            <a:custGeom>
              <a:avLst/>
              <a:gdLst>
                <a:gd name="connsiteX0" fmla="*/ 2475 w 188457"/>
                <a:gd name="connsiteY0" fmla="*/ 52890 h 112256"/>
                <a:gd name="connsiteX1" fmla="*/ 9688 w 188457"/>
                <a:gd name="connsiteY1" fmla="*/ 106580 h 112256"/>
                <a:gd name="connsiteX2" fmla="*/ 187666 w 188457"/>
                <a:gd name="connsiteY2" fmla="*/ 106850 h 112256"/>
                <a:gd name="connsiteX3" fmla="*/ 160881 w 188457"/>
                <a:gd name="connsiteY3" fmla="*/ 29816 h 112256"/>
                <a:gd name="connsiteX4" fmla="*/ 2475 w 188457"/>
                <a:gd name="connsiteY4" fmla="*/ 52890 h 112256"/>
                <a:gd name="connsiteX5" fmla="*/ 2475 w 188457"/>
                <a:gd name="connsiteY5" fmla="*/ 52890 h 112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8457" h="112256">
                  <a:moveTo>
                    <a:pt x="2475" y="52890"/>
                  </a:moveTo>
                  <a:cubicBezTo>
                    <a:pt x="-3840" y="68602"/>
                    <a:pt x="3164" y="97482"/>
                    <a:pt x="9688" y="106580"/>
                  </a:cubicBezTo>
                  <a:cubicBezTo>
                    <a:pt x="50060" y="115110"/>
                    <a:pt x="132480" y="113045"/>
                    <a:pt x="187666" y="106850"/>
                  </a:cubicBezTo>
                  <a:cubicBezTo>
                    <a:pt x="191228" y="80334"/>
                    <a:pt x="182848" y="52382"/>
                    <a:pt x="160881" y="29816"/>
                  </a:cubicBezTo>
                  <a:cubicBezTo>
                    <a:pt x="98722" y="-26507"/>
                    <a:pt x="38657" y="5994"/>
                    <a:pt x="2475" y="52890"/>
                  </a:cubicBezTo>
                  <a:lnTo>
                    <a:pt x="2475" y="52890"/>
                  </a:lnTo>
                  <a:close/>
                </a:path>
              </a:pathLst>
            </a:custGeom>
            <a:solidFill>
              <a:srgbClr val="4D4D4D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A8ADB1EC-1FE1-A6C7-5FD0-AD189F0F092B}"/>
                </a:ext>
              </a:extLst>
            </p:cNvPr>
            <p:cNvSpPr/>
            <p:nvPr/>
          </p:nvSpPr>
          <p:spPr>
            <a:xfrm>
              <a:off x="-335112" y="-11064301"/>
              <a:ext cx="2260191" cy="1391190"/>
            </a:xfrm>
            <a:custGeom>
              <a:avLst/>
              <a:gdLst>
                <a:gd name="connsiteX0" fmla="*/ 2138380 w 2260191"/>
                <a:gd name="connsiteY0" fmla="*/ 931005 h 1391190"/>
                <a:gd name="connsiteX1" fmla="*/ 2119017 w 2260191"/>
                <a:gd name="connsiteY1" fmla="*/ 1037517 h 1391190"/>
                <a:gd name="connsiteX2" fmla="*/ 2099654 w 2260191"/>
                <a:gd name="connsiteY2" fmla="*/ 1153725 h 1391190"/>
                <a:gd name="connsiteX3" fmla="*/ 2041565 w 2260191"/>
                <a:gd name="connsiteY3" fmla="*/ 1274782 h 1391190"/>
                <a:gd name="connsiteX4" fmla="*/ 1949568 w 2260191"/>
                <a:gd name="connsiteY4" fmla="*/ 1318356 h 1391190"/>
                <a:gd name="connsiteX5" fmla="*/ 1818844 w 2260191"/>
                <a:gd name="connsiteY5" fmla="*/ 1347416 h 1391190"/>
                <a:gd name="connsiteX6" fmla="*/ 1504127 w 2260191"/>
                <a:gd name="connsiteY6" fmla="*/ 1352264 h 1391190"/>
                <a:gd name="connsiteX7" fmla="*/ 1344345 w 2260191"/>
                <a:gd name="connsiteY7" fmla="*/ 1357112 h 1391190"/>
                <a:gd name="connsiteX8" fmla="*/ 1155502 w 2260191"/>
                <a:gd name="connsiteY8" fmla="*/ 1386172 h 1391190"/>
                <a:gd name="connsiteX9" fmla="*/ 961842 w 2260191"/>
                <a:gd name="connsiteY9" fmla="*/ 1366809 h 1391190"/>
                <a:gd name="connsiteX10" fmla="*/ 777848 w 2260191"/>
                <a:gd name="connsiteY10" fmla="*/ 1361961 h 1391190"/>
                <a:gd name="connsiteX11" fmla="*/ 661640 w 2260191"/>
                <a:gd name="connsiteY11" fmla="*/ 1357112 h 1391190"/>
                <a:gd name="connsiteX12" fmla="*/ 540613 w 2260191"/>
                <a:gd name="connsiteY12" fmla="*/ 1318386 h 1391190"/>
                <a:gd name="connsiteX13" fmla="*/ 230744 w 2260191"/>
                <a:gd name="connsiteY13" fmla="*/ 1255419 h 1391190"/>
                <a:gd name="connsiteX14" fmla="*/ 129051 w 2260191"/>
                <a:gd name="connsiteY14" fmla="*/ 1148877 h 1391190"/>
                <a:gd name="connsiteX15" fmla="*/ 56417 w 2260191"/>
                <a:gd name="connsiteY15" fmla="*/ 998761 h 1391190"/>
                <a:gd name="connsiteX16" fmla="*/ 7994 w 2260191"/>
                <a:gd name="connsiteY16" fmla="*/ 868038 h 1391190"/>
                <a:gd name="connsiteX17" fmla="*/ 7994 w 2260191"/>
                <a:gd name="connsiteY17" fmla="*/ 737285 h 1391190"/>
                <a:gd name="connsiteX18" fmla="*/ 32205 w 2260191"/>
                <a:gd name="connsiteY18" fmla="*/ 582350 h 1391190"/>
                <a:gd name="connsiteX19" fmla="*/ 129051 w 2260191"/>
                <a:gd name="connsiteY19" fmla="*/ 451627 h 1391190"/>
                <a:gd name="connsiteX20" fmla="*/ 216199 w 2260191"/>
                <a:gd name="connsiteY20" fmla="*/ 345115 h 1391190"/>
                <a:gd name="connsiteX21" fmla="*/ 402977 w 2260191"/>
                <a:gd name="connsiteY21" fmla="*/ 261498 h 1391190"/>
                <a:gd name="connsiteX22" fmla="*/ 618065 w 2260191"/>
                <a:gd name="connsiteY22" fmla="*/ 248300 h 1391190"/>
                <a:gd name="connsiteX23" fmla="*/ 840815 w 2260191"/>
                <a:gd name="connsiteY23" fmla="*/ 267663 h 1391190"/>
                <a:gd name="connsiteX24" fmla="*/ 1029627 w 2260191"/>
                <a:gd name="connsiteY24" fmla="*/ 272511 h 1391190"/>
                <a:gd name="connsiteX25" fmla="*/ 1223318 w 2260191"/>
                <a:gd name="connsiteY25" fmla="*/ 282208 h 1391190"/>
                <a:gd name="connsiteX26" fmla="*/ 1397615 w 2260191"/>
                <a:gd name="connsiteY26" fmla="*/ 272511 h 1391190"/>
                <a:gd name="connsiteX27" fmla="*/ 1528369 w 2260191"/>
                <a:gd name="connsiteY27" fmla="*/ 248300 h 1391190"/>
                <a:gd name="connsiteX28" fmla="*/ 1630691 w 2260191"/>
                <a:gd name="connsiteY28" fmla="*/ 232349 h 1391190"/>
                <a:gd name="connsiteX29" fmla="*/ 1694675 w 2260191"/>
                <a:gd name="connsiteY29" fmla="*/ 224478 h 1391190"/>
                <a:gd name="connsiteX30" fmla="*/ 1746480 w 2260191"/>
                <a:gd name="connsiteY30" fmla="*/ 134635 h 1391190"/>
                <a:gd name="connsiteX31" fmla="*/ 1785206 w 2260191"/>
                <a:gd name="connsiteY31" fmla="*/ 61044 h 1391190"/>
                <a:gd name="connsiteX32" fmla="*/ 2248453 w 2260191"/>
                <a:gd name="connsiteY32" fmla="*/ 144392 h 1391190"/>
                <a:gd name="connsiteX33" fmla="*/ 2253960 w 2260191"/>
                <a:gd name="connsiteY33" fmla="*/ 239262 h 1391190"/>
                <a:gd name="connsiteX34" fmla="*/ 2238457 w 2260191"/>
                <a:gd name="connsiteY34" fmla="*/ 367112 h 1391190"/>
                <a:gd name="connsiteX35" fmla="*/ 2222955 w 2260191"/>
                <a:gd name="connsiteY35" fmla="*/ 478442 h 1391190"/>
                <a:gd name="connsiteX36" fmla="*/ 2210834 w 2260191"/>
                <a:gd name="connsiteY36" fmla="*/ 606292 h 1391190"/>
                <a:gd name="connsiteX37" fmla="*/ 2184229 w 2260191"/>
                <a:gd name="connsiteY37" fmla="*/ 734651 h 1391190"/>
                <a:gd name="connsiteX38" fmla="*/ 2173275 w 2260191"/>
                <a:gd name="connsiteY38" fmla="*/ 837631 h 1391190"/>
                <a:gd name="connsiteX39" fmla="*/ 2138380 w 2260191"/>
                <a:gd name="connsiteY39" fmla="*/ 931005 h 1391190"/>
                <a:gd name="connsiteX40" fmla="*/ 2138380 w 2260191"/>
                <a:gd name="connsiteY40" fmla="*/ 931005 h 139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260191" h="1391190">
                  <a:moveTo>
                    <a:pt x="2138380" y="931005"/>
                  </a:moveTo>
                  <a:cubicBezTo>
                    <a:pt x="2139996" y="974041"/>
                    <a:pt x="2142600" y="1016358"/>
                    <a:pt x="2119017" y="1037517"/>
                  </a:cubicBezTo>
                  <a:cubicBezTo>
                    <a:pt x="2119256" y="1070347"/>
                    <a:pt x="2145473" y="1127988"/>
                    <a:pt x="2099654" y="1153725"/>
                  </a:cubicBezTo>
                  <a:cubicBezTo>
                    <a:pt x="2117191" y="1203195"/>
                    <a:pt x="2098965" y="1265444"/>
                    <a:pt x="2041565" y="1274782"/>
                  </a:cubicBezTo>
                  <a:cubicBezTo>
                    <a:pt x="2016575" y="1308480"/>
                    <a:pt x="1974946" y="1312311"/>
                    <a:pt x="1949568" y="1318356"/>
                  </a:cubicBezTo>
                  <a:cubicBezTo>
                    <a:pt x="1912876" y="1341221"/>
                    <a:pt x="1856792" y="1339814"/>
                    <a:pt x="1818844" y="1347416"/>
                  </a:cubicBezTo>
                  <a:cubicBezTo>
                    <a:pt x="1788139" y="1373782"/>
                    <a:pt x="1586428" y="1361063"/>
                    <a:pt x="1504127" y="1352264"/>
                  </a:cubicBezTo>
                  <a:cubicBezTo>
                    <a:pt x="1456243" y="1368874"/>
                    <a:pt x="1397137" y="1357112"/>
                    <a:pt x="1344345" y="1357112"/>
                  </a:cubicBezTo>
                  <a:cubicBezTo>
                    <a:pt x="1277068" y="1382880"/>
                    <a:pt x="1225982" y="1400238"/>
                    <a:pt x="1155502" y="1386172"/>
                  </a:cubicBezTo>
                  <a:cubicBezTo>
                    <a:pt x="1094510" y="1377014"/>
                    <a:pt x="1008199" y="1389973"/>
                    <a:pt x="961842" y="1366809"/>
                  </a:cubicBezTo>
                  <a:cubicBezTo>
                    <a:pt x="900461" y="1380845"/>
                    <a:pt x="831149" y="1386172"/>
                    <a:pt x="777848" y="1361961"/>
                  </a:cubicBezTo>
                  <a:cubicBezTo>
                    <a:pt x="739211" y="1384915"/>
                    <a:pt x="702371" y="1348972"/>
                    <a:pt x="661640" y="1357112"/>
                  </a:cubicBezTo>
                  <a:cubicBezTo>
                    <a:pt x="611840" y="1342208"/>
                    <a:pt x="572545" y="1342328"/>
                    <a:pt x="540613" y="1318386"/>
                  </a:cubicBezTo>
                  <a:cubicBezTo>
                    <a:pt x="405969" y="1307942"/>
                    <a:pt x="328307" y="1304230"/>
                    <a:pt x="230744" y="1255419"/>
                  </a:cubicBezTo>
                  <a:cubicBezTo>
                    <a:pt x="193963" y="1225551"/>
                    <a:pt x="154519" y="1198706"/>
                    <a:pt x="129051" y="1148877"/>
                  </a:cubicBezTo>
                  <a:cubicBezTo>
                    <a:pt x="85775" y="1106799"/>
                    <a:pt x="58871" y="1042425"/>
                    <a:pt x="56417" y="998761"/>
                  </a:cubicBezTo>
                  <a:cubicBezTo>
                    <a:pt x="25621" y="966769"/>
                    <a:pt x="7994" y="934537"/>
                    <a:pt x="7994" y="868038"/>
                  </a:cubicBezTo>
                  <a:cubicBezTo>
                    <a:pt x="-9992" y="821890"/>
                    <a:pt x="7994" y="782924"/>
                    <a:pt x="7994" y="737285"/>
                  </a:cubicBezTo>
                  <a:cubicBezTo>
                    <a:pt x="-1643" y="680123"/>
                    <a:pt x="24364" y="621585"/>
                    <a:pt x="32205" y="582350"/>
                  </a:cubicBezTo>
                  <a:cubicBezTo>
                    <a:pt x="56686" y="511991"/>
                    <a:pt x="96070" y="495591"/>
                    <a:pt x="129051" y="451627"/>
                  </a:cubicBezTo>
                  <a:cubicBezTo>
                    <a:pt x="138597" y="398087"/>
                    <a:pt x="182202" y="370614"/>
                    <a:pt x="216199" y="345115"/>
                  </a:cubicBezTo>
                  <a:cubicBezTo>
                    <a:pt x="265131" y="289540"/>
                    <a:pt x="318102" y="255423"/>
                    <a:pt x="402977" y="261498"/>
                  </a:cubicBezTo>
                  <a:cubicBezTo>
                    <a:pt x="458791" y="228817"/>
                    <a:pt x="554918" y="234623"/>
                    <a:pt x="618065" y="248300"/>
                  </a:cubicBezTo>
                  <a:cubicBezTo>
                    <a:pt x="707129" y="230493"/>
                    <a:pt x="748669" y="230014"/>
                    <a:pt x="840815" y="267663"/>
                  </a:cubicBezTo>
                  <a:cubicBezTo>
                    <a:pt x="906027" y="267663"/>
                    <a:pt x="970401" y="266646"/>
                    <a:pt x="1029627" y="272511"/>
                  </a:cubicBezTo>
                  <a:cubicBezTo>
                    <a:pt x="1097653" y="245307"/>
                    <a:pt x="1149457" y="261378"/>
                    <a:pt x="1223318" y="282208"/>
                  </a:cubicBezTo>
                  <a:cubicBezTo>
                    <a:pt x="1272070" y="291964"/>
                    <a:pt x="1338838" y="270057"/>
                    <a:pt x="1397615" y="272511"/>
                  </a:cubicBezTo>
                  <a:cubicBezTo>
                    <a:pt x="1440112" y="264012"/>
                    <a:pt x="1470249" y="237975"/>
                    <a:pt x="1528369" y="248300"/>
                  </a:cubicBezTo>
                  <a:cubicBezTo>
                    <a:pt x="1558835" y="233067"/>
                    <a:pt x="1591695" y="216906"/>
                    <a:pt x="1630691" y="232349"/>
                  </a:cubicBezTo>
                  <a:cubicBezTo>
                    <a:pt x="1650173" y="218432"/>
                    <a:pt x="1671931" y="223610"/>
                    <a:pt x="1694675" y="224478"/>
                  </a:cubicBezTo>
                  <a:cubicBezTo>
                    <a:pt x="1703714" y="185782"/>
                    <a:pt x="1716493" y="165311"/>
                    <a:pt x="1746480" y="134635"/>
                  </a:cubicBezTo>
                  <a:cubicBezTo>
                    <a:pt x="1751388" y="110125"/>
                    <a:pt x="1762252" y="87500"/>
                    <a:pt x="1785206" y="61044"/>
                  </a:cubicBezTo>
                  <a:cubicBezTo>
                    <a:pt x="1921795" y="-71834"/>
                    <a:pt x="2190813" y="38269"/>
                    <a:pt x="2248453" y="144392"/>
                  </a:cubicBezTo>
                  <a:cubicBezTo>
                    <a:pt x="2249321" y="177911"/>
                    <a:pt x="2267188" y="206132"/>
                    <a:pt x="2253960" y="239262"/>
                  </a:cubicBezTo>
                  <a:cubicBezTo>
                    <a:pt x="2267786" y="286398"/>
                    <a:pt x="2256833" y="330361"/>
                    <a:pt x="2238457" y="367112"/>
                  </a:cubicBezTo>
                  <a:cubicBezTo>
                    <a:pt x="2258628" y="412781"/>
                    <a:pt x="2242916" y="457433"/>
                    <a:pt x="2222955" y="478442"/>
                  </a:cubicBezTo>
                  <a:cubicBezTo>
                    <a:pt x="2234896" y="520400"/>
                    <a:pt x="2233519" y="571247"/>
                    <a:pt x="2210834" y="606292"/>
                  </a:cubicBezTo>
                  <a:cubicBezTo>
                    <a:pt x="2233579" y="646186"/>
                    <a:pt x="2219304" y="696105"/>
                    <a:pt x="2184229" y="734651"/>
                  </a:cubicBezTo>
                  <a:cubicBezTo>
                    <a:pt x="2208650" y="769277"/>
                    <a:pt x="2201407" y="811624"/>
                    <a:pt x="2173275" y="837631"/>
                  </a:cubicBezTo>
                  <a:cubicBezTo>
                    <a:pt x="2175430" y="873993"/>
                    <a:pt x="2166003" y="901826"/>
                    <a:pt x="2138380" y="931005"/>
                  </a:cubicBezTo>
                  <a:lnTo>
                    <a:pt x="2138380" y="931005"/>
                  </a:lnTo>
                  <a:close/>
                </a:path>
              </a:pathLst>
            </a:custGeom>
            <a:solidFill>
              <a:srgbClr val="FFF3D0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B164B52A-676F-DD0E-D97E-A93F20907E66}"/>
                </a:ext>
              </a:extLst>
            </p:cNvPr>
            <p:cNvSpPr/>
            <p:nvPr/>
          </p:nvSpPr>
          <p:spPr>
            <a:xfrm>
              <a:off x="1133217" y="-9851166"/>
              <a:ext cx="251425" cy="941932"/>
            </a:xfrm>
            <a:custGeom>
              <a:avLst/>
              <a:gdLst>
                <a:gd name="connsiteX0" fmla="*/ 238227 w 251425"/>
                <a:gd name="connsiteY0" fmla="*/ 132724 h 941932"/>
                <a:gd name="connsiteX1" fmla="*/ 207342 w 251425"/>
                <a:gd name="connsiteY1" fmla="*/ 271917 h 941932"/>
                <a:gd name="connsiteX2" fmla="*/ 176487 w 251425"/>
                <a:gd name="connsiteY2" fmla="*/ 451811 h 941932"/>
                <a:gd name="connsiteX3" fmla="*/ 148684 w 251425"/>
                <a:gd name="connsiteY3" fmla="*/ 678002 h 941932"/>
                <a:gd name="connsiteX4" fmla="*/ 173195 w 251425"/>
                <a:gd name="connsiteY4" fmla="*/ 782240 h 941932"/>
                <a:gd name="connsiteX5" fmla="*/ 177295 w 251425"/>
                <a:gd name="connsiteY5" fmla="*/ 825874 h 941932"/>
                <a:gd name="connsiteX6" fmla="*/ 251425 w 251425"/>
                <a:gd name="connsiteY6" fmla="*/ 907367 h 941932"/>
                <a:gd name="connsiteX7" fmla="*/ 83891 w 251425"/>
                <a:gd name="connsiteY7" fmla="*/ 941933 h 941932"/>
                <a:gd name="connsiteX8" fmla="*/ 65486 w 251425"/>
                <a:gd name="connsiteY8" fmla="*/ 878068 h 941932"/>
                <a:gd name="connsiteX9" fmla="*/ 46781 w 251425"/>
                <a:gd name="connsiteY9" fmla="*/ 828687 h 941932"/>
                <a:gd name="connsiteX10" fmla="*/ 9731 w 251425"/>
                <a:gd name="connsiteY10" fmla="*/ 683689 h 941932"/>
                <a:gd name="connsiteX11" fmla="*/ 28286 w 251425"/>
                <a:gd name="connsiteY11" fmla="*/ 448728 h 941932"/>
                <a:gd name="connsiteX12" fmla="*/ 31399 w 251425"/>
                <a:gd name="connsiteY12" fmla="*/ 225589 h 941932"/>
                <a:gd name="connsiteX13" fmla="*/ 56029 w 251425"/>
                <a:gd name="connsiteY13" fmla="*/ 71912 h 941932"/>
                <a:gd name="connsiteX14" fmla="*/ 238227 w 251425"/>
                <a:gd name="connsiteY14" fmla="*/ 132724 h 941932"/>
                <a:gd name="connsiteX15" fmla="*/ 238227 w 251425"/>
                <a:gd name="connsiteY15" fmla="*/ 132724 h 941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1425" h="941932">
                  <a:moveTo>
                    <a:pt x="238227" y="132724"/>
                  </a:moveTo>
                  <a:cubicBezTo>
                    <a:pt x="235205" y="185008"/>
                    <a:pt x="219403" y="231904"/>
                    <a:pt x="207342" y="271917"/>
                  </a:cubicBezTo>
                  <a:cubicBezTo>
                    <a:pt x="206803" y="321477"/>
                    <a:pt x="182323" y="388634"/>
                    <a:pt x="176487" y="451811"/>
                  </a:cubicBezTo>
                  <a:cubicBezTo>
                    <a:pt x="164456" y="517083"/>
                    <a:pt x="145272" y="618986"/>
                    <a:pt x="148684" y="678002"/>
                  </a:cubicBezTo>
                  <a:cubicBezTo>
                    <a:pt x="152036" y="701286"/>
                    <a:pt x="174093" y="751983"/>
                    <a:pt x="173195" y="782240"/>
                  </a:cubicBezTo>
                  <a:cubicBezTo>
                    <a:pt x="178522" y="797293"/>
                    <a:pt x="177295" y="825874"/>
                    <a:pt x="177295" y="825874"/>
                  </a:cubicBezTo>
                  <a:cubicBezTo>
                    <a:pt x="203721" y="864451"/>
                    <a:pt x="245290" y="845177"/>
                    <a:pt x="251425" y="907367"/>
                  </a:cubicBezTo>
                  <a:cubicBezTo>
                    <a:pt x="209826" y="910958"/>
                    <a:pt x="147038" y="929573"/>
                    <a:pt x="83891" y="941933"/>
                  </a:cubicBezTo>
                  <a:cubicBezTo>
                    <a:pt x="67491" y="937204"/>
                    <a:pt x="53425" y="910270"/>
                    <a:pt x="65486" y="878068"/>
                  </a:cubicBezTo>
                  <a:lnTo>
                    <a:pt x="46781" y="828687"/>
                  </a:lnTo>
                  <a:cubicBezTo>
                    <a:pt x="3446" y="806122"/>
                    <a:pt x="-11907" y="775865"/>
                    <a:pt x="9731" y="683689"/>
                  </a:cubicBezTo>
                  <a:cubicBezTo>
                    <a:pt x="17692" y="596480"/>
                    <a:pt x="22121" y="498677"/>
                    <a:pt x="28286" y="448728"/>
                  </a:cubicBezTo>
                  <a:cubicBezTo>
                    <a:pt x="33972" y="391208"/>
                    <a:pt x="-3138" y="323991"/>
                    <a:pt x="31399" y="225589"/>
                  </a:cubicBezTo>
                  <a:cubicBezTo>
                    <a:pt x="46422" y="182823"/>
                    <a:pt x="40676" y="122938"/>
                    <a:pt x="56029" y="71912"/>
                  </a:cubicBezTo>
                  <a:cubicBezTo>
                    <a:pt x="118757" y="-19726"/>
                    <a:pt x="277283" y="-47469"/>
                    <a:pt x="238227" y="132724"/>
                  </a:cubicBezTo>
                  <a:lnTo>
                    <a:pt x="238227" y="132724"/>
                  </a:lnTo>
                  <a:close/>
                </a:path>
              </a:pathLst>
            </a:custGeom>
            <a:solidFill>
              <a:srgbClr val="1B1B1B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1D0B90CE-9B02-FEEB-FD78-EA53EB166B9D}"/>
                </a:ext>
              </a:extLst>
            </p:cNvPr>
            <p:cNvSpPr/>
            <p:nvPr/>
          </p:nvSpPr>
          <p:spPr>
            <a:xfrm>
              <a:off x="1076053" y="-10323593"/>
              <a:ext cx="458470" cy="672536"/>
            </a:xfrm>
            <a:custGeom>
              <a:avLst/>
              <a:gdLst>
                <a:gd name="connsiteX0" fmla="*/ 72611 w 458470"/>
                <a:gd name="connsiteY0" fmla="*/ 536947 h 672536"/>
                <a:gd name="connsiteX1" fmla="*/ 94847 w 458470"/>
                <a:gd name="connsiteY1" fmla="*/ 658961 h 672536"/>
                <a:gd name="connsiteX2" fmla="*/ 149554 w 458470"/>
                <a:gd name="connsiteY2" fmla="*/ 662882 h 672536"/>
                <a:gd name="connsiteX3" fmla="*/ 231585 w 458470"/>
                <a:gd name="connsiteY3" fmla="*/ 655071 h 672536"/>
                <a:gd name="connsiteX4" fmla="*/ 290183 w 458470"/>
                <a:gd name="connsiteY4" fmla="*/ 651180 h 672536"/>
                <a:gd name="connsiteX5" fmla="*/ 337050 w 458470"/>
                <a:gd name="connsiteY5" fmla="*/ 576930 h 672536"/>
                <a:gd name="connsiteX6" fmla="*/ 356592 w 458470"/>
                <a:gd name="connsiteY6" fmla="*/ 487058 h 672536"/>
                <a:gd name="connsiteX7" fmla="*/ 380026 w 458470"/>
                <a:gd name="connsiteY7" fmla="*/ 405027 h 672536"/>
                <a:gd name="connsiteX8" fmla="*/ 413125 w 458470"/>
                <a:gd name="connsiteY8" fmla="*/ 342957 h 672536"/>
                <a:gd name="connsiteX9" fmla="*/ 441975 w 458470"/>
                <a:gd name="connsiteY9" fmla="*/ 266074 h 672536"/>
                <a:gd name="connsiteX10" fmla="*/ 451582 w 458470"/>
                <a:gd name="connsiteY10" fmla="*/ 198797 h 672536"/>
                <a:gd name="connsiteX11" fmla="*/ 437157 w 458470"/>
                <a:gd name="connsiteY11" fmla="*/ 141127 h 672536"/>
                <a:gd name="connsiteX12" fmla="*/ 398700 w 458470"/>
                <a:gd name="connsiteY12" fmla="*/ 64243 h 672536"/>
                <a:gd name="connsiteX13" fmla="*/ 341030 w 458470"/>
                <a:gd name="connsiteY13" fmla="*/ 40211 h 672536"/>
                <a:gd name="connsiteX14" fmla="*/ 273753 w 458470"/>
                <a:gd name="connsiteY14" fmla="*/ 20998 h 672536"/>
                <a:gd name="connsiteX15" fmla="*/ 187263 w 458470"/>
                <a:gd name="connsiteY15" fmla="*/ 11391 h 672536"/>
                <a:gd name="connsiteX16" fmla="*/ 119986 w 458470"/>
                <a:gd name="connsiteY16" fmla="*/ 30605 h 672536"/>
                <a:gd name="connsiteX17" fmla="*/ 76741 w 458470"/>
                <a:gd name="connsiteY17" fmla="*/ 78668 h 672536"/>
                <a:gd name="connsiteX18" fmla="*/ 38314 w 458470"/>
                <a:gd name="connsiteY18" fmla="*/ 150733 h 672536"/>
                <a:gd name="connsiteX19" fmla="*/ 14282 w 458470"/>
                <a:gd name="connsiteY19" fmla="*/ 218010 h 672536"/>
                <a:gd name="connsiteX20" fmla="*/ 4675 w 458470"/>
                <a:gd name="connsiteY20" fmla="*/ 299682 h 672536"/>
                <a:gd name="connsiteX21" fmla="*/ 19100 w 458470"/>
                <a:gd name="connsiteY21" fmla="*/ 376566 h 672536"/>
                <a:gd name="connsiteX22" fmla="*/ 55732 w 458470"/>
                <a:gd name="connsiteY22" fmla="*/ 445908 h 672536"/>
                <a:gd name="connsiteX23" fmla="*/ 72611 w 458470"/>
                <a:gd name="connsiteY23" fmla="*/ 536947 h 672536"/>
                <a:gd name="connsiteX24" fmla="*/ 72611 w 458470"/>
                <a:gd name="connsiteY24" fmla="*/ 536947 h 672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58470" h="672536">
                  <a:moveTo>
                    <a:pt x="72611" y="536947"/>
                  </a:moveTo>
                  <a:cubicBezTo>
                    <a:pt x="72611" y="567952"/>
                    <a:pt x="55941" y="619577"/>
                    <a:pt x="94847" y="658961"/>
                  </a:cubicBezTo>
                  <a:cubicBezTo>
                    <a:pt x="112983" y="672548"/>
                    <a:pt x="118340" y="679342"/>
                    <a:pt x="149554" y="662882"/>
                  </a:cubicBezTo>
                  <a:cubicBezTo>
                    <a:pt x="173017" y="667580"/>
                    <a:pt x="200581" y="661505"/>
                    <a:pt x="231585" y="655071"/>
                  </a:cubicBezTo>
                  <a:cubicBezTo>
                    <a:pt x="249901" y="664229"/>
                    <a:pt x="263129" y="677337"/>
                    <a:pt x="290183" y="651180"/>
                  </a:cubicBezTo>
                  <a:cubicBezTo>
                    <a:pt x="313257" y="633882"/>
                    <a:pt x="323523" y="613472"/>
                    <a:pt x="337050" y="576930"/>
                  </a:cubicBezTo>
                  <a:cubicBezTo>
                    <a:pt x="354258" y="553976"/>
                    <a:pt x="361022" y="530363"/>
                    <a:pt x="356592" y="487058"/>
                  </a:cubicBezTo>
                  <a:cubicBezTo>
                    <a:pt x="369282" y="470149"/>
                    <a:pt x="396396" y="436840"/>
                    <a:pt x="380026" y="405027"/>
                  </a:cubicBezTo>
                  <a:cubicBezTo>
                    <a:pt x="422223" y="397126"/>
                    <a:pt x="418901" y="371897"/>
                    <a:pt x="413125" y="342957"/>
                  </a:cubicBezTo>
                  <a:cubicBezTo>
                    <a:pt x="445208" y="316382"/>
                    <a:pt x="447931" y="295971"/>
                    <a:pt x="441975" y="266074"/>
                  </a:cubicBezTo>
                  <a:cubicBezTo>
                    <a:pt x="468042" y="233692"/>
                    <a:pt x="456670" y="224265"/>
                    <a:pt x="451582" y="198797"/>
                  </a:cubicBezTo>
                  <a:cubicBezTo>
                    <a:pt x="458645" y="158874"/>
                    <a:pt x="449128" y="157078"/>
                    <a:pt x="437157" y="141127"/>
                  </a:cubicBezTo>
                  <a:cubicBezTo>
                    <a:pt x="438893" y="97373"/>
                    <a:pt x="427820" y="78818"/>
                    <a:pt x="398700" y="64243"/>
                  </a:cubicBezTo>
                  <a:cubicBezTo>
                    <a:pt x="366708" y="31951"/>
                    <a:pt x="362698" y="35902"/>
                    <a:pt x="341030" y="40211"/>
                  </a:cubicBezTo>
                  <a:cubicBezTo>
                    <a:pt x="317956" y="5435"/>
                    <a:pt x="298413" y="8668"/>
                    <a:pt x="273753" y="20998"/>
                  </a:cubicBezTo>
                  <a:cubicBezTo>
                    <a:pt x="236643" y="-1987"/>
                    <a:pt x="225001" y="-7463"/>
                    <a:pt x="187263" y="11391"/>
                  </a:cubicBezTo>
                  <a:cubicBezTo>
                    <a:pt x="145305" y="-5638"/>
                    <a:pt x="134022" y="2563"/>
                    <a:pt x="119986" y="30605"/>
                  </a:cubicBezTo>
                  <a:cubicBezTo>
                    <a:pt x="80841" y="46257"/>
                    <a:pt x="83415" y="45329"/>
                    <a:pt x="76741" y="78668"/>
                  </a:cubicBezTo>
                  <a:cubicBezTo>
                    <a:pt x="48609" y="109014"/>
                    <a:pt x="45078" y="116855"/>
                    <a:pt x="38314" y="150733"/>
                  </a:cubicBezTo>
                  <a:cubicBezTo>
                    <a:pt x="6411" y="180631"/>
                    <a:pt x="14282" y="196672"/>
                    <a:pt x="14282" y="218010"/>
                  </a:cubicBezTo>
                  <a:cubicBezTo>
                    <a:pt x="-5500" y="247848"/>
                    <a:pt x="-592" y="273376"/>
                    <a:pt x="4675" y="299682"/>
                  </a:cubicBezTo>
                  <a:cubicBezTo>
                    <a:pt x="-6727" y="340773"/>
                    <a:pt x="5543" y="349452"/>
                    <a:pt x="19100" y="376566"/>
                  </a:cubicBezTo>
                  <a:cubicBezTo>
                    <a:pt x="13594" y="417716"/>
                    <a:pt x="26373" y="427682"/>
                    <a:pt x="55732" y="445908"/>
                  </a:cubicBezTo>
                  <a:cubicBezTo>
                    <a:pt x="42115" y="486729"/>
                    <a:pt x="55163" y="507259"/>
                    <a:pt x="72611" y="536947"/>
                  </a:cubicBezTo>
                  <a:lnTo>
                    <a:pt x="72611" y="536947"/>
                  </a:lnTo>
                  <a:close/>
                </a:path>
              </a:pathLst>
            </a:custGeom>
            <a:solidFill>
              <a:srgbClr val="FFF0C5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648F1D42-5CC5-4E4E-965A-6F3045CFE8A6}"/>
                </a:ext>
              </a:extLst>
            </p:cNvPr>
            <p:cNvSpPr/>
            <p:nvPr/>
          </p:nvSpPr>
          <p:spPr>
            <a:xfrm>
              <a:off x="-182939" y="-9765144"/>
              <a:ext cx="311886" cy="841216"/>
            </a:xfrm>
            <a:custGeom>
              <a:avLst/>
              <a:gdLst>
                <a:gd name="connsiteX0" fmla="*/ 14647 w 311886"/>
                <a:gd name="connsiteY0" fmla="*/ 162731 h 841216"/>
                <a:gd name="connsiteX1" fmla="*/ 22278 w 311886"/>
                <a:gd name="connsiteY1" fmla="*/ 370906 h 841216"/>
                <a:gd name="connsiteX2" fmla="*/ 63937 w 311886"/>
                <a:gd name="connsiteY2" fmla="*/ 710583 h 841216"/>
                <a:gd name="connsiteX3" fmla="*/ 126126 w 311886"/>
                <a:gd name="connsiteY3" fmla="*/ 789980 h 841216"/>
                <a:gd name="connsiteX4" fmla="*/ 151295 w 311886"/>
                <a:gd name="connsiteY4" fmla="*/ 841216 h 841216"/>
                <a:gd name="connsiteX5" fmla="*/ 311886 w 311886"/>
                <a:gd name="connsiteY5" fmla="*/ 820357 h 841216"/>
                <a:gd name="connsiteX6" fmla="*/ 243562 w 311886"/>
                <a:gd name="connsiteY6" fmla="*/ 746885 h 841216"/>
                <a:gd name="connsiteX7" fmla="*/ 208636 w 311886"/>
                <a:gd name="connsiteY7" fmla="*/ 681853 h 841216"/>
                <a:gd name="connsiteX8" fmla="*/ 180654 w 311886"/>
                <a:gd name="connsiteY8" fmla="*/ 364801 h 841216"/>
                <a:gd name="connsiteX9" fmla="*/ 222493 w 311886"/>
                <a:gd name="connsiteY9" fmla="*/ 175300 h 841216"/>
                <a:gd name="connsiteX10" fmla="*/ 302250 w 311886"/>
                <a:gd name="connsiteY10" fmla="*/ 88331 h 841216"/>
                <a:gd name="connsiteX11" fmla="*/ 14647 w 311886"/>
                <a:gd name="connsiteY11" fmla="*/ 162731 h 841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1886" h="841216">
                  <a:moveTo>
                    <a:pt x="14647" y="162731"/>
                  </a:moveTo>
                  <a:cubicBezTo>
                    <a:pt x="-13904" y="232013"/>
                    <a:pt x="5160" y="293274"/>
                    <a:pt x="22278" y="370906"/>
                  </a:cubicBezTo>
                  <a:cubicBezTo>
                    <a:pt x="52924" y="509740"/>
                    <a:pt x="57682" y="682541"/>
                    <a:pt x="63937" y="710583"/>
                  </a:cubicBezTo>
                  <a:cubicBezTo>
                    <a:pt x="75729" y="763644"/>
                    <a:pt x="114365" y="767804"/>
                    <a:pt x="126126" y="789980"/>
                  </a:cubicBezTo>
                  <a:cubicBezTo>
                    <a:pt x="132980" y="802849"/>
                    <a:pt x="137230" y="832867"/>
                    <a:pt x="151295" y="841216"/>
                  </a:cubicBezTo>
                  <a:cubicBezTo>
                    <a:pt x="216029" y="825983"/>
                    <a:pt x="267324" y="825684"/>
                    <a:pt x="311886" y="820357"/>
                  </a:cubicBezTo>
                  <a:cubicBezTo>
                    <a:pt x="301023" y="772114"/>
                    <a:pt x="270317" y="772892"/>
                    <a:pt x="243562" y="746885"/>
                  </a:cubicBezTo>
                  <a:cubicBezTo>
                    <a:pt x="236888" y="733537"/>
                    <a:pt x="219231" y="710583"/>
                    <a:pt x="208636" y="681853"/>
                  </a:cubicBezTo>
                  <a:cubicBezTo>
                    <a:pt x="177482" y="593477"/>
                    <a:pt x="186819" y="480890"/>
                    <a:pt x="180654" y="364801"/>
                  </a:cubicBezTo>
                  <a:cubicBezTo>
                    <a:pt x="177272" y="306263"/>
                    <a:pt x="182151" y="235694"/>
                    <a:pt x="222493" y="175300"/>
                  </a:cubicBezTo>
                  <a:cubicBezTo>
                    <a:pt x="243263" y="133731"/>
                    <a:pt x="272861" y="112124"/>
                    <a:pt x="302250" y="88331"/>
                  </a:cubicBezTo>
                  <a:cubicBezTo>
                    <a:pt x="337983" y="-106437"/>
                    <a:pt x="21231" y="68011"/>
                    <a:pt x="14647" y="162731"/>
                  </a:cubicBezTo>
                  <a:close/>
                </a:path>
              </a:pathLst>
            </a:custGeom>
            <a:solidFill>
              <a:srgbClr val="1B1B1B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2608C94D-414A-59A7-194A-3B25D3F69342}"/>
                </a:ext>
              </a:extLst>
            </p:cNvPr>
            <p:cNvSpPr/>
            <p:nvPr/>
          </p:nvSpPr>
          <p:spPr>
            <a:xfrm>
              <a:off x="-266641" y="-10433549"/>
              <a:ext cx="558431" cy="839378"/>
            </a:xfrm>
            <a:custGeom>
              <a:avLst/>
              <a:gdLst>
                <a:gd name="connsiteX0" fmla="*/ 94428 w 558431"/>
                <a:gd name="connsiteY0" fmla="*/ 542366 h 839378"/>
                <a:gd name="connsiteX1" fmla="*/ 128335 w 558431"/>
                <a:gd name="connsiteY1" fmla="*/ 682786 h 839378"/>
                <a:gd name="connsiteX2" fmla="*/ 113821 w 558431"/>
                <a:gd name="connsiteY2" fmla="*/ 760268 h 839378"/>
                <a:gd name="connsiteX3" fmla="*/ 99306 w 558431"/>
                <a:gd name="connsiteY3" fmla="*/ 837751 h 839378"/>
                <a:gd name="connsiteX4" fmla="*/ 142880 w 558431"/>
                <a:gd name="connsiteY4" fmla="*/ 799024 h 839378"/>
                <a:gd name="connsiteX5" fmla="*/ 210666 w 558431"/>
                <a:gd name="connsiteY5" fmla="*/ 779661 h 839378"/>
                <a:gd name="connsiteX6" fmla="*/ 292966 w 558431"/>
                <a:gd name="connsiteY6" fmla="*/ 765147 h 839378"/>
                <a:gd name="connsiteX7" fmla="*/ 384963 w 558431"/>
                <a:gd name="connsiteY7" fmla="*/ 755450 h 839378"/>
                <a:gd name="connsiteX8" fmla="*/ 428538 w 558431"/>
                <a:gd name="connsiteY8" fmla="*/ 711876 h 839378"/>
                <a:gd name="connsiteX9" fmla="*/ 462445 w 558431"/>
                <a:gd name="connsiteY9" fmla="*/ 648938 h 839378"/>
                <a:gd name="connsiteX10" fmla="*/ 501172 w 558431"/>
                <a:gd name="connsiteY10" fmla="*/ 552093 h 839378"/>
                <a:gd name="connsiteX11" fmla="*/ 517931 w 558431"/>
                <a:gd name="connsiteY11" fmla="*/ 472037 h 839378"/>
                <a:gd name="connsiteX12" fmla="*/ 534660 w 558431"/>
                <a:gd name="connsiteY12" fmla="*/ 380040 h 839378"/>
                <a:gd name="connsiteX13" fmla="*/ 551390 w 558431"/>
                <a:gd name="connsiteY13" fmla="*/ 292203 h 839378"/>
                <a:gd name="connsiteX14" fmla="*/ 522121 w 558431"/>
                <a:gd name="connsiteY14" fmla="*/ 187636 h 839378"/>
                <a:gd name="connsiteX15" fmla="*/ 459393 w 558431"/>
                <a:gd name="connsiteY15" fmla="*/ 87260 h 839378"/>
                <a:gd name="connsiteX16" fmla="*/ 375746 w 558431"/>
                <a:gd name="connsiteY16" fmla="*/ 28722 h 839378"/>
                <a:gd name="connsiteX17" fmla="*/ 300478 w 558431"/>
                <a:gd name="connsiteY17" fmla="*/ 16182 h 839378"/>
                <a:gd name="connsiteX18" fmla="*/ 216831 w 558431"/>
                <a:gd name="connsiteY18" fmla="*/ 11992 h 839378"/>
                <a:gd name="connsiteX19" fmla="*/ 149913 w 558431"/>
                <a:gd name="connsiteY19" fmla="*/ 20342 h 839378"/>
                <a:gd name="connsiteX20" fmla="*/ 95565 w 558431"/>
                <a:gd name="connsiteY20" fmla="*/ 74720 h 839378"/>
                <a:gd name="connsiteX21" fmla="*/ 41187 w 558431"/>
                <a:gd name="connsiteY21" fmla="*/ 158367 h 839378"/>
                <a:gd name="connsiteX22" fmla="*/ 7728 w 558431"/>
                <a:gd name="connsiteY22" fmla="*/ 225285 h 839378"/>
                <a:gd name="connsiteX23" fmla="*/ 24457 w 558431"/>
                <a:gd name="connsiteY23" fmla="*/ 313122 h 839378"/>
                <a:gd name="connsiteX24" fmla="*/ 45376 w 558431"/>
                <a:gd name="connsiteY24" fmla="*/ 405119 h 839378"/>
                <a:gd name="connsiteX25" fmla="*/ 49566 w 558431"/>
                <a:gd name="connsiteY25" fmla="*/ 472037 h 839378"/>
                <a:gd name="connsiteX26" fmla="*/ 94428 w 558431"/>
                <a:gd name="connsiteY26" fmla="*/ 542366 h 839378"/>
                <a:gd name="connsiteX27" fmla="*/ 94428 w 558431"/>
                <a:gd name="connsiteY27" fmla="*/ 542366 h 839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58431" h="839378">
                  <a:moveTo>
                    <a:pt x="94428" y="542366"/>
                  </a:moveTo>
                  <a:cubicBezTo>
                    <a:pt x="115167" y="583966"/>
                    <a:pt x="115826" y="650854"/>
                    <a:pt x="128335" y="682786"/>
                  </a:cubicBezTo>
                  <a:cubicBezTo>
                    <a:pt x="128335" y="699097"/>
                    <a:pt x="129503" y="734202"/>
                    <a:pt x="113821" y="760268"/>
                  </a:cubicBezTo>
                  <a:cubicBezTo>
                    <a:pt x="105231" y="777447"/>
                    <a:pt x="85449" y="796391"/>
                    <a:pt x="99306" y="837751"/>
                  </a:cubicBezTo>
                  <a:cubicBezTo>
                    <a:pt x="127348" y="843347"/>
                    <a:pt x="121841" y="835476"/>
                    <a:pt x="142880" y="799024"/>
                  </a:cubicBezTo>
                  <a:cubicBezTo>
                    <a:pt x="177087" y="805878"/>
                    <a:pt x="179751" y="818597"/>
                    <a:pt x="210666" y="779661"/>
                  </a:cubicBezTo>
                  <a:cubicBezTo>
                    <a:pt x="236403" y="798965"/>
                    <a:pt x="264326" y="807284"/>
                    <a:pt x="292966" y="765147"/>
                  </a:cubicBezTo>
                  <a:cubicBezTo>
                    <a:pt x="316669" y="776998"/>
                    <a:pt x="357969" y="782115"/>
                    <a:pt x="384963" y="755450"/>
                  </a:cubicBezTo>
                  <a:cubicBezTo>
                    <a:pt x="421834" y="745454"/>
                    <a:pt x="418063" y="732825"/>
                    <a:pt x="428538" y="711876"/>
                  </a:cubicBezTo>
                  <a:cubicBezTo>
                    <a:pt x="466905" y="707686"/>
                    <a:pt x="462445" y="668810"/>
                    <a:pt x="462445" y="648938"/>
                  </a:cubicBezTo>
                  <a:cubicBezTo>
                    <a:pt x="506499" y="632418"/>
                    <a:pt x="501172" y="579477"/>
                    <a:pt x="501172" y="552093"/>
                  </a:cubicBezTo>
                  <a:cubicBezTo>
                    <a:pt x="512065" y="518604"/>
                    <a:pt x="524934" y="506962"/>
                    <a:pt x="517931" y="472037"/>
                  </a:cubicBezTo>
                  <a:cubicBezTo>
                    <a:pt x="531967" y="440314"/>
                    <a:pt x="541035" y="411823"/>
                    <a:pt x="534660" y="380040"/>
                  </a:cubicBezTo>
                  <a:cubicBezTo>
                    <a:pt x="568987" y="352297"/>
                    <a:pt x="557944" y="324884"/>
                    <a:pt x="551390" y="292203"/>
                  </a:cubicBezTo>
                  <a:cubicBezTo>
                    <a:pt x="556597" y="243301"/>
                    <a:pt x="543429" y="216038"/>
                    <a:pt x="522121" y="187636"/>
                  </a:cubicBezTo>
                  <a:cubicBezTo>
                    <a:pt x="515477" y="139034"/>
                    <a:pt x="498598" y="106862"/>
                    <a:pt x="459393" y="87260"/>
                  </a:cubicBezTo>
                  <a:cubicBezTo>
                    <a:pt x="434493" y="43057"/>
                    <a:pt x="420248" y="28722"/>
                    <a:pt x="375746" y="28722"/>
                  </a:cubicBezTo>
                  <a:cubicBezTo>
                    <a:pt x="348841" y="7952"/>
                    <a:pt x="320051" y="6366"/>
                    <a:pt x="300478" y="16182"/>
                  </a:cubicBezTo>
                  <a:cubicBezTo>
                    <a:pt x="263368" y="-1236"/>
                    <a:pt x="241371" y="-6413"/>
                    <a:pt x="216831" y="11992"/>
                  </a:cubicBezTo>
                  <a:cubicBezTo>
                    <a:pt x="180289" y="-8478"/>
                    <a:pt x="165775" y="-787"/>
                    <a:pt x="149913" y="20342"/>
                  </a:cubicBezTo>
                  <a:cubicBezTo>
                    <a:pt x="118818" y="27106"/>
                    <a:pt x="100922" y="47875"/>
                    <a:pt x="95565" y="74720"/>
                  </a:cubicBezTo>
                  <a:cubicBezTo>
                    <a:pt x="52739" y="95879"/>
                    <a:pt x="55282" y="123113"/>
                    <a:pt x="41187" y="158367"/>
                  </a:cubicBezTo>
                  <a:cubicBezTo>
                    <a:pt x="7339" y="179586"/>
                    <a:pt x="1084" y="192096"/>
                    <a:pt x="7728" y="225285"/>
                  </a:cubicBezTo>
                  <a:cubicBezTo>
                    <a:pt x="-10917" y="269907"/>
                    <a:pt x="7967" y="291126"/>
                    <a:pt x="24457" y="313122"/>
                  </a:cubicBezTo>
                  <a:cubicBezTo>
                    <a:pt x="17873" y="354991"/>
                    <a:pt x="39092" y="373665"/>
                    <a:pt x="45376" y="405119"/>
                  </a:cubicBezTo>
                  <a:cubicBezTo>
                    <a:pt x="24786" y="433610"/>
                    <a:pt x="39152" y="451238"/>
                    <a:pt x="49566" y="472037"/>
                  </a:cubicBezTo>
                  <a:cubicBezTo>
                    <a:pt x="53786" y="509835"/>
                    <a:pt x="67672" y="522195"/>
                    <a:pt x="94428" y="542366"/>
                  </a:cubicBezTo>
                  <a:lnTo>
                    <a:pt x="94428" y="542366"/>
                  </a:lnTo>
                  <a:close/>
                </a:path>
              </a:pathLst>
            </a:custGeom>
            <a:solidFill>
              <a:srgbClr val="FFF0C5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1D4474B1-BE1B-7084-3A6A-3C1A87248B43}"/>
                </a:ext>
              </a:extLst>
            </p:cNvPr>
            <p:cNvSpPr/>
            <p:nvPr/>
          </p:nvSpPr>
          <p:spPr>
            <a:xfrm>
              <a:off x="1114659" y="-11199521"/>
              <a:ext cx="405483" cy="200946"/>
            </a:xfrm>
            <a:custGeom>
              <a:avLst/>
              <a:gdLst>
                <a:gd name="connsiteX0" fmla="*/ 359376 w 405483"/>
                <a:gd name="connsiteY0" fmla="*/ 0 h 200946"/>
                <a:gd name="connsiteX1" fmla="*/ 146113 w 405483"/>
                <a:gd name="connsiteY1" fmla="*/ 58359 h 200946"/>
                <a:gd name="connsiteX2" fmla="*/ 187 w 405483"/>
                <a:gd name="connsiteY2" fmla="*/ 78560 h 200946"/>
                <a:gd name="connsiteX3" fmla="*/ 233651 w 405483"/>
                <a:gd name="connsiteY3" fmla="*/ 197521 h 200946"/>
                <a:gd name="connsiteX4" fmla="*/ 343664 w 405483"/>
                <a:gd name="connsiteY4" fmla="*/ 130184 h 200946"/>
                <a:gd name="connsiteX5" fmla="*/ 359376 w 405483"/>
                <a:gd name="connsiteY5" fmla="*/ 0 h 200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5483" h="200946">
                  <a:moveTo>
                    <a:pt x="359376" y="0"/>
                  </a:moveTo>
                  <a:cubicBezTo>
                    <a:pt x="300000" y="21877"/>
                    <a:pt x="217430" y="55246"/>
                    <a:pt x="146113" y="58359"/>
                  </a:cubicBezTo>
                  <a:cubicBezTo>
                    <a:pt x="89341" y="60843"/>
                    <a:pt x="-4751" y="46687"/>
                    <a:pt x="187" y="78560"/>
                  </a:cubicBezTo>
                  <a:cubicBezTo>
                    <a:pt x="11888" y="154066"/>
                    <a:pt x="143898" y="216465"/>
                    <a:pt x="233651" y="197521"/>
                  </a:cubicBezTo>
                  <a:cubicBezTo>
                    <a:pt x="266062" y="190668"/>
                    <a:pt x="308589" y="162297"/>
                    <a:pt x="343664" y="130184"/>
                  </a:cubicBezTo>
                  <a:cubicBezTo>
                    <a:pt x="391608" y="107649"/>
                    <a:pt x="446794" y="8260"/>
                    <a:pt x="359376" y="0"/>
                  </a:cubicBezTo>
                  <a:close/>
                </a:path>
              </a:pathLst>
            </a:custGeom>
            <a:solidFill>
              <a:srgbClr val="101010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24837E18-2E09-F5E0-0193-B9E5A22058FA}"/>
                </a:ext>
              </a:extLst>
            </p:cNvPr>
            <p:cNvSpPr/>
            <p:nvPr/>
          </p:nvSpPr>
          <p:spPr>
            <a:xfrm>
              <a:off x="1134468" y="-11160698"/>
              <a:ext cx="317211" cy="137764"/>
            </a:xfrm>
            <a:custGeom>
              <a:avLst/>
              <a:gdLst>
                <a:gd name="connsiteX0" fmla="*/ 133008 w 317211"/>
                <a:gd name="connsiteY0" fmla="*/ 35247 h 137764"/>
                <a:gd name="connsiteX1" fmla="*/ 549 w 317211"/>
                <a:gd name="connsiteY1" fmla="*/ 48714 h 137764"/>
                <a:gd name="connsiteX2" fmla="*/ 175655 w 317211"/>
                <a:gd name="connsiteY2" fmla="*/ 136252 h 137764"/>
                <a:gd name="connsiteX3" fmla="*/ 312603 w 317211"/>
                <a:gd name="connsiteY3" fmla="*/ 55448 h 137764"/>
                <a:gd name="connsiteX4" fmla="*/ 300542 w 317211"/>
                <a:gd name="connsiteY4" fmla="*/ 1818 h 137764"/>
                <a:gd name="connsiteX5" fmla="*/ 133008 w 317211"/>
                <a:gd name="connsiteY5" fmla="*/ 35247 h 137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7211" h="137764">
                  <a:moveTo>
                    <a:pt x="133008" y="35247"/>
                  </a:moveTo>
                  <a:cubicBezTo>
                    <a:pt x="82790" y="31805"/>
                    <a:pt x="11981" y="23276"/>
                    <a:pt x="549" y="48714"/>
                  </a:cubicBezTo>
                  <a:cubicBezTo>
                    <a:pt x="-9207" y="70441"/>
                    <a:pt x="113495" y="149630"/>
                    <a:pt x="175655" y="136252"/>
                  </a:cubicBezTo>
                  <a:cubicBezTo>
                    <a:pt x="234103" y="123682"/>
                    <a:pt x="252598" y="88637"/>
                    <a:pt x="312603" y="55448"/>
                  </a:cubicBezTo>
                  <a:cubicBezTo>
                    <a:pt x="319875" y="37820"/>
                    <a:pt x="320354" y="-9854"/>
                    <a:pt x="300542" y="1818"/>
                  </a:cubicBezTo>
                  <a:cubicBezTo>
                    <a:pt x="265018" y="22498"/>
                    <a:pt x="180533" y="38509"/>
                    <a:pt x="133008" y="35247"/>
                  </a:cubicBezTo>
                  <a:close/>
                </a:path>
              </a:pathLst>
            </a:custGeom>
            <a:solidFill>
              <a:srgbClr val="350000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B0BE682C-1242-CCC9-6E62-563876046CCB}"/>
                </a:ext>
              </a:extLst>
            </p:cNvPr>
            <p:cNvSpPr/>
            <p:nvPr/>
          </p:nvSpPr>
          <p:spPr>
            <a:xfrm>
              <a:off x="1846164" y="-11200174"/>
              <a:ext cx="403149" cy="201091"/>
            </a:xfrm>
            <a:custGeom>
              <a:avLst/>
              <a:gdLst>
                <a:gd name="connsiteX0" fmla="*/ 43773 w 403149"/>
                <a:gd name="connsiteY0" fmla="*/ 144 h 201091"/>
                <a:gd name="connsiteX1" fmla="*/ 257036 w 403149"/>
                <a:gd name="connsiteY1" fmla="*/ 58503 h 201091"/>
                <a:gd name="connsiteX2" fmla="*/ 402963 w 403149"/>
                <a:gd name="connsiteY2" fmla="*/ 78704 h 201091"/>
                <a:gd name="connsiteX3" fmla="*/ 169499 w 403149"/>
                <a:gd name="connsiteY3" fmla="*/ 197665 h 201091"/>
                <a:gd name="connsiteX4" fmla="*/ 59485 w 403149"/>
                <a:gd name="connsiteY4" fmla="*/ 130328 h 201091"/>
                <a:gd name="connsiteX5" fmla="*/ 43773 w 403149"/>
                <a:gd name="connsiteY5" fmla="*/ 144 h 201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3149" h="201091">
                  <a:moveTo>
                    <a:pt x="43773" y="144"/>
                  </a:moveTo>
                  <a:cubicBezTo>
                    <a:pt x="103149" y="22021"/>
                    <a:pt x="185719" y="55390"/>
                    <a:pt x="257036" y="58503"/>
                  </a:cubicBezTo>
                  <a:cubicBezTo>
                    <a:pt x="313779" y="60987"/>
                    <a:pt x="407901" y="46831"/>
                    <a:pt x="402963" y="78704"/>
                  </a:cubicBezTo>
                  <a:cubicBezTo>
                    <a:pt x="391261" y="154240"/>
                    <a:pt x="259251" y="216609"/>
                    <a:pt x="169499" y="197665"/>
                  </a:cubicBezTo>
                  <a:cubicBezTo>
                    <a:pt x="137087" y="190812"/>
                    <a:pt x="94560" y="162441"/>
                    <a:pt x="59485" y="130328"/>
                  </a:cubicBezTo>
                  <a:cubicBezTo>
                    <a:pt x="-12311" y="105698"/>
                    <a:pt x="-21020" y="-4525"/>
                    <a:pt x="43773" y="144"/>
                  </a:cubicBezTo>
                  <a:close/>
                </a:path>
              </a:pathLst>
            </a:custGeom>
            <a:solidFill>
              <a:srgbClr val="101010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09ED8109-E202-2B82-B8B5-A3AD6C0098AD}"/>
                </a:ext>
              </a:extLst>
            </p:cNvPr>
            <p:cNvSpPr/>
            <p:nvPr/>
          </p:nvSpPr>
          <p:spPr>
            <a:xfrm>
              <a:off x="1912263" y="-11161177"/>
              <a:ext cx="317211" cy="137764"/>
            </a:xfrm>
            <a:custGeom>
              <a:avLst/>
              <a:gdLst>
                <a:gd name="connsiteX0" fmla="*/ 184203 w 317211"/>
                <a:gd name="connsiteY0" fmla="*/ 35247 h 137764"/>
                <a:gd name="connsiteX1" fmla="*/ 316662 w 317211"/>
                <a:gd name="connsiteY1" fmla="*/ 48714 h 137764"/>
                <a:gd name="connsiteX2" fmla="*/ 141557 w 317211"/>
                <a:gd name="connsiteY2" fmla="*/ 136252 h 137764"/>
                <a:gd name="connsiteX3" fmla="*/ 4609 w 317211"/>
                <a:gd name="connsiteY3" fmla="*/ 55448 h 137764"/>
                <a:gd name="connsiteX4" fmla="*/ 16669 w 317211"/>
                <a:gd name="connsiteY4" fmla="*/ 1818 h 137764"/>
                <a:gd name="connsiteX5" fmla="*/ 184203 w 317211"/>
                <a:gd name="connsiteY5" fmla="*/ 35247 h 137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7211" h="137764">
                  <a:moveTo>
                    <a:pt x="184203" y="35247"/>
                  </a:moveTo>
                  <a:cubicBezTo>
                    <a:pt x="234421" y="31805"/>
                    <a:pt x="305230" y="23276"/>
                    <a:pt x="316662" y="48714"/>
                  </a:cubicBezTo>
                  <a:cubicBezTo>
                    <a:pt x="326418" y="70442"/>
                    <a:pt x="203716" y="149629"/>
                    <a:pt x="141557" y="136252"/>
                  </a:cubicBezTo>
                  <a:cubicBezTo>
                    <a:pt x="83108" y="123682"/>
                    <a:pt x="64613" y="88637"/>
                    <a:pt x="4609" y="55448"/>
                  </a:cubicBezTo>
                  <a:cubicBezTo>
                    <a:pt x="-2664" y="37821"/>
                    <a:pt x="-3143" y="-9854"/>
                    <a:pt x="16669" y="1818"/>
                  </a:cubicBezTo>
                  <a:cubicBezTo>
                    <a:pt x="52223" y="22498"/>
                    <a:pt x="136708" y="38509"/>
                    <a:pt x="184203" y="35247"/>
                  </a:cubicBezTo>
                  <a:close/>
                </a:path>
              </a:pathLst>
            </a:custGeom>
            <a:solidFill>
              <a:srgbClr val="350000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6D7F9353-9984-E4A6-E8AD-13C670DDBE8A}"/>
                </a:ext>
              </a:extLst>
            </p:cNvPr>
            <p:cNvSpPr/>
            <p:nvPr/>
          </p:nvSpPr>
          <p:spPr>
            <a:xfrm>
              <a:off x="1581505" y="-10695461"/>
              <a:ext cx="200932" cy="87531"/>
            </a:xfrm>
            <a:custGeom>
              <a:avLst/>
              <a:gdLst>
                <a:gd name="connsiteX0" fmla="*/ 0 w 200932"/>
                <a:gd name="connsiteY0" fmla="*/ 12877 h 87531"/>
                <a:gd name="connsiteX1" fmla="*/ 100466 w 200932"/>
                <a:gd name="connsiteY1" fmla="*/ 87426 h 87531"/>
                <a:gd name="connsiteX2" fmla="*/ 200933 w 200932"/>
                <a:gd name="connsiteY2" fmla="*/ 12398 h 87531"/>
                <a:gd name="connsiteX3" fmla="*/ 0 w 200932"/>
                <a:gd name="connsiteY3" fmla="*/ 12877 h 87531"/>
                <a:gd name="connsiteX4" fmla="*/ 0 w 200932"/>
                <a:gd name="connsiteY4" fmla="*/ 12877 h 87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932" h="87531">
                  <a:moveTo>
                    <a:pt x="0" y="12877"/>
                  </a:moveTo>
                  <a:cubicBezTo>
                    <a:pt x="9936" y="54326"/>
                    <a:pt x="50368" y="85092"/>
                    <a:pt x="100466" y="87426"/>
                  </a:cubicBezTo>
                  <a:cubicBezTo>
                    <a:pt x="150565" y="89730"/>
                    <a:pt x="190967" y="53847"/>
                    <a:pt x="200933" y="12398"/>
                  </a:cubicBezTo>
                  <a:cubicBezTo>
                    <a:pt x="151583" y="996"/>
                    <a:pt x="62638" y="-8791"/>
                    <a:pt x="0" y="12877"/>
                  </a:cubicBezTo>
                  <a:lnTo>
                    <a:pt x="0" y="12877"/>
                  </a:lnTo>
                  <a:close/>
                </a:path>
              </a:pathLst>
            </a:custGeom>
            <a:solidFill>
              <a:srgbClr val="0B0B0B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9FA0E26B-ADA4-C6CA-76B6-7A7D27838FC1}"/>
                </a:ext>
              </a:extLst>
            </p:cNvPr>
            <p:cNvSpPr/>
            <p:nvPr/>
          </p:nvSpPr>
          <p:spPr>
            <a:xfrm>
              <a:off x="1434266" y="-11232635"/>
              <a:ext cx="494823" cy="541840"/>
            </a:xfrm>
            <a:custGeom>
              <a:avLst/>
              <a:gdLst>
                <a:gd name="connsiteX0" fmla="*/ 375316 w 494823"/>
                <a:gd name="connsiteY0" fmla="*/ 522607 h 541840"/>
                <a:gd name="connsiteX1" fmla="*/ 494068 w 494823"/>
                <a:gd name="connsiteY1" fmla="*/ 186761 h 541840"/>
                <a:gd name="connsiteX2" fmla="*/ 247735 w 494823"/>
                <a:gd name="connsiteY2" fmla="*/ 14 h 541840"/>
                <a:gd name="connsiteX3" fmla="*/ 1402 w 494823"/>
                <a:gd name="connsiteY3" fmla="*/ 187240 h 541840"/>
                <a:gd name="connsiteX4" fmla="*/ 120154 w 494823"/>
                <a:gd name="connsiteY4" fmla="*/ 523086 h 541840"/>
                <a:gd name="connsiteX5" fmla="*/ 375316 w 494823"/>
                <a:gd name="connsiteY5" fmla="*/ 522607 h 541840"/>
                <a:gd name="connsiteX6" fmla="*/ 375316 w 494823"/>
                <a:gd name="connsiteY6" fmla="*/ 522607 h 541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4823" h="541840">
                  <a:moveTo>
                    <a:pt x="375316" y="522607"/>
                  </a:moveTo>
                  <a:cubicBezTo>
                    <a:pt x="459861" y="480350"/>
                    <a:pt x="487065" y="307100"/>
                    <a:pt x="494068" y="186761"/>
                  </a:cubicBezTo>
                  <a:cubicBezTo>
                    <a:pt x="507805" y="60318"/>
                    <a:pt x="330754" y="-1063"/>
                    <a:pt x="247735" y="14"/>
                  </a:cubicBezTo>
                  <a:cubicBezTo>
                    <a:pt x="140355" y="1421"/>
                    <a:pt x="-16465" y="70972"/>
                    <a:pt x="1402" y="187240"/>
                  </a:cubicBezTo>
                  <a:cubicBezTo>
                    <a:pt x="8375" y="307549"/>
                    <a:pt x="35579" y="480799"/>
                    <a:pt x="120154" y="523086"/>
                  </a:cubicBezTo>
                  <a:cubicBezTo>
                    <a:pt x="199402" y="555647"/>
                    <a:pt x="297325" y="539337"/>
                    <a:pt x="375316" y="522607"/>
                  </a:cubicBezTo>
                  <a:lnTo>
                    <a:pt x="375316" y="522607"/>
                  </a:lnTo>
                  <a:close/>
                </a:path>
              </a:pathLst>
            </a:custGeom>
            <a:solidFill>
              <a:srgbClr val="1B1B1B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81B6AE3D-B429-57A7-F451-F05F821AB522}"/>
                </a:ext>
              </a:extLst>
            </p:cNvPr>
            <p:cNvSpPr/>
            <p:nvPr/>
          </p:nvSpPr>
          <p:spPr>
            <a:xfrm>
              <a:off x="1415456" y="-11320506"/>
              <a:ext cx="533031" cy="513161"/>
            </a:xfrm>
            <a:custGeom>
              <a:avLst/>
              <a:gdLst>
                <a:gd name="connsiteX0" fmla="*/ 135523 w 533031"/>
                <a:gd name="connsiteY0" fmla="*/ 434534 h 513161"/>
                <a:gd name="connsiteX1" fmla="*/ 394725 w 533031"/>
                <a:gd name="connsiteY1" fmla="*/ 431901 h 513161"/>
                <a:gd name="connsiteX2" fmla="*/ 512848 w 533031"/>
                <a:gd name="connsiteY2" fmla="*/ 272896 h 513161"/>
                <a:gd name="connsiteX3" fmla="*/ 492498 w 533031"/>
                <a:gd name="connsiteY3" fmla="*/ 125324 h 513161"/>
                <a:gd name="connsiteX4" fmla="*/ 266516 w 533031"/>
                <a:gd name="connsiteY4" fmla="*/ 18 h 513161"/>
                <a:gd name="connsiteX5" fmla="*/ 40533 w 533031"/>
                <a:gd name="connsiteY5" fmla="*/ 125803 h 513161"/>
                <a:gd name="connsiteX6" fmla="*/ 20183 w 533031"/>
                <a:gd name="connsiteY6" fmla="*/ 273375 h 513161"/>
                <a:gd name="connsiteX7" fmla="*/ 135523 w 533031"/>
                <a:gd name="connsiteY7" fmla="*/ 434534 h 513161"/>
                <a:gd name="connsiteX8" fmla="*/ 135523 w 533031"/>
                <a:gd name="connsiteY8" fmla="*/ 434534 h 513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3031" h="513161">
                  <a:moveTo>
                    <a:pt x="135523" y="434534"/>
                  </a:moveTo>
                  <a:cubicBezTo>
                    <a:pt x="174728" y="539939"/>
                    <a:pt x="350851" y="539670"/>
                    <a:pt x="394725" y="431901"/>
                  </a:cubicBezTo>
                  <a:cubicBezTo>
                    <a:pt x="410137" y="370879"/>
                    <a:pt x="460176" y="330357"/>
                    <a:pt x="512848" y="272896"/>
                  </a:cubicBezTo>
                  <a:cubicBezTo>
                    <a:pt x="539244" y="239377"/>
                    <a:pt x="546517" y="178385"/>
                    <a:pt x="492498" y="125324"/>
                  </a:cubicBezTo>
                  <a:cubicBezTo>
                    <a:pt x="464216" y="89142"/>
                    <a:pt x="417769" y="1484"/>
                    <a:pt x="266516" y="18"/>
                  </a:cubicBezTo>
                  <a:cubicBezTo>
                    <a:pt x="115232" y="-1449"/>
                    <a:pt x="68785" y="89620"/>
                    <a:pt x="40533" y="125803"/>
                  </a:cubicBezTo>
                  <a:cubicBezTo>
                    <a:pt x="-13486" y="178834"/>
                    <a:pt x="-6213" y="239856"/>
                    <a:pt x="20183" y="273375"/>
                  </a:cubicBezTo>
                  <a:cubicBezTo>
                    <a:pt x="72885" y="330866"/>
                    <a:pt x="122894" y="371387"/>
                    <a:pt x="135523" y="434534"/>
                  </a:cubicBezTo>
                  <a:lnTo>
                    <a:pt x="135523" y="434534"/>
                  </a:lnTo>
                  <a:close/>
                </a:path>
              </a:pathLst>
            </a:custGeom>
            <a:solidFill>
              <a:srgbClr val="131313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34576C0A-7A5B-BD45-00BC-8460A30AC94C}"/>
                </a:ext>
              </a:extLst>
            </p:cNvPr>
            <p:cNvSpPr/>
            <p:nvPr/>
          </p:nvSpPr>
          <p:spPr>
            <a:xfrm>
              <a:off x="1424572" y="-11102630"/>
              <a:ext cx="67701" cy="62293"/>
            </a:xfrm>
            <a:custGeom>
              <a:avLst/>
              <a:gdLst>
                <a:gd name="connsiteX0" fmla="*/ 62931 w 67701"/>
                <a:gd name="connsiteY0" fmla="*/ 44516 h 62293"/>
                <a:gd name="connsiteX1" fmla="*/ 83 w 67701"/>
                <a:gd name="connsiteY1" fmla="*/ 28804 h 62293"/>
                <a:gd name="connsiteX2" fmla="*/ 62931 w 67701"/>
                <a:gd name="connsiteY2" fmla="*/ 44516 h 62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701" h="62293">
                  <a:moveTo>
                    <a:pt x="62931" y="44516"/>
                  </a:moveTo>
                  <a:cubicBezTo>
                    <a:pt x="89416" y="-1992"/>
                    <a:pt x="-3149" y="-19589"/>
                    <a:pt x="83" y="28804"/>
                  </a:cubicBezTo>
                  <a:cubicBezTo>
                    <a:pt x="3136" y="74802"/>
                    <a:pt x="50301" y="66662"/>
                    <a:pt x="62931" y="44516"/>
                  </a:cubicBezTo>
                  <a:close/>
                </a:path>
              </a:pathLst>
            </a:custGeom>
            <a:solidFill>
              <a:srgbClr val="FFFFFF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6D46F372-CB63-76F3-042B-FFB8F2289647}"/>
                </a:ext>
              </a:extLst>
            </p:cNvPr>
            <p:cNvSpPr/>
            <p:nvPr/>
          </p:nvSpPr>
          <p:spPr>
            <a:xfrm>
              <a:off x="1437059" y="-11089038"/>
              <a:ext cx="37445" cy="29622"/>
            </a:xfrm>
            <a:custGeom>
              <a:avLst/>
              <a:gdLst>
                <a:gd name="connsiteX0" fmla="*/ 20397 w 37445"/>
                <a:gd name="connsiteY0" fmla="*/ 8 h 29622"/>
                <a:gd name="connsiteX1" fmla="*/ 22641 w 37445"/>
                <a:gd name="connsiteY1" fmla="*/ 29188 h 29622"/>
                <a:gd name="connsiteX2" fmla="*/ 20397 w 37445"/>
                <a:gd name="connsiteY2" fmla="*/ 8 h 29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445" h="29622">
                  <a:moveTo>
                    <a:pt x="20397" y="8"/>
                  </a:moveTo>
                  <a:cubicBezTo>
                    <a:pt x="-10129" y="-620"/>
                    <a:pt x="-3905" y="33856"/>
                    <a:pt x="22641" y="29188"/>
                  </a:cubicBezTo>
                  <a:cubicBezTo>
                    <a:pt x="45236" y="25237"/>
                    <a:pt x="39939" y="428"/>
                    <a:pt x="20397" y="8"/>
                  </a:cubicBezTo>
                  <a:close/>
                </a:path>
              </a:pathLst>
            </a:custGeom>
            <a:solidFill>
              <a:srgbClr val="000000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4" name="Freeform 153">
              <a:extLst>
                <a:ext uri="{FF2B5EF4-FFF2-40B4-BE49-F238E27FC236}">
                  <a16:creationId xmlns:a16="http://schemas.microsoft.com/office/drawing/2014/main" id="{5DA15577-F4E1-7790-05C9-9CAC4652DFF0}"/>
                </a:ext>
              </a:extLst>
            </p:cNvPr>
            <p:cNvSpPr/>
            <p:nvPr/>
          </p:nvSpPr>
          <p:spPr>
            <a:xfrm>
              <a:off x="1504267" y="-11242169"/>
              <a:ext cx="350712" cy="597548"/>
            </a:xfrm>
            <a:custGeom>
              <a:avLst/>
              <a:gdLst>
                <a:gd name="connsiteX0" fmla="*/ 60299 w 350712"/>
                <a:gd name="connsiteY0" fmla="*/ 563146 h 597548"/>
                <a:gd name="connsiteX1" fmla="*/ 46712 w 350712"/>
                <a:gd name="connsiteY1" fmla="*/ 356227 h 597548"/>
                <a:gd name="connsiteX2" fmla="*/ 3107 w 350712"/>
                <a:gd name="connsiteY2" fmla="*/ 143982 h 597548"/>
                <a:gd name="connsiteX3" fmla="*/ 180278 w 350712"/>
                <a:gd name="connsiteY3" fmla="*/ 1 h 597548"/>
                <a:gd name="connsiteX4" fmla="*/ 347124 w 350712"/>
                <a:gd name="connsiteY4" fmla="*/ 148680 h 597548"/>
                <a:gd name="connsiteX5" fmla="*/ 308697 w 350712"/>
                <a:gd name="connsiteY5" fmla="*/ 355748 h 597548"/>
                <a:gd name="connsiteX6" fmla="*/ 295110 w 350712"/>
                <a:gd name="connsiteY6" fmla="*/ 562697 h 597548"/>
                <a:gd name="connsiteX7" fmla="*/ 177704 w 350712"/>
                <a:gd name="connsiteY7" fmla="*/ 584185 h 597548"/>
                <a:gd name="connsiteX8" fmla="*/ 60299 w 350712"/>
                <a:gd name="connsiteY8" fmla="*/ 563146 h 597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0712" h="597548">
                  <a:moveTo>
                    <a:pt x="60299" y="563146"/>
                  </a:moveTo>
                  <a:cubicBezTo>
                    <a:pt x="4245" y="493923"/>
                    <a:pt x="15737" y="411892"/>
                    <a:pt x="46712" y="356227"/>
                  </a:cubicBezTo>
                  <a:cubicBezTo>
                    <a:pt x="90406" y="277757"/>
                    <a:pt x="18011" y="192195"/>
                    <a:pt x="3107" y="143982"/>
                  </a:cubicBezTo>
                  <a:cubicBezTo>
                    <a:pt x="-19997" y="69253"/>
                    <a:pt x="90376" y="270"/>
                    <a:pt x="180278" y="1"/>
                  </a:cubicBezTo>
                  <a:cubicBezTo>
                    <a:pt x="270180" y="-239"/>
                    <a:pt x="371125" y="65422"/>
                    <a:pt x="347124" y="148680"/>
                  </a:cubicBezTo>
                  <a:cubicBezTo>
                    <a:pt x="320339" y="241605"/>
                    <a:pt x="280505" y="277009"/>
                    <a:pt x="308697" y="355748"/>
                  </a:cubicBezTo>
                  <a:cubicBezTo>
                    <a:pt x="330185" y="415753"/>
                    <a:pt x="351194" y="493445"/>
                    <a:pt x="295110" y="562697"/>
                  </a:cubicBezTo>
                  <a:cubicBezTo>
                    <a:pt x="263566" y="601632"/>
                    <a:pt x="228192" y="605852"/>
                    <a:pt x="177704" y="584185"/>
                  </a:cubicBezTo>
                  <a:cubicBezTo>
                    <a:pt x="127217" y="606301"/>
                    <a:pt x="91812" y="602081"/>
                    <a:pt x="60299" y="563146"/>
                  </a:cubicBezTo>
                  <a:close/>
                </a:path>
              </a:pathLst>
            </a:custGeom>
            <a:solidFill>
              <a:srgbClr val="252525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Freeform 154">
              <a:extLst>
                <a:ext uri="{FF2B5EF4-FFF2-40B4-BE49-F238E27FC236}">
                  <a16:creationId xmlns:a16="http://schemas.microsoft.com/office/drawing/2014/main" id="{8E9504ED-9018-5E3F-95DB-0E4C37142A69}"/>
                </a:ext>
              </a:extLst>
            </p:cNvPr>
            <p:cNvSpPr/>
            <p:nvPr/>
          </p:nvSpPr>
          <p:spPr>
            <a:xfrm>
              <a:off x="1872587" y="-11101954"/>
              <a:ext cx="66817" cy="61328"/>
            </a:xfrm>
            <a:custGeom>
              <a:avLst/>
              <a:gdLst>
                <a:gd name="connsiteX0" fmla="*/ 3883 w 66817"/>
                <a:gd name="connsiteY0" fmla="*/ 43362 h 61328"/>
                <a:gd name="connsiteX1" fmla="*/ 66730 w 66817"/>
                <a:gd name="connsiteY1" fmla="*/ 27650 h 61328"/>
                <a:gd name="connsiteX2" fmla="*/ 3883 w 66817"/>
                <a:gd name="connsiteY2" fmla="*/ 43362 h 61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817" h="61328">
                  <a:moveTo>
                    <a:pt x="3883" y="43362"/>
                  </a:moveTo>
                  <a:cubicBezTo>
                    <a:pt x="-19431" y="-1560"/>
                    <a:pt x="69993" y="-19157"/>
                    <a:pt x="66730" y="27650"/>
                  </a:cubicBezTo>
                  <a:cubicBezTo>
                    <a:pt x="63558" y="73648"/>
                    <a:pt x="15614" y="65987"/>
                    <a:pt x="3883" y="43362"/>
                  </a:cubicBezTo>
                  <a:close/>
                </a:path>
              </a:pathLst>
            </a:custGeom>
            <a:solidFill>
              <a:srgbClr val="FFFFFF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6" name="Freeform 155">
              <a:extLst>
                <a:ext uri="{FF2B5EF4-FFF2-40B4-BE49-F238E27FC236}">
                  <a16:creationId xmlns:a16="http://schemas.microsoft.com/office/drawing/2014/main" id="{B30655E0-7F40-9BC6-910B-F398254EA98E}"/>
                </a:ext>
              </a:extLst>
            </p:cNvPr>
            <p:cNvSpPr/>
            <p:nvPr/>
          </p:nvSpPr>
          <p:spPr>
            <a:xfrm>
              <a:off x="1889457" y="-11089517"/>
              <a:ext cx="37456" cy="29622"/>
            </a:xfrm>
            <a:custGeom>
              <a:avLst/>
              <a:gdLst>
                <a:gd name="connsiteX0" fmla="*/ 17059 w 37456"/>
                <a:gd name="connsiteY0" fmla="*/ 8 h 29622"/>
                <a:gd name="connsiteX1" fmla="*/ 14815 w 37456"/>
                <a:gd name="connsiteY1" fmla="*/ 29188 h 29622"/>
                <a:gd name="connsiteX2" fmla="*/ 17059 w 37456"/>
                <a:gd name="connsiteY2" fmla="*/ 8 h 29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456" h="29622">
                  <a:moveTo>
                    <a:pt x="17059" y="8"/>
                  </a:moveTo>
                  <a:cubicBezTo>
                    <a:pt x="47586" y="-620"/>
                    <a:pt x="41361" y="33856"/>
                    <a:pt x="14815" y="29188"/>
                  </a:cubicBezTo>
                  <a:cubicBezTo>
                    <a:pt x="-7780" y="25237"/>
                    <a:pt x="-2513" y="428"/>
                    <a:pt x="17059" y="8"/>
                  </a:cubicBezTo>
                  <a:close/>
                </a:path>
              </a:pathLst>
            </a:custGeom>
            <a:solidFill>
              <a:srgbClr val="000000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28C36B9C-5F44-06C7-901C-364C2F1D7D39}"/>
                </a:ext>
              </a:extLst>
            </p:cNvPr>
            <p:cNvSpPr/>
            <p:nvPr/>
          </p:nvSpPr>
          <p:spPr>
            <a:xfrm>
              <a:off x="1612120" y="-11102499"/>
              <a:ext cx="141188" cy="379660"/>
            </a:xfrm>
            <a:custGeom>
              <a:avLst/>
              <a:gdLst>
                <a:gd name="connsiteX0" fmla="*/ 17059 w 141188"/>
                <a:gd name="connsiteY0" fmla="*/ 356408 h 379660"/>
                <a:gd name="connsiteX1" fmla="*/ 71287 w 141188"/>
                <a:gd name="connsiteY1" fmla="*/ 2 h 379660"/>
                <a:gd name="connsiteX2" fmla="*/ 125516 w 141188"/>
                <a:gd name="connsiteY2" fmla="*/ 359012 h 379660"/>
                <a:gd name="connsiteX3" fmla="*/ 17059 w 141188"/>
                <a:gd name="connsiteY3" fmla="*/ 356408 h 379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188" h="379660">
                  <a:moveTo>
                    <a:pt x="17059" y="356408"/>
                  </a:moveTo>
                  <a:cubicBezTo>
                    <a:pt x="-11791" y="273539"/>
                    <a:pt x="-10355" y="930"/>
                    <a:pt x="71287" y="2"/>
                  </a:cubicBezTo>
                  <a:cubicBezTo>
                    <a:pt x="152929" y="-925"/>
                    <a:pt x="151224" y="273270"/>
                    <a:pt x="125516" y="359012"/>
                  </a:cubicBezTo>
                  <a:cubicBezTo>
                    <a:pt x="110762" y="388521"/>
                    <a:pt x="34327" y="385289"/>
                    <a:pt x="17059" y="356408"/>
                  </a:cubicBezTo>
                  <a:close/>
                </a:path>
              </a:pathLst>
            </a:custGeom>
            <a:solidFill>
              <a:srgbClr val="333333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8" name="Freeform 157">
              <a:extLst>
                <a:ext uri="{FF2B5EF4-FFF2-40B4-BE49-F238E27FC236}">
                  <a16:creationId xmlns:a16="http://schemas.microsoft.com/office/drawing/2014/main" id="{DDB88937-7C48-765E-85B3-BA20C7DEEEB0}"/>
                </a:ext>
              </a:extLst>
            </p:cNvPr>
            <p:cNvSpPr/>
            <p:nvPr/>
          </p:nvSpPr>
          <p:spPr>
            <a:xfrm>
              <a:off x="1631753" y="-10759363"/>
              <a:ext cx="105913" cy="54602"/>
            </a:xfrm>
            <a:custGeom>
              <a:avLst/>
              <a:gdLst>
                <a:gd name="connsiteX0" fmla="*/ 0 w 105913"/>
                <a:gd name="connsiteY0" fmla="*/ 10699 h 54602"/>
                <a:gd name="connsiteX1" fmla="*/ 105913 w 105913"/>
                <a:gd name="connsiteY1" fmla="*/ 13273 h 54602"/>
                <a:gd name="connsiteX2" fmla="*/ 51685 w 105913"/>
                <a:gd name="connsiteY2" fmla="*/ 54602 h 54602"/>
                <a:gd name="connsiteX3" fmla="*/ 0 w 105913"/>
                <a:gd name="connsiteY3" fmla="*/ 10699 h 54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913" h="54602">
                  <a:moveTo>
                    <a:pt x="0" y="10699"/>
                  </a:moveTo>
                  <a:cubicBezTo>
                    <a:pt x="23702" y="-4055"/>
                    <a:pt x="79607" y="-3876"/>
                    <a:pt x="105913" y="13273"/>
                  </a:cubicBezTo>
                  <a:cubicBezTo>
                    <a:pt x="90261" y="35150"/>
                    <a:pt x="75687" y="49784"/>
                    <a:pt x="51685" y="54602"/>
                  </a:cubicBezTo>
                  <a:cubicBezTo>
                    <a:pt x="24122" y="44966"/>
                    <a:pt x="5776" y="39579"/>
                    <a:pt x="0" y="10699"/>
                  </a:cubicBezTo>
                  <a:close/>
                </a:path>
              </a:pathLst>
            </a:custGeom>
            <a:solidFill>
              <a:srgbClr val="101010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9" name="Freeform 158">
              <a:extLst>
                <a:ext uri="{FF2B5EF4-FFF2-40B4-BE49-F238E27FC236}">
                  <a16:creationId xmlns:a16="http://schemas.microsoft.com/office/drawing/2014/main" id="{273E3F7C-92D7-DA61-B0A5-36D818866C72}"/>
                </a:ext>
              </a:extLst>
            </p:cNvPr>
            <p:cNvSpPr/>
            <p:nvPr/>
          </p:nvSpPr>
          <p:spPr>
            <a:xfrm>
              <a:off x="1621518" y="-10758959"/>
              <a:ext cx="53712" cy="52576"/>
            </a:xfrm>
            <a:custGeom>
              <a:avLst/>
              <a:gdLst>
                <a:gd name="connsiteX0" fmla="*/ 52523 w 53712"/>
                <a:gd name="connsiteY0" fmla="*/ 49111 h 52576"/>
                <a:gd name="connsiteX1" fmla="*/ 0 w 53712"/>
                <a:gd name="connsiteY1" fmla="*/ 0 h 52576"/>
                <a:gd name="connsiteX2" fmla="*/ 52523 w 53712"/>
                <a:gd name="connsiteY2" fmla="*/ 49111 h 52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712" h="52576">
                  <a:moveTo>
                    <a:pt x="52523" y="49111"/>
                  </a:moveTo>
                  <a:cubicBezTo>
                    <a:pt x="36841" y="63296"/>
                    <a:pt x="1287" y="31364"/>
                    <a:pt x="0" y="0"/>
                  </a:cubicBezTo>
                  <a:cubicBezTo>
                    <a:pt x="19363" y="36152"/>
                    <a:pt x="61291" y="25169"/>
                    <a:pt x="52523" y="49111"/>
                  </a:cubicBezTo>
                  <a:close/>
                </a:path>
              </a:pathLst>
            </a:custGeom>
            <a:solidFill>
              <a:srgbClr val="000000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0" name="Freeform 159">
              <a:extLst>
                <a:ext uri="{FF2B5EF4-FFF2-40B4-BE49-F238E27FC236}">
                  <a16:creationId xmlns:a16="http://schemas.microsoft.com/office/drawing/2014/main" id="{3A6577B0-DC20-CEB2-95E4-53BDCF5F287F}"/>
                </a:ext>
              </a:extLst>
            </p:cNvPr>
            <p:cNvSpPr/>
            <p:nvPr/>
          </p:nvSpPr>
          <p:spPr>
            <a:xfrm>
              <a:off x="1674609" y="-10706676"/>
              <a:ext cx="14156" cy="50876"/>
            </a:xfrm>
            <a:custGeom>
              <a:avLst/>
              <a:gdLst>
                <a:gd name="connsiteX0" fmla="*/ 7063 w 14156"/>
                <a:gd name="connsiteY0" fmla="*/ 0 h 50876"/>
                <a:gd name="connsiteX1" fmla="*/ 150 w 14156"/>
                <a:gd name="connsiteY1" fmla="*/ 7063 h 50876"/>
                <a:gd name="connsiteX2" fmla="*/ 0 w 14156"/>
                <a:gd name="connsiteY2" fmla="*/ 43784 h 50876"/>
                <a:gd name="connsiteX3" fmla="*/ 6973 w 14156"/>
                <a:gd name="connsiteY3" fmla="*/ 50877 h 50876"/>
                <a:gd name="connsiteX4" fmla="*/ 14066 w 14156"/>
                <a:gd name="connsiteY4" fmla="*/ 43904 h 50876"/>
                <a:gd name="connsiteX5" fmla="*/ 14066 w 14156"/>
                <a:gd name="connsiteY5" fmla="*/ 43844 h 50876"/>
                <a:gd name="connsiteX6" fmla="*/ 14156 w 14156"/>
                <a:gd name="connsiteY6" fmla="*/ 7123 h 50876"/>
                <a:gd name="connsiteX7" fmla="*/ 7213 w 14156"/>
                <a:gd name="connsiteY7" fmla="*/ 0 h 50876"/>
                <a:gd name="connsiteX8" fmla="*/ 7063 w 14156"/>
                <a:gd name="connsiteY8" fmla="*/ 0 h 50876"/>
                <a:gd name="connsiteX9" fmla="*/ 7063 w 14156"/>
                <a:gd name="connsiteY9" fmla="*/ 0 h 50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156" h="50876">
                  <a:moveTo>
                    <a:pt x="7063" y="0"/>
                  </a:moveTo>
                  <a:cubicBezTo>
                    <a:pt x="3202" y="60"/>
                    <a:pt x="150" y="3202"/>
                    <a:pt x="150" y="7063"/>
                  </a:cubicBezTo>
                  <a:lnTo>
                    <a:pt x="0" y="43784"/>
                  </a:lnTo>
                  <a:cubicBezTo>
                    <a:pt x="-30" y="47674"/>
                    <a:pt x="3113" y="50847"/>
                    <a:pt x="6973" y="50877"/>
                  </a:cubicBezTo>
                  <a:cubicBezTo>
                    <a:pt x="10864" y="50907"/>
                    <a:pt x="14036" y="47794"/>
                    <a:pt x="14066" y="43904"/>
                  </a:cubicBezTo>
                  <a:cubicBezTo>
                    <a:pt x="14066" y="43874"/>
                    <a:pt x="14066" y="43874"/>
                    <a:pt x="14066" y="43844"/>
                  </a:cubicBezTo>
                  <a:lnTo>
                    <a:pt x="14156" y="7123"/>
                  </a:lnTo>
                  <a:cubicBezTo>
                    <a:pt x="14216" y="3232"/>
                    <a:pt x="11103" y="60"/>
                    <a:pt x="7213" y="0"/>
                  </a:cubicBezTo>
                  <a:cubicBezTo>
                    <a:pt x="7183" y="0"/>
                    <a:pt x="7093" y="0"/>
                    <a:pt x="7063" y="0"/>
                  </a:cubicBezTo>
                  <a:lnTo>
                    <a:pt x="7063" y="0"/>
                  </a:lnTo>
                  <a:close/>
                </a:path>
              </a:pathLst>
            </a:custGeom>
            <a:solidFill>
              <a:srgbClr val="000000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1" name="Freeform 160">
              <a:extLst>
                <a:ext uri="{FF2B5EF4-FFF2-40B4-BE49-F238E27FC236}">
                  <a16:creationId xmlns:a16="http://schemas.microsoft.com/office/drawing/2014/main" id="{B4DB0C89-3E35-6F5C-4B70-E8B1D0C36FBD}"/>
                </a:ext>
              </a:extLst>
            </p:cNvPr>
            <p:cNvSpPr/>
            <p:nvPr/>
          </p:nvSpPr>
          <p:spPr>
            <a:xfrm>
              <a:off x="1687605" y="-10759438"/>
              <a:ext cx="53712" cy="52577"/>
            </a:xfrm>
            <a:custGeom>
              <a:avLst/>
              <a:gdLst>
                <a:gd name="connsiteX0" fmla="*/ 1190 w 53712"/>
                <a:gd name="connsiteY0" fmla="*/ 49111 h 52577"/>
                <a:gd name="connsiteX1" fmla="*/ 53713 w 53712"/>
                <a:gd name="connsiteY1" fmla="*/ 0 h 52577"/>
                <a:gd name="connsiteX2" fmla="*/ 1190 w 53712"/>
                <a:gd name="connsiteY2" fmla="*/ 49111 h 52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712" h="52577">
                  <a:moveTo>
                    <a:pt x="1190" y="49111"/>
                  </a:moveTo>
                  <a:cubicBezTo>
                    <a:pt x="16872" y="63297"/>
                    <a:pt x="52426" y="31364"/>
                    <a:pt x="53713" y="0"/>
                  </a:cubicBezTo>
                  <a:cubicBezTo>
                    <a:pt x="34350" y="36152"/>
                    <a:pt x="-7579" y="25169"/>
                    <a:pt x="1190" y="49111"/>
                  </a:cubicBezTo>
                  <a:close/>
                </a:path>
              </a:pathLst>
            </a:custGeom>
            <a:solidFill>
              <a:srgbClr val="000000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E35F8A52-3380-E54C-D45D-AB3BB1058019}"/>
                </a:ext>
              </a:extLst>
            </p:cNvPr>
            <p:cNvSpPr/>
            <p:nvPr/>
          </p:nvSpPr>
          <p:spPr>
            <a:xfrm>
              <a:off x="1595331" y="-11315190"/>
              <a:ext cx="175344" cy="65569"/>
            </a:xfrm>
            <a:custGeom>
              <a:avLst/>
              <a:gdLst>
                <a:gd name="connsiteX0" fmla="*/ 90201 w 175344"/>
                <a:gd name="connsiteY0" fmla="*/ 65570 h 65569"/>
                <a:gd name="connsiteX1" fmla="*/ 0 w 175344"/>
                <a:gd name="connsiteY1" fmla="*/ 22564 h 65569"/>
                <a:gd name="connsiteX2" fmla="*/ 175345 w 175344"/>
                <a:gd name="connsiteY2" fmla="*/ 26664 h 65569"/>
                <a:gd name="connsiteX3" fmla="*/ 90201 w 175344"/>
                <a:gd name="connsiteY3" fmla="*/ 65570 h 65569"/>
                <a:gd name="connsiteX4" fmla="*/ 90201 w 175344"/>
                <a:gd name="connsiteY4" fmla="*/ 65570 h 65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344" h="65569">
                  <a:moveTo>
                    <a:pt x="90201" y="65570"/>
                  </a:moveTo>
                  <a:cubicBezTo>
                    <a:pt x="69282" y="28460"/>
                    <a:pt x="36960" y="23791"/>
                    <a:pt x="0" y="22564"/>
                  </a:cubicBezTo>
                  <a:cubicBezTo>
                    <a:pt x="63925" y="-5508"/>
                    <a:pt x="116986" y="-10895"/>
                    <a:pt x="175345" y="26664"/>
                  </a:cubicBezTo>
                  <a:cubicBezTo>
                    <a:pt x="141856" y="23671"/>
                    <a:pt x="111719" y="26873"/>
                    <a:pt x="90201" y="65570"/>
                  </a:cubicBezTo>
                  <a:lnTo>
                    <a:pt x="90201" y="65570"/>
                  </a:lnTo>
                  <a:close/>
                </a:path>
              </a:pathLst>
            </a:custGeom>
            <a:solidFill>
              <a:srgbClr val="4D4D4D"/>
            </a:solidFill>
            <a:ln w="29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5D94C2F-2B9F-89E0-9503-EEB8AD428BE5}"/>
              </a:ext>
            </a:extLst>
          </p:cNvPr>
          <p:cNvGrpSpPr/>
          <p:nvPr/>
        </p:nvGrpSpPr>
        <p:grpSpPr>
          <a:xfrm>
            <a:off x="2183750" y="6662785"/>
            <a:ext cx="1075692" cy="901802"/>
            <a:chOff x="2951273" y="6661379"/>
            <a:chExt cx="1075692" cy="901802"/>
          </a:xfrm>
        </p:grpSpPr>
        <p:sp>
          <p:nvSpPr>
            <p:cNvPr id="169" name="Freeform 168">
              <a:extLst>
                <a:ext uri="{FF2B5EF4-FFF2-40B4-BE49-F238E27FC236}">
                  <a16:creationId xmlns:a16="http://schemas.microsoft.com/office/drawing/2014/main" id="{3DF501E3-0BA3-F1E9-24EE-A737F22B6706}"/>
                </a:ext>
              </a:extLst>
            </p:cNvPr>
            <p:cNvSpPr/>
            <p:nvPr/>
          </p:nvSpPr>
          <p:spPr>
            <a:xfrm>
              <a:off x="2951273" y="6661379"/>
              <a:ext cx="1075692" cy="901802"/>
            </a:xfrm>
            <a:custGeom>
              <a:avLst/>
              <a:gdLst>
                <a:gd name="connsiteX0" fmla="*/ 536188 w 1075692"/>
                <a:gd name="connsiteY0" fmla="*/ 0 h 901802"/>
                <a:gd name="connsiteX1" fmla="*/ 689757 w 1075692"/>
                <a:gd name="connsiteY1" fmla="*/ 352969 h 901802"/>
                <a:gd name="connsiteX2" fmla="*/ 1075692 w 1075692"/>
                <a:gd name="connsiteY2" fmla="*/ 307634 h 901802"/>
                <a:gd name="connsiteX3" fmla="*/ 846748 w 1075692"/>
                <a:gd name="connsiteY3" fmla="*/ 617121 h 901802"/>
                <a:gd name="connsiteX4" fmla="*/ 1038028 w 1075692"/>
                <a:gd name="connsiteY4" fmla="*/ 817469 h 901802"/>
                <a:gd name="connsiteX5" fmla="*/ 1069115 w 1075692"/>
                <a:gd name="connsiteY5" fmla="*/ 901802 h 901802"/>
                <a:gd name="connsiteX6" fmla="*/ 728555 w 1075692"/>
                <a:gd name="connsiteY6" fmla="*/ 901802 h 901802"/>
                <a:gd name="connsiteX7" fmla="*/ 696495 w 1075692"/>
                <a:gd name="connsiteY7" fmla="*/ 885138 h 901802"/>
                <a:gd name="connsiteX8" fmla="*/ 693920 w 1075692"/>
                <a:gd name="connsiteY8" fmla="*/ 901802 h 901802"/>
                <a:gd name="connsiteX9" fmla="*/ 391548 w 1075692"/>
                <a:gd name="connsiteY9" fmla="*/ 901802 h 901802"/>
                <a:gd name="connsiteX10" fmla="*/ 389251 w 1075692"/>
                <a:gd name="connsiteY10" fmla="*/ 889030 h 901802"/>
                <a:gd name="connsiteX11" fmla="*/ 366353 w 1075692"/>
                <a:gd name="connsiteY11" fmla="*/ 901802 h 901802"/>
                <a:gd name="connsiteX12" fmla="*/ 15681 w 1075692"/>
                <a:gd name="connsiteY12" fmla="*/ 901802 h 901802"/>
                <a:gd name="connsiteX13" fmla="*/ 43243 w 1075692"/>
                <a:gd name="connsiteY13" fmla="*/ 829155 h 901802"/>
                <a:gd name="connsiteX14" fmla="*/ 232261 w 1075692"/>
                <a:gd name="connsiteY14" fmla="*/ 624903 h 901802"/>
                <a:gd name="connsiteX15" fmla="*/ 0 w 1075692"/>
                <a:gd name="connsiteY15" fmla="*/ 313379 h 901802"/>
                <a:gd name="connsiteX16" fmla="*/ 382514 w 1075692"/>
                <a:gd name="connsiteY16" fmla="*/ 356887 h 901802"/>
                <a:gd name="connsiteX17" fmla="*/ 536188 w 1075692"/>
                <a:gd name="connsiteY17" fmla="*/ 0 h 901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75692" h="901802">
                  <a:moveTo>
                    <a:pt x="536188" y="0"/>
                  </a:moveTo>
                  <a:cubicBezTo>
                    <a:pt x="644182" y="115558"/>
                    <a:pt x="701275" y="234068"/>
                    <a:pt x="689757" y="352969"/>
                  </a:cubicBezTo>
                  <a:cubicBezTo>
                    <a:pt x="782056" y="282851"/>
                    <a:pt x="911048" y="266529"/>
                    <a:pt x="1075692" y="307634"/>
                  </a:cubicBezTo>
                  <a:cubicBezTo>
                    <a:pt x="1029595" y="458943"/>
                    <a:pt x="955501" y="567660"/>
                    <a:pt x="846748" y="617121"/>
                  </a:cubicBezTo>
                  <a:cubicBezTo>
                    <a:pt x="926921" y="650790"/>
                    <a:pt x="991184" y="717436"/>
                    <a:pt x="1038028" y="817469"/>
                  </a:cubicBezTo>
                  <a:lnTo>
                    <a:pt x="1069115" y="901802"/>
                  </a:lnTo>
                  <a:lnTo>
                    <a:pt x="728555" y="901802"/>
                  </a:lnTo>
                  <a:lnTo>
                    <a:pt x="696495" y="885138"/>
                  </a:lnTo>
                  <a:lnTo>
                    <a:pt x="693920" y="901802"/>
                  </a:lnTo>
                  <a:lnTo>
                    <a:pt x="391548" y="901802"/>
                  </a:lnTo>
                  <a:lnTo>
                    <a:pt x="389251" y="889030"/>
                  </a:lnTo>
                  <a:lnTo>
                    <a:pt x="366353" y="901802"/>
                  </a:lnTo>
                  <a:lnTo>
                    <a:pt x="15681" y="901802"/>
                  </a:lnTo>
                  <a:lnTo>
                    <a:pt x="43243" y="829155"/>
                  </a:lnTo>
                  <a:cubicBezTo>
                    <a:pt x="88627" y="732426"/>
                    <a:pt x="150697" y="661999"/>
                    <a:pt x="232261" y="624903"/>
                  </a:cubicBezTo>
                  <a:cubicBezTo>
                    <a:pt x="125363" y="580012"/>
                    <a:pt x="46750" y="476493"/>
                    <a:pt x="0" y="313379"/>
                  </a:cubicBezTo>
                  <a:cubicBezTo>
                    <a:pt x="154091" y="277628"/>
                    <a:pt x="285305" y="287447"/>
                    <a:pt x="382514" y="356887"/>
                  </a:cubicBezTo>
                  <a:cubicBezTo>
                    <a:pt x="367940" y="241877"/>
                    <a:pt x="418294" y="122035"/>
                    <a:pt x="536188" y="0"/>
                  </a:cubicBezTo>
                  <a:close/>
                </a:path>
              </a:pathLst>
            </a:custGeom>
            <a:solidFill>
              <a:srgbClr val="FFE057"/>
            </a:solidFill>
            <a:ln w="18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2" name="Freeform 381">
              <a:extLst>
                <a:ext uri="{FF2B5EF4-FFF2-40B4-BE49-F238E27FC236}">
                  <a16:creationId xmlns:a16="http://schemas.microsoft.com/office/drawing/2014/main" id="{D99505F2-5822-284C-FF88-36E673167006}"/>
                </a:ext>
              </a:extLst>
            </p:cNvPr>
            <p:cNvSpPr/>
            <p:nvPr/>
          </p:nvSpPr>
          <p:spPr>
            <a:xfrm rot="21526085">
              <a:off x="3295922" y="7087265"/>
              <a:ext cx="390203" cy="390167"/>
            </a:xfrm>
            <a:custGeom>
              <a:avLst/>
              <a:gdLst>
                <a:gd name="connsiteX0" fmla="*/ 275083 w 275082"/>
                <a:gd name="connsiteY0" fmla="*/ 137529 h 275057"/>
                <a:gd name="connsiteX1" fmla="*/ 137541 w 275082"/>
                <a:gd name="connsiteY1" fmla="*/ 275058 h 275057"/>
                <a:gd name="connsiteX2" fmla="*/ 0 w 275082"/>
                <a:gd name="connsiteY2" fmla="*/ 137529 h 275057"/>
                <a:gd name="connsiteX3" fmla="*/ 137541 w 275082"/>
                <a:gd name="connsiteY3" fmla="*/ 0 h 275057"/>
                <a:gd name="connsiteX4" fmla="*/ 275083 w 275082"/>
                <a:gd name="connsiteY4" fmla="*/ 137529 h 27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5082" h="275057">
                  <a:moveTo>
                    <a:pt x="275083" y="137529"/>
                  </a:moveTo>
                  <a:cubicBezTo>
                    <a:pt x="275083" y="213484"/>
                    <a:pt x="213503" y="275058"/>
                    <a:pt x="137541" y="275058"/>
                  </a:cubicBezTo>
                  <a:cubicBezTo>
                    <a:pt x="61579" y="275058"/>
                    <a:pt x="0" y="213484"/>
                    <a:pt x="0" y="137529"/>
                  </a:cubicBezTo>
                  <a:cubicBezTo>
                    <a:pt x="0" y="61574"/>
                    <a:pt x="61579" y="0"/>
                    <a:pt x="137541" y="0"/>
                  </a:cubicBezTo>
                  <a:cubicBezTo>
                    <a:pt x="213503" y="0"/>
                    <a:pt x="275083" y="61574"/>
                    <a:pt x="275083" y="137529"/>
                  </a:cubicBezTo>
                  <a:close/>
                </a:path>
              </a:pathLst>
            </a:custGeom>
            <a:solidFill>
              <a:srgbClr val="FFA300"/>
            </a:solidFill>
            <a:ln w="184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D6F9E9E-0B63-AB08-0561-02B2C6FCB31B}"/>
              </a:ext>
            </a:extLst>
          </p:cNvPr>
          <p:cNvGrpSpPr/>
          <p:nvPr/>
        </p:nvGrpSpPr>
        <p:grpSpPr>
          <a:xfrm>
            <a:off x="4385" y="7083324"/>
            <a:ext cx="553535" cy="468732"/>
            <a:chOff x="2803594" y="7094449"/>
            <a:chExt cx="553535" cy="468732"/>
          </a:xfrm>
        </p:grpSpPr>
        <p:sp>
          <p:nvSpPr>
            <p:cNvPr id="167" name="Freeform 166">
              <a:extLst>
                <a:ext uri="{FF2B5EF4-FFF2-40B4-BE49-F238E27FC236}">
                  <a16:creationId xmlns:a16="http://schemas.microsoft.com/office/drawing/2014/main" id="{4DD312F2-0700-BBF0-CC64-0DB63BF1CD52}"/>
                </a:ext>
              </a:extLst>
            </p:cNvPr>
            <p:cNvSpPr/>
            <p:nvPr/>
          </p:nvSpPr>
          <p:spPr>
            <a:xfrm>
              <a:off x="2803594" y="7094449"/>
              <a:ext cx="553535" cy="468732"/>
            </a:xfrm>
            <a:custGeom>
              <a:avLst/>
              <a:gdLst>
                <a:gd name="connsiteX0" fmla="*/ 275914 w 553535"/>
                <a:gd name="connsiteY0" fmla="*/ 0 h 468732"/>
                <a:gd name="connsiteX1" fmla="*/ 354939 w 553535"/>
                <a:gd name="connsiteY1" fmla="*/ 181632 h 468732"/>
                <a:gd name="connsiteX2" fmla="*/ 553535 w 553535"/>
                <a:gd name="connsiteY2" fmla="*/ 158304 h 468732"/>
                <a:gd name="connsiteX3" fmla="*/ 435723 w 553535"/>
                <a:gd name="connsiteY3" fmla="*/ 317561 h 468732"/>
                <a:gd name="connsiteX4" fmla="*/ 534154 w 553535"/>
                <a:gd name="connsiteY4" fmla="*/ 420657 h 468732"/>
                <a:gd name="connsiteX5" fmla="*/ 551875 w 553535"/>
                <a:gd name="connsiteY5" fmla="*/ 468732 h 468732"/>
                <a:gd name="connsiteX6" fmla="*/ 383904 w 553535"/>
                <a:gd name="connsiteY6" fmla="*/ 468732 h 468732"/>
                <a:gd name="connsiteX7" fmla="*/ 358406 w 553535"/>
                <a:gd name="connsiteY7" fmla="*/ 455478 h 468732"/>
                <a:gd name="connsiteX8" fmla="*/ 352699 w 553535"/>
                <a:gd name="connsiteY8" fmla="*/ 468732 h 468732"/>
                <a:gd name="connsiteX9" fmla="*/ 205198 w 553535"/>
                <a:gd name="connsiteY9" fmla="*/ 468732 h 468732"/>
                <a:gd name="connsiteX10" fmla="*/ 200303 w 553535"/>
                <a:gd name="connsiteY10" fmla="*/ 457481 h 468732"/>
                <a:gd name="connsiteX11" fmla="*/ 180131 w 553535"/>
                <a:gd name="connsiteY11" fmla="*/ 468732 h 468732"/>
                <a:gd name="connsiteX12" fmla="*/ 6294 w 553535"/>
                <a:gd name="connsiteY12" fmla="*/ 468732 h 468732"/>
                <a:gd name="connsiteX13" fmla="*/ 22252 w 553535"/>
                <a:gd name="connsiteY13" fmla="*/ 426670 h 468732"/>
                <a:gd name="connsiteX14" fmla="*/ 119518 w 553535"/>
                <a:gd name="connsiteY14" fmla="*/ 321565 h 468732"/>
                <a:gd name="connsiteX15" fmla="*/ 0 w 553535"/>
                <a:gd name="connsiteY15" fmla="*/ 161260 h 468732"/>
                <a:gd name="connsiteX16" fmla="*/ 196836 w 553535"/>
                <a:gd name="connsiteY16" fmla="*/ 183648 h 468732"/>
                <a:gd name="connsiteX17" fmla="*/ 275914 w 553535"/>
                <a:gd name="connsiteY17" fmla="*/ 0 h 468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3535" h="468732">
                  <a:moveTo>
                    <a:pt x="275914" y="0"/>
                  </a:moveTo>
                  <a:cubicBezTo>
                    <a:pt x="331487" y="59464"/>
                    <a:pt x="360866" y="120448"/>
                    <a:pt x="354939" y="181632"/>
                  </a:cubicBezTo>
                  <a:cubicBezTo>
                    <a:pt x="402434" y="145551"/>
                    <a:pt x="468812" y="137152"/>
                    <a:pt x="553535" y="158304"/>
                  </a:cubicBezTo>
                  <a:cubicBezTo>
                    <a:pt x="529814" y="236165"/>
                    <a:pt x="491686" y="292109"/>
                    <a:pt x="435723" y="317561"/>
                  </a:cubicBezTo>
                  <a:cubicBezTo>
                    <a:pt x="476980" y="334886"/>
                    <a:pt x="510049" y="369182"/>
                    <a:pt x="534154" y="420657"/>
                  </a:cubicBezTo>
                  <a:lnTo>
                    <a:pt x="551875" y="468732"/>
                  </a:lnTo>
                  <a:lnTo>
                    <a:pt x="383904" y="468732"/>
                  </a:lnTo>
                  <a:lnTo>
                    <a:pt x="358406" y="455478"/>
                  </a:lnTo>
                  <a:lnTo>
                    <a:pt x="352699" y="468732"/>
                  </a:lnTo>
                  <a:lnTo>
                    <a:pt x="205198" y="468732"/>
                  </a:lnTo>
                  <a:lnTo>
                    <a:pt x="200303" y="457481"/>
                  </a:lnTo>
                  <a:lnTo>
                    <a:pt x="180131" y="468732"/>
                  </a:lnTo>
                  <a:lnTo>
                    <a:pt x="6294" y="468732"/>
                  </a:lnTo>
                  <a:lnTo>
                    <a:pt x="22252" y="426670"/>
                  </a:lnTo>
                  <a:cubicBezTo>
                    <a:pt x="45606" y="376895"/>
                    <a:pt x="77546" y="340655"/>
                    <a:pt x="119518" y="321565"/>
                  </a:cubicBezTo>
                  <a:cubicBezTo>
                    <a:pt x="64510" y="298465"/>
                    <a:pt x="24057" y="245196"/>
                    <a:pt x="0" y="161260"/>
                  </a:cubicBezTo>
                  <a:cubicBezTo>
                    <a:pt x="79293" y="142863"/>
                    <a:pt x="146814" y="147916"/>
                    <a:pt x="196836" y="183648"/>
                  </a:cubicBezTo>
                  <a:cubicBezTo>
                    <a:pt x="189336" y="124466"/>
                    <a:pt x="215248" y="62797"/>
                    <a:pt x="275914" y="0"/>
                  </a:cubicBezTo>
                  <a:close/>
                </a:path>
              </a:pathLst>
            </a:custGeom>
            <a:solidFill>
              <a:srgbClr val="FFFFFF"/>
            </a:solidFill>
            <a:ln w="18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9" name="Freeform 388">
              <a:extLst>
                <a:ext uri="{FF2B5EF4-FFF2-40B4-BE49-F238E27FC236}">
                  <a16:creationId xmlns:a16="http://schemas.microsoft.com/office/drawing/2014/main" id="{17825321-23B2-F64C-2CE1-DE0C7E93D45D}"/>
                </a:ext>
              </a:extLst>
            </p:cNvPr>
            <p:cNvSpPr/>
            <p:nvPr/>
          </p:nvSpPr>
          <p:spPr>
            <a:xfrm rot="21526085">
              <a:off x="2980945" y="7313603"/>
              <a:ext cx="200792" cy="200774"/>
            </a:xfrm>
            <a:custGeom>
              <a:avLst/>
              <a:gdLst>
                <a:gd name="connsiteX0" fmla="*/ 275083 w 275082"/>
                <a:gd name="connsiteY0" fmla="*/ 137529 h 275057"/>
                <a:gd name="connsiteX1" fmla="*/ 137541 w 275082"/>
                <a:gd name="connsiteY1" fmla="*/ 275058 h 275057"/>
                <a:gd name="connsiteX2" fmla="*/ 0 w 275082"/>
                <a:gd name="connsiteY2" fmla="*/ 137529 h 275057"/>
                <a:gd name="connsiteX3" fmla="*/ 137541 w 275082"/>
                <a:gd name="connsiteY3" fmla="*/ 0 h 275057"/>
                <a:gd name="connsiteX4" fmla="*/ 275083 w 275082"/>
                <a:gd name="connsiteY4" fmla="*/ 137529 h 27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5082" h="275057">
                  <a:moveTo>
                    <a:pt x="275083" y="137529"/>
                  </a:moveTo>
                  <a:cubicBezTo>
                    <a:pt x="275083" y="213484"/>
                    <a:pt x="213503" y="275058"/>
                    <a:pt x="137541" y="275058"/>
                  </a:cubicBezTo>
                  <a:cubicBezTo>
                    <a:pt x="61579" y="275058"/>
                    <a:pt x="0" y="213484"/>
                    <a:pt x="0" y="137529"/>
                  </a:cubicBezTo>
                  <a:cubicBezTo>
                    <a:pt x="0" y="61574"/>
                    <a:pt x="61579" y="0"/>
                    <a:pt x="137541" y="0"/>
                  </a:cubicBezTo>
                  <a:cubicBezTo>
                    <a:pt x="213503" y="0"/>
                    <a:pt x="275083" y="61574"/>
                    <a:pt x="275083" y="13752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84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94" name="Freeform 393">
            <a:extLst>
              <a:ext uri="{FF2B5EF4-FFF2-40B4-BE49-F238E27FC236}">
                <a16:creationId xmlns:a16="http://schemas.microsoft.com/office/drawing/2014/main" id="{1AA75A31-68C9-C404-DFAC-EBAA3E58D247}"/>
              </a:ext>
            </a:extLst>
          </p:cNvPr>
          <p:cNvSpPr/>
          <p:nvPr/>
        </p:nvSpPr>
        <p:spPr>
          <a:xfrm flipH="1">
            <a:off x="2786772" y="940073"/>
            <a:ext cx="355788" cy="338763"/>
          </a:xfrm>
          <a:custGeom>
            <a:avLst/>
            <a:gdLst>
              <a:gd name="connsiteX0" fmla="*/ 1238110 w 2869408"/>
              <a:gd name="connsiteY0" fmla="*/ 2732101 h 2732101"/>
              <a:gd name="connsiteX1" fmla="*/ 0 w 2869408"/>
              <a:gd name="connsiteY1" fmla="*/ 1396989 h 2732101"/>
              <a:gd name="connsiteX2" fmla="*/ 671539 w 2869408"/>
              <a:gd name="connsiteY2" fmla="*/ 2732101 h 2732101"/>
              <a:gd name="connsiteX3" fmla="*/ 1238110 w 2869408"/>
              <a:gd name="connsiteY3" fmla="*/ 2732101 h 2732101"/>
              <a:gd name="connsiteX4" fmla="*/ 1238110 w 2869408"/>
              <a:gd name="connsiteY4" fmla="*/ 2732101 h 2732101"/>
              <a:gd name="connsiteX5" fmla="*/ 2044351 w 2869408"/>
              <a:gd name="connsiteY5" fmla="*/ 2732101 h 2732101"/>
              <a:gd name="connsiteX6" fmla="*/ 1241241 w 2869408"/>
              <a:gd name="connsiteY6" fmla="*/ 2732101 h 2732101"/>
              <a:gd name="connsiteX7" fmla="*/ 441003 w 2869408"/>
              <a:gd name="connsiteY7" fmla="*/ 596511 h 2732101"/>
              <a:gd name="connsiteX8" fmla="*/ 2044351 w 2869408"/>
              <a:gd name="connsiteY8" fmla="*/ 2732101 h 2732101"/>
              <a:gd name="connsiteX9" fmla="*/ 2044351 w 2869408"/>
              <a:gd name="connsiteY9" fmla="*/ 2732101 h 2732101"/>
              <a:gd name="connsiteX10" fmla="*/ 2869408 w 2869408"/>
              <a:gd name="connsiteY10" fmla="*/ 2732101 h 2732101"/>
              <a:gd name="connsiteX11" fmla="*/ 1313987 w 2869408"/>
              <a:gd name="connsiteY11" fmla="*/ 0 h 2732101"/>
              <a:gd name="connsiteX12" fmla="*/ 2066298 w 2869408"/>
              <a:gd name="connsiteY12" fmla="*/ 2732101 h 2732101"/>
              <a:gd name="connsiteX13" fmla="*/ 2869408 w 2869408"/>
              <a:gd name="connsiteY13" fmla="*/ 2732101 h 273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869408" h="2732101">
                <a:moveTo>
                  <a:pt x="1238110" y="2732101"/>
                </a:moveTo>
                <a:cubicBezTo>
                  <a:pt x="1148592" y="1850397"/>
                  <a:pt x="448220" y="1320071"/>
                  <a:pt x="0" y="1396989"/>
                </a:cubicBezTo>
                <a:cubicBezTo>
                  <a:pt x="543391" y="1695217"/>
                  <a:pt x="692270" y="2324498"/>
                  <a:pt x="671539" y="2732101"/>
                </a:cubicBezTo>
                <a:lnTo>
                  <a:pt x="1238110" y="2732101"/>
                </a:lnTo>
                <a:lnTo>
                  <a:pt x="1238110" y="2732101"/>
                </a:lnTo>
                <a:close/>
                <a:moveTo>
                  <a:pt x="2044351" y="2732101"/>
                </a:moveTo>
                <a:lnTo>
                  <a:pt x="1241241" y="2732101"/>
                </a:lnTo>
                <a:cubicBezTo>
                  <a:pt x="1329894" y="1936042"/>
                  <a:pt x="1270847" y="1056528"/>
                  <a:pt x="441003" y="596511"/>
                </a:cubicBezTo>
                <a:cubicBezTo>
                  <a:pt x="1088109" y="719988"/>
                  <a:pt x="1979191" y="1362065"/>
                  <a:pt x="2044351" y="2732101"/>
                </a:cubicBezTo>
                <a:lnTo>
                  <a:pt x="2044351" y="2732101"/>
                </a:lnTo>
                <a:close/>
                <a:moveTo>
                  <a:pt x="2869408" y="2732101"/>
                </a:moveTo>
                <a:cubicBezTo>
                  <a:pt x="2835015" y="979389"/>
                  <a:pt x="1958331" y="157978"/>
                  <a:pt x="1313987" y="0"/>
                </a:cubicBezTo>
                <a:cubicBezTo>
                  <a:pt x="2133502" y="588521"/>
                  <a:pt x="2172830" y="1713682"/>
                  <a:pt x="2066298" y="2732101"/>
                </a:cubicBezTo>
                <a:lnTo>
                  <a:pt x="2869408" y="2732101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184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9" name="Freeform 398">
            <a:extLst>
              <a:ext uri="{FF2B5EF4-FFF2-40B4-BE49-F238E27FC236}">
                <a16:creationId xmlns:a16="http://schemas.microsoft.com/office/drawing/2014/main" id="{E82B2F33-43AF-6289-8539-C31E0514D764}"/>
              </a:ext>
            </a:extLst>
          </p:cNvPr>
          <p:cNvSpPr/>
          <p:nvPr/>
        </p:nvSpPr>
        <p:spPr>
          <a:xfrm>
            <a:off x="1573347" y="940073"/>
            <a:ext cx="355788" cy="338763"/>
          </a:xfrm>
          <a:custGeom>
            <a:avLst/>
            <a:gdLst>
              <a:gd name="connsiteX0" fmla="*/ 1238110 w 2869408"/>
              <a:gd name="connsiteY0" fmla="*/ 2732101 h 2732101"/>
              <a:gd name="connsiteX1" fmla="*/ 0 w 2869408"/>
              <a:gd name="connsiteY1" fmla="*/ 1396989 h 2732101"/>
              <a:gd name="connsiteX2" fmla="*/ 671539 w 2869408"/>
              <a:gd name="connsiteY2" fmla="*/ 2732101 h 2732101"/>
              <a:gd name="connsiteX3" fmla="*/ 1238110 w 2869408"/>
              <a:gd name="connsiteY3" fmla="*/ 2732101 h 2732101"/>
              <a:gd name="connsiteX4" fmla="*/ 1238110 w 2869408"/>
              <a:gd name="connsiteY4" fmla="*/ 2732101 h 2732101"/>
              <a:gd name="connsiteX5" fmla="*/ 2044351 w 2869408"/>
              <a:gd name="connsiteY5" fmla="*/ 2732101 h 2732101"/>
              <a:gd name="connsiteX6" fmla="*/ 1241241 w 2869408"/>
              <a:gd name="connsiteY6" fmla="*/ 2732101 h 2732101"/>
              <a:gd name="connsiteX7" fmla="*/ 441003 w 2869408"/>
              <a:gd name="connsiteY7" fmla="*/ 596511 h 2732101"/>
              <a:gd name="connsiteX8" fmla="*/ 2044351 w 2869408"/>
              <a:gd name="connsiteY8" fmla="*/ 2732101 h 2732101"/>
              <a:gd name="connsiteX9" fmla="*/ 2044351 w 2869408"/>
              <a:gd name="connsiteY9" fmla="*/ 2732101 h 2732101"/>
              <a:gd name="connsiteX10" fmla="*/ 2869408 w 2869408"/>
              <a:gd name="connsiteY10" fmla="*/ 2732101 h 2732101"/>
              <a:gd name="connsiteX11" fmla="*/ 1313987 w 2869408"/>
              <a:gd name="connsiteY11" fmla="*/ 0 h 2732101"/>
              <a:gd name="connsiteX12" fmla="*/ 2066298 w 2869408"/>
              <a:gd name="connsiteY12" fmla="*/ 2732101 h 2732101"/>
              <a:gd name="connsiteX13" fmla="*/ 2869408 w 2869408"/>
              <a:gd name="connsiteY13" fmla="*/ 2732101 h 273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869408" h="2732101">
                <a:moveTo>
                  <a:pt x="1238110" y="2732101"/>
                </a:moveTo>
                <a:cubicBezTo>
                  <a:pt x="1148592" y="1850397"/>
                  <a:pt x="448220" y="1320071"/>
                  <a:pt x="0" y="1396989"/>
                </a:cubicBezTo>
                <a:cubicBezTo>
                  <a:pt x="543391" y="1695217"/>
                  <a:pt x="692270" y="2324498"/>
                  <a:pt x="671539" y="2732101"/>
                </a:cubicBezTo>
                <a:lnTo>
                  <a:pt x="1238110" y="2732101"/>
                </a:lnTo>
                <a:lnTo>
                  <a:pt x="1238110" y="2732101"/>
                </a:lnTo>
                <a:close/>
                <a:moveTo>
                  <a:pt x="2044351" y="2732101"/>
                </a:moveTo>
                <a:lnTo>
                  <a:pt x="1241241" y="2732101"/>
                </a:lnTo>
                <a:cubicBezTo>
                  <a:pt x="1329894" y="1936042"/>
                  <a:pt x="1270847" y="1056528"/>
                  <a:pt x="441003" y="596511"/>
                </a:cubicBezTo>
                <a:cubicBezTo>
                  <a:pt x="1088109" y="719988"/>
                  <a:pt x="1979191" y="1362065"/>
                  <a:pt x="2044351" y="2732101"/>
                </a:cubicBezTo>
                <a:lnTo>
                  <a:pt x="2044351" y="2732101"/>
                </a:lnTo>
                <a:close/>
                <a:moveTo>
                  <a:pt x="2869408" y="2732101"/>
                </a:moveTo>
                <a:cubicBezTo>
                  <a:pt x="2835015" y="979389"/>
                  <a:pt x="1958331" y="157978"/>
                  <a:pt x="1313987" y="0"/>
                </a:cubicBezTo>
                <a:cubicBezTo>
                  <a:pt x="2133502" y="588521"/>
                  <a:pt x="2172830" y="1713682"/>
                  <a:pt x="2066298" y="2732101"/>
                </a:cubicBezTo>
                <a:lnTo>
                  <a:pt x="2869408" y="2732101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184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867584B5-A9FE-D06B-089C-A6A3B98FEC5F}"/>
              </a:ext>
            </a:extLst>
          </p:cNvPr>
          <p:cNvGrpSpPr/>
          <p:nvPr/>
        </p:nvGrpSpPr>
        <p:grpSpPr>
          <a:xfrm>
            <a:off x="10219009" y="2670632"/>
            <a:ext cx="476348" cy="705394"/>
            <a:chOff x="10223487" y="2670632"/>
            <a:chExt cx="476348" cy="705394"/>
          </a:xfrm>
        </p:grpSpPr>
        <p:sp>
          <p:nvSpPr>
            <p:cNvPr id="202" name="Freeform 201">
              <a:extLst>
                <a:ext uri="{FF2B5EF4-FFF2-40B4-BE49-F238E27FC236}">
                  <a16:creationId xmlns:a16="http://schemas.microsoft.com/office/drawing/2014/main" id="{2C3DA6CD-39E1-664B-610B-8885530E5C0C}"/>
                </a:ext>
              </a:extLst>
            </p:cNvPr>
            <p:cNvSpPr/>
            <p:nvPr/>
          </p:nvSpPr>
          <p:spPr>
            <a:xfrm>
              <a:off x="10223487" y="2670632"/>
              <a:ext cx="476348" cy="705394"/>
            </a:xfrm>
            <a:custGeom>
              <a:avLst/>
              <a:gdLst>
                <a:gd name="connsiteX0" fmla="*/ 304522 w 476348"/>
                <a:gd name="connsiteY0" fmla="*/ 0 h 705394"/>
                <a:gd name="connsiteX1" fmla="*/ 391740 w 476348"/>
                <a:gd name="connsiteY1" fmla="*/ 200465 h 705394"/>
                <a:gd name="connsiteX2" fmla="*/ 434953 w 476348"/>
                <a:gd name="connsiteY2" fmla="*/ 176359 h 705394"/>
                <a:gd name="connsiteX3" fmla="*/ 476348 w 476348"/>
                <a:gd name="connsiteY3" fmla="*/ 166244 h 705394"/>
                <a:gd name="connsiteX4" fmla="*/ 476348 w 476348"/>
                <a:gd name="connsiteY4" fmla="*/ 533985 h 705394"/>
                <a:gd name="connsiteX5" fmla="*/ 440496 w 476348"/>
                <a:gd name="connsiteY5" fmla="*/ 526058 h 705394"/>
                <a:gd name="connsiteX6" fmla="*/ 395567 w 476348"/>
                <a:gd name="connsiteY6" fmla="*/ 502704 h 705394"/>
                <a:gd name="connsiteX7" fmla="*/ 308289 w 476348"/>
                <a:gd name="connsiteY7" fmla="*/ 705394 h 705394"/>
                <a:gd name="connsiteX8" fmla="*/ 221071 w 476348"/>
                <a:gd name="connsiteY8" fmla="*/ 504915 h 705394"/>
                <a:gd name="connsiteX9" fmla="*/ 1884 w 476348"/>
                <a:gd name="connsiteY9" fmla="*/ 530677 h 705394"/>
                <a:gd name="connsiteX10" fmla="*/ 131910 w 476348"/>
                <a:gd name="connsiteY10" fmla="*/ 354907 h 705394"/>
                <a:gd name="connsiteX11" fmla="*/ 0 w 476348"/>
                <a:gd name="connsiteY11" fmla="*/ 177980 h 705394"/>
                <a:gd name="connsiteX12" fmla="*/ 217244 w 476348"/>
                <a:gd name="connsiteY12" fmla="*/ 202690 h 705394"/>
                <a:gd name="connsiteX13" fmla="*/ 304522 w 476348"/>
                <a:gd name="connsiteY13" fmla="*/ 0 h 705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348" h="705394">
                  <a:moveTo>
                    <a:pt x="304522" y="0"/>
                  </a:moveTo>
                  <a:cubicBezTo>
                    <a:pt x="365856" y="65630"/>
                    <a:pt x="398282" y="132936"/>
                    <a:pt x="391740" y="200465"/>
                  </a:cubicBezTo>
                  <a:cubicBezTo>
                    <a:pt x="404845" y="190509"/>
                    <a:pt x="419253" y="182463"/>
                    <a:pt x="434953" y="176359"/>
                  </a:cubicBezTo>
                  <a:lnTo>
                    <a:pt x="476348" y="166244"/>
                  </a:lnTo>
                  <a:lnTo>
                    <a:pt x="476348" y="533985"/>
                  </a:lnTo>
                  <a:lnTo>
                    <a:pt x="440496" y="526058"/>
                  </a:lnTo>
                  <a:cubicBezTo>
                    <a:pt x="424379" y="520307"/>
                    <a:pt x="409369" y="512564"/>
                    <a:pt x="395567" y="502704"/>
                  </a:cubicBezTo>
                  <a:cubicBezTo>
                    <a:pt x="403844" y="568023"/>
                    <a:pt x="375246" y="636086"/>
                    <a:pt x="308289" y="705394"/>
                  </a:cubicBezTo>
                  <a:cubicBezTo>
                    <a:pt x="246955" y="639749"/>
                    <a:pt x="214530" y="572444"/>
                    <a:pt x="221071" y="504915"/>
                  </a:cubicBezTo>
                  <a:cubicBezTo>
                    <a:pt x="168636" y="544738"/>
                    <a:pt x="95391" y="554008"/>
                    <a:pt x="1884" y="530677"/>
                  </a:cubicBezTo>
                  <a:cubicBezTo>
                    <a:pt x="28064" y="444742"/>
                    <a:pt x="70145" y="382998"/>
                    <a:pt x="131910" y="354907"/>
                  </a:cubicBezTo>
                  <a:cubicBezTo>
                    <a:pt x="71198" y="329412"/>
                    <a:pt x="26551" y="270619"/>
                    <a:pt x="0" y="177980"/>
                  </a:cubicBezTo>
                  <a:cubicBezTo>
                    <a:pt x="87515" y="157676"/>
                    <a:pt x="162036" y="163252"/>
                    <a:pt x="217244" y="202690"/>
                  </a:cubicBezTo>
                  <a:cubicBezTo>
                    <a:pt x="208967" y="137371"/>
                    <a:pt x="237565" y="69308"/>
                    <a:pt x="304522" y="0"/>
                  </a:cubicBezTo>
                  <a:close/>
                </a:path>
              </a:pathLst>
            </a:custGeom>
            <a:solidFill>
              <a:srgbClr val="FFFFFF"/>
            </a:solidFill>
            <a:ln w="18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2" name="Freeform 181">
              <a:extLst>
                <a:ext uri="{FF2B5EF4-FFF2-40B4-BE49-F238E27FC236}">
                  <a16:creationId xmlns:a16="http://schemas.microsoft.com/office/drawing/2014/main" id="{1E74A0FB-9125-7758-20E9-6F71A0ABEF7C}"/>
                </a:ext>
              </a:extLst>
            </p:cNvPr>
            <p:cNvSpPr/>
            <p:nvPr/>
          </p:nvSpPr>
          <p:spPr>
            <a:xfrm rot="21526085">
              <a:off x="10419227" y="2912510"/>
              <a:ext cx="221612" cy="221591"/>
            </a:xfrm>
            <a:custGeom>
              <a:avLst/>
              <a:gdLst>
                <a:gd name="connsiteX0" fmla="*/ 275083 w 275082"/>
                <a:gd name="connsiteY0" fmla="*/ 137529 h 275057"/>
                <a:gd name="connsiteX1" fmla="*/ 137541 w 275082"/>
                <a:gd name="connsiteY1" fmla="*/ 275058 h 275057"/>
                <a:gd name="connsiteX2" fmla="*/ 0 w 275082"/>
                <a:gd name="connsiteY2" fmla="*/ 137529 h 275057"/>
                <a:gd name="connsiteX3" fmla="*/ 137541 w 275082"/>
                <a:gd name="connsiteY3" fmla="*/ 0 h 275057"/>
                <a:gd name="connsiteX4" fmla="*/ 275083 w 275082"/>
                <a:gd name="connsiteY4" fmla="*/ 137529 h 27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5082" h="275057">
                  <a:moveTo>
                    <a:pt x="275083" y="137529"/>
                  </a:moveTo>
                  <a:cubicBezTo>
                    <a:pt x="275083" y="213484"/>
                    <a:pt x="213503" y="275058"/>
                    <a:pt x="137541" y="275058"/>
                  </a:cubicBezTo>
                  <a:cubicBezTo>
                    <a:pt x="61579" y="275058"/>
                    <a:pt x="0" y="213484"/>
                    <a:pt x="0" y="137529"/>
                  </a:cubicBezTo>
                  <a:cubicBezTo>
                    <a:pt x="0" y="61574"/>
                    <a:pt x="61579" y="0"/>
                    <a:pt x="137541" y="0"/>
                  </a:cubicBezTo>
                  <a:cubicBezTo>
                    <a:pt x="213503" y="0"/>
                    <a:pt x="275083" y="61574"/>
                    <a:pt x="275083" y="13752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84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163" name="Table 15">
            <a:extLst>
              <a:ext uri="{FF2B5EF4-FFF2-40B4-BE49-F238E27FC236}">
                <a16:creationId xmlns:a16="http://schemas.microsoft.com/office/drawing/2014/main" id="{43CC5851-0010-7CAD-5B94-A9DC1FCC1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235505"/>
              </p:ext>
            </p:extLst>
          </p:nvPr>
        </p:nvGraphicFramePr>
        <p:xfrm>
          <a:off x="3924641" y="451257"/>
          <a:ext cx="5027581" cy="69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3684">
                  <a:extLst>
                    <a:ext uri="{9D8B030D-6E8A-4147-A177-3AD203B41FA5}">
                      <a16:colId xmlns:a16="http://schemas.microsoft.com/office/drawing/2014/main" val="276237429"/>
                    </a:ext>
                  </a:extLst>
                </a:gridCol>
                <a:gridCol w="1038334">
                  <a:extLst>
                    <a:ext uri="{9D8B030D-6E8A-4147-A177-3AD203B41FA5}">
                      <a16:colId xmlns:a16="http://schemas.microsoft.com/office/drawing/2014/main" val="1635740684"/>
                    </a:ext>
                  </a:extLst>
                </a:gridCol>
                <a:gridCol w="895927">
                  <a:extLst>
                    <a:ext uri="{9D8B030D-6E8A-4147-A177-3AD203B41FA5}">
                      <a16:colId xmlns:a16="http://schemas.microsoft.com/office/drawing/2014/main" val="2502217826"/>
                    </a:ext>
                  </a:extLst>
                </a:gridCol>
                <a:gridCol w="1099127">
                  <a:extLst>
                    <a:ext uri="{9D8B030D-6E8A-4147-A177-3AD203B41FA5}">
                      <a16:colId xmlns:a16="http://schemas.microsoft.com/office/drawing/2014/main" val="3517233018"/>
                    </a:ext>
                  </a:extLst>
                </a:gridCol>
                <a:gridCol w="840509">
                  <a:extLst>
                    <a:ext uri="{9D8B030D-6E8A-4147-A177-3AD203B41FA5}">
                      <a16:colId xmlns:a16="http://schemas.microsoft.com/office/drawing/2014/main" val="2375650726"/>
                    </a:ext>
                  </a:extLst>
                </a:gridCol>
              </a:tblGrid>
              <a:tr h="585026">
                <a:tc>
                  <a:txBody>
                    <a:bodyPr/>
                    <a:lstStyle/>
                    <a:p>
                      <a:pPr marL="0" marR="0" lvl="0" indent="0" algn="l" defTabSz="201588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2-15 March:</a:t>
                      </a:r>
                    </a:p>
                    <a:p>
                      <a:pPr marL="0" marR="0" lvl="0" indent="0" algn="l" defTabSz="201588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Fairtrade Fortnight</a:t>
                      </a: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B2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1588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6-15 Mar: </a:t>
                      </a:r>
                    </a:p>
                    <a:p>
                      <a:pPr marL="0" marR="0" lvl="0" indent="0" algn="l" defTabSz="201588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STEM week</a:t>
                      </a: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B2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1588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8 Mar: International  Woman’s Day </a:t>
                      </a: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B2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17 Feb – 18 Mar: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Ramadan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Eid al-Fitr 19 Mar</a:t>
                      </a: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B23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1588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28 Mar @8:30pm: </a:t>
                      </a:r>
                    </a:p>
                    <a:p>
                      <a:pPr marL="0" marR="0" lvl="0" indent="0" algn="l" defTabSz="201588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Earth Hour</a:t>
                      </a:r>
                      <a:endParaRPr lang="en-US" sz="1000" b="1" i="0" dirty="0">
                        <a:solidFill>
                          <a:schemeClr val="bg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201588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i="0" dirty="0">
                        <a:solidFill>
                          <a:schemeClr val="bg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B2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9597"/>
                  </a:ext>
                </a:extLst>
              </a:tr>
            </a:tbl>
          </a:graphicData>
        </a:graphic>
      </p:graphicFrame>
      <p:grpSp>
        <p:nvGrpSpPr>
          <p:cNvPr id="164" name="Group 163">
            <a:extLst>
              <a:ext uri="{FF2B5EF4-FFF2-40B4-BE49-F238E27FC236}">
                <a16:creationId xmlns:a16="http://schemas.microsoft.com/office/drawing/2014/main" id="{E8769960-AD1E-1B19-D53F-E323CBD4F24D}"/>
              </a:ext>
            </a:extLst>
          </p:cNvPr>
          <p:cNvGrpSpPr/>
          <p:nvPr/>
        </p:nvGrpSpPr>
        <p:grpSpPr>
          <a:xfrm>
            <a:off x="7458047" y="6892815"/>
            <a:ext cx="331032" cy="655891"/>
            <a:chOff x="3682547" y="4566541"/>
            <a:chExt cx="760670" cy="1507155"/>
          </a:xfrm>
        </p:grpSpPr>
        <p:sp>
          <p:nvSpPr>
            <p:cNvPr id="165" name="Freeform 383">
              <a:extLst>
                <a:ext uri="{FF2B5EF4-FFF2-40B4-BE49-F238E27FC236}">
                  <a16:creationId xmlns:a16="http://schemas.microsoft.com/office/drawing/2014/main" id="{6C18E35D-6084-2FB5-C3B9-DBB6A3E5366D}"/>
                </a:ext>
              </a:extLst>
            </p:cNvPr>
            <p:cNvSpPr/>
            <p:nvPr/>
          </p:nvSpPr>
          <p:spPr>
            <a:xfrm>
              <a:off x="3865672" y="5465624"/>
              <a:ext cx="467810" cy="608072"/>
            </a:xfrm>
            <a:custGeom>
              <a:avLst/>
              <a:gdLst>
                <a:gd name="connsiteX0" fmla="*/ 0 w 467810"/>
                <a:gd name="connsiteY0" fmla="*/ 0 h 608072"/>
                <a:gd name="connsiteX1" fmla="*/ 116953 w 467810"/>
                <a:gd name="connsiteY1" fmla="*/ 249477 h 608072"/>
                <a:gd name="connsiteX2" fmla="*/ 233905 w 467810"/>
                <a:gd name="connsiteY2" fmla="*/ 0 h 608072"/>
                <a:gd name="connsiteX3" fmla="*/ 350858 w 467810"/>
                <a:gd name="connsiteY3" fmla="*/ 249477 h 608072"/>
                <a:gd name="connsiteX4" fmla="*/ 467810 w 467810"/>
                <a:gd name="connsiteY4" fmla="*/ 0 h 608072"/>
                <a:gd name="connsiteX5" fmla="*/ 467810 w 467810"/>
                <a:gd name="connsiteY5" fmla="*/ 385898 h 608072"/>
                <a:gd name="connsiteX6" fmla="*/ 245597 w 467810"/>
                <a:gd name="connsiteY6" fmla="*/ 608073 h 608072"/>
                <a:gd name="connsiteX7" fmla="*/ 245597 w 467810"/>
                <a:gd name="connsiteY7" fmla="*/ 608073 h 608072"/>
                <a:gd name="connsiteX8" fmla="*/ 233905 w 467810"/>
                <a:gd name="connsiteY8" fmla="*/ 607760 h 608072"/>
                <a:gd name="connsiteX9" fmla="*/ 222214 w 467810"/>
                <a:gd name="connsiteY9" fmla="*/ 608073 h 608072"/>
                <a:gd name="connsiteX10" fmla="*/ 222214 w 467810"/>
                <a:gd name="connsiteY10" fmla="*/ 608073 h 608072"/>
                <a:gd name="connsiteX11" fmla="*/ 0 w 467810"/>
                <a:gd name="connsiteY11" fmla="*/ 385898 h 608072"/>
                <a:gd name="connsiteX12" fmla="*/ 0 w 467810"/>
                <a:gd name="connsiteY12" fmla="*/ 0 h 60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7810" h="608072">
                  <a:moveTo>
                    <a:pt x="0" y="0"/>
                  </a:moveTo>
                  <a:lnTo>
                    <a:pt x="116953" y="249477"/>
                  </a:lnTo>
                  <a:lnTo>
                    <a:pt x="233905" y="0"/>
                  </a:lnTo>
                  <a:lnTo>
                    <a:pt x="350858" y="249477"/>
                  </a:lnTo>
                  <a:lnTo>
                    <a:pt x="467810" y="0"/>
                  </a:lnTo>
                  <a:lnTo>
                    <a:pt x="467810" y="385898"/>
                  </a:lnTo>
                  <a:cubicBezTo>
                    <a:pt x="467810" y="508105"/>
                    <a:pt x="367815" y="608073"/>
                    <a:pt x="245597" y="608073"/>
                  </a:cubicBezTo>
                  <a:lnTo>
                    <a:pt x="245597" y="608073"/>
                  </a:lnTo>
                  <a:cubicBezTo>
                    <a:pt x="241675" y="608073"/>
                    <a:pt x="237772" y="607962"/>
                    <a:pt x="233905" y="607760"/>
                  </a:cubicBezTo>
                  <a:cubicBezTo>
                    <a:pt x="230039" y="607962"/>
                    <a:pt x="226135" y="608073"/>
                    <a:pt x="222214" y="608073"/>
                  </a:cubicBezTo>
                  <a:lnTo>
                    <a:pt x="222214" y="608073"/>
                  </a:lnTo>
                  <a:cubicBezTo>
                    <a:pt x="99995" y="608073"/>
                    <a:pt x="0" y="508087"/>
                    <a:pt x="0" y="38589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78D56"/>
            </a:solidFill>
            <a:ln w="184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Freeform 384">
              <a:extLst>
                <a:ext uri="{FF2B5EF4-FFF2-40B4-BE49-F238E27FC236}">
                  <a16:creationId xmlns:a16="http://schemas.microsoft.com/office/drawing/2014/main" id="{75564A96-6B05-0CC0-0A70-C0A2186042A8}"/>
                </a:ext>
              </a:extLst>
            </p:cNvPr>
            <p:cNvSpPr/>
            <p:nvPr/>
          </p:nvSpPr>
          <p:spPr>
            <a:xfrm>
              <a:off x="3682547" y="4566541"/>
              <a:ext cx="760670" cy="875592"/>
            </a:xfrm>
            <a:custGeom>
              <a:avLst/>
              <a:gdLst>
                <a:gd name="connsiteX0" fmla="*/ 486259 w 760670"/>
                <a:gd name="connsiteY0" fmla="*/ 248833 h 875592"/>
                <a:gd name="connsiteX1" fmla="*/ 377997 w 760670"/>
                <a:gd name="connsiteY1" fmla="*/ 0 h 875592"/>
                <a:gd name="connsiteX2" fmla="*/ 269661 w 760670"/>
                <a:gd name="connsiteY2" fmla="*/ 251595 h 875592"/>
                <a:gd name="connsiteX3" fmla="*/ 0 w 760670"/>
                <a:gd name="connsiteY3" fmla="*/ 220923 h 875592"/>
                <a:gd name="connsiteX4" fmla="*/ 163737 w 760670"/>
                <a:gd name="connsiteY4" fmla="*/ 440539 h 875592"/>
                <a:gd name="connsiteX5" fmla="*/ 2338 w 760670"/>
                <a:gd name="connsiteY5" fmla="*/ 658719 h 875592"/>
                <a:gd name="connsiteX6" fmla="*/ 274411 w 760670"/>
                <a:gd name="connsiteY6" fmla="*/ 626741 h 875592"/>
                <a:gd name="connsiteX7" fmla="*/ 382673 w 760670"/>
                <a:gd name="connsiteY7" fmla="*/ 875592 h 875592"/>
                <a:gd name="connsiteX8" fmla="*/ 491009 w 760670"/>
                <a:gd name="connsiteY8" fmla="*/ 623997 h 875592"/>
                <a:gd name="connsiteX9" fmla="*/ 760671 w 760670"/>
                <a:gd name="connsiteY9" fmla="*/ 654669 h 875592"/>
                <a:gd name="connsiteX10" fmla="*/ 596933 w 760670"/>
                <a:gd name="connsiteY10" fmla="*/ 435053 h 875592"/>
                <a:gd name="connsiteX11" fmla="*/ 758332 w 760670"/>
                <a:gd name="connsiteY11" fmla="*/ 216873 h 875592"/>
                <a:gd name="connsiteX12" fmla="*/ 486259 w 760670"/>
                <a:gd name="connsiteY12" fmla="*/ 248833 h 87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0670" h="875592">
                  <a:moveTo>
                    <a:pt x="486259" y="248833"/>
                  </a:moveTo>
                  <a:cubicBezTo>
                    <a:pt x="494379" y="165011"/>
                    <a:pt x="454130" y="81465"/>
                    <a:pt x="377997" y="0"/>
                  </a:cubicBezTo>
                  <a:cubicBezTo>
                    <a:pt x="294885" y="86031"/>
                    <a:pt x="259387" y="170516"/>
                    <a:pt x="269661" y="251595"/>
                  </a:cubicBezTo>
                  <a:cubicBezTo>
                    <a:pt x="201132" y="202642"/>
                    <a:pt x="108630" y="195720"/>
                    <a:pt x="0" y="220923"/>
                  </a:cubicBezTo>
                  <a:cubicBezTo>
                    <a:pt x="32957" y="335914"/>
                    <a:pt x="88377" y="408892"/>
                    <a:pt x="163737" y="440539"/>
                  </a:cubicBezTo>
                  <a:cubicBezTo>
                    <a:pt x="87070" y="475408"/>
                    <a:pt x="34835" y="552050"/>
                    <a:pt x="2338" y="658719"/>
                  </a:cubicBezTo>
                  <a:cubicBezTo>
                    <a:pt x="118407" y="687679"/>
                    <a:pt x="209325" y="676172"/>
                    <a:pt x="274411" y="626741"/>
                  </a:cubicBezTo>
                  <a:cubicBezTo>
                    <a:pt x="266292" y="710563"/>
                    <a:pt x="306540" y="794108"/>
                    <a:pt x="382673" y="875592"/>
                  </a:cubicBezTo>
                  <a:cubicBezTo>
                    <a:pt x="465785" y="789561"/>
                    <a:pt x="501283" y="705076"/>
                    <a:pt x="491009" y="623997"/>
                  </a:cubicBezTo>
                  <a:cubicBezTo>
                    <a:pt x="559539" y="672950"/>
                    <a:pt x="652040" y="679873"/>
                    <a:pt x="760671" y="654669"/>
                  </a:cubicBezTo>
                  <a:cubicBezTo>
                    <a:pt x="727713" y="539678"/>
                    <a:pt x="672293" y="466700"/>
                    <a:pt x="596933" y="435053"/>
                  </a:cubicBezTo>
                  <a:cubicBezTo>
                    <a:pt x="673601" y="400184"/>
                    <a:pt x="725835" y="323542"/>
                    <a:pt x="758332" y="216873"/>
                  </a:cubicBezTo>
                  <a:cubicBezTo>
                    <a:pt x="642263" y="187895"/>
                    <a:pt x="551327" y="199402"/>
                    <a:pt x="486259" y="248833"/>
                  </a:cubicBezTo>
                  <a:close/>
                </a:path>
              </a:pathLst>
            </a:custGeom>
            <a:solidFill>
              <a:srgbClr val="FFE057"/>
            </a:solidFill>
            <a:ln w="184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Freeform 385">
              <a:extLst>
                <a:ext uri="{FF2B5EF4-FFF2-40B4-BE49-F238E27FC236}">
                  <a16:creationId xmlns:a16="http://schemas.microsoft.com/office/drawing/2014/main" id="{883F6E3A-79DF-A8F1-B1EC-EB717D555CA7}"/>
                </a:ext>
              </a:extLst>
            </p:cNvPr>
            <p:cNvSpPr/>
            <p:nvPr/>
          </p:nvSpPr>
          <p:spPr>
            <a:xfrm rot="21526085">
              <a:off x="3925515" y="4866779"/>
              <a:ext cx="275082" cy="275057"/>
            </a:xfrm>
            <a:custGeom>
              <a:avLst/>
              <a:gdLst>
                <a:gd name="connsiteX0" fmla="*/ 275083 w 275082"/>
                <a:gd name="connsiteY0" fmla="*/ 137529 h 275057"/>
                <a:gd name="connsiteX1" fmla="*/ 137541 w 275082"/>
                <a:gd name="connsiteY1" fmla="*/ 275058 h 275057"/>
                <a:gd name="connsiteX2" fmla="*/ 0 w 275082"/>
                <a:gd name="connsiteY2" fmla="*/ 137529 h 275057"/>
                <a:gd name="connsiteX3" fmla="*/ 137541 w 275082"/>
                <a:gd name="connsiteY3" fmla="*/ 0 h 275057"/>
                <a:gd name="connsiteX4" fmla="*/ 275083 w 275082"/>
                <a:gd name="connsiteY4" fmla="*/ 137529 h 27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5082" h="275057">
                  <a:moveTo>
                    <a:pt x="275083" y="137529"/>
                  </a:moveTo>
                  <a:cubicBezTo>
                    <a:pt x="275083" y="213484"/>
                    <a:pt x="213503" y="275058"/>
                    <a:pt x="137541" y="275058"/>
                  </a:cubicBezTo>
                  <a:cubicBezTo>
                    <a:pt x="61579" y="275058"/>
                    <a:pt x="0" y="213484"/>
                    <a:pt x="0" y="137529"/>
                  </a:cubicBezTo>
                  <a:cubicBezTo>
                    <a:pt x="0" y="61574"/>
                    <a:pt x="61579" y="0"/>
                    <a:pt x="137541" y="0"/>
                  </a:cubicBezTo>
                  <a:cubicBezTo>
                    <a:pt x="213503" y="0"/>
                    <a:pt x="275083" y="61574"/>
                    <a:pt x="275083" y="137529"/>
                  </a:cubicBezTo>
                  <a:close/>
                </a:path>
              </a:pathLst>
            </a:custGeom>
            <a:solidFill>
              <a:srgbClr val="FFA300"/>
            </a:solidFill>
            <a:ln w="184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05C9B06F-DA44-CAC2-FDE1-DEF280D378B2}"/>
              </a:ext>
            </a:extLst>
          </p:cNvPr>
          <p:cNvGrpSpPr/>
          <p:nvPr/>
        </p:nvGrpSpPr>
        <p:grpSpPr>
          <a:xfrm>
            <a:off x="10094475" y="86278"/>
            <a:ext cx="434572" cy="500226"/>
            <a:chOff x="3682547" y="4566541"/>
            <a:chExt cx="760670" cy="875592"/>
          </a:xfrm>
        </p:grpSpPr>
        <p:sp>
          <p:nvSpPr>
            <p:cNvPr id="172" name="Freeform 171">
              <a:extLst>
                <a:ext uri="{FF2B5EF4-FFF2-40B4-BE49-F238E27FC236}">
                  <a16:creationId xmlns:a16="http://schemas.microsoft.com/office/drawing/2014/main" id="{40C01602-239C-26B6-6ECE-E910386973AA}"/>
                </a:ext>
              </a:extLst>
            </p:cNvPr>
            <p:cNvSpPr/>
            <p:nvPr/>
          </p:nvSpPr>
          <p:spPr>
            <a:xfrm>
              <a:off x="3682547" y="4566541"/>
              <a:ext cx="760670" cy="875592"/>
            </a:xfrm>
            <a:custGeom>
              <a:avLst/>
              <a:gdLst>
                <a:gd name="connsiteX0" fmla="*/ 486259 w 760670"/>
                <a:gd name="connsiteY0" fmla="*/ 248833 h 875592"/>
                <a:gd name="connsiteX1" fmla="*/ 377997 w 760670"/>
                <a:gd name="connsiteY1" fmla="*/ 0 h 875592"/>
                <a:gd name="connsiteX2" fmla="*/ 269661 w 760670"/>
                <a:gd name="connsiteY2" fmla="*/ 251595 h 875592"/>
                <a:gd name="connsiteX3" fmla="*/ 0 w 760670"/>
                <a:gd name="connsiteY3" fmla="*/ 220923 h 875592"/>
                <a:gd name="connsiteX4" fmla="*/ 163737 w 760670"/>
                <a:gd name="connsiteY4" fmla="*/ 440539 h 875592"/>
                <a:gd name="connsiteX5" fmla="*/ 2338 w 760670"/>
                <a:gd name="connsiteY5" fmla="*/ 658719 h 875592"/>
                <a:gd name="connsiteX6" fmla="*/ 274411 w 760670"/>
                <a:gd name="connsiteY6" fmla="*/ 626741 h 875592"/>
                <a:gd name="connsiteX7" fmla="*/ 382673 w 760670"/>
                <a:gd name="connsiteY7" fmla="*/ 875592 h 875592"/>
                <a:gd name="connsiteX8" fmla="*/ 491009 w 760670"/>
                <a:gd name="connsiteY8" fmla="*/ 623997 h 875592"/>
                <a:gd name="connsiteX9" fmla="*/ 760671 w 760670"/>
                <a:gd name="connsiteY9" fmla="*/ 654669 h 875592"/>
                <a:gd name="connsiteX10" fmla="*/ 596933 w 760670"/>
                <a:gd name="connsiteY10" fmla="*/ 435053 h 875592"/>
                <a:gd name="connsiteX11" fmla="*/ 758332 w 760670"/>
                <a:gd name="connsiteY11" fmla="*/ 216873 h 875592"/>
                <a:gd name="connsiteX12" fmla="*/ 486259 w 760670"/>
                <a:gd name="connsiteY12" fmla="*/ 248833 h 87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0670" h="875592">
                  <a:moveTo>
                    <a:pt x="486259" y="248833"/>
                  </a:moveTo>
                  <a:cubicBezTo>
                    <a:pt x="494379" y="165011"/>
                    <a:pt x="454130" y="81465"/>
                    <a:pt x="377997" y="0"/>
                  </a:cubicBezTo>
                  <a:cubicBezTo>
                    <a:pt x="294885" y="86031"/>
                    <a:pt x="259387" y="170516"/>
                    <a:pt x="269661" y="251595"/>
                  </a:cubicBezTo>
                  <a:cubicBezTo>
                    <a:pt x="201132" y="202642"/>
                    <a:pt x="108630" y="195720"/>
                    <a:pt x="0" y="220923"/>
                  </a:cubicBezTo>
                  <a:cubicBezTo>
                    <a:pt x="32957" y="335914"/>
                    <a:pt x="88377" y="408892"/>
                    <a:pt x="163737" y="440539"/>
                  </a:cubicBezTo>
                  <a:cubicBezTo>
                    <a:pt x="87070" y="475408"/>
                    <a:pt x="34835" y="552050"/>
                    <a:pt x="2338" y="658719"/>
                  </a:cubicBezTo>
                  <a:cubicBezTo>
                    <a:pt x="118407" y="687679"/>
                    <a:pt x="209325" y="676172"/>
                    <a:pt x="274411" y="626741"/>
                  </a:cubicBezTo>
                  <a:cubicBezTo>
                    <a:pt x="266292" y="710563"/>
                    <a:pt x="306540" y="794108"/>
                    <a:pt x="382673" y="875592"/>
                  </a:cubicBezTo>
                  <a:cubicBezTo>
                    <a:pt x="465785" y="789561"/>
                    <a:pt x="501283" y="705076"/>
                    <a:pt x="491009" y="623997"/>
                  </a:cubicBezTo>
                  <a:cubicBezTo>
                    <a:pt x="559539" y="672950"/>
                    <a:pt x="652040" y="679873"/>
                    <a:pt x="760671" y="654669"/>
                  </a:cubicBezTo>
                  <a:cubicBezTo>
                    <a:pt x="727713" y="539678"/>
                    <a:pt x="672293" y="466700"/>
                    <a:pt x="596933" y="435053"/>
                  </a:cubicBezTo>
                  <a:cubicBezTo>
                    <a:pt x="673601" y="400184"/>
                    <a:pt x="725835" y="323542"/>
                    <a:pt x="758332" y="216873"/>
                  </a:cubicBezTo>
                  <a:cubicBezTo>
                    <a:pt x="642263" y="187895"/>
                    <a:pt x="551327" y="199402"/>
                    <a:pt x="486259" y="248833"/>
                  </a:cubicBezTo>
                  <a:close/>
                </a:path>
              </a:pathLst>
            </a:custGeom>
            <a:solidFill>
              <a:srgbClr val="FFFFFF"/>
            </a:solidFill>
            <a:ln w="184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Freeform 172">
              <a:extLst>
                <a:ext uri="{FF2B5EF4-FFF2-40B4-BE49-F238E27FC236}">
                  <a16:creationId xmlns:a16="http://schemas.microsoft.com/office/drawing/2014/main" id="{3530FDBA-81D6-A529-4D01-061185FD438C}"/>
                </a:ext>
              </a:extLst>
            </p:cNvPr>
            <p:cNvSpPr/>
            <p:nvPr/>
          </p:nvSpPr>
          <p:spPr>
            <a:xfrm rot="21526085">
              <a:off x="3925515" y="4866779"/>
              <a:ext cx="275082" cy="275057"/>
            </a:xfrm>
            <a:custGeom>
              <a:avLst/>
              <a:gdLst>
                <a:gd name="connsiteX0" fmla="*/ 275083 w 275082"/>
                <a:gd name="connsiteY0" fmla="*/ 137529 h 275057"/>
                <a:gd name="connsiteX1" fmla="*/ 137541 w 275082"/>
                <a:gd name="connsiteY1" fmla="*/ 275058 h 275057"/>
                <a:gd name="connsiteX2" fmla="*/ 0 w 275082"/>
                <a:gd name="connsiteY2" fmla="*/ 137529 h 275057"/>
                <a:gd name="connsiteX3" fmla="*/ 137541 w 275082"/>
                <a:gd name="connsiteY3" fmla="*/ 0 h 275057"/>
                <a:gd name="connsiteX4" fmla="*/ 275083 w 275082"/>
                <a:gd name="connsiteY4" fmla="*/ 137529 h 27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5082" h="275057">
                  <a:moveTo>
                    <a:pt x="275083" y="137529"/>
                  </a:moveTo>
                  <a:cubicBezTo>
                    <a:pt x="275083" y="213484"/>
                    <a:pt x="213503" y="275058"/>
                    <a:pt x="137541" y="275058"/>
                  </a:cubicBezTo>
                  <a:cubicBezTo>
                    <a:pt x="61579" y="275058"/>
                    <a:pt x="0" y="213484"/>
                    <a:pt x="0" y="137529"/>
                  </a:cubicBezTo>
                  <a:cubicBezTo>
                    <a:pt x="0" y="61574"/>
                    <a:pt x="61579" y="0"/>
                    <a:pt x="137541" y="0"/>
                  </a:cubicBezTo>
                  <a:cubicBezTo>
                    <a:pt x="213503" y="0"/>
                    <a:pt x="275083" y="61574"/>
                    <a:pt x="275083" y="13752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84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74" name="Group 373">
            <a:extLst>
              <a:ext uri="{FF2B5EF4-FFF2-40B4-BE49-F238E27FC236}">
                <a16:creationId xmlns:a16="http://schemas.microsoft.com/office/drawing/2014/main" id="{1E64F25D-8D5E-7E7C-0782-45FF7E8F654C}"/>
              </a:ext>
            </a:extLst>
          </p:cNvPr>
          <p:cNvGrpSpPr/>
          <p:nvPr/>
        </p:nvGrpSpPr>
        <p:grpSpPr>
          <a:xfrm>
            <a:off x="3387058" y="6920549"/>
            <a:ext cx="555241" cy="639126"/>
            <a:chOff x="3682547" y="4566541"/>
            <a:chExt cx="760670" cy="875592"/>
          </a:xfrm>
        </p:grpSpPr>
        <p:sp>
          <p:nvSpPr>
            <p:cNvPr id="375" name="Freeform 374">
              <a:extLst>
                <a:ext uri="{FF2B5EF4-FFF2-40B4-BE49-F238E27FC236}">
                  <a16:creationId xmlns:a16="http://schemas.microsoft.com/office/drawing/2014/main" id="{B27CF4D2-9016-5D5D-CA91-338A894DA237}"/>
                </a:ext>
              </a:extLst>
            </p:cNvPr>
            <p:cNvSpPr/>
            <p:nvPr/>
          </p:nvSpPr>
          <p:spPr>
            <a:xfrm>
              <a:off x="3682547" y="4566541"/>
              <a:ext cx="760670" cy="875592"/>
            </a:xfrm>
            <a:custGeom>
              <a:avLst/>
              <a:gdLst>
                <a:gd name="connsiteX0" fmla="*/ 486259 w 760670"/>
                <a:gd name="connsiteY0" fmla="*/ 248833 h 875592"/>
                <a:gd name="connsiteX1" fmla="*/ 377997 w 760670"/>
                <a:gd name="connsiteY1" fmla="*/ 0 h 875592"/>
                <a:gd name="connsiteX2" fmla="*/ 269661 w 760670"/>
                <a:gd name="connsiteY2" fmla="*/ 251595 h 875592"/>
                <a:gd name="connsiteX3" fmla="*/ 0 w 760670"/>
                <a:gd name="connsiteY3" fmla="*/ 220923 h 875592"/>
                <a:gd name="connsiteX4" fmla="*/ 163737 w 760670"/>
                <a:gd name="connsiteY4" fmla="*/ 440539 h 875592"/>
                <a:gd name="connsiteX5" fmla="*/ 2338 w 760670"/>
                <a:gd name="connsiteY5" fmla="*/ 658719 h 875592"/>
                <a:gd name="connsiteX6" fmla="*/ 274411 w 760670"/>
                <a:gd name="connsiteY6" fmla="*/ 626741 h 875592"/>
                <a:gd name="connsiteX7" fmla="*/ 382673 w 760670"/>
                <a:gd name="connsiteY7" fmla="*/ 875592 h 875592"/>
                <a:gd name="connsiteX8" fmla="*/ 491009 w 760670"/>
                <a:gd name="connsiteY8" fmla="*/ 623997 h 875592"/>
                <a:gd name="connsiteX9" fmla="*/ 760671 w 760670"/>
                <a:gd name="connsiteY9" fmla="*/ 654669 h 875592"/>
                <a:gd name="connsiteX10" fmla="*/ 596933 w 760670"/>
                <a:gd name="connsiteY10" fmla="*/ 435053 h 875592"/>
                <a:gd name="connsiteX11" fmla="*/ 758332 w 760670"/>
                <a:gd name="connsiteY11" fmla="*/ 216873 h 875592"/>
                <a:gd name="connsiteX12" fmla="*/ 486259 w 760670"/>
                <a:gd name="connsiteY12" fmla="*/ 248833 h 87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0670" h="875592">
                  <a:moveTo>
                    <a:pt x="486259" y="248833"/>
                  </a:moveTo>
                  <a:cubicBezTo>
                    <a:pt x="494379" y="165011"/>
                    <a:pt x="454130" y="81465"/>
                    <a:pt x="377997" y="0"/>
                  </a:cubicBezTo>
                  <a:cubicBezTo>
                    <a:pt x="294885" y="86031"/>
                    <a:pt x="259387" y="170516"/>
                    <a:pt x="269661" y="251595"/>
                  </a:cubicBezTo>
                  <a:cubicBezTo>
                    <a:pt x="201132" y="202642"/>
                    <a:pt x="108630" y="195720"/>
                    <a:pt x="0" y="220923"/>
                  </a:cubicBezTo>
                  <a:cubicBezTo>
                    <a:pt x="32957" y="335914"/>
                    <a:pt x="88377" y="408892"/>
                    <a:pt x="163737" y="440539"/>
                  </a:cubicBezTo>
                  <a:cubicBezTo>
                    <a:pt x="87070" y="475408"/>
                    <a:pt x="34835" y="552050"/>
                    <a:pt x="2338" y="658719"/>
                  </a:cubicBezTo>
                  <a:cubicBezTo>
                    <a:pt x="118407" y="687679"/>
                    <a:pt x="209325" y="676172"/>
                    <a:pt x="274411" y="626741"/>
                  </a:cubicBezTo>
                  <a:cubicBezTo>
                    <a:pt x="266292" y="710563"/>
                    <a:pt x="306540" y="794108"/>
                    <a:pt x="382673" y="875592"/>
                  </a:cubicBezTo>
                  <a:cubicBezTo>
                    <a:pt x="465785" y="789561"/>
                    <a:pt x="501283" y="705076"/>
                    <a:pt x="491009" y="623997"/>
                  </a:cubicBezTo>
                  <a:cubicBezTo>
                    <a:pt x="559539" y="672950"/>
                    <a:pt x="652040" y="679873"/>
                    <a:pt x="760671" y="654669"/>
                  </a:cubicBezTo>
                  <a:cubicBezTo>
                    <a:pt x="727713" y="539678"/>
                    <a:pt x="672293" y="466700"/>
                    <a:pt x="596933" y="435053"/>
                  </a:cubicBezTo>
                  <a:cubicBezTo>
                    <a:pt x="673601" y="400184"/>
                    <a:pt x="725835" y="323542"/>
                    <a:pt x="758332" y="216873"/>
                  </a:cubicBezTo>
                  <a:cubicBezTo>
                    <a:pt x="642263" y="187895"/>
                    <a:pt x="551327" y="199402"/>
                    <a:pt x="486259" y="248833"/>
                  </a:cubicBezTo>
                  <a:close/>
                </a:path>
              </a:pathLst>
            </a:custGeom>
            <a:solidFill>
              <a:srgbClr val="FFFFFF"/>
            </a:solidFill>
            <a:ln w="184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6" name="Freeform 375">
              <a:extLst>
                <a:ext uri="{FF2B5EF4-FFF2-40B4-BE49-F238E27FC236}">
                  <a16:creationId xmlns:a16="http://schemas.microsoft.com/office/drawing/2014/main" id="{45496262-C1E7-620E-A3EF-F9951D9D4F48}"/>
                </a:ext>
              </a:extLst>
            </p:cNvPr>
            <p:cNvSpPr/>
            <p:nvPr/>
          </p:nvSpPr>
          <p:spPr>
            <a:xfrm rot="21526085">
              <a:off x="3925515" y="4866779"/>
              <a:ext cx="275082" cy="275057"/>
            </a:xfrm>
            <a:custGeom>
              <a:avLst/>
              <a:gdLst>
                <a:gd name="connsiteX0" fmla="*/ 275083 w 275082"/>
                <a:gd name="connsiteY0" fmla="*/ 137529 h 275057"/>
                <a:gd name="connsiteX1" fmla="*/ 137541 w 275082"/>
                <a:gd name="connsiteY1" fmla="*/ 275058 h 275057"/>
                <a:gd name="connsiteX2" fmla="*/ 0 w 275082"/>
                <a:gd name="connsiteY2" fmla="*/ 137529 h 275057"/>
                <a:gd name="connsiteX3" fmla="*/ 137541 w 275082"/>
                <a:gd name="connsiteY3" fmla="*/ 0 h 275057"/>
                <a:gd name="connsiteX4" fmla="*/ 275083 w 275082"/>
                <a:gd name="connsiteY4" fmla="*/ 137529 h 27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5082" h="275057">
                  <a:moveTo>
                    <a:pt x="275083" y="137529"/>
                  </a:moveTo>
                  <a:cubicBezTo>
                    <a:pt x="275083" y="213484"/>
                    <a:pt x="213503" y="275058"/>
                    <a:pt x="137541" y="275058"/>
                  </a:cubicBezTo>
                  <a:cubicBezTo>
                    <a:pt x="61579" y="275058"/>
                    <a:pt x="0" y="213484"/>
                    <a:pt x="0" y="137529"/>
                  </a:cubicBezTo>
                  <a:cubicBezTo>
                    <a:pt x="0" y="61574"/>
                    <a:pt x="61579" y="0"/>
                    <a:pt x="137541" y="0"/>
                  </a:cubicBezTo>
                  <a:cubicBezTo>
                    <a:pt x="213503" y="0"/>
                    <a:pt x="275083" y="61574"/>
                    <a:pt x="275083" y="13752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84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6" name="Picture 125">
            <a:extLst>
              <a:ext uri="{FF2B5EF4-FFF2-40B4-BE49-F238E27FC236}">
                <a16:creationId xmlns:a16="http://schemas.microsoft.com/office/drawing/2014/main" id="{2D691FF0-15B8-4732-8C97-5EFAAEA12F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1344" y="6797631"/>
            <a:ext cx="483085" cy="632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116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ACC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" name="Table 15">
            <a:extLst>
              <a:ext uri="{FF2B5EF4-FFF2-40B4-BE49-F238E27FC236}">
                <a16:creationId xmlns:a16="http://schemas.microsoft.com/office/drawing/2014/main" id="{5EDB3DD3-701A-59B3-EF0F-956A723162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848892"/>
              </p:ext>
            </p:extLst>
          </p:nvPr>
        </p:nvGraphicFramePr>
        <p:xfrm>
          <a:off x="5369228" y="475753"/>
          <a:ext cx="3921281" cy="69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0093">
                  <a:extLst>
                    <a:ext uri="{9D8B030D-6E8A-4147-A177-3AD203B41FA5}">
                      <a16:colId xmlns:a16="http://schemas.microsoft.com/office/drawing/2014/main" val="2502217826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868149692"/>
                    </a:ext>
                  </a:extLst>
                </a:gridCol>
                <a:gridCol w="1451988">
                  <a:extLst>
                    <a:ext uri="{9D8B030D-6E8A-4147-A177-3AD203B41FA5}">
                      <a16:colId xmlns:a16="http://schemas.microsoft.com/office/drawing/2014/main" val="3021427346"/>
                    </a:ext>
                  </a:extLst>
                </a:gridCol>
              </a:tblGrid>
              <a:tr h="59497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 Apr: Autism Celebration Day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CC0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1588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3 -6 Apr:</a:t>
                      </a:r>
                    </a:p>
                    <a:p>
                      <a:pPr marL="0" marR="0" lvl="0" indent="0" algn="l" defTabSz="201588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Good Friday and Easter Sunday</a:t>
                      </a:r>
                      <a:br>
                        <a:rPr lang="en-US" sz="1000" b="1" i="0" dirty="0">
                          <a:solidFill>
                            <a:srgbClr val="FFFFFF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</a:br>
                      <a:endParaRPr lang="en-US" sz="1000" b="1" i="0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CC0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1588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22– 28 Apr:</a:t>
                      </a:r>
                      <a:b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</a:br>
                      <a: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Allergy Awareness Week</a:t>
                      </a:r>
                    </a:p>
                    <a:p>
                      <a:pPr marL="0" marR="0" lvl="0" indent="0" algn="l" defTabSz="201588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i="0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4000" marT="54000" marB="36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CC0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9597"/>
                  </a:ext>
                </a:extLst>
              </a:tr>
            </a:tbl>
          </a:graphicData>
        </a:graphic>
      </p:graphicFrame>
      <p:sp>
        <p:nvSpPr>
          <p:cNvPr id="869" name="Freeform 868">
            <a:extLst>
              <a:ext uri="{FF2B5EF4-FFF2-40B4-BE49-F238E27FC236}">
                <a16:creationId xmlns:a16="http://schemas.microsoft.com/office/drawing/2014/main" id="{DD394DDC-91A4-4E65-3835-848775298136}"/>
              </a:ext>
            </a:extLst>
          </p:cNvPr>
          <p:cNvSpPr/>
          <p:nvPr/>
        </p:nvSpPr>
        <p:spPr>
          <a:xfrm>
            <a:off x="9696084" y="92306"/>
            <a:ext cx="1011234" cy="554424"/>
          </a:xfrm>
          <a:custGeom>
            <a:avLst/>
            <a:gdLst>
              <a:gd name="connsiteX0" fmla="*/ 451379 w 514194"/>
              <a:gd name="connsiteY0" fmla="*/ 142754 h 264857"/>
              <a:gd name="connsiteX1" fmla="*/ 451379 w 514194"/>
              <a:gd name="connsiteY1" fmla="*/ 140060 h 264857"/>
              <a:gd name="connsiteX2" fmla="*/ 388562 w 514194"/>
              <a:gd name="connsiteY2" fmla="*/ 78111 h 264857"/>
              <a:gd name="connsiteX3" fmla="*/ 371512 w 514194"/>
              <a:gd name="connsiteY3" fmla="*/ 79906 h 264857"/>
              <a:gd name="connsiteX4" fmla="*/ 308696 w 514194"/>
              <a:gd name="connsiteY4" fmla="*/ 21548 h 264857"/>
              <a:gd name="connsiteX5" fmla="*/ 269212 w 514194"/>
              <a:gd name="connsiteY5" fmla="*/ 35015 h 264857"/>
              <a:gd name="connsiteX6" fmla="*/ 191140 w 514194"/>
              <a:gd name="connsiteY6" fmla="*/ 0 h 264857"/>
              <a:gd name="connsiteX7" fmla="*/ 91532 w 514194"/>
              <a:gd name="connsiteY7" fmla="*/ 75417 h 264857"/>
              <a:gd name="connsiteX8" fmla="*/ 65508 w 514194"/>
              <a:gd name="connsiteY8" fmla="*/ 96965 h 264857"/>
              <a:gd name="connsiteX9" fmla="*/ 0 w 514194"/>
              <a:gd name="connsiteY9" fmla="*/ 179565 h 264857"/>
              <a:gd name="connsiteX10" fmla="*/ 87943 w 514194"/>
              <a:gd name="connsiteY10" fmla="*/ 264858 h 264857"/>
              <a:gd name="connsiteX11" fmla="*/ 450481 w 514194"/>
              <a:gd name="connsiteY11" fmla="*/ 264858 h 264857"/>
              <a:gd name="connsiteX12" fmla="*/ 450481 w 514194"/>
              <a:gd name="connsiteY12" fmla="*/ 264858 h 264857"/>
              <a:gd name="connsiteX13" fmla="*/ 514195 w 514194"/>
              <a:gd name="connsiteY13" fmla="*/ 202908 h 264857"/>
              <a:gd name="connsiteX14" fmla="*/ 451379 w 514194"/>
              <a:gd name="connsiteY14" fmla="*/ 142754 h 264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14194" h="264857">
                <a:moveTo>
                  <a:pt x="451379" y="142754"/>
                </a:moveTo>
                <a:cubicBezTo>
                  <a:pt x="451379" y="141856"/>
                  <a:pt x="451379" y="140958"/>
                  <a:pt x="451379" y="140060"/>
                </a:cubicBezTo>
                <a:cubicBezTo>
                  <a:pt x="451379" y="105943"/>
                  <a:pt x="423560" y="78111"/>
                  <a:pt x="388562" y="78111"/>
                </a:cubicBezTo>
                <a:cubicBezTo>
                  <a:pt x="382281" y="78111"/>
                  <a:pt x="376897" y="79009"/>
                  <a:pt x="371512" y="79906"/>
                </a:cubicBezTo>
                <a:cubicBezTo>
                  <a:pt x="369718" y="47585"/>
                  <a:pt x="341899" y="21548"/>
                  <a:pt x="308696" y="21548"/>
                </a:cubicBezTo>
                <a:cubicBezTo>
                  <a:pt x="293441" y="21548"/>
                  <a:pt x="279980" y="26935"/>
                  <a:pt x="269212" y="35015"/>
                </a:cubicBezTo>
                <a:cubicBezTo>
                  <a:pt x="250367" y="13467"/>
                  <a:pt x="222548" y="0"/>
                  <a:pt x="191140" y="0"/>
                </a:cubicBezTo>
                <a:cubicBezTo>
                  <a:pt x="142682" y="0"/>
                  <a:pt x="102301" y="32322"/>
                  <a:pt x="91532" y="75417"/>
                </a:cubicBezTo>
                <a:cubicBezTo>
                  <a:pt x="81661" y="80804"/>
                  <a:pt x="72687" y="88884"/>
                  <a:pt x="65508" y="96965"/>
                </a:cubicBezTo>
                <a:cubicBezTo>
                  <a:pt x="27819" y="106841"/>
                  <a:pt x="0" y="140060"/>
                  <a:pt x="0" y="179565"/>
                </a:cubicBezTo>
                <a:cubicBezTo>
                  <a:pt x="0" y="227149"/>
                  <a:pt x="39484" y="264858"/>
                  <a:pt x="87943" y="264858"/>
                </a:cubicBezTo>
                <a:lnTo>
                  <a:pt x="450481" y="264858"/>
                </a:lnTo>
                <a:lnTo>
                  <a:pt x="450481" y="264858"/>
                </a:lnTo>
                <a:cubicBezTo>
                  <a:pt x="495350" y="264858"/>
                  <a:pt x="514195" y="237025"/>
                  <a:pt x="514195" y="202908"/>
                </a:cubicBezTo>
                <a:cubicBezTo>
                  <a:pt x="513297" y="170586"/>
                  <a:pt x="486376" y="143652"/>
                  <a:pt x="451379" y="142754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 w="897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70" name="Graphic 869">
            <a:extLst>
              <a:ext uri="{FF2B5EF4-FFF2-40B4-BE49-F238E27FC236}">
                <a16:creationId xmlns:a16="http://schemas.microsoft.com/office/drawing/2014/main" id="{B92DA78D-C574-047D-6E5A-02C948C9C6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43297">
            <a:off x="2674627" y="184489"/>
            <a:ext cx="896989" cy="1118078"/>
          </a:xfrm>
          <a:prstGeom prst="rect">
            <a:avLst/>
          </a:prstGeom>
        </p:spPr>
      </p:pic>
      <p:pic>
        <p:nvPicPr>
          <p:cNvPr id="871" name="Graphic 870">
            <a:extLst>
              <a:ext uri="{FF2B5EF4-FFF2-40B4-BE49-F238E27FC236}">
                <a16:creationId xmlns:a16="http://schemas.microsoft.com/office/drawing/2014/main" id="{B25B2580-0F56-8EEE-5242-8EEA4E200A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9342230" y="116727"/>
            <a:ext cx="1142486" cy="1105672"/>
          </a:xfrm>
          <a:prstGeom prst="rect">
            <a:avLst/>
          </a:prstGeom>
        </p:spPr>
      </p:pic>
      <p:sp>
        <p:nvSpPr>
          <p:cNvPr id="872" name="Freeform 871">
            <a:extLst>
              <a:ext uri="{FF2B5EF4-FFF2-40B4-BE49-F238E27FC236}">
                <a16:creationId xmlns:a16="http://schemas.microsoft.com/office/drawing/2014/main" id="{7A4BA4CA-94C1-C33E-8C84-81A2D34A9B50}"/>
              </a:ext>
            </a:extLst>
          </p:cNvPr>
          <p:cNvSpPr/>
          <p:nvPr/>
        </p:nvSpPr>
        <p:spPr>
          <a:xfrm>
            <a:off x="3891573" y="55726"/>
            <a:ext cx="1118852" cy="613427"/>
          </a:xfrm>
          <a:custGeom>
            <a:avLst/>
            <a:gdLst>
              <a:gd name="connsiteX0" fmla="*/ 451379 w 514194"/>
              <a:gd name="connsiteY0" fmla="*/ 142754 h 264857"/>
              <a:gd name="connsiteX1" fmla="*/ 451379 w 514194"/>
              <a:gd name="connsiteY1" fmla="*/ 140060 h 264857"/>
              <a:gd name="connsiteX2" fmla="*/ 388562 w 514194"/>
              <a:gd name="connsiteY2" fmla="*/ 78111 h 264857"/>
              <a:gd name="connsiteX3" fmla="*/ 371512 w 514194"/>
              <a:gd name="connsiteY3" fmla="*/ 79906 h 264857"/>
              <a:gd name="connsiteX4" fmla="*/ 308696 w 514194"/>
              <a:gd name="connsiteY4" fmla="*/ 21548 h 264857"/>
              <a:gd name="connsiteX5" fmla="*/ 269212 w 514194"/>
              <a:gd name="connsiteY5" fmla="*/ 35015 h 264857"/>
              <a:gd name="connsiteX6" fmla="*/ 191140 w 514194"/>
              <a:gd name="connsiteY6" fmla="*/ 0 h 264857"/>
              <a:gd name="connsiteX7" fmla="*/ 91532 w 514194"/>
              <a:gd name="connsiteY7" fmla="*/ 75417 h 264857"/>
              <a:gd name="connsiteX8" fmla="*/ 65508 w 514194"/>
              <a:gd name="connsiteY8" fmla="*/ 96965 h 264857"/>
              <a:gd name="connsiteX9" fmla="*/ 0 w 514194"/>
              <a:gd name="connsiteY9" fmla="*/ 179565 h 264857"/>
              <a:gd name="connsiteX10" fmla="*/ 87943 w 514194"/>
              <a:gd name="connsiteY10" fmla="*/ 264858 h 264857"/>
              <a:gd name="connsiteX11" fmla="*/ 450481 w 514194"/>
              <a:gd name="connsiteY11" fmla="*/ 264858 h 264857"/>
              <a:gd name="connsiteX12" fmla="*/ 450481 w 514194"/>
              <a:gd name="connsiteY12" fmla="*/ 264858 h 264857"/>
              <a:gd name="connsiteX13" fmla="*/ 514195 w 514194"/>
              <a:gd name="connsiteY13" fmla="*/ 202908 h 264857"/>
              <a:gd name="connsiteX14" fmla="*/ 451379 w 514194"/>
              <a:gd name="connsiteY14" fmla="*/ 142754 h 264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14194" h="264857">
                <a:moveTo>
                  <a:pt x="451379" y="142754"/>
                </a:moveTo>
                <a:cubicBezTo>
                  <a:pt x="451379" y="141856"/>
                  <a:pt x="451379" y="140958"/>
                  <a:pt x="451379" y="140060"/>
                </a:cubicBezTo>
                <a:cubicBezTo>
                  <a:pt x="451379" y="105943"/>
                  <a:pt x="423560" y="78111"/>
                  <a:pt x="388562" y="78111"/>
                </a:cubicBezTo>
                <a:cubicBezTo>
                  <a:pt x="382281" y="78111"/>
                  <a:pt x="376897" y="79009"/>
                  <a:pt x="371512" y="79906"/>
                </a:cubicBezTo>
                <a:cubicBezTo>
                  <a:pt x="369718" y="47585"/>
                  <a:pt x="341899" y="21548"/>
                  <a:pt x="308696" y="21548"/>
                </a:cubicBezTo>
                <a:cubicBezTo>
                  <a:pt x="293441" y="21548"/>
                  <a:pt x="279980" y="26935"/>
                  <a:pt x="269212" y="35015"/>
                </a:cubicBezTo>
                <a:cubicBezTo>
                  <a:pt x="250367" y="13467"/>
                  <a:pt x="222548" y="0"/>
                  <a:pt x="191140" y="0"/>
                </a:cubicBezTo>
                <a:cubicBezTo>
                  <a:pt x="142682" y="0"/>
                  <a:pt x="102301" y="32322"/>
                  <a:pt x="91532" y="75417"/>
                </a:cubicBezTo>
                <a:cubicBezTo>
                  <a:pt x="81661" y="80804"/>
                  <a:pt x="72687" y="88884"/>
                  <a:pt x="65508" y="96965"/>
                </a:cubicBezTo>
                <a:cubicBezTo>
                  <a:pt x="27819" y="106841"/>
                  <a:pt x="0" y="140060"/>
                  <a:pt x="0" y="179565"/>
                </a:cubicBezTo>
                <a:cubicBezTo>
                  <a:pt x="0" y="227149"/>
                  <a:pt x="39484" y="264858"/>
                  <a:pt x="87943" y="264858"/>
                </a:cubicBezTo>
                <a:lnTo>
                  <a:pt x="450481" y="264858"/>
                </a:lnTo>
                <a:lnTo>
                  <a:pt x="450481" y="264858"/>
                </a:lnTo>
                <a:cubicBezTo>
                  <a:pt x="495350" y="264858"/>
                  <a:pt x="514195" y="237025"/>
                  <a:pt x="514195" y="202908"/>
                </a:cubicBezTo>
                <a:cubicBezTo>
                  <a:pt x="513297" y="170586"/>
                  <a:pt x="486376" y="143652"/>
                  <a:pt x="451379" y="142754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 w="897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74" name="Group 873">
            <a:extLst>
              <a:ext uri="{FF2B5EF4-FFF2-40B4-BE49-F238E27FC236}">
                <a16:creationId xmlns:a16="http://schemas.microsoft.com/office/drawing/2014/main" id="{3D351E46-AC93-171A-12A2-57729E141FD6}"/>
              </a:ext>
            </a:extLst>
          </p:cNvPr>
          <p:cNvGrpSpPr/>
          <p:nvPr/>
        </p:nvGrpSpPr>
        <p:grpSpPr>
          <a:xfrm>
            <a:off x="4476876" y="553434"/>
            <a:ext cx="671262" cy="725821"/>
            <a:chOff x="2579232" y="6711027"/>
            <a:chExt cx="733131" cy="792719"/>
          </a:xfrm>
        </p:grpSpPr>
        <p:pic>
          <p:nvPicPr>
            <p:cNvPr id="875" name="Graphic 874">
              <a:extLst>
                <a:ext uri="{FF2B5EF4-FFF2-40B4-BE49-F238E27FC236}">
                  <a16:creationId xmlns:a16="http://schemas.microsoft.com/office/drawing/2014/main" id="{EA1E42FF-E24B-67C9-1D6C-DD7D522887E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862869" y="6802071"/>
              <a:ext cx="449494" cy="701675"/>
            </a:xfrm>
            <a:prstGeom prst="rect">
              <a:avLst/>
            </a:prstGeom>
          </p:spPr>
        </p:pic>
        <p:pic>
          <p:nvPicPr>
            <p:cNvPr id="876" name="Graphic 875">
              <a:extLst>
                <a:ext uri="{FF2B5EF4-FFF2-40B4-BE49-F238E27FC236}">
                  <a16:creationId xmlns:a16="http://schemas.microsoft.com/office/drawing/2014/main" id="{4C1FBEBD-7EA0-744E-EF27-DC12EF36F48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579232" y="6711027"/>
              <a:ext cx="449494" cy="701675"/>
            </a:xfrm>
            <a:prstGeom prst="rect">
              <a:avLst/>
            </a:prstGeom>
          </p:spPr>
        </p:pic>
      </p:grpSp>
      <p:pic>
        <p:nvPicPr>
          <p:cNvPr id="884" name="Graphic 883">
            <a:extLst>
              <a:ext uri="{FF2B5EF4-FFF2-40B4-BE49-F238E27FC236}">
                <a16:creationId xmlns:a16="http://schemas.microsoft.com/office/drawing/2014/main" id="{2C79961D-82EE-9E7E-4228-1168D27A7B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45438" y="721209"/>
            <a:ext cx="349517" cy="3495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8F0961-DD2F-DF4B-444F-5BBA238ACD11}"/>
              </a:ext>
            </a:extLst>
          </p:cNvPr>
          <p:cNvSpPr txBox="1"/>
          <p:nvPr/>
        </p:nvSpPr>
        <p:spPr>
          <a:xfrm>
            <a:off x="305907" y="262912"/>
            <a:ext cx="258478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ondrina Solid" pitchFamily="2" charset="77"/>
                <a:ea typeface="+mn-ea"/>
                <a:cs typeface="+mn-cs"/>
              </a:rPr>
              <a:t>April 2027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E5B906C9-A1DD-5D5D-124F-58758A8373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114840"/>
              </p:ext>
            </p:extLst>
          </p:nvPr>
        </p:nvGraphicFramePr>
        <p:xfrm>
          <a:off x="254774" y="1692312"/>
          <a:ext cx="10079999" cy="4929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3540">
                  <a:extLst>
                    <a:ext uri="{9D8B030D-6E8A-4147-A177-3AD203B41FA5}">
                      <a16:colId xmlns:a16="http://schemas.microsoft.com/office/drawing/2014/main" val="3543973831"/>
                    </a:ext>
                  </a:extLst>
                </a:gridCol>
                <a:gridCol w="1623540">
                  <a:extLst>
                    <a:ext uri="{9D8B030D-6E8A-4147-A177-3AD203B41FA5}">
                      <a16:colId xmlns:a16="http://schemas.microsoft.com/office/drawing/2014/main" val="3719865094"/>
                    </a:ext>
                  </a:extLst>
                </a:gridCol>
                <a:gridCol w="1623540">
                  <a:extLst>
                    <a:ext uri="{9D8B030D-6E8A-4147-A177-3AD203B41FA5}">
                      <a16:colId xmlns:a16="http://schemas.microsoft.com/office/drawing/2014/main" val="1824134099"/>
                    </a:ext>
                  </a:extLst>
                </a:gridCol>
                <a:gridCol w="1623540">
                  <a:extLst>
                    <a:ext uri="{9D8B030D-6E8A-4147-A177-3AD203B41FA5}">
                      <a16:colId xmlns:a16="http://schemas.microsoft.com/office/drawing/2014/main" val="3026767138"/>
                    </a:ext>
                  </a:extLst>
                </a:gridCol>
                <a:gridCol w="1623540">
                  <a:extLst>
                    <a:ext uri="{9D8B030D-6E8A-4147-A177-3AD203B41FA5}">
                      <a16:colId xmlns:a16="http://schemas.microsoft.com/office/drawing/2014/main" val="2781575988"/>
                    </a:ext>
                  </a:extLst>
                </a:gridCol>
                <a:gridCol w="1019175">
                  <a:extLst>
                    <a:ext uri="{9D8B030D-6E8A-4147-A177-3AD203B41FA5}">
                      <a16:colId xmlns:a16="http://schemas.microsoft.com/office/drawing/2014/main" val="902624284"/>
                    </a:ext>
                  </a:extLst>
                </a:gridCol>
                <a:gridCol w="943124">
                  <a:extLst>
                    <a:ext uri="{9D8B030D-6E8A-4147-A177-3AD203B41FA5}">
                      <a16:colId xmlns:a16="http://schemas.microsoft.com/office/drawing/2014/main" val="2166724209"/>
                    </a:ext>
                  </a:extLst>
                </a:gridCol>
              </a:tblGrid>
              <a:tr h="421200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Monday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MoolBoran" panose="020B0604020202020204" pitchFamily="34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Tuesday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Wednesday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Thursday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Friday</a:t>
                      </a:r>
                      <a:endParaRPr lang="en-US" sz="2000" b="1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Saturday</a:t>
                      </a:r>
                      <a:endParaRPr lang="en-US" sz="16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1"/>
                          </a:solidFill>
                          <a:latin typeface="Londrina Solid" pitchFamily="2" charset="77"/>
                        </a:rPr>
                        <a:t>Sunday</a:t>
                      </a:r>
                      <a:endParaRPr lang="en-US" sz="1600" b="1" dirty="0">
                        <a:solidFill>
                          <a:srgbClr val="FFFFFF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8533305"/>
                  </a:ext>
                </a:extLst>
              </a:tr>
              <a:tr h="311685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4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312644"/>
                  </a:ext>
                </a:extLst>
              </a:tr>
              <a:tr h="27720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795993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5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Spring holiday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6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Spring holiday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7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Spring holiday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8</a:t>
                      </a:r>
                    </a:p>
                    <a:p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Spring holiday</a:t>
                      </a:r>
                      <a:endParaRPr lang="en-US" sz="10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9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Spring holiday</a:t>
                      </a:r>
                      <a:endParaRPr lang="en-US" sz="10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10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11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676365"/>
                  </a:ext>
                </a:extLst>
              </a:tr>
              <a:tr h="428400"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spc="0" baseline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315602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12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Spring holiday</a:t>
                      </a:r>
                      <a:endParaRPr lang="en-US" sz="10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B0604020202020204" charset="0"/>
                        <a:ea typeface="Roboto Condensed" panose="020B0604020202020204" charset="0"/>
                        <a:cs typeface="Roboto Condensed" panose="020B0604020202020204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13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Spring holiday</a:t>
                      </a:r>
                      <a:endParaRPr lang="en-US" sz="10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endParaRPr lang="en-US" sz="15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14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Spring holiday</a:t>
                      </a:r>
                      <a:endParaRPr lang="en-US" sz="10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endParaRPr lang="en-US" sz="15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15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Spring holiday</a:t>
                      </a:r>
                      <a:endParaRPr lang="en-US" sz="10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16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23232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Spring holiday</a:t>
                      </a:r>
                      <a:endParaRPr lang="en-US" sz="10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endParaRPr lang="en-US" sz="1500" b="1" i="0" dirty="0">
                        <a:solidFill>
                          <a:srgbClr val="A6B13B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17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18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8530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spc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548024"/>
                  </a:ext>
                </a:extLst>
              </a:tr>
              <a:tr h="311685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6B13B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19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20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21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22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23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24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25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99681"/>
                  </a:ext>
                </a:extLst>
              </a:tr>
              <a:tr h="428400"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3192159"/>
                  </a:ext>
                </a:extLst>
              </a:tr>
              <a:tr h="226207"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6B13B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26</a:t>
                      </a:r>
                    </a:p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/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6B13B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27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28</a:t>
                      </a: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dirty="0">
                          <a:solidFill>
                            <a:srgbClr val="A6B13B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29</a:t>
                      </a:r>
                    </a:p>
                    <a:p>
                      <a:endParaRPr lang="en-US" sz="1500" b="1" i="0" dirty="0">
                        <a:solidFill>
                          <a:srgbClr val="A6B13B">
                            <a:alpha val="50000"/>
                          </a:srgb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6B13B"/>
                          </a:solidFill>
                          <a:effectLst/>
                          <a:uLnTx/>
                          <a:uFillTx/>
                          <a:latin typeface="Roboto Condensed" panose="02000000000000000000" pitchFamily="2" charset="0"/>
                          <a:ea typeface="Roboto Condensed" panose="02000000000000000000" pitchFamily="2" charset="0"/>
                          <a:cs typeface="+mn-cs"/>
                        </a:rPr>
                        <a:t>30</a:t>
                      </a:r>
                    </a:p>
                    <a:p>
                      <a:endParaRPr lang="en-US" sz="1500" b="1" i="0" dirty="0">
                        <a:solidFill>
                          <a:srgbClr val="A6B13B">
                            <a:alpha val="50000"/>
                          </a:srgb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>
                            <a:alpha val="50000"/>
                          </a:srgbClr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23232">
                            <a:alpha val="50000"/>
                          </a:srgbClr>
                        </a:solidFill>
                        <a:effectLst/>
                        <a:uLnTx/>
                        <a:uFillTx/>
                        <a:latin typeface="Roboto Condensed" panose="02000000000000000000" pitchFamily="2" charset="0"/>
                        <a:ea typeface="Roboto Condensed" panose="02000000000000000000" pitchFamily="2" charset="0"/>
                        <a:cs typeface="+mn-cs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1519443"/>
                  </a:ext>
                </a:extLst>
              </a:tr>
              <a:tr h="428400">
                <a:tc>
                  <a:txBody>
                    <a:bodyPr/>
                    <a:lstStyle/>
                    <a:p>
                      <a:endParaRPr lang="en-US" sz="1000" b="0" i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spc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 spc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i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>
                            <a:alpha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2000" marR="55440" marT="54000" marB="36000">
                    <a:lnL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DDDBC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ACC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452465"/>
                  </a:ext>
                </a:extLst>
              </a:tr>
            </a:tbl>
          </a:graphicData>
        </a:graphic>
      </p:graphicFrame>
      <p:pic>
        <p:nvPicPr>
          <p:cNvPr id="75" name="Graphic 74">
            <a:extLst>
              <a:ext uri="{FF2B5EF4-FFF2-40B4-BE49-F238E27FC236}">
                <a16:creationId xmlns:a16="http://schemas.microsoft.com/office/drawing/2014/main" id="{B1EF6A58-77A7-5565-D305-BD9508DDC5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55122" y="6928704"/>
            <a:ext cx="579652" cy="514244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D678D2F5-7F15-91C8-7D3A-79691FE70B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98994" y="6551505"/>
            <a:ext cx="483681" cy="1008170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90415B34-AF61-D648-7599-ABE140873A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0246" y="6817048"/>
            <a:ext cx="234067" cy="641727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86BB908C-95DE-0EE2-3B33-127B266E3D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1015288">
            <a:off x="10297746" y="4796241"/>
            <a:ext cx="351447" cy="963540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0283BDFF-D505-9A2E-F24B-672DAF4410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628070" y="6923602"/>
            <a:ext cx="579652" cy="524447"/>
          </a:xfrm>
          <a:prstGeom prst="rect">
            <a:avLst/>
          </a:prstGeom>
        </p:spPr>
      </p:pic>
      <p:pic>
        <p:nvPicPr>
          <p:cNvPr id="80" name="Graphic 79">
            <a:extLst>
              <a:ext uri="{FF2B5EF4-FFF2-40B4-BE49-F238E27FC236}">
                <a16:creationId xmlns:a16="http://schemas.microsoft.com/office/drawing/2014/main" id="{8B2B92FF-6837-B6E8-3BE7-D60EFAF2AC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60411" y="6896826"/>
            <a:ext cx="524437" cy="524437"/>
          </a:xfrm>
          <a:prstGeom prst="rect">
            <a:avLst/>
          </a:prstGeom>
        </p:spPr>
      </p:pic>
      <p:pic>
        <p:nvPicPr>
          <p:cNvPr id="81" name="Graphic 80">
            <a:extLst>
              <a:ext uri="{FF2B5EF4-FFF2-40B4-BE49-F238E27FC236}">
                <a16:creationId xmlns:a16="http://schemas.microsoft.com/office/drawing/2014/main" id="{6F7F7BF5-DA27-79F5-6DDA-C4F19C94FF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79788" y="1182035"/>
            <a:ext cx="399548" cy="361496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FEA86BA7-12B3-3531-93BD-30D4F463DB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95190" y="3234679"/>
            <a:ext cx="399548" cy="361496"/>
          </a:xfrm>
          <a:prstGeom prst="rect">
            <a:avLst/>
          </a:prstGeom>
        </p:spPr>
      </p:pic>
      <p:pic>
        <p:nvPicPr>
          <p:cNvPr id="83" name="Graphic 82">
            <a:extLst>
              <a:ext uri="{FF2B5EF4-FFF2-40B4-BE49-F238E27FC236}">
                <a16:creationId xmlns:a16="http://schemas.microsoft.com/office/drawing/2014/main" id="{2FAAB308-6693-569A-927E-C36DFAB789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62" y="6175528"/>
            <a:ext cx="349517" cy="34951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40B2C90-EFD6-4B2A-9E99-733442DB35E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65161" y="797388"/>
            <a:ext cx="473080" cy="619410"/>
          </a:xfrm>
          <a:prstGeom prst="rect">
            <a:avLst/>
          </a:prstGeom>
        </p:spPr>
      </p:pic>
      <p:pic>
        <p:nvPicPr>
          <p:cNvPr id="84" name="Graphic 83">
            <a:extLst>
              <a:ext uri="{FF2B5EF4-FFF2-40B4-BE49-F238E27FC236}">
                <a16:creationId xmlns:a16="http://schemas.microsoft.com/office/drawing/2014/main" id="{42C30400-2923-B73A-2B98-4738B66A7A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30186" y="4269363"/>
            <a:ext cx="483681" cy="100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73528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Picture News">
      <a:dk1>
        <a:srgbClr val="323232"/>
      </a:dk1>
      <a:lt1>
        <a:srgbClr val="FFFFFF"/>
      </a:lt1>
      <a:dk2>
        <a:srgbClr val="30388D"/>
      </a:dk2>
      <a:lt2>
        <a:srgbClr val="C6C6C6"/>
      </a:lt2>
      <a:accent1>
        <a:srgbClr val="F3D000"/>
      </a:accent1>
      <a:accent2>
        <a:srgbClr val="F7AA58"/>
      </a:accent2>
      <a:accent3>
        <a:srgbClr val="F78D7D"/>
      </a:accent3>
      <a:accent4>
        <a:srgbClr val="59BCCA"/>
      </a:accent4>
      <a:accent5>
        <a:srgbClr val="707927"/>
      </a:accent5>
      <a:accent6>
        <a:srgbClr val="8064B0"/>
      </a:accent6>
      <a:hlink>
        <a:srgbClr val="E85119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776240F08A6343B664C8B743EE5C5B" ma:contentTypeVersion="15" ma:contentTypeDescription="Create a new document." ma:contentTypeScope="" ma:versionID="8e0f5c07a95883ad21e3880d9e997b0b">
  <xsd:schema xmlns:xsd="http://www.w3.org/2001/XMLSchema" xmlns:xs="http://www.w3.org/2001/XMLSchema" xmlns:p="http://schemas.microsoft.com/office/2006/metadata/properties" xmlns:ns2="4aed504c-ebe7-463e-82c7-15fe6339b33a" xmlns:ns3="454ff3c7-bf6c-4573-850b-dc1564d2356c" targetNamespace="http://schemas.microsoft.com/office/2006/metadata/properties" ma:root="true" ma:fieldsID="18d8b8946e3b656032accafe90c9c54a" ns2:_="" ns3:_="">
    <xsd:import namespace="4aed504c-ebe7-463e-82c7-15fe6339b33a"/>
    <xsd:import namespace="454ff3c7-bf6c-4573-850b-dc1564d2356c"/>
    <xsd:element name="properties">
      <xsd:complexType>
        <xsd:sequence>
          <xsd:element name="documentManagement">
            <xsd:complexType>
              <xsd:all>
                <xsd:element ref="ns2:Schedule_ID" minOccurs="0"/>
                <xsd:element ref="ns2:Schedule_Date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Delivery_Option" minOccurs="0"/>
                <xsd:element ref="ns2:Delivery_Purpose" minOccurs="0"/>
                <xsd:element ref="ns2:MediaServiceOCR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ed504c-ebe7-463e-82c7-15fe6339b33a" elementFormDefault="qualified">
    <xsd:import namespace="http://schemas.microsoft.com/office/2006/documentManagement/types"/>
    <xsd:import namespace="http://schemas.microsoft.com/office/infopath/2007/PartnerControls"/>
    <xsd:element name="Schedule_ID" ma:index="8" nillable="true" ma:displayName="Schedule_ID" ma:format="Dropdown" ma:internalName="Schedule_ID">
      <xsd:simpleType>
        <xsd:restriction base="dms:Text">
          <xsd:maxLength value="255"/>
        </xsd:restriction>
      </xsd:simpleType>
    </xsd:element>
    <xsd:element name="Schedule_Date" ma:index="9" nillable="true" ma:displayName="Schedule_Date" ma:format="Dropdown" ma:indexed="true" ma:internalName="Schedule_Date">
      <xsd:simpleType>
        <xsd:restriction base="dms:Text">
          <xsd:maxLength value="255"/>
        </xsd:restrict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Delivery_Option" ma:index="15" nillable="true" ma:displayName="Delivery_Option" ma:format="Dropdown" ma:internalName="Delivery_Option">
      <xsd:simpleType>
        <xsd:restriction base="dms:Text">
          <xsd:maxLength value="255"/>
        </xsd:restriction>
      </xsd:simpleType>
    </xsd:element>
    <xsd:element name="Delivery_Purpose" ma:index="16" nillable="true" ma:displayName="Delivery_Purpose" ma:format="Dropdown" ma:internalName="Delivery_Purpose">
      <xsd:simpleType>
        <xsd:restriction base="dms:Text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d51b7ef-f8cd-44b7-9228-79928f86fe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4ff3c7-bf6c-4573-850b-dc1564d2356c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de0ae38d-49e6-46b5-8de1-ffade988209e}" ma:internalName="TaxCatchAll" ma:showField="CatchAllData" ma:web="454ff3c7-bf6c-4573-850b-dc1564d235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54ff3c7-bf6c-4573-850b-dc1564d2356c" xsi:nil="true"/>
    <lcf76f155ced4ddcb4097134ff3c332f xmlns="4aed504c-ebe7-463e-82c7-15fe6339b33a">
      <Terms xmlns="http://schemas.microsoft.com/office/infopath/2007/PartnerControls"/>
    </lcf76f155ced4ddcb4097134ff3c332f>
    <Schedule_Date xmlns="4aed504c-ebe7-463e-82c7-15fe6339b33a" xsi:nil="true"/>
    <Delivery_Option xmlns="4aed504c-ebe7-463e-82c7-15fe6339b33a">DELIVER IMMEDIATELY</Delivery_Option>
    <Schedule_ID xmlns="4aed504c-ebe7-463e-82c7-15fe6339b33a">752</Schedule_ID>
    <Delivery_Purpose xmlns="4aed504c-ebe7-463e-82c7-15fe6339b33a">BROADCAST EMAIL</Delivery_Purpose>
  </documentManagement>
</p:properties>
</file>

<file path=customXml/itemProps1.xml><?xml version="1.0" encoding="utf-8"?>
<ds:datastoreItem xmlns:ds="http://schemas.openxmlformats.org/officeDocument/2006/customXml" ds:itemID="{20D4FEA0-1FD6-47FC-8C25-A17D9FF019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ed504c-ebe7-463e-82c7-15fe6339b33a"/>
    <ds:schemaRef ds:uri="454ff3c7-bf6c-4573-850b-dc1564d235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ABEBDC8-6BAD-4E1C-BA7F-58ED2C3CD47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B70489-EA0B-4161-B70B-DD940D7A8A41}">
  <ds:schemaRefs>
    <ds:schemaRef ds:uri="4aed504c-ebe7-463e-82c7-15fe6339b33a"/>
    <ds:schemaRef ds:uri="http://purl.org/dc/terms/"/>
    <ds:schemaRef ds:uri="454ff3c7-bf6c-4573-850b-dc1564d2356c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5987</TotalTime>
  <Words>1551</Words>
  <Application>Microsoft Office PowerPoint</Application>
  <PresentationFormat>Custom</PresentationFormat>
  <Paragraphs>672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Calibri Light</vt:lpstr>
      <vt:lpstr>Londrina Solid</vt:lpstr>
      <vt:lpstr>RobotoCondensed-Regular</vt:lpstr>
      <vt:lpstr>Roboto Condensed</vt:lpstr>
      <vt:lpstr>Arial</vt:lpstr>
      <vt:lpstr>Calibri</vt:lpstr>
      <vt:lpstr>Aptos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Broomhill events calander</dc:title>
  <dc:creator>Wendy Cameron</dc:creator>
  <cp:lastModifiedBy>Karis Nicholson</cp:lastModifiedBy>
  <cp:revision>167</cp:revision>
  <cp:lastPrinted>2023-08-18T20:33:30Z</cp:lastPrinted>
  <dcterms:created xsi:type="dcterms:W3CDTF">2021-10-31T21:07:04Z</dcterms:created>
  <dcterms:modified xsi:type="dcterms:W3CDTF">2026-06-29T16:19:08Z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0x010100A5776240F08A6343B664C8B743EE5C5B</vt:lpwstr>
  </property>
  <property fmtid="{D5CDD505-2E9C-101B-9397-08002B2CF9AE}" pid="3" name="MediaServiceImageTags">
    <vt:lpwstr/>
  </property>
</Properties>
</file>