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91" r:id="rId4"/>
    <p:sldId id="292" r:id="rId5"/>
    <p:sldId id="293" r:id="rId6"/>
    <p:sldId id="294" r:id="rId7"/>
    <p:sldId id="277" r:id="rId8"/>
    <p:sldId id="278" r:id="rId9"/>
    <p:sldId id="287" r:id="rId10"/>
    <p:sldId id="276" r:id="rId11"/>
    <p:sldId id="275" r:id="rId12"/>
    <p:sldId id="274" r:id="rId13"/>
    <p:sldId id="272" r:id="rId14"/>
    <p:sldId id="288" r:id="rId15"/>
    <p:sldId id="289" r:id="rId16"/>
    <p:sldId id="279" r:id="rId17"/>
    <p:sldId id="284" r:id="rId18"/>
    <p:sldId id="283" r:id="rId19"/>
    <p:sldId id="282" r:id="rId20"/>
    <p:sldId id="281" r:id="rId21"/>
    <p:sldId id="290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9" r:id="rId31"/>
    <p:sldId id="265" r:id="rId32"/>
    <p:sldId id="266" r:id="rId33"/>
    <p:sldId id="267" r:id="rId34"/>
    <p:sldId id="268" r:id="rId35"/>
    <p:sldId id="285" r:id="rId36"/>
    <p:sldId id="270" r:id="rId37"/>
    <p:sldId id="271" r:id="rId38"/>
    <p:sldId id="28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B7D2B9-B0B9-4DD6-82EC-57E2D33DF8CF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C3CFFE-C628-4218-827D-2E69D22AD8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7D2B9-B0B9-4DD6-82EC-57E2D33DF8CF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3CFFE-C628-4218-827D-2E69D22AD8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7D2B9-B0B9-4DD6-82EC-57E2D33DF8CF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3CFFE-C628-4218-827D-2E69D22AD8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7D2B9-B0B9-4DD6-82EC-57E2D33DF8CF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3CFFE-C628-4218-827D-2E69D22AD85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7D2B9-B0B9-4DD6-82EC-57E2D33DF8CF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3CFFE-C628-4218-827D-2E69D22AD85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7D2B9-B0B9-4DD6-82EC-57E2D33DF8CF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3CFFE-C628-4218-827D-2E69D22AD85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7D2B9-B0B9-4DD6-82EC-57E2D33DF8CF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3CFFE-C628-4218-827D-2E69D22AD85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7D2B9-B0B9-4DD6-82EC-57E2D33DF8CF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3CFFE-C628-4218-827D-2E69D22AD8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7D2B9-B0B9-4DD6-82EC-57E2D33DF8CF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3CFFE-C628-4218-827D-2E69D22AD8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B7D2B9-B0B9-4DD6-82EC-57E2D33DF8CF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3CFFE-C628-4218-827D-2E69D22AD85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B7D2B9-B0B9-4DD6-82EC-57E2D33DF8CF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C3CFFE-C628-4218-827D-2E69D22AD85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B7D2B9-B0B9-4DD6-82EC-57E2D33DF8CF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C3CFFE-C628-4218-827D-2E69D22AD85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National 5 Portfolio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Bellahouston Academy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92696"/>
            <a:ext cx="2682043" cy="1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Question: When writing about how the factor impacts on your performance what should you be thinking about?</a:t>
            </a:r>
          </a:p>
          <a:p>
            <a:r>
              <a:rPr lang="en-GB" sz="2400" dirty="0" smtClean="0"/>
              <a:t>Positive and negative aspects of the factor</a:t>
            </a:r>
          </a:p>
          <a:p>
            <a:r>
              <a:rPr lang="en-GB" sz="2400" dirty="0" smtClean="0"/>
              <a:t>How does it impact your ability to win i.e.</a:t>
            </a:r>
          </a:p>
          <a:p>
            <a:r>
              <a:rPr lang="en-GB" sz="2400" dirty="0" smtClean="0"/>
              <a:t>Movement around the pitch/court</a:t>
            </a:r>
          </a:p>
          <a:p>
            <a:r>
              <a:rPr lang="en-GB" sz="2400" dirty="0" smtClean="0"/>
              <a:t>Effort levels</a:t>
            </a:r>
          </a:p>
          <a:p>
            <a:r>
              <a:rPr lang="en-GB" sz="2400" dirty="0" smtClean="0"/>
              <a:t>Ability to go past a defender/prevent an attacker passing you</a:t>
            </a:r>
          </a:p>
          <a:p>
            <a:r>
              <a:rPr lang="en-GB" sz="2400" dirty="0" smtClean="0"/>
              <a:t>Ability to make good decisions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Understanding </a:t>
            </a:r>
            <a:r>
              <a:rPr lang="en-GB" dirty="0"/>
              <a:t>Factors that Impact on Performance</a:t>
            </a:r>
          </a:p>
        </p:txBody>
      </p:sp>
    </p:spTree>
    <p:extLst>
      <p:ext uri="{BB962C8B-B14F-4D97-AF65-F5344CB8AC3E}">
        <p14:creationId xmlns:p14="http://schemas.microsoft.com/office/powerpoint/2010/main" val="7075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en-GB" dirty="0" smtClean="0"/>
              <a:t>This area is all about your training program.</a:t>
            </a:r>
          </a:p>
          <a:p>
            <a:endParaRPr lang="en-GB" dirty="0"/>
          </a:p>
          <a:p>
            <a:r>
              <a:rPr lang="en-GB" dirty="0" smtClean="0"/>
              <a:t>In the first section you </a:t>
            </a:r>
            <a:r>
              <a:rPr lang="en-GB" b="1" dirty="0" smtClean="0"/>
              <a:t>MUST</a:t>
            </a:r>
            <a:r>
              <a:rPr lang="en-GB" dirty="0" smtClean="0"/>
              <a:t> choose one of the </a:t>
            </a:r>
            <a:r>
              <a:rPr lang="en-GB" b="1" dirty="0" smtClean="0"/>
              <a:t>factors</a:t>
            </a:r>
            <a:r>
              <a:rPr lang="en-GB" dirty="0" smtClean="0"/>
              <a:t> and one of the </a:t>
            </a:r>
            <a:r>
              <a:rPr lang="en-GB" b="1" dirty="0" smtClean="0"/>
              <a:t>activities</a:t>
            </a:r>
            <a:r>
              <a:rPr lang="en-GB" dirty="0" smtClean="0"/>
              <a:t> from section one. </a:t>
            </a:r>
          </a:p>
          <a:p>
            <a:endParaRPr lang="en-GB" dirty="0"/>
          </a:p>
          <a:p>
            <a:r>
              <a:rPr lang="en-GB" dirty="0" smtClean="0"/>
              <a:t>This </a:t>
            </a:r>
            <a:r>
              <a:rPr lang="en-GB" b="1" dirty="0" smtClean="0"/>
              <a:t>MUST</a:t>
            </a:r>
            <a:r>
              <a:rPr lang="en-GB" dirty="0" smtClean="0"/>
              <a:t> be the factor and activity that your training program focused on.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992888" cy="504056"/>
          </a:xfrm>
        </p:spPr>
        <p:txBody>
          <a:bodyPr>
            <a:noAutofit/>
          </a:bodyPr>
          <a:lstStyle/>
          <a:p>
            <a:r>
              <a:rPr lang="en-GB" sz="3200" dirty="0" smtClean="0"/>
              <a:t>Planning, Developing and Implementing Approaches to Enhance Personal Development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20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Before starting your training program you gathered data about your performance</a:t>
            </a:r>
            <a:r>
              <a:rPr lang="en-GB" dirty="0" smtClean="0"/>
              <a:t>.</a:t>
            </a:r>
          </a:p>
          <a:p>
            <a:r>
              <a:rPr lang="en-GB" dirty="0" smtClean="0"/>
              <a:t>What methods did you use to gather this information?</a:t>
            </a:r>
          </a:p>
          <a:p>
            <a:r>
              <a:rPr lang="en-GB" dirty="0" smtClean="0"/>
              <a:t>Initial/ </a:t>
            </a:r>
            <a:r>
              <a:rPr lang="en-GB" dirty="0"/>
              <a:t>f</a:t>
            </a:r>
            <a:r>
              <a:rPr lang="en-GB" dirty="0" smtClean="0"/>
              <a:t>ocused data sheets</a:t>
            </a:r>
          </a:p>
          <a:p>
            <a:r>
              <a:rPr lang="en-GB" dirty="0" smtClean="0"/>
              <a:t>Video Analysis</a:t>
            </a:r>
          </a:p>
          <a:p>
            <a:r>
              <a:rPr lang="en-GB" dirty="0" smtClean="0"/>
              <a:t>Observation schedule (general/time </a:t>
            </a:r>
            <a:r>
              <a:rPr lang="en-GB" dirty="0"/>
              <a:t>l</a:t>
            </a:r>
            <a:r>
              <a:rPr lang="en-GB" dirty="0" smtClean="0"/>
              <a:t>apsed)</a:t>
            </a:r>
          </a:p>
          <a:p>
            <a:r>
              <a:rPr lang="en-GB" dirty="0" smtClean="0"/>
              <a:t>Scattergraph</a:t>
            </a:r>
          </a:p>
          <a:p>
            <a:r>
              <a:rPr lang="en-GB" dirty="0" smtClean="0"/>
              <a:t>Questionnaires</a:t>
            </a:r>
          </a:p>
          <a:p>
            <a:r>
              <a:rPr lang="en-GB" dirty="0" smtClean="0"/>
              <a:t>Feedback</a:t>
            </a:r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Planning your Program of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1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several different approaches that can be used to gather data on a performance.</a:t>
            </a:r>
          </a:p>
          <a:p>
            <a:endParaRPr lang="en-GB" dirty="0"/>
          </a:p>
          <a:p>
            <a:r>
              <a:rPr lang="en-GB" dirty="0" smtClean="0"/>
              <a:t>In your jotter write down as many different methods for gathering data on the </a:t>
            </a:r>
            <a:r>
              <a:rPr lang="en-GB" b="1" u="sng" dirty="0" smtClean="0"/>
              <a:t>physical</a:t>
            </a:r>
            <a:r>
              <a:rPr lang="en-GB" dirty="0" smtClean="0"/>
              <a:t> factor as you can.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Gathering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3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Video Analysis</a:t>
            </a:r>
          </a:p>
          <a:p>
            <a:r>
              <a:rPr lang="en-GB" dirty="0" smtClean="0"/>
              <a:t>Time Lapsed Observation Schedule</a:t>
            </a:r>
          </a:p>
          <a:p>
            <a:r>
              <a:rPr lang="en-GB" dirty="0" smtClean="0"/>
              <a:t>Bleep Test</a:t>
            </a:r>
          </a:p>
          <a:p>
            <a:r>
              <a:rPr lang="en-GB" dirty="0" smtClean="0"/>
              <a:t>P.A.R. Sheet</a:t>
            </a:r>
          </a:p>
          <a:p>
            <a:r>
              <a:rPr lang="en-GB" dirty="0" err="1" smtClean="0"/>
              <a:t>Scattergraph</a:t>
            </a:r>
            <a:endParaRPr lang="en-GB" dirty="0" smtClean="0"/>
          </a:p>
          <a:p>
            <a:r>
              <a:rPr lang="en-GB" dirty="0" smtClean="0"/>
              <a:t>Sit and Reach</a:t>
            </a:r>
          </a:p>
          <a:p>
            <a:r>
              <a:rPr lang="en-GB" dirty="0" smtClean="0"/>
              <a:t>1 Rep Max</a:t>
            </a:r>
          </a:p>
          <a:p>
            <a:r>
              <a:rPr lang="en-GB" dirty="0" smtClean="0"/>
              <a:t>Hand Grip Test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of Gathering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71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choose 2 different methods.</a:t>
            </a:r>
          </a:p>
          <a:p>
            <a:endParaRPr lang="en-GB" dirty="0"/>
          </a:p>
          <a:p>
            <a:r>
              <a:rPr lang="en-GB" dirty="0" smtClean="0"/>
              <a:t>Describe in as much detail as possible how you carried out these tests. </a:t>
            </a:r>
          </a:p>
          <a:p>
            <a:endParaRPr lang="en-GB" dirty="0"/>
          </a:p>
          <a:p>
            <a:r>
              <a:rPr lang="en-GB" dirty="0" smtClean="0"/>
              <a:t>Try to mention 5 or 6 different points for each.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Describing Methods of Gathering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4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important that you can explain why you chose this method of gathering data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For this you need to give the reasons behind your decision to use your chosen method.</a:t>
            </a:r>
          </a:p>
          <a:p>
            <a:endParaRPr lang="en-GB" dirty="0" smtClean="0"/>
          </a:p>
          <a:p>
            <a:r>
              <a:rPr lang="en-GB" dirty="0" smtClean="0"/>
              <a:t>Again, put as much detail as you can into your answer</a:t>
            </a:r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Explanation of Methods of Gathering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0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did you choose this method?</a:t>
            </a:r>
          </a:p>
          <a:p>
            <a:r>
              <a:rPr lang="en-GB" sz="2000" b="1" dirty="0" smtClean="0"/>
              <a:t>Standardised</a:t>
            </a:r>
            <a:r>
              <a:rPr lang="en-GB" sz="2000" dirty="0" smtClean="0"/>
              <a:t>- i.e. Bleep test, every one in the world uses the extract same process, 20m, same CD etc. This means that you can compare your results with;</a:t>
            </a:r>
          </a:p>
          <a:p>
            <a:r>
              <a:rPr lang="en-GB" sz="2000" b="1" dirty="0" smtClean="0"/>
              <a:t>National Averages- </a:t>
            </a:r>
            <a:r>
              <a:rPr lang="en-GB" sz="2000" dirty="0" smtClean="0"/>
              <a:t>You can use your results to see how you compare to others people of the same age and gender. This shows you if it is a strength of weakness. You can also compare you results with;</a:t>
            </a:r>
          </a:p>
          <a:p>
            <a:r>
              <a:rPr lang="en-GB" sz="2000" b="1" dirty="0" smtClean="0"/>
              <a:t>Your </a:t>
            </a:r>
            <a:r>
              <a:rPr lang="en-GB" sz="2000" b="1" dirty="0"/>
              <a:t>P</a:t>
            </a:r>
            <a:r>
              <a:rPr lang="en-GB" sz="2000" b="1" dirty="0" smtClean="0"/>
              <a:t>revious Results- </a:t>
            </a:r>
            <a:r>
              <a:rPr lang="en-GB" sz="2000" dirty="0" smtClean="0"/>
              <a:t>In the future you will be able to look back on these results. This will show you how much you have improved which can help with motivation!</a:t>
            </a:r>
            <a:endParaRPr lang="en-GB" sz="2000" b="1" dirty="0" smtClean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Explanation of Methods of Gathering Data</a:t>
            </a:r>
          </a:p>
        </p:txBody>
      </p:sp>
    </p:spTree>
    <p:extLst>
      <p:ext uri="{BB962C8B-B14F-4D97-AF65-F5344CB8AC3E}">
        <p14:creationId xmlns:p14="http://schemas.microsoft.com/office/powerpoint/2010/main" val="40164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Valid/ Reliable- </a:t>
            </a:r>
            <a:r>
              <a:rPr lang="en-GB" sz="2800" dirty="0"/>
              <a:t>Because it is standardised/ video evidence you can trust the results</a:t>
            </a:r>
            <a:r>
              <a:rPr lang="en-GB" sz="2800" dirty="0" smtClean="0"/>
              <a:t>.</a:t>
            </a:r>
          </a:p>
          <a:p>
            <a:pPr marL="109728" indent="0">
              <a:buNone/>
            </a:pPr>
            <a:endParaRPr lang="en-GB" sz="2800" dirty="0"/>
          </a:p>
          <a:p>
            <a:r>
              <a:rPr lang="en-GB" b="1" dirty="0" smtClean="0"/>
              <a:t>Video evidence </a:t>
            </a:r>
            <a:r>
              <a:rPr lang="en-GB" dirty="0" smtClean="0"/>
              <a:t>has other, special advantages;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The footage can be </a:t>
            </a:r>
            <a:r>
              <a:rPr lang="en-GB" b="1" dirty="0" smtClean="0"/>
              <a:t>paused</a:t>
            </a:r>
            <a:r>
              <a:rPr lang="en-GB" dirty="0" smtClean="0"/>
              <a:t>, </a:t>
            </a:r>
            <a:r>
              <a:rPr lang="en-GB" b="1" dirty="0" err="1" smtClean="0"/>
              <a:t>rewound</a:t>
            </a:r>
            <a:r>
              <a:rPr lang="en-GB" dirty="0" err="1"/>
              <a:t>,</a:t>
            </a:r>
            <a:r>
              <a:rPr lang="en-GB" b="1" dirty="0" err="1" smtClean="0"/>
              <a:t>slowed</a:t>
            </a:r>
            <a:r>
              <a:rPr lang="en-GB" b="1" dirty="0" smtClean="0"/>
              <a:t> down </a:t>
            </a:r>
            <a:r>
              <a:rPr lang="en-GB" dirty="0" smtClean="0"/>
              <a:t>and </a:t>
            </a:r>
            <a:r>
              <a:rPr lang="en-GB" b="1" dirty="0" smtClean="0"/>
              <a:t>zoomed in</a:t>
            </a:r>
            <a:r>
              <a:rPr lang="en-GB" dirty="0" smtClean="0"/>
              <a:t>. This lets you look </a:t>
            </a:r>
            <a:r>
              <a:rPr lang="en-GB" b="1" dirty="0" smtClean="0"/>
              <a:t>more closely </a:t>
            </a:r>
            <a:r>
              <a:rPr lang="en-GB" dirty="0" smtClean="0"/>
              <a:t>at your performance and makes it </a:t>
            </a:r>
            <a:r>
              <a:rPr lang="en-GB" b="1" dirty="0" smtClean="0"/>
              <a:t>easier to analyse</a:t>
            </a:r>
            <a:r>
              <a:rPr lang="en-GB" dirty="0" smtClean="0"/>
              <a:t> the data to find our your </a:t>
            </a:r>
            <a:r>
              <a:rPr lang="en-GB" b="1" dirty="0" smtClean="0"/>
              <a:t>strengths and weaknesses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Explanation of Methods of Gathering Data</a:t>
            </a:r>
          </a:p>
        </p:txBody>
      </p:sp>
    </p:spTree>
    <p:extLst>
      <p:ext uri="{BB962C8B-B14F-4D97-AF65-F5344CB8AC3E}">
        <p14:creationId xmlns:p14="http://schemas.microsoft.com/office/powerpoint/2010/main" val="21080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Other reasons why you may have chosen your method of gathering data include;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It is easy to use- less chance of mistakes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The results are recordable- Again this means it can be looked back upon at a future date.</a:t>
            </a:r>
          </a:p>
          <a:p>
            <a:endParaRPr lang="en-GB" dirty="0"/>
          </a:p>
          <a:p>
            <a:r>
              <a:rPr lang="en-GB" dirty="0" smtClean="0"/>
              <a:t>Task: Choose two methods of gathering data and explain the benefits of using these.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Explanation of Methods of Gathering Data</a:t>
            </a:r>
          </a:p>
        </p:txBody>
      </p:sp>
    </p:spTree>
    <p:extLst>
      <p:ext uri="{BB962C8B-B14F-4D97-AF65-F5344CB8AC3E}">
        <p14:creationId xmlns:p14="http://schemas.microsoft.com/office/powerpoint/2010/main" val="314131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Portfolio will be sent away to be marked by the SQA.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In your portfolio you will write about all of the different areas you have studied in S3 and S4.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It will account for 40% of your overall National 5 grade.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Portfolio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1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Now that you have collected your data, you will have the analysis your results.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Using your results answer the following questions.</a:t>
            </a:r>
          </a:p>
          <a:p>
            <a:endParaRPr lang="en-GB" dirty="0" smtClean="0"/>
          </a:p>
          <a:p>
            <a:r>
              <a:rPr lang="en-GB" dirty="0" smtClean="0"/>
              <a:t>What is your main weakness?</a:t>
            </a:r>
          </a:p>
          <a:p>
            <a:endParaRPr lang="en-GB" dirty="0" smtClean="0"/>
          </a:p>
          <a:p>
            <a:r>
              <a:rPr lang="en-GB" dirty="0" smtClean="0"/>
              <a:t>What is your biggest strength?</a:t>
            </a:r>
          </a:p>
          <a:p>
            <a:endParaRPr lang="en-GB" dirty="0" smtClean="0"/>
          </a:p>
          <a:p>
            <a:r>
              <a:rPr lang="en-GB" dirty="0" smtClean="0"/>
              <a:t>Were there any changes in your performance at any time? Why might this change have occurred?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Analysing the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7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Now that you have analysis your data, write a short summary of what you found out.</a:t>
            </a:r>
          </a:p>
          <a:p>
            <a:endParaRPr lang="en-GB" dirty="0"/>
          </a:p>
          <a:p>
            <a:r>
              <a:rPr lang="en-GB" dirty="0" smtClean="0"/>
              <a:t>You should think about the following points;</a:t>
            </a:r>
          </a:p>
          <a:p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/>
              <a:t>many of your shots </a:t>
            </a:r>
            <a:r>
              <a:rPr lang="en-GB" dirty="0" smtClean="0"/>
              <a:t>were successful/unsuccessful</a:t>
            </a:r>
          </a:p>
          <a:p>
            <a:endParaRPr lang="en-GB" dirty="0" smtClean="0"/>
          </a:p>
          <a:p>
            <a:r>
              <a:rPr lang="en-GB" dirty="0" smtClean="0"/>
              <a:t>How do you </a:t>
            </a:r>
            <a:r>
              <a:rPr lang="en-GB" dirty="0"/>
              <a:t>compare to national </a:t>
            </a:r>
            <a:r>
              <a:rPr lang="en-GB" dirty="0" smtClean="0"/>
              <a:t>averages</a:t>
            </a:r>
          </a:p>
          <a:p>
            <a:endParaRPr lang="en-GB" dirty="0" smtClean="0"/>
          </a:p>
          <a:p>
            <a:r>
              <a:rPr lang="en-GB" dirty="0" smtClean="0"/>
              <a:t>What were your </a:t>
            </a:r>
            <a:r>
              <a:rPr lang="en-GB" dirty="0"/>
              <a:t>strengths and </a:t>
            </a:r>
            <a:r>
              <a:rPr lang="en-GB" dirty="0" smtClean="0"/>
              <a:t>weaknesses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Summary of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0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section looks into how we kept track of our training.</a:t>
            </a:r>
          </a:p>
          <a:p>
            <a:endParaRPr lang="en-GB" dirty="0"/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You must include your training programme with your Portfolio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Monitoring, Recording and Evaluating.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0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we consider when creating our program of work?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Designing your Program of Work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68355" y="3201619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SPORT FIT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1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u="sng" dirty="0" smtClean="0"/>
              <a:t>S is for… SPECIFIC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dirty="0" smtClean="0"/>
              <a:t>Your training should be specific to: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Your activity (Badminton training needs are different to dance etc.)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Your role within the activity (Centre, Point Guard etc.)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STAGE OF LEARNING (Planning, Practice, Automatic)</a:t>
            </a:r>
          </a:p>
          <a:p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6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en-GB" b="1" u="sng" dirty="0" smtClean="0"/>
              <a:t>P and O are for PROGRESSIVE OVERLOAD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dirty="0" smtClean="0"/>
              <a:t>Your training should get more difficult as time goes by.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This is so that your development does not plateau (word of the day!) i.e. You keep getting better.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1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R is for REVERSIBILITY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dirty="0" smtClean="0"/>
              <a:t>If we stop training for too long then we may start to lose our gains.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As such we should avoid having long delays between training days.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u="sng" dirty="0" smtClean="0"/>
              <a:t>T is for Tedium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dirty="0" smtClean="0"/>
              <a:t>That is a fancy word for BORED.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We need to keep our training interesting, this can be achieved in a variety of ways:</a:t>
            </a:r>
          </a:p>
          <a:p>
            <a:endParaRPr lang="en-GB" dirty="0" smtClean="0"/>
          </a:p>
          <a:p>
            <a:r>
              <a:rPr lang="en-GB" dirty="0" smtClean="0"/>
              <a:t>Using a variety of drills</a:t>
            </a:r>
          </a:p>
          <a:p>
            <a:endParaRPr lang="en-GB" dirty="0" smtClean="0"/>
          </a:p>
          <a:p>
            <a:r>
              <a:rPr lang="en-GB" dirty="0" smtClean="0"/>
              <a:t>Including games into our programme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Setting goals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6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b="1" u="sng" dirty="0" smtClean="0"/>
              <a:t>F is for FREQUENCY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dirty="0" smtClean="0"/>
              <a:t>This means how often do we train (3-4 times a week)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b="1" u="sng" dirty="0" smtClean="0"/>
              <a:t>I is for Intensity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dirty="0" smtClean="0"/>
              <a:t>This means how hard we train (Number of reps, HR etc.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b="1" u="sng" dirty="0" smtClean="0"/>
              <a:t>Time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dirty="0" smtClean="0"/>
              <a:t>This means how long we train for (30 min)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SPORT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2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This information should allow you to </a:t>
            </a:r>
            <a:r>
              <a:rPr lang="en-GB" b="1" u="sng" dirty="0" smtClean="0"/>
              <a:t>EXPLAIN</a:t>
            </a:r>
            <a:r>
              <a:rPr lang="en-GB" dirty="0" smtClean="0"/>
              <a:t> why you designed your training programme the way you did, </a:t>
            </a:r>
            <a:r>
              <a:rPr lang="en-GB" dirty="0" err="1" smtClean="0"/>
              <a:t>ie</a:t>
            </a:r>
            <a:r>
              <a:rPr lang="en-GB" dirty="0" smtClean="0"/>
              <a:t>;</a:t>
            </a:r>
          </a:p>
          <a:p>
            <a:r>
              <a:rPr lang="en-GB" dirty="0" smtClean="0"/>
              <a:t>I chose overhead clear, C.R.E. etc. Because… (Relate to information gathered in 2C)</a:t>
            </a:r>
          </a:p>
          <a:p>
            <a:r>
              <a:rPr lang="en-GB" dirty="0" smtClean="0"/>
              <a:t>I used shadow/feeder/fartlek/interval because… </a:t>
            </a:r>
          </a:p>
          <a:p>
            <a:r>
              <a:rPr lang="en-GB" dirty="0" smtClean="0"/>
              <a:t>I trained 3 times a week because…</a:t>
            </a:r>
          </a:p>
          <a:p>
            <a:r>
              <a:rPr lang="en-GB" dirty="0" smtClean="0"/>
              <a:t>My trains sessions lasted 30 min so that…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SPORT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9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3848" y="192223"/>
            <a:ext cx="2371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2636912"/>
            <a:ext cx="2595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EFFECT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2094" y="5085184"/>
            <a:ext cx="2759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IMPACT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2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 to you!</a:t>
            </a:r>
          </a:p>
          <a:p>
            <a:endParaRPr lang="en-GB" dirty="0"/>
          </a:p>
          <a:p>
            <a:r>
              <a:rPr lang="en-GB" dirty="0" smtClean="0"/>
              <a:t>In your jotters, write down 5 reasons why you chose your particular training programme.</a:t>
            </a:r>
          </a:p>
          <a:p>
            <a:pPr marL="109728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3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It is important that you keep track of your training </a:t>
            </a:r>
          </a:p>
          <a:p>
            <a:endParaRPr lang="en-GB"/>
          </a:p>
          <a:p>
            <a:r>
              <a:rPr lang="en-GB" smtClean="0"/>
              <a:t>Why </a:t>
            </a:r>
            <a:r>
              <a:rPr lang="en-GB" dirty="0" smtClean="0"/>
              <a:t>do we have to monitor our programme?</a:t>
            </a:r>
          </a:p>
          <a:p>
            <a:endParaRPr lang="en-GB" dirty="0"/>
          </a:p>
          <a:p>
            <a:r>
              <a:rPr lang="en-GB" dirty="0" smtClean="0"/>
              <a:t>We have to check our progress every 4 weeks.</a:t>
            </a:r>
          </a:p>
          <a:p>
            <a:r>
              <a:rPr lang="en-GB" dirty="0" smtClean="0"/>
              <a:t>There are several reasons for this:</a:t>
            </a:r>
          </a:p>
          <a:p>
            <a:r>
              <a:rPr lang="en-GB" dirty="0" smtClean="0"/>
              <a:t>Ensure that reversibility has not occurred</a:t>
            </a:r>
          </a:p>
          <a:p>
            <a:r>
              <a:rPr lang="en-GB" dirty="0" smtClean="0"/>
              <a:t>Adapt programme to make it easier/ more difficult if necessary</a:t>
            </a:r>
          </a:p>
          <a:p>
            <a:r>
              <a:rPr lang="en-GB" dirty="0" smtClean="0"/>
              <a:t>For </a:t>
            </a:r>
            <a:r>
              <a:rPr lang="en-GB" b="1" u="sng" dirty="0" smtClean="0"/>
              <a:t>MOTIVATION</a:t>
            </a:r>
            <a:r>
              <a:rPr lang="en-GB" dirty="0" smtClean="0"/>
              <a:t> and </a:t>
            </a:r>
            <a:r>
              <a:rPr lang="en-GB" b="1" u="sng" dirty="0" smtClean="0"/>
              <a:t>CONFIDENCE</a:t>
            </a:r>
            <a:r>
              <a:rPr lang="en-GB" dirty="0" smtClean="0"/>
              <a:t> – It is good to see progress.</a:t>
            </a:r>
          </a:p>
          <a:p>
            <a:r>
              <a:rPr lang="en-GB" dirty="0" smtClean="0"/>
              <a:t>To check if it is still necessary- Our weakness may now be a strength!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Your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9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 smtClean="0"/>
              <a:t>How do we monitor?</a:t>
            </a:r>
          </a:p>
          <a:p>
            <a:pPr marL="109728" indent="0">
              <a:buNone/>
            </a:pPr>
            <a:endParaRPr lang="en-GB" sz="2000" dirty="0" smtClean="0"/>
          </a:p>
          <a:p>
            <a:r>
              <a:rPr lang="en-GB" sz="2000" b="1" u="sng" dirty="0" smtClean="0"/>
              <a:t>Feedback</a:t>
            </a:r>
            <a:r>
              <a:rPr lang="en-GB" sz="2000" dirty="0" smtClean="0"/>
              <a:t>- From your teacher, partner, video etc.  This lets you know if you are improving.</a:t>
            </a:r>
          </a:p>
          <a:p>
            <a:pPr marL="109728" indent="0">
              <a:buNone/>
            </a:pPr>
            <a:endParaRPr lang="en-GB" sz="2000" dirty="0" smtClean="0"/>
          </a:p>
          <a:p>
            <a:r>
              <a:rPr lang="en-GB" sz="2000" b="1" u="sng" dirty="0" smtClean="0"/>
              <a:t>Retesting-</a:t>
            </a:r>
            <a:r>
              <a:rPr lang="en-GB" sz="2000" b="1" dirty="0" smtClean="0"/>
              <a:t> </a:t>
            </a:r>
            <a:r>
              <a:rPr lang="en-GB" sz="2000" dirty="0" smtClean="0"/>
              <a:t>Doing another video analysis or another bleep test for example will show you if you are getting better.</a:t>
            </a:r>
          </a:p>
          <a:p>
            <a:pPr marL="109728" indent="0">
              <a:buNone/>
            </a:pPr>
            <a:endParaRPr lang="en-GB" sz="2000" b="1" u="sng" dirty="0" smtClean="0"/>
          </a:p>
          <a:p>
            <a:r>
              <a:rPr lang="en-GB" sz="2000" b="1" u="sng" dirty="0"/>
              <a:t>T</a:t>
            </a:r>
            <a:r>
              <a:rPr lang="en-GB" sz="2000" b="1" u="sng" dirty="0" smtClean="0"/>
              <a:t>raining Diary- </a:t>
            </a:r>
            <a:r>
              <a:rPr lang="en-GB" sz="2000" dirty="0" smtClean="0"/>
              <a:t>By keeping track of how you feel after each session you can judge the intensity, the tedium level etc.</a:t>
            </a:r>
          </a:p>
          <a:p>
            <a:pPr marL="109728" indent="0">
              <a:buNone/>
            </a:pPr>
            <a:endParaRPr lang="en-GB" sz="2000" b="1" u="sng" dirty="0" smtClean="0"/>
          </a:p>
          <a:p>
            <a:r>
              <a:rPr lang="en-GB" sz="2000" b="1" u="sng" dirty="0"/>
              <a:t>K</a:t>
            </a:r>
            <a:r>
              <a:rPr lang="en-GB" sz="2000" b="1" u="sng" dirty="0" smtClean="0"/>
              <a:t>nowledge of Performance- </a:t>
            </a:r>
            <a:r>
              <a:rPr lang="en-GB" sz="2000" dirty="0"/>
              <a:t> </a:t>
            </a:r>
            <a:r>
              <a:rPr lang="en-GB" sz="2000" dirty="0" smtClean="0"/>
              <a:t>Is your chosen shot getting more effective? This indicates that you are improving and may have to make use of </a:t>
            </a:r>
            <a:r>
              <a:rPr lang="en-GB" sz="2000" b="1" u="sng" dirty="0" smtClean="0"/>
              <a:t>PROGRESSIVE OVERLOAD</a:t>
            </a:r>
            <a:r>
              <a:rPr lang="en-GB" sz="2000" u="sng" dirty="0" smtClean="0"/>
              <a:t>. </a:t>
            </a:r>
            <a:r>
              <a:rPr lang="en-GB" sz="2000" dirty="0" smtClean="0"/>
              <a:t> </a:t>
            </a:r>
            <a:endParaRPr lang="en-GB" sz="20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Your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9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During your programme you will have made some decisions, for example: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Moved from feeder drills to pressure drills.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Increased the duration/frequency of the session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Included a game.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Changed focus.</a:t>
            </a:r>
          </a:p>
          <a:p>
            <a:endParaRPr lang="en-GB" dirty="0"/>
          </a:p>
          <a:p>
            <a:r>
              <a:rPr lang="en-GB" dirty="0" smtClean="0"/>
              <a:t>Made the session easier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You will need to be able to </a:t>
            </a:r>
            <a:r>
              <a:rPr lang="en-GB" b="1" u="sng" dirty="0" smtClean="0"/>
              <a:t>EXPLAIN</a:t>
            </a:r>
            <a:r>
              <a:rPr lang="en-GB" dirty="0" smtClean="0"/>
              <a:t> why you did this…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Decisions, </a:t>
            </a:r>
            <a:r>
              <a:rPr lang="en-GB" dirty="0" smtClean="0"/>
              <a:t>Decisions</a:t>
            </a:r>
            <a:r>
              <a:rPr lang="en-GB" dirty="0"/>
              <a:t>, </a:t>
            </a:r>
            <a:r>
              <a:rPr lang="en-GB" dirty="0" smtClean="0"/>
              <a:t>Decisions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6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When explaining why you made these decisions you should consider what prompted you to make the change, i.e.</a:t>
            </a:r>
          </a:p>
          <a:p>
            <a:r>
              <a:rPr lang="en-GB" dirty="0" smtClean="0"/>
              <a:t>After a retest…, 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My teacher gave me feedback…,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 I noticed in my diary…,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 I could feel that…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Why, Why, Why…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3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/>
              <a:t>Question: What are some possible reasons for making changes to your program and what would be the benefit of making them</a:t>
            </a:r>
            <a:r>
              <a:rPr lang="en-GB" sz="2000" dirty="0" smtClean="0"/>
              <a:t>? 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It was too difficult/ easy. (Change allowed continued improvement)</a:t>
            </a:r>
          </a:p>
          <a:p>
            <a:endParaRPr lang="en-GB" sz="2000" dirty="0"/>
          </a:p>
          <a:p>
            <a:r>
              <a:rPr lang="en-GB" sz="2000" dirty="0" smtClean="0"/>
              <a:t>Sessions were boring/you lacked motivation (Change improved level of arousal)</a:t>
            </a:r>
          </a:p>
          <a:p>
            <a:endParaRPr lang="en-GB" sz="2000" dirty="0"/>
          </a:p>
          <a:p>
            <a:r>
              <a:rPr lang="en-GB" sz="2000" dirty="0" smtClean="0"/>
              <a:t>You weren’t improving (Change allowed improvement)</a:t>
            </a:r>
          </a:p>
          <a:p>
            <a:endParaRPr lang="en-GB" sz="2000" dirty="0"/>
          </a:p>
          <a:p>
            <a:r>
              <a:rPr lang="en-GB" sz="2000" dirty="0" smtClean="0"/>
              <a:t>Your chosen shot/skill etc. wasn’t a weakness anymore. (Change allowed you to work on another weakness)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Why, Why, Why pt.2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1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During the course of your development program you will have noticed another factor that impacts your performance.</a:t>
            </a:r>
          </a:p>
          <a:p>
            <a:endParaRPr lang="en-GB" dirty="0"/>
          </a:p>
          <a:p>
            <a:r>
              <a:rPr lang="en-GB" dirty="0" smtClean="0"/>
              <a:t>You may have noticed this through feedback either internal or external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This factor </a:t>
            </a:r>
            <a:r>
              <a:rPr lang="en-GB" b="1" u="sng" dirty="0" smtClean="0"/>
              <a:t>MUST</a:t>
            </a:r>
            <a:r>
              <a:rPr lang="en-GB" dirty="0" smtClean="0"/>
              <a:t> be different from the ones you talked about in 1a!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You now need to explain this factor… </a:t>
            </a:r>
          </a:p>
          <a:p>
            <a:pPr marL="109728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Factors Impacting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3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My training diary showed me…</a:t>
            </a:r>
          </a:p>
          <a:p>
            <a:endParaRPr lang="en-GB" dirty="0"/>
          </a:p>
          <a:p>
            <a:r>
              <a:rPr lang="en-GB" dirty="0" smtClean="0"/>
              <a:t>My teacher informed me that…</a:t>
            </a:r>
          </a:p>
          <a:p>
            <a:endParaRPr lang="en-GB" dirty="0"/>
          </a:p>
          <a:p>
            <a:r>
              <a:rPr lang="en-GB" dirty="0" smtClean="0"/>
              <a:t>Try and answer negatively about how this affected you</a:t>
            </a:r>
          </a:p>
          <a:p>
            <a:endParaRPr lang="en-GB" dirty="0"/>
          </a:p>
          <a:p>
            <a:r>
              <a:rPr lang="en-GB" i="1" dirty="0" smtClean="0"/>
              <a:t>Because my concentration is a weakness, I cannot focus fully on the game and keep making silly mistakes such as giving the ball away.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3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final question requires you to explain how this factor may impact you in future.</a:t>
            </a:r>
          </a:p>
          <a:p>
            <a:endParaRPr lang="en-GB" dirty="0"/>
          </a:p>
          <a:p>
            <a:r>
              <a:rPr lang="en-GB" dirty="0" smtClean="0"/>
              <a:t>This is similar to 3D but you should now answer positively using the same examples.</a:t>
            </a:r>
          </a:p>
          <a:p>
            <a:endParaRPr lang="en-GB" dirty="0"/>
          </a:p>
          <a:p>
            <a:r>
              <a:rPr lang="en-GB" i="1" dirty="0" smtClean="0"/>
              <a:t>If I can improve my concentration… I will be able to focus more on the game and will stop making silly mistakes and I am able to keep possession.</a:t>
            </a:r>
          </a:p>
          <a:p>
            <a:endParaRPr lang="en-GB" dirty="0"/>
          </a:p>
          <a:p>
            <a:r>
              <a:rPr lang="en-GB" dirty="0" smtClean="0"/>
              <a:t>The structure of your answer for this question will be very similar to the answer you provided in 1A.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Finally…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Whenever you are asked to describe of explain how a factor impacts on your performance, you must think about CAUSE- EFFECT- IMPACT.</a:t>
            </a:r>
          </a:p>
          <a:p>
            <a:endParaRPr lang="en-GB" dirty="0"/>
          </a:p>
          <a:p>
            <a:r>
              <a:rPr lang="en-GB" dirty="0" smtClean="0"/>
              <a:t>CAUSE- This helps to set you answer up. For example</a:t>
            </a:r>
          </a:p>
          <a:p>
            <a:r>
              <a:rPr lang="en-GB" i="1" dirty="0" smtClean="0"/>
              <a:t>Be</a:t>
            </a:r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</a:t>
            </a:r>
            <a:r>
              <a:rPr lang="en-GB" i="1" u="sng" dirty="0" smtClean="0"/>
              <a:t> </a:t>
            </a:r>
            <a:r>
              <a:rPr lang="en-GB" i="1" dirty="0" smtClean="0"/>
              <a:t>I have poor CRE…</a:t>
            </a:r>
          </a:p>
          <a:p>
            <a:r>
              <a:rPr lang="en-GB" i="1" dirty="0" smtClean="0"/>
              <a:t>Be</a:t>
            </a:r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</a:t>
            </a:r>
            <a:r>
              <a:rPr lang="en-GB" i="1" dirty="0" smtClean="0"/>
              <a:t> I am fast…</a:t>
            </a:r>
          </a:p>
          <a:p>
            <a:r>
              <a:rPr lang="en-GB" i="1" dirty="0" smtClean="0"/>
              <a:t>Be</a:t>
            </a:r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</a:t>
            </a:r>
            <a:r>
              <a:rPr lang="en-GB" i="1" dirty="0" smtClean="0"/>
              <a:t> I am motivated…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CAUSE- Effect- 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7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After you have told the marker what you are going to write about you now needs to describe what EFFECT this will have on your performance.</a:t>
            </a:r>
            <a:endParaRPr lang="en-GB" dirty="0"/>
          </a:p>
          <a:p>
            <a:r>
              <a:rPr lang="en-GB" i="1" dirty="0" smtClean="0"/>
              <a:t>…I cannot maintain a high skill level for the full game…</a:t>
            </a:r>
          </a:p>
          <a:p>
            <a:r>
              <a:rPr lang="en-GB" i="1" dirty="0" smtClean="0"/>
              <a:t>…I am able to run past defenders into space…</a:t>
            </a:r>
          </a:p>
          <a:p>
            <a:r>
              <a:rPr lang="en-GB" i="1" dirty="0" smtClean="0"/>
              <a:t>…I put my maximum effort into the game…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Cause- EFFECT- 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8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You now need to finish your answer by explaining what IMPACT this has on you actual performance. Think about your own individual performance, as well as your teams.</a:t>
            </a:r>
          </a:p>
          <a:p>
            <a:r>
              <a:rPr lang="en-GB" i="1" dirty="0" smtClean="0"/>
              <a:t>… which means I am likely to make mistakes such as given away possession during the final moments of the game.</a:t>
            </a:r>
          </a:p>
          <a:p>
            <a:r>
              <a:rPr lang="en-GB" i="1" dirty="0" smtClean="0"/>
              <a:t>…which gives me more time to shoot meaning I can be more accurate and I will score more often.</a:t>
            </a:r>
          </a:p>
          <a:p>
            <a:r>
              <a:rPr lang="en-GB" i="1" dirty="0" smtClean="0"/>
              <a:t>…which means I am more likely to score and gives my team a better chance of winning.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Cause- Effect- 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8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When asked for a factor always remember M.E.S.P.( Mental, Emotional, Social, Physical)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In the first question you will be asked to describe how </a:t>
            </a:r>
            <a:r>
              <a:rPr lang="en-GB" b="1" dirty="0" smtClean="0"/>
              <a:t>TWO</a:t>
            </a:r>
            <a:r>
              <a:rPr lang="en-GB" dirty="0" smtClean="0"/>
              <a:t> different </a:t>
            </a:r>
            <a:r>
              <a:rPr lang="en-GB" b="1" dirty="0" smtClean="0"/>
              <a:t>factors</a:t>
            </a:r>
            <a:r>
              <a:rPr lang="en-GB" dirty="0" smtClean="0"/>
              <a:t> impact on your performance in </a:t>
            </a:r>
            <a:r>
              <a:rPr lang="en-GB" b="1" dirty="0" smtClean="0"/>
              <a:t>TWO</a:t>
            </a:r>
            <a:r>
              <a:rPr lang="en-GB" dirty="0" smtClean="0"/>
              <a:t> different </a:t>
            </a:r>
            <a:r>
              <a:rPr lang="en-GB" b="1" dirty="0" smtClean="0"/>
              <a:t>activities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smtClean="0"/>
              <a:t>One </a:t>
            </a:r>
            <a:r>
              <a:rPr lang="en-GB" b="1" dirty="0" smtClean="0"/>
              <a:t>MUST</a:t>
            </a:r>
            <a:r>
              <a:rPr lang="en-GB" dirty="0" smtClean="0"/>
              <a:t> </a:t>
            </a:r>
            <a:r>
              <a:rPr lang="en-GB" dirty="0"/>
              <a:t>be the factor and activity that your training program focused on.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Question: What activities could you write about?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Understanding Factors that Impact on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Question: Under each factor there are many sub factors. Can you name 3 for each.</a:t>
            </a:r>
          </a:p>
          <a:p>
            <a:r>
              <a:rPr lang="en-GB" sz="2000" dirty="0" smtClean="0"/>
              <a:t>Mental;</a:t>
            </a:r>
          </a:p>
          <a:p>
            <a:r>
              <a:rPr lang="en-GB" sz="2000" dirty="0" smtClean="0"/>
              <a:t>Concentration, determination, confidence, level of arousal, motivation, boredom etc.</a:t>
            </a:r>
          </a:p>
          <a:p>
            <a:r>
              <a:rPr lang="en-GB" sz="2000" dirty="0" smtClean="0"/>
              <a:t>Emotional;</a:t>
            </a:r>
          </a:p>
          <a:p>
            <a:r>
              <a:rPr lang="en-GB" sz="2000" dirty="0" smtClean="0"/>
              <a:t>Happy, angry, sad, nervous, anxious, worried, calm, etc.</a:t>
            </a:r>
          </a:p>
          <a:p>
            <a:r>
              <a:rPr lang="en-GB" sz="2000" dirty="0" smtClean="0"/>
              <a:t>Social;</a:t>
            </a:r>
          </a:p>
          <a:p>
            <a:r>
              <a:rPr lang="en-GB" sz="2000" dirty="0" smtClean="0"/>
              <a:t>Teamwork, communication, audience, equipment, facilities, environmental factors- weather etc.</a:t>
            </a:r>
          </a:p>
          <a:p>
            <a:r>
              <a:rPr lang="en-GB" sz="2000" dirty="0" smtClean="0"/>
              <a:t>Physical;</a:t>
            </a:r>
          </a:p>
          <a:p>
            <a:r>
              <a:rPr lang="en-GB" sz="2000" dirty="0" smtClean="0"/>
              <a:t>Speed, strength, power, flexibility, cardio respiratory endurance, agility, tactics etc.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Understanding </a:t>
            </a:r>
            <a:r>
              <a:rPr lang="en-GB" dirty="0"/>
              <a:t>Factors that Impact on Performance</a:t>
            </a:r>
          </a:p>
        </p:txBody>
      </p:sp>
    </p:spTree>
    <p:extLst>
      <p:ext uri="{BB962C8B-B14F-4D97-AF65-F5344CB8AC3E}">
        <p14:creationId xmlns:p14="http://schemas.microsoft.com/office/powerpoint/2010/main" val="40137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Writing </a:t>
            </a:r>
            <a:r>
              <a:rPr lang="en-GB" b="1" u="sng" dirty="0" smtClean="0"/>
              <a:t>WHAT</a:t>
            </a:r>
            <a:r>
              <a:rPr lang="en-GB" dirty="0" smtClean="0"/>
              <a:t> effects you is not enough, you need to </a:t>
            </a:r>
            <a:r>
              <a:rPr lang="en-GB" b="1" u="sng" dirty="0" smtClean="0"/>
              <a:t>EXPLAIN</a:t>
            </a:r>
            <a:r>
              <a:rPr lang="en-GB" dirty="0" smtClean="0"/>
              <a:t> which means you need to write </a:t>
            </a:r>
            <a:r>
              <a:rPr lang="en-GB" b="1" u="sng" dirty="0" smtClean="0"/>
              <a:t>WHY!</a:t>
            </a:r>
          </a:p>
          <a:p>
            <a:endParaRPr lang="en-GB" b="1" u="sng" dirty="0"/>
          </a:p>
          <a:p>
            <a:r>
              <a:rPr lang="en-GB" dirty="0" smtClean="0"/>
              <a:t>Question: Why is CRE important in football? (2)</a:t>
            </a:r>
          </a:p>
          <a:p>
            <a:r>
              <a:rPr lang="en-GB" i="1" dirty="0" smtClean="0"/>
              <a:t>Because </a:t>
            </a:r>
            <a:r>
              <a:rPr lang="en-GB" i="1" dirty="0" smtClean="0"/>
              <a:t>I have good CRE I will be able to go past defenders without tiring </a:t>
            </a:r>
            <a:r>
              <a:rPr lang="en-GB" b="1" i="1" u="sng" dirty="0" smtClean="0"/>
              <a:t>FOR THE FULL MATCH</a:t>
            </a:r>
          </a:p>
          <a:p>
            <a:r>
              <a:rPr lang="en-GB" i="1" dirty="0" smtClean="0"/>
              <a:t>Having good CRE means that I can still defend in the last 10 minutes SO THAT I can mark my opponent for </a:t>
            </a:r>
            <a:r>
              <a:rPr lang="en-GB" b="1" i="1" u="sng" dirty="0" smtClean="0"/>
              <a:t>THE FULL GAME</a:t>
            </a:r>
            <a:endParaRPr lang="en-GB" b="1" i="1" u="sng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Understanding </a:t>
            </a:r>
            <a:r>
              <a:rPr lang="en-GB" dirty="0"/>
              <a:t>Factors that Impact on Performance</a:t>
            </a:r>
          </a:p>
        </p:txBody>
      </p:sp>
    </p:spTree>
    <p:extLst>
      <p:ext uri="{BB962C8B-B14F-4D97-AF65-F5344CB8AC3E}">
        <p14:creationId xmlns:p14="http://schemas.microsoft.com/office/powerpoint/2010/main" val="187906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000000"/>
      </a:lt2>
      <a:accent1>
        <a:srgbClr val="FFF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593</TotalTime>
  <Words>2080</Words>
  <Application>Microsoft Office PowerPoint</Application>
  <PresentationFormat>On-screen Show (4:3)</PresentationFormat>
  <Paragraphs>294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National 5 Portfolio</vt:lpstr>
      <vt:lpstr>Portfolio</vt:lpstr>
      <vt:lpstr>PowerPoint Presentation</vt:lpstr>
      <vt:lpstr>CAUSE- Effect- Impact</vt:lpstr>
      <vt:lpstr>Cause- EFFECT- Impact</vt:lpstr>
      <vt:lpstr>Cause- Effect- IMPACT</vt:lpstr>
      <vt:lpstr>Understanding Factors that Impact on Performance</vt:lpstr>
      <vt:lpstr>Understanding Factors that Impact on Performance</vt:lpstr>
      <vt:lpstr>Understanding Factors that Impact on Performance</vt:lpstr>
      <vt:lpstr>Understanding Factors that Impact on Performance</vt:lpstr>
      <vt:lpstr>Planning, Developing and Implementing Approaches to Enhance Personal Development</vt:lpstr>
      <vt:lpstr>Planning your Program of Work</vt:lpstr>
      <vt:lpstr>Gathering Data</vt:lpstr>
      <vt:lpstr>Methods of Gathering Data</vt:lpstr>
      <vt:lpstr>Describing Methods of Gathering Data</vt:lpstr>
      <vt:lpstr>Explanation of Methods of Gathering Data</vt:lpstr>
      <vt:lpstr>Explanation of Methods of Gathering Data</vt:lpstr>
      <vt:lpstr>Explanation of Methods of Gathering Data</vt:lpstr>
      <vt:lpstr>Explanation of Methods of Gathering Data</vt:lpstr>
      <vt:lpstr>Analysing the Results</vt:lpstr>
      <vt:lpstr>Summary of Results</vt:lpstr>
      <vt:lpstr>Monitoring, Recording and Evaluating.</vt:lpstr>
      <vt:lpstr>Designing your Program of Work</vt:lpstr>
      <vt:lpstr>SPORT FIT</vt:lpstr>
      <vt:lpstr>SPORT FIT</vt:lpstr>
      <vt:lpstr>SPORT FIT</vt:lpstr>
      <vt:lpstr>SPORT FIT</vt:lpstr>
      <vt:lpstr>SPORT FIT</vt:lpstr>
      <vt:lpstr>SPORT FIT</vt:lpstr>
      <vt:lpstr>SPORT FIT</vt:lpstr>
      <vt:lpstr>Monitoring Your Programme</vt:lpstr>
      <vt:lpstr>Monitoring Your Programme</vt:lpstr>
      <vt:lpstr>Decisions, Decisions, Decisions </vt:lpstr>
      <vt:lpstr>Why, Why, Why…</vt:lpstr>
      <vt:lpstr>Why, Why, Why pt.2</vt:lpstr>
      <vt:lpstr>Factors Impacting Performance</vt:lpstr>
      <vt:lpstr>Section 3</vt:lpstr>
      <vt:lpstr>Finally…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 Portfolio</dc:title>
  <dc:creator>JRichardson</dc:creator>
  <cp:lastModifiedBy>JRichardson</cp:lastModifiedBy>
  <cp:revision>64</cp:revision>
  <dcterms:created xsi:type="dcterms:W3CDTF">2014-03-11T11:53:54Z</dcterms:created>
  <dcterms:modified xsi:type="dcterms:W3CDTF">2015-05-26T09:24:22Z</dcterms:modified>
</cp:coreProperties>
</file>