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76" r:id="rId8"/>
    <p:sldId id="263" r:id="rId9"/>
    <p:sldId id="27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79" r:id="rId20"/>
    <p:sldId id="283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A5E043-53C2-4BB4-A4DF-E84244AF4429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DA26D8-F04E-4A3E-946A-F3C08165163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National 5: Factors Impacting on Performance-Booklet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16632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we consider when creating our training programme?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1.3 Approaches to </a:t>
            </a:r>
            <a:r>
              <a:rPr lang="en-GB" dirty="0"/>
              <a:t>D</a:t>
            </a:r>
            <a:r>
              <a:rPr lang="en-GB" dirty="0" smtClean="0"/>
              <a:t>evelop Performance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68355" y="3201619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SPORT FIT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72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u="sng" dirty="0" smtClean="0"/>
              <a:t>S is for… SPECIFIC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Your training should be specific to: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Your activity (Badminton training needs are different to dance etc.)</a:t>
            </a:r>
          </a:p>
          <a:p>
            <a:endParaRPr lang="en-GB" dirty="0"/>
          </a:p>
          <a:p>
            <a:r>
              <a:rPr lang="en-GB" dirty="0" smtClean="0"/>
              <a:t>Your weakness (Identified from the data)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Your role within the activity (Centre, Point Guard etc.)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STAGE OF LEARNING (Planning, Practice, Automatic)</a:t>
            </a:r>
          </a:p>
          <a:p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1.3 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8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en-GB" b="1" u="sng" dirty="0" smtClean="0"/>
              <a:t>P and O are for PROGRESSIVE OVERLOAD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Your training should get more difficult as time goes by.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This is so that your development does not plateau (word of the day!) i.e. You keep getting better.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en-GB" b="1" u="sng" dirty="0" smtClean="0"/>
              <a:t>P and O are for PROGRESSIVE OVERLOAD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Your training should get more difficult as time goes by.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This is so that your development does not plateau (word of the day!) i.e. You keep getting better.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u="sng" dirty="0" smtClean="0"/>
              <a:t>T is for Tedium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That is a fancy word for BORED.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We need to keep our training interesting, this can be achieved in a variety of ways:</a:t>
            </a:r>
          </a:p>
          <a:p>
            <a:endParaRPr lang="en-GB" dirty="0" smtClean="0"/>
          </a:p>
          <a:p>
            <a:r>
              <a:rPr lang="en-GB" dirty="0" smtClean="0"/>
              <a:t>Using a variety of drills</a:t>
            </a:r>
          </a:p>
          <a:p>
            <a:endParaRPr lang="en-GB" dirty="0" smtClean="0"/>
          </a:p>
          <a:p>
            <a:r>
              <a:rPr lang="en-GB" dirty="0" smtClean="0"/>
              <a:t>Including games into our programme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Setting goals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1.3 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8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b="1" u="sng" dirty="0" smtClean="0"/>
              <a:t>F is for FREQUENCY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This means how often do we train (3-4 times a week)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b="1" u="sng" dirty="0" smtClean="0"/>
              <a:t>I is for Intensity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This means how hard we train (Number of reps, HR etc.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b="1" u="sng" dirty="0" smtClean="0"/>
              <a:t>Time</a:t>
            </a:r>
          </a:p>
          <a:p>
            <a:pPr marL="109728" indent="0">
              <a:buNone/>
            </a:pPr>
            <a:endParaRPr lang="en-GB" b="1" u="sng" dirty="0" smtClean="0"/>
          </a:p>
          <a:p>
            <a:r>
              <a:rPr lang="en-GB" dirty="0" smtClean="0"/>
              <a:t>This means how long we train for (30 min)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1.3 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7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This information should allow you to </a:t>
            </a:r>
            <a:r>
              <a:rPr lang="en-GB" b="1" u="sng" dirty="0" smtClean="0"/>
              <a:t>EXPLAIN</a:t>
            </a:r>
            <a:r>
              <a:rPr lang="en-GB" dirty="0" smtClean="0"/>
              <a:t> why you designed your training programme the way you did, </a:t>
            </a:r>
            <a:r>
              <a:rPr lang="en-GB" dirty="0" err="1" smtClean="0"/>
              <a:t>i.e</a:t>
            </a:r>
            <a:r>
              <a:rPr lang="en-GB" dirty="0" smtClean="0"/>
              <a:t>;</a:t>
            </a:r>
          </a:p>
          <a:p>
            <a:r>
              <a:rPr lang="en-GB" dirty="0" smtClean="0"/>
              <a:t>I chose overhead clear, C.R.E. etc. Because… (Relate to information gathered in 2C)</a:t>
            </a:r>
          </a:p>
          <a:p>
            <a:r>
              <a:rPr lang="en-GB" dirty="0" smtClean="0"/>
              <a:t>I used shadow/feeder/fartlek/interval because… </a:t>
            </a:r>
          </a:p>
          <a:p>
            <a:r>
              <a:rPr lang="en-GB" dirty="0" smtClean="0"/>
              <a:t>I trained 3 times a week because…</a:t>
            </a:r>
          </a:p>
          <a:p>
            <a:r>
              <a:rPr lang="en-GB" dirty="0" smtClean="0"/>
              <a:t>My trains sessions lasted 30 min so that…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1.3SPORT 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we gathered data on our performance we will have noticed strengths and weaknesses.</a:t>
            </a:r>
          </a:p>
          <a:p>
            <a:endParaRPr lang="en-GB" dirty="0"/>
          </a:p>
          <a:p>
            <a:r>
              <a:rPr lang="en-GB" dirty="0" smtClean="0"/>
              <a:t>Look at your initial data and choose 1 strength and 2 weaknesses in your basketball performance.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2.1 Strengths and Weaknesses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9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47864" y="2971901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Strengths (Physical)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61500" y="5024012"/>
            <a:ext cx="1728192" cy="80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More height in jump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5631" y="1331092"/>
            <a:ext cx="19442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Run past defenders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03848" y="1268760"/>
            <a:ext cx="20882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Keep up with attackers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" y="72008"/>
            <a:ext cx="1763519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More space/time to shoot or pass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22188" y="0"/>
            <a:ext cx="23579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Put attackers under pressure, less likely to score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4907486">
            <a:off x="1418014" y="990363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4907486">
            <a:off x="1625218" y="2202844"/>
            <a:ext cx="333533" cy="122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4266156">
            <a:off x="3039251" y="3051053"/>
            <a:ext cx="365870" cy="204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8933064">
            <a:off x="3345010" y="2249874"/>
            <a:ext cx="426689" cy="150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7599559">
            <a:off x="3653942" y="1060702"/>
            <a:ext cx="338657" cy="105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361205" y="3852477"/>
            <a:ext cx="1584176" cy="7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Power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99370" y="2264222"/>
            <a:ext cx="1584176" cy="7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Speed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80063" y="5876949"/>
            <a:ext cx="1728192" cy="80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Win more rebounds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74026" y="5876949"/>
            <a:ext cx="2269974" cy="965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Jump above defenders and score more baskets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7642592">
            <a:off x="5564027" y="3547862"/>
            <a:ext cx="168660" cy="3648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4110948">
            <a:off x="6359620" y="4730898"/>
            <a:ext cx="396763" cy="192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8542841">
            <a:off x="5109144" y="5624828"/>
            <a:ext cx="365870" cy="204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2877331">
            <a:off x="6889601" y="5721845"/>
            <a:ext cx="365870" cy="204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50455" y="4091049"/>
            <a:ext cx="1584176" cy="7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Chest Pass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6883554">
            <a:off x="3012744" y="3777372"/>
            <a:ext cx="426689" cy="150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39363" y="4921688"/>
            <a:ext cx="1476486" cy="545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Accurate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39363" y="3664982"/>
            <a:ext cx="1487739" cy="699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Get more assists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19676" y="5424095"/>
            <a:ext cx="1886641" cy="699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Less interceptions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1669109">
            <a:off x="1040345" y="5557348"/>
            <a:ext cx="429383" cy="176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Arrow 36"/>
          <p:cNvSpPr/>
          <p:nvPr/>
        </p:nvSpPr>
        <p:spPr>
          <a:xfrm rot="8382291">
            <a:off x="1621010" y="4773785"/>
            <a:ext cx="605574" cy="165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 rot="15376438">
            <a:off x="827567" y="4542930"/>
            <a:ext cx="468569" cy="162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 rot="17861337">
            <a:off x="5398568" y="2859429"/>
            <a:ext cx="527284" cy="22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765913" y="2073825"/>
            <a:ext cx="1584176" cy="7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Lay up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17861337">
            <a:off x="6683822" y="1693766"/>
            <a:ext cx="527284" cy="22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388446" y="589475"/>
            <a:ext cx="1934126" cy="945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Score more  high % baskets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3372598">
            <a:off x="7162927" y="2770242"/>
            <a:ext cx="527284" cy="22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7271046" y="3029169"/>
            <a:ext cx="1816966" cy="1070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Score more from fast break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5" grpId="0" animBg="1"/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this section you must write down what your development plan was. </a:t>
            </a:r>
          </a:p>
          <a:p>
            <a:r>
              <a:rPr lang="en-GB" dirty="0" smtClean="0"/>
              <a:t>This must be based on your targets from 2.1 and how you set out to improve it.</a:t>
            </a:r>
            <a:endParaRPr lang="en-GB" dirty="0"/>
          </a:p>
          <a:p>
            <a:r>
              <a:rPr lang="en-GB" dirty="0" smtClean="0"/>
              <a:t>You must include targets, for example;</a:t>
            </a:r>
          </a:p>
          <a:p>
            <a:r>
              <a:rPr lang="en-GB" i="1" dirty="0" smtClean="0"/>
              <a:t>I wanted to improve my lay up. I aimed to score 10 out of 20 during my repetition drills.</a:t>
            </a:r>
          </a:p>
          <a:p>
            <a:r>
              <a:rPr lang="en-GB" i="1" dirty="0" smtClean="0"/>
              <a:t>My bleep test score was level 6. I aimed to reach level 7.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 Development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8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Method: VIDEO ANALYSIS</a:t>
            </a:r>
          </a:p>
          <a:p>
            <a:endParaRPr lang="en-GB" dirty="0"/>
          </a:p>
          <a:p>
            <a:r>
              <a:rPr lang="en-GB" dirty="0" smtClean="0"/>
              <a:t>RELIABLE as the video can be PAUSED, REWOUND, SLOWED DOWN</a:t>
            </a:r>
          </a:p>
          <a:p>
            <a:endParaRPr lang="en-GB" dirty="0"/>
          </a:p>
          <a:p>
            <a:r>
              <a:rPr lang="en-GB" dirty="0" smtClean="0"/>
              <a:t>It is a PERMANENT RECORD and can be viewed over and over. This means it can be used to check for improvements over time. </a:t>
            </a:r>
          </a:p>
          <a:p>
            <a:endParaRPr lang="en-GB" dirty="0"/>
          </a:p>
          <a:p>
            <a:r>
              <a:rPr lang="en-GB" dirty="0" smtClean="0"/>
              <a:t>It can be used to help fill out OBSERVATION SCHEDULES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1.1 Gathering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2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 smtClean="0"/>
              <a:t>I find it difficult to perform to my best when an audience is watching me, because of this I invited friends and family to watch me train. This meant I could get used to performing in front of an audience. </a:t>
            </a:r>
            <a:r>
              <a:rPr lang="en-GB" b="1" i="1" u="sng" dirty="0" smtClean="0"/>
              <a:t>My target was to score the same amount of lay-ups with an audience watching as I do without.</a:t>
            </a:r>
          </a:p>
          <a:p>
            <a:endParaRPr lang="en-GB" i="1" dirty="0"/>
          </a:p>
          <a:p>
            <a:r>
              <a:rPr lang="en-GB" i="1" dirty="0" smtClean="0"/>
              <a:t>I always get angry and this causes me to argue with my teammates during training. I planned to use breathing techniques like taking 3 deep breaths and counting to ten. </a:t>
            </a:r>
            <a:r>
              <a:rPr lang="en-GB" b="1" i="1" u="sng" dirty="0" smtClean="0"/>
              <a:t>My target was to keep my cool and not argue for a full week.</a:t>
            </a:r>
            <a:endParaRPr lang="en-GB" b="1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 Development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8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Here you must </a:t>
            </a:r>
            <a:r>
              <a:rPr lang="en-GB" b="1" u="sng" dirty="0" smtClean="0"/>
              <a:t>describe</a:t>
            </a:r>
            <a:r>
              <a:rPr lang="en-GB" dirty="0" smtClean="0"/>
              <a:t> 2 DIFFERENT approaches to develop performance.</a:t>
            </a:r>
          </a:p>
          <a:p>
            <a:endParaRPr lang="en-GB" dirty="0"/>
          </a:p>
          <a:p>
            <a:r>
              <a:rPr lang="en-GB" dirty="0" smtClean="0"/>
              <a:t>Example; Shadow, Repetition Drill, Continuous Drill, Conditioned Games, Fartlek, Interval Training.</a:t>
            </a:r>
          </a:p>
          <a:p>
            <a:endParaRPr lang="en-GB" dirty="0"/>
          </a:p>
          <a:p>
            <a:r>
              <a:rPr lang="en-GB" dirty="0" smtClean="0"/>
              <a:t>Write about </a:t>
            </a:r>
            <a:r>
              <a:rPr lang="en-GB" b="1" u="sng" dirty="0" smtClean="0"/>
              <a:t>HOW</a:t>
            </a:r>
            <a:r>
              <a:rPr lang="en-GB" dirty="0" smtClean="0"/>
              <a:t> you carried it out in as much detail as possible. Remember Frequency, Intensity, Duration.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2.3 Approaches to Develop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7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Here you need to write up 3 different sessions from your training plan</a:t>
            </a:r>
          </a:p>
          <a:p>
            <a:endParaRPr lang="en-GB" dirty="0"/>
          </a:p>
          <a:p>
            <a:r>
              <a:rPr lang="en-GB" dirty="0" smtClean="0"/>
              <a:t>Write about </a:t>
            </a:r>
            <a:r>
              <a:rPr lang="en-GB" b="1" u="sng" dirty="0" smtClean="0"/>
              <a:t>how you felt</a:t>
            </a:r>
            <a:r>
              <a:rPr lang="en-GB" dirty="0" smtClean="0"/>
              <a:t> as well as </a:t>
            </a:r>
            <a:r>
              <a:rPr lang="en-GB" b="1" u="sng" dirty="0" smtClean="0"/>
              <a:t>what you did. </a:t>
            </a:r>
          </a:p>
          <a:p>
            <a:endParaRPr lang="en-GB" b="1" u="sng" dirty="0"/>
          </a:p>
          <a:p>
            <a:r>
              <a:rPr lang="en-GB" i="1" dirty="0" smtClean="0"/>
              <a:t>In this session I ran continuously for 25 minutes. My heart rate was in my training zone. I found it easier than previous weeks.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2.4 Training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0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During you training program you will have asked your teacher or partner questions. For example;</a:t>
            </a:r>
          </a:p>
          <a:p>
            <a:endParaRPr lang="en-GB" dirty="0"/>
          </a:p>
          <a:p>
            <a:r>
              <a:rPr lang="en-GB" i="1" dirty="0" smtClean="0"/>
              <a:t>Did I take too many steps during my lay-up?</a:t>
            </a:r>
          </a:p>
          <a:p>
            <a:endParaRPr lang="en-GB" i="1" dirty="0" smtClean="0"/>
          </a:p>
          <a:p>
            <a:r>
              <a:rPr lang="en-GB" i="1" dirty="0" smtClean="0"/>
              <a:t>How far back should I start my lay- up?</a:t>
            </a:r>
          </a:p>
          <a:p>
            <a:endParaRPr lang="en-GB" i="1" dirty="0"/>
          </a:p>
          <a:p>
            <a:r>
              <a:rPr lang="en-GB" i="1" dirty="0" smtClean="0"/>
              <a:t>Which part of the skill am I getting wrong?</a:t>
            </a:r>
          </a:p>
          <a:p>
            <a:endParaRPr lang="en-GB" i="1" dirty="0"/>
          </a:p>
          <a:p>
            <a:r>
              <a:rPr lang="en-GB" i="1" dirty="0" smtClean="0"/>
              <a:t>Have I shown any improvements?</a:t>
            </a:r>
          </a:p>
          <a:p>
            <a:endParaRPr lang="en-GB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3.1Feedback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5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should choose 2 questions that you asked and then write them down as well as the answers that were given to you by your teacher/partner.</a:t>
            </a:r>
          </a:p>
          <a:p>
            <a:endParaRPr lang="en-GB" dirty="0"/>
          </a:p>
          <a:p>
            <a:r>
              <a:rPr lang="en-GB" i="1" dirty="0" smtClean="0"/>
              <a:t>You started your lay- up from too far away, so you travelled.</a:t>
            </a:r>
          </a:p>
          <a:p>
            <a:endParaRPr lang="en-GB" i="1" dirty="0"/>
          </a:p>
          <a:p>
            <a:r>
              <a:rPr lang="en-GB" i="1" dirty="0" smtClean="0"/>
              <a:t>Take off from roughly 5 or 6 feet away.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3.1 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9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have completed either a skill or a fitness training program.</a:t>
            </a:r>
          </a:p>
          <a:p>
            <a:endParaRPr lang="en-GB" dirty="0"/>
          </a:p>
          <a:p>
            <a:r>
              <a:rPr lang="en-GB" dirty="0" smtClean="0"/>
              <a:t>You now need to EVALUATE how effective this program was.</a:t>
            </a:r>
          </a:p>
          <a:p>
            <a:endParaRPr lang="en-GB" dirty="0"/>
          </a:p>
          <a:p>
            <a:r>
              <a:rPr lang="en-GB" dirty="0" smtClean="0"/>
              <a:t>You must relate your evaluation to EVIDENCE.</a:t>
            </a:r>
          </a:p>
          <a:p>
            <a:endParaRPr lang="en-GB" dirty="0"/>
          </a:p>
          <a:p>
            <a:r>
              <a:rPr lang="en-GB" dirty="0" smtClean="0"/>
              <a:t>Did the program work?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3.2 Evaluation of Development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Examples of evidence used to assess performance development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b="1" u="sng" dirty="0" smtClean="0"/>
              <a:t>Re-Test</a:t>
            </a:r>
            <a:r>
              <a:rPr lang="en-GB" dirty="0" smtClean="0"/>
              <a:t> (A second video analysis, 2</a:t>
            </a:r>
            <a:r>
              <a:rPr lang="en-GB" baseline="30000" dirty="0" smtClean="0"/>
              <a:t>nd</a:t>
            </a:r>
            <a:r>
              <a:rPr lang="en-GB" dirty="0" smtClean="0"/>
              <a:t> bleep test etc.) This second test can be compared to your first test to show any changes.</a:t>
            </a:r>
          </a:p>
          <a:p>
            <a:endParaRPr lang="en-GB" dirty="0"/>
          </a:p>
          <a:p>
            <a:r>
              <a:rPr lang="en-GB" b="1" u="sng" dirty="0" smtClean="0"/>
              <a:t>External Feedback</a:t>
            </a:r>
            <a:r>
              <a:rPr lang="en-GB" dirty="0" smtClean="0"/>
              <a:t>( Teacher/Partner) Your teacher or partner may have commented on whether you had improved or not.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3.2 Evaluation of Development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Internal Feedback</a:t>
            </a:r>
            <a:r>
              <a:rPr lang="en-GB" dirty="0"/>
              <a:t>(Kinaesthetic</a:t>
            </a:r>
            <a:r>
              <a:rPr lang="en-GB" dirty="0" smtClean="0"/>
              <a:t>)- </a:t>
            </a:r>
            <a:r>
              <a:rPr lang="en-GB" dirty="0"/>
              <a:t>You will be able to feel if you have improved the skill or if you are getting less tired towards the end of a game.</a:t>
            </a:r>
          </a:p>
          <a:p>
            <a:endParaRPr lang="en-GB" dirty="0" smtClean="0"/>
          </a:p>
          <a:p>
            <a:r>
              <a:rPr lang="en-GB" b="1" u="sng" dirty="0" smtClean="0"/>
              <a:t>Knowledge of Results- </a:t>
            </a:r>
            <a:r>
              <a:rPr lang="en-GB" dirty="0" smtClean="0"/>
              <a:t>If you are now winning more games, or scoring more baskets, you can use this information to evaluate the effectiveness of your training program.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3.2 Evaluation of Development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9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Here you must explain and describe how you have progressed over your training program.</a:t>
            </a:r>
          </a:p>
          <a:p>
            <a:endParaRPr lang="en-GB" dirty="0"/>
          </a:p>
          <a:p>
            <a:r>
              <a:rPr lang="en-GB" dirty="0" smtClean="0"/>
              <a:t>You may have found the program too easy/difficult so made changes to fix this. </a:t>
            </a:r>
          </a:p>
          <a:p>
            <a:endParaRPr lang="en-GB" dirty="0"/>
          </a:p>
          <a:p>
            <a:r>
              <a:rPr lang="en-GB" dirty="0" smtClean="0"/>
              <a:t>You could compare your first test results with the results of your re-test.</a:t>
            </a:r>
          </a:p>
          <a:p>
            <a:endParaRPr lang="en-GB" dirty="0"/>
          </a:p>
          <a:p>
            <a:r>
              <a:rPr lang="en-GB" dirty="0" smtClean="0"/>
              <a:t>Do you feel any differently from the beginning of your program to now?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3.3 Evaluate Overall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During your training program you will have noticed two other areas that you could improve on.</a:t>
            </a:r>
          </a:p>
          <a:p>
            <a:endParaRPr lang="en-GB" dirty="0"/>
          </a:p>
          <a:p>
            <a:r>
              <a:rPr lang="en-GB" dirty="0" smtClean="0"/>
              <a:t>Explain how you know that this is your weakness (Data Collection, Feedback </a:t>
            </a:r>
            <a:r>
              <a:rPr lang="en-GB" smtClean="0"/>
              <a:t>etc.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3.4 Future Development Needs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58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Time Lapsed Observation Schedule</a:t>
            </a:r>
          </a:p>
          <a:p>
            <a:endParaRPr lang="en-GB" dirty="0"/>
          </a:p>
          <a:p>
            <a:r>
              <a:rPr lang="en-GB" dirty="0" smtClean="0"/>
              <a:t>Allows you to gather information on a range of skills</a:t>
            </a:r>
          </a:p>
          <a:p>
            <a:endParaRPr lang="en-GB" dirty="0"/>
          </a:p>
          <a:p>
            <a:r>
              <a:rPr lang="en-GB" dirty="0" smtClean="0"/>
              <a:t>Because it is TIME LAPSED you can analyse the change in performance as the game progresses</a:t>
            </a:r>
          </a:p>
          <a:p>
            <a:endParaRPr lang="en-GB" dirty="0"/>
          </a:p>
          <a:p>
            <a:r>
              <a:rPr lang="en-GB" dirty="0" smtClean="0"/>
              <a:t>It is a PERMANENT RECORD so can be looked back upon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1.1 Gathering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9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Positive factors will have a GOOD effect on your performance</a:t>
            </a:r>
          </a:p>
          <a:p>
            <a:endParaRPr lang="en-GB" dirty="0"/>
          </a:p>
          <a:p>
            <a:r>
              <a:rPr lang="en-GB" i="1" dirty="0" smtClean="0"/>
              <a:t>Because I have good CRE I am able to continue to perform skills at a high level well 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the end of the game</a:t>
            </a:r>
          </a:p>
          <a:p>
            <a:pPr marL="109728" indent="0">
              <a:buNone/>
            </a:pPr>
            <a:endParaRPr lang="en-GB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i="1" dirty="0" smtClean="0"/>
              <a:t>Because I 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good concentration </a:t>
            </a:r>
            <a:r>
              <a:rPr lang="en-GB" i="1" dirty="0" smtClean="0"/>
              <a:t>I can block out any 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distractions</a:t>
            </a:r>
            <a:r>
              <a:rPr lang="en-GB" i="1" dirty="0" smtClean="0"/>
              <a:t> during my </a:t>
            </a: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throw </a:t>
            </a:r>
            <a:r>
              <a:rPr lang="en-GB" i="1" dirty="0" smtClean="0"/>
              <a:t>which makes me more likely to score.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1.2 Positive Impacts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4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Negative factors have a </a:t>
            </a: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en-GB" dirty="0" smtClean="0"/>
              <a:t> influence on performance</a:t>
            </a:r>
          </a:p>
          <a:p>
            <a:endParaRPr lang="en-GB" dirty="0"/>
          </a:p>
          <a:p>
            <a:r>
              <a:rPr lang="en-GB" i="1" dirty="0" smtClean="0"/>
              <a:t>Because I find it difficult to </a:t>
            </a:r>
            <a:r>
              <a:rPr lang="en-GB" b="1" i="1" u="sng" dirty="0" smtClean="0"/>
              <a:t>concentrate</a:t>
            </a:r>
            <a:r>
              <a:rPr lang="en-GB" i="1" dirty="0" smtClean="0"/>
              <a:t> during a game of basketball I often make </a:t>
            </a:r>
            <a:r>
              <a:rPr lang="en-GB" b="1" i="1" u="sng" dirty="0" smtClean="0"/>
              <a:t>silly mistakes</a:t>
            </a:r>
            <a:r>
              <a:rPr lang="en-GB" i="1" dirty="0" smtClean="0"/>
              <a:t> like </a:t>
            </a:r>
            <a:r>
              <a:rPr lang="en-GB" b="1" i="1" u="sng" dirty="0" smtClean="0"/>
              <a:t>passing at the wrong time</a:t>
            </a:r>
            <a:r>
              <a:rPr lang="en-GB" i="1" dirty="0" smtClean="0"/>
              <a:t>. This means I give the </a:t>
            </a:r>
            <a:r>
              <a:rPr lang="en-GB" b="1" i="1" u="sng" dirty="0" smtClean="0"/>
              <a:t>ball away too often </a:t>
            </a:r>
            <a:r>
              <a:rPr lang="en-GB" i="1" dirty="0" smtClean="0"/>
              <a:t>and my teammates lose faith in 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1.2 Negative Impacts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6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Task:</a:t>
            </a:r>
          </a:p>
          <a:p>
            <a:endParaRPr lang="en-GB" dirty="0"/>
          </a:p>
          <a:p>
            <a:r>
              <a:rPr lang="en-GB" dirty="0" smtClean="0"/>
              <a:t>Think of a famous sportsman or woman whose performance is effected (either positively or negatively by one of the factors.</a:t>
            </a:r>
          </a:p>
          <a:p>
            <a:endParaRPr lang="en-GB" dirty="0"/>
          </a:p>
          <a:p>
            <a:r>
              <a:rPr lang="en-GB" dirty="0" smtClean="0"/>
              <a:t>For each factor (MESP) name 1 positive and 1 negative aspect for you!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1.2 Positive and Negative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4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16087" y="2924133"/>
            <a:ext cx="3617979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Stages of Learning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35964" y="1382755"/>
            <a:ext cx="288032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1)Planning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40152" y="1382755"/>
            <a:ext cx="288032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2)Practise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11522" y="4755884"/>
            <a:ext cx="288032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3)Automatic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19799503">
            <a:off x="1573708" y="1061759"/>
            <a:ext cx="366695" cy="5631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25136" y="306431"/>
            <a:ext cx="1731508" cy="764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Easy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231109">
            <a:off x="3637591" y="856581"/>
            <a:ext cx="366695" cy="5631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550530" y="188640"/>
            <a:ext cx="2533638" cy="764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Many Mistakes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20610730">
            <a:off x="2821311" y="2641057"/>
            <a:ext cx="309626" cy="4752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 rot="2087069">
            <a:off x="5903849" y="2428516"/>
            <a:ext cx="360640" cy="6797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 Arrow 15"/>
          <p:cNvSpPr/>
          <p:nvPr/>
        </p:nvSpPr>
        <p:spPr>
          <a:xfrm rot="9777847">
            <a:off x="4330247" y="4122722"/>
            <a:ext cx="317106" cy="5998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 Arrow 16"/>
          <p:cNvSpPr/>
          <p:nvPr/>
        </p:nvSpPr>
        <p:spPr>
          <a:xfrm rot="9779232">
            <a:off x="7342127" y="2644773"/>
            <a:ext cx="360640" cy="6797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300192" y="3347097"/>
            <a:ext cx="2923004" cy="1120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Skill can be performed in non pressure situation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 rot="17046911">
            <a:off x="2809375" y="4762921"/>
            <a:ext cx="360640" cy="6797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42486" y="4221088"/>
            <a:ext cx="2533638" cy="764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Skill is effortless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00192" y="5805264"/>
            <a:ext cx="2533638" cy="764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Consistent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6861908">
            <a:off x="5759833" y="5793517"/>
            <a:ext cx="360640" cy="6797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610362" y="215315"/>
            <a:ext cx="2533638" cy="764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Fewer Mistakes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 rot="1356229">
            <a:off x="8346595" y="940189"/>
            <a:ext cx="365752" cy="590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527506" y="4603322"/>
            <a:ext cx="2533638" cy="985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Perform Under Pressure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 rot="5646888">
            <a:off x="6078084" y="4552141"/>
            <a:ext cx="360640" cy="6797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9685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Planning- Early stage, many mistakes, skill is broken down into different parts.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i="1" dirty="0" smtClean="0"/>
              <a:t>Shadow- </a:t>
            </a:r>
            <a:r>
              <a:rPr lang="en-GB" dirty="0" smtClean="0"/>
              <a:t>Easy, no pressure. The skill can be practised on its own with out any distractions</a:t>
            </a:r>
            <a:endParaRPr lang="en-GB" i="1" dirty="0" smtClean="0"/>
          </a:p>
          <a:p>
            <a:endParaRPr lang="en-GB" dirty="0"/>
          </a:p>
          <a:p>
            <a:r>
              <a:rPr lang="en-GB" dirty="0" smtClean="0"/>
              <a:t>Practice- Starting to understand the skill, fewer mistakes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i="1" dirty="0" smtClean="0"/>
              <a:t>Repetition Drills- </a:t>
            </a:r>
            <a:r>
              <a:rPr lang="en-GB" dirty="0" smtClean="0"/>
              <a:t>Chance to repeat the skill over and over to allow muscle memory to occur. Possibly add passive defender.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1.3 Stages of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7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Automatic- Skill can be performed effortlessly, in difficult situations with very few mistakes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i="1" dirty="0"/>
              <a:t>Pressure Drills (Active Defenders)- </a:t>
            </a:r>
            <a:r>
              <a:rPr lang="en-GB" dirty="0"/>
              <a:t>Skill is practiced in a pressure situation, high intensity, </a:t>
            </a:r>
            <a:r>
              <a:rPr lang="en-GB" dirty="0" smtClean="0"/>
              <a:t>improves ability to perform skills in various situations</a:t>
            </a:r>
            <a:r>
              <a:rPr lang="en-GB" dirty="0" smtClean="0"/>
              <a:t>.</a:t>
            </a:r>
          </a:p>
          <a:p>
            <a:pPr marL="109728" indent="0">
              <a:buNone/>
            </a:pPr>
            <a:endParaRPr lang="en-GB" i="1" dirty="0"/>
          </a:p>
          <a:p>
            <a:pPr marL="109728" indent="0">
              <a:buNone/>
            </a:pPr>
            <a:endParaRPr lang="en-GB" i="1" dirty="0"/>
          </a:p>
          <a:p>
            <a:pPr marL="109728" indent="0">
              <a:buNone/>
            </a:pPr>
            <a:r>
              <a:rPr lang="en-GB" i="1" dirty="0"/>
              <a:t>Conditioned Games- </a:t>
            </a:r>
            <a:r>
              <a:rPr lang="en-GB" dirty="0"/>
              <a:t>A good practise as it is more GAME LIKE, chance to try skills in a game situation, more enjoyable, improves motivation</a:t>
            </a:r>
            <a:endParaRPr lang="en-GB" i="1" dirty="0"/>
          </a:p>
          <a:p>
            <a:pPr marL="109728" indent="0">
              <a:buNone/>
            </a:pP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1.3 Stages of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750</TotalTime>
  <Words>1514</Words>
  <Application>Microsoft Office PowerPoint</Application>
  <PresentationFormat>On-screen Show (4:3)</PresentationFormat>
  <Paragraphs>210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National 5: Factors Impacting on Performance-Booklet</vt:lpstr>
      <vt:lpstr>1.1 Gathering Information</vt:lpstr>
      <vt:lpstr>1.1 Gathering Data</vt:lpstr>
      <vt:lpstr>1.2 Positive Impacts</vt:lpstr>
      <vt:lpstr>1.2 Negative Impacts</vt:lpstr>
      <vt:lpstr>1.2 Positive and Negative Factors</vt:lpstr>
      <vt:lpstr>PowerPoint Presentation</vt:lpstr>
      <vt:lpstr>1.3 Stages of Learning</vt:lpstr>
      <vt:lpstr>1.3 Stages of Learning</vt:lpstr>
      <vt:lpstr>1.3 Approaches to Develop Performance</vt:lpstr>
      <vt:lpstr>1.3 SPORT FIT</vt:lpstr>
      <vt:lpstr>SPORT FIT</vt:lpstr>
      <vt:lpstr>SPORT FIT</vt:lpstr>
      <vt:lpstr>1.3 SPORT FIT</vt:lpstr>
      <vt:lpstr>1.3 SPORT FIT</vt:lpstr>
      <vt:lpstr>1.3SPORT FIT</vt:lpstr>
      <vt:lpstr>2.1 Strengths and Weaknesses</vt:lpstr>
      <vt:lpstr>PowerPoint Presentation</vt:lpstr>
      <vt:lpstr>2.2 Development Plan</vt:lpstr>
      <vt:lpstr>2.2 Development Plan</vt:lpstr>
      <vt:lpstr>2.3 Approaches to Develop Performance</vt:lpstr>
      <vt:lpstr>2.4 Training Plan</vt:lpstr>
      <vt:lpstr>3.1Feedback</vt:lpstr>
      <vt:lpstr>3.1 Feedback</vt:lpstr>
      <vt:lpstr>3.2 Evaluation of Development Plan</vt:lpstr>
      <vt:lpstr>3.2 Evaluation of Development Plan</vt:lpstr>
      <vt:lpstr>3.2 Evaluation of Development Plan</vt:lpstr>
      <vt:lpstr>3.3 Evaluate Overall Progress</vt:lpstr>
      <vt:lpstr>3.4 Future Development Needs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Factors Impacting on Performance- Mental</dc:title>
  <dc:creator>JRichardson</dc:creator>
  <cp:lastModifiedBy>JRichardson</cp:lastModifiedBy>
  <cp:revision>48</cp:revision>
  <dcterms:created xsi:type="dcterms:W3CDTF">2014-06-12T12:37:58Z</dcterms:created>
  <dcterms:modified xsi:type="dcterms:W3CDTF">2015-02-18T10:06:08Z</dcterms:modified>
</cp:coreProperties>
</file>