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1" r:id="rId16"/>
    <p:sldId id="274" r:id="rId17"/>
    <p:sldId id="275" r:id="rId18"/>
    <p:sldId id="277" r:id="rId19"/>
    <p:sldId id="278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3F0389-83DC-47EE-BF0D-348609BF984F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Higher: </a:t>
            </a:r>
            <a:r>
              <a:rPr lang="en-GB" dirty="0" smtClean="0"/>
              <a:t>Factors Impacting on Performance- Physical - Tactics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16632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Because my team has </a:t>
            </a:r>
            <a:r>
              <a:rPr lang="en-GB" b="1" i="1" u="sng" dirty="0" smtClean="0"/>
              <a:t>2 VERY QUICK WINGERS,</a:t>
            </a:r>
            <a:r>
              <a:rPr lang="en-GB" i="1" dirty="0" smtClean="0"/>
              <a:t> we used the tactic </a:t>
            </a:r>
            <a:r>
              <a:rPr lang="en-GB" b="1" i="1" u="sng" dirty="0" smtClean="0"/>
              <a:t>WIDTH IN ATTACK.</a:t>
            </a:r>
            <a:r>
              <a:rPr lang="en-GB" i="1" dirty="0" smtClean="0"/>
              <a:t> This lets our </a:t>
            </a:r>
            <a:r>
              <a:rPr lang="en-GB" b="1" i="1" u="sng" dirty="0" smtClean="0"/>
              <a:t>QUICK</a:t>
            </a:r>
            <a:r>
              <a:rPr lang="en-GB" i="1" dirty="0" smtClean="0"/>
              <a:t> wingers </a:t>
            </a:r>
            <a:r>
              <a:rPr lang="en-GB" b="1" i="1" u="sng" dirty="0" smtClean="0"/>
              <a:t>RUN PAST</a:t>
            </a:r>
            <a:r>
              <a:rPr lang="en-GB" i="1" dirty="0" smtClean="0"/>
              <a:t> opponents to get into </a:t>
            </a:r>
            <a:r>
              <a:rPr lang="en-GB" b="1" i="1" u="sng" dirty="0" smtClean="0"/>
              <a:t>OPEN SPACE. </a:t>
            </a:r>
            <a:r>
              <a:rPr lang="en-GB" i="1" dirty="0" smtClean="0"/>
              <a:t>They then have more </a:t>
            </a:r>
            <a:r>
              <a:rPr lang="en-GB" b="1" i="1" u="sng" dirty="0" smtClean="0"/>
              <a:t>TIME</a:t>
            </a:r>
            <a:r>
              <a:rPr lang="en-GB" i="1" dirty="0" smtClean="0"/>
              <a:t> to play an </a:t>
            </a:r>
            <a:r>
              <a:rPr lang="en-GB" b="1" i="1" u="sng" dirty="0" smtClean="0"/>
              <a:t>ACCURATE</a:t>
            </a:r>
            <a:r>
              <a:rPr lang="en-GB" i="1" dirty="0" smtClean="0"/>
              <a:t> cross into the box which gives us a </a:t>
            </a:r>
            <a:r>
              <a:rPr lang="en-GB" b="1" i="1" u="sng" dirty="0" smtClean="0"/>
              <a:t>GOAL SCORING OPPORTUNITY</a:t>
            </a:r>
            <a:endParaRPr lang="en-GB" b="1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Width in Attack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41" y="4384116"/>
            <a:ext cx="4896544" cy="24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3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Depth in Defence is a tactic used in invasion games such as football to prevent teams from gaining goal scoring opportunities. </a:t>
            </a:r>
          </a:p>
          <a:p>
            <a:endParaRPr lang="en-GB" dirty="0"/>
          </a:p>
          <a:p>
            <a:r>
              <a:rPr lang="en-GB" dirty="0" smtClean="0"/>
              <a:t>Teams may use a “SWEEPER” whose job is to sit behind the other defenders and clear away any danger.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Depth in Defence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81" y="3992236"/>
            <a:ext cx="3960440" cy="288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09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Depth in Defence is a good tactic as it can limit your opponents ability to penetrate your defence and limits them to out side shots which are less accurate.</a:t>
            </a:r>
          </a:p>
          <a:p>
            <a:endParaRPr lang="en-GB" dirty="0"/>
          </a:p>
          <a:p>
            <a:r>
              <a:rPr lang="en-GB" i="1" dirty="0" smtClean="0"/>
              <a:t>My team used a SWEEPER as a tactic in football. This tactic is good as the sweeper was able to </a:t>
            </a:r>
            <a:r>
              <a:rPr lang="en-GB" sz="3200" b="1" i="1" u="sng" dirty="0" smtClean="0"/>
              <a:t>clear away</a:t>
            </a:r>
            <a:r>
              <a:rPr lang="en-GB" i="1" dirty="0" smtClean="0"/>
              <a:t> any </a:t>
            </a:r>
            <a:r>
              <a:rPr lang="en-GB" sz="3200" b="1" i="1" u="sng" dirty="0" smtClean="0"/>
              <a:t>long crosses </a:t>
            </a:r>
            <a:r>
              <a:rPr lang="en-GB" i="1" dirty="0" smtClean="0"/>
              <a:t>and prevented </a:t>
            </a:r>
            <a:r>
              <a:rPr lang="en-GB" sz="3200" b="1" i="1" u="sng" dirty="0" smtClean="0"/>
              <a:t>one on ones </a:t>
            </a:r>
            <a:r>
              <a:rPr lang="en-GB" i="1" dirty="0" smtClean="0"/>
              <a:t>with the goalkeeper. This forced my opponent into </a:t>
            </a:r>
            <a:r>
              <a:rPr lang="en-GB" sz="3500" b="1" i="1" u="sng" dirty="0" smtClean="0"/>
              <a:t>making outside shots </a:t>
            </a:r>
            <a:r>
              <a:rPr lang="en-GB" i="1" dirty="0" smtClean="0"/>
              <a:t>which are </a:t>
            </a:r>
            <a:r>
              <a:rPr lang="en-GB" sz="3500" b="1" i="1" u="sng" dirty="0" smtClean="0"/>
              <a:t>less accurate</a:t>
            </a:r>
            <a:r>
              <a:rPr lang="en-GB" i="1" dirty="0" smtClean="0"/>
              <a:t>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Depth in Defence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14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Another defensive tactic that teams can use to try and prevent their opponents from scoring is a zone defence.</a:t>
            </a:r>
          </a:p>
          <a:p>
            <a:endParaRPr lang="en-GB" dirty="0"/>
          </a:p>
          <a:p>
            <a:r>
              <a:rPr lang="en-GB" dirty="0" smtClean="0"/>
              <a:t>Although used in many sports it is particularly effective in basketball.</a:t>
            </a:r>
          </a:p>
          <a:p>
            <a:endParaRPr lang="en-GB" dirty="0"/>
          </a:p>
          <a:p>
            <a:r>
              <a:rPr lang="en-GB" dirty="0" smtClean="0"/>
              <a:t>The most common types of zone are a 2-3 and a 2-1-2 zone.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Defence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42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main advantage of a zone defence is that it “should” prevent easy drives towards the basket. </a:t>
            </a:r>
          </a:p>
          <a:p>
            <a:endParaRPr lang="en-GB" dirty="0"/>
          </a:p>
          <a:p>
            <a:r>
              <a:rPr lang="en-GB" dirty="0" smtClean="0"/>
              <a:t>A good zone will force outside shots which are generally less accurate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Defence- Basketball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4221088"/>
            <a:ext cx="4665712" cy="267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3410"/>
            <a:ext cx="4499992" cy="267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27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Rather than marking an opposing player, in a zone defence each player marks an area.</a:t>
            </a:r>
          </a:p>
          <a:p>
            <a:endParaRPr lang="en-GB" dirty="0"/>
          </a:p>
          <a:p>
            <a:r>
              <a:rPr lang="en-GB" dirty="0" smtClean="0"/>
              <a:t>They keep their shape and move around as the ball moves.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Defence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451485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717034"/>
            <a:ext cx="4634357" cy="314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78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areas in each zone that are weak to penetration from attackers.</a:t>
            </a:r>
          </a:p>
          <a:p>
            <a:endParaRPr lang="en-GB" dirty="0"/>
          </a:p>
          <a:p>
            <a:r>
              <a:rPr lang="en-GB" dirty="0" smtClean="0"/>
              <a:t>Attackers may expose these weak points to gain access to the basket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Defence- Weaknesses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29" y="4229050"/>
            <a:ext cx="444130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" y="4229050"/>
            <a:ext cx="4757362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59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zone is less effective against an excellent outside shooter. </a:t>
            </a:r>
          </a:p>
          <a:p>
            <a:endParaRPr lang="en-GB" dirty="0"/>
          </a:p>
          <a:p>
            <a:r>
              <a:rPr lang="en-GB" dirty="0" smtClean="0"/>
              <a:t>If this happens </a:t>
            </a:r>
          </a:p>
          <a:p>
            <a:pPr marL="109728" indent="0">
              <a:buNone/>
            </a:pPr>
            <a:r>
              <a:rPr lang="en-GB" dirty="0"/>
              <a:t>t</a:t>
            </a:r>
            <a:r>
              <a:rPr lang="en-GB" dirty="0" smtClean="0"/>
              <a:t>eams could play </a:t>
            </a:r>
          </a:p>
          <a:p>
            <a:pPr marL="109728" indent="0">
              <a:buNone/>
            </a:pPr>
            <a:r>
              <a:rPr lang="en-GB" dirty="0" smtClean="0"/>
              <a:t>a box and 1 were </a:t>
            </a:r>
          </a:p>
          <a:p>
            <a:pPr marL="109728" indent="0">
              <a:buNone/>
            </a:pPr>
            <a:r>
              <a:rPr lang="en-GB" dirty="0" smtClean="0"/>
              <a:t>1 defender leaves </a:t>
            </a:r>
          </a:p>
          <a:p>
            <a:pPr marL="109728" indent="0">
              <a:buNone/>
            </a:pPr>
            <a:r>
              <a:rPr lang="en-GB" dirty="0"/>
              <a:t>t</a:t>
            </a:r>
            <a:r>
              <a:rPr lang="en-GB" dirty="0" smtClean="0"/>
              <a:t>he zone and man</a:t>
            </a:r>
          </a:p>
          <a:p>
            <a:pPr marL="109728" indent="0">
              <a:buNone/>
            </a:pPr>
            <a:r>
              <a:rPr lang="en-GB" dirty="0"/>
              <a:t>m</a:t>
            </a:r>
            <a:r>
              <a:rPr lang="en-GB" dirty="0" smtClean="0"/>
              <a:t>arks the good</a:t>
            </a:r>
          </a:p>
          <a:p>
            <a:pPr marL="109728" indent="0">
              <a:buNone/>
            </a:pPr>
            <a:r>
              <a:rPr lang="en-GB" dirty="0"/>
              <a:t>s</a:t>
            </a:r>
            <a:r>
              <a:rPr lang="en-GB" dirty="0" smtClean="0"/>
              <a:t>hooter.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Defence- Weaknesses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45599"/>
            <a:ext cx="4765501" cy="381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48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 fast break is a counter attacking tactic used in basketball to score a basket before the opposition have set up their defence.</a:t>
            </a:r>
          </a:p>
          <a:p>
            <a:endParaRPr lang="en-GB" dirty="0"/>
          </a:p>
          <a:p>
            <a:r>
              <a:rPr lang="en-GB" dirty="0" smtClean="0"/>
              <a:t>It is very effective against a zone defence as the other team do not get time to go into their positions. Which means players have more time and can shoot uncontested shots.</a:t>
            </a:r>
          </a:p>
          <a:p>
            <a:endParaRPr lang="en-GB" dirty="0"/>
          </a:p>
          <a:p>
            <a:r>
              <a:rPr lang="en-GB" dirty="0" smtClean="0"/>
              <a:t>It is very tiring and can become predictable if it is over used. Good Speed and CRE are required.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Offense- Fast 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25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5482952" cy="482453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tall centre (5) or Power Forward (4) rebounds the ball.</a:t>
            </a:r>
          </a:p>
          <a:p>
            <a:r>
              <a:rPr lang="en-GB" dirty="0" smtClean="0"/>
              <a:t>They outlet pass to the fast, point guard (1)</a:t>
            </a:r>
          </a:p>
          <a:p>
            <a:r>
              <a:rPr lang="en-GB" dirty="0" smtClean="0"/>
              <a:t>The PG dribbles the ball up the middle of the court</a:t>
            </a:r>
          </a:p>
          <a:p>
            <a:r>
              <a:rPr lang="en-GB" dirty="0" smtClean="0"/>
              <a:t>The Small Forward (3) and Shooting Guard (4) FILL THE LANES and run up the side of the court.</a:t>
            </a:r>
          </a:p>
          <a:p>
            <a:r>
              <a:rPr lang="en-GB" dirty="0" smtClean="0"/>
              <a:t>The PF and C also run up the court to give support.</a:t>
            </a:r>
          </a:p>
          <a:p>
            <a:r>
              <a:rPr lang="en-GB" dirty="0" smtClean="0"/>
              <a:t>This gives the PG lots of attacking options.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Break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06" y="0"/>
            <a:ext cx="3007394" cy="666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3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Tactics are a </a:t>
            </a:r>
            <a:r>
              <a:rPr lang="en-GB" b="1" u="sng" dirty="0" smtClean="0"/>
              <a:t>GAME PLAN</a:t>
            </a:r>
            <a:r>
              <a:rPr lang="en-GB" dirty="0" smtClean="0"/>
              <a:t> that a team or a player uses to help them gain an advantage over their opponents.</a:t>
            </a:r>
          </a:p>
          <a:p>
            <a:endParaRPr lang="en-GB" dirty="0"/>
          </a:p>
          <a:p>
            <a:r>
              <a:rPr lang="en-GB" dirty="0" smtClean="0"/>
              <a:t>A tactic should work to </a:t>
            </a:r>
            <a:r>
              <a:rPr lang="en-GB" b="1" u="sng" dirty="0" smtClean="0"/>
              <a:t>YOUR STRENGTHS </a:t>
            </a:r>
            <a:r>
              <a:rPr lang="en-GB" dirty="0" smtClean="0"/>
              <a:t>and take </a:t>
            </a:r>
            <a:r>
              <a:rPr lang="en-GB" smtClean="0"/>
              <a:t>advantage of your </a:t>
            </a:r>
            <a:r>
              <a:rPr lang="en-GB" b="1" u="sng" dirty="0" smtClean="0"/>
              <a:t>OPPONENTS WEAKNESSES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Tactics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6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Tactics are a GAME PLAN or STRATEGY teams USE to help them WIN.</a:t>
            </a:r>
          </a:p>
          <a:p>
            <a:r>
              <a:rPr lang="en-GB" dirty="0" smtClean="0"/>
              <a:t>Tactics will play to a TEAMS STRENGTHS and take ADVANTAGE of an OPPONENTS WEAKNESS</a:t>
            </a:r>
          </a:p>
          <a:p>
            <a:r>
              <a:rPr lang="en-GB" dirty="0" smtClean="0"/>
              <a:t>Width in Attack, Depth in Defence, Fast Break and Zone Defence are all examples of tactics.</a:t>
            </a:r>
          </a:p>
          <a:p>
            <a:r>
              <a:rPr lang="en-GB" dirty="0" smtClean="0"/>
              <a:t>Each tactic has different advantages and disadvantages that must be considered before using them.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0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 good tactician will play to their strengths.</a:t>
            </a:r>
          </a:p>
          <a:p>
            <a:endParaRPr lang="en-GB" dirty="0"/>
          </a:p>
          <a:p>
            <a:r>
              <a:rPr lang="en-GB" dirty="0" smtClean="0"/>
              <a:t>For example: In football if a team has a prolific goal scorer who is excellent in the air, your tactic may be to put high crosses into the box, to create more GOAL SCORING OPPORTUNITES</a:t>
            </a:r>
          </a:p>
          <a:p>
            <a:endParaRPr lang="en-GB" dirty="0"/>
          </a:p>
          <a:p>
            <a:r>
              <a:rPr lang="en-GB" dirty="0" smtClean="0"/>
              <a:t>In basketball if you have a very tall centre you may try to play a high, lobbed pass into them as they can shoot over the top over their marker.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Strengths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0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024336" cy="54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1191"/>
            <a:ext cx="4567013" cy="45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pairs, choose a sport and one strength that you have in this sport.</a:t>
            </a:r>
          </a:p>
          <a:p>
            <a:endParaRPr lang="en-GB" dirty="0"/>
          </a:p>
          <a:p>
            <a:r>
              <a:rPr lang="en-GB" dirty="0" smtClean="0"/>
              <a:t>In your jotters- Name a sport and your strengths in this sport. Describe a tactic you could use to play to this strength.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Strength- 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1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equally as important to consider your opponents weaknesses when choosing your tactic.</a:t>
            </a:r>
          </a:p>
          <a:p>
            <a:endParaRPr lang="en-GB" dirty="0"/>
          </a:p>
          <a:p>
            <a:r>
              <a:rPr lang="en-GB" dirty="0" smtClean="0"/>
              <a:t>In football if your opponents strikers are slow you may choose to play a high back line</a:t>
            </a:r>
          </a:p>
          <a:p>
            <a:endParaRPr lang="en-GB" dirty="0"/>
          </a:p>
          <a:p>
            <a:r>
              <a:rPr lang="en-GB" dirty="0" smtClean="0"/>
              <a:t>In basketball if your opponents are weak outside shooters, you may choose to play a zone to force outside shots.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Opponent’s Weaknesses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4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pairs pick a sport and a possible weakness that you opponents may have. </a:t>
            </a:r>
          </a:p>
          <a:p>
            <a:endParaRPr lang="en-GB" dirty="0"/>
          </a:p>
          <a:p>
            <a:r>
              <a:rPr lang="en-GB" dirty="0" smtClean="0"/>
              <a:t>In your jotters your should describe this weakness and how you could take advantage of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Opponents Weaknesses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1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Width in attack is a very useful tactic in sports such as rugby, hockey and football.</a:t>
            </a:r>
          </a:p>
          <a:p>
            <a:endParaRPr lang="en-GB" dirty="0"/>
          </a:p>
          <a:p>
            <a:r>
              <a:rPr lang="en-GB" dirty="0" smtClean="0"/>
              <a:t>It helps a team to progress up the pitch using the space out wide. </a:t>
            </a:r>
          </a:p>
          <a:p>
            <a:endParaRPr lang="en-GB" dirty="0"/>
          </a:p>
          <a:p>
            <a:r>
              <a:rPr lang="en-GB" dirty="0" smtClean="0"/>
              <a:t>In football it gives teams the chance to cross the ball into the box to create goal scoring opportunities.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Width in Attack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54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9" y="0"/>
            <a:ext cx="9164909" cy="694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545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269</TotalTime>
  <Words>913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Higher: Factors Impacting on Performance- Physical - Tactics</vt:lpstr>
      <vt:lpstr>Tactics</vt:lpstr>
      <vt:lpstr>Your Strengths</vt:lpstr>
      <vt:lpstr>Strengths</vt:lpstr>
      <vt:lpstr>Strength- Task</vt:lpstr>
      <vt:lpstr>Opponent’s Weaknesses</vt:lpstr>
      <vt:lpstr>Opponents Weaknesses </vt:lpstr>
      <vt:lpstr>Width in Attack</vt:lpstr>
      <vt:lpstr>PowerPoint Presentation</vt:lpstr>
      <vt:lpstr>Width in Attack</vt:lpstr>
      <vt:lpstr>Depth in Defence</vt:lpstr>
      <vt:lpstr>Depth in Defence</vt:lpstr>
      <vt:lpstr>Zone Defence</vt:lpstr>
      <vt:lpstr>Zone Defence- Basketball</vt:lpstr>
      <vt:lpstr>Zone Defence</vt:lpstr>
      <vt:lpstr>Zone Defence- Weaknesses</vt:lpstr>
      <vt:lpstr>Zone Defence- Weaknesses</vt:lpstr>
      <vt:lpstr>Offense- Fast Break</vt:lpstr>
      <vt:lpstr>Fast Break</vt:lpstr>
      <vt:lpstr>Summary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Factors Impacting on Performance- Physical - Tactics</dc:title>
  <dc:creator>JRichardson</dc:creator>
  <cp:lastModifiedBy>GSim</cp:lastModifiedBy>
  <cp:revision>24</cp:revision>
  <dcterms:created xsi:type="dcterms:W3CDTF">2014-11-13T10:18:27Z</dcterms:created>
  <dcterms:modified xsi:type="dcterms:W3CDTF">2015-07-31T11:34:03Z</dcterms:modified>
</cp:coreProperties>
</file>