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73" r:id="rId5"/>
    <p:sldId id="274" r:id="rId6"/>
    <p:sldId id="259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A09F48-F2C2-4AD2-BE8D-EE47D3DBC96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Higher: </a:t>
            </a:r>
            <a:r>
              <a:rPr lang="en-GB" dirty="0" smtClean="0"/>
              <a:t>Factors Impacting on Performance- Social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</a:t>
            </a:r>
            <a:r>
              <a:rPr lang="en-GB" b="1" u="sng" dirty="0" smtClean="0"/>
              <a:t>know</a:t>
            </a:r>
            <a:r>
              <a:rPr lang="en-GB" dirty="0" smtClean="0"/>
              <a:t> how best to </a:t>
            </a:r>
            <a:r>
              <a:rPr lang="en-GB" b="1" u="sng" dirty="0" smtClean="0"/>
              <a:t>motivate</a:t>
            </a:r>
            <a:r>
              <a:rPr lang="en-GB" dirty="0" smtClean="0"/>
              <a:t> </a:t>
            </a:r>
            <a:r>
              <a:rPr lang="en-GB" b="1" u="sng" dirty="0" smtClean="0"/>
              <a:t>other players</a:t>
            </a:r>
            <a:r>
              <a:rPr lang="en-GB" dirty="0" smtClean="0"/>
              <a:t> and they will </a:t>
            </a:r>
            <a:r>
              <a:rPr lang="en-GB" b="1" u="sng" dirty="0" smtClean="0"/>
              <a:t>understand how to motivate you.</a:t>
            </a:r>
          </a:p>
          <a:p>
            <a:endParaRPr lang="en-GB" dirty="0"/>
          </a:p>
          <a:p>
            <a:r>
              <a:rPr lang="en-GB" dirty="0" smtClean="0"/>
              <a:t>You will work harder for your team because you don’t want to let them down.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Team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0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Etiquette is a fancy word for sportsmanship</a:t>
            </a:r>
          </a:p>
          <a:p>
            <a:endParaRPr lang="en-GB" dirty="0"/>
          </a:p>
          <a:p>
            <a:r>
              <a:rPr lang="en-GB" dirty="0" smtClean="0"/>
              <a:t>Showing good etiquette in a game is an </a:t>
            </a:r>
            <a:r>
              <a:rPr lang="en-GB" b="1" u="sng" dirty="0" smtClean="0"/>
              <a:t>UNWRITTEN RULE</a:t>
            </a:r>
          </a:p>
          <a:p>
            <a:endParaRPr lang="en-GB" b="1" u="sng" dirty="0"/>
          </a:p>
          <a:p>
            <a:r>
              <a:rPr lang="en-GB" dirty="0" smtClean="0"/>
              <a:t>This means that you cannot be punished for not obeying the rule, but it is bad manners and un-sportsman like to do so.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Etiquette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1" y="0"/>
            <a:ext cx="2231901" cy="14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Task: Name as many examples of etiquette as you can.</a:t>
            </a:r>
          </a:p>
          <a:p>
            <a:endParaRPr lang="en-GB" dirty="0"/>
          </a:p>
          <a:p>
            <a:r>
              <a:rPr lang="en-GB" dirty="0" smtClean="0"/>
              <a:t>Shaking hands before/ after the game</a:t>
            </a:r>
          </a:p>
          <a:p>
            <a:endParaRPr lang="en-GB" dirty="0"/>
          </a:p>
          <a:p>
            <a:r>
              <a:rPr lang="en-GB" dirty="0" smtClean="0"/>
              <a:t>Picking you opponent up if they fall after a tackle</a:t>
            </a:r>
          </a:p>
          <a:p>
            <a:endParaRPr lang="en-GB" dirty="0"/>
          </a:p>
          <a:p>
            <a:r>
              <a:rPr lang="en-GB" dirty="0" smtClean="0"/>
              <a:t>Thanking the officials after the match</a:t>
            </a:r>
          </a:p>
          <a:p>
            <a:endParaRPr lang="en-GB" dirty="0"/>
          </a:p>
          <a:p>
            <a:r>
              <a:rPr lang="en-GB" dirty="0" smtClean="0"/>
              <a:t>Being polite to the officials</a:t>
            </a:r>
          </a:p>
          <a:p>
            <a:endParaRPr lang="en-GB" dirty="0"/>
          </a:p>
          <a:p>
            <a:r>
              <a:rPr lang="en-GB" dirty="0" smtClean="0"/>
              <a:t>Congratulating your opponent if they beat you</a:t>
            </a:r>
          </a:p>
          <a:p>
            <a:endParaRPr lang="en-GB" dirty="0"/>
          </a:p>
          <a:p>
            <a:r>
              <a:rPr lang="en-GB" dirty="0" smtClean="0"/>
              <a:t>Apologising for a lucky net shot in tennis</a:t>
            </a:r>
          </a:p>
          <a:p>
            <a:endParaRPr lang="en-GB" dirty="0"/>
          </a:p>
          <a:p>
            <a:r>
              <a:rPr lang="en-GB" dirty="0" smtClean="0"/>
              <a:t>In rugby, 3 cheers for the other team after the match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Social- Etiquette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3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Showing etiquette is very important in all activities</a:t>
            </a:r>
          </a:p>
          <a:p>
            <a:endParaRPr lang="en-GB" dirty="0"/>
          </a:p>
          <a:p>
            <a:r>
              <a:rPr lang="en-GB" dirty="0" smtClean="0"/>
              <a:t>It creates a </a:t>
            </a:r>
            <a:r>
              <a:rPr lang="en-GB" b="1" u="sng" dirty="0" smtClean="0"/>
              <a:t>friendly playing environment</a:t>
            </a:r>
          </a:p>
          <a:p>
            <a:endParaRPr lang="en-GB" dirty="0"/>
          </a:p>
          <a:p>
            <a:r>
              <a:rPr lang="en-GB" dirty="0" smtClean="0"/>
              <a:t>It helps to </a:t>
            </a:r>
            <a:r>
              <a:rPr lang="en-GB" b="1" u="sng" dirty="0" smtClean="0"/>
              <a:t>promote good behaviours and attitudes</a:t>
            </a:r>
            <a:endParaRPr lang="en-GB" b="1" u="sng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Social- Etiquette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-11562"/>
            <a:ext cx="1362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Environmental factors can have either a </a:t>
            </a:r>
            <a:r>
              <a:rPr lang="en-GB" b="1" u="sng" dirty="0" smtClean="0"/>
              <a:t>positive</a:t>
            </a:r>
            <a:r>
              <a:rPr lang="en-GB" dirty="0" smtClean="0"/>
              <a:t> or </a:t>
            </a:r>
            <a:r>
              <a:rPr lang="en-GB" b="1" u="sng" dirty="0" smtClean="0"/>
              <a:t>negative</a:t>
            </a:r>
            <a:r>
              <a:rPr lang="en-GB" dirty="0" smtClean="0"/>
              <a:t> effect on performance.</a:t>
            </a:r>
          </a:p>
          <a:p>
            <a:endParaRPr lang="en-GB" dirty="0"/>
          </a:p>
          <a:p>
            <a:r>
              <a:rPr lang="en-GB" dirty="0" smtClean="0"/>
              <a:t>A lack of </a:t>
            </a:r>
            <a:r>
              <a:rPr lang="en-GB" b="1" u="sng" dirty="0" smtClean="0"/>
              <a:t>available facilities </a:t>
            </a:r>
            <a:r>
              <a:rPr lang="en-GB" dirty="0" smtClean="0"/>
              <a:t>will influence performance as you will be </a:t>
            </a:r>
            <a:r>
              <a:rPr lang="en-GB" b="1" u="sng" dirty="0" smtClean="0"/>
              <a:t>unable to train </a:t>
            </a:r>
            <a:r>
              <a:rPr lang="en-GB" dirty="0" smtClean="0"/>
              <a:t>as often</a:t>
            </a:r>
          </a:p>
          <a:p>
            <a:endParaRPr lang="en-GB" dirty="0"/>
          </a:p>
          <a:p>
            <a:r>
              <a:rPr lang="en-GB" dirty="0" smtClean="0"/>
              <a:t>If you are playing outdoors and it is windy, this could affect your performance and you may need to change you game plan.</a:t>
            </a:r>
          </a:p>
          <a:p>
            <a:endParaRPr lang="en-GB" dirty="0"/>
          </a:p>
          <a:p>
            <a:r>
              <a:rPr lang="en-GB" i="1" dirty="0" smtClean="0"/>
              <a:t>Because it was </a:t>
            </a:r>
            <a:r>
              <a:rPr lang="en-GB" b="1" i="1" u="sng" dirty="0" smtClean="0"/>
              <a:t>windy </a:t>
            </a:r>
            <a:r>
              <a:rPr lang="en-GB" i="1" dirty="0" smtClean="0"/>
              <a:t>outside I decided to play the ball </a:t>
            </a:r>
            <a:r>
              <a:rPr lang="en-GB" b="1" i="1" u="sng" dirty="0" smtClean="0"/>
              <a:t>along the ground </a:t>
            </a:r>
            <a:r>
              <a:rPr lang="en-GB" i="1" dirty="0" smtClean="0"/>
              <a:t>as often as I could. This meant that I was </a:t>
            </a:r>
            <a:r>
              <a:rPr lang="en-GB" b="1" i="1" u="sng" dirty="0" smtClean="0"/>
              <a:t>more accurate </a:t>
            </a:r>
            <a:r>
              <a:rPr lang="en-GB" i="1" dirty="0" smtClean="0"/>
              <a:t>with my passing as the </a:t>
            </a:r>
            <a:r>
              <a:rPr lang="en-GB" b="1" i="1" u="sng" dirty="0" smtClean="0"/>
              <a:t>wind was not knocking the ball off course </a:t>
            </a:r>
            <a:r>
              <a:rPr lang="en-GB" i="1" dirty="0" smtClean="0"/>
              <a:t>as often.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6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Playing in front of an audience is another social factor which can have either a positive or negative effect on performance.</a:t>
            </a:r>
          </a:p>
          <a:p>
            <a:endParaRPr lang="en-GB" dirty="0"/>
          </a:p>
          <a:p>
            <a:r>
              <a:rPr lang="en-GB" dirty="0" smtClean="0"/>
              <a:t>If an audience is </a:t>
            </a:r>
            <a:r>
              <a:rPr lang="en-GB" b="1" u="sng" dirty="0" smtClean="0"/>
              <a:t>supporting you</a:t>
            </a:r>
            <a:r>
              <a:rPr lang="en-GB" dirty="0" smtClean="0"/>
              <a:t>, you may feel </a:t>
            </a:r>
            <a:r>
              <a:rPr lang="en-GB" b="1" u="sng" dirty="0" smtClean="0"/>
              <a:t>more motivated</a:t>
            </a:r>
            <a:r>
              <a:rPr lang="en-GB" dirty="0" smtClean="0"/>
              <a:t>, </a:t>
            </a:r>
            <a:r>
              <a:rPr lang="en-GB" b="1" u="sng" dirty="0" smtClean="0"/>
              <a:t>happy</a:t>
            </a:r>
            <a:r>
              <a:rPr lang="en-GB" dirty="0" smtClean="0"/>
              <a:t> and this may help you to perform your skills more effectively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You may step up your performance in front of an audience.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48" y="0"/>
            <a:ext cx="2234952" cy="14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However for some people playing in front of an audience is a negative factor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b="1" u="sng" dirty="0" smtClean="0"/>
              <a:t>hostile</a:t>
            </a:r>
            <a:r>
              <a:rPr lang="en-GB" dirty="0" smtClean="0"/>
              <a:t> audience may put you </a:t>
            </a:r>
            <a:r>
              <a:rPr lang="en-GB" b="1" u="sng" dirty="0" smtClean="0"/>
              <a:t>off your game </a:t>
            </a:r>
            <a:r>
              <a:rPr lang="en-GB" dirty="0" smtClean="0"/>
              <a:t>and </a:t>
            </a:r>
            <a:r>
              <a:rPr lang="en-GB" b="1" u="sng" dirty="0" smtClean="0"/>
              <a:t>demotivate you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You may </a:t>
            </a:r>
            <a:r>
              <a:rPr lang="en-GB" b="1" u="sng" dirty="0" smtClean="0"/>
              <a:t>feel nervous </a:t>
            </a:r>
            <a:r>
              <a:rPr lang="en-GB" dirty="0" smtClean="0"/>
              <a:t>and this could lead to you making </a:t>
            </a:r>
            <a:r>
              <a:rPr lang="en-GB" b="1" u="sng" dirty="0" smtClean="0"/>
              <a:t>bad </a:t>
            </a:r>
            <a:r>
              <a:rPr lang="en-GB" b="1" u="sng" dirty="0"/>
              <a:t>decisions</a:t>
            </a:r>
          </a:p>
          <a:p>
            <a:endParaRPr lang="en-GB" dirty="0"/>
          </a:p>
          <a:p>
            <a:r>
              <a:rPr lang="en-GB" dirty="0" smtClean="0"/>
              <a:t>You may find it </a:t>
            </a:r>
            <a:r>
              <a:rPr lang="en-GB" b="1" u="sng" dirty="0" smtClean="0"/>
              <a:t>difficult to concentrate </a:t>
            </a:r>
            <a:r>
              <a:rPr lang="en-GB" dirty="0" smtClean="0"/>
              <a:t>due to the </a:t>
            </a:r>
            <a:r>
              <a:rPr lang="en-GB" b="1" u="sng" dirty="0" smtClean="0"/>
              <a:t>noise levels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u="sng" dirty="0" smtClean="0"/>
              <a:t>pressure</a:t>
            </a:r>
            <a:r>
              <a:rPr lang="en-GB" dirty="0" smtClean="0"/>
              <a:t> may cause you to </a:t>
            </a:r>
            <a:r>
              <a:rPr lang="en-GB" b="1" u="sng" dirty="0" smtClean="0"/>
              <a:t>try too hard </a:t>
            </a:r>
            <a:r>
              <a:rPr lang="en-GB" dirty="0" smtClean="0"/>
              <a:t>and make </a:t>
            </a:r>
            <a:r>
              <a:rPr lang="en-GB" b="1" u="sng" dirty="0" smtClean="0"/>
              <a:t>silly mistakes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30967"/>
            <a:ext cx="2267744" cy="145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5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Class Discussion:</a:t>
            </a:r>
          </a:p>
          <a:p>
            <a:endParaRPr lang="en-GB" dirty="0"/>
          </a:p>
          <a:p>
            <a:r>
              <a:rPr lang="en-GB" dirty="0" smtClean="0"/>
              <a:t>Has anyone ever played/performed in front of an audience.</a:t>
            </a:r>
          </a:p>
          <a:p>
            <a:endParaRPr lang="en-GB" dirty="0"/>
          </a:p>
          <a:p>
            <a:r>
              <a:rPr lang="en-GB" dirty="0" smtClean="0"/>
              <a:t>When/ Where was it?</a:t>
            </a:r>
          </a:p>
          <a:p>
            <a:endParaRPr lang="en-GB" dirty="0"/>
          </a:p>
          <a:p>
            <a:r>
              <a:rPr lang="en-GB" dirty="0" smtClean="0"/>
              <a:t>How did it make you feel</a:t>
            </a:r>
          </a:p>
          <a:p>
            <a:endParaRPr lang="en-GB" dirty="0"/>
          </a:p>
          <a:p>
            <a:r>
              <a:rPr lang="en-GB" dirty="0" smtClean="0"/>
              <a:t>What impact did it have on your performance.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18" y="24206"/>
            <a:ext cx="2971006" cy="21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9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factors covers a wide variety of terms such as;</a:t>
            </a:r>
          </a:p>
          <a:p>
            <a:endParaRPr lang="en-GB" dirty="0"/>
          </a:p>
          <a:p>
            <a:r>
              <a:rPr lang="en-GB" b="1" u="sng" dirty="0" smtClean="0"/>
              <a:t>Team work</a:t>
            </a:r>
          </a:p>
          <a:p>
            <a:pPr marL="109728" indent="0">
              <a:buNone/>
            </a:pPr>
            <a:endParaRPr lang="en-GB" b="1" u="sng" dirty="0"/>
          </a:p>
          <a:p>
            <a:r>
              <a:rPr lang="en-GB" b="1" u="sng" dirty="0" smtClean="0"/>
              <a:t>Etiquette</a:t>
            </a:r>
          </a:p>
          <a:p>
            <a:endParaRPr lang="en-GB" dirty="0"/>
          </a:p>
          <a:p>
            <a:r>
              <a:rPr lang="en-GB" b="1" u="sng" dirty="0" smtClean="0"/>
              <a:t>Environmental Issues (Audience, facilities etc.)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are many ways to gather information on social factors;</a:t>
            </a:r>
          </a:p>
          <a:p>
            <a:endParaRPr lang="en-GB" dirty="0"/>
          </a:p>
          <a:p>
            <a:r>
              <a:rPr lang="en-GB" dirty="0" smtClean="0"/>
              <a:t>Questionnaire</a:t>
            </a:r>
          </a:p>
          <a:p>
            <a:endParaRPr lang="en-GB" dirty="0"/>
          </a:p>
          <a:p>
            <a:r>
              <a:rPr lang="en-GB" dirty="0" smtClean="0"/>
              <a:t>Self Appraisal</a:t>
            </a:r>
          </a:p>
          <a:p>
            <a:endParaRPr lang="en-GB" dirty="0"/>
          </a:p>
          <a:p>
            <a:r>
              <a:rPr lang="en-GB" dirty="0" smtClean="0"/>
              <a:t>Team feedback</a:t>
            </a:r>
          </a:p>
          <a:p>
            <a:endParaRPr lang="en-GB" dirty="0"/>
          </a:p>
          <a:p>
            <a:r>
              <a:rPr lang="en-GB" dirty="0" smtClean="0"/>
              <a:t>Environmental Checklist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5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Feedback can either be </a:t>
            </a:r>
            <a:r>
              <a:rPr lang="en-GB" b="1" u="sng" dirty="0" smtClean="0"/>
              <a:t>INTERNAL</a:t>
            </a:r>
            <a:r>
              <a:rPr lang="en-GB" dirty="0" smtClean="0"/>
              <a:t> or </a:t>
            </a:r>
            <a:r>
              <a:rPr lang="en-GB" b="1" u="sng" dirty="0" smtClean="0"/>
              <a:t>EXTERNAL</a:t>
            </a:r>
            <a:r>
              <a:rPr lang="en-GB" dirty="0" smtClean="0"/>
              <a:t> and comes in many forms;</a:t>
            </a:r>
          </a:p>
          <a:p>
            <a:endParaRPr lang="en-GB" dirty="0"/>
          </a:p>
          <a:p>
            <a:r>
              <a:rPr lang="en-GB" dirty="0" smtClean="0"/>
              <a:t>Written- (Self evaluations, observation schedules)</a:t>
            </a:r>
          </a:p>
          <a:p>
            <a:endParaRPr lang="en-GB" dirty="0"/>
          </a:p>
          <a:p>
            <a:r>
              <a:rPr lang="en-GB" dirty="0" smtClean="0"/>
              <a:t>Verbal- (Teacher, Coach, Partner)</a:t>
            </a:r>
          </a:p>
          <a:p>
            <a:endParaRPr lang="en-GB" dirty="0"/>
          </a:p>
          <a:p>
            <a:r>
              <a:rPr lang="en-GB" dirty="0" smtClean="0"/>
              <a:t>Visual- (Video recordings)</a:t>
            </a:r>
          </a:p>
          <a:p>
            <a:endParaRPr lang="en-GB" dirty="0"/>
          </a:p>
          <a:p>
            <a:r>
              <a:rPr lang="en-GB" dirty="0" smtClean="0"/>
              <a:t>Kinaesthetic- (You can feel how well you are performing)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Because data gathering for social involves a lot of </a:t>
            </a:r>
            <a:r>
              <a:rPr lang="en-GB" b="1" u="sng" dirty="0" smtClean="0"/>
              <a:t>feedback</a:t>
            </a:r>
            <a:r>
              <a:rPr lang="en-GB" dirty="0" smtClean="0"/>
              <a:t>, the </a:t>
            </a:r>
            <a:r>
              <a:rPr lang="en-GB" b="1" u="sng" dirty="0" smtClean="0"/>
              <a:t>reliability</a:t>
            </a:r>
            <a:r>
              <a:rPr lang="en-GB" dirty="0" smtClean="0"/>
              <a:t> and </a:t>
            </a:r>
            <a:r>
              <a:rPr lang="en-GB" b="1" u="sng" dirty="0" smtClean="0"/>
              <a:t>validity</a:t>
            </a:r>
            <a:r>
              <a:rPr lang="en-GB" dirty="0" smtClean="0"/>
              <a:t> of each methods relies on the </a:t>
            </a:r>
            <a:r>
              <a:rPr lang="en-GB" b="1" u="sng" dirty="0" smtClean="0"/>
              <a:t>honesty</a:t>
            </a:r>
            <a:r>
              <a:rPr lang="en-GB" dirty="0" smtClean="0"/>
              <a:t> and </a:t>
            </a:r>
            <a:r>
              <a:rPr lang="en-GB" b="1" u="sng" dirty="0" smtClean="0"/>
              <a:t>experience</a:t>
            </a:r>
            <a:r>
              <a:rPr lang="en-GB" dirty="0" smtClean="0"/>
              <a:t> of the observer. </a:t>
            </a:r>
          </a:p>
          <a:p>
            <a:endParaRPr lang="en-GB" dirty="0"/>
          </a:p>
          <a:p>
            <a:r>
              <a:rPr lang="en-GB" i="1" dirty="0" smtClean="0"/>
              <a:t>Because my teacher is </a:t>
            </a:r>
            <a:r>
              <a:rPr lang="en-GB" b="1" i="1" u="sng" dirty="0" smtClean="0"/>
              <a:t>experienced, honest</a:t>
            </a:r>
            <a:r>
              <a:rPr lang="en-GB" i="1" dirty="0" smtClean="0"/>
              <a:t> and </a:t>
            </a:r>
            <a:r>
              <a:rPr lang="en-GB" b="1" i="1" u="sng" dirty="0" smtClean="0"/>
              <a:t>understands the test criteria</a:t>
            </a:r>
            <a:r>
              <a:rPr lang="en-GB" i="1" dirty="0" smtClean="0"/>
              <a:t>, the results were </a:t>
            </a:r>
            <a:r>
              <a:rPr lang="en-GB" b="1" i="1" u="sng" dirty="0" smtClean="0"/>
              <a:t>valid</a:t>
            </a:r>
            <a:r>
              <a:rPr lang="en-GB" i="1" dirty="0" smtClean="0"/>
              <a:t> and </a:t>
            </a:r>
            <a:r>
              <a:rPr lang="en-GB" b="1" i="1" u="sng" dirty="0" smtClean="0"/>
              <a:t>accurate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Data Gathering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7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92459"/>
            <a:ext cx="8229600" cy="4525963"/>
          </a:xfrm>
        </p:spPr>
        <p:txBody>
          <a:bodyPr/>
          <a:lstStyle/>
          <a:p>
            <a:r>
              <a:rPr lang="en-GB" dirty="0" smtClean="0"/>
              <a:t>The ability to work well in a team is a vital skill in all aspects of life. </a:t>
            </a:r>
          </a:p>
          <a:p>
            <a:endParaRPr lang="en-GB" dirty="0"/>
          </a:p>
          <a:p>
            <a:r>
              <a:rPr lang="en-GB" dirty="0" smtClean="0"/>
              <a:t>Many players are fantastic individual players but they do not get on well with their team</a:t>
            </a:r>
          </a:p>
          <a:p>
            <a:endParaRPr lang="en-GB" dirty="0"/>
          </a:p>
          <a:p>
            <a:r>
              <a:rPr lang="en-GB" dirty="0" smtClean="0"/>
              <a:t>Task: Can you name a player like this?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Team Work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9675"/>
            <a:ext cx="13716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" y="4990920"/>
            <a:ext cx="1907704" cy="18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9675"/>
            <a:ext cx="279101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0409"/>
            <a:ext cx="2573070" cy="187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60" y="135"/>
            <a:ext cx="1230138" cy="148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9580"/>
            <a:ext cx="2827219" cy="18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Poor teamwork can have negative impacts on your performance such as;</a:t>
            </a:r>
          </a:p>
          <a:p>
            <a:endParaRPr lang="en-GB" dirty="0"/>
          </a:p>
          <a:p>
            <a:r>
              <a:rPr lang="en-GB" dirty="0" smtClean="0"/>
              <a:t>You may make the </a:t>
            </a:r>
            <a:r>
              <a:rPr lang="en-GB" b="1" u="sng" dirty="0" smtClean="0"/>
              <a:t>wrong decision </a:t>
            </a:r>
            <a:r>
              <a:rPr lang="en-GB" dirty="0" smtClean="0"/>
              <a:t>about passing or shooting if you do not like your team mate</a:t>
            </a:r>
          </a:p>
          <a:p>
            <a:endParaRPr lang="en-GB" dirty="0"/>
          </a:p>
          <a:p>
            <a:r>
              <a:rPr lang="en-GB" dirty="0" smtClean="0"/>
              <a:t>Your manager may choose not to play you because you upset the team dynamics</a:t>
            </a:r>
          </a:p>
          <a:p>
            <a:endParaRPr lang="en-GB" dirty="0"/>
          </a:p>
          <a:p>
            <a:r>
              <a:rPr lang="en-GB" dirty="0" smtClean="0"/>
              <a:t>You are </a:t>
            </a:r>
            <a:r>
              <a:rPr lang="en-GB" b="1" u="sng" dirty="0" smtClean="0"/>
              <a:t>less likely to enjoy </a:t>
            </a:r>
            <a:r>
              <a:rPr lang="en-GB" dirty="0" smtClean="0"/>
              <a:t>your sport which may </a:t>
            </a:r>
            <a:r>
              <a:rPr lang="en-GB" b="1" u="sng" dirty="0" smtClean="0"/>
              <a:t>reduce your motivation </a:t>
            </a:r>
            <a:r>
              <a:rPr lang="en-GB" dirty="0" smtClean="0"/>
              <a:t>to succeed.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Social- Team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team work can help to turn a average team into world beaters.</a:t>
            </a:r>
          </a:p>
          <a:p>
            <a:endParaRPr lang="en-GB" dirty="0"/>
          </a:p>
          <a:p>
            <a:r>
              <a:rPr lang="en-GB" dirty="0" smtClean="0"/>
              <a:t>Can you name any teams or players within a team who work really well together?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Team Work Makes the Dream Work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068438" cy="136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3"/>
            <a:ext cx="2277244" cy="13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74" y="3729458"/>
            <a:ext cx="1468760" cy="13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6" y="5245810"/>
            <a:ext cx="2486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28" y="5192625"/>
            <a:ext cx="29432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72" y="5171867"/>
            <a:ext cx="22538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01788"/>
            <a:ext cx="1898494" cy="14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ability to work well with your team mates has many advantages;</a:t>
            </a:r>
          </a:p>
          <a:p>
            <a:endParaRPr lang="en-GB" dirty="0"/>
          </a:p>
          <a:p>
            <a:r>
              <a:rPr lang="en-GB" dirty="0" smtClean="0"/>
              <a:t>You will </a:t>
            </a:r>
            <a:r>
              <a:rPr lang="en-GB" b="1" u="sng" dirty="0" smtClean="0"/>
              <a:t>know each team mates strengths and weaknesses </a:t>
            </a:r>
            <a:r>
              <a:rPr lang="en-GB" dirty="0" smtClean="0"/>
              <a:t>well, this will help with your </a:t>
            </a:r>
            <a:r>
              <a:rPr lang="en-GB" b="1" u="sng" dirty="0" smtClean="0"/>
              <a:t>decision making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i="1" dirty="0" smtClean="0"/>
              <a:t>As I knew that my team mate was very </a:t>
            </a:r>
            <a:r>
              <a:rPr lang="en-GB" b="1" i="1" u="sng" dirty="0" smtClean="0"/>
              <a:t>good with his head</a:t>
            </a:r>
            <a:r>
              <a:rPr lang="en-GB" i="1" dirty="0" smtClean="0"/>
              <a:t>, I played a </a:t>
            </a:r>
            <a:r>
              <a:rPr lang="en-GB" b="1" i="1" u="sng" dirty="0" smtClean="0"/>
              <a:t>high cross </a:t>
            </a:r>
            <a:r>
              <a:rPr lang="en-GB" i="1" dirty="0" smtClean="0"/>
              <a:t>into the box </a:t>
            </a:r>
            <a:r>
              <a:rPr lang="en-GB" b="1" i="1" u="sng" dirty="0" smtClean="0"/>
              <a:t>instead of a low one.</a:t>
            </a:r>
            <a:endParaRPr lang="en-GB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796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Higher: Factors Impacting on Performance- Social</vt:lpstr>
      <vt:lpstr>Social Factors</vt:lpstr>
      <vt:lpstr>Social- Gathering Information</vt:lpstr>
      <vt:lpstr>Feedback</vt:lpstr>
      <vt:lpstr>Social- Data Gathering</vt:lpstr>
      <vt:lpstr>Social- Team Work</vt:lpstr>
      <vt:lpstr>Social- Team Work</vt:lpstr>
      <vt:lpstr>Team Work Makes the Dream Work</vt:lpstr>
      <vt:lpstr>Team Work</vt:lpstr>
      <vt:lpstr>Social- Team Work</vt:lpstr>
      <vt:lpstr>Social- Etiquette</vt:lpstr>
      <vt:lpstr>Social- Etiquette</vt:lpstr>
      <vt:lpstr>Social- Etiquette</vt:lpstr>
      <vt:lpstr>Social- Environment</vt:lpstr>
      <vt:lpstr>Social- Environment</vt:lpstr>
      <vt:lpstr>Social- Environment</vt:lpstr>
      <vt:lpstr>Social- Environment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Social</dc:title>
  <dc:creator>JRichardson</dc:creator>
  <cp:lastModifiedBy>GSim</cp:lastModifiedBy>
  <cp:revision>24</cp:revision>
  <dcterms:created xsi:type="dcterms:W3CDTF">2014-06-11T15:27:58Z</dcterms:created>
  <dcterms:modified xsi:type="dcterms:W3CDTF">2015-07-31T11:32:12Z</dcterms:modified>
</cp:coreProperties>
</file>