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9" r:id="rId4"/>
    <p:sldId id="270" r:id="rId5"/>
    <p:sldId id="271" r:id="rId6"/>
    <p:sldId id="272" r:id="rId7"/>
    <p:sldId id="273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4660"/>
  </p:normalViewPr>
  <p:slideViewPr>
    <p:cSldViewPr>
      <p:cViewPr varScale="1">
        <p:scale>
          <a:sx n="87" d="100"/>
          <a:sy n="87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A5E043-53C2-4BB4-A4DF-E84244AF4429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A5E043-53C2-4BB4-A4DF-E84244AF4429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A5E043-53C2-4BB4-A4DF-E84244AF4429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wl49zc8g3D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_yO2_mjP3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OVr1VfRJi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JG698U2Mv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petitivedge.com/athletes-%E2%80%9Chow-tough-are-you%E2%80%9D-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Higher: </a:t>
            </a:r>
            <a:r>
              <a:rPr lang="en-GB" dirty="0" smtClean="0"/>
              <a:t>Factors Impacting on Performance- Mental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772400" cy="1199704"/>
          </a:xfrm>
        </p:spPr>
        <p:txBody>
          <a:bodyPr/>
          <a:lstStyle/>
          <a:p>
            <a:r>
              <a:rPr lang="en-GB" dirty="0" smtClean="0"/>
              <a:t>Bellahouston Academy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62" y="116632"/>
            <a:ext cx="2682043" cy="18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OPTIMUM LEVEL OF AROUSAL is somewhere in the middle of the scale.</a:t>
            </a:r>
          </a:p>
          <a:p>
            <a:endParaRPr lang="en-GB" dirty="0"/>
          </a:p>
          <a:p>
            <a:r>
              <a:rPr lang="en-GB" dirty="0" smtClean="0"/>
              <a:t>When someone is performing at the optimum level of arousal they will be </a:t>
            </a:r>
            <a:r>
              <a:rPr lang="en-GB" b="1" u="sng" dirty="0" smtClean="0"/>
              <a:t>calm</a:t>
            </a:r>
            <a:r>
              <a:rPr lang="en-GB" dirty="0" smtClean="0"/>
              <a:t> but </a:t>
            </a:r>
            <a:r>
              <a:rPr lang="en-GB" b="1" u="sng" dirty="0" smtClean="0"/>
              <a:t>motivated</a:t>
            </a:r>
            <a:r>
              <a:rPr lang="en-GB" dirty="0" smtClean="0"/>
              <a:t>. </a:t>
            </a:r>
          </a:p>
          <a:p>
            <a:r>
              <a:rPr lang="en-GB" dirty="0" smtClean="0"/>
              <a:t>Someone who is performing at their optimum level is often said to be </a:t>
            </a:r>
            <a:r>
              <a:rPr lang="en-GB" b="1" u="sng" dirty="0" smtClean="0"/>
              <a:t>“IN THE ZONE”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Level of Arousal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575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www.youtube.com/watch?v=wl49zc8g3DY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Has there every been a time when you have been in the zone!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Watch this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342" y="3672233"/>
            <a:ext cx="5284177" cy="318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91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Mental Toughness is the ability to overcome set backs.</a:t>
            </a:r>
          </a:p>
          <a:p>
            <a:endParaRPr lang="en-GB" dirty="0"/>
          </a:p>
          <a:p>
            <a:r>
              <a:rPr lang="en-GB" dirty="0" smtClean="0"/>
              <a:t>Being </a:t>
            </a:r>
            <a:r>
              <a:rPr lang="en-GB" b="1" u="sng" dirty="0" smtClean="0"/>
              <a:t>mentally tough </a:t>
            </a:r>
            <a:r>
              <a:rPr lang="en-GB" dirty="0" smtClean="0"/>
              <a:t>helps a performer to keep performing to their </a:t>
            </a:r>
            <a:r>
              <a:rPr lang="en-GB" b="1" u="sng" dirty="0" smtClean="0"/>
              <a:t>highest level </a:t>
            </a:r>
            <a:r>
              <a:rPr lang="en-GB" dirty="0" smtClean="0"/>
              <a:t>even if they </a:t>
            </a:r>
            <a:r>
              <a:rPr lang="en-GB" b="1" u="sng" dirty="0" smtClean="0"/>
              <a:t>concede a goal</a:t>
            </a:r>
            <a:r>
              <a:rPr lang="en-GB" dirty="0" smtClean="0"/>
              <a:t> or a </a:t>
            </a:r>
            <a:r>
              <a:rPr lang="en-GB" b="1" u="sng" dirty="0" smtClean="0"/>
              <a:t>decision goes against them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If you are not </a:t>
            </a:r>
            <a:r>
              <a:rPr lang="en-GB" b="1" u="sng" dirty="0" smtClean="0"/>
              <a:t>mentally tough </a:t>
            </a:r>
            <a:r>
              <a:rPr lang="en-GB" dirty="0" smtClean="0"/>
              <a:t>you may </a:t>
            </a:r>
            <a:r>
              <a:rPr lang="en-GB" b="1" u="sng" dirty="0" smtClean="0"/>
              <a:t>lose motivation</a:t>
            </a:r>
            <a:r>
              <a:rPr lang="en-GB" dirty="0" smtClean="0"/>
              <a:t>, or start to make </a:t>
            </a:r>
            <a:r>
              <a:rPr lang="en-GB" b="1" u="sng" dirty="0" smtClean="0"/>
              <a:t>bad decisions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Mental Toughness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3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Players who are mentally tough have the ability to motivate themselves to overcome obstacles. 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www.youtube.com/watch?v=r_yO2_mjP34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How many players and teams would have </a:t>
            </a:r>
            <a:r>
              <a:rPr lang="en-GB" b="1" u="sng" dirty="0" smtClean="0"/>
              <a:t>given up</a:t>
            </a:r>
            <a:r>
              <a:rPr lang="en-GB" dirty="0" smtClean="0"/>
              <a:t> at 3-0?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b="1" u="sng" dirty="0" err="1" smtClean="0"/>
              <a:t>Gerrard</a:t>
            </a:r>
            <a:r>
              <a:rPr lang="en-GB" b="1" u="sng" dirty="0" smtClean="0"/>
              <a:t>, Alonso and </a:t>
            </a:r>
            <a:r>
              <a:rPr lang="en-GB" b="1" u="sng" dirty="0" err="1" smtClean="0"/>
              <a:t>Dudek</a:t>
            </a:r>
            <a:r>
              <a:rPr lang="en-GB" dirty="0" smtClean="0"/>
              <a:t> all showed incredible mental toughness.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Mental Toughness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9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94141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Task: Can you name another occasion when a player/ team has shown mental toughness?</a:t>
            </a:r>
          </a:p>
          <a:p>
            <a:r>
              <a:rPr lang="en-GB" dirty="0" smtClean="0"/>
              <a:t>Paul </a:t>
            </a:r>
            <a:r>
              <a:rPr lang="en-GB" dirty="0" err="1" smtClean="0"/>
              <a:t>Lawrie</a:t>
            </a:r>
            <a:r>
              <a:rPr lang="en-GB" dirty="0" smtClean="0"/>
              <a:t> came from 10 shots down to win British Open.</a:t>
            </a:r>
          </a:p>
          <a:p>
            <a:r>
              <a:rPr lang="en-GB" dirty="0" smtClean="0"/>
              <a:t>Arsenal came from 4 nil down to beat reading 7-5 in an incredible league cup tip</a:t>
            </a:r>
          </a:p>
          <a:p>
            <a:r>
              <a:rPr lang="en-GB" dirty="0" smtClean="0"/>
              <a:t>Utah Jazz came from 36 points down to beat the Denver Nuggets.</a:t>
            </a:r>
            <a:endParaRPr lang="en-GB" dirty="0"/>
          </a:p>
          <a:p>
            <a:r>
              <a:rPr lang="en-GB" dirty="0" smtClean="0"/>
              <a:t>Team Europe down 10-6 on final day, managed to retain Ryder Cup</a:t>
            </a:r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Mental Toughness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3" y="5210175"/>
            <a:ext cx="1943100" cy="174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51" y="5172075"/>
            <a:ext cx="27708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57" y="5210175"/>
            <a:ext cx="2555609" cy="174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210175"/>
            <a:ext cx="2017174" cy="174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11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ability to make good decision, quickly, whilst under pressure is a vital skill for any player.</a:t>
            </a:r>
          </a:p>
          <a:p>
            <a:endParaRPr lang="en-GB" dirty="0"/>
          </a:p>
          <a:p>
            <a:r>
              <a:rPr lang="en-GB" i="1" dirty="0" smtClean="0"/>
              <a:t>I knew that my team mate was very fast so I decided to play a long ball over the top because I knew he would catch it.</a:t>
            </a:r>
          </a:p>
          <a:p>
            <a:endParaRPr lang="en-GB" i="1" dirty="0"/>
          </a:p>
          <a:p>
            <a:r>
              <a:rPr lang="en-GB" i="1" dirty="0" smtClean="0"/>
              <a:t>My opponent played a overhead clear but did not return to base quickly so I decided to play a disguised drop shot. 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 Making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4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I was put under pressure by my opponent as she was marking me tightly. This caused me to make silly mistakes and pass the ball out of the court.</a:t>
            </a:r>
          </a:p>
          <a:p>
            <a:endParaRPr lang="en-GB" i="1" dirty="0"/>
          </a:p>
          <a:p>
            <a:r>
              <a:rPr lang="en-GB" i="1" dirty="0" smtClean="0"/>
              <a:t>My opponent was much taller than me and was rushing in to block my shot, I decided instead to fake a shot and then drive to the basket.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 Making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3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www.youtube.com/watch?v=0OVr1VfRJiY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Manu </a:t>
            </a:r>
            <a:r>
              <a:rPr lang="en-GB" dirty="0" err="1" smtClean="0"/>
              <a:t>Ginobili</a:t>
            </a:r>
            <a:r>
              <a:rPr lang="en-GB" dirty="0" smtClean="0"/>
              <a:t> had less than a second to make his mind up. He has a defender in front of  him blocking his path to the basket. He decides to jump to the side away from the defender. That shot won Argentina a gold medal in the 2004 Olympic Games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 Making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22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the following scenario and describe and explain any potential decisions that you should make.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Football. You are a centre midfielder. Your team team is losing by 2 goals to nil. There are 15 minutes left in the game. You have one very fast striker and the other is 6 foot 3. What kind of decisions may you make and why.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Task: Scenarios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7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I decided to play a long ball from midfield to the very tall and strong striker. This allowed him to play the ball off to our faster sticker which gave us more goal scoring opportunities.</a:t>
            </a:r>
          </a:p>
          <a:p>
            <a:endParaRPr lang="en-GB" i="1" dirty="0"/>
          </a:p>
          <a:p>
            <a:r>
              <a:rPr lang="en-GB" i="1" dirty="0" smtClean="0"/>
              <a:t>I decided to take the ball up the wing. This allowed me to play a ball into the box towards the tall striker.</a:t>
            </a:r>
          </a:p>
          <a:p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Scenario- Possible 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7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Mental factors can have either a positive or a negative impact on performance.</a:t>
            </a:r>
          </a:p>
          <a:p>
            <a:endParaRPr lang="en-GB" dirty="0"/>
          </a:p>
          <a:p>
            <a:r>
              <a:rPr lang="en-GB" dirty="0" smtClean="0"/>
              <a:t>The mental factors that we will be focussing on are;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b="1" u="sng" dirty="0" smtClean="0"/>
              <a:t>LEVEL OF AROUSAL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b="1" u="sng" dirty="0" smtClean="0"/>
              <a:t>MENTAL TOUGHNESS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b="1" u="sng" dirty="0" smtClean="0"/>
              <a:t>DECISION MAKING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b="1" u="sng" dirty="0" smtClean="0"/>
              <a:t>CONCENTRATION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Mental Factors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250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Concentration is vital in all sports. It is the ability to block out any distractions and focus only on the match.</a:t>
            </a:r>
          </a:p>
          <a:p>
            <a:endParaRPr lang="en-GB" dirty="0"/>
          </a:p>
          <a:p>
            <a:r>
              <a:rPr lang="en-GB" dirty="0" smtClean="0"/>
              <a:t>A momentary loss of concentration can be the difference between winning and losing.</a:t>
            </a:r>
          </a:p>
          <a:p>
            <a:endParaRPr lang="en-GB" dirty="0"/>
          </a:p>
          <a:p>
            <a:r>
              <a:rPr lang="en-GB" dirty="0"/>
              <a:t>https://www.youtube.com/watch?v=TbeloXcLfbw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Concentration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5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Chris Webber has a loss of concentration and calls for a timeout. As his coach has used all of the time outs this is a technical foul. This gave the other team two free throws and ultimately cost them the state championship.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Concentration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5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Losing concentration in a match can lead to;</a:t>
            </a:r>
          </a:p>
          <a:p>
            <a:endParaRPr lang="en-GB" dirty="0"/>
          </a:p>
          <a:p>
            <a:r>
              <a:rPr lang="en-GB" dirty="0" smtClean="0"/>
              <a:t>Poor decisions</a:t>
            </a:r>
          </a:p>
          <a:p>
            <a:endParaRPr lang="en-GB" dirty="0"/>
          </a:p>
          <a:p>
            <a:r>
              <a:rPr lang="en-GB" dirty="0" smtClean="0"/>
              <a:t>Missed opportunities</a:t>
            </a:r>
          </a:p>
          <a:p>
            <a:endParaRPr lang="en-GB" dirty="0"/>
          </a:p>
          <a:p>
            <a:r>
              <a:rPr lang="en-GB" dirty="0" smtClean="0"/>
              <a:t>Avoidable mistakes</a:t>
            </a:r>
          </a:p>
          <a:p>
            <a:endParaRPr lang="en-GB" dirty="0"/>
          </a:p>
          <a:p>
            <a:r>
              <a:rPr lang="en-GB" dirty="0" smtClean="0"/>
              <a:t>Goal scoring opportunities for opponents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Concentration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28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Here is quick test to see how good your attention is.</a:t>
            </a:r>
          </a:p>
          <a:p>
            <a:endParaRPr lang="en-GB" dirty="0"/>
          </a:p>
          <a:p>
            <a:r>
              <a:rPr lang="en-GB" dirty="0" smtClean="0"/>
              <a:t>Can you count the number of passes made by the team in white!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www.youtube.com/watch?v=vJG698U2Mvo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Concentration 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15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many ways to gather information on mental factors, depending on which aspect you would like to test.</a:t>
            </a:r>
          </a:p>
          <a:p>
            <a:endParaRPr lang="en-GB" dirty="0"/>
          </a:p>
          <a:p>
            <a:r>
              <a:rPr lang="en-GB" dirty="0" smtClean="0"/>
              <a:t>One method is the “Athletes “How Tough Are You” MENTAL TOUGHNESS QUESTIONNAIRE”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Gathering Information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4037613"/>
            <a:ext cx="2295128" cy="283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0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The questionnaire is available below</a:t>
            </a:r>
          </a:p>
          <a:p>
            <a:pPr marL="109728" indent="0">
              <a:buNone/>
            </a:pPr>
            <a:endParaRPr lang="en-GB" dirty="0">
              <a:hlinkClick r:id="rId2"/>
            </a:endParaRP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://www.competitivedge.com/athletes-%</a:t>
            </a:r>
            <a:r>
              <a:rPr lang="en-GB" dirty="0" smtClean="0">
                <a:hlinkClick r:id="rId2"/>
              </a:rPr>
              <a:t>E2%80%9Chow-tough-are-you%E2%80%9D-0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This data then needs to be analysed to assess the performers “mental toughness”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Gathering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3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many different techniques to help with mental factors, depending on which factor is the weakness.</a:t>
            </a:r>
          </a:p>
          <a:p>
            <a:endParaRPr lang="en-GB" dirty="0"/>
          </a:p>
          <a:p>
            <a:r>
              <a:rPr lang="en-GB" b="1" u="sng" dirty="0" smtClean="0"/>
              <a:t>Breathing Techniques </a:t>
            </a:r>
            <a:r>
              <a:rPr lang="en-GB" dirty="0" smtClean="0"/>
              <a:t>can help to lower a performers </a:t>
            </a:r>
            <a:r>
              <a:rPr lang="en-GB" b="1" u="sng" dirty="0" smtClean="0"/>
              <a:t>level of arousal </a:t>
            </a:r>
            <a:r>
              <a:rPr lang="en-GB" dirty="0" smtClean="0"/>
              <a:t>if it is </a:t>
            </a:r>
            <a:r>
              <a:rPr lang="en-GB" b="1" u="sng" dirty="0" smtClean="0"/>
              <a:t>too high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u="sng" dirty="0" smtClean="0"/>
              <a:t>Listening to music </a:t>
            </a:r>
            <a:r>
              <a:rPr lang="en-GB" dirty="0" smtClean="0"/>
              <a:t>can either help to </a:t>
            </a:r>
            <a:r>
              <a:rPr lang="en-GB" b="1" u="sng" dirty="0" smtClean="0"/>
              <a:t>motivate</a:t>
            </a:r>
            <a:r>
              <a:rPr lang="en-GB" dirty="0" smtClean="0"/>
              <a:t> or to </a:t>
            </a:r>
            <a:r>
              <a:rPr lang="en-GB" b="1" u="sng" dirty="0" smtClean="0"/>
              <a:t>calm someone down </a:t>
            </a:r>
            <a:r>
              <a:rPr lang="en-GB" dirty="0" smtClean="0"/>
              <a:t>and lower their </a:t>
            </a:r>
            <a:r>
              <a:rPr lang="en-GB" b="1" u="sng" dirty="0" smtClean="0"/>
              <a:t>level of arousal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Approaches to Develop 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2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Mental Imagery- </a:t>
            </a:r>
            <a:r>
              <a:rPr lang="en-GB" dirty="0" smtClean="0"/>
              <a:t>This can help to improve </a:t>
            </a:r>
            <a:r>
              <a:rPr lang="en-GB" b="1" u="sng" dirty="0" smtClean="0"/>
              <a:t>mental toughness </a:t>
            </a:r>
            <a:r>
              <a:rPr lang="en-GB" dirty="0" smtClean="0"/>
              <a:t>as it </a:t>
            </a:r>
            <a:r>
              <a:rPr lang="en-GB" b="1" u="sng" dirty="0" smtClean="0"/>
              <a:t>prepares the performer</a:t>
            </a:r>
            <a:r>
              <a:rPr lang="en-GB" dirty="0" smtClean="0"/>
              <a:t> for events which may occur. This can also </a:t>
            </a:r>
            <a:r>
              <a:rPr lang="en-GB" b="1" u="sng" dirty="0" smtClean="0"/>
              <a:t>improve concentration </a:t>
            </a:r>
            <a:r>
              <a:rPr lang="en-GB" dirty="0" smtClean="0"/>
              <a:t>and </a:t>
            </a:r>
            <a:r>
              <a:rPr lang="en-GB" b="1" u="sng" dirty="0" smtClean="0"/>
              <a:t>reduce stress</a:t>
            </a:r>
            <a:r>
              <a:rPr lang="en-GB" u="sng" dirty="0" smtClean="0"/>
              <a:t> </a:t>
            </a:r>
            <a:r>
              <a:rPr lang="en-GB" dirty="0" smtClean="0"/>
              <a:t>or </a:t>
            </a:r>
            <a:r>
              <a:rPr lang="en-GB" b="1" u="sng" dirty="0" smtClean="0"/>
              <a:t>anxiety</a:t>
            </a:r>
            <a:r>
              <a:rPr lang="en-GB" dirty="0" smtClean="0"/>
              <a:t>. It also helps with </a:t>
            </a:r>
            <a:r>
              <a:rPr lang="en-GB" b="1" u="sng" dirty="0" smtClean="0"/>
              <a:t>decision making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u="sng" dirty="0" smtClean="0"/>
              <a:t>Self- Talk- </a:t>
            </a:r>
            <a:r>
              <a:rPr lang="en-GB" dirty="0" smtClean="0"/>
              <a:t>Talking to yourself in a positive manner can help to </a:t>
            </a:r>
            <a:r>
              <a:rPr lang="en-GB" b="1" u="sng" dirty="0" smtClean="0"/>
              <a:t>motivate as well as reduce anxiety and stress.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95536" y="116632"/>
            <a:ext cx="8579296" cy="1143000"/>
          </a:xfrm>
          <a:prstGeom prst="rect">
            <a:avLst/>
          </a:prstGeo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mtClean="0"/>
              <a:t>Approaches to Develop 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1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u="sng" dirty="0" smtClean="0"/>
              <a:t>Coaches Feedback- </a:t>
            </a:r>
            <a:r>
              <a:rPr lang="en-GB" dirty="0" smtClean="0"/>
              <a:t>This can help to overcome a variety of mental factors. It can be used to </a:t>
            </a:r>
            <a:r>
              <a:rPr lang="en-GB" b="1" u="sng" dirty="0" smtClean="0"/>
              <a:t>motivate</a:t>
            </a:r>
            <a:r>
              <a:rPr lang="en-GB" dirty="0" smtClean="0"/>
              <a:t> or to </a:t>
            </a:r>
            <a:r>
              <a:rPr lang="en-GB" b="1" u="sng" dirty="0" smtClean="0"/>
              <a:t>lower stress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b="1" u="sng" dirty="0" smtClean="0"/>
              <a:t>Feedback</a:t>
            </a:r>
            <a:r>
              <a:rPr lang="en-GB" dirty="0" smtClean="0"/>
              <a:t> can also assist with </a:t>
            </a:r>
            <a:r>
              <a:rPr lang="en-GB" b="1" u="sng" dirty="0" smtClean="0"/>
              <a:t>decision making</a:t>
            </a:r>
            <a:r>
              <a:rPr lang="en-GB" dirty="0" smtClean="0"/>
              <a:t> as it ensures </a:t>
            </a:r>
            <a:r>
              <a:rPr lang="en-GB" b="1" u="sng" dirty="0" smtClean="0"/>
              <a:t>performers know </a:t>
            </a:r>
            <a:r>
              <a:rPr lang="en-GB" dirty="0" smtClean="0"/>
              <a:t>when they have made a </a:t>
            </a:r>
            <a:r>
              <a:rPr lang="en-GB" b="1" u="sng" dirty="0" smtClean="0"/>
              <a:t>mistake</a:t>
            </a:r>
            <a:r>
              <a:rPr lang="en-GB" dirty="0" smtClean="0"/>
              <a:t> so they </a:t>
            </a:r>
            <a:r>
              <a:rPr lang="en-GB" b="1" u="sng" dirty="0" smtClean="0"/>
              <a:t>do not repeat</a:t>
            </a:r>
            <a:r>
              <a:rPr lang="en-GB" dirty="0" smtClean="0"/>
              <a:t> it. </a:t>
            </a:r>
          </a:p>
          <a:p>
            <a:endParaRPr lang="en-GB" dirty="0"/>
          </a:p>
          <a:p>
            <a:r>
              <a:rPr lang="en-GB" dirty="0" smtClean="0"/>
              <a:t>It can help to </a:t>
            </a:r>
            <a:r>
              <a:rPr lang="en-GB" b="1" u="sng" dirty="0" smtClean="0"/>
              <a:t>focus</a:t>
            </a:r>
            <a:r>
              <a:rPr lang="en-GB" dirty="0" smtClean="0"/>
              <a:t> a performer which </a:t>
            </a:r>
            <a:r>
              <a:rPr lang="en-GB" b="1" u="sng" dirty="0" smtClean="0"/>
              <a:t>improves concentration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Approaches to Develop 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6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Level of Arousal is the level of nervousness, boredom, stress that you feel before/during a sporting event.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Level of Arousal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75628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97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your level of arousal is too low you will be unmotivated and bored. This will have a negative effect on performance.</a:t>
            </a:r>
          </a:p>
          <a:p>
            <a:endParaRPr lang="en-GB" dirty="0"/>
          </a:p>
          <a:p>
            <a:r>
              <a:rPr lang="en-GB" dirty="0" smtClean="0"/>
              <a:t>If your level of arousal is too high you may be anxious, panicky and make poor decisions.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Level of Arousal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0" y="4038054"/>
            <a:ext cx="2720752" cy="281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50" y="4187322"/>
            <a:ext cx="4014213" cy="267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228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000000"/>
      </a:lt2>
      <a:accent1>
        <a:srgbClr val="FFFF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319</TotalTime>
  <Words>1076</Words>
  <Application>Microsoft Office PowerPoint</Application>
  <PresentationFormat>On-screen Show (4:3)</PresentationFormat>
  <Paragraphs>121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Higher: Factors Impacting on Performance- Mental</vt:lpstr>
      <vt:lpstr>Mental Factors</vt:lpstr>
      <vt:lpstr>Gathering Information</vt:lpstr>
      <vt:lpstr>Gathering Data</vt:lpstr>
      <vt:lpstr>Approaches to Develop Performance</vt:lpstr>
      <vt:lpstr>PowerPoint Presentation</vt:lpstr>
      <vt:lpstr>Approaches to Develop Performance</vt:lpstr>
      <vt:lpstr>Level of Arousal</vt:lpstr>
      <vt:lpstr>Level of Arousal</vt:lpstr>
      <vt:lpstr>Level of Arousal</vt:lpstr>
      <vt:lpstr>Watch this</vt:lpstr>
      <vt:lpstr>Mental Toughness</vt:lpstr>
      <vt:lpstr>Mental Toughness</vt:lpstr>
      <vt:lpstr>Mental Toughness</vt:lpstr>
      <vt:lpstr>Decision Making</vt:lpstr>
      <vt:lpstr>Decision Making</vt:lpstr>
      <vt:lpstr>Decision Making</vt:lpstr>
      <vt:lpstr>Task: Scenarios</vt:lpstr>
      <vt:lpstr>Scenario- Possible Answers</vt:lpstr>
      <vt:lpstr>Concentration</vt:lpstr>
      <vt:lpstr>Concentration</vt:lpstr>
      <vt:lpstr>Concentration</vt:lpstr>
      <vt:lpstr>Concentration Test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5: Factors Impacting on Performance- Mental</dc:title>
  <dc:creator>JRichardson</dc:creator>
  <cp:lastModifiedBy>GSim</cp:lastModifiedBy>
  <cp:revision>29</cp:revision>
  <dcterms:created xsi:type="dcterms:W3CDTF">2014-06-12T12:37:58Z</dcterms:created>
  <dcterms:modified xsi:type="dcterms:W3CDTF">2015-07-31T11:31:25Z</dcterms:modified>
</cp:coreProperties>
</file>