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8" r:id="rId4"/>
    <p:sldId id="269" r:id="rId5"/>
    <p:sldId id="270" r:id="rId6"/>
    <p:sldId id="259" r:id="rId7"/>
    <p:sldId id="267" r:id="rId8"/>
    <p:sldId id="271" r:id="rId9"/>
    <p:sldId id="265" r:id="rId10"/>
    <p:sldId id="264" r:id="rId11"/>
    <p:sldId id="263" r:id="rId12"/>
    <p:sldId id="262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660"/>
  </p:normalViewPr>
  <p:slideViewPr>
    <p:cSldViewPr>
      <p:cViewPr varScale="1">
        <p:scale>
          <a:sx n="87" d="100"/>
          <a:sy n="87" d="100"/>
        </p:scale>
        <p:origin x="-10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73C527F-66F4-4019-AB30-867C157170FC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CBA7BBB-9536-4B32-9F40-A49ACFA69D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C527F-66F4-4019-AB30-867C157170FC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A7BBB-9536-4B32-9F40-A49ACFA69D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C527F-66F4-4019-AB30-867C157170FC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A7BBB-9536-4B32-9F40-A49ACFA69D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C527F-66F4-4019-AB30-867C157170FC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A7BBB-9536-4B32-9F40-A49ACFA69D7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C527F-66F4-4019-AB30-867C157170FC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A7BBB-9536-4B32-9F40-A49ACFA69D7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C527F-66F4-4019-AB30-867C157170FC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A7BBB-9536-4B32-9F40-A49ACFA69D7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C527F-66F4-4019-AB30-867C157170FC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A7BBB-9536-4B32-9F40-A49ACFA69D7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C527F-66F4-4019-AB30-867C157170FC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A7BBB-9536-4B32-9F40-A49ACFA69D7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C527F-66F4-4019-AB30-867C157170FC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A7BBB-9536-4B32-9F40-A49ACFA69D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73C527F-66F4-4019-AB30-867C157170FC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BA7BBB-9536-4B32-9F40-A49ACFA69D7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73C527F-66F4-4019-AB30-867C157170FC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CBA7BBB-9536-4B32-9F40-A49ACFA69D7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73C527F-66F4-4019-AB30-867C157170FC}" type="datetimeFigureOut">
              <a:rPr lang="en-GB" smtClean="0"/>
              <a:t>31/07/2015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CBA7BBB-9536-4B32-9F40-A49ACFA69D7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1k2uD-P3Z3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brianmac.co.uk/poms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cWNsS6wEps" TargetMode="External"/><Relationship Id="rId2" Type="http://schemas.openxmlformats.org/officeDocument/2006/relationships/hyperlink" Target="http://www.youtube.com/watch?v=zAjWi663kX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tUFR_W1lRV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Higher: </a:t>
            </a:r>
            <a:r>
              <a:rPr lang="en-GB" dirty="0" smtClean="0"/>
              <a:t>Factors Impacting on Performance- Emotional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005064"/>
            <a:ext cx="7772400" cy="1199704"/>
          </a:xfrm>
        </p:spPr>
        <p:txBody>
          <a:bodyPr/>
          <a:lstStyle/>
          <a:p>
            <a:r>
              <a:rPr lang="en-GB" dirty="0" smtClean="0"/>
              <a:t>Bellahouston Academy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62" y="116632"/>
            <a:ext cx="2682043" cy="189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9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Being sad will usually have negative impacts on your performance.</a:t>
            </a:r>
          </a:p>
          <a:p>
            <a:endParaRPr lang="en-GB" dirty="0"/>
          </a:p>
          <a:p>
            <a:r>
              <a:rPr lang="en-GB" dirty="0" smtClean="0"/>
              <a:t>If you are </a:t>
            </a:r>
            <a:r>
              <a:rPr lang="en-GB" b="1" u="sng" dirty="0" smtClean="0"/>
              <a:t>sad</a:t>
            </a:r>
            <a:r>
              <a:rPr lang="en-GB" dirty="0" smtClean="0"/>
              <a:t> due to events </a:t>
            </a:r>
            <a:r>
              <a:rPr lang="en-GB" b="1" u="sng" dirty="0" smtClean="0"/>
              <a:t>outside of the game</a:t>
            </a:r>
            <a:r>
              <a:rPr lang="en-GB" dirty="0" smtClean="0"/>
              <a:t> you may be </a:t>
            </a:r>
            <a:r>
              <a:rPr lang="en-GB" b="1" u="sng" dirty="0" smtClean="0"/>
              <a:t>distracted</a:t>
            </a:r>
            <a:r>
              <a:rPr lang="en-GB" dirty="0" smtClean="0"/>
              <a:t> and make </a:t>
            </a:r>
            <a:r>
              <a:rPr lang="en-GB" b="1" u="sng" dirty="0" smtClean="0"/>
              <a:t>silly mistakes.</a:t>
            </a:r>
          </a:p>
          <a:p>
            <a:endParaRPr lang="en-GB" b="1" u="sng" dirty="0"/>
          </a:p>
          <a:p>
            <a:r>
              <a:rPr lang="en-GB" dirty="0" smtClean="0"/>
              <a:t>You will be </a:t>
            </a:r>
            <a:r>
              <a:rPr lang="en-GB" b="1" u="sng" dirty="0" smtClean="0"/>
              <a:t>less interested </a:t>
            </a:r>
            <a:r>
              <a:rPr lang="en-GB" dirty="0" smtClean="0"/>
              <a:t>in the </a:t>
            </a:r>
            <a:r>
              <a:rPr lang="en-GB" b="1" u="sng" dirty="0" smtClean="0"/>
              <a:t>outcome</a:t>
            </a:r>
            <a:r>
              <a:rPr lang="en-GB" dirty="0" smtClean="0"/>
              <a:t> of the game and may put in </a:t>
            </a:r>
            <a:r>
              <a:rPr lang="en-GB" b="1" u="sng" dirty="0" smtClean="0"/>
              <a:t>less effort.</a:t>
            </a:r>
            <a:endParaRPr lang="en-GB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Sad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444" y="6896"/>
            <a:ext cx="1816284" cy="154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07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Being sad can create a positive impact on your performance;</a:t>
            </a:r>
          </a:p>
          <a:p>
            <a:endParaRPr lang="en-GB" dirty="0" smtClean="0"/>
          </a:p>
          <a:p>
            <a:r>
              <a:rPr lang="en-GB" dirty="0" smtClean="0"/>
              <a:t>Watch this clip;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www.youtube.com/watch?v=1k2uD-P3Z3Y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How did sadness impact Michael Jordan’s performance.</a:t>
            </a:r>
          </a:p>
          <a:p>
            <a:endParaRPr lang="en-GB" dirty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Sadness in Action!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75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Fear will usually have a negative impact on performance;</a:t>
            </a:r>
          </a:p>
          <a:p>
            <a:endParaRPr lang="en-GB" dirty="0"/>
          </a:p>
          <a:p>
            <a:r>
              <a:rPr lang="en-GB" dirty="0" smtClean="0"/>
              <a:t>Fear produces </a:t>
            </a:r>
            <a:r>
              <a:rPr lang="en-GB" b="1" u="sng" dirty="0" smtClean="0"/>
              <a:t>negative thoughts </a:t>
            </a:r>
            <a:r>
              <a:rPr lang="en-GB" dirty="0" smtClean="0"/>
              <a:t>which can impact your </a:t>
            </a:r>
            <a:r>
              <a:rPr lang="en-GB" b="1" u="sng" dirty="0" smtClean="0"/>
              <a:t>confidence</a:t>
            </a:r>
          </a:p>
          <a:p>
            <a:endParaRPr lang="en-GB" dirty="0"/>
          </a:p>
          <a:p>
            <a:r>
              <a:rPr lang="en-GB" dirty="0" smtClean="0"/>
              <a:t>A fear of </a:t>
            </a:r>
            <a:r>
              <a:rPr lang="en-GB" b="1" u="sng" dirty="0" smtClean="0"/>
              <a:t>failure</a:t>
            </a:r>
            <a:r>
              <a:rPr lang="en-GB" dirty="0" smtClean="0"/>
              <a:t> may mean you do </a:t>
            </a:r>
            <a:r>
              <a:rPr lang="en-GB" b="1" u="sng" dirty="0" smtClean="0"/>
              <a:t>not fully commit </a:t>
            </a:r>
            <a:r>
              <a:rPr lang="en-GB" b="1" dirty="0" smtClean="0"/>
              <a:t>to the game</a:t>
            </a:r>
          </a:p>
          <a:p>
            <a:endParaRPr lang="en-GB" dirty="0"/>
          </a:p>
          <a:p>
            <a:r>
              <a:rPr lang="en-GB" dirty="0" smtClean="0"/>
              <a:t>You may be </a:t>
            </a:r>
            <a:r>
              <a:rPr lang="en-GB" b="1" u="sng" dirty="0" smtClean="0"/>
              <a:t>distracted</a:t>
            </a:r>
            <a:r>
              <a:rPr lang="en-GB" dirty="0" smtClean="0"/>
              <a:t> by your </a:t>
            </a:r>
            <a:r>
              <a:rPr lang="en-GB" b="1" u="sng" dirty="0" smtClean="0"/>
              <a:t>fear</a:t>
            </a:r>
            <a:r>
              <a:rPr lang="en-GB" dirty="0" smtClean="0"/>
              <a:t> of playing in front of </a:t>
            </a:r>
            <a:r>
              <a:rPr lang="en-GB" b="1" u="sng" dirty="0" smtClean="0"/>
              <a:t>a crowd</a:t>
            </a:r>
            <a:r>
              <a:rPr lang="en-GB" dirty="0" smtClean="0"/>
              <a:t>… this may cause you to </a:t>
            </a:r>
            <a:r>
              <a:rPr lang="en-GB" u="sng" dirty="0" smtClean="0"/>
              <a:t>make bad decisions.</a:t>
            </a:r>
            <a:endParaRPr lang="en-GB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Fear</a:t>
            </a: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2195736" cy="145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2443830" cy="146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74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Class discussion: </a:t>
            </a:r>
          </a:p>
          <a:p>
            <a:endParaRPr lang="en-GB" dirty="0"/>
          </a:p>
          <a:p>
            <a:r>
              <a:rPr lang="en-GB" dirty="0" smtClean="0"/>
              <a:t>Has anyone ever had the opportunity to over come their fear.</a:t>
            </a:r>
          </a:p>
          <a:p>
            <a:endParaRPr lang="en-GB" dirty="0"/>
          </a:p>
          <a:p>
            <a:r>
              <a:rPr lang="en-GB" dirty="0" smtClean="0"/>
              <a:t>What was it and how did you do it?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Fear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4624"/>
            <a:ext cx="146685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3096"/>
            <a:ext cx="2971006" cy="21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20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Emotional factors can impact your performance in a negative or a positive way.</a:t>
            </a:r>
          </a:p>
          <a:p>
            <a:endParaRPr lang="en-GB" dirty="0"/>
          </a:p>
          <a:p>
            <a:r>
              <a:rPr lang="en-GB" dirty="0" smtClean="0"/>
              <a:t>Examples of emotional factors include;</a:t>
            </a:r>
          </a:p>
          <a:p>
            <a:endParaRPr lang="en-GB" dirty="0"/>
          </a:p>
          <a:p>
            <a:r>
              <a:rPr lang="en-GB" dirty="0" smtClean="0"/>
              <a:t>Anger</a:t>
            </a:r>
          </a:p>
          <a:p>
            <a:endParaRPr lang="en-GB" dirty="0"/>
          </a:p>
          <a:p>
            <a:r>
              <a:rPr lang="en-GB" dirty="0" smtClean="0"/>
              <a:t>Happy</a:t>
            </a:r>
          </a:p>
          <a:p>
            <a:endParaRPr lang="en-GB" dirty="0"/>
          </a:p>
          <a:p>
            <a:r>
              <a:rPr lang="en-GB" dirty="0" smtClean="0"/>
              <a:t>Sad</a:t>
            </a:r>
          </a:p>
          <a:p>
            <a:endParaRPr lang="en-GB" dirty="0"/>
          </a:p>
          <a:p>
            <a:r>
              <a:rPr lang="en-GB" dirty="0" smtClean="0"/>
              <a:t>Fear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Emotional Factors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71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Questionnaires can be used to identify emotional factors that effect performance.</a:t>
            </a:r>
          </a:p>
          <a:p>
            <a:endParaRPr lang="en-GB" dirty="0"/>
          </a:p>
          <a:p>
            <a:r>
              <a:rPr lang="en-GB" dirty="0" smtClean="0"/>
              <a:t> An example of these is the </a:t>
            </a:r>
            <a:r>
              <a:rPr lang="en-GB" b="1" u="sng" dirty="0" smtClean="0"/>
              <a:t>Profile of Mood Status</a:t>
            </a:r>
          </a:p>
          <a:p>
            <a:endParaRPr lang="en-GB" b="1" u="sng" dirty="0"/>
          </a:p>
          <a:p>
            <a:r>
              <a:rPr lang="en-GB" dirty="0" smtClean="0"/>
              <a:t>The POMS test asks performers to indicate how they have been feeling. They can select “not at all”, “a little”, “moderately”, “quite a lot” or “extremely” to indicate how they feel.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Gathering Information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406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Profile of Mood Status can be completed here;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brianmac.co.uk/poms.htm</a:t>
            </a:r>
            <a:endParaRPr lang="en-GB" dirty="0" smtClean="0"/>
          </a:p>
          <a:p>
            <a:endParaRPr lang="en-GB" dirty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Profile of Mood Status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07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Emotional factors are very personal and as such everyone will need to find their own way of coping. Some examples of coping strategies include;</a:t>
            </a:r>
          </a:p>
          <a:p>
            <a:endParaRPr lang="en-GB" dirty="0"/>
          </a:p>
          <a:p>
            <a:r>
              <a:rPr lang="en-GB" dirty="0" smtClean="0"/>
              <a:t>Breathing Techniques</a:t>
            </a:r>
          </a:p>
          <a:p>
            <a:endParaRPr lang="en-GB" dirty="0"/>
          </a:p>
          <a:p>
            <a:r>
              <a:rPr lang="en-GB" dirty="0" smtClean="0"/>
              <a:t>Counting to 10</a:t>
            </a:r>
          </a:p>
          <a:p>
            <a:endParaRPr lang="en-GB" dirty="0"/>
          </a:p>
          <a:p>
            <a:r>
              <a:rPr lang="en-GB" dirty="0" smtClean="0"/>
              <a:t>Positive Self Talk</a:t>
            </a:r>
          </a:p>
          <a:p>
            <a:endParaRPr lang="en-GB" dirty="0"/>
          </a:p>
          <a:p>
            <a:r>
              <a:rPr lang="en-GB" dirty="0" smtClean="0"/>
              <a:t>Meditation</a:t>
            </a:r>
          </a:p>
          <a:p>
            <a:endParaRPr lang="en-GB" dirty="0"/>
          </a:p>
          <a:p>
            <a:r>
              <a:rPr lang="en-GB" dirty="0" smtClean="0"/>
              <a:t>Mental Imagery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Emotions- Coping Mechanisms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46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Being </a:t>
            </a:r>
            <a:r>
              <a:rPr lang="en-GB" b="1" dirty="0" smtClean="0"/>
              <a:t>angry</a:t>
            </a:r>
            <a:r>
              <a:rPr lang="en-GB" dirty="0" smtClean="0"/>
              <a:t> during a performance can have several impacts on your performance;</a:t>
            </a:r>
          </a:p>
          <a:p>
            <a:endParaRPr lang="en-GB" dirty="0"/>
          </a:p>
          <a:p>
            <a:r>
              <a:rPr lang="en-GB" dirty="0" smtClean="0"/>
              <a:t>You may become </a:t>
            </a:r>
            <a:r>
              <a:rPr lang="en-GB" b="1" u="sng" dirty="0" smtClean="0"/>
              <a:t>abusive</a:t>
            </a:r>
            <a:r>
              <a:rPr lang="en-GB" dirty="0" smtClean="0"/>
              <a:t> to the </a:t>
            </a:r>
            <a:r>
              <a:rPr lang="en-GB" b="1" u="sng" dirty="0" smtClean="0"/>
              <a:t>officials</a:t>
            </a:r>
            <a:r>
              <a:rPr lang="en-GB" dirty="0" smtClean="0"/>
              <a:t> or others in your team. This can result in you being </a:t>
            </a:r>
            <a:r>
              <a:rPr lang="en-GB" b="1" u="sng" dirty="0" smtClean="0"/>
              <a:t>disciplined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You could </a:t>
            </a:r>
            <a:r>
              <a:rPr lang="en-GB" b="1" u="sng" dirty="0" smtClean="0"/>
              <a:t>commit a bad foul </a:t>
            </a:r>
            <a:r>
              <a:rPr lang="en-GB" dirty="0" smtClean="0"/>
              <a:t>which results in being </a:t>
            </a:r>
            <a:r>
              <a:rPr lang="en-GB" b="1" u="sng" dirty="0" smtClean="0"/>
              <a:t>sent off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You may be </a:t>
            </a:r>
            <a:r>
              <a:rPr lang="en-GB" b="1" u="sng" dirty="0" smtClean="0"/>
              <a:t>distracted</a:t>
            </a:r>
            <a:r>
              <a:rPr lang="en-GB" dirty="0" smtClean="0"/>
              <a:t> and not perform to your best</a:t>
            </a:r>
          </a:p>
          <a:p>
            <a:endParaRPr lang="en-GB" dirty="0"/>
          </a:p>
          <a:p>
            <a:r>
              <a:rPr lang="en-GB" dirty="0" smtClean="0"/>
              <a:t>You may make </a:t>
            </a:r>
            <a:r>
              <a:rPr lang="en-GB" b="1" u="sng" dirty="0" smtClean="0"/>
              <a:t>bad decisions </a:t>
            </a:r>
            <a:r>
              <a:rPr lang="en-GB" dirty="0" smtClean="0"/>
              <a:t>which prevent your team from scoring or causes them to concede a goal.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Anger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8667"/>
            <a:ext cx="1872208" cy="136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81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Watch this clip to see how anger can effect a performance.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www.youtube.com/watch?v=zAjWi663kXc</a:t>
            </a:r>
            <a:endParaRPr lang="en-GB" dirty="0" smtClean="0"/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How did </a:t>
            </a:r>
            <a:r>
              <a:rPr lang="en-GB" dirty="0" err="1" smtClean="0"/>
              <a:t>Zidanes</a:t>
            </a:r>
            <a:r>
              <a:rPr lang="en-GB" dirty="0" smtClean="0"/>
              <a:t>’ anger affect his performance</a:t>
            </a:r>
          </a:p>
          <a:p>
            <a:endParaRPr lang="en-GB" dirty="0"/>
          </a:p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www.youtube.com/watch?v=wcWNsS6wEps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Controlled anger can have a positive influence on performance</a:t>
            </a:r>
          </a:p>
          <a:p>
            <a:endParaRPr lang="en-GB" dirty="0"/>
          </a:p>
          <a:p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www.youtube.com/watch?v=tUFR_W1lRVE</a:t>
            </a:r>
            <a:endParaRPr lang="en-GB" dirty="0" smtClean="0"/>
          </a:p>
          <a:p>
            <a:pPr marL="109728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Anger in action!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44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Tell you partner about a time when you got </a:t>
            </a:r>
            <a:r>
              <a:rPr lang="en-GB" b="1" u="sng" dirty="0" smtClean="0"/>
              <a:t>angry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Discuss </a:t>
            </a:r>
            <a:r>
              <a:rPr lang="en-GB" b="1" u="sng" dirty="0" smtClean="0"/>
              <a:t>what made you angry</a:t>
            </a:r>
            <a:r>
              <a:rPr lang="en-GB" dirty="0" smtClean="0"/>
              <a:t>, what </a:t>
            </a:r>
            <a:r>
              <a:rPr lang="en-GB" b="1" u="sng" dirty="0" smtClean="0"/>
              <a:t>impact</a:t>
            </a:r>
            <a:r>
              <a:rPr lang="en-GB" dirty="0" smtClean="0"/>
              <a:t> it had on you and how you </a:t>
            </a:r>
            <a:r>
              <a:rPr lang="en-GB" b="1" u="sng" dirty="0" smtClean="0"/>
              <a:t>dealt with the anger</a:t>
            </a:r>
          </a:p>
          <a:p>
            <a:endParaRPr lang="en-GB" dirty="0"/>
          </a:p>
          <a:p>
            <a:r>
              <a:rPr lang="en-GB" dirty="0" smtClean="0"/>
              <a:t>This can be at any time but it is preferable if it was during a sporting event</a:t>
            </a:r>
          </a:p>
          <a:p>
            <a:endParaRPr lang="en-GB" dirty="0"/>
          </a:p>
          <a:p>
            <a:r>
              <a:rPr lang="en-GB" dirty="0" smtClean="0"/>
              <a:t>Your partner will then tell the class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653136"/>
            <a:ext cx="1584176" cy="206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7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Happiness will </a:t>
            </a:r>
            <a:r>
              <a:rPr lang="en-GB" b="1" u="sng" dirty="0" smtClean="0"/>
              <a:t>usually</a:t>
            </a:r>
            <a:r>
              <a:rPr lang="en-GB" dirty="0" smtClean="0"/>
              <a:t> have a </a:t>
            </a:r>
            <a:r>
              <a:rPr lang="en-GB" b="1" u="sng" dirty="0" smtClean="0"/>
              <a:t>positive</a:t>
            </a:r>
            <a:r>
              <a:rPr lang="en-GB" dirty="0" smtClean="0"/>
              <a:t> impact on your performance.</a:t>
            </a:r>
          </a:p>
          <a:p>
            <a:endParaRPr lang="en-GB" dirty="0"/>
          </a:p>
          <a:p>
            <a:r>
              <a:rPr lang="en-GB" dirty="0" smtClean="0"/>
              <a:t>Feeling happy may help you to </a:t>
            </a:r>
            <a:r>
              <a:rPr lang="en-GB" b="1" u="sng" dirty="0" smtClean="0"/>
              <a:t>relax</a:t>
            </a:r>
            <a:r>
              <a:rPr lang="en-GB" dirty="0" smtClean="0"/>
              <a:t> and </a:t>
            </a:r>
            <a:r>
              <a:rPr lang="en-GB" b="1" u="sng" dirty="0" smtClean="0"/>
              <a:t>concentrate</a:t>
            </a:r>
          </a:p>
          <a:p>
            <a:endParaRPr lang="en-GB" dirty="0"/>
          </a:p>
          <a:p>
            <a:r>
              <a:rPr lang="en-GB" dirty="0" smtClean="0"/>
              <a:t>If you are </a:t>
            </a:r>
            <a:r>
              <a:rPr lang="en-GB" b="1" u="sng" dirty="0" smtClean="0"/>
              <a:t>enjoying</a:t>
            </a:r>
            <a:r>
              <a:rPr lang="en-GB" dirty="0" smtClean="0"/>
              <a:t> the activity you will </a:t>
            </a:r>
            <a:r>
              <a:rPr lang="en-GB" b="1" u="sng" dirty="0" smtClean="0"/>
              <a:t>try harder.</a:t>
            </a:r>
          </a:p>
          <a:p>
            <a:endParaRPr lang="en-GB" dirty="0"/>
          </a:p>
          <a:p>
            <a:r>
              <a:rPr lang="en-GB" dirty="0" smtClean="0"/>
              <a:t>You are more likely to show </a:t>
            </a:r>
            <a:r>
              <a:rPr lang="en-GB" b="1" u="sng" dirty="0" smtClean="0"/>
              <a:t>good etiquette </a:t>
            </a:r>
            <a:r>
              <a:rPr lang="en-GB" dirty="0" smtClean="0"/>
              <a:t>and you will be </a:t>
            </a:r>
            <a:r>
              <a:rPr lang="en-GB" b="1" u="sng" dirty="0" smtClean="0"/>
              <a:t>friendlier to your team mates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Happiness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6632"/>
            <a:ext cx="792088" cy="132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66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464646"/>
      </a:dk2>
      <a:lt2>
        <a:srgbClr val="000000"/>
      </a:lt2>
      <a:accent1>
        <a:srgbClr val="FFFF0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449</TotalTime>
  <Words>548</Words>
  <Application>Microsoft Office PowerPoint</Application>
  <PresentationFormat>On-screen Show (4:3)</PresentationFormat>
  <Paragraphs>104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Higher: Factors Impacting on Performance- Emotional</vt:lpstr>
      <vt:lpstr>Emotional Factors</vt:lpstr>
      <vt:lpstr>Gathering Information</vt:lpstr>
      <vt:lpstr>Profile of Mood Status</vt:lpstr>
      <vt:lpstr>Emotions- Coping Mechanisms</vt:lpstr>
      <vt:lpstr>Anger</vt:lpstr>
      <vt:lpstr>Anger in action!</vt:lpstr>
      <vt:lpstr>Task</vt:lpstr>
      <vt:lpstr>Happiness</vt:lpstr>
      <vt:lpstr>Sad</vt:lpstr>
      <vt:lpstr>Sadness in Action!</vt:lpstr>
      <vt:lpstr>Fear</vt:lpstr>
      <vt:lpstr>Fear</vt:lpstr>
    </vt:vector>
  </TitlesOfParts>
  <Company>Glasgow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5: Factors Impacting on Performance- Emotional</dc:title>
  <dc:creator>JRichardson</dc:creator>
  <cp:lastModifiedBy>GSim</cp:lastModifiedBy>
  <cp:revision>22</cp:revision>
  <dcterms:created xsi:type="dcterms:W3CDTF">2014-06-10T09:24:08Z</dcterms:created>
  <dcterms:modified xsi:type="dcterms:W3CDTF">2015-07-31T11:20:59Z</dcterms:modified>
</cp:coreProperties>
</file>