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LI: I am learning about the power of my thoughts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Health and Wellbeing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7" y="3731226"/>
            <a:ext cx="2318326" cy="15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43" y="0"/>
            <a:ext cx="387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40" y="444843"/>
            <a:ext cx="5372996" cy="59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9471"/>
            <a:ext cx="6326659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19" y="518984"/>
            <a:ext cx="5883876" cy="5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73" y="329514"/>
            <a:ext cx="2806357" cy="60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 if you don’t feel you need it, a positive message can really make a difference to someone else. </a:t>
            </a:r>
          </a:p>
          <a:p>
            <a:r>
              <a:rPr lang="en-GB" dirty="0" smtClean="0"/>
              <a:t>Use the quotes we have just looked at to inspire you to create your own motivational message. I will put them all together and we can use these to remind ourselves to look for the positives when the negative thoughts try to take over. </a:t>
            </a:r>
          </a:p>
          <a:p>
            <a:endParaRPr lang="en-GB" dirty="0"/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You can create this however you like: digital or like a poster. You can include pictures, make it colourful and vibrant, think about fonts etc.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I understand that everyone experiences a mixture of emotions.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I know that my thoughts can impact the way I feel.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I know that I can try to manage my emotions by reminding myself to focus on the   positive things in my life.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Our thoughts can play a big role on how we feel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6" y="1794022"/>
            <a:ext cx="4440981" cy="4423218"/>
          </a:xfrm>
        </p:spPr>
      </p:pic>
      <p:sp>
        <p:nvSpPr>
          <p:cNvPr id="5" name="TextBox 4"/>
          <p:cNvSpPr txBox="1"/>
          <p:nvPr/>
        </p:nvSpPr>
        <p:spPr>
          <a:xfrm>
            <a:off x="5405891" y="2241350"/>
            <a:ext cx="65138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we allow ourselves to concentrate on negativity, worry, fear </a:t>
            </a:r>
          </a:p>
          <a:p>
            <a:r>
              <a:rPr lang="en-GB" dirty="0" smtClean="0"/>
              <a:t>and doubt, then we can start to feel really down.</a:t>
            </a:r>
          </a:p>
          <a:p>
            <a:endParaRPr lang="en-GB" dirty="0"/>
          </a:p>
          <a:p>
            <a:r>
              <a:rPr lang="en-GB" dirty="0" smtClean="0"/>
              <a:t>If we concentrate on the positives, maybe we can change our </a:t>
            </a:r>
            <a:r>
              <a:rPr lang="en-GB" dirty="0" err="1" smtClean="0"/>
              <a:t>mindset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and our mood. We might manage to change the way we feel.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I like this image as it is suggesting that if we focus on love</a:t>
            </a:r>
          </a:p>
          <a:p>
            <a:r>
              <a:rPr lang="en-GB" dirty="0">
                <a:solidFill>
                  <a:srgbClr val="7030A0"/>
                </a:solidFill>
                <a:latin typeface="Bradley Hand ITC" panose="03070402050302030203" pitchFamily="66" charset="0"/>
              </a:rPr>
              <a:t>t</a:t>
            </a:r>
            <a:r>
              <a:rPr lang="en-GB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hen love with flourish. </a:t>
            </a:r>
          </a:p>
          <a:p>
            <a:r>
              <a:rPr lang="en-GB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What would happen if we keep focusing on all the things we are </a:t>
            </a:r>
          </a:p>
          <a:p>
            <a:r>
              <a:rPr lang="en-GB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worried about?</a:t>
            </a:r>
          </a:p>
          <a:p>
            <a:r>
              <a:rPr lang="en-GB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They will flourish and take over our thoughts.</a:t>
            </a:r>
            <a:endParaRPr lang="en-GB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These quotes might help you to remember that it is ok to feel a mixture of emotions especially during difficult times. It is ok to have days or moments when you feel a bit down but we need to be able to pick ourselves up as well.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7038" y="494600"/>
            <a:ext cx="9720072" cy="1499616"/>
          </a:xfrm>
        </p:spPr>
        <p:txBody>
          <a:bodyPr/>
          <a:lstStyle/>
          <a:p>
            <a:pPr algn="ctr"/>
            <a:r>
              <a:rPr lang="en-GB" dirty="0"/>
              <a:t>We are going to take a look at some quotes that deliver a positive message.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47" y="3467044"/>
            <a:ext cx="3844496" cy="31341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2519" y="4350649"/>
            <a:ext cx="3308974" cy="210460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I saw this and thought on one hand it was quite funny because it is a play on the saying ‘</a:t>
            </a:r>
            <a:r>
              <a:rPr lang="en-GB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Rollercoaster </a:t>
            </a:r>
            <a:r>
              <a:rPr lang="en-GB" sz="1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of Emotions’ but on the other hand it is quite accurate. </a:t>
            </a:r>
            <a:endParaRPr lang="en-GB" sz="1800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83" y="956248"/>
            <a:ext cx="4540400" cy="4540400"/>
          </a:xfrm>
        </p:spPr>
      </p:pic>
    </p:spTree>
    <p:extLst>
      <p:ext uri="{BB962C8B-B14F-4D97-AF65-F5344CB8AC3E}">
        <p14:creationId xmlns:p14="http://schemas.microsoft.com/office/powerpoint/2010/main" val="5747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32" y="321275"/>
            <a:ext cx="5064293" cy="62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1" y="362465"/>
            <a:ext cx="4629372" cy="60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939114"/>
            <a:ext cx="4077269" cy="5758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3697" y="576649"/>
            <a:ext cx="45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This is one of my favourites.</a:t>
            </a:r>
            <a:endParaRPr lang="en-GB" sz="2800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36" y="444843"/>
            <a:ext cx="3950461" cy="59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318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Bradley Hand ITC</vt:lpstr>
      <vt:lpstr>Tw Cen MT</vt:lpstr>
      <vt:lpstr>Tw Cen MT Condensed</vt:lpstr>
      <vt:lpstr>Wingdings</vt:lpstr>
      <vt:lpstr>Wingdings 3</vt:lpstr>
      <vt:lpstr>Integral</vt:lpstr>
      <vt:lpstr>LI: I am learning about the power of my thoughts</vt:lpstr>
      <vt:lpstr>Success Criteria</vt:lpstr>
      <vt:lpstr>Our thoughts can play a big role on how we feel. </vt:lpstr>
      <vt:lpstr>We are going to take a look at some quotes that deliver a positive message.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I am learning about the power of my thoughts</dc:title>
  <dc:creator>Gavin</dc:creator>
  <cp:lastModifiedBy>Gavin</cp:lastModifiedBy>
  <cp:revision>6</cp:revision>
  <dcterms:created xsi:type="dcterms:W3CDTF">2020-04-30T17:24:32Z</dcterms:created>
  <dcterms:modified xsi:type="dcterms:W3CDTF">2020-05-12T10:39:29Z</dcterms:modified>
</cp:coreProperties>
</file>