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0-02-27T19:40:06.4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18787 6650 255 0,'-18'-18'0'0,"54"-16"0"0,-21-3 0 0,40 0 0 0,-19 4 0 0,-3-1 0 0,22-21 0 0,-4 37 0 0,-15-16 0 0,-2 16 0 0,-16 0 0 0,18 2 0 0,-18-2 0 0,52-34 0 0,-16-3 0 0,16 21 0 0,54-54 0 0,-37 17 0 0,19-17 0 0,0 17 0 0,69-36 0 0,-51 3 0 0,0-39 0 0,18 39 0 0,-21-3 0 0,21 36 0 0,-36 19 0 0,36 0 0 0,-18-3 0 0,-3 3 0 0,21 16 0 0,19-16 0 0,-4 0 0 0,-15 15 0 0,15 3 0 0,4-18 0 0,-22 16 0 0,3-19 0 0,-18 39 0 0,0-2 0 0,0 0 0 0,-3 2 0 0,3 16 0 0,-19 0 0 0,1 0 0 0,0-18 0 0,0 18 0 0,-18 0 0 0,36 18 0 0,0-18 0 0,-37 16 0 0,4 20 0 0,15-20 0 0,-18 2 0 0,17 19 0 0,-53-19 0 0,-16 0 0 0,15 16 0 0,4-16 0 0,-37-2 0 0,-18 2 0 0,18 0 0 0,15 1 0 0,-14-1 0 0,-19-3 0 0,0 4 0 0,0 17 0 0,0-20 0 0,0 2 0 0,0 0 0 0,0 16 0 0,0-16 0 0,0 1 0 0,0 33 0 0,-37-16 0 0,4-2 0 0,-3 3 0 0,-1-19 0 0,4 0 0 0,-3-2 0 0,18 20 0 0,0-36 0 0,-34 89 0 0,16-71 0 0,18 34 0 0,0-18 0 0,-34-16 0 0,34 34 0 0,-15-15 0 0,-3 15 0 0,-1 0 0 0,4 3 0 0,-21-3 0 0,35 0 0 0,1 3 0 0,3-21 0 0,-39 2 0 0,17-2 0 0,19 21 0 0,-15-3 0 0,15-18 0 0,0 21 0 0,0-3 0 0,0 0 0 0,2 18 0 0,-38-15 0 0,36-3 0 0,0 18 0 0,-34 1 0 0,-17-20 0 0,51 56 0 0,-37-36 0 0,22-1 0 0,-3-15 0 0,-16-21 0 0,-20 18 0 0,35 21 0 0,-14-3 0 0,-19-18 0 0,16-15 0 0,-16 49 0 0,34-50 0 0,-15-2 0 0,-22 73 0 0,73-73 0 0,-51 21 0 0,14 49 0 0,-14-86 0 0,33 37 0 0,-18-21 0 0,17 18 0 0,1 18 0 0,-15-33 0 0,15 15 0 0,0 3 0 0,0-22 0 0,0 22 0 0,2-3 0 0,-2 19 0 0,0-19 0 0,0 0 0 0,0 3 0 0,0-3 0 0,-16 0 0 0,16 3 0 0,0 15 0 0,18 0 0 0,0 1 0 0,0-1 0 0,0 19 0 0,0-37 0 0,0 36 0 0,0-36 0 0,18 19 0 0,0-1 0 0,1-15 0 0,-19-3 0 0,-19 0 0 0,19 21 0 0,0-58 0 0,0 41 0 0,-18-5 0 0,18-17 0 0,-18 21 0 0,18-3 0 0,0-18 0 0,0 21 0 0,0-19 0 0,-18 16 0 0,18-18 0 0,0 3 0 0,0-4 0 0,0 4 0 0,0-3 0 0,0 2 0 0,0 35 0 0,18-19 0 0,-18 36 0 0,0 1 0 0,0-19 0 0,18-15 0 0,-18 13 0 0,18 5 0 0,-18-3 0 0,0-18 0 0,-18 19 0 0,18-19 0 0,0 18 0 0,0 3 0 0,-18-21 0 0,18 0 0 0,18-15 0 0,-18-3 0 0,0 18 0 0,0-16 0 0,-18-17 0 0,18 14 0 0,0-33 0 0,36 55 0 0,-36-55 0 0</inkml:trace>
  <inkml:trace contextRef="#ctx0" brushRef="#br0" timeOffset="1">22491 13688 255 0,'-73'34'0'0,"55"-16"0"0,55-18 0 0,-19 0 0 0,-106 0 0 0,0 37 0 0,34-19 0 0,18-3 0 0,36 4 0 0,36-38 0 0,0 19 0 0,-18 0 0 0</inkml:trace>
  <inkml:trace contextRef="#ctx0" brushRef="#br0" timeOffset="2">18699 9985 255 0,'-109'-18'0'0,"58"-19"0"0,-55 1 0 0,-87-16 0 0,-107 18 0 0,-196-21 0 0,58 40 0 0,-4 15 0 0,70 0 0 0,37 15 0 0,35 3 0 0,19 19 0 0,0-3 0 0,33 36 0 0,88-15 0 0,21-3 0 0,51 70 0 0,34-33 0 0,35-37 0 0,38 3 0 0,-19-21 0 0</inkml:trace>
  <inkml:trace contextRef="#ctx0" brushRef="#br0" timeOffset="3">20302 14165 255 0,'-52'0'0'0,"16"0"0"0,-15 0 0 0,-22 18 0 0,-15 34 0 0,-17-18 0 0,-19 21 0 0,18 15 0 0,-33 34 0 0,-179 144 0 0,158-71 0 0,-52-55 0 0,-36 37 0 0,3-18 0 0,16 73 0 0,-37-58 0 0,108 76 0 0,-35-76 0 0,51 3 0 0,-16-70 0 0,-2 18 0 0,3-21 0 0,51-13 0 0,-18-3 0 0,106-18 0 0,0-15 0 0,36-3 0 0,18 18 0 0,16 18 0 0,-52-70 0 0</inkml:trace>
  <inkml:trace contextRef="#ctx0" brushRef="#br0" timeOffset="4">25999 15116 255 0,'-15'107'0'0,"84"-55"0"0,19 18 0 0,72 55 0 0,15 34 0 0,1 0 0 0,17-18 0 0,-51-19 0 0,19 1 0 0,14-35 0 0,-33 1 0 0,15 18 0 0,-14-21 0 0,14 2 0 0,-51 1 0 0,36 18 0 0,-36-3 0 0,-19 3 0 0,1 0 0 0,-34-21 0 0,16-13 0 0,0-3 0 0,-16-36 0 0,-3 21 0 0,-14-21 0 0,-19 2 0 0,0-21 0 0,-18 4 0 0,18-19 0 0,0-19 0 0,-72 4 0 0</inkml:trace>
  <inkml:trace contextRef="#ctx0" brushRef="#br0" timeOffset="5">24414 10037 255 0,'-36'-36'0'0,"72"20"0"0,34-2 0 0,404-123 0 0,-32 68 0 0,87 73 0 0,-106 0 0 0,1 0 0 0,-70 0 0 0,-55-15 0 0,0-4 0 0,19 19 0 0,-70-51 0 0,-37 14 0 0,-123 3 0 0,18-39 0 0,-37 39 0 0,-32 34 0 0,-37 0 0 0,-18 34 0 0,-1-34 0 0,1 36 0 0,18-36 0 0</inkml:trace>
  <inkml:trace contextRef="#ctx0" brushRef="#br0" timeOffset="6">25841 6402 255 0,'-51'-52'0'0,"66"-18"0"0,76-19 0 0,48-88 0 0,91-16 0 0,0-18 0 0,33 34 0 0,21-89 0 0,15 37 0 0,19-34 0 0,51-3 0 0,-52 55 0 0,-87 70 0 0,36-36 0 0,15 36 0 0,-33 1 0 0,-18 33 0 0,-142 73 0 0,-19-21 0 0,-51 40 0 0,16 15 0 0,-49 15 0 0,-4 3 0 0,53 37 0 0,-49-39 0 0,30 20 0 0,-30-2 0 0</inkml:trace>
  <inkml:trace contextRef="#ctx0" brushRef="#br0" timeOffset="7">16652 6014 255 0,'-88'-34'0'0,"16"-2"0"0,2-35 0 0,1 19 0 0,-4 0 0 0,-33 34 0 0,37-37 0 0,-37 21 0 0,0-18 0 0,-18 34 0 0,-15-34 0 0,-3-21 0 0,0 39 0 0,18-18 0 0,3-3 0 0,-3-15 0 0,0 36 0 0,0-21 0 0,0-15 0 0,0-19 0 0,18 55 0 0,0-36 0 0,55 18 0 0,-22 15 0 0,4 19 0 0,69 36 0 0,0 1 0 0,54 51 0 0</inkml:trace>
  <inkml:trace contextRef="#ctx0" brushRef="#br0" timeOffset="8">36655 7919 255 0,'-741'302'0'0,"106"-39"0"0,18-15 0 0,121-19 0 0,-190 71 0 0,492-211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1315-1C55-8F4F-A9CC-33C8F7D96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Space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1D708-FBCA-DC45-B1D4-FB8CB100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7336633" cy="1436423"/>
          </a:xfrm>
        </p:spPr>
        <p:txBody>
          <a:bodyPr/>
          <a:lstStyle/>
          <a:p>
            <a:r>
              <a:rPr lang="en-GB"/>
              <a:t>The solar system, by mansoor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E5DC9D-4A54-2649-8B2E-F2514EDF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218" y="2418818"/>
            <a:ext cx="5099751" cy="36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A21A-D578-B840-B5FC-DECCD5D7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sun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8ADA-2312-1B47-839E-DF27DA84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98" y="1428882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 sun is not a sphere of fire but it is a sphere of gas. The gas combine creating heat, which then supports life here on earth.</a:t>
            </a:r>
          </a:p>
          <a:p>
            <a:pPr marL="0" indent="0">
              <a:buNone/>
            </a:pPr>
            <a:r>
              <a:rPr lang="en-GB"/>
              <a:t>It releases these huge beams of radiation that are called solar flares. These cut power on some places and turn electrical devices dangerous for a short amount of time. </a:t>
            </a:r>
          </a:p>
          <a:p>
            <a:pPr marL="0" indent="0">
              <a:buNone/>
            </a:pPr>
            <a:r>
              <a:rPr lang="en-GB"/>
              <a:t>Scientists think that the sun will turn 10 times bigger in 5 billion years and destroy mercury, venus and earth.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C514B9-26A3-0A44-9FBA-17D57EC2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78985" y="4441030"/>
            <a:ext cx="2895629" cy="22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B0C5-D969-FA47-8301-ABCE0AE4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inner planets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2CCB-BCD2-054F-9E81-040167F4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These planets are mercury, venus, earth and mars.</a:t>
            </a:r>
          </a:p>
          <a:p>
            <a:pPr marL="0" indent="0">
              <a:buNone/>
            </a:pPr>
            <a:r>
              <a:rPr lang="en-GB"/>
              <a:t>They are all made out of rocks and all sorts of other minerals.</a:t>
            </a:r>
          </a:p>
          <a:p>
            <a:pPr marL="0" indent="0">
              <a:buNone/>
            </a:pPr>
            <a:r>
              <a:rPr lang="en-GB"/>
              <a:t>Mercury is very hot at day but is very cold at night.</a:t>
            </a:r>
          </a:p>
          <a:p>
            <a:pPr marL="0" indent="0">
              <a:buNone/>
            </a:pPr>
            <a:r>
              <a:rPr lang="en-GB"/>
              <a:t>Venus is the hottest planet and has the most volcanic activity.</a:t>
            </a:r>
          </a:p>
          <a:p>
            <a:pPr marL="0" indent="0">
              <a:buNone/>
            </a:pPr>
            <a:r>
              <a:rPr lang="en-GB"/>
              <a:t>Earth is the only life supporting planet in the solar system.</a:t>
            </a:r>
          </a:p>
          <a:p>
            <a:pPr marL="0" indent="0">
              <a:buNone/>
            </a:pPr>
            <a:r>
              <a:rPr lang="en-GB"/>
              <a:t>Mars is the only planet that could have humans on it in the future.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BEEBE1-4354-274A-915C-781AC3DF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667" y="2583439"/>
            <a:ext cx="4250532" cy="27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5F92-E8CA-9C47-A784-67113334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Gas giants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14B5-5689-DD44-96A7-5DB26DAC2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 gas giants are jupiter, Saturn, uranus and neptune.</a:t>
            </a:r>
          </a:p>
          <a:p>
            <a:pPr marL="0" indent="0">
              <a:buNone/>
            </a:pPr>
            <a:r>
              <a:rPr lang="en-GB"/>
              <a:t>Jupiter is the largest planet and if it was just a bit larger it could have been a star!</a:t>
            </a:r>
          </a:p>
          <a:p>
            <a:pPr marL="0" indent="0">
              <a:buNone/>
            </a:pPr>
            <a:r>
              <a:rPr lang="en-GB"/>
              <a:t>Saturn is one of the planets that have rings  and scientists think that saturn has rings because its moons collided and turned into rubble.</a:t>
            </a:r>
          </a:p>
          <a:p>
            <a:pPr marL="0" indent="0">
              <a:buNone/>
            </a:pPr>
            <a:r>
              <a:rPr lang="en-GB"/>
              <a:t>Uranus is the coldest planet and it is the only planet that spins sideways.</a:t>
            </a:r>
          </a:p>
          <a:p>
            <a:pPr marL="0" indent="0">
              <a:buNone/>
            </a:pPr>
            <a:r>
              <a:rPr lang="en-GB"/>
              <a:t>Neptune is the windiest planet in the solar system, surprisingly its windier than scotland.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4868DD-6C38-A048-BAB6-A3B6305B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1" y="294219"/>
            <a:ext cx="4925481" cy="24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4651-E785-EB4F-9077-ABBBFD0F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Thanks for listening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0D4A-5CD9-A94B-9E5B-0ADF877C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Any questions?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1A2934-8F7E-5B42-A786-80252FB21E47}"/>
                  </a:ext>
                </a:extLst>
              </p14:cNvPr>
              <p14:cNvContentPartPr/>
              <p14:nvPr/>
            </p14:nvContentPartPr>
            <p14:xfrm>
              <a:off x="5067360" y="1219680"/>
              <a:ext cx="8128800" cy="510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1A2934-8F7E-5B42-A786-80252FB21E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0" y="1210320"/>
                <a:ext cx="814716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05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9473-EA20-4544-8AAB-6D9B7186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16CD1E-6EC4-864D-B608-EE9C11FB0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542" y="0"/>
            <a:ext cx="12351542" cy="7417594"/>
          </a:xfrm>
        </p:spPr>
      </p:pic>
    </p:spTree>
    <p:extLst>
      <p:ext uri="{BB962C8B-B14F-4D97-AF65-F5344CB8AC3E}">
        <p14:creationId xmlns:p14="http://schemas.microsoft.com/office/powerpoint/2010/main" val="2863310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Celestial</vt:lpstr>
      <vt:lpstr>Space</vt:lpstr>
      <vt:lpstr>The sun</vt:lpstr>
      <vt:lpstr>The inner planets</vt:lpstr>
      <vt:lpstr>Gas giants</vt:lpstr>
      <vt:lpstr>Thanks for listening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Ihsan Ul Haq</dc:creator>
  <cp:lastModifiedBy>Ihsan Ul Haq</cp:lastModifiedBy>
  <cp:revision>8</cp:revision>
  <dcterms:created xsi:type="dcterms:W3CDTF">2020-02-26T19:36:20Z</dcterms:created>
  <dcterms:modified xsi:type="dcterms:W3CDTF">2020-05-24T21:23:17Z</dcterms:modified>
</cp:coreProperties>
</file>