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2"/>
  </p:notesMasterIdLst>
  <p:sldIdLst>
    <p:sldId id="293" r:id="rId2"/>
    <p:sldId id="294" r:id="rId3"/>
    <p:sldId id="29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6" r:id="rId29"/>
    <p:sldId id="283" r:id="rId30"/>
    <p:sldId id="284" r:id="rId31"/>
    <p:sldId id="285" r:id="rId32"/>
    <p:sldId id="288" r:id="rId33"/>
    <p:sldId id="289" r:id="rId34"/>
    <p:sldId id="290" r:id="rId35"/>
    <p:sldId id="291" r:id="rId36"/>
    <p:sldId id="292" r:id="rId37"/>
    <p:sldId id="296" r:id="rId38"/>
    <p:sldId id="297" r:id="rId39"/>
    <p:sldId id="298" r:id="rId40"/>
    <p:sldId id="299" r:id="rId41"/>
    <p:sldId id="300" r:id="rId42"/>
    <p:sldId id="301" r:id="rId43"/>
    <p:sldId id="303" r:id="rId44"/>
    <p:sldId id="304" r:id="rId45"/>
    <p:sldId id="305" r:id="rId46"/>
    <p:sldId id="306" r:id="rId47"/>
    <p:sldId id="307" r:id="rId48"/>
    <p:sldId id="308" r:id="rId49"/>
    <p:sldId id="309" r:id="rId50"/>
    <p:sldId id="310" r:id="rId5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4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>
        <p:guide orient="horz" pos="2160"/>
        <p:guide pos="3840"/>
      </p:guideLst>
    </p:cSldViewPr>
  </p:slideViewPr>
  <p:notesTextViewPr>
    <p:cViewPr>
      <p:scale>
        <a:sx n="110" d="100"/>
        <a:sy n="11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4D27C-9EB0-2F46-A265-6EFA04DE114E}" type="datetimeFigureOut">
              <a:rPr lang="en-US" smtClean="0"/>
              <a:t>3/25/20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63079-9AD3-A84A-A0E9-933A64577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81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Ants angry apple jam hat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9657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Egg, empty, end, shed, tent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167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Cat, clog, car, tractor, clock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147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Kitten, King, Kite, Skin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564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Glug, glue, google, girl, leg,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083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Lolly</a:t>
            </a:r>
            <a:r>
              <a:rPr lang="en-US" dirty="0"/>
              <a:t>, Lick, Lemon, Spell, Slug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426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Fish, Flat, Fun, Soft, Sniff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0452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On, Off, Shop, Octopus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0890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Bat, Ball, Belt, crab, band, bed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305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Up, Under, Sun, Jump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531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Hop, Hot, Huff, House, Hill, Hand,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21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Tennis, teddy, top, hit, cat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616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Jelly, Jump, Jet, Jug, Jam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0653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Van, Vest, Vet, Very, Drive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376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Yes, Yellow, Yard, Yoghurt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776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Zebra, Zoo, Zip, Buzz, Fizzy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922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Quack, Quick, Queen, Quiet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609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X-Ray, Fox, Six, Box, Mix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704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This, that, Then, Thin, Thumb, Thick, feather, with, moth, thunder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448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Ship, shell, shout, shallow, dish, crash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572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Fork, or, Short, Torch, Corn, Storm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0354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Choo-Choo, Chick, Church, Chop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69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Snake , spotty, sun, Sit, Sand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1925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Strong, Ring, Song, String, Bang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7210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Bee, See, Seen, Sheep, Feet, Tree,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9346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Cook, book, look, hook, took, coo, moon, soon, shoot, tooth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45613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Aim, snail, rain, pain, train,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7023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Oil, coin, point, boil, join, joint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69354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Toy, boy, joy,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33314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goat, coat, soak, toast,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0316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Cliff, stiff, cuff, off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0316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Will, bell, doll, skull, well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0316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Cross, less, miss, crossroad,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03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Ink, Pin, Sit, Pit, in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87524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Buzz,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0316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Duck, neck, clock, lick, broomstick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0316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Happy, silly, rainy, sunny, funny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0316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(Magic E)</a:t>
            </a:r>
          </a:p>
          <a:p>
            <a:r>
              <a:rPr lang="en-US" dirty="0"/>
              <a:t>Came, grape, name, cake, bake, pavement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0316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(Magic E)</a:t>
            </a:r>
          </a:p>
          <a:p>
            <a:r>
              <a:rPr lang="en-US" dirty="0"/>
              <a:t>Bike, time, smile, prize, like, bridesmaid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0316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(Magic E)</a:t>
            </a:r>
          </a:p>
          <a:p>
            <a:r>
              <a:rPr lang="en-US" dirty="0"/>
              <a:t>Bone, nose, home, globe, tadpole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0316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(Magic E)</a:t>
            </a:r>
          </a:p>
          <a:p>
            <a:r>
              <a:rPr lang="en-US" dirty="0"/>
              <a:t>Cube, tune, used, excuse, useless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0316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Whale, wheel, white, whisper, what, when, whenever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0316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Say, away, play, today, playground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0316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Tea, heat, leaf, each, seaside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49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Pig puff, pant, Spot, top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5473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Night, high</a:t>
            </a:r>
            <a:r>
              <a:rPr lang="en-US"/>
              <a:t>, might </a:t>
            </a:r>
            <a:r>
              <a:rPr lang="en-US" dirty="0"/>
              <a:t>light, frightening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97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Noise, Nasty, Nice, Snap, Man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233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Rag, Run, rabbit, forest, carrot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505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Meal, Menu, Man, Summer, Swim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9123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Drum, Band, Dog, Sad, Sand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90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AD7B6A-EEBE-6940-947B-33BF406F284F}"/>
              </a:ext>
            </a:extLst>
          </p:cNvPr>
          <p:cNvSpPr txBox="1"/>
          <p:nvPr/>
        </p:nvSpPr>
        <p:spPr>
          <a:xfrm>
            <a:off x="4869180" y="240030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A  a</a:t>
            </a:r>
          </a:p>
        </p:txBody>
      </p:sp>
    </p:spTree>
    <p:extLst>
      <p:ext uri="{BB962C8B-B14F-4D97-AF65-F5344CB8AC3E}">
        <p14:creationId xmlns:p14="http://schemas.microsoft.com/office/powerpoint/2010/main" val="55463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95"/>
    </mc:Choice>
    <mc:Fallback xmlns="">
      <p:transition advClick="0" advTm="3095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812030" y="248031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E  e</a:t>
            </a:r>
          </a:p>
        </p:txBody>
      </p:sp>
    </p:spTree>
    <p:extLst>
      <p:ext uri="{BB962C8B-B14F-4D97-AF65-F5344CB8AC3E}">
        <p14:creationId xmlns:p14="http://schemas.microsoft.com/office/powerpoint/2010/main" val="1785186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84"/>
    </mc:Choice>
    <mc:Fallback xmlns="">
      <p:transition advClick="0" advTm="3084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812030" y="248031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C  c</a:t>
            </a:r>
          </a:p>
        </p:txBody>
      </p:sp>
    </p:spTree>
    <p:extLst>
      <p:ext uri="{BB962C8B-B14F-4D97-AF65-F5344CB8AC3E}">
        <p14:creationId xmlns:p14="http://schemas.microsoft.com/office/powerpoint/2010/main" val="4275854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792"/>
    </mc:Choice>
    <mc:Fallback xmlns="">
      <p:transition advClick="0" advTm="2792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812030" y="248031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K  k</a:t>
            </a:r>
          </a:p>
        </p:txBody>
      </p:sp>
    </p:spTree>
    <p:extLst>
      <p:ext uri="{BB962C8B-B14F-4D97-AF65-F5344CB8AC3E}">
        <p14:creationId xmlns:p14="http://schemas.microsoft.com/office/powerpoint/2010/main" val="56369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142"/>
    </mc:Choice>
    <mc:Fallback xmlns="">
      <p:transition advClick="0" advTm="3142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812030" y="248031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G  g</a:t>
            </a:r>
          </a:p>
        </p:txBody>
      </p:sp>
    </p:spTree>
    <p:extLst>
      <p:ext uri="{BB962C8B-B14F-4D97-AF65-F5344CB8AC3E}">
        <p14:creationId xmlns:p14="http://schemas.microsoft.com/office/powerpoint/2010/main" val="3110763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37"/>
    </mc:Choice>
    <mc:Fallback xmlns="">
      <p:transition advClick="0" advTm="3037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812030" y="248031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L  l</a:t>
            </a:r>
          </a:p>
        </p:txBody>
      </p:sp>
    </p:spTree>
    <p:extLst>
      <p:ext uri="{BB962C8B-B14F-4D97-AF65-F5344CB8AC3E}">
        <p14:creationId xmlns:p14="http://schemas.microsoft.com/office/powerpoint/2010/main" val="410718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988"/>
    </mc:Choice>
    <mc:Fallback xmlns="">
      <p:transition advClick="0" advTm="2988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812030" y="248031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F  f</a:t>
            </a:r>
          </a:p>
        </p:txBody>
      </p:sp>
    </p:spTree>
    <p:extLst>
      <p:ext uri="{BB962C8B-B14F-4D97-AF65-F5344CB8AC3E}">
        <p14:creationId xmlns:p14="http://schemas.microsoft.com/office/powerpoint/2010/main" val="67281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988"/>
    </mc:Choice>
    <mc:Fallback xmlns="">
      <p:transition advClick="0" advTm="2988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812030" y="248031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O  o</a:t>
            </a:r>
          </a:p>
        </p:txBody>
      </p:sp>
    </p:spTree>
    <p:extLst>
      <p:ext uri="{BB962C8B-B14F-4D97-AF65-F5344CB8AC3E}">
        <p14:creationId xmlns:p14="http://schemas.microsoft.com/office/powerpoint/2010/main" val="1636751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753"/>
    </mc:Choice>
    <mc:Fallback xmlns="">
      <p:transition advClick="0" advTm="2753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812030" y="248031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B  </a:t>
            </a:r>
            <a:r>
              <a:rPr lang="en-US" sz="9600" b="1" dirty="0" err="1">
                <a:latin typeface="Comic Sans MS" pitchFamily="66" charset="0"/>
              </a:rPr>
              <a:t>b</a:t>
            </a:r>
            <a:endParaRPr lang="en-US" sz="96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26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189"/>
    </mc:Choice>
    <mc:Fallback xmlns="">
      <p:transition advClick="0" advTm="3189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812029" y="248031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U  u</a:t>
            </a:r>
          </a:p>
        </p:txBody>
      </p:sp>
    </p:spTree>
    <p:extLst>
      <p:ext uri="{BB962C8B-B14F-4D97-AF65-F5344CB8AC3E}">
        <p14:creationId xmlns:p14="http://schemas.microsoft.com/office/powerpoint/2010/main" val="76432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748"/>
    </mc:Choice>
    <mc:Fallback xmlns="">
      <p:transition advClick="0" advTm="2748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812030" y="248031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H  h</a:t>
            </a:r>
          </a:p>
        </p:txBody>
      </p:sp>
    </p:spTree>
    <p:extLst>
      <p:ext uri="{BB962C8B-B14F-4D97-AF65-F5344CB8AC3E}">
        <p14:creationId xmlns:p14="http://schemas.microsoft.com/office/powerpoint/2010/main" val="201718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117"/>
    </mc:Choice>
    <mc:Fallback xmlns="">
      <p:transition advClick="0" advTm="311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D81B079-4081-124A-8CF7-3407C94F890F}"/>
              </a:ext>
            </a:extLst>
          </p:cNvPr>
          <p:cNvSpPr txBox="1"/>
          <p:nvPr/>
        </p:nvSpPr>
        <p:spPr>
          <a:xfrm>
            <a:off x="4812030" y="248031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T  t</a:t>
            </a:r>
          </a:p>
        </p:txBody>
      </p:sp>
    </p:spTree>
    <p:extLst>
      <p:ext uri="{BB962C8B-B14F-4D97-AF65-F5344CB8AC3E}">
        <p14:creationId xmlns:p14="http://schemas.microsoft.com/office/powerpoint/2010/main" val="395840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789"/>
    </mc:Choice>
    <mc:Fallback xmlns="">
      <p:transition advClick="0" advTm="2789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812030" y="248031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J  j</a:t>
            </a:r>
          </a:p>
        </p:txBody>
      </p:sp>
    </p:spTree>
    <p:extLst>
      <p:ext uri="{BB962C8B-B14F-4D97-AF65-F5344CB8AC3E}">
        <p14:creationId xmlns:p14="http://schemas.microsoft.com/office/powerpoint/2010/main" val="34892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63"/>
    </mc:Choice>
    <mc:Fallback xmlns="">
      <p:transition advClick="0" advTm="3063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787646" y="2504694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V  v</a:t>
            </a:r>
          </a:p>
        </p:txBody>
      </p:sp>
    </p:spTree>
    <p:extLst>
      <p:ext uri="{BB962C8B-B14F-4D97-AF65-F5344CB8AC3E}">
        <p14:creationId xmlns:p14="http://schemas.microsoft.com/office/powerpoint/2010/main" val="233315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20"/>
    </mc:Choice>
    <mc:Fallback xmlns="">
      <p:transition advClick="0" advTm="302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812030" y="248031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Y  y</a:t>
            </a:r>
          </a:p>
        </p:txBody>
      </p:sp>
    </p:spTree>
    <p:extLst>
      <p:ext uri="{BB962C8B-B14F-4D97-AF65-F5344CB8AC3E}">
        <p14:creationId xmlns:p14="http://schemas.microsoft.com/office/powerpoint/2010/main" val="1602382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994"/>
    </mc:Choice>
    <mc:Fallback xmlns="">
      <p:transition advClick="0" advTm="2994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812030" y="248031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Z  z</a:t>
            </a:r>
          </a:p>
        </p:txBody>
      </p:sp>
    </p:spTree>
    <p:extLst>
      <p:ext uri="{BB962C8B-B14F-4D97-AF65-F5344CB8AC3E}">
        <p14:creationId xmlns:p14="http://schemas.microsoft.com/office/powerpoint/2010/main" val="743125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159"/>
    </mc:Choice>
    <mc:Fallback xmlns="">
      <p:transition advClick="0" advTm="3159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480560" y="234315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  </a:t>
            </a:r>
            <a:r>
              <a:rPr lang="en-US" sz="9600" b="1" dirty="0" err="1">
                <a:latin typeface="Comic Sans MS" pitchFamily="66" charset="0"/>
              </a:rPr>
              <a:t>qu</a:t>
            </a:r>
            <a:endParaRPr lang="en-US" sz="96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11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770"/>
    </mc:Choice>
    <mc:Fallback xmlns="">
      <p:transition advClick="0" advTm="277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812030" y="248031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X  x</a:t>
            </a:r>
          </a:p>
        </p:txBody>
      </p:sp>
    </p:spTree>
    <p:extLst>
      <p:ext uri="{BB962C8B-B14F-4D97-AF65-F5344CB8AC3E}">
        <p14:creationId xmlns:p14="http://schemas.microsoft.com/office/powerpoint/2010/main" val="161511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167"/>
    </mc:Choice>
    <mc:Fallback xmlns="">
      <p:transition advClick="0" advTm="3167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440680" y="242316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>
                <a:latin typeface="Comic Sans MS" panose="030F0902030302020204" pitchFamily="66" charset="0"/>
              </a:rPr>
              <a:t>th</a:t>
            </a:r>
            <a:endParaRPr lang="en-US" sz="9600" dirty="0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359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907"/>
    </mc:Choice>
    <mc:Fallback xmlns="">
      <p:transition advClick="0" advTm="2907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349240" y="251460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>
                <a:latin typeface="Comic Sans MS" panose="030F0902030302020204" pitchFamily="66" charset="0"/>
              </a:rPr>
              <a:t>sh</a:t>
            </a:r>
            <a:endParaRPr lang="en-US" sz="9600" dirty="0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403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884"/>
    </mc:Choice>
    <mc:Fallback xmlns="">
      <p:transition advClick="0" advTm="2884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337810" y="238887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Comic Sans MS" panose="030F0902030302020204" pitchFamily="66" charset="0"/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1725352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720"/>
    </mc:Choice>
    <mc:Fallback xmlns="">
      <p:transition advClick="0" advTm="372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326380" y="251460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>
                <a:latin typeface="Comic Sans MS" panose="030F0902030302020204" pitchFamily="66" charset="0"/>
              </a:rPr>
              <a:t>ch</a:t>
            </a:r>
            <a:endParaRPr lang="en-US" sz="9600" dirty="0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214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111"/>
    </mc:Choice>
    <mc:Fallback xmlns="">
      <p:transition advClick="0" advTm="311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D0749B-FFF8-F448-9D88-3E25702B721E}"/>
              </a:ext>
            </a:extLst>
          </p:cNvPr>
          <p:cNvSpPr txBox="1"/>
          <p:nvPr/>
        </p:nvSpPr>
        <p:spPr>
          <a:xfrm>
            <a:off x="4812030" y="248031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S  s</a:t>
            </a:r>
          </a:p>
        </p:txBody>
      </p:sp>
    </p:spTree>
    <p:extLst>
      <p:ext uri="{BB962C8B-B14F-4D97-AF65-F5344CB8AC3E}">
        <p14:creationId xmlns:p14="http://schemas.microsoft.com/office/powerpoint/2010/main" val="2366231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906"/>
    </mc:Choice>
    <mc:Fallback xmlns="">
      <p:transition advClick="0" advTm="2906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337810" y="238887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Comic Sans MS" panose="030F0902030302020204" pitchFamily="66" charset="0"/>
              </a:rPr>
              <a:t>ng</a:t>
            </a:r>
          </a:p>
        </p:txBody>
      </p:sp>
    </p:spTree>
    <p:extLst>
      <p:ext uri="{BB962C8B-B14F-4D97-AF65-F5344CB8AC3E}">
        <p14:creationId xmlns:p14="http://schemas.microsoft.com/office/powerpoint/2010/main" val="178811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989"/>
    </mc:Choice>
    <mc:Fallback xmlns="">
      <p:transition advClick="0" advTm="2989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337810" y="238887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>
                <a:latin typeface="Comic Sans MS" panose="030F0902030302020204" pitchFamily="66" charset="0"/>
              </a:rPr>
              <a:t>ee</a:t>
            </a:r>
            <a:endParaRPr lang="en-US" sz="9600" dirty="0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842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183"/>
    </mc:Choice>
    <mc:Fallback xmlns="">
      <p:transition advClick="0" advTm="3183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337810" y="238887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>
                <a:latin typeface="Comic Sans MS" panose="030F0902030302020204" pitchFamily="66" charset="0"/>
              </a:rPr>
              <a:t>oo</a:t>
            </a:r>
            <a:endParaRPr lang="en-US" sz="9600" dirty="0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899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948"/>
    </mc:Choice>
    <mc:Fallback xmlns="">
      <p:transition advClick="0" advTm="2948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337810" y="238887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Comic Sans MS" panose="030F0902030302020204" pitchFamily="66" charset="0"/>
              </a:rPr>
              <a:t>ai</a:t>
            </a:r>
          </a:p>
        </p:txBody>
      </p:sp>
    </p:spTree>
    <p:extLst>
      <p:ext uri="{BB962C8B-B14F-4D97-AF65-F5344CB8AC3E}">
        <p14:creationId xmlns:p14="http://schemas.microsoft.com/office/powerpoint/2010/main" val="50981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54"/>
    </mc:Choice>
    <mc:Fallback xmlns="">
      <p:transition advClick="0" advTm="3054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337810" y="238887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Comic Sans MS" panose="030F0902030302020204" pitchFamily="66" charset="0"/>
              </a:rPr>
              <a:t>oi</a:t>
            </a:r>
          </a:p>
        </p:txBody>
      </p:sp>
    </p:spTree>
    <p:extLst>
      <p:ext uri="{BB962C8B-B14F-4D97-AF65-F5344CB8AC3E}">
        <p14:creationId xmlns:p14="http://schemas.microsoft.com/office/powerpoint/2010/main" val="343646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972"/>
    </mc:Choice>
    <mc:Fallback xmlns="">
      <p:transition advClick="0" advTm="2972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337810" y="238887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Comic Sans MS" pitchFamily="66" charset="0"/>
              </a:rPr>
              <a:t>oy</a:t>
            </a:r>
          </a:p>
        </p:txBody>
      </p:sp>
    </p:spTree>
    <p:extLst>
      <p:ext uri="{BB962C8B-B14F-4D97-AF65-F5344CB8AC3E}">
        <p14:creationId xmlns:p14="http://schemas.microsoft.com/office/powerpoint/2010/main" val="3847654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101"/>
    </mc:Choice>
    <mc:Fallback xmlns="">
      <p:transition advClick="0" advTm="3101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337810" y="238887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>
                <a:latin typeface="Comic Sans MS" panose="030F0902030302020204" pitchFamily="66" charset="0"/>
              </a:rPr>
              <a:t>oa</a:t>
            </a:r>
            <a:endParaRPr lang="en-US" sz="9600" dirty="0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683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810"/>
    </mc:Choice>
    <mc:Fallback xmlns="">
      <p:transition advClick="0" advTm="281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337810" y="238887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>
                <a:latin typeface="Comic Sans MS" panose="030F0902030302020204" pitchFamily="66" charset="0"/>
              </a:rPr>
              <a:t>ff</a:t>
            </a:r>
            <a:endParaRPr lang="en-US" sz="9600" dirty="0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56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810"/>
    </mc:Choice>
    <mc:Fallback xmlns="">
      <p:transition advClick="0" advTm="281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337809" y="238887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Euphemia" pitchFamily="34" charset="0"/>
              </a:rPr>
              <a:t>l </a:t>
            </a:r>
            <a:r>
              <a:rPr lang="en-US" sz="9600" dirty="0" err="1">
                <a:latin typeface="Euphemia" pitchFamily="34" charset="0"/>
              </a:rPr>
              <a:t>l</a:t>
            </a:r>
            <a:endParaRPr lang="en-US" sz="9600" dirty="0">
              <a:latin typeface="Euphem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452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810"/>
    </mc:Choice>
    <mc:Fallback xmlns="">
      <p:transition advClick="0" advTm="281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337809" y="238887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>
                <a:latin typeface="Euphemia" pitchFamily="34" charset="0"/>
              </a:rPr>
              <a:t>ss</a:t>
            </a:r>
            <a:endParaRPr lang="en-US" sz="9600" dirty="0">
              <a:latin typeface="Euphem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20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810"/>
    </mc:Choice>
    <mc:Fallback xmlns="">
      <p:transition advClick="0" advTm="281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FF942FF-6B40-6C4B-BDED-6D361D3CCB6E}"/>
              </a:ext>
            </a:extLst>
          </p:cNvPr>
          <p:cNvSpPr txBox="1"/>
          <p:nvPr/>
        </p:nvSpPr>
        <p:spPr>
          <a:xfrm>
            <a:off x="4812030" y="248031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I  </a:t>
            </a:r>
            <a:r>
              <a:rPr lang="en-US" sz="9600" b="1" dirty="0" err="1">
                <a:latin typeface="Comic Sans MS" pitchFamily="66" charset="0"/>
              </a:rPr>
              <a:t>i</a:t>
            </a:r>
            <a:endParaRPr lang="en-US" sz="96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40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490"/>
    </mc:Choice>
    <mc:Fallback xmlns="">
      <p:transition advClick="0" advTm="349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337809" y="238887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>
                <a:latin typeface="Euphemia" pitchFamily="34" charset="0"/>
              </a:rPr>
              <a:t>zz</a:t>
            </a:r>
            <a:endParaRPr lang="en-US" sz="9600" dirty="0">
              <a:latin typeface="Euphem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66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810"/>
    </mc:Choice>
    <mc:Fallback xmlns="">
      <p:transition advClick="0" advTm="281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337809" y="238887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>
                <a:latin typeface="Comic Sans MS" pitchFamily="66" charset="0"/>
              </a:rPr>
              <a:t>ck</a:t>
            </a:r>
            <a:endParaRPr lang="en-US" sz="9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84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810"/>
    </mc:Choice>
    <mc:Fallback xmlns="">
      <p:transition advClick="0" advTm="281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602703" y="238887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Comic Sans MS" pitchFamily="66" charset="0"/>
              </a:rPr>
              <a:t>___</a:t>
            </a:r>
            <a:r>
              <a:rPr lang="en-US" sz="9600" dirty="0">
                <a:latin typeface="CG Omega" pitchFamily="34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387141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810"/>
    </mc:Choice>
    <mc:Fallback xmlns="">
      <p:transition advClick="0" advTm="281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201650" y="2533249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Comic Sans MS" pitchFamily="66" charset="0"/>
              </a:rPr>
              <a:t>a __ e</a:t>
            </a:r>
            <a:endParaRPr lang="en-US" sz="9600" dirty="0">
              <a:latin typeface="CG Omeg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951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810"/>
    </mc:Choice>
    <mc:Fallback xmlns="">
      <p:transition advClick="0" advTm="281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201650" y="2533249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Comic Sans MS" pitchFamily="66" charset="0"/>
              </a:rPr>
              <a:t>i __ e</a:t>
            </a:r>
            <a:endParaRPr lang="en-US" sz="9600" dirty="0">
              <a:latin typeface="CG Omeg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606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810"/>
    </mc:Choice>
    <mc:Fallback xmlns="">
      <p:transition advClick="0" advTm="281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201650" y="2533249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Comic Sans MS" pitchFamily="66" charset="0"/>
              </a:rPr>
              <a:t>o __ e</a:t>
            </a:r>
            <a:endParaRPr lang="en-US" sz="9600" dirty="0">
              <a:latin typeface="CG Omeg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576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810"/>
    </mc:Choice>
    <mc:Fallback xmlns="">
      <p:transition advClick="0" advTm="281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201650" y="2533249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Comic Sans MS" pitchFamily="66" charset="0"/>
              </a:rPr>
              <a:t>u __ e</a:t>
            </a:r>
            <a:endParaRPr lang="en-US" sz="9600" dirty="0">
              <a:latin typeface="CG Omeg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097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810"/>
    </mc:Choice>
    <mc:Fallback xmlns="">
      <p:transition advClick="0" advTm="281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116051" y="2533249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>
                <a:latin typeface="Comic Sans MS" pitchFamily="66" charset="0"/>
              </a:rPr>
              <a:t>wh</a:t>
            </a:r>
            <a:endParaRPr lang="en-US" sz="9600" dirty="0">
              <a:latin typeface="CG Omeg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097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810"/>
    </mc:Choice>
    <mc:Fallback xmlns="">
      <p:transition advClick="0" advTm="281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116051" y="2533249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Comic Sans MS" pitchFamily="66" charset="0"/>
              </a:rPr>
              <a:t>ay</a:t>
            </a:r>
            <a:endParaRPr lang="en-US" sz="9600" dirty="0">
              <a:latin typeface="CG Omeg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663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810"/>
    </mc:Choice>
    <mc:Fallback xmlns="">
      <p:transition advClick="0" advTm="281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116051" y="2533249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>
                <a:latin typeface="Comic Sans MS" pitchFamily="66" charset="0"/>
              </a:rPr>
              <a:t>ea</a:t>
            </a:r>
            <a:endParaRPr lang="en-US" sz="9600" dirty="0">
              <a:latin typeface="CG Omeg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555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810"/>
    </mc:Choice>
    <mc:Fallback xmlns="">
      <p:transition advClick="0" advTm="281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FF62AF-FB82-704F-BE1B-AC7AEAEBD45A}"/>
              </a:ext>
            </a:extLst>
          </p:cNvPr>
          <p:cNvSpPr txBox="1"/>
          <p:nvPr/>
        </p:nvSpPr>
        <p:spPr>
          <a:xfrm>
            <a:off x="4812030" y="248031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P  p</a:t>
            </a:r>
          </a:p>
        </p:txBody>
      </p:sp>
    </p:spTree>
    <p:extLst>
      <p:ext uri="{BB962C8B-B14F-4D97-AF65-F5344CB8AC3E}">
        <p14:creationId xmlns:p14="http://schemas.microsoft.com/office/powerpoint/2010/main" val="413182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61"/>
    </mc:Choice>
    <mc:Fallback xmlns="">
      <p:transition advClick="0" advTm="3061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116051" y="2533249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>
                <a:latin typeface="Comic Sans MS" pitchFamily="66" charset="0"/>
              </a:rPr>
              <a:t>igh</a:t>
            </a:r>
            <a:endParaRPr lang="en-US" sz="9600" dirty="0">
              <a:latin typeface="CG Omeg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599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810"/>
    </mc:Choice>
    <mc:Fallback xmlns="">
      <p:transition advClick="0" advTm="281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1AE7249-9388-9F46-8154-F418ECB5A6E3}"/>
              </a:ext>
            </a:extLst>
          </p:cNvPr>
          <p:cNvSpPr txBox="1"/>
          <p:nvPr/>
        </p:nvSpPr>
        <p:spPr>
          <a:xfrm>
            <a:off x="4903470" y="261747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N  n</a:t>
            </a:r>
          </a:p>
        </p:txBody>
      </p:sp>
    </p:spTree>
    <p:extLst>
      <p:ext uri="{BB962C8B-B14F-4D97-AF65-F5344CB8AC3E}">
        <p14:creationId xmlns:p14="http://schemas.microsoft.com/office/powerpoint/2010/main" val="335699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645"/>
    </mc:Choice>
    <mc:Fallback xmlns="">
      <p:transition advClick="0" advTm="3645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207BA50-A103-2741-9A60-7288D875F63F}"/>
              </a:ext>
            </a:extLst>
          </p:cNvPr>
          <p:cNvSpPr txBox="1"/>
          <p:nvPr/>
        </p:nvSpPr>
        <p:spPr>
          <a:xfrm>
            <a:off x="4812030" y="248031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R  r</a:t>
            </a:r>
          </a:p>
        </p:txBody>
      </p:sp>
    </p:spTree>
    <p:extLst>
      <p:ext uri="{BB962C8B-B14F-4D97-AF65-F5344CB8AC3E}">
        <p14:creationId xmlns:p14="http://schemas.microsoft.com/office/powerpoint/2010/main" val="104478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43"/>
    </mc:Choice>
    <mc:Fallback xmlns="">
      <p:transition advClick="0" advTm="3043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AE82AE-FFB5-9C46-959F-670B2577AC68}"/>
              </a:ext>
            </a:extLst>
          </p:cNvPr>
          <p:cNvSpPr txBox="1"/>
          <p:nvPr/>
        </p:nvSpPr>
        <p:spPr>
          <a:xfrm>
            <a:off x="4552949" y="250698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M  m</a:t>
            </a:r>
          </a:p>
        </p:txBody>
      </p:sp>
    </p:spTree>
    <p:extLst>
      <p:ext uri="{BB962C8B-B14F-4D97-AF65-F5344CB8AC3E}">
        <p14:creationId xmlns:p14="http://schemas.microsoft.com/office/powerpoint/2010/main" val="76650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44"/>
    </mc:Choice>
    <mc:Fallback xmlns="">
      <p:transition advClick="0" advTm="3044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0F25EC4-772C-5749-A798-CCDEE8F1034B}"/>
              </a:ext>
            </a:extLst>
          </p:cNvPr>
          <p:cNvSpPr txBox="1"/>
          <p:nvPr/>
        </p:nvSpPr>
        <p:spPr>
          <a:xfrm>
            <a:off x="4812030" y="248031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D  d</a:t>
            </a:r>
          </a:p>
        </p:txBody>
      </p:sp>
    </p:spTree>
    <p:extLst>
      <p:ext uri="{BB962C8B-B14F-4D97-AF65-F5344CB8AC3E}">
        <p14:creationId xmlns:p14="http://schemas.microsoft.com/office/powerpoint/2010/main" val="334979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875"/>
    </mc:Choice>
    <mc:Fallback xmlns="">
      <p:transition advClick="0" advTm="2875"/>
    </mc:Fallback>
  </mc:AlternateContent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1805</TotalTime>
  <Words>615</Words>
  <Application>Microsoft Macintosh PowerPoint</Application>
  <PresentationFormat>Widescreen</PresentationFormat>
  <Paragraphs>154</Paragraphs>
  <Slides>50</Slides>
  <Notes>50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8" baseType="lpstr">
      <vt:lpstr>Arial</vt:lpstr>
      <vt:lpstr>Calibri</vt:lpstr>
      <vt:lpstr>CG Omega</vt:lpstr>
      <vt:lpstr>Comic Sans MS</vt:lpstr>
      <vt:lpstr>Euphemia</vt:lpstr>
      <vt:lpstr>Gill Sans MT</vt:lpstr>
      <vt:lpstr>Impact</vt:lpstr>
      <vt:lpstr>Badge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Graham</dc:creator>
  <cp:lastModifiedBy>Claire Graham</cp:lastModifiedBy>
  <cp:revision>28</cp:revision>
  <dcterms:created xsi:type="dcterms:W3CDTF">2019-07-29T09:04:17Z</dcterms:created>
  <dcterms:modified xsi:type="dcterms:W3CDTF">2020-03-25T08:02:59Z</dcterms:modified>
</cp:coreProperties>
</file>