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7"/>
  </p:notesMasterIdLst>
  <p:sldIdLst>
    <p:sldId id="265" r:id="rId2"/>
    <p:sldId id="256" r:id="rId3"/>
    <p:sldId id="354" r:id="rId4"/>
    <p:sldId id="361" r:id="rId5"/>
    <p:sldId id="369" r:id="rId6"/>
    <p:sldId id="257" r:id="rId7"/>
    <p:sldId id="352" r:id="rId8"/>
    <p:sldId id="258" r:id="rId9"/>
    <p:sldId id="351" r:id="rId10"/>
    <p:sldId id="347" r:id="rId11"/>
    <p:sldId id="362" r:id="rId12"/>
    <p:sldId id="355" r:id="rId13"/>
    <p:sldId id="348" r:id="rId14"/>
    <p:sldId id="349" r:id="rId15"/>
    <p:sldId id="259" r:id="rId16"/>
    <p:sldId id="260" r:id="rId17"/>
    <p:sldId id="261" r:id="rId18"/>
    <p:sldId id="262" r:id="rId19"/>
    <p:sldId id="353" r:id="rId20"/>
    <p:sldId id="368" r:id="rId21"/>
    <p:sldId id="263" r:id="rId22"/>
    <p:sldId id="328" r:id="rId23"/>
    <p:sldId id="329" r:id="rId24"/>
    <p:sldId id="343" r:id="rId25"/>
    <p:sldId id="345" r:id="rId26"/>
    <p:sldId id="341" r:id="rId27"/>
    <p:sldId id="346" r:id="rId28"/>
    <p:sldId id="366" r:id="rId29"/>
    <p:sldId id="367" r:id="rId30"/>
    <p:sldId id="344" r:id="rId31"/>
    <p:sldId id="264" r:id="rId32"/>
    <p:sldId id="336" r:id="rId33"/>
    <p:sldId id="331" r:id="rId34"/>
    <p:sldId id="358" r:id="rId35"/>
    <p:sldId id="332" r:id="rId36"/>
    <p:sldId id="266" r:id="rId37"/>
    <p:sldId id="267" r:id="rId38"/>
    <p:sldId id="337" r:id="rId39"/>
    <p:sldId id="268" r:id="rId40"/>
    <p:sldId id="269" r:id="rId41"/>
    <p:sldId id="342" r:id="rId42"/>
    <p:sldId id="356" r:id="rId43"/>
    <p:sldId id="359" r:id="rId44"/>
    <p:sldId id="270" r:id="rId45"/>
    <p:sldId id="271" r:id="rId46"/>
    <p:sldId id="338" r:id="rId47"/>
    <p:sldId id="339" r:id="rId48"/>
    <p:sldId id="272" r:id="rId49"/>
    <p:sldId id="370" r:id="rId50"/>
    <p:sldId id="334" r:id="rId51"/>
    <p:sldId id="335" r:id="rId52"/>
    <p:sldId id="333" r:id="rId53"/>
    <p:sldId id="273" r:id="rId54"/>
    <p:sldId id="330" r:id="rId55"/>
    <p:sldId id="274" r:id="rId56"/>
    <p:sldId id="357" r:id="rId57"/>
    <p:sldId id="275" r:id="rId58"/>
    <p:sldId id="276" r:id="rId59"/>
    <p:sldId id="277" r:id="rId60"/>
    <p:sldId id="278" r:id="rId61"/>
    <p:sldId id="279" r:id="rId62"/>
    <p:sldId id="280" r:id="rId63"/>
    <p:sldId id="281" r:id="rId64"/>
    <p:sldId id="282" r:id="rId65"/>
    <p:sldId id="283" r:id="rId66"/>
    <p:sldId id="284" r:id="rId67"/>
    <p:sldId id="285" r:id="rId68"/>
    <p:sldId id="286" r:id="rId69"/>
    <p:sldId id="287" r:id="rId70"/>
    <p:sldId id="363" r:id="rId71"/>
    <p:sldId id="364" r:id="rId72"/>
    <p:sldId id="365" r:id="rId73"/>
    <p:sldId id="288" r:id="rId74"/>
    <p:sldId id="289" r:id="rId75"/>
    <p:sldId id="290" r:id="rId76"/>
    <p:sldId id="291" r:id="rId77"/>
    <p:sldId id="292" r:id="rId78"/>
    <p:sldId id="293" r:id="rId79"/>
    <p:sldId id="294" r:id="rId80"/>
    <p:sldId id="295" r:id="rId81"/>
    <p:sldId id="296" r:id="rId82"/>
    <p:sldId id="297" r:id="rId83"/>
    <p:sldId id="298" r:id="rId84"/>
    <p:sldId id="299" r:id="rId85"/>
    <p:sldId id="300" r:id="rId86"/>
    <p:sldId id="301" r:id="rId87"/>
    <p:sldId id="302" r:id="rId88"/>
    <p:sldId id="303" r:id="rId89"/>
    <p:sldId id="304" r:id="rId90"/>
    <p:sldId id="327" r:id="rId91"/>
    <p:sldId id="305" r:id="rId92"/>
    <p:sldId id="306" r:id="rId93"/>
    <p:sldId id="308" r:id="rId94"/>
    <p:sldId id="307" r:id="rId95"/>
    <p:sldId id="309" r:id="rId96"/>
    <p:sldId id="310" r:id="rId97"/>
    <p:sldId id="311" r:id="rId98"/>
    <p:sldId id="312" r:id="rId99"/>
    <p:sldId id="313" r:id="rId100"/>
    <p:sldId id="314" r:id="rId101"/>
    <p:sldId id="315" r:id="rId102"/>
    <p:sldId id="316" r:id="rId103"/>
    <p:sldId id="317" r:id="rId104"/>
    <p:sldId id="318" r:id="rId105"/>
    <p:sldId id="319" r:id="rId106"/>
    <p:sldId id="360" r:id="rId107"/>
    <p:sldId id="320" r:id="rId108"/>
    <p:sldId id="350" r:id="rId109"/>
    <p:sldId id="321" r:id="rId110"/>
    <p:sldId id="322" r:id="rId111"/>
    <p:sldId id="323" r:id="rId112"/>
    <p:sldId id="324" r:id="rId113"/>
    <p:sldId id="340" r:id="rId114"/>
    <p:sldId id="325" r:id="rId115"/>
    <p:sldId id="326" r:id="rId1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D27C-9EB0-2F46-A265-6EFA04DE114E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3079-9AD3-A84A-A0E9-933A64577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6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156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56973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960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1846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2033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49959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2697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418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6041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76949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4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89940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785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282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83250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650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9891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9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03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7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68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54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3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0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12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0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1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37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0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0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260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3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2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3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40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39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55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2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16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260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354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0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68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147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64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57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43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26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511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43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55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452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8906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60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31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05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0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63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32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06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31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08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2107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94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653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764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92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220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0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44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4488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72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935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210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346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7104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2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3576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4443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683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949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4047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2410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419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0347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416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863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524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5224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583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2814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826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9315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73744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5563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422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12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0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41479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699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4931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9883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4932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068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35714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5463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028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0235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63079-9AD3-A84A-A0E9-933A645774E0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0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AD7B6A-EEBE-6940-947B-33BF406F284F}"/>
              </a:ext>
            </a:extLst>
          </p:cNvPr>
          <p:cNvSpPr txBox="1"/>
          <p:nvPr/>
        </p:nvSpPr>
        <p:spPr>
          <a:xfrm>
            <a:off x="3947333" y="253092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omic Sans MS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677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76423"/>
    </mc:Choice>
    <mc:Fallback xmlns="">
      <p:transition spd="slow" advTm="764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44424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709161" y="2644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23046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332626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9487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upon</a:t>
            </a:r>
          </a:p>
        </p:txBody>
      </p:sp>
    </p:spTree>
    <p:extLst>
      <p:ext uri="{BB962C8B-B14F-4D97-AF65-F5344CB8AC3E}">
        <p14:creationId xmlns:p14="http://schemas.microsoft.com/office/powerpoint/2010/main" val="10470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223385" y="2503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always</a:t>
            </a:r>
          </a:p>
        </p:txBody>
      </p:sp>
    </p:spTree>
    <p:extLst>
      <p:ext uri="{BB962C8B-B14F-4D97-AF65-F5344CB8AC3E}">
        <p14:creationId xmlns:p14="http://schemas.microsoft.com/office/powerpoint/2010/main" val="42801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also</a:t>
            </a:r>
          </a:p>
        </p:txBody>
      </p:sp>
    </p:spTree>
    <p:extLst>
      <p:ext uri="{BB962C8B-B14F-4D97-AF65-F5344CB8AC3E}">
        <p14:creationId xmlns:p14="http://schemas.microsoft.com/office/powerpoint/2010/main" val="82529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09236" y="247459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71802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103079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377147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79287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house</a:t>
            </a:r>
          </a:p>
        </p:txBody>
      </p:sp>
    </p:spTree>
    <p:extLst>
      <p:ext uri="{BB962C8B-B14F-4D97-AF65-F5344CB8AC3E}">
        <p14:creationId xmlns:p14="http://schemas.microsoft.com/office/powerpoint/2010/main" val="37204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7082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125583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cover</a:t>
            </a:r>
          </a:p>
        </p:txBody>
      </p:sp>
    </p:spTree>
    <p:extLst>
      <p:ext uri="{BB962C8B-B14F-4D97-AF65-F5344CB8AC3E}">
        <p14:creationId xmlns:p14="http://schemas.microsoft.com/office/powerpoint/2010/main" val="42726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9612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323632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3702206" y="2460307"/>
            <a:ext cx="492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children</a:t>
            </a:r>
          </a:p>
        </p:txBody>
      </p:sp>
    </p:spTree>
    <p:extLst>
      <p:ext uri="{BB962C8B-B14F-4D97-AF65-F5344CB8AC3E}">
        <p14:creationId xmlns:p14="http://schemas.microsoft.com/office/powerpoint/2010/main" val="214245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059044" y="2517457"/>
            <a:ext cx="4604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mother</a:t>
            </a:r>
          </a:p>
        </p:txBody>
      </p:sp>
    </p:spTree>
    <p:extLst>
      <p:ext uri="{BB962C8B-B14F-4D97-AF65-F5344CB8AC3E}">
        <p14:creationId xmlns:p14="http://schemas.microsoft.com/office/powerpoint/2010/main" val="31191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183660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father</a:t>
            </a:r>
          </a:p>
        </p:txBody>
      </p:sp>
    </p:spTree>
    <p:extLst>
      <p:ext uri="{BB962C8B-B14F-4D97-AF65-F5344CB8AC3E}">
        <p14:creationId xmlns:p14="http://schemas.microsoft.com/office/powerpoint/2010/main" val="30383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558061" y="2507808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5593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356614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391457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FF62AF-FB82-704F-BE1B-AC7AEAEBD45A}"/>
              </a:ext>
            </a:extLst>
          </p:cNvPr>
          <p:cNvSpPr txBox="1"/>
          <p:nvPr/>
        </p:nvSpPr>
        <p:spPr>
          <a:xfrm>
            <a:off x="5049536" y="255156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413182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AE7249-9388-9F46-8154-F418ECB5A6E3}"/>
              </a:ext>
            </a:extLst>
          </p:cNvPr>
          <p:cNvSpPr txBox="1"/>
          <p:nvPr/>
        </p:nvSpPr>
        <p:spPr>
          <a:xfrm>
            <a:off x="5061412" y="253968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3569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07BA50-A103-2741-9A60-7288D875F63F}"/>
              </a:ext>
            </a:extLst>
          </p:cNvPr>
          <p:cNvSpPr txBox="1"/>
          <p:nvPr/>
        </p:nvSpPr>
        <p:spPr>
          <a:xfrm>
            <a:off x="5283518" y="253746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104478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E82AE-FFB5-9C46-959F-670B2577AC68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76650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91806" y="2644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7768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D81B079-4081-124A-8CF7-3407C94F890F}"/>
              </a:ext>
            </a:extLst>
          </p:cNvPr>
          <p:cNvSpPr txBox="1"/>
          <p:nvPr/>
        </p:nvSpPr>
        <p:spPr>
          <a:xfrm>
            <a:off x="5097038" y="2504061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35534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59230"/>
    </mc:Choice>
    <mc:Fallback xmlns="">
      <p:transition spd="slow" advTm="5923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anose="030F0902030302020204" pitchFamily="66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234522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F25EC4-772C-5749-A798-CCDEE8F1034B}"/>
              </a:ext>
            </a:extLst>
          </p:cNvPr>
          <p:cNvSpPr txBox="1"/>
          <p:nvPr/>
        </p:nvSpPr>
        <p:spPr>
          <a:xfrm>
            <a:off x="5025230" y="2449323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334979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26756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411808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202884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281420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198520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93043" y="2495933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34363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124070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93043" y="248405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7944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593687" y="244843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8600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62863"/>
    </mc:Choice>
    <mc:Fallback xmlns="">
      <p:transition spd="slow" advTm="62863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got</a:t>
            </a:r>
          </a:p>
        </p:txBody>
      </p:sp>
    </p:spTree>
    <p:extLst>
      <p:ext uri="{BB962C8B-B14F-4D97-AF65-F5344CB8AC3E}">
        <p14:creationId xmlns:p14="http://schemas.microsoft.com/office/powerpoint/2010/main" val="9188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283517" y="2480311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78518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79931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3496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03681" y="244843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35866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6136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63058" y="2412806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97558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140643" y="240887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427585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283517" y="2644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5636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250571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54918" y="2494598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311076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23107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85"/>
    </mc:Choice>
    <mc:Fallback xmlns="">
      <p:transition spd="slow" advTm="985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41071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904918" y="244843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12474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2374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84284" y="244843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make</a:t>
            </a:r>
          </a:p>
        </p:txBody>
      </p:sp>
    </p:spTree>
    <p:extLst>
      <p:ext uri="{BB962C8B-B14F-4D97-AF65-F5344CB8AC3E}">
        <p14:creationId xmlns:p14="http://schemas.microsoft.com/office/powerpoint/2010/main" val="14763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69143" y="2451735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67281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726305" y="2451735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63675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54814" y="24721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called</a:t>
            </a:r>
          </a:p>
        </p:txBody>
      </p:sp>
    </p:spTree>
    <p:extLst>
      <p:ext uri="{BB962C8B-B14F-4D97-AF65-F5344CB8AC3E}">
        <p14:creationId xmlns:p14="http://schemas.microsoft.com/office/powerpoint/2010/main" val="20526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27515" y="229405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316973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said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C2970F-7C92-DD40-976E-EA13DFC4B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6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976170" y="2448431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very</a:t>
            </a:r>
          </a:p>
        </p:txBody>
      </p:sp>
    </p:spTree>
    <p:extLst>
      <p:ext uri="{BB962C8B-B14F-4D97-AF65-F5344CB8AC3E}">
        <p14:creationId xmlns:p14="http://schemas.microsoft.com/office/powerpoint/2010/main" val="285910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409321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125790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178499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916793" y="24721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421036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6432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703038" y="2495933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46846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20171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01157" y="2495933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looked</a:t>
            </a:r>
          </a:p>
        </p:txBody>
      </p:sp>
    </p:spTree>
    <p:extLst>
      <p:ext uri="{BB962C8B-B14F-4D97-AF65-F5344CB8AC3E}">
        <p14:creationId xmlns:p14="http://schemas.microsoft.com/office/powerpoint/2010/main" val="40031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1203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3489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330571" y="239039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3331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212080" y="24803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60238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D0749B-FFF8-F448-9D88-3E25702B721E}"/>
              </a:ext>
            </a:extLst>
          </p:cNvPr>
          <p:cNvSpPr txBox="1"/>
          <p:nvPr/>
        </p:nvSpPr>
        <p:spPr>
          <a:xfrm>
            <a:off x="5239542" y="2644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381383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26392" y="2394585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7431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80560" y="234315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Twinkl Cursive Unlooped Thin" panose="02000000000000000000" pitchFamily="2" charset="77"/>
              </a:rPr>
              <a:t>  </a:t>
            </a:r>
            <a:r>
              <a:rPr lang="en-US" sz="9600" b="1" dirty="0">
                <a:latin typeface="Comic Sans MS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3091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912042" y="236601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16151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40680" y="242316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6933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77752" y="247173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25674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83493" y="251460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390221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2092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788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345484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17683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40291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427432" y="24721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221601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3666" y="2484058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324081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976170" y="254343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93260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69292" y="248405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326099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4615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23423" y="24888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30013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51998" y="2474595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391262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23436" y="247459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83378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766311" y="24888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14898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66273" y="24888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161836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94753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F942FF-6B40-6C4B-BDED-6D361D3CCB6E}"/>
              </a:ext>
            </a:extLst>
          </p:cNvPr>
          <p:cNvSpPr txBox="1"/>
          <p:nvPr/>
        </p:nvSpPr>
        <p:spPr>
          <a:xfrm>
            <a:off x="5061412" y="2504061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78240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80560" y="251745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10685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334342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51986" y="2446019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407152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31657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94848" y="2503170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19052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8456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143045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3769112" y="2460307"/>
            <a:ext cx="5137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24238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3739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094923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4586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5598321" y="2379583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61070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19910" y="2484058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35100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594861" y="24888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10828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51986" y="2474594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should</a:t>
            </a:r>
          </a:p>
        </p:txBody>
      </p:sp>
    </p:spTree>
    <p:extLst>
      <p:ext uri="{BB962C8B-B14F-4D97-AF65-F5344CB8AC3E}">
        <p14:creationId xmlns:p14="http://schemas.microsoft.com/office/powerpoint/2010/main" val="108818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21540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451985" y="2474595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273545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408839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130807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goes</a:t>
            </a:r>
          </a:p>
        </p:txBody>
      </p:sp>
    </p:spTree>
    <p:extLst>
      <p:ext uri="{BB962C8B-B14F-4D97-AF65-F5344CB8AC3E}">
        <p14:creationId xmlns:p14="http://schemas.microsoft.com/office/powerpoint/2010/main" val="146740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837748" y="2460307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does</a:t>
            </a:r>
          </a:p>
        </p:txBody>
      </p:sp>
    </p:spTree>
    <p:extLst>
      <p:ext uri="{BB962C8B-B14F-4D97-AF65-F5344CB8AC3E}">
        <p14:creationId xmlns:p14="http://schemas.microsoft.com/office/powerpoint/2010/main" val="41371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47E27F-404D-1D42-9813-D8ED6309FDA5}"/>
              </a:ext>
            </a:extLst>
          </p:cNvPr>
          <p:cNvSpPr txBox="1"/>
          <p:nvPr/>
        </p:nvSpPr>
        <p:spPr>
          <a:xfrm>
            <a:off x="4637723" y="2488882"/>
            <a:ext cx="4297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omic Sans MS" pitchFamily="66" charset="0"/>
              </a:rPr>
              <a:t>made</a:t>
            </a:r>
          </a:p>
        </p:txBody>
      </p:sp>
    </p:spTree>
    <p:extLst>
      <p:ext uri="{BB962C8B-B14F-4D97-AF65-F5344CB8AC3E}">
        <p14:creationId xmlns:p14="http://schemas.microsoft.com/office/powerpoint/2010/main" val="6359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 advTm="970"/>
    </mc:Choice>
    <mc:Fallback xmlns="">
      <p:transition spd="slow" advTm="970"/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512</TotalTime>
  <Words>233</Words>
  <Application>Microsoft Macintosh PowerPoint</Application>
  <PresentationFormat>Widescreen</PresentationFormat>
  <Paragraphs>233</Paragraphs>
  <Slides>115</Slides>
  <Notes>115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115</vt:i4>
      </vt:variant>
    </vt:vector>
  </HeadingPairs>
  <TitlesOfParts>
    <vt:vector size="122" baseType="lpstr">
      <vt:lpstr>Arial</vt:lpstr>
      <vt:lpstr>Calibri</vt:lpstr>
      <vt:lpstr>Comic Sans MS</vt:lpstr>
      <vt:lpstr>Gill Sans MT</vt:lpstr>
      <vt:lpstr>Impact</vt:lpstr>
      <vt:lpstr>Twinkl Cursive Unlooped Thin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Graham</dc:creator>
  <cp:lastModifiedBy>Claire Graham</cp:lastModifiedBy>
  <cp:revision>13</cp:revision>
  <dcterms:created xsi:type="dcterms:W3CDTF">2019-07-29T09:04:17Z</dcterms:created>
  <dcterms:modified xsi:type="dcterms:W3CDTF">2020-03-25T07:52:35Z</dcterms:modified>
</cp:coreProperties>
</file>