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EE684EB-DF87-4D91-AC9F-5E04DF09F85E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DA6B8F-C234-4B7D-B89F-EEABD3C3E8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84EB-DF87-4D91-AC9F-5E04DF09F85E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6B8F-C234-4B7D-B89F-EEABD3C3E8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84EB-DF87-4D91-AC9F-5E04DF09F85E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6B8F-C234-4B7D-B89F-EEABD3C3E8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EE684EB-DF87-4D91-AC9F-5E04DF09F85E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6B8F-C234-4B7D-B89F-EEABD3C3E8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EE684EB-DF87-4D91-AC9F-5E04DF09F85E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DA6B8F-C234-4B7D-B89F-EEABD3C3E810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EE684EB-DF87-4D91-AC9F-5E04DF09F85E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DA6B8F-C234-4B7D-B89F-EEABD3C3E8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EE684EB-DF87-4D91-AC9F-5E04DF09F85E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DA6B8F-C234-4B7D-B89F-EEABD3C3E81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84EB-DF87-4D91-AC9F-5E04DF09F85E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A6B8F-C234-4B7D-B89F-EEABD3C3E8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EE684EB-DF87-4D91-AC9F-5E04DF09F85E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DA6B8F-C234-4B7D-B89F-EEABD3C3E810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EE684EB-DF87-4D91-AC9F-5E04DF09F85E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DA6B8F-C234-4B7D-B89F-EEABD3C3E81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EE684EB-DF87-4D91-AC9F-5E04DF09F85E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DA6B8F-C234-4B7D-B89F-EEABD3C3E810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EE684EB-DF87-4D91-AC9F-5E04DF09F85E}" type="datetimeFigureOut">
              <a:rPr lang="en-GB" smtClean="0"/>
              <a:t>15/02/2019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DA6B8F-C234-4B7D-B89F-EEABD3C3E810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b="1" dirty="0" smtClean="0"/>
              <a:t>‘Winter’ by Edwin Morgan</a:t>
            </a:r>
            <a:endParaRPr lang="en-GB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tx1"/>
                </a:solidFill>
              </a:rPr>
              <a:t>By Grace McCafferty, </a:t>
            </a:r>
            <a:r>
              <a:rPr lang="en-GB" sz="2800" b="1" dirty="0" err="1" smtClean="0">
                <a:solidFill>
                  <a:schemeClr val="tx1"/>
                </a:solidFill>
              </a:rPr>
              <a:t>Niamh</a:t>
            </a:r>
            <a:r>
              <a:rPr lang="en-GB" sz="2800" b="1" dirty="0" smtClean="0">
                <a:solidFill>
                  <a:schemeClr val="tx1"/>
                </a:solidFill>
              </a:rPr>
              <a:t> </a:t>
            </a:r>
            <a:r>
              <a:rPr lang="en-GB" sz="2800" b="1" dirty="0" err="1" smtClean="0">
                <a:solidFill>
                  <a:schemeClr val="tx1"/>
                </a:solidFill>
              </a:rPr>
              <a:t>McGinn</a:t>
            </a:r>
            <a:r>
              <a:rPr lang="en-GB" sz="2800" b="1" dirty="0" smtClean="0">
                <a:solidFill>
                  <a:schemeClr val="tx1"/>
                </a:solidFill>
              </a:rPr>
              <a:t>, Drew McCartney and Sophie Kelly</a:t>
            </a:r>
            <a:endParaRPr lang="en-GB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8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Death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Death </a:t>
            </a:r>
            <a:r>
              <a:rPr lang="en-GB" dirty="0"/>
              <a:t>is the act of </a:t>
            </a:r>
            <a:r>
              <a:rPr lang="en-GB" dirty="0" smtClean="0"/>
              <a:t>dying, It </a:t>
            </a:r>
            <a:r>
              <a:rPr lang="en-GB" dirty="0" smtClean="0"/>
              <a:t>is </a:t>
            </a:r>
            <a:r>
              <a:rPr lang="en-GB" dirty="0"/>
              <a:t>the permanent end of </a:t>
            </a:r>
            <a:r>
              <a:rPr lang="en-GB" dirty="0" smtClean="0"/>
              <a:t>life </a:t>
            </a:r>
            <a:r>
              <a:rPr lang="en-GB" dirty="0"/>
              <a:t>of a biological </a:t>
            </a:r>
            <a:r>
              <a:rPr lang="en-GB" dirty="0" smtClean="0"/>
              <a:t>organism.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200" y="3709210"/>
            <a:ext cx="65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534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Quotes in </a:t>
            </a:r>
            <a:r>
              <a:rPr lang="en-GB" dirty="0"/>
              <a:t>W</a:t>
            </a:r>
            <a:r>
              <a:rPr lang="en-GB" dirty="0" smtClean="0"/>
              <a:t>inter for the theme Death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“woods decay, and after, many a summer dies.”</a:t>
            </a:r>
          </a:p>
          <a:p>
            <a:r>
              <a:rPr lang="en-GB" dirty="0" smtClean="0"/>
              <a:t>“I do not know about that grey dead </a:t>
            </a:r>
            <a:r>
              <a:rPr lang="en-GB" dirty="0" smtClean="0"/>
              <a:t>pane of ice.”</a:t>
            </a:r>
            <a:endParaRPr lang="en-GB" dirty="0" smtClean="0"/>
          </a:p>
          <a:p>
            <a:r>
              <a:rPr lang="en-GB" dirty="0" smtClean="0"/>
              <a:t>“After many summer dyes, the swan-white ice glints only crystal beyond white”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72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 of Quote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dirty="0"/>
              <a:t>“woods decay, and after, many a summer dies.”</a:t>
            </a:r>
          </a:p>
          <a:p>
            <a:endParaRPr lang="en-GB" dirty="0" smtClean="0"/>
          </a:p>
          <a:p>
            <a:r>
              <a:rPr lang="en-GB" dirty="0" smtClean="0"/>
              <a:t>Decay means deterioration, lifelessness and unpleasantness</a:t>
            </a:r>
          </a:p>
          <a:p>
            <a:r>
              <a:rPr lang="en-GB" dirty="0" smtClean="0"/>
              <a:t>“summer dies” is the technique personification and it means lack of light.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517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 of Quote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“I do not know about that grey dead </a:t>
            </a:r>
            <a:r>
              <a:rPr lang="en-GB" dirty="0" smtClean="0"/>
              <a:t>pane if ice.”</a:t>
            </a:r>
          </a:p>
          <a:p>
            <a:endParaRPr lang="en-GB" dirty="0"/>
          </a:p>
          <a:p>
            <a:r>
              <a:rPr lang="en-GB" dirty="0" smtClean="0"/>
              <a:t>“grey dead plane of ice” is a metaphor which is comparing ice to a window pane, saying that it is impossible to see anything other than the grim reality of winter.</a:t>
            </a:r>
            <a:endParaRPr lang="en-GB" dirty="0"/>
          </a:p>
          <a:p>
            <a:pPr marL="64008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72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Analysis of Quote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“After many summer dyes, the swan-white ice glints only crystal beyond white</a:t>
            </a:r>
            <a:r>
              <a:rPr lang="en-GB" dirty="0" smtClean="0"/>
              <a:t>”</a:t>
            </a:r>
          </a:p>
          <a:p>
            <a:endParaRPr lang="en-GB" dirty="0"/>
          </a:p>
          <a:p>
            <a:r>
              <a:rPr lang="en-GB" dirty="0" smtClean="0"/>
              <a:t>This is repetition of the second line, changing the colours of the season.</a:t>
            </a:r>
          </a:p>
          <a:p>
            <a:r>
              <a:rPr lang="en-GB" dirty="0" smtClean="0"/>
              <a:t>White is usually associated with purity and innocence.</a:t>
            </a:r>
          </a:p>
          <a:p>
            <a:r>
              <a:rPr lang="en-GB" dirty="0" smtClean="0"/>
              <a:t>Crystal gives a sense of nothingness.</a:t>
            </a:r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50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 You For Listening!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n-GB" smtClean="0"/>
              <a:t>                         Any Questions!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64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68</TotalTime>
  <Words>234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‘Winter’ by Edwin Morgan</vt:lpstr>
      <vt:lpstr>Death</vt:lpstr>
      <vt:lpstr>Quotes in Winter for the theme Death</vt:lpstr>
      <vt:lpstr>Analysis of Quote 1</vt:lpstr>
      <vt:lpstr>Analysis of Quote 2</vt:lpstr>
      <vt:lpstr>Analysis of Quote 3</vt:lpstr>
      <vt:lpstr>Thank You For Listening!</vt:lpstr>
    </vt:vector>
  </TitlesOfParts>
  <Company>Glasgow City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‘Winter’ by Edwin Morgan</dc:title>
  <dc:creator>Grace McIntyre Doran McCafferty (St Thomas Aquinas)</dc:creator>
  <cp:lastModifiedBy>Grace McIntyre Doran McCafferty (St Thomas Aquinas)</cp:lastModifiedBy>
  <cp:revision>12</cp:revision>
  <dcterms:created xsi:type="dcterms:W3CDTF">2019-02-14T09:47:28Z</dcterms:created>
  <dcterms:modified xsi:type="dcterms:W3CDTF">2019-02-15T14:39:46Z</dcterms:modified>
</cp:coreProperties>
</file>