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D0F1-6CE8-460F-967C-A7F41705D4F4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326BAD-988D-4FBF-9C13-94ADB8A00B9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D0F1-6CE8-460F-967C-A7F41705D4F4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6BAD-988D-4FBF-9C13-94ADB8A00B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D0F1-6CE8-460F-967C-A7F41705D4F4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6BAD-988D-4FBF-9C13-94ADB8A00B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D0F1-6CE8-460F-967C-A7F41705D4F4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6BAD-988D-4FBF-9C13-94ADB8A00B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D0F1-6CE8-460F-967C-A7F41705D4F4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6BAD-988D-4FBF-9C13-94ADB8A00B9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D0F1-6CE8-460F-967C-A7F41705D4F4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6BAD-988D-4FBF-9C13-94ADB8A00B9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D0F1-6CE8-460F-967C-A7F41705D4F4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6BAD-988D-4FBF-9C13-94ADB8A00B9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D0F1-6CE8-460F-967C-A7F41705D4F4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6BAD-988D-4FBF-9C13-94ADB8A00B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D0F1-6CE8-460F-967C-A7F41705D4F4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6BAD-988D-4FBF-9C13-94ADB8A00B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D0F1-6CE8-460F-967C-A7F41705D4F4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6BAD-988D-4FBF-9C13-94ADB8A00B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D0F1-6CE8-460F-967C-A7F41705D4F4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6BAD-988D-4FBF-9C13-94ADB8A00B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89BD0F1-6CE8-460F-967C-A7F41705D4F4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1326BAD-988D-4FBF-9C13-94ADB8A00B9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7772400" cy="1224136"/>
          </a:xfrm>
        </p:spPr>
        <p:txBody>
          <a:bodyPr/>
          <a:lstStyle/>
          <a:p>
            <a:r>
              <a:rPr lang="en-GB" dirty="0" smtClean="0"/>
              <a:t>‘Winter’ By Edwin Morgan- Decay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5373216"/>
            <a:ext cx="6400800" cy="1219200"/>
          </a:xfrm>
        </p:spPr>
        <p:txBody>
          <a:bodyPr/>
          <a:lstStyle/>
          <a:p>
            <a:r>
              <a:rPr lang="en-GB" dirty="0" err="1" smtClean="0"/>
              <a:t>Brodie</a:t>
            </a:r>
            <a:r>
              <a:rPr lang="en-GB" dirty="0" smtClean="0"/>
              <a:t>, </a:t>
            </a:r>
            <a:r>
              <a:rPr lang="en-GB" dirty="0" err="1" smtClean="0"/>
              <a:t>Miljana</a:t>
            </a:r>
            <a:r>
              <a:rPr lang="en-GB" dirty="0" smtClean="0"/>
              <a:t>, </a:t>
            </a:r>
            <a:r>
              <a:rPr lang="en-GB" dirty="0" err="1" smtClean="0"/>
              <a:t>Tolu</a:t>
            </a:r>
            <a:r>
              <a:rPr lang="en-GB" dirty="0" smtClean="0"/>
              <a:t> &amp; Erin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44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decay mean?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Decay is the state or process of rotting or decomposition.</a:t>
            </a:r>
          </a:p>
          <a:p>
            <a:r>
              <a:rPr lang="en-GB" dirty="0" smtClean="0"/>
              <a:t>Decay links to the poem ‘Winter’ by Edwin Morgan</a:t>
            </a:r>
            <a:r>
              <a:rPr lang="en-GB" dirty="0" smtClean="0"/>
              <a:t>, as the word itself is continuously used to reiterate its importance in the poem.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92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Quotations-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“The year goes, the woods decay, and after, many a summer dies</a:t>
            </a:r>
            <a:r>
              <a:rPr lang="en-GB" dirty="0" smtClean="0"/>
              <a:t>.”</a:t>
            </a:r>
          </a:p>
          <a:p>
            <a:endParaRPr lang="en-GB" dirty="0" smtClean="0"/>
          </a:p>
          <a:p>
            <a:r>
              <a:rPr lang="en-GB" dirty="0" smtClean="0"/>
              <a:t>Analysis- the word ‘goes’ gives us the idea of departure and loss. Personification is used in the term ‘dies’ to give us the impression of the season ‘dying’. There is a lack of light, energy and vibrancy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Link to theme- It explicitly has the word ‘decay’ in the quotation which makes it evident to the reader that winter is a time of depression and lifelessness.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79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Quotations-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“Fades off, goes, the scene, the voices fade</a:t>
            </a:r>
            <a:r>
              <a:rPr lang="en-GB" dirty="0" smtClean="0"/>
              <a:t>,”</a:t>
            </a:r>
          </a:p>
          <a:p>
            <a:endParaRPr lang="en-GB" dirty="0" smtClean="0"/>
          </a:p>
          <a:p>
            <a:r>
              <a:rPr lang="en-GB" dirty="0" smtClean="0"/>
              <a:t>Analysis- The repetition of ‘fades’ emphasises winter as a time of death, decay and nothingness. The commas act as breaks in the </a:t>
            </a:r>
            <a:r>
              <a:rPr lang="en-GB" dirty="0" smtClean="0"/>
              <a:t>quotation which carries the rhythm of the poem.</a:t>
            </a:r>
          </a:p>
          <a:p>
            <a:endParaRPr lang="en-GB" dirty="0" smtClean="0"/>
          </a:p>
          <a:p>
            <a:r>
              <a:rPr lang="en-GB" dirty="0" smtClean="0"/>
              <a:t>Link to theme </a:t>
            </a:r>
            <a:r>
              <a:rPr lang="en-GB" dirty="0" smtClean="0"/>
              <a:t>– this shows decay as its symbolic when speaking about life fading away during the time of winter.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16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Quotations-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 the woods that fall, decay and break, the dark comes down,”</a:t>
            </a:r>
          </a:p>
          <a:p>
            <a:endParaRPr lang="en-GB" dirty="0" smtClean="0"/>
          </a:p>
          <a:p>
            <a:r>
              <a:rPr lang="en-GB" dirty="0" smtClean="0"/>
              <a:t>Analysis- The use of the words ‘fall, decay and break’ give us the idea again of a slow death and the idea of losing power and strength. The darkness is personified as an overwhelming  entity engulfing those around at night.</a:t>
            </a:r>
          </a:p>
          <a:p>
            <a:endParaRPr lang="en-GB" dirty="0" smtClean="0"/>
          </a:p>
          <a:p>
            <a:r>
              <a:rPr lang="en-GB" dirty="0" smtClean="0"/>
              <a:t>Link to theme- the description of the trees decaying shows that winter is a time of destruction.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7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Poets Overall Message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Edwin Morgan puts across that winter is a time of decay and isolation.</a:t>
            </a:r>
          </a:p>
          <a:p>
            <a:r>
              <a:rPr lang="en-GB" dirty="0" smtClean="0"/>
              <a:t>He shows that winter symbolises sadness and contrasts with the other seasons as it is a season with dark connotations associated with it.</a:t>
            </a:r>
          </a:p>
          <a:p>
            <a:r>
              <a:rPr lang="en-GB" dirty="0"/>
              <a:t> </a:t>
            </a:r>
            <a:r>
              <a:rPr lang="en-GB" dirty="0" smtClean="0"/>
              <a:t>Morgan is making it clear that he is directly involved in the poem.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97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60</TotalTime>
  <Words>361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Executive</vt:lpstr>
      <vt:lpstr>‘Winter’ By Edwin Morgan- Decay</vt:lpstr>
      <vt:lpstr>What does decay mean?</vt:lpstr>
      <vt:lpstr>Key Quotations-</vt:lpstr>
      <vt:lpstr>Key Quotations-</vt:lpstr>
      <vt:lpstr>Key Quotations-</vt:lpstr>
      <vt:lpstr>Poets Overall Message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‘Winter’- Decay</dc:title>
  <dc:creator>Brodie Vernal (St Thomas Aquinas)</dc:creator>
  <cp:lastModifiedBy>Brodie Vernal (St Thomas Aquinas)</cp:lastModifiedBy>
  <cp:revision>10</cp:revision>
  <dcterms:created xsi:type="dcterms:W3CDTF">2019-02-14T09:50:19Z</dcterms:created>
  <dcterms:modified xsi:type="dcterms:W3CDTF">2019-02-15T14:36:34Z</dcterms:modified>
</cp:coreProperties>
</file>