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0D44-740E-48E0-B3BD-0776A9C34D3D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180-3832-47E8-8950-F79393BF0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0D44-740E-48E0-B3BD-0776A9C34D3D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180-3832-47E8-8950-F79393BF0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0D44-740E-48E0-B3BD-0776A9C34D3D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180-3832-47E8-8950-F79393BF0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0D44-740E-48E0-B3BD-0776A9C34D3D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180-3832-47E8-8950-F79393BF0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0D44-740E-48E0-B3BD-0776A9C34D3D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180-3832-47E8-8950-F79393BF0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0D44-740E-48E0-B3BD-0776A9C34D3D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180-3832-47E8-8950-F79393BF0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0D44-740E-48E0-B3BD-0776A9C34D3D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180-3832-47E8-8950-F79393BF0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0D44-740E-48E0-B3BD-0776A9C34D3D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180-3832-47E8-8950-F79393BF0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0D44-740E-48E0-B3BD-0776A9C34D3D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180-3832-47E8-8950-F79393BF0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0D44-740E-48E0-B3BD-0776A9C34D3D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180-3832-47E8-8950-F79393BF097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30D44-740E-48E0-B3BD-0776A9C34D3D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C6A180-3832-47E8-8950-F79393BF0971}" type="slidenum">
              <a:rPr lang="en-GB" smtClean="0"/>
              <a:t>‹#›</a:t>
            </a:fld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30D44-740E-48E0-B3BD-0776A9C34D3D}" type="datetimeFigureOut">
              <a:rPr lang="en-GB" smtClean="0"/>
              <a:t>20/02/2019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6A180-3832-47E8-8950-F79393BF0971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Winter – Passing of Time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Anna, Rose, Amelia &amp; Rebecca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54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Passing Of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Edwin Morgan’s poem Winter focuses on many themes, one of which is the passing of time.</a:t>
            </a:r>
          </a:p>
          <a:p>
            <a:pPr marL="0" indent="0">
              <a:buNone/>
            </a:pPr>
            <a:r>
              <a:rPr lang="en-GB" dirty="0" smtClean="0"/>
              <a:t>He emphasises that each season represents a time of your life, with winter being the final stage. It represents the death and decay and the depressing feelings that come with this time of year.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78779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Quote 1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“After many summer dyes” </a:t>
            </a:r>
          </a:p>
        </p:txBody>
      </p:sp>
    </p:spTree>
    <p:extLst>
      <p:ext uri="{BB962C8B-B14F-4D97-AF65-F5344CB8AC3E}">
        <p14:creationId xmlns:p14="http://schemas.microsoft.com/office/powerpoint/2010/main" val="201637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Explanation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Repetition of second line – change of measuring – changing colours of </a:t>
            </a:r>
            <a:r>
              <a:rPr lang="en-GB" dirty="0" smtClean="0"/>
              <a:t>seasons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78316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Quote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“The shouts run off into it and disappear”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9063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Explanation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Personification of “shouts” representing unknown voices – mystery danger, eerie image.</a:t>
            </a:r>
          </a:p>
          <a:p>
            <a:r>
              <a:rPr lang="en-GB" dirty="0" smtClean="0"/>
              <a:t>Darkness personified-overwhelming entity, engulfing those around night.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88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Edwin </a:t>
            </a:r>
            <a:r>
              <a:rPr lang="en-GB" dirty="0"/>
              <a:t>M</a:t>
            </a:r>
            <a:r>
              <a:rPr lang="en-GB" dirty="0" smtClean="0"/>
              <a:t>organ emphasises the point that winter is a associated with the unhappiness in life. The end of the year has brought change, death and destruction of life. It is a dark time of year that has come after the cheery, fun filled seasons. Winter is engulfing and stealing away all sense </a:t>
            </a:r>
            <a:r>
              <a:rPr lang="en-GB" smtClean="0"/>
              <a:t>of life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96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 smtClean="0"/>
              <a:t>Thanks for Listening!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71302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ter">
  <a:themeElements>
    <a:clrScheme name="Winter">
      <a:dk1>
        <a:sysClr val="windowText" lastClr="000000"/>
      </a:dk1>
      <a:lt1>
        <a:sysClr val="window" lastClr="FFFFFF"/>
      </a:lt1>
      <a:dk2>
        <a:srgbClr val="1F7BB6"/>
      </a:dk2>
      <a:lt2>
        <a:srgbClr val="C5E1FE"/>
      </a:lt2>
      <a:accent1>
        <a:srgbClr val="B2BDC1"/>
      </a:accent1>
      <a:accent2>
        <a:srgbClr val="767D83"/>
      </a:accent2>
      <a:accent3>
        <a:srgbClr val="3E505C"/>
      </a:accent3>
      <a:accent4>
        <a:srgbClr val="386489"/>
      </a:accent4>
      <a:accent5>
        <a:srgbClr val="4C80AF"/>
      </a:accent5>
      <a:accent6>
        <a:srgbClr val="7DA7D1"/>
      </a:accent6>
      <a:hlink>
        <a:srgbClr val="408080"/>
      </a:hlink>
      <a:folHlink>
        <a:srgbClr val="5EAEAE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TM02455519[[fn=Winter]]</Template>
  <TotalTime>57</TotalTime>
  <Words>195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Winter</vt:lpstr>
      <vt:lpstr>Winter – Passing of Time</vt:lpstr>
      <vt:lpstr>Passing Of Time</vt:lpstr>
      <vt:lpstr>Quote 1 </vt:lpstr>
      <vt:lpstr>Explanation </vt:lpstr>
      <vt:lpstr>Quote 2</vt:lpstr>
      <vt:lpstr>Explanation </vt:lpstr>
      <vt:lpstr>Conclusion</vt:lpstr>
      <vt:lpstr> 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Winter – Passing of Time</dc:title>
  <dc:creator>Amelia Cully (St Thomas Aquinas)</dc:creator>
  <cp:lastModifiedBy>MInnes (St Thomas Aquinas)</cp:lastModifiedBy>
  <cp:revision>7</cp:revision>
  <dcterms:created xsi:type="dcterms:W3CDTF">2019-02-14T09:59:12Z</dcterms:created>
  <dcterms:modified xsi:type="dcterms:W3CDTF">2019-02-20T14:08:48Z</dcterms:modified>
</cp:coreProperties>
</file>