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72A2D-7F70-E781-213D-C13E0293DA4B}" v="1766" dt="2025-06-12T12:29:17.5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>
        <p:scale>
          <a:sx n="100" d="100"/>
          <a:sy n="100" d="100"/>
        </p:scale>
        <p:origin x="2448" y="-5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085534-8327-B34A-A1CD-9FC938139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88" y="4484"/>
            <a:ext cx="7614673" cy="106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085534-8327-B34A-A1CD-9FC938139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283" y="1"/>
            <a:ext cx="7621063" cy="106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085534-8327-B34A-A1CD-9FC938139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283" y="0"/>
            <a:ext cx="7621063" cy="106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7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CCDC64-B47C-2040-A3C0-642666368C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281" y="2"/>
            <a:ext cx="7621061" cy="10693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76" r:id="rId4"/>
  </p:sldLayoutIdLst>
  <p:txStyles>
    <p:titleStyle>
      <a:lvl1pPr>
        <a:defRPr sz="3600" b="1" i="0">
          <a:solidFill>
            <a:schemeClr val="bg1"/>
          </a:solidFill>
          <a:latin typeface="Avant Garde Demi BT" pitchFamily="2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66CE4-7EA4-EBC3-0A4B-74EAF8F1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FCC7F-0D9A-5FB3-DBC1-E43128CEB833}"/>
              </a:ext>
            </a:extLst>
          </p:cNvPr>
          <p:cNvSpPr txBox="1"/>
          <p:nvPr/>
        </p:nvSpPr>
        <p:spPr>
          <a:xfrm>
            <a:off x="730250" y="4058263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dirty="0">
                <a:latin typeface="Arial"/>
                <a:cs typeface="Arial"/>
              </a:rPr>
              <a:t>Cafe Inc. will be available across North East Fife...  </a:t>
            </a:r>
            <a:endParaRPr lang="en-US" sz="1400" dirty="0">
              <a:ea typeface="Calibri"/>
              <a:cs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E091A3C-0B1D-3832-7454-F6F507072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654233"/>
              </p:ext>
            </p:extLst>
          </p:nvPr>
        </p:nvGraphicFramePr>
        <p:xfrm>
          <a:off x="618770" y="4335554"/>
          <a:ext cx="6340250" cy="54652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8860">
                  <a:extLst>
                    <a:ext uri="{9D8B030D-6E8A-4147-A177-3AD203B41FA5}">
                      <a16:colId xmlns:a16="http://schemas.microsoft.com/office/drawing/2014/main" val="3646967106"/>
                    </a:ext>
                  </a:extLst>
                </a:gridCol>
                <a:gridCol w="2161390">
                  <a:extLst>
                    <a:ext uri="{9D8B030D-6E8A-4147-A177-3AD203B41FA5}">
                      <a16:colId xmlns:a16="http://schemas.microsoft.com/office/drawing/2014/main" val="2119746237"/>
                    </a:ext>
                  </a:extLst>
                </a:gridCol>
              </a:tblGrid>
              <a:tr h="274787"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200" b="1" dirty="0">
                          <a:latin typeface="Arial"/>
                          <a:cs typeface="Arial"/>
                        </a:rPr>
                        <a:t>Where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200" b="1" dirty="0">
                          <a:latin typeface="Arial"/>
                          <a:cs typeface="Arial"/>
                        </a:rPr>
                        <a:t>When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3315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marL="0" algn="l" rtl="0"/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St. Columba’s Primary School, 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North Union Street, Cupar, 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KY15 4DU (Weeks 1-6)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/>
                      <a:r>
                        <a:rPr lang="en-US" sz="1100" b="1" i="0" dirty="0">
                          <a:latin typeface="Calibri"/>
                          <a:cs typeface="Arial"/>
                        </a:rPr>
                        <a:t>7th July – 15th Aug,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 Mon - Fri, 11:45 – 1pm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198176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marL="0" algn="l" rtl="0"/>
                      <a:r>
                        <a:rPr lang="en-US" sz="1100" b="1" i="0" dirty="0">
                          <a:latin typeface="Calibri"/>
                          <a:cs typeface="Arial"/>
                        </a:rPr>
                        <a:t>Greyfr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iars 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RC Primary School, </a:t>
                      </a:r>
                      <a:r>
                        <a:rPr lang="en-US" sz="1100" b="1" i="0" u="none" strike="noStrike" noProof="0" err="1">
                          <a:solidFill>
                            <a:schemeClr val="tx1"/>
                          </a:solidFill>
                          <a:latin typeface="Calibri"/>
                        </a:rPr>
                        <a:t>Kilrymont</a:t>
                      </a: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Road, St Andrews 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KY16 8DF (Weeks 2-5)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14th - 8th Aug,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Mon - Fri 11:45 – 1pm </a:t>
                      </a:r>
                      <a:endParaRPr lang="en-US" sz="1100" b="1" i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466716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marL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err="1">
                          <a:latin typeface="Calibri"/>
                          <a:cs typeface="Arial"/>
                        </a:rPr>
                        <a:t>Tayside</a:t>
                      </a:r>
                      <a:r>
                        <a:rPr lang="en-US" sz="1100" b="1" i="0" dirty="0">
                          <a:latin typeface="Calibri"/>
                          <a:cs typeface="Arial"/>
                        </a:rPr>
                        <a:t> Institute, </a:t>
                      </a:r>
                      <a:r>
                        <a:rPr lang="en-US" sz="1100" b="1" i="0" u="none" strike="noStrike" noProof="0" dirty="0">
                          <a:latin typeface="Calibri"/>
                        </a:rPr>
                        <a:t>90-92 High Street,</a:t>
                      </a:r>
                      <a:endParaRPr lang="en-US" sz="1100" b="1" i="0" dirty="0">
                        <a:latin typeface="Calibri"/>
                        <a:cs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noProof="0" dirty="0">
                          <a:latin typeface="Calibri"/>
                        </a:rPr>
                        <a:t>Newburgh,Fife,KY14 6DA (Weeks 1-6)</a:t>
                      </a:r>
                      <a:endParaRPr lang="en-US" sz="1100" b="1" i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7th July – 15th Aug,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Mon - Fri, 11:45 – 1pm 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896152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Gateside Memorial Hall, Main Road, </a:t>
                      </a:r>
                      <a:endParaRPr lang="en-US" sz="1100" b="1" i="0"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Gateside, KY14 7SY (Weeks 1-6, Tuesdays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8th,15th,22nd,29th July, 5th &amp; 12th Aug.  </a:t>
                      </a: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11:45 - 1pm</a:t>
                      </a:r>
                      <a:endParaRPr lang="en-US" sz="1100" b="1" i="0" dirty="0">
                        <a:latin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50022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100" b="1" i="0" dirty="0" err="1">
                          <a:latin typeface="Calibri"/>
                          <a:cs typeface="Arial"/>
                        </a:rPr>
                        <a:t>Auchtermuchty</a:t>
                      </a:r>
                      <a:r>
                        <a:rPr lang="en-US" sz="1100" b="1" i="0" dirty="0">
                          <a:latin typeface="Calibri"/>
                          <a:cs typeface="Arial"/>
                        </a:rPr>
                        <a:t> Community Centre,1 Distillery Street, Newburgh Road, </a:t>
                      </a:r>
                      <a:r>
                        <a:rPr lang="en-US" sz="1100" b="1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Auchtermuchty</a:t>
                      </a:r>
                      <a:r>
                        <a:rPr lang="en-US" sz="11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, KY14 7BY (Weeks 1-5, Mon – Wed)</a:t>
                      </a:r>
                      <a:endParaRPr lang="en-US" sz="1100" b="1" i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7th July – 6th Aug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Mon – Wed, </a:t>
                      </a: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11:45 - 1pm</a:t>
                      </a:r>
                      <a:endParaRPr lang="en-US" sz="1100" b="1" i="0" dirty="0">
                        <a:latin typeface="Calibri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047014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The Larick Centre, </a:t>
                      </a:r>
                      <a:r>
                        <a:rPr lang="en-US" sz="1100" b="1" i="0" err="1">
                          <a:latin typeface="Calibri"/>
                          <a:cs typeface="Arial"/>
                        </a:rPr>
                        <a:t>Shanwell</a:t>
                      </a:r>
                      <a:r>
                        <a:rPr lang="en-US" sz="1100" b="1" i="0" dirty="0">
                          <a:latin typeface="Calibri"/>
                          <a:cs typeface="Arial"/>
                        </a:rPr>
                        <a:t> Road, </a:t>
                      </a:r>
                      <a:r>
                        <a:rPr lang="en-US" sz="1100" b="1" i="0" err="1">
                          <a:latin typeface="Calibri"/>
                          <a:cs typeface="Arial"/>
                        </a:rPr>
                        <a:t>Tayport</a:t>
                      </a:r>
                      <a:r>
                        <a:rPr lang="en-US" sz="1100" b="1" i="0" dirty="0">
                          <a:latin typeface="Calibri"/>
                          <a:cs typeface="Arial"/>
                        </a:rPr>
                        <a:t> , DD6 9EA </a:t>
                      </a:r>
                      <a:endParaRPr lang="en-US" sz="1100"/>
                    </a:p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(Weeks 2-5, Tues &amp; Thurs only)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15th July – 7th Aug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Tues &amp; Thurs, 11:45 to 1 pm</a:t>
                      </a:r>
                      <a:endParaRPr lang="en-US" sz="1100" b="1" i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856888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Leuchars, The Coach House, Main St, Leuchars, KY16 0HH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(Weeks 1-6, Fridays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11th,18th,25th July, 1st, 8th &amp; 15th Aug. 11:45 - 1pm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41802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East Neuk Community Centre, </a:t>
                      </a:r>
                      <a:r>
                        <a:rPr lang="en-US" sz="1100" b="1" i="0" err="1">
                          <a:latin typeface="Calibri"/>
                          <a:cs typeface="Arial"/>
                        </a:rPr>
                        <a:t>Ladywalk</a:t>
                      </a:r>
                      <a:r>
                        <a:rPr lang="en-US" sz="1100" b="1" i="0" dirty="0">
                          <a:latin typeface="Calibri"/>
                          <a:cs typeface="Arial"/>
                        </a:rPr>
                        <a:t>, Anstruther, KY10 3EX (Weeks 2-5)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14th July –8th Aug</a:t>
                      </a:r>
                      <a:endParaRPr lang="en-US" sz="1100"/>
                    </a:p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Mon, Tues, Wed &amp; Fri 12-1pm 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784411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St. Monans Primary School,</a:t>
                      </a:r>
                      <a:r>
                        <a:rPr lang="en-US" sz="1100" b="1" i="0" u="none" strike="noStrike" noProof="0" dirty="0">
                          <a:latin typeface="Calibri"/>
                        </a:rPr>
                        <a:t> Hope Place, St Monans, KY10 2DH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latin typeface="Calibri"/>
                        </a:rPr>
                        <a:t>(Weeks 1-6)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7th July – 15th Aug,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Mon - Fri, 11:45 – 1pm 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490479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err="1">
                          <a:latin typeface="Calibri"/>
                          <a:cs typeface="Arial"/>
                        </a:rPr>
                        <a:t>Balcomie</a:t>
                      </a:r>
                      <a:r>
                        <a:rPr lang="en-US" sz="1100" b="1" i="0" dirty="0">
                          <a:latin typeface="Calibri"/>
                          <a:cs typeface="Arial"/>
                        </a:rPr>
                        <a:t> Hotel, </a:t>
                      </a:r>
                      <a:r>
                        <a:rPr lang="en-US" sz="1100" b="1" i="0" err="1">
                          <a:latin typeface="Calibri"/>
                          <a:cs typeface="Arial"/>
                        </a:rPr>
                        <a:t>Balcomie</a:t>
                      </a:r>
                      <a:r>
                        <a:rPr lang="en-US" sz="1100" b="1" i="0" dirty="0">
                          <a:latin typeface="Calibri"/>
                          <a:cs typeface="Arial"/>
                        </a:rPr>
                        <a:t> Rd, Crail,  KY10 3TN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(Weeks 2-5)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14th July – 5th Aug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100" b="1" i="0" dirty="0">
                          <a:latin typeface="Calibri"/>
                          <a:cs typeface="Arial"/>
                        </a:rPr>
                        <a:t>11:45 - 1pm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766500"/>
                  </a:ext>
                </a:extLst>
              </a:tr>
              <a:tr h="427447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err="1">
                          <a:latin typeface="Calibri"/>
                        </a:rPr>
                        <a:t>Pittenweem</a:t>
                      </a:r>
                      <a:r>
                        <a:rPr lang="en-US" sz="1100" b="1" i="0" u="none" strike="noStrike" noProof="0" dirty="0">
                          <a:latin typeface="Calibri"/>
                        </a:rPr>
                        <a:t> Church Hall, High Street, </a:t>
                      </a:r>
                      <a:r>
                        <a:rPr lang="en-US" sz="1100" b="1" i="0" u="none" strike="noStrike" noProof="0" err="1">
                          <a:latin typeface="Calibri"/>
                        </a:rPr>
                        <a:t>Pittenweem</a:t>
                      </a:r>
                      <a:r>
                        <a:rPr lang="en-US" sz="1100" b="1" i="0" u="none" strike="noStrike" noProof="0" dirty="0">
                          <a:latin typeface="Calibri"/>
                        </a:rPr>
                        <a:t> KY10 2LA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latin typeface="Calibri"/>
                        </a:rPr>
                        <a:t>(Weeks 2-5, Tues &amp; Thurs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15th – 7th Aug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Tues &amp; Thu, 11:45 - 1pm</a:t>
                      </a:r>
                      <a:endParaRPr lang="en-US" sz="1100" b="1" i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61439"/>
                  </a:ext>
                </a:extLst>
              </a:tr>
              <a:tr h="488513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latin typeface="Calibri"/>
                        </a:rPr>
                        <a:t>Morrison Duncan Hall, </a:t>
                      </a:r>
                      <a:r>
                        <a:rPr lang="en-US" sz="1100" b="1" i="0" u="none" strike="noStrike" noProof="0" err="1">
                          <a:latin typeface="Calibri"/>
                        </a:rPr>
                        <a:t>Gauldry</a:t>
                      </a:r>
                      <a:r>
                        <a:rPr lang="en-US" sz="1100" b="1" i="0" u="none" strike="noStrike" noProof="0" dirty="0">
                          <a:latin typeface="Calibri"/>
                        </a:rPr>
                        <a:t>, DD6 8RP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latin typeface="Calibri"/>
                        </a:rPr>
                        <a:t>(Weeks 2-4 Tues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15th, 22nd &amp; 29th July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11:45 - 1pm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646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8A6A65-9581-13F7-0D7A-30199B9F9C1E}"/>
              </a:ext>
            </a:extLst>
          </p:cNvPr>
          <p:cNvSpPr txBox="1"/>
          <p:nvPr/>
        </p:nvSpPr>
        <p:spPr>
          <a:xfrm>
            <a:off x="1329607" y="10161009"/>
            <a:ext cx="446677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>
                <a:ea typeface="Calibri"/>
                <a:cs typeface="Calibri"/>
              </a:rPr>
              <a:t>Scan the QR code above to access all Café Inc venue info across Fife</a:t>
            </a:r>
            <a:endParaRPr lang="en-GB" sz="12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3A5A2-64F2-B51E-91A1-3F9B30786564}"/>
              </a:ext>
            </a:extLst>
          </p:cNvPr>
          <p:cNvSpPr txBox="1"/>
          <p:nvPr/>
        </p:nvSpPr>
        <p:spPr>
          <a:xfrm>
            <a:off x="908476" y="9871435"/>
            <a:ext cx="575474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>
                <a:latin typeface="Abadi"/>
                <a:ea typeface="Calibri"/>
                <a:cs typeface="Calibri"/>
              </a:rPr>
              <a:t>Please note there will be </a:t>
            </a:r>
            <a:r>
              <a:rPr lang="en-GB" sz="1200" b="1" u="sng" dirty="0">
                <a:latin typeface="Abadi"/>
                <a:ea typeface="Calibri"/>
                <a:cs typeface="Calibri"/>
              </a:rPr>
              <a:t>NO Café Inc on Monday 21st July </a:t>
            </a:r>
            <a:r>
              <a:rPr lang="en-GB" sz="1200" b="1" dirty="0">
                <a:latin typeface="Abadi"/>
                <a:ea typeface="Calibri"/>
                <a:cs typeface="Calibri"/>
              </a:rPr>
              <a:t>due to public holiday.</a:t>
            </a:r>
            <a:endParaRPr lang="en-GB" sz="1200" b="1" dirty="0"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2431122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402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Heather Whyte</cp:lastModifiedBy>
  <cp:revision>296</cp:revision>
  <dcterms:created xsi:type="dcterms:W3CDTF">2021-08-27T12:22:19Z</dcterms:created>
  <dcterms:modified xsi:type="dcterms:W3CDTF">2025-06-19T15:51:10Z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2021-08-16T00:00:00Z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2021-08-27T00:00:00Z</vt:filetime>
  </property>
</Properties>
</file>