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5E9"/>
    <a:srgbClr val="F8F4E9"/>
    <a:srgbClr val="FFFFFF"/>
    <a:srgbClr val="FAF4E6"/>
    <a:srgbClr val="F8F5E4"/>
    <a:srgbClr val="102813"/>
    <a:srgbClr val="244935"/>
    <a:srgbClr val="FAF4E8"/>
    <a:srgbClr val="F9F3E7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47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E426B-DEE6-46CB-963B-EF7D21424F34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CCABE-EDA4-445C-8EA7-B9E9B4AF87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29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CCABE-EDA4-445C-8EA7-B9E9B4AF875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38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E47EAA-D412-2B88-E2F7-CA3E2F1419B3}"/>
              </a:ext>
            </a:extLst>
          </p:cNvPr>
          <p:cNvSpPr/>
          <p:nvPr/>
        </p:nvSpPr>
        <p:spPr>
          <a:xfrm>
            <a:off x="9118600" y="5257800"/>
            <a:ext cx="6400800" cy="3124200"/>
          </a:xfrm>
          <a:prstGeom prst="rect">
            <a:avLst/>
          </a:prstGeom>
          <a:solidFill>
            <a:srgbClr val="183D2B"/>
          </a:solidFill>
          <a:ln>
            <a:solidFill>
              <a:srgbClr val="183D2C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DB658E-3E30-0D4C-3DD0-5D46CE688FD9}"/>
              </a:ext>
            </a:extLst>
          </p:cNvPr>
          <p:cNvSpPr/>
          <p:nvPr/>
        </p:nvSpPr>
        <p:spPr>
          <a:xfrm>
            <a:off x="812800" y="990600"/>
            <a:ext cx="7010400" cy="762000"/>
          </a:xfrm>
          <a:prstGeom prst="rect">
            <a:avLst/>
          </a:prstGeom>
          <a:solidFill>
            <a:srgbClr val="FBF3E6"/>
          </a:solidFill>
          <a:ln>
            <a:solidFill>
              <a:srgbClr val="FAF2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2A23DB-0A43-41C1-2D68-C5D312E758D9}"/>
              </a:ext>
            </a:extLst>
          </p:cNvPr>
          <p:cNvSpPr txBox="1"/>
          <p:nvPr/>
        </p:nvSpPr>
        <p:spPr>
          <a:xfrm>
            <a:off x="812800" y="909935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Validated Gradings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56F6D9-825C-6359-0C41-5211D072BC57}"/>
              </a:ext>
            </a:extLst>
          </p:cNvPr>
          <p:cNvSpPr/>
          <p:nvPr/>
        </p:nvSpPr>
        <p:spPr>
          <a:xfrm>
            <a:off x="11480800" y="7162800"/>
            <a:ext cx="4419600" cy="762000"/>
          </a:xfrm>
          <a:prstGeom prst="rect">
            <a:avLst/>
          </a:prstGeom>
          <a:solidFill>
            <a:srgbClr val="F5E6C9"/>
          </a:solidFill>
          <a:ln>
            <a:solidFill>
              <a:srgbClr val="F5E6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971CD-561A-09A8-1069-D545196D7D35}"/>
              </a:ext>
            </a:extLst>
          </p:cNvPr>
          <p:cNvSpPr txBox="1"/>
          <p:nvPr/>
        </p:nvSpPr>
        <p:spPr>
          <a:xfrm>
            <a:off x="11484429" y="71374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1028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personalised planning ensuring children’s needs are met</a:t>
            </a:r>
            <a:r>
              <a:rPr lang="en-GB" sz="2200" dirty="0">
                <a:solidFill>
                  <a:srgbClr val="183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8D6350-A51D-502B-B401-061142095410}"/>
              </a:ext>
            </a:extLst>
          </p:cNvPr>
          <p:cNvSpPr/>
          <p:nvPr/>
        </p:nvSpPr>
        <p:spPr>
          <a:xfrm>
            <a:off x="502557" y="533400"/>
            <a:ext cx="1600200" cy="533400"/>
          </a:xfrm>
          <a:prstGeom prst="rect">
            <a:avLst/>
          </a:prstGeom>
          <a:solidFill>
            <a:srgbClr val="F8F2E2"/>
          </a:solidFill>
          <a:ln>
            <a:solidFill>
              <a:srgbClr val="F9F2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803B68-E9D0-D1B0-2071-937D69A0C9FA}"/>
              </a:ext>
            </a:extLst>
          </p:cNvPr>
          <p:cNvSpPr txBox="1"/>
          <p:nvPr/>
        </p:nvSpPr>
        <p:spPr>
          <a:xfrm>
            <a:off x="502557" y="384601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25-26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6EBCAD-F794-5FA7-6B23-56F7D0515A0F}"/>
              </a:ext>
            </a:extLst>
          </p:cNvPr>
          <p:cNvSpPr/>
          <p:nvPr/>
        </p:nvSpPr>
        <p:spPr>
          <a:xfrm>
            <a:off x="5384800" y="6477000"/>
            <a:ext cx="2971800" cy="914400"/>
          </a:xfrm>
          <a:prstGeom prst="rect">
            <a:avLst/>
          </a:prstGeom>
          <a:solidFill>
            <a:srgbClr val="A2B596"/>
          </a:solidFill>
          <a:ln>
            <a:solidFill>
              <a:srgbClr val="A3B6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1EC85-9BFF-27B0-F59A-8FADFB2B265C}"/>
              </a:ext>
            </a:extLst>
          </p:cNvPr>
          <p:cNvSpPr txBox="1"/>
          <p:nvPr/>
        </p:nvSpPr>
        <p:spPr>
          <a:xfrm>
            <a:off x="10414000" y="4724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Of total respondents: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535408-9C43-B23A-EF8E-EE8965B46257}"/>
              </a:ext>
            </a:extLst>
          </p:cNvPr>
          <p:cNvSpPr/>
          <p:nvPr/>
        </p:nvSpPr>
        <p:spPr>
          <a:xfrm>
            <a:off x="4165600" y="384601"/>
            <a:ext cx="1905000" cy="682199"/>
          </a:xfrm>
          <a:prstGeom prst="rect">
            <a:avLst/>
          </a:prstGeom>
          <a:solidFill>
            <a:srgbClr val="FAF4E8"/>
          </a:solidFill>
          <a:ln>
            <a:solidFill>
              <a:srgbClr val="F9F3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00626-2728-CC03-9A41-95502DABC2BF}"/>
              </a:ext>
            </a:extLst>
          </p:cNvPr>
          <p:cNvSpPr txBox="1"/>
          <p:nvPr/>
        </p:nvSpPr>
        <p:spPr>
          <a:xfrm>
            <a:off x="4318000" y="384601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2449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25-26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D97B20-54D0-980D-63C0-97529801C1C1}"/>
              </a:ext>
            </a:extLst>
          </p:cNvPr>
          <p:cNvSpPr/>
          <p:nvPr/>
        </p:nvSpPr>
        <p:spPr>
          <a:xfrm>
            <a:off x="431800" y="457200"/>
            <a:ext cx="8991600" cy="762000"/>
          </a:xfrm>
          <a:prstGeom prst="rect">
            <a:avLst/>
          </a:prstGeom>
          <a:solidFill>
            <a:srgbClr val="F8F5E4"/>
          </a:solidFill>
          <a:ln>
            <a:solidFill>
              <a:srgbClr val="FAF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E9FCF5-5DCC-81D7-1C73-EBE9C0A826B7}"/>
              </a:ext>
            </a:extLst>
          </p:cNvPr>
          <p:cNvSpPr/>
          <p:nvPr/>
        </p:nvSpPr>
        <p:spPr>
          <a:xfrm>
            <a:off x="2641600" y="1562100"/>
            <a:ext cx="8686800" cy="3086100"/>
          </a:xfrm>
          <a:prstGeom prst="rect">
            <a:avLst/>
          </a:prstGeom>
          <a:solidFill>
            <a:srgbClr val="F8F5E4"/>
          </a:solidFill>
          <a:ln>
            <a:solidFill>
              <a:srgbClr val="FAF4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3F72F-29E4-B99C-FACC-76117EA3A702}"/>
              </a:ext>
            </a:extLst>
          </p:cNvPr>
          <p:cNvSpPr txBox="1"/>
          <p:nvPr/>
        </p:nvSpPr>
        <p:spPr>
          <a:xfrm>
            <a:off x="928914" y="376535"/>
            <a:ext cx="1036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What Next?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321E5-CDE1-6D3E-E0D8-3FABBD1DF2D8}"/>
              </a:ext>
            </a:extLst>
          </p:cNvPr>
          <p:cNvSpPr txBox="1"/>
          <p:nvPr/>
        </p:nvSpPr>
        <p:spPr>
          <a:xfrm>
            <a:off x="812800" y="1380530"/>
            <a:ext cx="94270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Over the course of session 26-27 we will have 2 focussed priorities.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93669B-57AE-F08F-8CC1-A1747A1A7729}"/>
              </a:ext>
            </a:extLst>
          </p:cNvPr>
          <p:cNvSpPr/>
          <p:nvPr/>
        </p:nvSpPr>
        <p:spPr>
          <a:xfrm>
            <a:off x="584200" y="609600"/>
            <a:ext cx="11887200" cy="533400"/>
          </a:xfrm>
          <a:prstGeom prst="rect">
            <a:avLst/>
          </a:prstGeom>
          <a:solidFill>
            <a:srgbClr val="F9F5E9"/>
          </a:solidFill>
          <a:ln>
            <a:solidFill>
              <a:srgbClr val="F9F5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672534-4207-584E-8C76-7157363CD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3" y="38100"/>
            <a:ext cx="7482114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5C3F15-A38E-792D-3CBB-5A44B89FA43F}"/>
              </a:ext>
            </a:extLst>
          </p:cNvPr>
          <p:cNvSpPr/>
          <p:nvPr/>
        </p:nvSpPr>
        <p:spPr>
          <a:xfrm>
            <a:off x="736600" y="635000"/>
            <a:ext cx="9829800" cy="762000"/>
          </a:xfrm>
          <a:prstGeom prst="rect">
            <a:avLst/>
          </a:prstGeom>
          <a:solidFill>
            <a:srgbClr val="F8F4E9"/>
          </a:solidFill>
          <a:ln>
            <a:solidFill>
              <a:srgbClr val="F9F5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A9E2E7-2D9C-BE9C-9C5B-93277F70D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3" y="38100"/>
            <a:ext cx="8109858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1D9FE0-C654-0B9C-9E21-A5F47FC43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109980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0B136C-425F-0072-B259-C5A6C9C13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9" y="0"/>
            <a:ext cx="9481457" cy="160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B933C6-6237-13A3-9F16-A075134EB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"/>
            <a:ext cx="11099800" cy="148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34</Words>
  <Application>Microsoft Office PowerPoint</Application>
  <PresentationFormat>Custom</PresentationFormat>
  <Paragraphs>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Rachel Marshall</dc:creator>
  <cp:lastModifiedBy>Rachel Marshall</cp:lastModifiedBy>
  <cp:revision>5</cp:revision>
  <dcterms:created xsi:type="dcterms:W3CDTF">2006-08-16T00:00:00Z</dcterms:created>
  <dcterms:modified xsi:type="dcterms:W3CDTF">2026-10-09T13:08:51Z</dcterms:modified>
</cp:coreProperties>
</file>