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257" r:id="rId6"/>
    <p:sldId id="259" r:id="rId7"/>
    <p:sldId id="258" r:id="rId8"/>
    <p:sldId id="261" r:id="rId9"/>
    <p:sldId id="260" r:id="rId10"/>
    <p:sldId id="262" r:id="rId11"/>
    <p:sldId id="263" r:id="rId12"/>
    <p:sldId id="264" r:id="rId13"/>
    <p:sldId id="265" r:id="rId14"/>
    <p:sldId id="266" r:id="rId15"/>
    <p:sldId id="267" r:id="rId16"/>
    <p:sldId id="268" r:id="rId17"/>
    <p:sldId id="269" r:id="rId18"/>
    <p:sldId id="272" r:id="rId19"/>
    <p:sldId id="270" r:id="rId20"/>
    <p:sldId id="27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AA7CCC-F676-CB4D-164A-9CB55CB148FE}" v="478" dt="2025-06-27T07:41:50.962"/>
    <p1510:client id="{865DE288-EC84-5621-46AB-B77F0D5CFC06}" v="3896" dt="2025-06-26T09:21:58.763"/>
    <p1510:client id="{C3807FDB-C57F-A79C-34A8-B213EA7A2C53}" v="70" dt="2025-06-26T15:05:21.0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60"/>
  </p:normalViewPr>
  <p:slideViewPr>
    <p:cSldViewPr snapToGrid="0">
      <p:cViewPr varScale="1">
        <p:scale>
          <a:sx n="150" d="100"/>
          <a:sy n="150" d="100"/>
        </p:scale>
        <p:origin x="238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kye Logie" userId="S::skye.logie@fife.gov.uk::7550ca99-7ae3-42fd-90a4-95ac9d62b61b" providerId="AD" clId="Web-{C3807FDB-C57F-A79C-34A8-B213EA7A2C53}"/>
    <pc:docChg chg="modSld">
      <pc:chgData name="Skye Logie" userId="S::skye.logie@fife.gov.uk::7550ca99-7ae3-42fd-90a4-95ac9d62b61b" providerId="AD" clId="Web-{C3807FDB-C57F-A79C-34A8-B213EA7A2C53}" dt="2025-06-26T15:05:21.052" v="43"/>
      <pc:docMkLst>
        <pc:docMk/>
      </pc:docMkLst>
      <pc:sldChg chg="delSp delAnim">
        <pc:chgData name="Skye Logie" userId="S::skye.logie@fife.gov.uk::7550ca99-7ae3-42fd-90a4-95ac9d62b61b" providerId="AD" clId="Web-{C3807FDB-C57F-A79C-34A8-B213EA7A2C53}" dt="2025-06-26T14:59:54.684" v="0"/>
        <pc:sldMkLst>
          <pc:docMk/>
          <pc:sldMk cId="3229528591" sldId="264"/>
        </pc:sldMkLst>
        <pc:spChg chg="del">
          <ac:chgData name="Skye Logie" userId="S::skye.logie@fife.gov.uk::7550ca99-7ae3-42fd-90a4-95ac9d62b61b" providerId="AD" clId="Web-{C3807FDB-C57F-A79C-34A8-B213EA7A2C53}" dt="2025-06-26T14:59:54.684" v="0"/>
          <ac:spMkLst>
            <pc:docMk/>
            <pc:sldMk cId="3229528591" sldId="264"/>
            <ac:spMk id="7" creationId="{ADC11661-0D52-FB1E-18A3-55D470B18AD1}"/>
          </ac:spMkLst>
        </pc:spChg>
      </pc:sldChg>
      <pc:sldChg chg="modSp">
        <pc:chgData name="Skye Logie" userId="S::skye.logie@fife.gov.uk::7550ca99-7ae3-42fd-90a4-95ac9d62b61b" providerId="AD" clId="Web-{C3807FDB-C57F-A79C-34A8-B213EA7A2C53}" dt="2025-06-26T15:02:44.720" v="5" actId="20577"/>
        <pc:sldMkLst>
          <pc:docMk/>
          <pc:sldMk cId="1319448875" sldId="270"/>
        </pc:sldMkLst>
        <pc:spChg chg="mod">
          <ac:chgData name="Skye Logie" userId="S::skye.logie@fife.gov.uk::7550ca99-7ae3-42fd-90a4-95ac9d62b61b" providerId="AD" clId="Web-{C3807FDB-C57F-A79C-34A8-B213EA7A2C53}" dt="2025-06-26T15:02:44.720" v="5" actId="20577"/>
          <ac:spMkLst>
            <pc:docMk/>
            <pc:sldMk cId="1319448875" sldId="270"/>
            <ac:spMk id="5" creationId="{B21CEDC7-80A2-18C8-1FA5-441BEB482F65}"/>
          </ac:spMkLst>
        </pc:spChg>
      </pc:sldChg>
      <pc:sldChg chg="addSp delSp modSp addAnim delAnim">
        <pc:chgData name="Skye Logie" userId="S::skye.logie@fife.gov.uk::7550ca99-7ae3-42fd-90a4-95ac9d62b61b" providerId="AD" clId="Web-{C3807FDB-C57F-A79C-34A8-B213EA7A2C53}" dt="2025-06-26T15:05:21.052" v="43"/>
        <pc:sldMkLst>
          <pc:docMk/>
          <pc:sldMk cId="1017655943" sldId="271"/>
        </pc:sldMkLst>
        <pc:spChg chg="add mod">
          <ac:chgData name="Skye Logie" userId="S::skye.logie@fife.gov.uk::7550ca99-7ae3-42fd-90a4-95ac9d62b61b" providerId="AD" clId="Web-{C3807FDB-C57F-A79C-34A8-B213EA7A2C53}" dt="2025-06-26T15:03:03.267" v="9" actId="1076"/>
          <ac:spMkLst>
            <pc:docMk/>
            <pc:sldMk cId="1017655943" sldId="271"/>
            <ac:spMk id="2" creationId="{FCC7C8CC-AA54-582B-7141-802F73762049}"/>
          </ac:spMkLst>
        </pc:spChg>
        <pc:spChg chg="add mod">
          <ac:chgData name="Skye Logie" userId="S::skye.logie@fife.gov.uk::7550ca99-7ae3-42fd-90a4-95ac9d62b61b" providerId="AD" clId="Web-{C3807FDB-C57F-A79C-34A8-B213EA7A2C53}" dt="2025-06-26T15:04:34.723" v="17" actId="1076"/>
          <ac:spMkLst>
            <pc:docMk/>
            <pc:sldMk cId="1017655943" sldId="271"/>
            <ac:spMk id="4" creationId="{88B8D228-B7E1-BD27-3385-0BA93628F359}"/>
          </ac:spMkLst>
        </pc:spChg>
        <pc:spChg chg="add">
          <ac:chgData name="Skye Logie" userId="S::skye.logie@fife.gov.uk::7550ca99-7ae3-42fd-90a4-95ac9d62b61b" providerId="AD" clId="Web-{C3807FDB-C57F-A79C-34A8-B213EA7A2C53}" dt="2025-06-26T15:03:30.049" v="14"/>
          <ac:spMkLst>
            <pc:docMk/>
            <pc:sldMk cId="1017655943" sldId="271"/>
            <ac:spMk id="6" creationId="{C29EE747-EE0A-448A-28CC-3E08458161F7}"/>
          </ac:spMkLst>
        </pc:spChg>
        <pc:spChg chg="add mod">
          <ac:chgData name="Skye Logie" userId="S::skye.logie@fife.gov.uk::7550ca99-7ae3-42fd-90a4-95ac9d62b61b" providerId="AD" clId="Web-{C3807FDB-C57F-A79C-34A8-B213EA7A2C53}" dt="2025-06-26T15:05:18.052" v="42" actId="20577"/>
          <ac:spMkLst>
            <pc:docMk/>
            <pc:sldMk cId="1017655943" sldId="271"/>
            <ac:spMk id="7" creationId="{618B0B9B-575C-BCA9-9354-362700D5C514}"/>
          </ac:spMkLst>
        </pc:spChg>
        <pc:spChg chg="mod">
          <ac:chgData name="Skye Logie" userId="S::skye.logie@fife.gov.uk::7550ca99-7ae3-42fd-90a4-95ac9d62b61b" providerId="AD" clId="Web-{C3807FDB-C57F-A79C-34A8-B213EA7A2C53}" dt="2025-06-26T15:04:40.020" v="18" actId="1076"/>
          <ac:spMkLst>
            <pc:docMk/>
            <pc:sldMk cId="1017655943" sldId="271"/>
            <ac:spMk id="8" creationId="{C296CFD7-177F-E1B6-A63F-6CAB4F713286}"/>
          </ac:spMkLst>
        </pc:spChg>
        <pc:spChg chg="del">
          <ac:chgData name="Skye Logie" userId="S::skye.logie@fife.gov.uk::7550ca99-7ae3-42fd-90a4-95ac9d62b61b" providerId="AD" clId="Web-{C3807FDB-C57F-A79C-34A8-B213EA7A2C53}" dt="2025-06-26T15:02:57.939" v="7"/>
          <ac:spMkLst>
            <pc:docMk/>
            <pc:sldMk cId="1017655943" sldId="271"/>
            <ac:spMk id="9" creationId="{FCC7C8CC-AA54-582B-7141-802F73762049}"/>
          </ac:spMkLst>
        </pc:spChg>
        <pc:spChg chg="del">
          <ac:chgData name="Skye Logie" userId="S::skye.logie@fife.gov.uk::7550ca99-7ae3-42fd-90a4-95ac9d62b61b" providerId="AD" clId="Web-{C3807FDB-C57F-A79C-34A8-B213EA7A2C53}" dt="2025-06-26T15:02:52.691" v="6"/>
          <ac:spMkLst>
            <pc:docMk/>
            <pc:sldMk cId="1017655943" sldId="271"/>
            <ac:spMk id="10" creationId="{70AD22AC-7C7C-D668-7EB0-F80DFA71BB23}"/>
          </ac:spMkLst>
        </pc:spChg>
        <pc:spChg chg="del">
          <ac:chgData name="Skye Logie" userId="S::skye.logie@fife.gov.uk::7550ca99-7ae3-42fd-90a4-95ac9d62b61b" providerId="AD" clId="Web-{C3807FDB-C57F-A79C-34A8-B213EA7A2C53}" dt="2025-06-26T15:03:25.049" v="13"/>
          <ac:spMkLst>
            <pc:docMk/>
            <pc:sldMk cId="1017655943" sldId="271"/>
            <ac:spMk id="12" creationId="{C29EE747-EE0A-448A-28CC-3E08458161F7}"/>
          </ac:spMkLst>
        </pc:spChg>
        <pc:spChg chg="del">
          <ac:chgData name="Skye Logie" userId="S::skye.logie@fife.gov.uk::7550ca99-7ae3-42fd-90a4-95ac9d62b61b" providerId="AD" clId="Web-{C3807FDB-C57F-A79C-34A8-B213EA7A2C53}" dt="2025-06-26T15:03:20.471" v="11"/>
          <ac:spMkLst>
            <pc:docMk/>
            <pc:sldMk cId="1017655943" sldId="271"/>
            <ac:spMk id="14" creationId="{88B8D228-B7E1-BD27-3385-0BA93628F359}"/>
          </ac:spMkLst>
        </pc:spChg>
      </pc:sldChg>
    </pc:docChg>
  </pc:docChgLst>
  <pc:docChgLst>
    <pc:chgData name="Skye Logie" userId="S::skye.logie@fife.gov.uk::7550ca99-7ae3-42fd-90a4-95ac9d62b61b" providerId="AD" clId="Web-{865DE288-EC84-5621-46AB-B77F0D5CFC06}"/>
    <pc:docChg chg="addSld modSld">
      <pc:chgData name="Skye Logie" userId="S::skye.logie@fife.gov.uk::7550ca99-7ae3-42fd-90a4-95ac9d62b61b" providerId="AD" clId="Web-{865DE288-EC84-5621-46AB-B77F0D5CFC06}" dt="2025-06-26T09:21:58.763" v="2015"/>
      <pc:docMkLst>
        <pc:docMk/>
      </pc:docMkLst>
      <pc:sldChg chg="addSp delSp modSp">
        <pc:chgData name="Skye Logie" userId="S::skye.logie@fife.gov.uk::7550ca99-7ae3-42fd-90a4-95ac9d62b61b" providerId="AD" clId="Web-{865DE288-EC84-5621-46AB-B77F0D5CFC06}" dt="2025-06-26T08:15:20.311" v="424" actId="1076"/>
        <pc:sldMkLst>
          <pc:docMk/>
          <pc:sldMk cId="400447624" sldId="257"/>
        </pc:sldMkLst>
        <pc:spChg chg="del">
          <ac:chgData name="Skye Logie" userId="S::skye.logie@fife.gov.uk::7550ca99-7ae3-42fd-90a4-95ac9d62b61b" providerId="AD" clId="Web-{865DE288-EC84-5621-46AB-B77F0D5CFC06}" dt="2025-06-26T08:15:06.622" v="417"/>
          <ac:spMkLst>
            <pc:docMk/>
            <pc:sldMk cId="400447624" sldId="257"/>
            <ac:spMk id="6" creationId="{184DBC16-7552-DCDA-7A06-957C18C3C7BF}"/>
          </ac:spMkLst>
        </pc:spChg>
        <pc:picChg chg="add mod">
          <ac:chgData name="Skye Logie" userId="S::skye.logie@fife.gov.uk::7550ca99-7ae3-42fd-90a4-95ac9d62b61b" providerId="AD" clId="Web-{865DE288-EC84-5621-46AB-B77F0D5CFC06}" dt="2025-06-26T08:15:20.311" v="424" actId="1076"/>
          <ac:picMkLst>
            <pc:docMk/>
            <pc:sldMk cId="400447624" sldId="257"/>
            <ac:picMk id="2" creationId="{D8832021-EE70-0029-589E-932321460D2D}"/>
          </ac:picMkLst>
        </pc:picChg>
        <pc:picChg chg="del">
          <ac:chgData name="Skye Logie" userId="S::skye.logie@fife.gov.uk::7550ca99-7ae3-42fd-90a4-95ac9d62b61b" providerId="AD" clId="Web-{865DE288-EC84-5621-46AB-B77F0D5CFC06}" dt="2025-06-26T08:15:09.420" v="421"/>
          <ac:picMkLst>
            <pc:docMk/>
            <pc:sldMk cId="400447624" sldId="257"/>
            <ac:picMk id="9" creationId="{1B2091FB-D7C9-8872-8B8B-03030D8ECADF}"/>
          </ac:picMkLst>
        </pc:picChg>
        <pc:picChg chg="del">
          <ac:chgData name="Skye Logie" userId="S::skye.logie@fife.gov.uk::7550ca99-7ae3-42fd-90a4-95ac9d62b61b" providerId="AD" clId="Web-{865DE288-EC84-5621-46AB-B77F0D5CFC06}" dt="2025-06-26T08:15:09.341" v="420"/>
          <ac:picMkLst>
            <pc:docMk/>
            <pc:sldMk cId="400447624" sldId="257"/>
            <ac:picMk id="10" creationId="{CFE4E7DB-9C15-E821-2AAD-8A4FC46ED49F}"/>
          </ac:picMkLst>
        </pc:picChg>
        <pc:picChg chg="del">
          <ac:chgData name="Skye Logie" userId="S::skye.logie@fife.gov.uk::7550ca99-7ae3-42fd-90a4-95ac9d62b61b" providerId="AD" clId="Web-{865DE288-EC84-5621-46AB-B77F0D5CFC06}" dt="2025-06-26T08:15:08.013" v="419"/>
          <ac:picMkLst>
            <pc:docMk/>
            <pc:sldMk cId="400447624" sldId="257"/>
            <ac:picMk id="11" creationId="{09727F25-AD74-E07C-7F22-06F07EC83BCB}"/>
          </ac:picMkLst>
        </pc:picChg>
        <pc:picChg chg="del">
          <ac:chgData name="Skye Logie" userId="S::skye.logie@fife.gov.uk::7550ca99-7ae3-42fd-90a4-95ac9d62b61b" providerId="AD" clId="Web-{865DE288-EC84-5621-46AB-B77F0D5CFC06}" dt="2025-06-26T08:15:07.435" v="418"/>
          <ac:picMkLst>
            <pc:docMk/>
            <pc:sldMk cId="400447624" sldId="257"/>
            <ac:picMk id="12" creationId="{2114DCE6-91CD-9BBE-824B-00119ADCC151}"/>
          </ac:picMkLst>
        </pc:picChg>
        <pc:picChg chg="del">
          <ac:chgData name="Skye Logie" userId="S::skye.logie@fife.gov.uk::7550ca99-7ae3-42fd-90a4-95ac9d62b61b" providerId="AD" clId="Web-{865DE288-EC84-5621-46AB-B77F0D5CFC06}" dt="2025-06-26T08:15:10.029" v="422"/>
          <ac:picMkLst>
            <pc:docMk/>
            <pc:sldMk cId="400447624" sldId="257"/>
            <ac:picMk id="13" creationId="{DFF3EDE8-6DAE-923B-76F8-A6D2C2EE3884}"/>
          </ac:picMkLst>
        </pc:picChg>
      </pc:sldChg>
      <pc:sldChg chg="addSp delSp modSp">
        <pc:chgData name="Skye Logie" userId="S::skye.logie@fife.gov.uk::7550ca99-7ae3-42fd-90a4-95ac9d62b61b" providerId="AD" clId="Web-{865DE288-EC84-5621-46AB-B77F0D5CFC06}" dt="2025-06-26T08:15:41.156" v="433" actId="1076"/>
        <pc:sldMkLst>
          <pc:docMk/>
          <pc:sldMk cId="2196665740" sldId="258"/>
        </pc:sldMkLst>
        <pc:spChg chg="del">
          <ac:chgData name="Skye Logie" userId="S::skye.logie@fife.gov.uk::7550ca99-7ae3-42fd-90a4-95ac9d62b61b" providerId="AD" clId="Web-{865DE288-EC84-5621-46AB-B77F0D5CFC06}" dt="2025-06-26T08:15:24.999" v="425"/>
          <ac:spMkLst>
            <pc:docMk/>
            <pc:sldMk cId="2196665740" sldId="258"/>
            <ac:spMk id="6" creationId="{24F7624E-EC14-CF35-BDA7-7895D96A7698}"/>
          </ac:spMkLst>
        </pc:spChg>
        <pc:picChg chg="add mod">
          <ac:chgData name="Skye Logie" userId="S::skye.logie@fife.gov.uk::7550ca99-7ae3-42fd-90a4-95ac9d62b61b" providerId="AD" clId="Web-{865DE288-EC84-5621-46AB-B77F0D5CFC06}" dt="2025-06-26T08:15:41.156" v="433" actId="1076"/>
          <ac:picMkLst>
            <pc:docMk/>
            <pc:sldMk cId="2196665740" sldId="258"/>
            <ac:picMk id="2" creationId="{1BF4B60B-BEED-7F4A-B4EC-30A095A9F85F}"/>
          </ac:picMkLst>
        </pc:picChg>
        <pc:picChg chg="del">
          <ac:chgData name="Skye Logie" userId="S::skye.logie@fife.gov.uk::7550ca99-7ae3-42fd-90a4-95ac9d62b61b" providerId="AD" clId="Web-{865DE288-EC84-5621-46AB-B77F0D5CFC06}" dt="2025-06-26T08:15:27.561" v="429"/>
          <ac:picMkLst>
            <pc:docMk/>
            <pc:sldMk cId="2196665740" sldId="258"/>
            <ac:picMk id="9" creationId="{6A39C6FD-5B44-2EC6-EFDF-CE3C1AD94BE8}"/>
          </ac:picMkLst>
        </pc:picChg>
        <pc:picChg chg="del">
          <ac:chgData name="Skye Logie" userId="S::skye.logie@fife.gov.uk::7550ca99-7ae3-42fd-90a4-95ac9d62b61b" providerId="AD" clId="Web-{865DE288-EC84-5621-46AB-B77F0D5CFC06}" dt="2025-06-26T08:15:26.671" v="428"/>
          <ac:picMkLst>
            <pc:docMk/>
            <pc:sldMk cId="2196665740" sldId="258"/>
            <ac:picMk id="10" creationId="{E4139726-C950-E111-B56B-4D56B99C7CE3}"/>
          </ac:picMkLst>
        </pc:picChg>
        <pc:picChg chg="del">
          <ac:chgData name="Skye Logie" userId="S::skye.logie@fife.gov.uk::7550ca99-7ae3-42fd-90a4-95ac9d62b61b" providerId="AD" clId="Web-{865DE288-EC84-5621-46AB-B77F0D5CFC06}" dt="2025-06-26T08:15:25.874" v="426"/>
          <ac:picMkLst>
            <pc:docMk/>
            <pc:sldMk cId="2196665740" sldId="258"/>
            <ac:picMk id="11" creationId="{3EAA6542-139F-B0A0-E216-F88F5F023F9E}"/>
          </ac:picMkLst>
        </pc:picChg>
        <pc:picChg chg="del">
          <ac:chgData name="Skye Logie" userId="S::skye.logie@fife.gov.uk::7550ca99-7ae3-42fd-90a4-95ac9d62b61b" providerId="AD" clId="Web-{865DE288-EC84-5621-46AB-B77F0D5CFC06}" dt="2025-06-26T08:15:26.639" v="427"/>
          <ac:picMkLst>
            <pc:docMk/>
            <pc:sldMk cId="2196665740" sldId="258"/>
            <ac:picMk id="12" creationId="{514354F7-FCA4-ECCA-5A5C-6F99491E4F08}"/>
          </ac:picMkLst>
        </pc:picChg>
        <pc:picChg chg="del">
          <ac:chgData name="Skye Logie" userId="S::skye.logie@fife.gov.uk::7550ca99-7ae3-42fd-90a4-95ac9d62b61b" providerId="AD" clId="Web-{865DE288-EC84-5621-46AB-B77F0D5CFC06}" dt="2025-06-26T08:15:28.390" v="430"/>
          <ac:picMkLst>
            <pc:docMk/>
            <pc:sldMk cId="2196665740" sldId="258"/>
            <ac:picMk id="13" creationId="{B225896F-70E6-E3AE-ABE2-0E18D9FA3E1F}"/>
          </ac:picMkLst>
        </pc:picChg>
      </pc:sldChg>
      <pc:sldChg chg="addSp delSp modSp">
        <pc:chgData name="Skye Logie" userId="S::skye.logie@fife.gov.uk::7550ca99-7ae3-42fd-90a4-95ac9d62b61b" providerId="AD" clId="Web-{865DE288-EC84-5621-46AB-B77F0D5CFC06}" dt="2025-06-26T08:15:04.325" v="416" actId="1076"/>
        <pc:sldMkLst>
          <pc:docMk/>
          <pc:sldMk cId="2586226704" sldId="259"/>
        </pc:sldMkLst>
        <pc:spChg chg="del mod">
          <ac:chgData name="Skye Logie" userId="S::skye.logie@fife.gov.uk::7550ca99-7ae3-42fd-90a4-95ac9d62b61b" providerId="AD" clId="Web-{865DE288-EC84-5621-46AB-B77F0D5CFC06}" dt="2025-06-26T08:14:58.138" v="412"/>
          <ac:spMkLst>
            <pc:docMk/>
            <pc:sldMk cId="2586226704" sldId="259"/>
            <ac:spMk id="6" creationId="{9F3AA248-8D74-A70F-8F68-473D26B829EF}"/>
          </ac:spMkLst>
        </pc:spChg>
        <pc:picChg chg="add mod">
          <ac:chgData name="Skye Logie" userId="S::skye.logie@fife.gov.uk::7550ca99-7ae3-42fd-90a4-95ac9d62b61b" providerId="AD" clId="Web-{865DE288-EC84-5621-46AB-B77F0D5CFC06}" dt="2025-06-26T08:15:04.325" v="416" actId="1076"/>
          <ac:picMkLst>
            <pc:docMk/>
            <pc:sldMk cId="2586226704" sldId="259"/>
            <ac:picMk id="2" creationId="{F513C7B6-FBF0-10FD-178C-2DE86C518FC6}"/>
          </ac:picMkLst>
        </pc:picChg>
        <pc:picChg chg="del mod">
          <ac:chgData name="Skye Logie" userId="S::skye.logie@fife.gov.uk::7550ca99-7ae3-42fd-90a4-95ac9d62b61b" providerId="AD" clId="Web-{865DE288-EC84-5621-46AB-B77F0D5CFC06}" dt="2025-06-26T08:14:57.106" v="411"/>
          <ac:picMkLst>
            <pc:docMk/>
            <pc:sldMk cId="2586226704" sldId="259"/>
            <ac:picMk id="9" creationId="{56E46DC2-52D0-D734-416B-A1DB96101BDC}"/>
          </ac:picMkLst>
        </pc:picChg>
        <pc:picChg chg="del mod">
          <ac:chgData name="Skye Logie" userId="S::skye.logie@fife.gov.uk::7550ca99-7ae3-42fd-90a4-95ac9d62b61b" providerId="AD" clId="Web-{865DE288-EC84-5621-46AB-B77F0D5CFC06}" dt="2025-06-26T08:14:55.841" v="410"/>
          <ac:picMkLst>
            <pc:docMk/>
            <pc:sldMk cId="2586226704" sldId="259"/>
            <ac:picMk id="10" creationId="{5CF4C818-2C89-992A-F884-C230C667451A}"/>
          </ac:picMkLst>
        </pc:picChg>
        <pc:picChg chg="del mod">
          <ac:chgData name="Skye Logie" userId="S::skye.logie@fife.gov.uk::7550ca99-7ae3-42fd-90a4-95ac9d62b61b" providerId="AD" clId="Web-{865DE288-EC84-5621-46AB-B77F0D5CFC06}" dt="2025-06-26T08:15:00.435" v="414"/>
          <ac:picMkLst>
            <pc:docMk/>
            <pc:sldMk cId="2586226704" sldId="259"/>
            <ac:picMk id="11" creationId="{AF2B3D0A-992D-0B14-A309-FEB0FCA6E583}"/>
          </ac:picMkLst>
        </pc:picChg>
        <pc:picChg chg="del mod">
          <ac:chgData name="Skye Logie" userId="S::skye.logie@fife.gov.uk::7550ca99-7ae3-42fd-90a4-95ac9d62b61b" providerId="AD" clId="Web-{865DE288-EC84-5621-46AB-B77F0D5CFC06}" dt="2025-06-26T08:14:59.856" v="413"/>
          <ac:picMkLst>
            <pc:docMk/>
            <pc:sldMk cId="2586226704" sldId="259"/>
            <ac:picMk id="12" creationId="{6D3D4D3A-B563-C820-2B1C-81CD08070E10}"/>
          </ac:picMkLst>
        </pc:picChg>
        <pc:picChg chg="del mod">
          <ac:chgData name="Skye Logie" userId="S::skye.logie@fife.gov.uk::7550ca99-7ae3-42fd-90a4-95ac9d62b61b" providerId="AD" clId="Web-{865DE288-EC84-5621-46AB-B77F0D5CFC06}" dt="2025-06-26T08:15:04.263" v="415"/>
          <ac:picMkLst>
            <pc:docMk/>
            <pc:sldMk cId="2586226704" sldId="259"/>
            <ac:picMk id="13" creationId="{92D01E90-E66B-7095-7A99-9DE5F3811F9A}"/>
          </ac:picMkLst>
        </pc:picChg>
      </pc:sldChg>
      <pc:sldChg chg="addSp delSp modSp">
        <pc:chgData name="Skye Logie" userId="S::skye.logie@fife.gov.uk::7550ca99-7ae3-42fd-90a4-95ac9d62b61b" providerId="AD" clId="Web-{865DE288-EC84-5621-46AB-B77F0D5CFC06}" dt="2025-06-26T08:16:10.174" v="451" actId="1076"/>
        <pc:sldMkLst>
          <pc:docMk/>
          <pc:sldMk cId="2492501202" sldId="260"/>
        </pc:sldMkLst>
        <pc:spChg chg="del">
          <ac:chgData name="Skye Logie" userId="S::skye.logie@fife.gov.uk::7550ca99-7ae3-42fd-90a4-95ac9d62b61b" providerId="AD" clId="Web-{865DE288-EC84-5621-46AB-B77F0D5CFC06}" dt="2025-06-26T08:15:57.266" v="444"/>
          <ac:spMkLst>
            <pc:docMk/>
            <pc:sldMk cId="2492501202" sldId="260"/>
            <ac:spMk id="6" creationId="{7DFCFB79-0465-6DE5-9E83-BAAC5BB45AEC}"/>
          </ac:spMkLst>
        </pc:spChg>
        <pc:picChg chg="add mod">
          <ac:chgData name="Skye Logie" userId="S::skye.logie@fife.gov.uk::7550ca99-7ae3-42fd-90a4-95ac9d62b61b" providerId="AD" clId="Web-{865DE288-EC84-5621-46AB-B77F0D5CFC06}" dt="2025-06-26T08:16:10.174" v="451" actId="1076"/>
          <ac:picMkLst>
            <pc:docMk/>
            <pc:sldMk cId="2492501202" sldId="260"/>
            <ac:picMk id="2" creationId="{A5F7B4AD-E3EC-5038-6ACB-B5280AD6BC82}"/>
          </ac:picMkLst>
        </pc:picChg>
        <pc:picChg chg="del">
          <ac:chgData name="Skye Logie" userId="S::skye.logie@fife.gov.uk::7550ca99-7ae3-42fd-90a4-95ac9d62b61b" providerId="AD" clId="Web-{865DE288-EC84-5621-46AB-B77F0D5CFC06}" dt="2025-06-26T08:16:01.298" v="448"/>
          <ac:picMkLst>
            <pc:docMk/>
            <pc:sldMk cId="2492501202" sldId="260"/>
            <ac:picMk id="9" creationId="{7E74D91D-02F3-495C-DF01-BA36D24902F4}"/>
          </ac:picMkLst>
        </pc:picChg>
        <pc:picChg chg="del">
          <ac:chgData name="Skye Logie" userId="S::skye.logie@fife.gov.uk::7550ca99-7ae3-42fd-90a4-95ac9d62b61b" providerId="AD" clId="Web-{865DE288-EC84-5621-46AB-B77F0D5CFC06}" dt="2025-06-26T08:15:59.751" v="447"/>
          <ac:picMkLst>
            <pc:docMk/>
            <pc:sldMk cId="2492501202" sldId="260"/>
            <ac:picMk id="10" creationId="{5685C18F-156B-D5DC-C360-E73CCE249795}"/>
          </ac:picMkLst>
        </pc:picChg>
        <pc:picChg chg="del">
          <ac:chgData name="Skye Logie" userId="S::skye.logie@fife.gov.uk::7550ca99-7ae3-42fd-90a4-95ac9d62b61b" providerId="AD" clId="Web-{865DE288-EC84-5621-46AB-B77F0D5CFC06}" dt="2025-06-26T08:15:58.016" v="445"/>
          <ac:picMkLst>
            <pc:docMk/>
            <pc:sldMk cId="2492501202" sldId="260"/>
            <ac:picMk id="11" creationId="{EF783ACD-A97C-1B5D-DA3B-2E612068B53F}"/>
          </ac:picMkLst>
        </pc:picChg>
        <pc:picChg chg="del">
          <ac:chgData name="Skye Logie" userId="S::skye.logie@fife.gov.uk::7550ca99-7ae3-42fd-90a4-95ac9d62b61b" providerId="AD" clId="Web-{865DE288-EC84-5621-46AB-B77F0D5CFC06}" dt="2025-06-26T08:15:58.845" v="446"/>
          <ac:picMkLst>
            <pc:docMk/>
            <pc:sldMk cId="2492501202" sldId="260"/>
            <ac:picMk id="12" creationId="{3F930981-1541-B828-B200-8D33E2EECDFF}"/>
          </ac:picMkLst>
        </pc:picChg>
        <pc:picChg chg="del">
          <ac:chgData name="Skye Logie" userId="S::skye.logie@fife.gov.uk::7550ca99-7ae3-42fd-90a4-95ac9d62b61b" providerId="AD" clId="Web-{865DE288-EC84-5621-46AB-B77F0D5CFC06}" dt="2025-06-26T08:16:04.595" v="449"/>
          <ac:picMkLst>
            <pc:docMk/>
            <pc:sldMk cId="2492501202" sldId="260"/>
            <ac:picMk id="13" creationId="{702997B6-8FF3-0582-50E9-55D9DE2CC075}"/>
          </ac:picMkLst>
        </pc:picChg>
      </pc:sldChg>
      <pc:sldChg chg="addSp delSp modSp">
        <pc:chgData name="Skye Logie" userId="S::skye.logie@fife.gov.uk::7550ca99-7ae3-42fd-90a4-95ac9d62b61b" providerId="AD" clId="Web-{865DE288-EC84-5621-46AB-B77F0D5CFC06}" dt="2025-06-26T08:15:54.063" v="443" actId="1076"/>
        <pc:sldMkLst>
          <pc:docMk/>
          <pc:sldMk cId="1592234348" sldId="261"/>
        </pc:sldMkLst>
        <pc:spChg chg="del mod">
          <ac:chgData name="Skye Logie" userId="S::skye.logie@fife.gov.uk::7550ca99-7ae3-42fd-90a4-95ac9d62b61b" providerId="AD" clId="Web-{865DE288-EC84-5621-46AB-B77F0D5CFC06}" dt="2025-06-26T08:15:44.812" v="437"/>
          <ac:spMkLst>
            <pc:docMk/>
            <pc:sldMk cId="1592234348" sldId="261"/>
            <ac:spMk id="6" creationId="{AF8B187F-97BA-3E9B-3D58-30F22840F4CF}"/>
          </ac:spMkLst>
        </pc:spChg>
        <pc:picChg chg="add mod">
          <ac:chgData name="Skye Logie" userId="S::skye.logie@fife.gov.uk::7550ca99-7ae3-42fd-90a4-95ac9d62b61b" providerId="AD" clId="Web-{865DE288-EC84-5621-46AB-B77F0D5CFC06}" dt="2025-06-26T08:15:54.063" v="443" actId="1076"/>
          <ac:picMkLst>
            <pc:docMk/>
            <pc:sldMk cId="1592234348" sldId="261"/>
            <ac:picMk id="2" creationId="{CE4A4A85-57C4-2DA8-2EC2-4988E46D22C7}"/>
          </ac:picMkLst>
        </pc:picChg>
        <pc:picChg chg="del">
          <ac:chgData name="Skye Logie" userId="S::skye.logie@fife.gov.uk::7550ca99-7ae3-42fd-90a4-95ac9d62b61b" providerId="AD" clId="Web-{865DE288-EC84-5621-46AB-B77F0D5CFC06}" dt="2025-06-26T08:15:47.719" v="440"/>
          <ac:picMkLst>
            <pc:docMk/>
            <pc:sldMk cId="1592234348" sldId="261"/>
            <ac:picMk id="9" creationId="{D120E30B-EF43-0DDA-86B3-ED4B13FCB9FB}"/>
          </ac:picMkLst>
        </pc:picChg>
        <pc:picChg chg="del">
          <ac:chgData name="Skye Logie" userId="S::skye.logie@fife.gov.uk::7550ca99-7ae3-42fd-90a4-95ac9d62b61b" providerId="AD" clId="Web-{865DE288-EC84-5621-46AB-B77F0D5CFC06}" dt="2025-06-26T08:15:46.719" v="439"/>
          <ac:picMkLst>
            <pc:docMk/>
            <pc:sldMk cId="1592234348" sldId="261"/>
            <ac:picMk id="10" creationId="{AA34C6F7-3D7E-16FE-25DB-FBEB8EB5E093}"/>
          </ac:picMkLst>
        </pc:picChg>
        <pc:picChg chg="del">
          <ac:chgData name="Skye Logie" userId="S::skye.logie@fife.gov.uk::7550ca99-7ae3-42fd-90a4-95ac9d62b61b" providerId="AD" clId="Web-{865DE288-EC84-5621-46AB-B77F0D5CFC06}" dt="2025-06-26T08:15:45.750" v="438"/>
          <ac:picMkLst>
            <pc:docMk/>
            <pc:sldMk cId="1592234348" sldId="261"/>
            <ac:picMk id="11" creationId="{6DFDD3DD-79EE-DA1E-14C7-A886F0606154}"/>
          </ac:picMkLst>
        </pc:picChg>
        <pc:picChg chg="del">
          <ac:chgData name="Skye Logie" userId="S::skye.logie@fife.gov.uk::7550ca99-7ae3-42fd-90a4-95ac9d62b61b" providerId="AD" clId="Web-{865DE288-EC84-5621-46AB-B77F0D5CFC06}" dt="2025-06-26T08:15:43.641" v="435"/>
          <ac:picMkLst>
            <pc:docMk/>
            <pc:sldMk cId="1592234348" sldId="261"/>
            <ac:picMk id="12" creationId="{B5B57D91-B40A-ACBB-D0A3-79EBCC0C0D01}"/>
          </ac:picMkLst>
        </pc:picChg>
        <pc:picChg chg="del">
          <ac:chgData name="Skye Logie" userId="S::skye.logie@fife.gov.uk::7550ca99-7ae3-42fd-90a4-95ac9d62b61b" providerId="AD" clId="Web-{865DE288-EC84-5621-46AB-B77F0D5CFC06}" dt="2025-06-26T08:15:48.750" v="441"/>
          <ac:picMkLst>
            <pc:docMk/>
            <pc:sldMk cId="1592234348" sldId="261"/>
            <ac:picMk id="13" creationId="{333771A4-75B3-FF20-5175-5A8BA9F277CD}"/>
          </ac:picMkLst>
        </pc:picChg>
      </pc:sldChg>
      <pc:sldChg chg="addSp delSp modSp">
        <pc:chgData name="Skye Logie" userId="S::skye.logie@fife.gov.uk::7550ca99-7ae3-42fd-90a4-95ac9d62b61b" providerId="AD" clId="Web-{865DE288-EC84-5621-46AB-B77F0D5CFC06}" dt="2025-06-26T08:16:27.393" v="459" actId="1076"/>
        <pc:sldMkLst>
          <pc:docMk/>
          <pc:sldMk cId="3504435109" sldId="262"/>
        </pc:sldMkLst>
        <pc:spChg chg="mod">
          <ac:chgData name="Skye Logie" userId="S::skye.logie@fife.gov.uk::7550ca99-7ae3-42fd-90a4-95ac9d62b61b" providerId="AD" clId="Web-{865DE288-EC84-5621-46AB-B77F0D5CFC06}" dt="2025-06-26T08:00:26.565" v="176" actId="20577"/>
          <ac:spMkLst>
            <pc:docMk/>
            <pc:sldMk cId="3504435109" sldId="262"/>
            <ac:spMk id="5" creationId="{8C5EBF89-D358-C76A-18E0-4108B8709510}"/>
          </ac:spMkLst>
        </pc:spChg>
        <pc:spChg chg="del">
          <ac:chgData name="Skye Logie" userId="S::skye.logie@fife.gov.uk::7550ca99-7ae3-42fd-90a4-95ac9d62b61b" providerId="AD" clId="Web-{865DE288-EC84-5621-46AB-B77F0D5CFC06}" dt="2025-06-26T08:16:15.549" v="452"/>
          <ac:spMkLst>
            <pc:docMk/>
            <pc:sldMk cId="3504435109" sldId="262"/>
            <ac:spMk id="6" creationId="{8C22EC45-8E17-F703-42F0-13B9E04ED3B4}"/>
          </ac:spMkLst>
        </pc:spChg>
        <pc:picChg chg="add mod">
          <ac:chgData name="Skye Logie" userId="S::skye.logie@fife.gov.uk::7550ca99-7ae3-42fd-90a4-95ac9d62b61b" providerId="AD" clId="Web-{865DE288-EC84-5621-46AB-B77F0D5CFC06}" dt="2025-06-26T08:08:11.111" v="182" actId="1076"/>
          <ac:picMkLst>
            <pc:docMk/>
            <pc:sldMk cId="3504435109" sldId="262"/>
            <ac:picMk id="2" creationId="{F3C72D6D-D463-42A1-596E-5E1887164239}"/>
          </ac:picMkLst>
        </pc:picChg>
        <pc:picChg chg="add mod">
          <ac:chgData name="Skye Logie" userId="S::skye.logie@fife.gov.uk::7550ca99-7ae3-42fd-90a4-95ac9d62b61b" providerId="AD" clId="Web-{865DE288-EC84-5621-46AB-B77F0D5CFC06}" dt="2025-06-26T08:16:27.393" v="459" actId="1076"/>
          <ac:picMkLst>
            <pc:docMk/>
            <pc:sldMk cId="3504435109" sldId="262"/>
            <ac:picMk id="3" creationId="{324635A2-E88F-1646-797E-D286A1FB4276}"/>
          </ac:picMkLst>
        </pc:picChg>
        <pc:picChg chg="del">
          <ac:chgData name="Skye Logie" userId="S::skye.logie@fife.gov.uk::7550ca99-7ae3-42fd-90a4-95ac9d62b61b" providerId="AD" clId="Web-{865DE288-EC84-5621-46AB-B77F0D5CFC06}" dt="2025-06-26T08:16:19.784" v="456"/>
          <ac:picMkLst>
            <pc:docMk/>
            <pc:sldMk cId="3504435109" sldId="262"/>
            <ac:picMk id="9" creationId="{927DBCB1-F924-D13F-78DC-1973D4B8E57C}"/>
          </ac:picMkLst>
        </pc:picChg>
        <pc:picChg chg="del">
          <ac:chgData name="Skye Logie" userId="S::skye.logie@fife.gov.uk::7550ca99-7ae3-42fd-90a4-95ac9d62b61b" providerId="AD" clId="Web-{865DE288-EC84-5621-46AB-B77F0D5CFC06}" dt="2025-06-26T08:16:18.190" v="455"/>
          <ac:picMkLst>
            <pc:docMk/>
            <pc:sldMk cId="3504435109" sldId="262"/>
            <ac:picMk id="10" creationId="{86959516-B02C-4741-2E41-AAFDA6691298}"/>
          </ac:picMkLst>
        </pc:picChg>
        <pc:picChg chg="del">
          <ac:chgData name="Skye Logie" userId="S::skye.logie@fife.gov.uk::7550ca99-7ae3-42fd-90a4-95ac9d62b61b" providerId="AD" clId="Web-{865DE288-EC84-5621-46AB-B77F0D5CFC06}" dt="2025-06-26T08:16:16.627" v="453"/>
          <ac:picMkLst>
            <pc:docMk/>
            <pc:sldMk cId="3504435109" sldId="262"/>
            <ac:picMk id="11" creationId="{AF15B431-28D2-6A16-4B3B-BE8E3A43DBD9}"/>
          </ac:picMkLst>
        </pc:picChg>
        <pc:picChg chg="del">
          <ac:chgData name="Skye Logie" userId="S::skye.logie@fife.gov.uk::7550ca99-7ae3-42fd-90a4-95ac9d62b61b" providerId="AD" clId="Web-{865DE288-EC84-5621-46AB-B77F0D5CFC06}" dt="2025-06-26T08:16:17.408" v="454"/>
          <ac:picMkLst>
            <pc:docMk/>
            <pc:sldMk cId="3504435109" sldId="262"/>
            <ac:picMk id="12" creationId="{C46D729C-7083-DE5E-C41C-E30303EFC6DB}"/>
          </ac:picMkLst>
        </pc:picChg>
        <pc:picChg chg="del">
          <ac:chgData name="Skye Logie" userId="S::skye.logie@fife.gov.uk::7550ca99-7ae3-42fd-90a4-95ac9d62b61b" providerId="AD" clId="Web-{865DE288-EC84-5621-46AB-B77F0D5CFC06}" dt="2025-06-26T08:16:20.705" v="457"/>
          <ac:picMkLst>
            <pc:docMk/>
            <pc:sldMk cId="3504435109" sldId="262"/>
            <ac:picMk id="13" creationId="{B2406336-2C59-14A3-ADFA-30A3791711F9}"/>
          </ac:picMkLst>
        </pc:picChg>
        <pc:picChg chg="del">
          <ac:chgData name="Skye Logie" userId="S::skye.logie@fife.gov.uk::7550ca99-7ae3-42fd-90a4-95ac9d62b61b" providerId="AD" clId="Web-{865DE288-EC84-5621-46AB-B77F0D5CFC06}" dt="2025-06-26T08:00:26.893" v="177"/>
          <ac:picMkLst>
            <pc:docMk/>
            <pc:sldMk cId="3504435109" sldId="262"/>
            <ac:picMk id="3076" creationId="{85F21C53-F8CA-0F1C-64B9-DE9BBEC7F900}"/>
          </ac:picMkLst>
        </pc:picChg>
      </pc:sldChg>
      <pc:sldChg chg="addSp delSp modSp add replId">
        <pc:chgData name="Skye Logie" userId="S::skye.logie@fife.gov.uk::7550ca99-7ae3-42fd-90a4-95ac9d62b61b" providerId="AD" clId="Web-{865DE288-EC84-5621-46AB-B77F0D5CFC06}" dt="2025-06-26T08:16:43.691" v="467" actId="1076"/>
        <pc:sldMkLst>
          <pc:docMk/>
          <pc:sldMk cId="129254009" sldId="263"/>
        </pc:sldMkLst>
        <pc:spChg chg="mod">
          <ac:chgData name="Skye Logie" userId="S::skye.logie@fife.gov.uk::7550ca99-7ae3-42fd-90a4-95ac9d62b61b" providerId="AD" clId="Web-{865DE288-EC84-5621-46AB-B77F0D5CFC06}" dt="2025-06-26T08:12:46.504" v="375" actId="20577"/>
          <ac:spMkLst>
            <pc:docMk/>
            <pc:sldMk cId="129254009" sldId="263"/>
            <ac:spMk id="5" creationId="{A1E6CFB4-A4EB-1FBA-C172-3DA95DD8C5AA}"/>
          </ac:spMkLst>
        </pc:spChg>
        <pc:spChg chg="del">
          <ac:chgData name="Skye Logie" userId="S::skye.logie@fife.gov.uk::7550ca99-7ae3-42fd-90a4-95ac9d62b61b" providerId="AD" clId="Web-{865DE288-EC84-5621-46AB-B77F0D5CFC06}" dt="2025-06-26T08:16:32.550" v="461"/>
          <ac:spMkLst>
            <pc:docMk/>
            <pc:sldMk cId="129254009" sldId="263"/>
            <ac:spMk id="6" creationId="{ACDF1224-C875-49EB-EE25-5CB686B840E7}"/>
          </ac:spMkLst>
        </pc:spChg>
        <pc:picChg chg="add mod">
          <ac:chgData name="Skye Logie" userId="S::skye.logie@fife.gov.uk::7550ca99-7ae3-42fd-90a4-95ac9d62b61b" providerId="AD" clId="Web-{865DE288-EC84-5621-46AB-B77F0D5CFC06}" dt="2025-06-26T08:16:43.691" v="467" actId="1076"/>
          <ac:picMkLst>
            <pc:docMk/>
            <pc:sldMk cId="129254009" sldId="263"/>
            <ac:picMk id="3" creationId="{CA8F36F8-BC78-A330-1FAF-84DFA7AAD35A}"/>
          </ac:picMkLst>
        </pc:picChg>
        <pc:picChg chg="del">
          <ac:chgData name="Skye Logie" userId="S::skye.logie@fife.gov.uk::7550ca99-7ae3-42fd-90a4-95ac9d62b61b" providerId="AD" clId="Web-{865DE288-EC84-5621-46AB-B77F0D5CFC06}" dt="2025-06-26T08:16:34.722" v="463"/>
          <ac:picMkLst>
            <pc:docMk/>
            <pc:sldMk cId="129254009" sldId="263"/>
            <ac:picMk id="9" creationId="{40362DA7-14E1-CA05-328B-4B2DA5679BC9}"/>
          </ac:picMkLst>
        </pc:picChg>
        <pc:picChg chg="del">
          <ac:chgData name="Skye Logie" userId="S::skye.logie@fife.gov.uk::7550ca99-7ae3-42fd-90a4-95ac9d62b61b" providerId="AD" clId="Web-{865DE288-EC84-5621-46AB-B77F0D5CFC06}" dt="2025-06-26T08:16:33.456" v="462"/>
          <ac:picMkLst>
            <pc:docMk/>
            <pc:sldMk cId="129254009" sldId="263"/>
            <ac:picMk id="10" creationId="{1EA2F6BF-3626-29A5-C5A3-CAA4F9A36920}"/>
          </ac:picMkLst>
        </pc:picChg>
        <pc:picChg chg="del">
          <ac:chgData name="Skye Logie" userId="S::skye.logie@fife.gov.uk::7550ca99-7ae3-42fd-90a4-95ac9d62b61b" providerId="AD" clId="Web-{865DE288-EC84-5621-46AB-B77F0D5CFC06}" dt="2025-06-26T08:16:36.472" v="465"/>
          <ac:picMkLst>
            <pc:docMk/>
            <pc:sldMk cId="129254009" sldId="263"/>
            <ac:picMk id="11" creationId="{7BCBB694-FE17-6D98-AE75-3F209714B9B7}"/>
          </ac:picMkLst>
        </pc:picChg>
        <pc:picChg chg="del">
          <ac:chgData name="Skye Logie" userId="S::skye.logie@fife.gov.uk::7550ca99-7ae3-42fd-90a4-95ac9d62b61b" providerId="AD" clId="Web-{865DE288-EC84-5621-46AB-B77F0D5CFC06}" dt="2025-06-26T08:16:31.972" v="460"/>
          <ac:picMkLst>
            <pc:docMk/>
            <pc:sldMk cId="129254009" sldId="263"/>
            <ac:picMk id="12" creationId="{53240B62-BB08-A047-BF2F-BAAB4BA11254}"/>
          </ac:picMkLst>
        </pc:picChg>
        <pc:picChg chg="del">
          <ac:chgData name="Skye Logie" userId="S::skye.logie@fife.gov.uk::7550ca99-7ae3-42fd-90a4-95ac9d62b61b" providerId="AD" clId="Web-{865DE288-EC84-5621-46AB-B77F0D5CFC06}" dt="2025-06-26T08:16:35.535" v="464"/>
          <ac:picMkLst>
            <pc:docMk/>
            <pc:sldMk cId="129254009" sldId="263"/>
            <ac:picMk id="13" creationId="{F49DE005-FB06-ED6F-1C6E-E083E3DDCFE0}"/>
          </ac:picMkLst>
        </pc:picChg>
      </pc:sldChg>
      <pc:sldChg chg="addSp delSp modSp add replId addAnim">
        <pc:chgData name="Skye Logie" userId="S::skye.logie@fife.gov.uk::7550ca99-7ae3-42fd-90a4-95ac9d62b61b" providerId="AD" clId="Web-{865DE288-EC84-5621-46AB-B77F0D5CFC06}" dt="2025-06-26T09:20:28.118" v="1952" actId="20577"/>
        <pc:sldMkLst>
          <pc:docMk/>
          <pc:sldMk cId="3229528591" sldId="264"/>
        </pc:sldMkLst>
        <pc:spChg chg="mod">
          <ac:chgData name="Skye Logie" userId="S::skye.logie@fife.gov.uk::7550ca99-7ae3-42fd-90a4-95ac9d62b61b" providerId="AD" clId="Web-{865DE288-EC84-5621-46AB-B77F0D5CFC06}" dt="2025-06-26T08:23:16.280" v="673" actId="20577"/>
          <ac:spMkLst>
            <pc:docMk/>
            <pc:sldMk cId="3229528591" sldId="264"/>
            <ac:spMk id="5" creationId="{AB25EA87-8291-6936-A654-E0F49B295857}"/>
          </ac:spMkLst>
        </pc:spChg>
        <pc:spChg chg="del">
          <ac:chgData name="Skye Logie" userId="S::skye.logie@fife.gov.uk::7550ca99-7ae3-42fd-90a4-95ac9d62b61b" providerId="AD" clId="Web-{865DE288-EC84-5621-46AB-B77F0D5CFC06}" dt="2025-06-26T08:16:50.598" v="468"/>
          <ac:spMkLst>
            <pc:docMk/>
            <pc:sldMk cId="3229528591" sldId="264"/>
            <ac:spMk id="6" creationId="{7A5F691F-588A-8F3F-45FC-D01829E10E5D}"/>
          </ac:spMkLst>
        </pc:spChg>
        <pc:spChg chg="add mod">
          <ac:chgData name="Skye Logie" userId="S::skye.logie@fife.gov.uk::7550ca99-7ae3-42fd-90a4-95ac9d62b61b" providerId="AD" clId="Web-{865DE288-EC84-5621-46AB-B77F0D5CFC06}" dt="2025-06-26T09:20:28.118" v="1952" actId="20577"/>
          <ac:spMkLst>
            <pc:docMk/>
            <pc:sldMk cId="3229528591" sldId="264"/>
            <ac:spMk id="7" creationId="{ADC11661-0D52-FB1E-18A3-55D470B18AD1}"/>
          </ac:spMkLst>
        </pc:spChg>
        <pc:picChg chg="mod">
          <ac:chgData name="Skye Logie" userId="S::skye.logie@fife.gov.uk::7550ca99-7ae3-42fd-90a4-95ac9d62b61b" providerId="AD" clId="Web-{865DE288-EC84-5621-46AB-B77F0D5CFC06}" dt="2025-06-26T08:19:28.312" v="607" actId="1076"/>
          <ac:picMkLst>
            <pc:docMk/>
            <pc:sldMk cId="3229528591" sldId="264"/>
            <ac:picMk id="2" creationId="{CCB99C8F-F83D-F1A3-E844-8ECB3B54629A}"/>
          </ac:picMkLst>
        </pc:picChg>
        <pc:picChg chg="add mod">
          <ac:chgData name="Skye Logie" userId="S::skye.logie@fife.gov.uk::7550ca99-7ae3-42fd-90a4-95ac9d62b61b" providerId="AD" clId="Web-{865DE288-EC84-5621-46AB-B77F0D5CFC06}" dt="2025-06-26T08:16:59.771" v="475" actId="1076"/>
          <ac:picMkLst>
            <pc:docMk/>
            <pc:sldMk cId="3229528591" sldId="264"/>
            <ac:picMk id="3" creationId="{74A6C916-B10A-AED2-18FA-305F83454588}"/>
          </ac:picMkLst>
        </pc:picChg>
        <pc:picChg chg="del">
          <ac:chgData name="Skye Logie" userId="S::skye.logie@fife.gov.uk::7550ca99-7ae3-42fd-90a4-95ac9d62b61b" providerId="AD" clId="Web-{865DE288-EC84-5621-46AB-B77F0D5CFC06}" dt="2025-06-26T08:16:53.880" v="472"/>
          <ac:picMkLst>
            <pc:docMk/>
            <pc:sldMk cId="3229528591" sldId="264"/>
            <ac:picMk id="9" creationId="{4D18D424-4CDC-9AEE-C2B2-9C0404187311}"/>
          </ac:picMkLst>
        </pc:picChg>
        <pc:picChg chg="del">
          <ac:chgData name="Skye Logie" userId="S::skye.logie@fife.gov.uk::7550ca99-7ae3-42fd-90a4-95ac9d62b61b" providerId="AD" clId="Web-{865DE288-EC84-5621-46AB-B77F0D5CFC06}" dt="2025-06-26T08:16:52.801" v="471"/>
          <ac:picMkLst>
            <pc:docMk/>
            <pc:sldMk cId="3229528591" sldId="264"/>
            <ac:picMk id="10" creationId="{4776525A-94B4-4402-0F2A-B3BD10533A14}"/>
          </ac:picMkLst>
        </pc:picChg>
        <pc:picChg chg="del">
          <ac:chgData name="Skye Logie" userId="S::skye.logie@fife.gov.uk::7550ca99-7ae3-42fd-90a4-95ac9d62b61b" providerId="AD" clId="Web-{865DE288-EC84-5621-46AB-B77F0D5CFC06}" dt="2025-06-26T08:16:51.536" v="469"/>
          <ac:picMkLst>
            <pc:docMk/>
            <pc:sldMk cId="3229528591" sldId="264"/>
            <ac:picMk id="11" creationId="{A628445A-7CCE-8B6E-4350-8EEA8DE328CD}"/>
          </ac:picMkLst>
        </pc:picChg>
        <pc:picChg chg="del">
          <ac:chgData name="Skye Logie" userId="S::skye.logie@fife.gov.uk::7550ca99-7ae3-42fd-90a4-95ac9d62b61b" providerId="AD" clId="Web-{865DE288-EC84-5621-46AB-B77F0D5CFC06}" dt="2025-06-26T08:16:52.067" v="470"/>
          <ac:picMkLst>
            <pc:docMk/>
            <pc:sldMk cId="3229528591" sldId="264"/>
            <ac:picMk id="12" creationId="{200FA2EE-C8F3-B33C-5922-19B5B588BCB8}"/>
          </ac:picMkLst>
        </pc:picChg>
        <pc:picChg chg="del">
          <ac:chgData name="Skye Logie" userId="S::skye.logie@fife.gov.uk::7550ca99-7ae3-42fd-90a4-95ac9d62b61b" providerId="AD" clId="Web-{865DE288-EC84-5621-46AB-B77F0D5CFC06}" dt="2025-06-26T08:16:54.114" v="473"/>
          <ac:picMkLst>
            <pc:docMk/>
            <pc:sldMk cId="3229528591" sldId="264"/>
            <ac:picMk id="13" creationId="{9C3DB775-A67E-C18A-9B15-3B57CF4089F5}"/>
          </ac:picMkLst>
        </pc:picChg>
      </pc:sldChg>
      <pc:sldChg chg="modSp add replId">
        <pc:chgData name="Skye Logie" userId="S::skye.logie@fife.gov.uk::7550ca99-7ae3-42fd-90a4-95ac9d62b61b" providerId="AD" clId="Web-{865DE288-EC84-5621-46AB-B77F0D5CFC06}" dt="2025-06-26T08:26:39.215" v="824" actId="20577"/>
        <pc:sldMkLst>
          <pc:docMk/>
          <pc:sldMk cId="3538875723" sldId="265"/>
        </pc:sldMkLst>
        <pc:spChg chg="mod">
          <ac:chgData name="Skye Logie" userId="S::skye.logie@fife.gov.uk::7550ca99-7ae3-42fd-90a4-95ac9d62b61b" providerId="AD" clId="Web-{865DE288-EC84-5621-46AB-B77F0D5CFC06}" dt="2025-06-26T08:26:39.215" v="824" actId="20577"/>
          <ac:spMkLst>
            <pc:docMk/>
            <pc:sldMk cId="3538875723" sldId="265"/>
            <ac:spMk id="5" creationId="{466229DB-7C79-EA0A-B69A-A0184C3A4EE1}"/>
          </ac:spMkLst>
        </pc:spChg>
      </pc:sldChg>
      <pc:sldChg chg="modSp add replId">
        <pc:chgData name="Skye Logie" userId="S::skye.logie@fife.gov.uk::7550ca99-7ae3-42fd-90a4-95ac9d62b61b" providerId="AD" clId="Web-{865DE288-EC84-5621-46AB-B77F0D5CFC06}" dt="2025-06-26T08:33:00.631" v="1029" actId="20577"/>
        <pc:sldMkLst>
          <pc:docMk/>
          <pc:sldMk cId="1696152689" sldId="266"/>
        </pc:sldMkLst>
        <pc:spChg chg="mod">
          <ac:chgData name="Skye Logie" userId="S::skye.logie@fife.gov.uk::7550ca99-7ae3-42fd-90a4-95ac9d62b61b" providerId="AD" clId="Web-{865DE288-EC84-5621-46AB-B77F0D5CFC06}" dt="2025-06-26T08:33:00.631" v="1029" actId="20577"/>
          <ac:spMkLst>
            <pc:docMk/>
            <pc:sldMk cId="1696152689" sldId="266"/>
            <ac:spMk id="5" creationId="{87DF2F88-69BF-063A-299D-6C4A58BBA08C}"/>
          </ac:spMkLst>
        </pc:spChg>
        <pc:picChg chg="mod">
          <ac:chgData name="Skye Logie" userId="S::skye.logie@fife.gov.uk::7550ca99-7ae3-42fd-90a4-95ac9d62b61b" providerId="AD" clId="Web-{865DE288-EC84-5621-46AB-B77F0D5CFC06}" dt="2025-06-26T08:32:52.068" v="1026" actId="1076"/>
          <ac:picMkLst>
            <pc:docMk/>
            <pc:sldMk cId="1696152689" sldId="266"/>
            <ac:picMk id="2" creationId="{A189664C-A68C-EDB0-1741-5C747693F1FB}"/>
          </ac:picMkLst>
        </pc:picChg>
      </pc:sldChg>
      <pc:sldChg chg="modSp add replId">
        <pc:chgData name="Skye Logie" userId="S::skye.logie@fife.gov.uk::7550ca99-7ae3-42fd-90a4-95ac9d62b61b" providerId="AD" clId="Web-{865DE288-EC84-5621-46AB-B77F0D5CFC06}" dt="2025-06-26T08:35:03.436" v="1173" actId="20577"/>
        <pc:sldMkLst>
          <pc:docMk/>
          <pc:sldMk cId="4185276406" sldId="267"/>
        </pc:sldMkLst>
        <pc:spChg chg="mod">
          <ac:chgData name="Skye Logie" userId="S::skye.logie@fife.gov.uk::7550ca99-7ae3-42fd-90a4-95ac9d62b61b" providerId="AD" clId="Web-{865DE288-EC84-5621-46AB-B77F0D5CFC06}" dt="2025-06-26T08:35:03.436" v="1173" actId="20577"/>
          <ac:spMkLst>
            <pc:docMk/>
            <pc:sldMk cId="4185276406" sldId="267"/>
            <ac:spMk id="5" creationId="{37DB2C15-53E2-5FC1-AB39-FB9DDB4241D1}"/>
          </ac:spMkLst>
        </pc:spChg>
      </pc:sldChg>
      <pc:sldChg chg="modSp add replId">
        <pc:chgData name="Skye Logie" userId="S::skye.logie@fife.gov.uk::7550ca99-7ae3-42fd-90a4-95ac9d62b61b" providerId="AD" clId="Web-{865DE288-EC84-5621-46AB-B77F0D5CFC06}" dt="2025-06-26T08:39:14.249" v="1345" actId="20577"/>
        <pc:sldMkLst>
          <pc:docMk/>
          <pc:sldMk cId="3379719318" sldId="268"/>
        </pc:sldMkLst>
        <pc:spChg chg="mod">
          <ac:chgData name="Skye Logie" userId="S::skye.logie@fife.gov.uk::7550ca99-7ae3-42fd-90a4-95ac9d62b61b" providerId="AD" clId="Web-{865DE288-EC84-5621-46AB-B77F0D5CFC06}" dt="2025-06-26T08:39:14.249" v="1345" actId="20577"/>
          <ac:spMkLst>
            <pc:docMk/>
            <pc:sldMk cId="3379719318" sldId="268"/>
            <ac:spMk id="5" creationId="{CDA8828A-2305-0F56-86AA-BCC796835029}"/>
          </ac:spMkLst>
        </pc:spChg>
      </pc:sldChg>
      <pc:sldChg chg="modSp add replId">
        <pc:chgData name="Skye Logie" userId="S::skye.logie@fife.gov.uk::7550ca99-7ae3-42fd-90a4-95ac9d62b61b" providerId="AD" clId="Web-{865DE288-EC84-5621-46AB-B77F0D5CFC06}" dt="2025-06-26T09:05:50.098" v="1526" actId="1076"/>
        <pc:sldMkLst>
          <pc:docMk/>
          <pc:sldMk cId="3737446125" sldId="269"/>
        </pc:sldMkLst>
        <pc:spChg chg="mod">
          <ac:chgData name="Skye Logie" userId="S::skye.logie@fife.gov.uk::7550ca99-7ae3-42fd-90a4-95ac9d62b61b" providerId="AD" clId="Web-{865DE288-EC84-5621-46AB-B77F0D5CFC06}" dt="2025-06-26T09:05:50.098" v="1526" actId="1076"/>
          <ac:spMkLst>
            <pc:docMk/>
            <pc:sldMk cId="3737446125" sldId="269"/>
            <ac:spMk id="5" creationId="{88D1D791-FE8B-D648-7519-B0CE853A0752}"/>
          </ac:spMkLst>
        </pc:spChg>
      </pc:sldChg>
      <pc:sldChg chg="delSp modSp add replId">
        <pc:chgData name="Skye Logie" userId="S::skye.logie@fife.gov.uk::7550ca99-7ae3-42fd-90a4-95ac9d62b61b" providerId="AD" clId="Web-{865DE288-EC84-5621-46AB-B77F0D5CFC06}" dt="2025-06-26T09:13:47.821" v="1878" actId="1076"/>
        <pc:sldMkLst>
          <pc:docMk/>
          <pc:sldMk cId="1319448875" sldId="270"/>
        </pc:sldMkLst>
        <pc:spChg chg="mod">
          <ac:chgData name="Skye Logie" userId="S::skye.logie@fife.gov.uk::7550ca99-7ae3-42fd-90a4-95ac9d62b61b" providerId="AD" clId="Web-{865DE288-EC84-5621-46AB-B77F0D5CFC06}" dt="2025-06-26T09:08:50.902" v="1571"/>
          <ac:spMkLst>
            <pc:docMk/>
            <pc:sldMk cId="1319448875" sldId="270"/>
            <ac:spMk id="4" creationId="{A4A756EF-F612-5007-6509-28D2BB08D7DE}"/>
          </ac:spMkLst>
        </pc:spChg>
        <pc:spChg chg="mod">
          <ac:chgData name="Skye Logie" userId="S::skye.logie@fife.gov.uk::7550ca99-7ae3-42fd-90a4-95ac9d62b61b" providerId="AD" clId="Web-{865DE288-EC84-5621-46AB-B77F0D5CFC06}" dt="2025-06-26T09:13:47.821" v="1878" actId="1076"/>
          <ac:spMkLst>
            <pc:docMk/>
            <pc:sldMk cId="1319448875" sldId="270"/>
            <ac:spMk id="5" creationId="{B21CEDC7-80A2-18C8-1FA5-441BEB482F65}"/>
          </ac:spMkLst>
        </pc:spChg>
        <pc:picChg chg="del">
          <ac:chgData name="Skye Logie" userId="S::skye.logie@fife.gov.uk::7550ca99-7ae3-42fd-90a4-95ac9d62b61b" providerId="AD" clId="Web-{865DE288-EC84-5621-46AB-B77F0D5CFC06}" dt="2025-06-26T09:06:37.319" v="1528"/>
          <ac:picMkLst>
            <pc:docMk/>
            <pc:sldMk cId="1319448875" sldId="270"/>
            <ac:picMk id="2" creationId="{BA87A77F-9B6F-A13F-C589-1FABE9C7F230}"/>
          </ac:picMkLst>
        </pc:picChg>
      </pc:sldChg>
      <pc:sldChg chg="addSp delSp modSp add replId addAnim delAnim">
        <pc:chgData name="Skye Logie" userId="S::skye.logie@fife.gov.uk::7550ca99-7ae3-42fd-90a4-95ac9d62b61b" providerId="AD" clId="Web-{865DE288-EC84-5621-46AB-B77F0D5CFC06}" dt="2025-06-26T09:21:58.763" v="2015"/>
        <pc:sldMkLst>
          <pc:docMk/>
          <pc:sldMk cId="1017655943" sldId="271"/>
        </pc:sldMkLst>
        <pc:spChg chg="add del mod">
          <ac:chgData name="Skye Logie" userId="S::skye.logie@fife.gov.uk::7550ca99-7ae3-42fd-90a4-95ac9d62b61b" providerId="AD" clId="Web-{865DE288-EC84-5621-46AB-B77F0D5CFC06}" dt="2025-06-26T09:15:59.326" v="1945"/>
          <ac:spMkLst>
            <pc:docMk/>
            <pc:sldMk cId="1017655943" sldId="271"/>
            <ac:spMk id="2" creationId="{FCC7C8CC-AA54-582B-7141-802F73762049}"/>
          </ac:spMkLst>
        </pc:spChg>
        <pc:spChg chg="del mod">
          <ac:chgData name="Skye Logie" userId="S::skye.logie@fife.gov.uk::7550ca99-7ae3-42fd-90a4-95ac9d62b61b" providerId="AD" clId="Web-{865DE288-EC84-5621-46AB-B77F0D5CFC06}" dt="2025-06-26T09:14:04.415" v="1881"/>
          <ac:spMkLst>
            <pc:docMk/>
            <pc:sldMk cId="1017655943" sldId="271"/>
            <ac:spMk id="4" creationId="{BAB03CCA-D894-8734-2F1C-D4BF8DA3C0D9}"/>
          </ac:spMkLst>
        </pc:spChg>
        <pc:spChg chg="mod">
          <ac:chgData name="Skye Logie" userId="S::skye.logie@fife.gov.uk::7550ca99-7ae3-42fd-90a4-95ac9d62b61b" providerId="AD" clId="Web-{865DE288-EC84-5621-46AB-B77F0D5CFC06}" dt="2025-06-26T09:14:27.291" v="1904" actId="1076"/>
          <ac:spMkLst>
            <pc:docMk/>
            <pc:sldMk cId="1017655943" sldId="271"/>
            <ac:spMk id="5" creationId="{EDB787C3-D2E7-5415-FF37-DA9FCA4A62F8}"/>
          </ac:spMkLst>
        </pc:spChg>
        <pc:spChg chg="add mod">
          <ac:chgData name="Skye Logie" userId="S::skye.logie@fife.gov.uk::7550ca99-7ae3-42fd-90a4-95ac9d62b61b" providerId="AD" clId="Web-{865DE288-EC84-5621-46AB-B77F0D5CFC06}" dt="2025-06-26T09:21:23.152" v="1976" actId="1076"/>
          <ac:spMkLst>
            <pc:docMk/>
            <pc:sldMk cId="1017655943" sldId="271"/>
            <ac:spMk id="8" creationId="{C296CFD7-177F-E1B6-A63F-6CAB4F713286}"/>
          </ac:spMkLst>
        </pc:spChg>
        <pc:spChg chg="add">
          <ac:chgData name="Skye Logie" userId="S::skye.logie@fife.gov.uk::7550ca99-7ae3-42fd-90a4-95ac9d62b61b" providerId="AD" clId="Web-{865DE288-EC84-5621-46AB-B77F0D5CFC06}" dt="2025-06-26T09:16:03.342" v="1946"/>
          <ac:spMkLst>
            <pc:docMk/>
            <pc:sldMk cId="1017655943" sldId="271"/>
            <ac:spMk id="9" creationId="{FCC7C8CC-AA54-582B-7141-802F73762049}"/>
          </ac:spMkLst>
        </pc:spChg>
        <pc:spChg chg="add">
          <ac:chgData name="Skye Logie" userId="S::skye.logie@fife.gov.uk::7550ca99-7ae3-42fd-90a4-95ac9d62b61b" providerId="AD" clId="Web-{865DE288-EC84-5621-46AB-B77F0D5CFC06}" dt="2025-06-26T09:20:17.462" v="1950"/>
          <ac:spMkLst>
            <pc:docMk/>
            <pc:sldMk cId="1017655943" sldId="271"/>
            <ac:spMk id="10" creationId="{70AD22AC-7C7C-D668-7EB0-F80DFA71BB23}"/>
          </ac:spMkLst>
        </pc:spChg>
        <pc:spChg chg="add mod">
          <ac:chgData name="Skye Logie" userId="S::skye.logie@fife.gov.uk::7550ca99-7ae3-42fd-90a4-95ac9d62b61b" providerId="AD" clId="Web-{865DE288-EC84-5621-46AB-B77F0D5CFC06}" dt="2025-06-26T09:21:20.667" v="1975"/>
          <ac:spMkLst>
            <pc:docMk/>
            <pc:sldMk cId="1017655943" sldId="271"/>
            <ac:spMk id="12" creationId="{C29EE747-EE0A-448A-28CC-3E08458161F7}"/>
          </ac:spMkLst>
        </pc:spChg>
        <pc:spChg chg="add mod">
          <ac:chgData name="Skye Logie" userId="S::skye.logie@fife.gov.uk::7550ca99-7ae3-42fd-90a4-95ac9d62b61b" providerId="AD" clId="Web-{865DE288-EC84-5621-46AB-B77F0D5CFC06}" dt="2025-06-26T09:21:58.763" v="2015"/>
          <ac:spMkLst>
            <pc:docMk/>
            <pc:sldMk cId="1017655943" sldId="271"/>
            <ac:spMk id="14" creationId="{88B8D228-B7E1-BD27-3385-0BA93628F359}"/>
          </ac:spMkLst>
        </pc:spChg>
        <pc:picChg chg="add del mod">
          <ac:chgData name="Skye Logie" userId="S::skye.logie@fife.gov.uk::7550ca99-7ae3-42fd-90a4-95ac9d62b61b" providerId="AD" clId="Web-{865DE288-EC84-5621-46AB-B77F0D5CFC06}" dt="2025-06-26T09:15:27.262" v="1928"/>
          <ac:picMkLst>
            <pc:docMk/>
            <pc:sldMk cId="1017655943" sldId="271"/>
            <ac:picMk id="6" creationId="{DD8175C7-A26F-03D5-F74F-09377988489A}"/>
          </ac:picMkLst>
        </pc:picChg>
      </pc:sldChg>
    </pc:docChg>
  </pc:docChgLst>
  <pc:docChgLst>
    <pc:chgData name="Skye Logie" userId="S::skye.logie@fife.gov.uk::7550ca99-7ae3-42fd-90a4-95ac9d62b61b" providerId="AD" clId="Web-{62AA7CCC-F676-CB4D-164A-9CB55CB148FE}"/>
    <pc:docChg chg="addSld modSld">
      <pc:chgData name="Skye Logie" userId="S::skye.logie@fife.gov.uk::7550ca99-7ae3-42fd-90a4-95ac9d62b61b" providerId="AD" clId="Web-{62AA7CCC-F676-CB4D-164A-9CB55CB148FE}" dt="2025-06-27T07:41:49.352" v="238" actId="20577"/>
      <pc:docMkLst>
        <pc:docMk/>
      </pc:docMkLst>
      <pc:sldChg chg="modSp">
        <pc:chgData name="Skye Logie" userId="S::skye.logie@fife.gov.uk::7550ca99-7ae3-42fd-90a4-95ac9d62b61b" providerId="AD" clId="Web-{62AA7CCC-F676-CB4D-164A-9CB55CB148FE}" dt="2025-06-27T07:39:22.734" v="1" actId="20577"/>
        <pc:sldMkLst>
          <pc:docMk/>
          <pc:sldMk cId="1017655943" sldId="271"/>
        </pc:sldMkLst>
        <pc:spChg chg="mod">
          <ac:chgData name="Skye Logie" userId="S::skye.logie@fife.gov.uk::7550ca99-7ae3-42fd-90a4-95ac9d62b61b" providerId="AD" clId="Web-{62AA7CCC-F676-CB4D-164A-9CB55CB148FE}" dt="2025-06-27T07:39:22.734" v="1" actId="20577"/>
          <ac:spMkLst>
            <pc:docMk/>
            <pc:sldMk cId="1017655943" sldId="271"/>
            <ac:spMk id="8" creationId="{C296CFD7-177F-E1B6-A63F-6CAB4F713286}"/>
          </ac:spMkLst>
        </pc:spChg>
      </pc:sldChg>
      <pc:sldChg chg="modSp add replId">
        <pc:chgData name="Skye Logie" userId="S::skye.logie@fife.gov.uk::7550ca99-7ae3-42fd-90a4-95ac9d62b61b" providerId="AD" clId="Web-{62AA7CCC-F676-CB4D-164A-9CB55CB148FE}" dt="2025-06-27T07:41:49.352" v="238" actId="20577"/>
        <pc:sldMkLst>
          <pc:docMk/>
          <pc:sldMk cId="3486801376" sldId="272"/>
        </pc:sldMkLst>
        <pc:spChg chg="mod">
          <ac:chgData name="Skye Logie" userId="S::skye.logie@fife.gov.uk::7550ca99-7ae3-42fd-90a4-95ac9d62b61b" providerId="AD" clId="Web-{62AA7CCC-F676-CB4D-164A-9CB55CB148FE}" dt="2025-06-27T07:41:49.352" v="238" actId="20577"/>
          <ac:spMkLst>
            <pc:docMk/>
            <pc:sldMk cId="3486801376" sldId="272"/>
            <ac:spMk id="5" creationId="{1005CE58-B639-1FD6-4886-398934C6E50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25DD6B-1311-4DEA-B3C5-7E8806CF6149}" type="datetimeFigureOut">
              <a:rPr lang="en-GB" smtClean="0"/>
              <a:t>27/06/2025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EF696-941F-42E5-8734-309AB9937EF8}" type="slidenum">
              <a:rPr lang="en-GB" smtClean="0"/>
              <a:t>‹#›</a:t>
            </a:fld>
            <a:endParaRPr lang="en-GB"/>
          </a:p>
        </p:txBody>
      </p:sp>
    </p:spTree>
    <p:extLst>
      <p:ext uri="{BB962C8B-B14F-4D97-AF65-F5344CB8AC3E}">
        <p14:creationId xmlns:p14="http://schemas.microsoft.com/office/powerpoint/2010/main" val="912416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A2EF696-941F-42E5-8734-309AB9937EF8}" type="slidenum">
              <a:rPr lang="en-GB" smtClean="0"/>
              <a:t>2</a:t>
            </a:fld>
            <a:endParaRPr lang="en-GB"/>
          </a:p>
        </p:txBody>
      </p:sp>
    </p:spTree>
    <p:extLst>
      <p:ext uri="{BB962C8B-B14F-4D97-AF65-F5344CB8AC3E}">
        <p14:creationId xmlns:p14="http://schemas.microsoft.com/office/powerpoint/2010/main" val="4031300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62229-B5BF-2F57-EF5D-B95E4CAEC3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E044A8-244C-A716-E7A9-5787713FC4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F9EF27-752F-0240-AE09-D49A5701494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2BC2D61-1DA8-5A6B-7693-CFE24828ABA9}"/>
              </a:ext>
            </a:extLst>
          </p:cNvPr>
          <p:cNvSpPr>
            <a:spLocks noGrp="1"/>
          </p:cNvSpPr>
          <p:nvPr>
            <p:ph type="sldNum" sz="quarter" idx="5"/>
          </p:nvPr>
        </p:nvSpPr>
        <p:spPr/>
        <p:txBody>
          <a:bodyPr/>
          <a:lstStyle/>
          <a:p>
            <a:fld id="{FA2EF696-941F-42E5-8734-309AB9937EF8}" type="slidenum">
              <a:rPr lang="en-GB" smtClean="0"/>
              <a:t>11</a:t>
            </a:fld>
            <a:endParaRPr lang="en-GB"/>
          </a:p>
        </p:txBody>
      </p:sp>
    </p:spTree>
    <p:extLst>
      <p:ext uri="{BB962C8B-B14F-4D97-AF65-F5344CB8AC3E}">
        <p14:creationId xmlns:p14="http://schemas.microsoft.com/office/powerpoint/2010/main" val="3591823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DC728-5EB0-E49A-3F20-4729A6C6DD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98496D-2D6F-204F-EA45-07C6D5E8A5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C028C4-69E9-136E-E1C4-D9A5B52E913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CC5176B-E5C4-922B-B8EE-E352CD3AE32C}"/>
              </a:ext>
            </a:extLst>
          </p:cNvPr>
          <p:cNvSpPr>
            <a:spLocks noGrp="1"/>
          </p:cNvSpPr>
          <p:nvPr>
            <p:ph type="sldNum" sz="quarter" idx="5"/>
          </p:nvPr>
        </p:nvSpPr>
        <p:spPr/>
        <p:txBody>
          <a:bodyPr/>
          <a:lstStyle/>
          <a:p>
            <a:fld id="{FA2EF696-941F-42E5-8734-309AB9937EF8}" type="slidenum">
              <a:rPr lang="en-GB" smtClean="0"/>
              <a:t>12</a:t>
            </a:fld>
            <a:endParaRPr lang="en-GB"/>
          </a:p>
        </p:txBody>
      </p:sp>
    </p:spTree>
    <p:extLst>
      <p:ext uri="{BB962C8B-B14F-4D97-AF65-F5344CB8AC3E}">
        <p14:creationId xmlns:p14="http://schemas.microsoft.com/office/powerpoint/2010/main" val="4082044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C8D20-A7F3-C538-BB47-B06AB62648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BC3178-17EA-144B-95C9-A23DB2F887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96D0FB-3157-41F9-E7DA-1B625DB32A6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2361CFD-FBCC-D3B7-B999-61367602BE42}"/>
              </a:ext>
            </a:extLst>
          </p:cNvPr>
          <p:cNvSpPr>
            <a:spLocks noGrp="1"/>
          </p:cNvSpPr>
          <p:nvPr>
            <p:ph type="sldNum" sz="quarter" idx="5"/>
          </p:nvPr>
        </p:nvSpPr>
        <p:spPr/>
        <p:txBody>
          <a:bodyPr/>
          <a:lstStyle/>
          <a:p>
            <a:fld id="{FA2EF696-941F-42E5-8734-309AB9937EF8}" type="slidenum">
              <a:rPr lang="en-GB" smtClean="0"/>
              <a:t>13</a:t>
            </a:fld>
            <a:endParaRPr lang="en-GB"/>
          </a:p>
        </p:txBody>
      </p:sp>
    </p:spTree>
    <p:extLst>
      <p:ext uri="{BB962C8B-B14F-4D97-AF65-F5344CB8AC3E}">
        <p14:creationId xmlns:p14="http://schemas.microsoft.com/office/powerpoint/2010/main" val="3010435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5B56E-75E4-1A7B-7051-7BB434F4EA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1C7E7E-664C-9131-D289-DE86484CD5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E9DC08-5979-B0AA-064E-F10AFDBA94B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9D65C6A-B25E-7F57-BA7F-852378F8B40B}"/>
              </a:ext>
            </a:extLst>
          </p:cNvPr>
          <p:cNvSpPr>
            <a:spLocks noGrp="1"/>
          </p:cNvSpPr>
          <p:nvPr>
            <p:ph type="sldNum" sz="quarter" idx="5"/>
          </p:nvPr>
        </p:nvSpPr>
        <p:spPr/>
        <p:txBody>
          <a:bodyPr/>
          <a:lstStyle/>
          <a:p>
            <a:fld id="{FA2EF696-941F-42E5-8734-309AB9937EF8}" type="slidenum">
              <a:rPr lang="en-GB" smtClean="0"/>
              <a:t>14</a:t>
            </a:fld>
            <a:endParaRPr lang="en-GB"/>
          </a:p>
        </p:txBody>
      </p:sp>
    </p:spTree>
    <p:extLst>
      <p:ext uri="{BB962C8B-B14F-4D97-AF65-F5344CB8AC3E}">
        <p14:creationId xmlns:p14="http://schemas.microsoft.com/office/powerpoint/2010/main" val="739937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F8426-31A2-F693-58B6-C3C494FD51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ABC941-E2D2-06E1-21F1-D80EDEB79D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C926F6-7F52-59DE-69AB-4753007008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09BB860-D2EB-E89E-2EB7-ED5F2DE30C22}"/>
              </a:ext>
            </a:extLst>
          </p:cNvPr>
          <p:cNvSpPr>
            <a:spLocks noGrp="1"/>
          </p:cNvSpPr>
          <p:nvPr>
            <p:ph type="sldNum" sz="quarter" idx="5"/>
          </p:nvPr>
        </p:nvSpPr>
        <p:spPr/>
        <p:txBody>
          <a:bodyPr/>
          <a:lstStyle/>
          <a:p>
            <a:fld id="{FA2EF696-941F-42E5-8734-309AB9937EF8}" type="slidenum">
              <a:rPr lang="en-GB" smtClean="0"/>
              <a:t>15</a:t>
            </a:fld>
            <a:endParaRPr lang="en-GB"/>
          </a:p>
        </p:txBody>
      </p:sp>
    </p:spTree>
    <p:extLst>
      <p:ext uri="{BB962C8B-B14F-4D97-AF65-F5344CB8AC3E}">
        <p14:creationId xmlns:p14="http://schemas.microsoft.com/office/powerpoint/2010/main" val="2735845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AC4AC-A090-AB24-3EC3-0174C56687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9533BA-F370-E21B-8062-83C3059DFE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6F514C-B722-2A42-2B24-454B06D34D8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8E5E948-6391-07C5-4E39-CB529A2B313D}"/>
              </a:ext>
            </a:extLst>
          </p:cNvPr>
          <p:cNvSpPr>
            <a:spLocks noGrp="1"/>
          </p:cNvSpPr>
          <p:nvPr>
            <p:ph type="sldNum" sz="quarter" idx="5"/>
          </p:nvPr>
        </p:nvSpPr>
        <p:spPr/>
        <p:txBody>
          <a:bodyPr/>
          <a:lstStyle/>
          <a:p>
            <a:fld id="{FA2EF696-941F-42E5-8734-309AB9937EF8}" type="slidenum">
              <a:rPr lang="en-GB" smtClean="0"/>
              <a:t>15</a:t>
            </a:fld>
            <a:endParaRPr lang="en-GB"/>
          </a:p>
        </p:txBody>
      </p:sp>
    </p:spTree>
    <p:extLst>
      <p:ext uri="{BB962C8B-B14F-4D97-AF65-F5344CB8AC3E}">
        <p14:creationId xmlns:p14="http://schemas.microsoft.com/office/powerpoint/2010/main" val="1331510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43AA3-4CF9-1D6D-14E1-26C2D2F044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BED32C-162B-2327-04E9-FB3F399512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00B8E3-8862-E856-7082-8F7CD2E1BB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130A5FE-A312-7AA9-6EBA-18DADC9F3613}"/>
              </a:ext>
            </a:extLst>
          </p:cNvPr>
          <p:cNvSpPr>
            <a:spLocks noGrp="1"/>
          </p:cNvSpPr>
          <p:nvPr>
            <p:ph type="sldNum" sz="quarter" idx="5"/>
          </p:nvPr>
        </p:nvSpPr>
        <p:spPr/>
        <p:txBody>
          <a:bodyPr/>
          <a:lstStyle/>
          <a:p>
            <a:fld id="{FA2EF696-941F-42E5-8734-309AB9937EF8}" type="slidenum">
              <a:rPr lang="en-GB" smtClean="0"/>
              <a:t>16</a:t>
            </a:fld>
            <a:endParaRPr lang="en-GB"/>
          </a:p>
        </p:txBody>
      </p:sp>
    </p:spTree>
    <p:extLst>
      <p:ext uri="{BB962C8B-B14F-4D97-AF65-F5344CB8AC3E}">
        <p14:creationId xmlns:p14="http://schemas.microsoft.com/office/powerpoint/2010/main" val="205139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415B4-79D0-C1F2-DC73-09CA7DFD31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39D799-CCB1-A99C-AF82-FF05B0E48C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46F7B8-75E3-2A58-5768-41AB95D584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0E51963-1DD8-CBD3-F976-73A450A11ED2}"/>
              </a:ext>
            </a:extLst>
          </p:cNvPr>
          <p:cNvSpPr>
            <a:spLocks noGrp="1"/>
          </p:cNvSpPr>
          <p:nvPr>
            <p:ph type="sldNum" sz="quarter" idx="5"/>
          </p:nvPr>
        </p:nvSpPr>
        <p:spPr/>
        <p:txBody>
          <a:bodyPr/>
          <a:lstStyle/>
          <a:p>
            <a:fld id="{FA2EF696-941F-42E5-8734-309AB9937EF8}" type="slidenum">
              <a:rPr lang="en-GB" smtClean="0"/>
              <a:t>3</a:t>
            </a:fld>
            <a:endParaRPr lang="en-GB"/>
          </a:p>
        </p:txBody>
      </p:sp>
    </p:spTree>
    <p:extLst>
      <p:ext uri="{BB962C8B-B14F-4D97-AF65-F5344CB8AC3E}">
        <p14:creationId xmlns:p14="http://schemas.microsoft.com/office/powerpoint/2010/main" val="4136500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39988-B8D9-BB55-707B-BBD0893ADD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FFA33B-44E0-9E1F-FC0E-A9B86248CE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C49CED-4417-EE56-F601-973FF00DA4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6ABAAA4-B5EB-F6AB-8022-F3981A1249DF}"/>
              </a:ext>
            </a:extLst>
          </p:cNvPr>
          <p:cNvSpPr>
            <a:spLocks noGrp="1"/>
          </p:cNvSpPr>
          <p:nvPr>
            <p:ph type="sldNum" sz="quarter" idx="5"/>
          </p:nvPr>
        </p:nvSpPr>
        <p:spPr/>
        <p:txBody>
          <a:bodyPr/>
          <a:lstStyle/>
          <a:p>
            <a:fld id="{FA2EF696-941F-42E5-8734-309AB9937EF8}" type="slidenum">
              <a:rPr lang="en-GB" smtClean="0"/>
              <a:t>4</a:t>
            </a:fld>
            <a:endParaRPr lang="en-GB"/>
          </a:p>
        </p:txBody>
      </p:sp>
    </p:spTree>
    <p:extLst>
      <p:ext uri="{BB962C8B-B14F-4D97-AF65-F5344CB8AC3E}">
        <p14:creationId xmlns:p14="http://schemas.microsoft.com/office/powerpoint/2010/main" val="2960212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6A535-8ECE-E32C-8FC2-19C300C41F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E678AC-3931-E597-DE9E-66D19F3B20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331E1D-E516-C38B-FBEE-61405A54063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6FDCD17-CECD-4863-1482-9B79CE9D5B93}"/>
              </a:ext>
            </a:extLst>
          </p:cNvPr>
          <p:cNvSpPr>
            <a:spLocks noGrp="1"/>
          </p:cNvSpPr>
          <p:nvPr>
            <p:ph type="sldNum" sz="quarter" idx="5"/>
          </p:nvPr>
        </p:nvSpPr>
        <p:spPr/>
        <p:txBody>
          <a:bodyPr/>
          <a:lstStyle/>
          <a:p>
            <a:fld id="{FA2EF696-941F-42E5-8734-309AB9937EF8}" type="slidenum">
              <a:rPr lang="en-GB" smtClean="0"/>
              <a:t>5</a:t>
            </a:fld>
            <a:endParaRPr lang="en-GB"/>
          </a:p>
        </p:txBody>
      </p:sp>
    </p:spTree>
    <p:extLst>
      <p:ext uri="{BB962C8B-B14F-4D97-AF65-F5344CB8AC3E}">
        <p14:creationId xmlns:p14="http://schemas.microsoft.com/office/powerpoint/2010/main" val="2596508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FFEE7-BAD1-8376-24A5-DB94CEBF57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96A714-9833-E7DC-C98D-358D8C57EA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B072A2-0AB9-50A3-4847-A7863B25DBE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167D5FC-0AB7-1861-0355-B6C95B63770F}"/>
              </a:ext>
            </a:extLst>
          </p:cNvPr>
          <p:cNvSpPr>
            <a:spLocks noGrp="1"/>
          </p:cNvSpPr>
          <p:nvPr>
            <p:ph type="sldNum" sz="quarter" idx="5"/>
          </p:nvPr>
        </p:nvSpPr>
        <p:spPr/>
        <p:txBody>
          <a:bodyPr/>
          <a:lstStyle/>
          <a:p>
            <a:fld id="{FA2EF696-941F-42E5-8734-309AB9937EF8}" type="slidenum">
              <a:rPr lang="en-GB" smtClean="0"/>
              <a:t>6</a:t>
            </a:fld>
            <a:endParaRPr lang="en-GB"/>
          </a:p>
        </p:txBody>
      </p:sp>
    </p:spTree>
    <p:extLst>
      <p:ext uri="{BB962C8B-B14F-4D97-AF65-F5344CB8AC3E}">
        <p14:creationId xmlns:p14="http://schemas.microsoft.com/office/powerpoint/2010/main" val="2008793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14130-3AE1-44AD-6C69-21820727F3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7FD09A-D222-6CA5-D53C-1F072A3E2A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C56F24-CED7-21C8-0721-BC15E9F385E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BCB30AD-6169-D56E-49E9-BA776A1E8BDE}"/>
              </a:ext>
            </a:extLst>
          </p:cNvPr>
          <p:cNvSpPr>
            <a:spLocks noGrp="1"/>
          </p:cNvSpPr>
          <p:nvPr>
            <p:ph type="sldNum" sz="quarter" idx="5"/>
          </p:nvPr>
        </p:nvSpPr>
        <p:spPr/>
        <p:txBody>
          <a:bodyPr/>
          <a:lstStyle/>
          <a:p>
            <a:fld id="{FA2EF696-941F-42E5-8734-309AB9937EF8}" type="slidenum">
              <a:rPr lang="en-GB" smtClean="0"/>
              <a:t>7</a:t>
            </a:fld>
            <a:endParaRPr lang="en-GB"/>
          </a:p>
        </p:txBody>
      </p:sp>
    </p:spTree>
    <p:extLst>
      <p:ext uri="{BB962C8B-B14F-4D97-AF65-F5344CB8AC3E}">
        <p14:creationId xmlns:p14="http://schemas.microsoft.com/office/powerpoint/2010/main" val="63254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97A21-0DEB-0DFD-D0E4-C44D3A06E7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0C32CF-3E0F-1A66-0403-AFEC1DA5C2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898844-686E-E12E-429D-21A6ECBE158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075FEBE-23CC-7D56-88F3-A4BF80579E05}"/>
              </a:ext>
            </a:extLst>
          </p:cNvPr>
          <p:cNvSpPr>
            <a:spLocks noGrp="1"/>
          </p:cNvSpPr>
          <p:nvPr>
            <p:ph type="sldNum" sz="quarter" idx="5"/>
          </p:nvPr>
        </p:nvSpPr>
        <p:spPr/>
        <p:txBody>
          <a:bodyPr/>
          <a:lstStyle/>
          <a:p>
            <a:fld id="{FA2EF696-941F-42E5-8734-309AB9937EF8}" type="slidenum">
              <a:rPr lang="en-GB" smtClean="0"/>
              <a:t>8</a:t>
            </a:fld>
            <a:endParaRPr lang="en-GB"/>
          </a:p>
        </p:txBody>
      </p:sp>
    </p:spTree>
    <p:extLst>
      <p:ext uri="{BB962C8B-B14F-4D97-AF65-F5344CB8AC3E}">
        <p14:creationId xmlns:p14="http://schemas.microsoft.com/office/powerpoint/2010/main" val="3647638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56F7B-243B-88EF-B06A-6C41B4EE29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F4BC94-3B59-A420-2A90-E445361B76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91FED7-22D2-4601-1CA2-7676EE75468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39327B-0834-E531-FE48-62207CE8500F}"/>
              </a:ext>
            </a:extLst>
          </p:cNvPr>
          <p:cNvSpPr>
            <a:spLocks noGrp="1"/>
          </p:cNvSpPr>
          <p:nvPr>
            <p:ph type="sldNum" sz="quarter" idx="5"/>
          </p:nvPr>
        </p:nvSpPr>
        <p:spPr/>
        <p:txBody>
          <a:bodyPr/>
          <a:lstStyle/>
          <a:p>
            <a:fld id="{FA2EF696-941F-42E5-8734-309AB9937EF8}" type="slidenum">
              <a:rPr lang="en-GB" smtClean="0"/>
              <a:t>9</a:t>
            </a:fld>
            <a:endParaRPr lang="en-GB"/>
          </a:p>
        </p:txBody>
      </p:sp>
    </p:spTree>
    <p:extLst>
      <p:ext uri="{BB962C8B-B14F-4D97-AF65-F5344CB8AC3E}">
        <p14:creationId xmlns:p14="http://schemas.microsoft.com/office/powerpoint/2010/main" val="2686862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726EE-370C-1309-B151-A1C6A27619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A7FFC1-C700-223A-14FE-4E1C321E78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95D464-97C7-769F-D199-9CD1857E1BF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0E007D2-C123-283D-124F-C23AE6327F6F}"/>
              </a:ext>
            </a:extLst>
          </p:cNvPr>
          <p:cNvSpPr>
            <a:spLocks noGrp="1"/>
          </p:cNvSpPr>
          <p:nvPr>
            <p:ph type="sldNum" sz="quarter" idx="5"/>
          </p:nvPr>
        </p:nvSpPr>
        <p:spPr/>
        <p:txBody>
          <a:bodyPr/>
          <a:lstStyle/>
          <a:p>
            <a:fld id="{FA2EF696-941F-42E5-8734-309AB9937EF8}" type="slidenum">
              <a:rPr lang="en-GB" smtClean="0"/>
              <a:t>10</a:t>
            </a:fld>
            <a:endParaRPr lang="en-GB"/>
          </a:p>
        </p:txBody>
      </p:sp>
    </p:spTree>
    <p:extLst>
      <p:ext uri="{BB962C8B-B14F-4D97-AF65-F5344CB8AC3E}">
        <p14:creationId xmlns:p14="http://schemas.microsoft.com/office/powerpoint/2010/main" val="981421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CC7CB-9DF7-68AA-A1D0-19F3F841DA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711472A-C32A-8431-67A7-A384A3A886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55A28E3-C756-63F0-B79C-A3CC053EA469}"/>
              </a:ext>
            </a:extLst>
          </p:cNvPr>
          <p:cNvSpPr>
            <a:spLocks noGrp="1"/>
          </p:cNvSpPr>
          <p:nvPr>
            <p:ph type="dt" sz="half" idx="10"/>
          </p:nvPr>
        </p:nvSpPr>
        <p:spPr/>
        <p:txBody>
          <a:bodyPr/>
          <a:lstStyle/>
          <a:p>
            <a:fld id="{6721D583-75A2-440E-957C-C8F62FB9E541}" type="datetimeFigureOut">
              <a:rPr lang="en-GB" smtClean="0"/>
              <a:t>27/06/2025</a:t>
            </a:fld>
            <a:endParaRPr lang="en-GB"/>
          </a:p>
        </p:txBody>
      </p:sp>
      <p:sp>
        <p:nvSpPr>
          <p:cNvPr id="5" name="Footer Placeholder 4">
            <a:extLst>
              <a:ext uri="{FF2B5EF4-FFF2-40B4-BE49-F238E27FC236}">
                <a16:creationId xmlns:a16="http://schemas.microsoft.com/office/drawing/2014/main" id="{C3345C96-2092-A1DB-A5CB-60FBE935AA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EF2D94-534F-B2C6-88AF-B6B8AA2EE571}"/>
              </a:ext>
            </a:extLst>
          </p:cNvPr>
          <p:cNvSpPr>
            <a:spLocks noGrp="1"/>
          </p:cNvSpPr>
          <p:nvPr>
            <p:ph type="sldNum" sz="quarter" idx="12"/>
          </p:nvPr>
        </p:nvSpPr>
        <p:spPr/>
        <p:txBody>
          <a:bodyPr/>
          <a:lstStyle/>
          <a:p>
            <a:fld id="{C3F3ED98-EBC1-4241-825D-03F953CA9157}" type="slidenum">
              <a:rPr lang="en-GB" smtClean="0"/>
              <a:t>‹#›</a:t>
            </a:fld>
            <a:endParaRPr lang="en-GB"/>
          </a:p>
        </p:txBody>
      </p:sp>
    </p:spTree>
    <p:extLst>
      <p:ext uri="{BB962C8B-B14F-4D97-AF65-F5344CB8AC3E}">
        <p14:creationId xmlns:p14="http://schemas.microsoft.com/office/powerpoint/2010/main" val="2370489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533C1-3F95-AF97-CD79-6D6CDD509EB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B3BD133-4DC2-D84F-CDAF-9CFF0E4C76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37CE85-4B99-48A9-78BE-319F76DB0151}"/>
              </a:ext>
            </a:extLst>
          </p:cNvPr>
          <p:cNvSpPr>
            <a:spLocks noGrp="1"/>
          </p:cNvSpPr>
          <p:nvPr>
            <p:ph type="dt" sz="half" idx="10"/>
          </p:nvPr>
        </p:nvSpPr>
        <p:spPr/>
        <p:txBody>
          <a:bodyPr/>
          <a:lstStyle/>
          <a:p>
            <a:fld id="{6721D583-75A2-440E-957C-C8F62FB9E541}" type="datetimeFigureOut">
              <a:rPr lang="en-GB" smtClean="0"/>
              <a:t>27/06/2025</a:t>
            </a:fld>
            <a:endParaRPr lang="en-GB"/>
          </a:p>
        </p:txBody>
      </p:sp>
      <p:sp>
        <p:nvSpPr>
          <p:cNvPr id="5" name="Footer Placeholder 4">
            <a:extLst>
              <a:ext uri="{FF2B5EF4-FFF2-40B4-BE49-F238E27FC236}">
                <a16:creationId xmlns:a16="http://schemas.microsoft.com/office/drawing/2014/main" id="{509B490A-E7F6-1456-34FC-368C3B4AB9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0651FF-89CC-36A8-6963-E47E3D15D2D1}"/>
              </a:ext>
            </a:extLst>
          </p:cNvPr>
          <p:cNvSpPr>
            <a:spLocks noGrp="1"/>
          </p:cNvSpPr>
          <p:nvPr>
            <p:ph type="sldNum" sz="quarter" idx="12"/>
          </p:nvPr>
        </p:nvSpPr>
        <p:spPr/>
        <p:txBody>
          <a:bodyPr/>
          <a:lstStyle/>
          <a:p>
            <a:fld id="{C3F3ED98-EBC1-4241-825D-03F953CA9157}" type="slidenum">
              <a:rPr lang="en-GB" smtClean="0"/>
              <a:t>‹#›</a:t>
            </a:fld>
            <a:endParaRPr lang="en-GB"/>
          </a:p>
        </p:txBody>
      </p:sp>
    </p:spTree>
    <p:extLst>
      <p:ext uri="{BB962C8B-B14F-4D97-AF65-F5344CB8AC3E}">
        <p14:creationId xmlns:p14="http://schemas.microsoft.com/office/powerpoint/2010/main" val="3384678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575815-10D7-8D84-CF4C-2D7615853D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FEA2D92-B516-D13D-7324-BE0340D347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1009EF-3624-4C14-D2FF-577DA62F10CD}"/>
              </a:ext>
            </a:extLst>
          </p:cNvPr>
          <p:cNvSpPr>
            <a:spLocks noGrp="1"/>
          </p:cNvSpPr>
          <p:nvPr>
            <p:ph type="dt" sz="half" idx="10"/>
          </p:nvPr>
        </p:nvSpPr>
        <p:spPr/>
        <p:txBody>
          <a:bodyPr/>
          <a:lstStyle/>
          <a:p>
            <a:fld id="{6721D583-75A2-440E-957C-C8F62FB9E541}" type="datetimeFigureOut">
              <a:rPr lang="en-GB" smtClean="0"/>
              <a:t>27/06/2025</a:t>
            </a:fld>
            <a:endParaRPr lang="en-GB"/>
          </a:p>
        </p:txBody>
      </p:sp>
      <p:sp>
        <p:nvSpPr>
          <p:cNvPr id="5" name="Footer Placeholder 4">
            <a:extLst>
              <a:ext uri="{FF2B5EF4-FFF2-40B4-BE49-F238E27FC236}">
                <a16:creationId xmlns:a16="http://schemas.microsoft.com/office/drawing/2014/main" id="{0B77037C-636F-5C53-4216-4C30FCD71C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4D0BED-0DF5-D521-03EF-E1868815F374}"/>
              </a:ext>
            </a:extLst>
          </p:cNvPr>
          <p:cNvSpPr>
            <a:spLocks noGrp="1"/>
          </p:cNvSpPr>
          <p:nvPr>
            <p:ph type="sldNum" sz="quarter" idx="12"/>
          </p:nvPr>
        </p:nvSpPr>
        <p:spPr/>
        <p:txBody>
          <a:bodyPr/>
          <a:lstStyle/>
          <a:p>
            <a:fld id="{C3F3ED98-EBC1-4241-825D-03F953CA9157}" type="slidenum">
              <a:rPr lang="en-GB" smtClean="0"/>
              <a:t>‹#›</a:t>
            </a:fld>
            <a:endParaRPr lang="en-GB"/>
          </a:p>
        </p:txBody>
      </p:sp>
    </p:spTree>
    <p:extLst>
      <p:ext uri="{BB962C8B-B14F-4D97-AF65-F5344CB8AC3E}">
        <p14:creationId xmlns:p14="http://schemas.microsoft.com/office/powerpoint/2010/main" val="955126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682DF-EF3C-068A-B9F8-C07EF012991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67E7300-1782-41EB-5345-28F6973483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0B4873-50AB-2815-ED2C-4D374E0B0251}"/>
              </a:ext>
            </a:extLst>
          </p:cNvPr>
          <p:cNvSpPr>
            <a:spLocks noGrp="1"/>
          </p:cNvSpPr>
          <p:nvPr>
            <p:ph type="dt" sz="half" idx="10"/>
          </p:nvPr>
        </p:nvSpPr>
        <p:spPr/>
        <p:txBody>
          <a:bodyPr/>
          <a:lstStyle/>
          <a:p>
            <a:fld id="{6721D583-75A2-440E-957C-C8F62FB9E541}" type="datetimeFigureOut">
              <a:rPr lang="en-GB" smtClean="0"/>
              <a:t>27/06/2025</a:t>
            </a:fld>
            <a:endParaRPr lang="en-GB"/>
          </a:p>
        </p:txBody>
      </p:sp>
      <p:sp>
        <p:nvSpPr>
          <p:cNvPr id="5" name="Footer Placeholder 4">
            <a:extLst>
              <a:ext uri="{FF2B5EF4-FFF2-40B4-BE49-F238E27FC236}">
                <a16:creationId xmlns:a16="http://schemas.microsoft.com/office/drawing/2014/main" id="{0F89AD1B-07B5-53BA-EADA-216603B24D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DB0EAF-DB77-7300-01F5-9A9C2260F67A}"/>
              </a:ext>
            </a:extLst>
          </p:cNvPr>
          <p:cNvSpPr>
            <a:spLocks noGrp="1"/>
          </p:cNvSpPr>
          <p:nvPr>
            <p:ph type="sldNum" sz="quarter" idx="12"/>
          </p:nvPr>
        </p:nvSpPr>
        <p:spPr/>
        <p:txBody>
          <a:bodyPr/>
          <a:lstStyle/>
          <a:p>
            <a:fld id="{C3F3ED98-EBC1-4241-825D-03F953CA9157}" type="slidenum">
              <a:rPr lang="en-GB" smtClean="0"/>
              <a:t>‹#›</a:t>
            </a:fld>
            <a:endParaRPr lang="en-GB"/>
          </a:p>
        </p:txBody>
      </p:sp>
    </p:spTree>
    <p:extLst>
      <p:ext uri="{BB962C8B-B14F-4D97-AF65-F5344CB8AC3E}">
        <p14:creationId xmlns:p14="http://schemas.microsoft.com/office/powerpoint/2010/main" val="2876634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1542C-ED96-D1E5-C0B4-0AAB0B32C3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9B1950D-9817-28DE-4389-2942CC9D812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80CC02-1D2D-52DF-13CF-1F8112C37E47}"/>
              </a:ext>
            </a:extLst>
          </p:cNvPr>
          <p:cNvSpPr>
            <a:spLocks noGrp="1"/>
          </p:cNvSpPr>
          <p:nvPr>
            <p:ph type="dt" sz="half" idx="10"/>
          </p:nvPr>
        </p:nvSpPr>
        <p:spPr/>
        <p:txBody>
          <a:bodyPr/>
          <a:lstStyle/>
          <a:p>
            <a:fld id="{6721D583-75A2-440E-957C-C8F62FB9E541}" type="datetimeFigureOut">
              <a:rPr lang="en-GB" smtClean="0"/>
              <a:t>27/06/2025</a:t>
            </a:fld>
            <a:endParaRPr lang="en-GB"/>
          </a:p>
        </p:txBody>
      </p:sp>
      <p:sp>
        <p:nvSpPr>
          <p:cNvPr id="5" name="Footer Placeholder 4">
            <a:extLst>
              <a:ext uri="{FF2B5EF4-FFF2-40B4-BE49-F238E27FC236}">
                <a16:creationId xmlns:a16="http://schemas.microsoft.com/office/drawing/2014/main" id="{CEB00717-E893-DA75-DDF1-7D27E7BE93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1A605A-FC96-CF3D-0431-6539D3A4836F}"/>
              </a:ext>
            </a:extLst>
          </p:cNvPr>
          <p:cNvSpPr>
            <a:spLocks noGrp="1"/>
          </p:cNvSpPr>
          <p:nvPr>
            <p:ph type="sldNum" sz="quarter" idx="12"/>
          </p:nvPr>
        </p:nvSpPr>
        <p:spPr/>
        <p:txBody>
          <a:bodyPr/>
          <a:lstStyle/>
          <a:p>
            <a:fld id="{C3F3ED98-EBC1-4241-825D-03F953CA9157}" type="slidenum">
              <a:rPr lang="en-GB" smtClean="0"/>
              <a:t>‹#›</a:t>
            </a:fld>
            <a:endParaRPr lang="en-GB"/>
          </a:p>
        </p:txBody>
      </p:sp>
    </p:spTree>
    <p:extLst>
      <p:ext uri="{BB962C8B-B14F-4D97-AF65-F5344CB8AC3E}">
        <p14:creationId xmlns:p14="http://schemas.microsoft.com/office/powerpoint/2010/main" val="4190545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06C28-5EEA-A268-79D8-A5543532246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AB6BE14-6A2C-092B-FBF0-DDCFB7A49D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ECB30BC-D6D4-22DB-A896-2413F1AA9A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47FF3AD-B83B-33A9-F276-2954EF991DC9}"/>
              </a:ext>
            </a:extLst>
          </p:cNvPr>
          <p:cNvSpPr>
            <a:spLocks noGrp="1"/>
          </p:cNvSpPr>
          <p:nvPr>
            <p:ph type="dt" sz="half" idx="10"/>
          </p:nvPr>
        </p:nvSpPr>
        <p:spPr/>
        <p:txBody>
          <a:bodyPr/>
          <a:lstStyle/>
          <a:p>
            <a:fld id="{6721D583-75A2-440E-957C-C8F62FB9E541}" type="datetimeFigureOut">
              <a:rPr lang="en-GB" smtClean="0"/>
              <a:t>27/06/2025</a:t>
            </a:fld>
            <a:endParaRPr lang="en-GB"/>
          </a:p>
        </p:txBody>
      </p:sp>
      <p:sp>
        <p:nvSpPr>
          <p:cNvPr id="6" name="Footer Placeholder 5">
            <a:extLst>
              <a:ext uri="{FF2B5EF4-FFF2-40B4-BE49-F238E27FC236}">
                <a16:creationId xmlns:a16="http://schemas.microsoft.com/office/drawing/2014/main" id="{64CA9219-7737-A9AF-C785-936F90702D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747989-5852-CC2B-36B7-BD330E11638C}"/>
              </a:ext>
            </a:extLst>
          </p:cNvPr>
          <p:cNvSpPr>
            <a:spLocks noGrp="1"/>
          </p:cNvSpPr>
          <p:nvPr>
            <p:ph type="sldNum" sz="quarter" idx="12"/>
          </p:nvPr>
        </p:nvSpPr>
        <p:spPr/>
        <p:txBody>
          <a:bodyPr/>
          <a:lstStyle/>
          <a:p>
            <a:fld id="{C3F3ED98-EBC1-4241-825D-03F953CA9157}" type="slidenum">
              <a:rPr lang="en-GB" smtClean="0"/>
              <a:t>‹#›</a:t>
            </a:fld>
            <a:endParaRPr lang="en-GB"/>
          </a:p>
        </p:txBody>
      </p:sp>
    </p:spTree>
    <p:extLst>
      <p:ext uri="{BB962C8B-B14F-4D97-AF65-F5344CB8AC3E}">
        <p14:creationId xmlns:p14="http://schemas.microsoft.com/office/powerpoint/2010/main" val="3013237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C5FF4-793F-4DB0-0C13-75DF260DAE5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B19E3C-6221-78C3-C1A0-E29763A7EF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2579E8-5B3E-D9C4-A914-07272C7D5E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5BB2CC-AA58-86CC-9796-979C9D54EF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659A09-36AE-F319-9222-E8E070E95F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C5B955B-00E0-A83C-C87C-C294958B7AD8}"/>
              </a:ext>
            </a:extLst>
          </p:cNvPr>
          <p:cNvSpPr>
            <a:spLocks noGrp="1"/>
          </p:cNvSpPr>
          <p:nvPr>
            <p:ph type="dt" sz="half" idx="10"/>
          </p:nvPr>
        </p:nvSpPr>
        <p:spPr/>
        <p:txBody>
          <a:bodyPr/>
          <a:lstStyle/>
          <a:p>
            <a:fld id="{6721D583-75A2-440E-957C-C8F62FB9E541}" type="datetimeFigureOut">
              <a:rPr lang="en-GB" smtClean="0"/>
              <a:t>27/06/2025</a:t>
            </a:fld>
            <a:endParaRPr lang="en-GB"/>
          </a:p>
        </p:txBody>
      </p:sp>
      <p:sp>
        <p:nvSpPr>
          <p:cNvPr id="8" name="Footer Placeholder 7">
            <a:extLst>
              <a:ext uri="{FF2B5EF4-FFF2-40B4-BE49-F238E27FC236}">
                <a16:creationId xmlns:a16="http://schemas.microsoft.com/office/drawing/2014/main" id="{C652D327-A0BF-2841-AF41-43F700AF7FD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94AAD77-3F28-DD08-AB5A-0DE8A86F9DBD}"/>
              </a:ext>
            </a:extLst>
          </p:cNvPr>
          <p:cNvSpPr>
            <a:spLocks noGrp="1"/>
          </p:cNvSpPr>
          <p:nvPr>
            <p:ph type="sldNum" sz="quarter" idx="12"/>
          </p:nvPr>
        </p:nvSpPr>
        <p:spPr/>
        <p:txBody>
          <a:bodyPr/>
          <a:lstStyle/>
          <a:p>
            <a:fld id="{C3F3ED98-EBC1-4241-825D-03F953CA9157}" type="slidenum">
              <a:rPr lang="en-GB" smtClean="0"/>
              <a:t>‹#›</a:t>
            </a:fld>
            <a:endParaRPr lang="en-GB"/>
          </a:p>
        </p:txBody>
      </p:sp>
    </p:spTree>
    <p:extLst>
      <p:ext uri="{BB962C8B-B14F-4D97-AF65-F5344CB8AC3E}">
        <p14:creationId xmlns:p14="http://schemas.microsoft.com/office/powerpoint/2010/main" val="1130674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B0C88-73AA-7C19-3009-D2FBBB2C2E2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7B75CB9-E502-8828-1B4F-C432D96D5D02}"/>
              </a:ext>
            </a:extLst>
          </p:cNvPr>
          <p:cNvSpPr>
            <a:spLocks noGrp="1"/>
          </p:cNvSpPr>
          <p:nvPr>
            <p:ph type="dt" sz="half" idx="10"/>
          </p:nvPr>
        </p:nvSpPr>
        <p:spPr/>
        <p:txBody>
          <a:bodyPr/>
          <a:lstStyle/>
          <a:p>
            <a:fld id="{6721D583-75A2-440E-957C-C8F62FB9E541}" type="datetimeFigureOut">
              <a:rPr lang="en-GB" smtClean="0"/>
              <a:t>27/06/2025</a:t>
            </a:fld>
            <a:endParaRPr lang="en-GB"/>
          </a:p>
        </p:txBody>
      </p:sp>
      <p:sp>
        <p:nvSpPr>
          <p:cNvPr id="4" name="Footer Placeholder 3">
            <a:extLst>
              <a:ext uri="{FF2B5EF4-FFF2-40B4-BE49-F238E27FC236}">
                <a16:creationId xmlns:a16="http://schemas.microsoft.com/office/drawing/2014/main" id="{A8D3F716-0262-5649-F380-20CD2E37093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FD173B7-D3B1-6308-8B14-1B9111FDE869}"/>
              </a:ext>
            </a:extLst>
          </p:cNvPr>
          <p:cNvSpPr>
            <a:spLocks noGrp="1"/>
          </p:cNvSpPr>
          <p:nvPr>
            <p:ph type="sldNum" sz="quarter" idx="12"/>
          </p:nvPr>
        </p:nvSpPr>
        <p:spPr/>
        <p:txBody>
          <a:bodyPr/>
          <a:lstStyle/>
          <a:p>
            <a:fld id="{C3F3ED98-EBC1-4241-825D-03F953CA9157}" type="slidenum">
              <a:rPr lang="en-GB" smtClean="0"/>
              <a:t>‹#›</a:t>
            </a:fld>
            <a:endParaRPr lang="en-GB"/>
          </a:p>
        </p:txBody>
      </p:sp>
    </p:spTree>
    <p:extLst>
      <p:ext uri="{BB962C8B-B14F-4D97-AF65-F5344CB8AC3E}">
        <p14:creationId xmlns:p14="http://schemas.microsoft.com/office/powerpoint/2010/main" val="690897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E7370E-038B-BF41-CF86-910835C86C25}"/>
              </a:ext>
            </a:extLst>
          </p:cNvPr>
          <p:cNvSpPr>
            <a:spLocks noGrp="1"/>
          </p:cNvSpPr>
          <p:nvPr>
            <p:ph type="dt" sz="half" idx="10"/>
          </p:nvPr>
        </p:nvSpPr>
        <p:spPr/>
        <p:txBody>
          <a:bodyPr/>
          <a:lstStyle/>
          <a:p>
            <a:fld id="{6721D583-75A2-440E-957C-C8F62FB9E541}" type="datetimeFigureOut">
              <a:rPr lang="en-GB" smtClean="0"/>
              <a:t>27/06/2025</a:t>
            </a:fld>
            <a:endParaRPr lang="en-GB"/>
          </a:p>
        </p:txBody>
      </p:sp>
      <p:sp>
        <p:nvSpPr>
          <p:cNvPr id="3" name="Footer Placeholder 2">
            <a:extLst>
              <a:ext uri="{FF2B5EF4-FFF2-40B4-BE49-F238E27FC236}">
                <a16:creationId xmlns:a16="http://schemas.microsoft.com/office/drawing/2014/main" id="{06D451D9-A94D-764C-75A0-A152F5E6A66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FB717B2-8304-3A95-0598-711D108CC24B}"/>
              </a:ext>
            </a:extLst>
          </p:cNvPr>
          <p:cNvSpPr>
            <a:spLocks noGrp="1"/>
          </p:cNvSpPr>
          <p:nvPr>
            <p:ph type="sldNum" sz="quarter" idx="12"/>
          </p:nvPr>
        </p:nvSpPr>
        <p:spPr/>
        <p:txBody>
          <a:bodyPr/>
          <a:lstStyle/>
          <a:p>
            <a:fld id="{C3F3ED98-EBC1-4241-825D-03F953CA9157}" type="slidenum">
              <a:rPr lang="en-GB" smtClean="0"/>
              <a:t>‹#›</a:t>
            </a:fld>
            <a:endParaRPr lang="en-GB"/>
          </a:p>
        </p:txBody>
      </p:sp>
    </p:spTree>
    <p:extLst>
      <p:ext uri="{BB962C8B-B14F-4D97-AF65-F5344CB8AC3E}">
        <p14:creationId xmlns:p14="http://schemas.microsoft.com/office/powerpoint/2010/main" val="2378422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0A8D3-C195-7132-645D-BF1286DEAC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87FF2BF-14DE-086F-28DA-5C206B8F9B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C6DAED5-2F96-FA8E-2813-1F9A59E95D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897227-89FF-98A1-6EFB-1EA6D930F63C}"/>
              </a:ext>
            </a:extLst>
          </p:cNvPr>
          <p:cNvSpPr>
            <a:spLocks noGrp="1"/>
          </p:cNvSpPr>
          <p:nvPr>
            <p:ph type="dt" sz="half" idx="10"/>
          </p:nvPr>
        </p:nvSpPr>
        <p:spPr/>
        <p:txBody>
          <a:bodyPr/>
          <a:lstStyle/>
          <a:p>
            <a:fld id="{6721D583-75A2-440E-957C-C8F62FB9E541}" type="datetimeFigureOut">
              <a:rPr lang="en-GB" smtClean="0"/>
              <a:t>27/06/2025</a:t>
            </a:fld>
            <a:endParaRPr lang="en-GB"/>
          </a:p>
        </p:txBody>
      </p:sp>
      <p:sp>
        <p:nvSpPr>
          <p:cNvPr id="6" name="Footer Placeholder 5">
            <a:extLst>
              <a:ext uri="{FF2B5EF4-FFF2-40B4-BE49-F238E27FC236}">
                <a16:creationId xmlns:a16="http://schemas.microsoft.com/office/drawing/2014/main" id="{95697AE5-138F-B0D7-8D93-43C4731099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20A4C2-67A2-6D2C-AFC3-140973831917}"/>
              </a:ext>
            </a:extLst>
          </p:cNvPr>
          <p:cNvSpPr>
            <a:spLocks noGrp="1"/>
          </p:cNvSpPr>
          <p:nvPr>
            <p:ph type="sldNum" sz="quarter" idx="12"/>
          </p:nvPr>
        </p:nvSpPr>
        <p:spPr/>
        <p:txBody>
          <a:bodyPr/>
          <a:lstStyle/>
          <a:p>
            <a:fld id="{C3F3ED98-EBC1-4241-825D-03F953CA9157}" type="slidenum">
              <a:rPr lang="en-GB" smtClean="0"/>
              <a:t>‹#›</a:t>
            </a:fld>
            <a:endParaRPr lang="en-GB"/>
          </a:p>
        </p:txBody>
      </p:sp>
    </p:spTree>
    <p:extLst>
      <p:ext uri="{BB962C8B-B14F-4D97-AF65-F5344CB8AC3E}">
        <p14:creationId xmlns:p14="http://schemas.microsoft.com/office/powerpoint/2010/main" val="3853254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C8D0E-8833-B6C2-C3B9-B7DA874941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7D37E97-EFD8-24AF-B45D-41D969536F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EDAC34E-B7B5-F400-F228-558310F85E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D8E289-D52E-0EC8-54E7-8D54D5E3908D}"/>
              </a:ext>
            </a:extLst>
          </p:cNvPr>
          <p:cNvSpPr>
            <a:spLocks noGrp="1"/>
          </p:cNvSpPr>
          <p:nvPr>
            <p:ph type="dt" sz="half" idx="10"/>
          </p:nvPr>
        </p:nvSpPr>
        <p:spPr/>
        <p:txBody>
          <a:bodyPr/>
          <a:lstStyle/>
          <a:p>
            <a:fld id="{6721D583-75A2-440E-957C-C8F62FB9E541}" type="datetimeFigureOut">
              <a:rPr lang="en-GB" smtClean="0"/>
              <a:t>27/06/2025</a:t>
            </a:fld>
            <a:endParaRPr lang="en-GB"/>
          </a:p>
        </p:txBody>
      </p:sp>
      <p:sp>
        <p:nvSpPr>
          <p:cNvPr id="6" name="Footer Placeholder 5">
            <a:extLst>
              <a:ext uri="{FF2B5EF4-FFF2-40B4-BE49-F238E27FC236}">
                <a16:creationId xmlns:a16="http://schemas.microsoft.com/office/drawing/2014/main" id="{796C814F-6FA2-6D71-958C-C1A4E3BF58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75BD43B-57DF-D024-58D8-B969564A1D6D}"/>
              </a:ext>
            </a:extLst>
          </p:cNvPr>
          <p:cNvSpPr>
            <a:spLocks noGrp="1"/>
          </p:cNvSpPr>
          <p:nvPr>
            <p:ph type="sldNum" sz="quarter" idx="12"/>
          </p:nvPr>
        </p:nvSpPr>
        <p:spPr/>
        <p:txBody>
          <a:bodyPr/>
          <a:lstStyle/>
          <a:p>
            <a:fld id="{C3F3ED98-EBC1-4241-825D-03F953CA9157}" type="slidenum">
              <a:rPr lang="en-GB" smtClean="0"/>
              <a:t>‹#›</a:t>
            </a:fld>
            <a:endParaRPr lang="en-GB"/>
          </a:p>
        </p:txBody>
      </p:sp>
    </p:spTree>
    <p:extLst>
      <p:ext uri="{BB962C8B-B14F-4D97-AF65-F5344CB8AC3E}">
        <p14:creationId xmlns:p14="http://schemas.microsoft.com/office/powerpoint/2010/main" val="1971699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ED6C44-EC88-EB59-0606-D02E98B1BF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19D84E3-442E-F01D-A895-2E8050E65B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1E54DA-5A50-30FD-31C0-3BCB1E177F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721D583-75A2-440E-957C-C8F62FB9E541}" type="datetimeFigureOut">
              <a:rPr lang="en-GB" smtClean="0"/>
              <a:t>27/06/2025</a:t>
            </a:fld>
            <a:endParaRPr lang="en-GB"/>
          </a:p>
        </p:txBody>
      </p:sp>
      <p:sp>
        <p:nvSpPr>
          <p:cNvPr id="5" name="Footer Placeholder 4">
            <a:extLst>
              <a:ext uri="{FF2B5EF4-FFF2-40B4-BE49-F238E27FC236}">
                <a16:creationId xmlns:a16="http://schemas.microsoft.com/office/drawing/2014/main" id="{59ED5115-8490-F754-0437-AEE855F30A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FD290C9-3CB3-04CA-0F8E-3B8B816B18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3F3ED98-EBC1-4241-825D-03F953CA9157}" type="slidenum">
              <a:rPr lang="en-GB" smtClean="0"/>
              <a:t>‹#›</a:t>
            </a:fld>
            <a:endParaRPr lang="en-GB"/>
          </a:p>
        </p:txBody>
      </p:sp>
    </p:spTree>
    <p:extLst>
      <p:ext uri="{BB962C8B-B14F-4D97-AF65-F5344CB8AC3E}">
        <p14:creationId xmlns:p14="http://schemas.microsoft.com/office/powerpoint/2010/main" val="2115331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5FD1542-0C2B-40E6-8446-002D60505F60}"/>
              </a:ext>
            </a:extLst>
          </p:cNvPr>
          <p:cNvSpPr txBox="1"/>
          <p:nvPr/>
        </p:nvSpPr>
        <p:spPr>
          <a:xfrm>
            <a:off x="527050" y="323850"/>
            <a:ext cx="3765550" cy="1477328"/>
          </a:xfrm>
          <a:prstGeom prst="rect">
            <a:avLst/>
          </a:prstGeom>
          <a:noFill/>
        </p:spPr>
        <p:txBody>
          <a:bodyPr wrap="square" rtlCol="0">
            <a:spAutoFit/>
          </a:bodyPr>
          <a:lstStyle/>
          <a:p>
            <a:r>
              <a:rPr lang="en-GB" sz="3000" dirty="0">
                <a:latin typeface="Comic Sans MS" panose="030F0702030302020204" pitchFamily="66" charset="0"/>
              </a:rPr>
              <a:t>Introduction to S1</a:t>
            </a:r>
          </a:p>
          <a:p>
            <a:r>
              <a:rPr lang="en-GB" sz="3000" dirty="0">
                <a:latin typeface="Comic Sans MS" panose="030F0702030302020204" pitchFamily="66" charset="0"/>
              </a:rPr>
              <a:t>at St Andrew’s High School</a:t>
            </a:r>
          </a:p>
        </p:txBody>
      </p:sp>
      <p:pic>
        <p:nvPicPr>
          <p:cNvPr id="1026" name="Picture 2" descr="Fife high school ...">
            <a:extLst>
              <a:ext uri="{FF2B5EF4-FFF2-40B4-BE49-F238E27FC236}">
                <a16:creationId xmlns:a16="http://schemas.microsoft.com/office/drawing/2014/main" id="{36B43C46-DF24-3EAB-7C02-50E09F48C8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7250" y="550863"/>
            <a:ext cx="4090989" cy="27223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dditional support needs pupils">
            <a:extLst>
              <a:ext uri="{FF2B5EF4-FFF2-40B4-BE49-F238E27FC236}">
                <a16:creationId xmlns:a16="http://schemas.microsoft.com/office/drawing/2014/main" id="{A1855903-1819-9596-6DB3-B899CDD97E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275" y="3374830"/>
            <a:ext cx="4704616" cy="2822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709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92448-19C8-26F5-FC94-C5E8D51CF35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D71B5B5-9A93-F365-74F1-226331341F88}"/>
              </a:ext>
            </a:extLst>
          </p:cNvPr>
          <p:cNvSpPr txBox="1"/>
          <p:nvPr/>
        </p:nvSpPr>
        <p:spPr>
          <a:xfrm>
            <a:off x="152400" y="133350"/>
            <a:ext cx="7740650" cy="553998"/>
          </a:xfrm>
          <a:prstGeom prst="rect">
            <a:avLst/>
          </a:prstGeom>
          <a:solidFill>
            <a:schemeClr val="accent4">
              <a:lumMod val="20000"/>
              <a:lumOff val="80000"/>
            </a:schemeClr>
          </a:solidFill>
        </p:spPr>
        <p:txBody>
          <a:bodyPr wrap="square" rtlCol="0">
            <a:spAutoFit/>
          </a:bodyPr>
          <a:lstStyle/>
          <a:p>
            <a:r>
              <a:rPr lang="en-GB" sz="3000" dirty="0">
                <a:latin typeface="Comic Sans MS" panose="030F0702030302020204" pitchFamily="66" charset="0"/>
              </a:rPr>
              <a:t>Things you wanted to ask…</a:t>
            </a:r>
          </a:p>
        </p:txBody>
      </p:sp>
      <p:sp>
        <p:nvSpPr>
          <p:cNvPr id="5" name="TextBox 4">
            <a:extLst>
              <a:ext uri="{FF2B5EF4-FFF2-40B4-BE49-F238E27FC236}">
                <a16:creationId xmlns:a16="http://schemas.microsoft.com/office/drawing/2014/main" id="{466229DB-7C79-EA0A-B69A-A0184C3A4EE1}"/>
              </a:ext>
            </a:extLst>
          </p:cNvPr>
          <p:cNvSpPr txBox="1"/>
          <p:nvPr/>
        </p:nvSpPr>
        <p:spPr>
          <a:xfrm>
            <a:off x="117475" y="784225"/>
            <a:ext cx="8407400" cy="2954655"/>
          </a:xfrm>
          <a:prstGeom prst="rect">
            <a:avLst/>
          </a:prstGeom>
          <a:noFill/>
        </p:spPr>
        <p:txBody>
          <a:bodyPr wrap="square" lIns="91440" tIns="45720" rIns="91440" bIns="45720" rtlCol="0" anchor="t">
            <a:spAutoFit/>
          </a:bodyPr>
          <a:lstStyle/>
          <a:p>
            <a:r>
              <a:rPr lang="en-GB" sz="2800" b="1" u="sng">
                <a:latin typeface="Comic Sans MS"/>
              </a:rPr>
              <a:t>When do we get our timetables?</a:t>
            </a:r>
          </a:p>
          <a:p>
            <a:endParaRPr lang="en-GB" sz="2800" b="1" u="sng" dirty="0">
              <a:latin typeface="Comic Sans MS" panose="030F0702030302020204" pitchFamily="66" charset="0"/>
            </a:endParaRPr>
          </a:p>
          <a:p>
            <a:pPr marL="457200" indent="-457200">
              <a:buFont typeface="Arial" panose="020B0604020202020204" pitchFamily="34" charset="0"/>
              <a:buChar char="•"/>
            </a:pPr>
            <a:r>
              <a:rPr lang="en-GB" sz="2600">
                <a:latin typeface="Comic Sans MS"/>
              </a:rPr>
              <a:t>On your first day back, you report to the assembly hall. You will be given your timetable.</a:t>
            </a:r>
          </a:p>
          <a:p>
            <a:pPr marL="457200" indent="-457200">
              <a:buFont typeface="Arial" panose="020B0604020202020204" pitchFamily="34" charset="0"/>
              <a:buChar char="•"/>
            </a:pPr>
            <a:r>
              <a:rPr lang="en-GB" sz="2600">
                <a:latin typeface="Comic Sans MS"/>
              </a:rPr>
              <a:t>Your class will be largely the same as the group you were in during your visit. There might be a few very slight changes.</a:t>
            </a:r>
            <a:endParaRPr lang="en-GB" sz="2600" dirty="0">
              <a:latin typeface="Comic Sans MS"/>
            </a:endParaRPr>
          </a:p>
        </p:txBody>
      </p:sp>
      <p:pic>
        <p:nvPicPr>
          <p:cNvPr id="2050" name="Picture 2" descr="St Andrew's RC High School - Home">
            <a:extLst>
              <a:ext uri="{FF2B5EF4-FFF2-40B4-BE49-F238E27FC236}">
                <a16:creationId xmlns:a16="http://schemas.microsoft.com/office/drawing/2014/main" id="{DD2AD194-C074-D1CA-9D12-2720BD2ABE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9248" y="63501"/>
            <a:ext cx="1020351" cy="14414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10+ Open Ended Sales Questions to Ask">
            <a:extLst>
              <a:ext uri="{FF2B5EF4-FFF2-40B4-BE49-F238E27FC236}">
                <a16:creationId xmlns:a16="http://schemas.microsoft.com/office/drawing/2014/main" id="{1FB02974-43E8-D5C6-129B-A88207859011}"/>
              </a:ext>
            </a:extLst>
          </p:cNvPr>
          <p:cNvPicPr>
            <a:picLocks noChangeAspect="1"/>
          </p:cNvPicPr>
          <p:nvPr/>
        </p:nvPicPr>
        <p:blipFill>
          <a:blip r:embed="rId4"/>
          <a:stretch>
            <a:fillRect/>
          </a:stretch>
        </p:blipFill>
        <p:spPr>
          <a:xfrm>
            <a:off x="8977232" y="1924050"/>
            <a:ext cx="2813265" cy="3139052"/>
          </a:xfrm>
          <a:prstGeom prst="rect">
            <a:avLst/>
          </a:prstGeom>
        </p:spPr>
      </p:pic>
      <p:pic>
        <p:nvPicPr>
          <p:cNvPr id="3" name="Picture 2" descr="A black cross on a yellow background&#10;&#10;AI-generated content may be incorrect.">
            <a:extLst>
              <a:ext uri="{FF2B5EF4-FFF2-40B4-BE49-F238E27FC236}">
                <a16:creationId xmlns:a16="http://schemas.microsoft.com/office/drawing/2014/main" id="{17FD8181-A7BE-6557-28E7-882162DF5372}"/>
              </a:ext>
            </a:extLst>
          </p:cNvPr>
          <p:cNvPicPr>
            <a:picLocks noChangeAspect="1"/>
          </p:cNvPicPr>
          <p:nvPr/>
        </p:nvPicPr>
        <p:blipFill>
          <a:blip r:embed="rId5"/>
          <a:stretch>
            <a:fillRect/>
          </a:stretch>
        </p:blipFill>
        <p:spPr>
          <a:xfrm>
            <a:off x="0" y="6288962"/>
            <a:ext cx="12192000" cy="490020"/>
          </a:xfrm>
          <a:prstGeom prst="rect">
            <a:avLst/>
          </a:prstGeom>
        </p:spPr>
      </p:pic>
    </p:spTree>
    <p:extLst>
      <p:ext uri="{BB962C8B-B14F-4D97-AF65-F5344CB8AC3E}">
        <p14:creationId xmlns:p14="http://schemas.microsoft.com/office/powerpoint/2010/main" val="353887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9DA54-E00B-98D0-844C-467A4C68568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095DBFB-8754-32C9-C204-A6C5535F65D8}"/>
              </a:ext>
            </a:extLst>
          </p:cNvPr>
          <p:cNvSpPr txBox="1"/>
          <p:nvPr/>
        </p:nvSpPr>
        <p:spPr>
          <a:xfrm>
            <a:off x="152400" y="133350"/>
            <a:ext cx="7740650" cy="553998"/>
          </a:xfrm>
          <a:prstGeom prst="rect">
            <a:avLst/>
          </a:prstGeom>
          <a:solidFill>
            <a:schemeClr val="accent4">
              <a:lumMod val="20000"/>
              <a:lumOff val="80000"/>
            </a:schemeClr>
          </a:solidFill>
        </p:spPr>
        <p:txBody>
          <a:bodyPr wrap="square" rtlCol="0">
            <a:spAutoFit/>
          </a:bodyPr>
          <a:lstStyle/>
          <a:p>
            <a:r>
              <a:rPr lang="en-GB" sz="3000" dirty="0">
                <a:latin typeface="Comic Sans MS" panose="030F0702030302020204" pitchFamily="66" charset="0"/>
              </a:rPr>
              <a:t>Things you wanted to ask…</a:t>
            </a:r>
          </a:p>
        </p:txBody>
      </p:sp>
      <p:sp>
        <p:nvSpPr>
          <p:cNvPr id="5" name="TextBox 4">
            <a:extLst>
              <a:ext uri="{FF2B5EF4-FFF2-40B4-BE49-F238E27FC236}">
                <a16:creationId xmlns:a16="http://schemas.microsoft.com/office/drawing/2014/main" id="{87DF2F88-69BF-063A-299D-6C4A58BBA08C}"/>
              </a:ext>
            </a:extLst>
          </p:cNvPr>
          <p:cNvSpPr txBox="1"/>
          <p:nvPr/>
        </p:nvSpPr>
        <p:spPr>
          <a:xfrm>
            <a:off x="153082" y="784225"/>
            <a:ext cx="8913025" cy="5262979"/>
          </a:xfrm>
          <a:prstGeom prst="rect">
            <a:avLst/>
          </a:prstGeom>
          <a:noFill/>
        </p:spPr>
        <p:txBody>
          <a:bodyPr wrap="square" lIns="91440" tIns="45720" rIns="91440" bIns="45720" rtlCol="0" anchor="t">
            <a:spAutoFit/>
          </a:bodyPr>
          <a:lstStyle/>
          <a:p>
            <a:r>
              <a:rPr lang="en-GB" sz="2800" b="1" u="sng">
                <a:latin typeface="Comic Sans MS"/>
              </a:rPr>
              <a:t>What are the rules with school uniform?</a:t>
            </a:r>
          </a:p>
          <a:p>
            <a:endParaRPr lang="en-GB" sz="2800" b="1" u="sng" dirty="0">
              <a:latin typeface="Comic Sans MS" panose="030F0702030302020204" pitchFamily="66" charset="0"/>
            </a:endParaRPr>
          </a:p>
          <a:p>
            <a:pPr marL="457200" indent="-457200">
              <a:buFont typeface="Arial" panose="020B0604020202020204" pitchFamily="34" charset="0"/>
              <a:buChar char="•"/>
            </a:pPr>
            <a:r>
              <a:rPr lang="en-GB" sz="2800">
                <a:latin typeface="Comic Sans MS"/>
              </a:rPr>
              <a:t>They are very simple. Black trousers/skirt, white shirt/poloshirt, black shoes, black jumper/cardigan or school jumper and a school tie.</a:t>
            </a:r>
            <a:endParaRPr lang="en-GB" sz="2800" dirty="0">
              <a:latin typeface="Comic Sans MS"/>
            </a:endParaRPr>
          </a:p>
          <a:p>
            <a:pPr marL="457200" indent="-457200">
              <a:buFont typeface="Arial" panose="020B0604020202020204" pitchFamily="34" charset="0"/>
              <a:buChar char="•"/>
            </a:pPr>
            <a:r>
              <a:rPr lang="en-GB" sz="2800">
                <a:latin typeface="Comic Sans MS"/>
              </a:rPr>
              <a:t>No hoodies. No coloured shoes. Nothing that isn't in the uniform.</a:t>
            </a:r>
            <a:endParaRPr lang="en-GB" sz="2800" dirty="0">
              <a:latin typeface="Comic Sans MS"/>
            </a:endParaRPr>
          </a:p>
          <a:p>
            <a:pPr marL="457200" indent="-457200">
              <a:buFont typeface="Arial" panose="020B0604020202020204" pitchFamily="34" charset="0"/>
              <a:buChar char="•"/>
            </a:pPr>
            <a:r>
              <a:rPr lang="en-GB" sz="2800">
                <a:latin typeface="Comic Sans MS"/>
              </a:rPr>
              <a:t>School is preparing you for work. Lots of jobs require a uniform. There is also health and safety reasons why you can't wear hoodies. (woodwork machinery</a:t>
            </a:r>
            <a:r>
              <a:rPr lang="en-GB" sz="2800" dirty="0">
                <a:latin typeface="Comic Sans MS"/>
              </a:rPr>
              <a:t>)</a:t>
            </a:r>
            <a:endParaRPr lang="en-GB" sz="2800" dirty="0">
              <a:latin typeface="Comic Sans MS" panose="030F0702030302020204" pitchFamily="66" charset="0"/>
            </a:endParaRPr>
          </a:p>
        </p:txBody>
      </p:sp>
      <p:pic>
        <p:nvPicPr>
          <p:cNvPr id="2050" name="Picture 2" descr="St Andrew's RC High School - Home">
            <a:extLst>
              <a:ext uri="{FF2B5EF4-FFF2-40B4-BE49-F238E27FC236}">
                <a16:creationId xmlns:a16="http://schemas.microsoft.com/office/drawing/2014/main" id="{4A6E93E3-0B20-844D-C0E2-AA26F6DEBD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9248" y="63501"/>
            <a:ext cx="1020351" cy="14414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10+ Open Ended Sales Questions to Ask">
            <a:extLst>
              <a:ext uri="{FF2B5EF4-FFF2-40B4-BE49-F238E27FC236}">
                <a16:creationId xmlns:a16="http://schemas.microsoft.com/office/drawing/2014/main" id="{A189664C-A68C-EDB0-1741-5C747693F1FB}"/>
              </a:ext>
            </a:extLst>
          </p:cNvPr>
          <p:cNvPicPr>
            <a:picLocks noChangeAspect="1"/>
          </p:cNvPicPr>
          <p:nvPr/>
        </p:nvPicPr>
        <p:blipFill>
          <a:blip r:embed="rId4"/>
          <a:stretch>
            <a:fillRect/>
          </a:stretch>
        </p:blipFill>
        <p:spPr>
          <a:xfrm>
            <a:off x="9333306" y="1781620"/>
            <a:ext cx="2507041" cy="2797221"/>
          </a:xfrm>
          <a:prstGeom prst="rect">
            <a:avLst/>
          </a:prstGeom>
        </p:spPr>
      </p:pic>
      <p:pic>
        <p:nvPicPr>
          <p:cNvPr id="3" name="Picture 2" descr="A black cross on a yellow background&#10;&#10;AI-generated content may be incorrect.">
            <a:extLst>
              <a:ext uri="{FF2B5EF4-FFF2-40B4-BE49-F238E27FC236}">
                <a16:creationId xmlns:a16="http://schemas.microsoft.com/office/drawing/2014/main" id="{C0B060CE-F2E6-3BC0-EDD8-1F4E4B93B102}"/>
              </a:ext>
            </a:extLst>
          </p:cNvPr>
          <p:cNvPicPr>
            <a:picLocks noChangeAspect="1"/>
          </p:cNvPicPr>
          <p:nvPr/>
        </p:nvPicPr>
        <p:blipFill>
          <a:blip r:embed="rId5"/>
          <a:stretch>
            <a:fillRect/>
          </a:stretch>
        </p:blipFill>
        <p:spPr>
          <a:xfrm>
            <a:off x="0" y="6288962"/>
            <a:ext cx="12192000" cy="490020"/>
          </a:xfrm>
          <a:prstGeom prst="rect">
            <a:avLst/>
          </a:prstGeom>
        </p:spPr>
      </p:pic>
    </p:spTree>
    <p:extLst>
      <p:ext uri="{BB962C8B-B14F-4D97-AF65-F5344CB8AC3E}">
        <p14:creationId xmlns:p14="http://schemas.microsoft.com/office/powerpoint/2010/main" val="169615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36E90-1D23-2F8F-0848-6B03AD063DA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277B79B-A9EE-D936-8452-2EAF80E716F5}"/>
              </a:ext>
            </a:extLst>
          </p:cNvPr>
          <p:cNvSpPr txBox="1"/>
          <p:nvPr/>
        </p:nvSpPr>
        <p:spPr>
          <a:xfrm>
            <a:off x="152400" y="133350"/>
            <a:ext cx="7740650" cy="553998"/>
          </a:xfrm>
          <a:prstGeom prst="rect">
            <a:avLst/>
          </a:prstGeom>
          <a:solidFill>
            <a:schemeClr val="accent4">
              <a:lumMod val="20000"/>
              <a:lumOff val="80000"/>
            </a:schemeClr>
          </a:solidFill>
        </p:spPr>
        <p:txBody>
          <a:bodyPr wrap="square" rtlCol="0">
            <a:spAutoFit/>
          </a:bodyPr>
          <a:lstStyle/>
          <a:p>
            <a:r>
              <a:rPr lang="en-GB" sz="3000" dirty="0">
                <a:latin typeface="Comic Sans MS" panose="030F0702030302020204" pitchFamily="66" charset="0"/>
              </a:rPr>
              <a:t>Things you wanted to ask…</a:t>
            </a:r>
          </a:p>
        </p:txBody>
      </p:sp>
      <p:sp>
        <p:nvSpPr>
          <p:cNvPr id="5" name="TextBox 4">
            <a:extLst>
              <a:ext uri="{FF2B5EF4-FFF2-40B4-BE49-F238E27FC236}">
                <a16:creationId xmlns:a16="http://schemas.microsoft.com/office/drawing/2014/main" id="{37DB2C15-53E2-5FC1-AB39-FB9DDB4241D1}"/>
              </a:ext>
            </a:extLst>
          </p:cNvPr>
          <p:cNvSpPr txBox="1"/>
          <p:nvPr/>
        </p:nvSpPr>
        <p:spPr>
          <a:xfrm>
            <a:off x="153082" y="784225"/>
            <a:ext cx="8913025" cy="3970318"/>
          </a:xfrm>
          <a:prstGeom prst="rect">
            <a:avLst/>
          </a:prstGeom>
          <a:noFill/>
        </p:spPr>
        <p:txBody>
          <a:bodyPr wrap="square" lIns="91440" tIns="45720" rIns="91440" bIns="45720" rtlCol="0" anchor="t">
            <a:spAutoFit/>
          </a:bodyPr>
          <a:lstStyle/>
          <a:p>
            <a:r>
              <a:rPr lang="en-GB" sz="2800" b="1" u="sng">
                <a:latin typeface="Comic Sans MS"/>
              </a:rPr>
              <a:t>Can you get study support?</a:t>
            </a:r>
          </a:p>
          <a:p>
            <a:endParaRPr lang="en-GB" sz="2800" b="1" u="sng" dirty="0">
              <a:latin typeface="Comic Sans MS" panose="030F0702030302020204" pitchFamily="66" charset="0"/>
            </a:endParaRPr>
          </a:p>
          <a:p>
            <a:pPr marL="457200" indent="-457200">
              <a:buFont typeface="Arial" panose="020B0604020202020204" pitchFamily="34" charset="0"/>
              <a:buChar char="•"/>
            </a:pPr>
            <a:r>
              <a:rPr lang="en-GB" sz="2800">
                <a:latin typeface="Comic Sans MS"/>
              </a:rPr>
              <a:t>Yes. Teachers want to help you learn. If you need a bit of support, ask.</a:t>
            </a:r>
          </a:p>
          <a:p>
            <a:pPr marL="457200" indent="-457200">
              <a:buFont typeface="Arial" panose="020B0604020202020204" pitchFamily="34" charset="0"/>
              <a:buChar char="•"/>
            </a:pPr>
            <a:r>
              <a:rPr lang="en-GB" sz="2800">
                <a:latin typeface="Comic Sans MS"/>
              </a:rPr>
              <a:t>Different subjects run different study support</a:t>
            </a:r>
            <a:r>
              <a:rPr lang="en-GB" sz="2800" dirty="0">
                <a:latin typeface="Comic Sans MS"/>
              </a:rPr>
              <a:t> </a:t>
            </a:r>
            <a:r>
              <a:rPr lang="en-GB" sz="2800">
                <a:latin typeface="Comic Sans MS"/>
              </a:rPr>
              <a:t>programmes and homework clubs. You will get all this information when you come up after the holidays.</a:t>
            </a:r>
          </a:p>
          <a:p>
            <a:pPr marL="457200" indent="-457200">
              <a:buFont typeface="Arial" panose="020B0604020202020204" pitchFamily="34" charset="0"/>
              <a:buChar char="•"/>
            </a:pPr>
            <a:r>
              <a:rPr lang="en-GB" sz="2800">
                <a:latin typeface="Comic Sans MS"/>
              </a:rPr>
              <a:t>Support is always there!</a:t>
            </a:r>
            <a:endParaRPr lang="en-GB" sz="2800" dirty="0">
              <a:latin typeface="Comic Sans MS" panose="030F0702030302020204" pitchFamily="66" charset="0"/>
            </a:endParaRPr>
          </a:p>
        </p:txBody>
      </p:sp>
      <p:pic>
        <p:nvPicPr>
          <p:cNvPr id="2050" name="Picture 2" descr="St Andrew's RC High School - Home">
            <a:extLst>
              <a:ext uri="{FF2B5EF4-FFF2-40B4-BE49-F238E27FC236}">
                <a16:creationId xmlns:a16="http://schemas.microsoft.com/office/drawing/2014/main" id="{407B4AA0-D35C-0740-363B-F0E7DE5CD5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9248" y="63501"/>
            <a:ext cx="1020351" cy="14414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10+ Open Ended Sales Questions to Ask">
            <a:extLst>
              <a:ext uri="{FF2B5EF4-FFF2-40B4-BE49-F238E27FC236}">
                <a16:creationId xmlns:a16="http://schemas.microsoft.com/office/drawing/2014/main" id="{1A972D92-7507-CA0A-3B6F-99C6E236CA9D}"/>
              </a:ext>
            </a:extLst>
          </p:cNvPr>
          <p:cNvPicPr>
            <a:picLocks noChangeAspect="1"/>
          </p:cNvPicPr>
          <p:nvPr/>
        </p:nvPicPr>
        <p:blipFill>
          <a:blip r:embed="rId4"/>
          <a:stretch>
            <a:fillRect/>
          </a:stretch>
        </p:blipFill>
        <p:spPr>
          <a:xfrm>
            <a:off x="9333306" y="1781620"/>
            <a:ext cx="2507041" cy="2797221"/>
          </a:xfrm>
          <a:prstGeom prst="rect">
            <a:avLst/>
          </a:prstGeom>
        </p:spPr>
      </p:pic>
      <p:pic>
        <p:nvPicPr>
          <p:cNvPr id="3" name="Picture 2" descr="A black cross on a yellow background&#10;&#10;AI-generated content may be incorrect.">
            <a:extLst>
              <a:ext uri="{FF2B5EF4-FFF2-40B4-BE49-F238E27FC236}">
                <a16:creationId xmlns:a16="http://schemas.microsoft.com/office/drawing/2014/main" id="{82B741ED-348D-19C7-2A0D-9CB4C7274FD5}"/>
              </a:ext>
            </a:extLst>
          </p:cNvPr>
          <p:cNvPicPr>
            <a:picLocks noChangeAspect="1"/>
          </p:cNvPicPr>
          <p:nvPr/>
        </p:nvPicPr>
        <p:blipFill>
          <a:blip r:embed="rId5"/>
          <a:stretch>
            <a:fillRect/>
          </a:stretch>
        </p:blipFill>
        <p:spPr>
          <a:xfrm>
            <a:off x="0" y="6288962"/>
            <a:ext cx="12192000" cy="490020"/>
          </a:xfrm>
          <a:prstGeom prst="rect">
            <a:avLst/>
          </a:prstGeom>
        </p:spPr>
      </p:pic>
    </p:spTree>
    <p:extLst>
      <p:ext uri="{BB962C8B-B14F-4D97-AF65-F5344CB8AC3E}">
        <p14:creationId xmlns:p14="http://schemas.microsoft.com/office/powerpoint/2010/main" val="418527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8B516-6986-8D18-B2A5-12B4B4F0BAE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E9D90EF-6F9B-B815-B7FE-7F06A9B12250}"/>
              </a:ext>
            </a:extLst>
          </p:cNvPr>
          <p:cNvSpPr txBox="1"/>
          <p:nvPr/>
        </p:nvSpPr>
        <p:spPr>
          <a:xfrm>
            <a:off x="152400" y="133350"/>
            <a:ext cx="7740650" cy="553998"/>
          </a:xfrm>
          <a:prstGeom prst="rect">
            <a:avLst/>
          </a:prstGeom>
          <a:solidFill>
            <a:schemeClr val="accent4">
              <a:lumMod val="20000"/>
              <a:lumOff val="80000"/>
            </a:schemeClr>
          </a:solidFill>
        </p:spPr>
        <p:txBody>
          <a:bodyPr wrap="square" rtlCol="0">
            <a:spAutoFit/>
          </a:bodyPr>
          <a:lstStyle/>
          <a:p>
            <a:r>
              <a:rPr lang="en-GB" sz="3000" dirty="0">
                <a:latin typeface="Comic Sans MS" panose="030F0702030302020204" pitchFamily="66" charset="0"/>
              </a:rPr>
              <a:t>Things you wanted to ask…</a:t>
            </a:r>
          </a:p>
        </p:txBody>
      </p:sp>
      <p:sp>
        <p:nvSpPr>
          <p:cNvPr id="5" name="TextBox 4">
            <a:extLst>
              <a:ext uri="{FF2B5EF4-FFF2-40B4-BE49-F238E27FC236}">
                <a16:creationId xmlns:a16="http://schemas.microsoft.com/office/drawing/2014/main" id="{CDA8828A-2305-0F56-86AA-BCC796835029}"/>
              </a:ext>
            </a:extLst>
          </p:cNvPr>
          <p:cNvSpPr txBox="1"/>
          <p:nvPr/>
        </p:nvSpPr>
        <p:spPr>
          <a:xfrm>
            <a:off x="153082" y="784225"/>
            <a:ext cx="8913025" cy="3970318"/>
          </a:xfrm>
          <a:prstGeom prst="rect">
            <a:avLst/>
          </a:prstGeom>
          <a:noFill/>
        </p:spPr>
        <p:txBody>
          <a:bodyPr wrap="square" lIns="91440" tIns="45720" rIns="91440" bIns="45720" rtlCol="0" anchor="t">
            <a:spAutoFit/>
          </a:bodyPr>
          <a:lstStyle/>
          <a:p>
            <a:r>
              <a:rPr lang="en-GB" sz="2800" b="1" u="sng">
                <a:latin typeface="Comic Sans MS"/>
              </a:rPr>
              <a:t>How hard are exams?</a:t>
            </a:r>
          </a:p>
          <a:p>
            <a:endParaRPr lang="en-GB" sz="2800" b="1" u="sng" dirty="0">
              <a:latin typeface="Comic Sans MS" panose="030F0702030302020204" pitchFamily="66" charset="0"/>
            </a:endParaRPr>
          </a:p>
          <a:p>
            <a:pPr marL="457200" indent="-457200">
              <a:buFont typeface="Arial" panose="020B0604020202020204" pitchFamily="34" charset="0"/>
              <a:buChar char="•"/>
            </a:pPr>
            <a:r>
              <a:rPr lang="en-GB" sz="2800">
                <a:latin typeface="Comic Sans MS"/>
              </a:rPr>
              <a:t>It depends on how much work you put in. If you work hard, you will find them easier.</a:t>
            </a:r>
          </a:p>
          <a:p>
            <a:pPr marL="457200" indent="-457200">
              <a:buFont typeface="Arial" panose="020B0604020202020204" pitchFamily="34" charset="0"/>
              <a:buChar char="•"/>
            </a:pPr>
            <a:r>
              <a:rPr lang="en-GB" sz="2800">
                <a:latin typeface="Comic Sans MS"/>
              </a:rPr>
              <a:t>There is lots of support for things like assessments/exams. If you are struggling and worried about sitting a test, speak to your Guidance Teacher or Mr Mitchell (Head of Pupil Support), they can help you.    </a:t>
            </a:r>
            <a:endParaRPr lang="en-GB" sz="2800" dirty="0">
              <a:latin typeface="Comic Sans MS"/>
            </a:endParaRPr>
          </a:p>
        </p:txBody>
      </p:sp>
      <p:pic>
        <p:nvPicPr>
          <p:cNvPr id="2050" name="Picture 2" descr="St Andrew's RC High School - Home">
            <a:extLst>
              <a:ext uri="{FF2B5EF4-FFF2-40B4-BE49-F238E27FC236}">
                <a16:creationId xmlns:a16="http://schemas.microsoft.com/office/drawing/2014/main" id="{078000F6-FA4D-F4E9-088E-982FA52090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9248" y="63501"/>
            <a:ext cx="1020351" cy="14414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10+ Open Ended Sales Questions to Ask">
            <a:extLst>
              <a:ext uri="{FF2B5EF4-FFF2-40B4-BE49-F238E27FC236}">
                <a16:creationId xmlns:a16="http://schemas.microsoft.com/office/drawing/2014/main" id="{0EAFB308-FA56-9C49-DE24-1AE62F4C66EF}"/>
              </a:ext>
            </a:extLst>
          </p:cNvPr>
          <p:cNvPicPr>
            <a:picLocks noChangeAspect="1"/>
          </p:cNvPicPr>
          <p:nvPr/>
        </p:nvPicPr>
        <p:blipFill>
          <a:blip r:embed="rId4"/>
          <a:stretch>
            <a:fillRect/>
          </a:stretch>
        </p:blipFill>
        <p:spPr>
          <a:xfrm>
            <a:off x="9333306" y="1781620"/>
            <a:ext cx="2507041" cy="2797221"/>
          </a:xfrm>
          <a:prstGeom prst="rect">
            <a:avLst/>
          </a:prstGeom>
        </p:spPr>
      </p:pic>
      <p:pic>
        <p:nvPicPr>
          <p:cNvPr id="3" name="Picture 2" descr="A black cross on a yellow background&#10;&#10;AI-generated content may be incorrect.">
            <a:extLst>
              <a:ext uri="{FF2B5EF4-FFF2-40B4-BE49-F238E27FC236}">
                <a16:creationId xmlns:a16="http://schemas.microsoft.com/office/drawing/2014/main" id="{7C0C71DC-EEBE-C767-D227-BA879DACD887}"/>
              </a:ext>
            </a:extLst>
          </p:cNvPr>
          <p:cNvPicPr>
            <a:picLocks noChangeAspect="1"/>
          </p:cNvPicPr>
          <p:nvPr/>
        </p:nvPicPr>
        <p:blipFill>
          <a:blip r:embed="rId5"/>
          <a:stretch>
            <a:fillRect/>
          </a:stretch>
        </p:blipFill>
        <p:spPr>
          <a:xfrm>
            <a:off x="0" y="6288962"/>
            <a:ext cx="12192000" cy="490020"/>
          </a:xfrm>
          <a:prstGeom prst="rect">
            <a:avLst/>
          </a:prstGeom>
        </p:spPr>
      </p:pic>
    </p:spTree>
    <p:extLst>
      <p:ext uri="{BB962C8B-B14F-4D97-AF65-F5344CB8AC3E}">
        <p14:creationId xmlns:p14="http://schemas.microsoft.com/office/powerpoint/2010/main" val="337971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C630B-99E3-C629-D8F1-4495248AC97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5E3F7E8-B653-7F68-EA07-01EFD77D85BC}"/>
              </a:ext>
            </a:extLst>
          </p:cNvPr>
          <p:cNvSpPr txBox="1"/>
          <p:nvPr/>
        </p:nvSpPr>
        <p:spPr>
          <a:xfrm>
            <a:off x="152400" y="133350"/>
            <a:ext cx="7740650" cy="553998"/>
          </a:xfrm>
          <a:prstGeom prst="rect">
            <a:avLst/>
          </a:prstGeom>
          <a:solidFill>
            <a:schemeClr val="accent4">
              <a:lumMod val="20000"/>
              <a:lumOff val="80000"/>
            </a:schemeClr>
          </a:solidFill>
        </p:spPr>
        <p:txBody>
          <a:bodyPr wrap="square" rtlCol="0">
            <a:spAutoFit/>
          </a:bodyPr>
          <a:lstStyle/>
          <a:p>
            <a:r>
              <a:rPr lang="en-GB" sz="3000" dirty="0">
                <a:latin typeface="Comic Sans MS" panose="030F0702030302020204" pitchFamily="66" charset="0"/>
              </a:rPr>
              <a:t>Things you wanted to ask…</a:t>
            </a:r>
          </a:p>
        </p:txBody>
      </p:sp>
      <p:sp>
        <p:nvSpPr>
          <p:cNvPr id="5" name="TextBox 4">
            <a:extLst>
              <a:ext uri="{FF2B5EF4-FFF2-40B4-BE49-F238E27FC236}">
                <a16:creationId xmlns:a16="http://schemas.microsoft.com/office/drawing/2014/main" id="{88D1D791-FE8B-D648-7519-B0CE853A0752}"/>
              </a:ext>
            </a:extLst>
          </p:cNvPr>
          <p:cNvSpPr txBox="1"/>
          <p:nvPr/>
        </p:nvSpPr>
        <p:spPr>
          <a:xfrm>
            <a:off x="153082" y="1104089"/>
            <a:ext cx="8913025" cy="2246769"/>
          </a:xfrm>
          <a:prstGeom prst="rect">
            <a:avLst/>
          </a:prstGeom>
          <a:noFill/>
        </p:spPr>
        <p:txBody>
          <a:bodyPr wrap="square" lIns="91440" tIns="45720" rIns="91440" bIns="45720" rtlCol="0" anchor="t">
            <a:spAutoFit/>
          </a:bodyPr>
          <a:lstStyle/>
          <a:p>
            <a:r>
              <a:rPr lang="en-GB" sz="2800" b="1" u="sng">
                <a:latin typeface="Comic Sans MS"/>
              </a:rPr>
              <a:t>When was St Andrew's built?</a:t>
            </a:r>
          </a:p>
          <a:p>
            <a:endParaRPr lang="en-GB" sz="2800" b="1" u="sng" dirty="0">
              <a:latin typeface="Comic Sans MS" panose="030F0702030302020204" pitchFamily="66" charset="0"/>
            </a:endParaRPr>
          </a:p>
          <a:p>
            <a:pPr marL="457200" indent="-457200">
              <a:buFont typeface="Arial" panose="020B0604020202020204" pitchFamily="34" charset="0"/>
              <a:buChar char="•"/>
            </a:pPr>
            <a:r>
              <a:rPr lang="en-GB" sz="2800">
                <a:latin typeface="Comic Sans MS"/>
              </a:rPr>
              <a:t>The school was opened in 1959.</a:t>
            </a:r>
            <a:endParaRPr lang="en-GB">
              <a:latin typeface="Aptos" panose="02110004020202020204"/>
            </a:endParaRPr>
          </a:p>
          <a:p>
            <a:pPr marL="457200" indent="-457200">
              <a:buFont typeface="Arial" panose="020B0604020202020204" pitchFamily="34" charset="0"/>
              <a:buChar char="•"/>
            </a:pPr>
            <a:r>
              <a:rPr lang="en-GB" sz="2800">
                <a:latin typeface="Comic Sans MS"/>
              </a:rPr>
              <a:t>Since then, there has been new bits added to the school, so some bits are much newer.</a:t>
            </a:r>
            <a:r>
              <a:rPr lang="en-GB" sz="2800" dirty="0">
                <a:latin typeface="Comic Sans MS"/>
              </a:rPr>
              <a:t>   </a:t>
            </a:r>
            <a:endParaRPr lang="en-GB" dirty="0"/>
          </a:p>
        </p:txBody>
      </p:sp>
      <p:pic>
        <p:nvPicPr>
          <p:cNvPr id="2050" name="Picture 2" descr="St Andrew's RC High School - Home">
            <a:extLst>
              <a:ext uri="{FF2B5EF4-FFF2-40B4-BE49-F238E27FC236}">
                <a16:creationId xmlns:a16="http://schemas.microsoft.com/office/drawing/2014/main" id="{00E79E47-406A-E0D6-3BA2-263F05D24F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9248" y="63501"/>
            <a:ext cx="1020351" cy="14414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10+ Open Ended Sales Questions to Ask">
            <a:extLst>
              <a:ext uri="{FF2B5EF4-FFF2-40B4-BE49-F238E27FC236}">
                <a16:creationId xmlns:a16="http://schemas.microsoft.com/office/drawing/2014/main" id="{B94ED0A8-F0F8-253B-B78D-AA090864357C}"/>
              </a:ext>
            </a:extLst>
          </p:cNvPr>
          <p:cNvPicPr>
            <a:picLocks noChangeAspect="1"/>
          </p:cNvPicPr>
          <p:nvPr/>
        </p:nvPicPr>
        <p:blipFill>
          <a:blip r:embed="rId4"/>
          <a:stretch>
            <a:fillRect/>
          </a:stretch>
        </p:blipFill>
        <p:spPr>
          <a:xfrm>
            <a:off x="9333306" y="1781620"/>
            <a:ext cx="2507041" cy="2797221"/>
          </a:xfrm>
          <a:prstGeom prst="rect">
            <a:avLst/>
          </a:prstGeom>
        </p:spPr>
      </p:pic>
      <p:pic>
        <p:nvPicPr>
          <p:cNvPr id="3" name="Picture 2" descr="A black cross on a yellow background&#10;&#10;AI-generated content may be incorrect.">
            <a:extLst>
              <a:ext uri="{FF2B5EF4-FFF2-40B4-BE49-F238E27FC236}">
                <a16:creationId xmlns:a16="http://schemas.microsoft.com/office/drawing/2014/main" id="{D16FC150-912C-F3AE-B852-DE67F9D11A1F}"/>
              </a:ext>
            </a:extLst>
          </p:cNvPr>
          <p:cNvPicPr>
            <a:picLocks noChangeAspect="1"/>
          </p:cNvPicPr>
          <p:nvPr/>
        </p:nvPicPr>
        <p:blipFill>
          <a:blip r:embed="rId5"/>
          <a:stretch>
            <a:fillRect/>
          </a:stretch>
        </p:blipFill>
        <p:spPr>
          <a:xfrm>
            <a:off x="0" y="6288962"/>
            <a:ext cx="12192000" cy="490020"/>
          </a:xfrm>
          <a:prstGeom prst="rect">
            <a:avLst/>
          </a:prstGeom>
        </p:spPr>
      </p:pic>
    </p:spTree>
    <p:extLst>
      <p:ext uri="{BB962C8B-B14F-4D97-AF65-F5344CB8AC3E}">
        <p14:creationId xmlns:p14="http://schemas.microsoft.com/office/powerpoint/2010/main" val="373744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07144-7C6A-7ABD-D606-D66C51B0AA7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F009F06-BBB6-87D3-C920-E15224D85403}"/>
              </a:ext>
            </a:extLst>
          </p:cNvPr>
          <p:cNvSpPr txBox="1"/>
          <p:nvPr/>
        </p:nvSpPr>
        <p:spPr>
          <a:xfrm>
            <a:off x="152400" y="133350"/>
            <a:ext cx="7740650" cy="553998"/>
          </a:xfrm>
          <a:prstGeom prst="rect">
            <a:avLst/>
          </a:prstGeom>
          <a:solidFill>
            <a:schemeClr val="accent4">
              <a:lumMod val="20000"/>
              <a:lumOff val="80000"/>
            </a:schemeClr>
          </a:solidFill>
        </p:spPr>
        <p:txBody>
          <a:bodyPr wrap="square" rtlCol="0">
            <a:spAutoFit/>
          </a:bodyPr>
          <a:lstStyle/>
          <a:p>
            <a:r>
              <a:rPr lang="en-GB" sz="3000" dirty="0">
                <a:latin typeface="Comic Sans MS" panose="030F0702030302020204" pitchFamily="66" charset="0"/>
              </a:rPr>
              <a:t>Things you wanted to ask…</a:t>
            </a:r>
          </a:p>
        </p:txBody>
      </p:sp>
      <p:sp>
        <p:nvSpPr>
          <p:cNvPr id="5" name="TextBox 4">
            <a:extLst>
              <a:ext uri="{FF2B5EF4-FFF2-40B4-BE49-F238E27FC236}">
                <a16:creationId xmlns:a16="http://schemas.microsoft.com/office/drawing/2014/main" id="{1005CE58-B639-1FD6-4886-398934C6E502}"/>
              </a:ext>
            </a:extLst>
          </p:cNvPr>
          <p:cNvSpPr txBox="1"/>
          <p:nvPr/>
        </p:nvSpPr>
        <p:spPr>
          <a:xfrm>
            <a:off x="153082" y="1104089"/>
            <a:ext cx="8913025" cy="3970318"/>
          </a:xfrm>
          <a:prstGeom prst="rect">
            <a:avLst/>
          </a:prstGeom>
          <a:noFill/>
        </p:spPr>
        <p:txBody>
          <a:bodyPr wrap="square" lIns="91440" tIns="45720" rIns="91440" bIns="45720" rtlCol="0" anchor="t">
            <a:spAutoFit/>
          </a:bodyPr>
          <a:lstStyle/>
          <a:p>
            <a:r>
              <a:rPr lang="en-GB" sz="2800" b="1" u="sng" dirty="0">
                <a:latin typeface="Comic Sans MS"/>
              </a:rPr>
              <a:t>What are the rules about mobile phones?</a:t>
            </a:r>
          </a:p>
          <a:p>
            <a:endParaRPr lang="en-GB" sz="2800" b="1" u="sng" dirty="0">
              <a:latin typeface="Comic Sans MS" panose="030F0702030302020204" pitchFamily="66" charset="0"/>
            </a:endParaRPr>
          </a:p>
          <a:p>
            <a:pPr marL="457200" indent="-457200">
              <a:buFont typeface="Arial" panose="020B0604020202020204" pitchFamily="34" charset="0"/>
              <a:buChar char="•"/>
            </a:pPr>
            <a:r>
              <a:rPr lang="en-GB" sz="2800" dirty="0">
                <a:latin typeface="Comic Sans MS"/>
              </a:rPr>
              <a:t>You cannot use your phone in class.</a:t>
            </a:r>
            <a:endParaRPr lang="en-GB" dirty="0">
              <a:latin typeface="Aptos" panose="02110004020202020204"/>
            </a:endParaRPr>
          </a:p>
          <a:p>
            <a:pPr marL="457200" indent="-457200">
              <a:buFont typeface="Arial" panose="020B0604020202020204" pitchFamily="34" charset="0"/>
              <a:buChar char="•"/>
            </a:pPr>
            <a:r>
              <a:rPr lang="en-GB" sz="2800" dirty="0">
                <a:latin typeface="Comic Sans MS"/>
              </a:rPr>
              <a:t>You can use your phone at break and lunch time.</a:t>
            </a:r>
            <a:endParaRPr lang="en-GB" dirty="0">
              <a:latin typeface="Aptos" panose="02110004020202020204"/>
            </a:endParaRPr>
          </a:p>
          <a:p>
            <a:pPr marL="457200" indent="-457200">
              <a:buFont typeface="Arial" panose="020B0604020202020204" pitchFamily="34" charset="0"/>
              <a:buChar char="•"/>
            </a:pPr>
            <a:r>
              <a:rPr lang="en-GB" sz="2800" dirty="0">
                <a:latin typeface="Comic Sans MS"/>
              </a:rPr>
              <a:t>You are allowed your phone into school with you but you must keep it in your bag during class time.</a:t>
            </a:r>
            <a:endParaRPr lang="en-GB" dirty="0">
              <a:latin typeface="Aptos" panose="02110004020202020204"/>
            </a:endParaRPr>
          </a:p>
          <a:p>
            <a:pPr marL="457200" indent="-457200">
              <a:buFont typeface="Arial" panose="020B0604020202020204" pitchFamily="34" charset="0"/>
              <a:buChar char="•"/>
            </a:pPr>
            <a:r>
              <a:rPr lang="en-GB" sz="2800" dirty="0">
                <a:latin typeface="Comic Sans MS"/>
              </a:rPr>
              <a:t>You will be getting an </a:t>
            </a:r>
            <a:r>
              <a:rPr lang="en-GB" sz="2800" dirty="0" err="1">
                <a:latin typeface="Comic Sans MS"/>
              </a:rPr>
              <a:t>IPad</a:t>
            </a:r>
            <a:r>
              <a:rPr lang="en-GB" sz="2800" dirty="0">
                <a:latin typeface="Comic Sans MS"/>
              </a:rPr>
              <a:t> after the holidays, so there will not be a reason to use phones in class.  </a:t>
            </a:r>
            <a:endParaRPr lang="en-GB" dirty="0"/>
          </a:p>
        </p:txBody>
      </p:sp>
      <p:pic>
        <p:nvPicPr>
          <p:cNvPr id="2050" name="Picture 2" descr="St Andrew's RC High School - Home">
            <a:extLst>
              <a:ext uri="{FF2B5EF4-FFF2-40B4-BE49-F238E27FC236}">
                <a16:creationId xmlns:a16="http://schemas.microsoft.com/office/drawing/2014/main" id="{8C4D27EC-3487-DDE7-750B-666ED5363D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9248" y="63501"/>
            <a:ext cx="1020351" cy="14414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10+ Open Ended Sales Questions to Ask">
            <a:extLst>
              <a:ext uri="{FF2B5EF4-FFF2-40B4-BE49-F238E27FC236}">
                <a16:creationId xmlns:a16="http://schemas.microsoft.com/office/drawing/2014/main" id="{6A8ACF3A-EA88-6496-3138-912978865B20}"/>
              </a:ext>
            </a:extLst>
          </p:cNvPr>
          <p:cNvPicPr>
            <a:picLocks noChangeAspect="1"/>
          </p:cNvPicPr>
          <p:nvPr/>
        </p:nvPicPr>
        <p:blipFill>
          <a:blip r:embed="rId4"/>
          <a:stretch>
            <a:fillRect/>
          </a:stretch>
        </p:blipFill>
        <p:spPr>
          <a:xfrm>
            <a:off x="9333306" y="1781620"/>
            <a:ext cx="2507041" cy="2797221"/>
          </a:xfrm>
          <a:prstGeom prst="rect">
            <a:avLst/>
          </a:prstGeom>
        </p:spPr>
      </p:pic>
      <p:pic>
        <p:nvPicPr>
          <p:cNvPr id="3" name="Picture 2" descr="A black cross on a yellow background&#10;&#10;AI-generated content may be incorrect.">
            <a:extLst>
              <a:ext uri="{FF2B5EF4-FFF2-40B4-BE49-F238E27FC236}">
                <a16:creationId xmlns:a16="http://schemas.microsoft.com/office/drawing/2014/main" id="{9DDDA633-5BF3-DA07-5324-3E98F9DE18E4}"/>
              </a:ext>
            </a:extLst>
          </p:cNvPr>
          <p:cNvPicPr>
            <a:picLocks noChangeAspect="1"/>
          </p:cNvPicPr>
          <p:nvPr/>
        </p:nvPicPr>
        <p:blipFill>
          <a:blip r:embed="rId5"/>
          <a:stretch>
            <a:fillRect/>
          </a:stretch>
        </p:blipFill>
        <p:spPr>
          <a:xfrm>
            <a:off x="0" y="6288962"/>
            <a:ext cx="12192000" cy="490020"/>
          </a:xfrm>
          <a:prstGeom prst="rect">
            <a:avLst/>
          </a:prstGeom>
        </p:spPr>
      </p:pic>
    </p:spTree>
    <p:extLst>
      <p:ext uri="{BB962C8B-B14F-4D97-AF65-F5344CB8AC3E}">
        <p14:creationId xmlns:p14="http://schemas.microsoft.com/office/powerpoint/2010/main" val="348680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7BF54-3C89-A6AB-D8CE-DDEBC0B046A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4A756EF-F612-5007-6509-28D2BB08D7DE}"/>
              </a:ext>
            </a:extLst>
          </p:cNvPr>
          <p:cNvSpPr txBox="1"/>
          <p:nvPr/>
        </p:nvSpPr>
        <p:spPr>
          <a:xfrm>
            <a:off x="152400" y="133350"/>
            <a:ext cx="7740650" cy="553998"/>
          </a:xfrm>
          <a:prstGeom prst="rect">
            <a:avLst/>
          </a:prstGeom>
          <a:solidFill>
            <a:schemeClr val="accent5">
              <a:lumMod val="20000"/>
              <a:lumOff val="80000"/>
            </a:schemeClr>
          </a:solidFill>
        </p:spPr>
        <p:txBody>
          <a:bodyPr wrap="square" lIns="91440" tIns="45720" rIns="91440" bIns="45720" rtlCol="0" anchor="t">
            <a:spAutoFit/>
          </a:bodyPr>
          <a:lstStyle/>
          <a:p>
            <a:r>
              <a:rPr lang="en-GB" sz="3000">
                <a:latin typeface="Comic Sans MS"/>
              </a:rPr>
              <a:t>If you have any other questions...</a:t>
            </a:r>
            <a:endParaRPr lang="en-GB" sz="3000" dirty="0">
              <a:latin typeface="Comic Sans MS" panose="030F0702030302020204" pitchFamily="66" charset="0"/>
            </a:endParaRPr>
          </a:p>
        </p:txBody>
      </p:sp>
      <p:sp>
        <p:nvSpPr>
          <p:cNvPr id="5" name="TextBox 4">
            <a:extLst>
              <a:ext uri="{FF2B5EF4-FFF2-40B4-BE49-F238E27FC236}">
                <a16:creationId xmlns:a16="http://schemas.microsoft.com/office/drawing/2014/main" id="{B21CEDC7-80A2-18C8-1FA5-441BEB482F65}"/>
              </a:ext>
            </a:extLst>
          </p:cNvPr>
          <p:cNvSpPr txBox="1"/>
          <p:nvPr/>
        </p:nvSpPr>
        <p:spPr>
          <a:xfrm>
            <a:off x="153082" y="1153939"/>
            <a:ext cx="11377061" cy="4401205"/>
          </a:xfrm>
          <a:prstGeom prst="rect">
            <a:avLst/>
          </a:prstGeom>
          <a:noFill/>
        </p:spPr>
        <p:txBody>
          <a:bodyPr wrap="square" lIns="91440" tIns="45720" rIns="91440" bIns="45720" rtlCol="0" anchor="t">
            <a:spAutoFit/>
          </a:bodyPr>
          <a:lstStyle/>
          <a:p>
            <a:r>
              <a:rPr lang="en-GB" sz="2800" b="1" u="sng" dirty="0">
                <a:latin typeface="Comic Sans MS"/>
              </a:rPr>
              <a:t>Mrs </a:t>
            </a:r>
            <a:r>
              <a:rPr lang="en-GB" sz="2800" b="1" u="sng" dirty="0" err="1">
                <a:latin typeface="Comic Sans MS"/>
              </a:rPr>
              <a:t>Logie</a:t>
            </a:r>
            <a:r>
              <a:rPr lang="en-GB" sz="2800" b="1" u="sng" dirty="0">
                <a:latin typeface="Comic Sans MS"/>
              </a:rPr>
              <a:t> always has time to answer questions...</a:t>
            </a:r>
          </a:p>
          <a:p>
            <a:endParaRPr lang="en-GB" sz="2800" b="1" u="sng" dirty="0">
              <a:latin typeface="Comic Sans MS" panose="030F0702030302020204" pitchFamily="66" charset="0"/>
            </a:endParaRPr>
          </a:p>
          <a:p>
            <a:pPr marL="457200" indent="-457200">
              <a:buFont typeface="Arial,Sans-Serif" panose="020B0604020202020204" pitchFamily="34" charset="0"/>
              <a:buChar char="•"/>
            </a:pPr>
            <a:r>
              <a:rPr lang="en-GB" sz="2800" dirty="0">
                <a:latin typeface="Comic Sans MS"/>
              </a:rPr>
              <a:t>Your parents/carers can phone or email the school if anything comes up before or during the holidays.</a:t>
            </a:r>
            <a:endParaRPr lang="en-US" sz="2800" dirty="0">
              <a:latin typeface="Comic Sans MS"/>
            </a:endParaRPr>
          </a:p>
          <a:p>
            <a:pPr marL="457200" indent="-457200">
              <a:buFont typeface="Arial,Sans-Serif" panose="020B0604020202020204" pitchFamily="34" charset="0"/>
              <a:buChar char="•"/>
            </a:pPr>
            <a:r>
              <a:rPr lang="en-GB" sz="2800" dirty="0">
                <a:latin typeface="Comic Sans MS"/>
              </a:rPr>
              <a:t>Or, your primary school can get in contact if you have questions.</a:t>
            </a:r>
          </a:p>
          <a:p>
            <a:pPr marL="457200" indent="-457200">
              <a:buFont typeface="Arial,Sans-Serif" panose="020B0604020202020204" pitchFamily="34" charset="0"/>
              <a:buChar char="•"/>
            </a:pPr>
            <a:r>
              <a:rPr lang="en-GB" sz="2800" dirty="0">
                <a:latin typeface="Comic Sans MS"/>
              </a:rPr>
              <a:t>Mrs </a:t>
            </a:r>
            <a:r>
              <a:rPr lang="en-GB" sz="2800" dirty="0" err="1">
                <a:latin typeface="Comic Sans MS"/>
              </a:rPr>
              <a:t>Logie's</a:t>
            </a:r>
            <a:r>
              <a:rPr lang="en-GB" sz="2800" dirty="0">
                <a:latin typeface="Comic Sans MS"/>
              </a:rPr>
              <a:t> job is to help and support you. If you need anything or have any other questions, she is always happy to answer them.</a:t>
            </a:r>
          </a:p>
          <a:p>
            <a:pPr marL="457200" indent="-457200">
              <a:buFont typeface="Arial,Sans-Serif" panose="020B0604020202020204" pitchFamily="34" charset="0"/>
              <a:buChar char="•"/>
            </a:pPr>
            <a:r>
              <a:rPr lang="en-GB" sz="2800" dirty="0">
                <a:latin typeface="Comic Sans MS"/>
              </a:rPr>
              <a:t>Everyone at St Andrew's is looking forward to the new S1's coming up. We are all really excited for you to be part of our school.</a:t>
            </a:r>
            <a:endParaRPr lang="en-GB" dirty="0"/>
          </a:p>
        </p:txBody>
      </p:sp>
      <p:pic>
        <p:nvPicPr>
          <p:cNvPr id="2050" name="Picture 2" descr="St Andrew's RC High School - Home">
            <a:extLst>
              <a:ext uri="{FF2B5EF4-FFF2-40B4-BE49-F238E27FC236}">
                <a16:creationId xmlns:a16="http://schemas.microsoft.com/office/drawing/2014/main" id="{ECF17EF9-AF66-F317-7CD9-5F6474FFEF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9248" y="63501"/>
            <a:ext cx="1020351" cy="144144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ack cross on a yellow background&#10;&#10;AI-generated content may be incorrect.">
            <a:extLst>
              <a:ext uri="{FF2B5EF4-FFF2-40B4-BE49-F238E27FC236}">
                <a16:creationId xmlns:a16="http://schemas.microsoft.com/office/drawing/2014/main" id="{13C6EDFB-C894-D887-0638-C611413E7825}"/>
              </a:ext>
            </a:extLst>
          </p:cNvPr>
          <p:cNvPicPr>
            <a:picLocks noChangeAspect="1"/>
          </p:cNvPicPr>
          <p:nvPr/>
        </p:nvPicPr>
        <p:blipFill>
          <a:blip r:embed="rId4"/>
          <a:stretch>
            <a:fillRect/>
          </a:stretch>
        </p:blipFill>
        <p:spPr>
          <a:xfrm>
            <a:off x="0" y="6288962"/>
            <a:ext cx="12192000" cy="490020"/>
          </a:xfrm>
          <a:prstGeom prst="rect">
            <a:avLst/>
          </a:prstGeom>
        </p:spPr>
      </p:pic>
    </p:spTree>
    <p:extLst>
      <p:ext uri="{BB962C8B-B14F-4D97-AF65-F5344CB8AC3E}">
        <p14:creationId xmlns:p14="http://schemas.microsoft.com/office/powerpoint/2010/main" val="131944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C793B-A30C-7F0A-86E8-5A497AA7327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DB787C3-D2E7-5415-FF37-DA9FCA4A62F8}"/>
              </a:ext>
            </a:extLst>
          </p:cNvPr>
          <p:cNvSpPr txBox="1"/>
          <p:nvPr/>
        </p:nvSpPr>
        <p:spPr>
          <a:xfrm>
            <a:off x="153082" y="114201"/>
            <a:ext cx="11377061" cy="1384995"/>
          </a:xfrm>
          <a:prstGeom prst="rect">
            <a:avLst/>
          </a:prstGeom>
          <a:noFill/>
        </p:spPr>
        <p:txBody>
          <a:bodyPr wrap="square" lIns="91440" tIns="45720" rIns="91440" bIns="45720" rtlCol="0" anchor="t">
            <a:spAutoFit/>
          </a:bodyPr>
          <a:lstStyle/>
          <a:p>
            <a:r>
              <a:rPr lang="en-GB" sz="2800" b="1" u="sng">
                <a:latin typeface="Comic Sans MS"/>
              </a:rPr>
              <a:t>Key people for you...</a:t>
            </a:r>
            <a:endParaRPr lang="en-GB" sz="2800" b="1" u="sng" dirty="0">
              <a:latin typeface="Comic Sans MS"/>
            </a:endParaRPr>
          </a:p>
          <a:p>
            <a:endParaRPr lang="en-GB" sz="2800" b="1" u="sng" dirty="0">
              <a:latin typeface="Comic Sans MS" panose="030F0702030302020204" pitchFamily="66" charset="0"/>
            </a:endParaRPr>
          </a:p>
          <a:p>
            <a:endParaRPr lang="en-GB" sz="2800" dirty="0">
              <a:latin typeface="Comic Sans MS"/>
            </a:endParaRPr>
          </a:p>
        </p:txBody>
      </p:sp>
      <p:pic>
        <p:nvPicPr>
          <p:cNvPr id="2050" name="Picture 2" descr="St Andrew's RC High School - Home">
            <a:extLst>
              <a:ext uri="{FF2B5EF4-FFF2-40B4-BE49-F238E27FC236}">
                <a16:creationId xmlns:a16="http://schemas.microsoft.com/office/drawing/2014/main" id="{C73F0932-2CBC-5DFE-8019-C840C01E19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9248" y="63501"/>
            <a:ext cx="1020351" cy="144144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ack cross on a yellow background&#10;&#10;AI-generated content may be incorrect.">
            <a:extLst>
              <a:ext uri="{FF2B5EF4-FFF2-40B4-BE49-F238E27FC236}">
                <a16:creationId xmlns:a16="http://schemas.microsoft.com/office/drawing/2014/main" id="{797E128B-3E16-ECDB-C957-C9B007BE6F3D}"/>
              </a:ext>
            </a:extLst>
          </p:cNvPr>
          <p:cNvPicPr>
            <a:picLocks noChangeAspect="1"/>
          </p:cNvPicPr>
          <p:nvPr/>
        </p:nvPicPr>
        <p:blipFill>
          <a:blip r:embed="rId4"/>
          <a:stretch>
            <a:fillRect/>
          </a:stretch>
        </p:blipFill>
        <p:spPr>
          <a:xfrm>
            <a:off x="0" y="6288962"/>
            <a:ext cx="12192000" cy="490020"/>
          </a:xfrm>
          <a:prstGeom prst="rect">
            <a:avLst/>
          </a:prstGeom>
        </p:spPr>
      </p:pic>
      <p:sp>
        <p:nvSpPr>
          <p:cNvPr id="8" name="TextBox 7">
            <a:extLst>
              <a:ext uri="{FF2B5EF4-FFF2-40B4-BE49-F238E27FC236}">
                <a16:creationId xmlns:a16="http://schemas.microsoft.com/office/drawing/2014/main" id="{C296CFD7-177F-E1B6-A63F-6CAB4F713286}"/>
              </a:ext>
            </a:extLst>
          </p:cNvPr>
          <p:cNvSpPr txBox="1"/>
          <p:nvPr/>
        </p:nvSpPr>
        <p:spPr>
          <a:xfrm>
            <a:off x="6583110" y="1505483"/>
            <a:ext cx="4166074" cy="1384995"/>
          </a:xfrm>
          <a:prstGeom prst="rect">
            <a:avLst/>
          </a:prstGeom>
          <a:solidFill>
            <a:schemeClr val="tx2">
              <a:lumMod val="10000"/>
              <a:lumOff val="9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dirty="0">
                <a:latin typeface="Comic Sans MS"/>
              </a:rPr>
              <a:t>Miss Ward</a:t>
            </a:r>
            <a:endParaRPr lang="en-US" dirty="0">
              <a:latin typeface="Comic Sans MS"/>
            </a:endParaRPr>
          </a:p>
          <a:p>
            <a:pPr algn="ctr"/>
            <a:r>
              <a:rPr lang="en-GB" sz="2800" dirty="0">
                <a:latin typeface="Comic Sans MS"/>
              </a:rPr>
              <a:t>Depute &amp; Year Head of S1&amp;S6</a:t>
            </a:r>
          </a:p>
        </p:txBody>
      </p:sp>
      <p:sp>
        <p:nvSpPr>
          <p:cNvPr id="2" name="TextBox 1">
            <a:extLst>
              <a:ext uri="{FF2B5EF4-FFF2-40B4-BE49-F238E27FC236}">
                <a16:creationId xmlns:a16="http://schemas.microsoft.com/office/drawing/2014/main" id="{FCC7C8CC-AA54-582B-7141-802F73762049}"/>
              </a:ext>
            </a:extLst>
          </p:cNvPr>
          <p:cNvSpPr txBox="1"/>
          <p:nvPr/>
        </p:nvSpPr>
        <p:spPr>
          <a:xfrm>
            <a:off x="676542" y="1239139"/>
            <a:ext cx="4166074" cy="954107"/>
          </a:xfrm>
          <a:prstGeom prst="rect">
            <a:avLst/>
          </a:prstGeom>
          <a:solidFill>
            <a:schemeClr val="accent5">
              <a:lumMod val="20000"/>
              <a:lumOff val="80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800">
                <a:latin typeface="Comic Sans MS"/>
              </a:rPr>
              <a:t>Mrs Logie</a:t>
            </a:r>
            <a:endParaRPr lang="en-US">
              <a:latin typeface="Comic Sans MS"/>
            </a:endParaRPr>
          </a:p>
          <a:p>
            <a:pPr algn="ctr"/>
            <a:r>
              <a:rPr lang="en-GB" sz="2800">
                <a:latin typeface="Comic Sans MS"/>
              </a:rPr>
              <a:t>PT Guidance for S1's</a:t>
            </a:r>
            <a:endParaRPr lang="en-GB" sz="2800" dirty="0">
              <a:latin typeface="Comic Sans MS"/>
            </a:endParaRPr>
          </a:p>
        </p:txBody>
      </p:sp>
      <p:sp>
        <p:nvSpPr>
          <p:cNvPr id="4" name="TextBox 13">
            <a:extLst>
              <a:ext uri="{FF2B5EF4-FFF2-40B4-BE49-F238E27FC236}">
                <a16:creationId xmlns:a16="http://schemas.microsoft.com/office/drawing/2014/main" id="{88B8D228-B7E1-BD27-3385-0BA93628F359}"/>
              </a:ext>
            </a:extLst>
          </p:cNvPr>
          <p:cNvSpPr txBox="1"/>
          <p:nvPr/>
        </p:nvSpPr>
        <p:spPr>
          <a:xfrm>
            <a:off x="6037602" y="3780088"/>
            <a:ext cx="4166074" cy="1384995"/>
          </a:xfrm>
          <a:prstGeom prst="rect">
            <a:avLst/>
          </a:prstGeom>
          <a:solidFill>
            <a:schemeClr val="accent2">
              <a:lumMod val="20000"/>
              <a:lumOff val="80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800">
                <a:latin typeface="Comic Sans MS"/>
              </a:rPr>
              <a:t>Pupil Support Officers</a:t>
            </a:r>
          </a:p>
          <a:p>
            <a:pPr algn="ctr"/>
            <a:r>
              <a:rPr lang="en-GB" sz="2800">
                <a:latin typeface="Comic Sans MS"/>
              </a:rPr>
              <a:t>Mrs Kelly, Mrs Lister and Mrs Murray</a:t>
            </a:r>
            <a:endParaRPr lang="en-GB" sz="2800" dirty="0">
              <a:latin typeface="Comic Sans MS"/>
            </a:endParaRPr>
          </a:p>
        </p:txBody>
      </p:sp>
      <p:sp>
        <p:nvSpPr>
          <p:cNvPr id="6" name="TextBox 11">
            <a:extLst>
              <a:ext uri="{FF2B5EF4-FFF2-40B4-BE49-F238E27FC236}">
                <a16:creationId xmlns:a16="http://schemas.microsoft.com/office/drawing/2014/main" id="{C29EE747-EE0A-448A-28CC-3E08458161F7}"/>
              </a:ext>
            </a:extLst>
          </p:cNvPr>
          <p:cNvSpPr txBox="1"/>
          <p:nvPr/>
        </p:nvSpPr>
        <p:spPr>
          <a:xfrm>
            <a:off x="418744" y="3132032"/>
            <a:ext cx="4166074" cy="954107"/>
          </a:xfrm>
          <a:prstGeom prst="rect">
            <a:avLst/>
          </a:prstGeom>
          <a:solidFill>
            <a:schemeClr val="accent6">
              <a:lumMod val="20000"/>
              <a:lumOff val="80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800">
                <a:latin typeface="Comic Sans MS"/>
              </a:rPr>
              <a:t>Mr Mitchell</a:t>
            </a:r>
            <a:endParaRPr lang="en-US">
              <a:latin typeface="Comic Sans MS"/>
            </a:endParaRPr>
          </a:p>
          <a:p>
            <a:pPr algn="ctr"/>
            <a:r>
              <a:rPr lang="en-GB" sz="2800">
                <a:latin typeface="Comic Sans MS"/>
              </a:rPr>
              <a:t>Head of Pupil Support</a:t>
            </a:r>
            <a:endParaRPr lang="en-GB" sz="2800" dirty="0">
              <a:latin typeface="Comic Sans MS"/>
            </a:endParaRPr>
          </a:p>
        </p:txBody>
      </p:sp>
      <p:sp>
        <p:nvSpPr>
          <p:cNvPr id="7" name="TextBox 6">
            <a:extLst>
              <a:ext uri="{FF2B5EF4-FFF2-40B4-BE49-F238E27FC236}">
                <a16:creationId xmlns:a16="http://schemas.microsoft.com/office/drawing/2014/main" id="{618B0B9B-575C-BCA9-9354-362700D5C514}"/>
              </a:ext>
            </a:extLst>
          </p:cNvPr>
          <p:cNvSpPr txBox="1"/>
          <p:nvPr/>
        </p:nvSpPr>
        <p:spPr>
          <a:xfrm>
            <a:off x="398804" y="5376729"/>
            <a:ext cx="11166504"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000" dirty="0">
                <a:latin typeface="Comic Sans MS"/>
              </a:rPr>
              <a:t>We will see you in August. Enjoy your summer holidays!</a:t>
            </a:r>
            <a:endParaRPr lang="en-US"/>
          </a:p>
        </p:txBody>
      </p:sp>
    </p:spTree>
    <p:extLst>
      <p:ext uri="{BB962C8B-B14F-4D97-AF65-F5344CB8AC3E}">
        <p14:creationId xmlns:p14="http://schemas.microsoft.com/office/powerpoint/2010/main" val="101765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4" grpId="0" animBg="1"/>
      <p:bldP spid="6"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BDE997-E839-F5B1-12D2-2ADD87ED0AD2}"/>
              </a:ext>
            </a:extLst>
          </p:cNvPr>
          <p:cNvSpPr txBox="1"/>
          <p:nvPr/>
        </p:nvSpPr>
        <p:spPr>
          <a:xfrm>
            <a:off x="152400" y="133350"/>
            <a:ext cx="6394450" cy="553998"/>
          </a:xfrm>
          <a:prstGeom prst="rect">
            <a:avLst/>
          </a:prstGeom>
          <a:solidFill>
            <a:schemeClr val="accent6">
              <a:lumMod val="20000"/>
              <a:lumOff val="80000"/>
            </a:schemeClr>
          </a:solidFill>
        </p:spPr>
        <p:txBody>
          <a:bodyPr wrap="square" rtlCol="0">
            <a:spAutoFit/>
          </a:bodyPr>
          <a:lstStyle/>
          <a:p>
            <a:r>
              <a:rPr lang="en-GB" sz="3000" dirty="0">
                <a:latin typeface="Comic Sans MS" panose="030F0702030302020204" pitchFamily="66" charset="0"/>
              </a:rPr>
              <a:t>Things you told us you enjoyed…</a:t>
            </a:r>
          </a:p>
        </p:txBody>
      </p:sp>
      <p:sp>
        <p:nvSpPr>
          <p:cNvPr id="5" name="TextBox 4">
            <a:extLst>
              <a:ext uri="{FF2B5EF4-FFF2-40B4-BE49-F238E27FC236}">
                <a16:creationId xmlns:a16="http://schemas.microsoft.com/office/drawing/2014/main" id="{AFAA7A56-CFCF-0A6B-E856-B7F4F8086970}"/>
              </a:ext>
            </a:extLst>
          </p:cNvPr>
          <p:cNvSpPr txBox="1"/>
          <p:nvPr/>
        </p:nvSpPr>
        <p:spPr>
          <a:xfrm>
            <a:off x="457200" y="1430228"/>
            <a:ext cx="6851650" cy="3539430"/>
          </a:xfrm>
          <a:prstGeom prst="rect">
            <a:avLst/>
          </a:prstGeom>
          <a:noFill/>
        </p:spPr>
        <p:txBody>
          <a:bodyPr wrap="square" rtlCol="0">
            <a:spAutoFit/>
          </a:bodyPr>
          <a:lstStyle/>
          <a:p>
            <a:r>
              <a:rPr lang="en-GB" sz="2800" b="1" u="sng" dirty="0">
                <a:latin typeface="Comic Sans MS" panose="030F0702030302020204" pitchFamily="66" charset="0"/>
              </a:rPr>
              <a:t>Your buddies</a:t>
            </a:r>
          </a:p>
          <a:p>
            <a:endParaRPr lang="en-GB" sz="2800" b="1" u="sng" dirty="0">
              <a:latin typeface="Comic Sans MS" panose="030F0702030302020204" pitchFamily="66" charset="0"/>
            </a:endParaRPr>
          </a:p>
          <a:p>
            <a:r>
              <a:rPr lang="en-GB" sz="2800" dirty="0">
                <a:latin typeface="Comic Sans MS" panose="030F0702030302020204" pitchFamily="66" charset="0"/>
              </a:rPr>
              <a:t>You will have buddies when you come up after the holidays. They will help you find your way around for the first few weeks.</a:t>
            </a:r>
          </a:p>
          <a:p>
            <a:r>
              <a:rPr lang="en-GB" sz="2800" dirty="0">
                <a:latin typeface="Comic Sans MS" panose="030F0702030302020204" pitchFamily="66" charset="0"/>
              </a:rPr>
              <a:t>The seniors are always available to help if you need something.</a:t>
            </a:r>
          </a:p>
        </p:txBody>
      </p:sp>
      <p:pic>
        <p:nvPicPr>
          <p:cNvPr id="2050" name="Picture 2" descr="St Andrew's RC High School - Home">
            <a:extLst>
              <a:ext uri="{FF2B5EF4-FFF2-40B4-BE49-F238E27FC236}">
                <a16:creationId xmlns:a16="http://schemas.microsoft.com/office/drawing/2014/main" id="{2D6CB2F2-C893-964F-03AF-FAC4316FF8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9248" y="63501"/>
            <a:ext cx="1020351" cy="144144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aiting for My Buddy - Baby Yoda Meme Generator">
            <a:extLst>
              <a:ext uri="{FF2B5EF4-FFF2-40B4-BE49-F238E27FC236}">
                <a16:creationId xmlns:a16="http://schemas.microsoft.com/office/drawing/2014/main" id="{93829837-01B6-3649-BE9A-266783525B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0074" y="1941846"/>
            <a:ext cx="2752725" cy="322068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black cross on a yellow background&#10;&#10;AI-generated content may be incorrect.">
            <a:extLst>
              <a:ext uri="{FF2B5EF4-FFF2-40B4-BE49-F238E27FC236}">
                <a16:creationId xmlns:a16="http://schemas.microsoft.com/office/drawing/2014/main" id="{D8832021-EE70-0029-589E-932321460D2D}"/>
              </a:ext>
            </a:extLst>
          </p:cNvPr>
          <p:cNvPicPr>
            <a:picLocks noChangeAspect="1"/>
          </p:cNvPicPr>
          <p:nvPr/>
        </p:nvPicPr>
        <p:blipFill>
          <a:blip r:embed="rId5"/>
          <a:stretch>
            <a:fillRect/>
          </a:stretch>
        </p:blipFill>
        <p:spPr>
          <a:xfrm>
            <a:off x="0" y="6146532"/>
            <a:ext cx="12192000" cy="490020"/>
          </a:xfrm>
          <a:prstGeom prst="rect">
            <a:avLst/>
          </a:prstGeom>
        </p:spPr>
      </p:pic>
    </p:spTree>
    <p:extLst>
      <p:ext uri="{BB962C8B-B14F-4D97-AF65-F5344CB8AC3E}">
        <p14:creationId xmlns:p14="http://schemas.microsoft.com/office/powerpoint/2010/main" val="40044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283E8-B59C-7AA8-7754-EDD7FFD2DFA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27DD017-7016-0142-B460-CA8592A33947}"/>
              </a:ext>
            </a:extLst>
          </p:cNvPr>
          <p:cNvSpPr txBox="1"/>
          <p:nvPr/>
        </p:nvSpPr>
        <p:spPr>
          <a:xfrm>
            <a:off x="152400" y="133350"/>
            <a:ext cx="6394450" cy="553998"/>
          </a:xfrm>
          <a:prstGeom prst="rect">
            <a:avLst/>
          </a:prstGeom>
          <a:solidFill>
            <a:schemeClr val="accent6">
              <a:lumMod val="20000"/>
              <a:lumOff val="80000"/>
            </a:schemeClr>
          </a:solidFill>
        </p:spPr>
        <p:txBody>
          <a:bodyPr wrap="square" rtlCol="0">
            <a:spAutoFit/>
          </a:bodyPr>
          <a:lstStyle/>
          <a:p>
            <a:r>
              <a:rPr lang="en-GB" sz="3000" dirty="0">
                <a:latin typeface="Comic Sans MS" panose="030F0702030302020204" pitchFamily="66" charset="0"/>
              </a:rPr>
              <a:t>Things you told us you enjoyed…</a:t>
            </a:r>
          </a:p>
        </p:txBody>
      </p:sp>
      <p:sp>
        <p:nvSpPr>
          <p:cNvPr id="5" name="TextBox 4">
            <a:extLst>
              <a:ext uri="{FF2B5EF4-FFF2-40B4-BE49-F238E27FC236}">
                <a16:creationId xmlns:a16="http://schemas.microsoft.com/office/drawing/2014/main" id="{32382F83-ABC3-4063-A124-A6FD95D76C2B}"/>
              </a:ext>
            </a:extLst>
          </p:cNvPr>
          <p:cNvSpPr txBox="1"/>
          <p:nvPr/>
        </p:nvSpPr>
        <p:spPr>
          <a:xfrm>
            <a:off x="336550" y="1328628"/>
            <a:ext cx="6737350" cy="3970318"/>
          </a:xfrm>
          <a:prstGeom prst="rect">
            <a:avLst/>
          </a:prstGeom>
          <a:noFill/>
        </p:spPr>
        <p:txBody>
          <a:bodyPr wrap="square" rtlCol="0">
            <a:spAutoFit/>
          </a:bodyPr>
          <a:lstStyle/>
          <a:p>
            <a:r>
              <a:rPr lang="en-GB" sz="2800" b="1" u="sng" dirty="0">
                <a:latin typeface="Comic Sans MS" panose="030F0702030302020204" pitchFamily="66" charset="0"/>
              </a:rPr>
              <a:t>Getting to try different subjects</a:t>
            </a:r>
          </a:p>
          <a:p>
            <a:endParaRPr lang="en-GB" sz="2800" b="1" u="sng" dirty="0">
              <a:latin typeface="Comic Sans MS" panose="030F0702030302020204" pitchFamily="66" charset="0"/>
            </a:endParaRPr>
          </a:p>
          <a:p>
            <a:r>
              <a:rPr lang="en-GB" sz="2800" dirty="0">
                <a:latin typeface="Comic Sans MS" panose="030F0702030302020204" pitchFamily="66" charset="0"/>
              </a:rPr>
              <a:t>You will have lots of opportunities to do more of the subjects you enjoyed. The feedback you gave said you liked Home Economics, RE, Woodwork, PE, Science, English, Maths &amp; Art.</a:t>
            </a:r>
          </a:p>
          <a:p>
            <a:r>
              <a:rPr lang="en-GB" sz="2800" dirty="0">
                <a:latin typeface="Comic Sans MS" panose="030F0702030302020204" pitchFamily="66" charset="0"/>
              </a:rPr>
              <a:t>These are subjects that you will be able to do more of.</a:t>
            </a:r>
          </a:p>
        </p:txBody>
      </p:sp>
      <p:pic>
        <p:nvPicPr>
          <p:cNvPr id="2050" name="Picture 2" descr="St Andrew's RC High School - Home">
            <a:extLst>
              <a:ext uri="{FF2B5EF4-FFF2-40B4-BE49-F238E27FC236}">
                <a16:creationId xmlns:a16="http://schemas.microsoft.com/office/drawing/2014/main" id="{E3000CC7-EB3B-4A58-4650-251CF270B5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9248" y="63501"/>
            <a:ext cx="1020351" cy="144144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Thousand Science Experiment Explosion ...">
            <a:extLst>
              <a:ext uri="{FF2B5EF4-FFF2-40B4-BE49-F238E27FC236}">
                <a16:creationId xmlns:a16="http://schemas.microsoft.com/office/drawing/2014/main" id="{E0AF83B0-FE17-418E-A52F-7FEFDD81FB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3061" y="1993899"/>
            <a:ext cx="3783789" cy="26543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black cross on a yellow background&#10;&#10;AI-generated content may be incorrect.">
            <a:extLst>
              <a:ext uri="{FF2B5EF4-FFF2-40B4-BE49-F238E27FC236}">
                <a16:creationId xmlns:a16="http://schemas.microsoft.com/office/drawing/2014/main" id="{F513C7B6-FBF0-10FD-178C-2DE86C518FC6}"/>
              </a:ext>
            </a:extLst>
          </p:cNvPr>
          <p:cNvPicPr>
            <a:picLocks noChangeAspect="1"/>
          </p:cNvPicPr>
          <p:nvPr/>
        </p:nvPicPr>
        <p:blipFill>
          <a:blip r:embed="rId5"/>
          <a:stretch>
            <a:fillRect/>
          </a:stretch>
        </p:blipFill>
        <p:spPr>
          <a:xfrm>
            <a:off x="0" y="6193244"/>
            <a:ext cx="12192000" cy="490020"/>
          </a:xfrm>
          <a:prstGeom prst="rect">
            <a:avLst/>
          </a:prstGeom>
        </p:spPr>
      </p:pic>
    </p:spTree>
    <p:extLst>
      <p:ext uri="{BB962C8B-B14F-4D97-AF65-F5344CB8AC3E}">
        <p14:creationId xmlns:p14="http://schemas.microsoft.com/office/powerpoint/2010/main" val="258622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74BA3-6E0D-231D-126A-ECA04B8B755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4EE07D9-EB00-AC21-132E-3D9EA7EB95DB}"/>
              </a:ext>
            </a:extLst>
          </p:cNvPr>
          <p:cNvSpPr txBox="1"/>
          <p:nvPr/>
        </p:nvSpPr>
        <p:spPr>
          <a:xfrm>
            <a:off x="152400" y="133350"/>
            <a:ext cx="6394450" cy="553998"/>
          </a:xfrm>
          <a:prstGeom prst="rect">
            <a:avLst/>
          </a:prstGeom>
          <a:solidFill>
            <a:schemeClr val="accent6">
              <a:lumMod val="20000"/>
              <a:lumOff val="80000"/>
            </a:schemeClr>
          </a:solidFill>
        </p:spPr>
        <p:txBody>
          <a:bodyPr wrap="square" rtlCol="0">
            <a:spAutoFit/>
          </a:bodyPr>
          <a:lstStyle/>
          <a:p>
            <a:r>
              <a:rPr lang="en-GB" sz="3000" dirty="0">
                <a:latin typeface="Comic Sans MS" panose="030F0702030302020204" pitchFamily="66" charset="0"/>
              </a:rPr>
              <a:t>Things you told us you enjoyed…</a:t>
            </a:r>
          </a:p>
        </p:txBody>
      </p:sp>
      <p:sp>
        <p:nvSpPr>
          <p:cNvPr id="5" name="TextBox 4">
            <a:extLst>
              <a:ext uri="{FF2B5EF4-FFF2-40B4-BE49-F238E27FC236}">
                <a16:creationId xmlns:a16="http://schemas.microsoft.com/office/drawing/2014/main" id="{4EDF4E64-BE73-97D9-498A-8A5AA5D429B0}"/>
              </a:ext>
            </a:extLst>
          </p:cNvPr>
          <p:cNvSpPr txBox="1"/>
          <p:nvPr/>
        </p:nvSpPr>
        <p:spPr>
          <a:xfrm>
            <a:off x="558800" y="1714500"/>
            <a:ext cx="6502400" cy="2677656"/>
          </a:xfrm>
          <a:prstGeom prst="rect">
            <a:avLst/>
          </a:prstGeom>
          <a:noFill/>
        </p:spPr>
        <p:txBody>
          <a:bodyPr wrap="square" rtlCol="0">
            <a:spAutoFit/>
          </a:bodyPr>
          <a:lstStyle/>
          <a:p>
            <a:r>
              <a:rPr lang="en-GB" sz="2800" b="1" u="sng" dirty="0">
                <a:latin typeface="Comic Sans MS" panose="030F0702030302020204" pitchFamily="66" charset="0"/>
              </a:rPr>
              <a:t>Meeting new teachers</a:t>
            </a:r>
          </a:p>
          <a:p>
            <a:endParaRPr lang="en-GB" sz="2800" b="1" u="sng" dirty="0">
              <a:latin typeface="Comic Sans MS" panose="030F0702030302020204" pitchFamily="66" charset="0"/>
            </a:endParaRPr>
          </a:p>
          <a:p>
            <a:r>
              <a:rPr lang="en-GB" sz="2800" dirty="0">
                <a:latin typeface="Comic Sans MS" panose="030F0702030302020204" pitchFamily="66" charset="0"/>
              </a:rPr>
              <a:t>Your teachers were </a:t>
            </a:r>
            <a:r>
              <a:rPr lang="en-GB" sz="2800" b="1" dirty="0">
                <a:latin typeface="Comic Sans MS" panose="030F0702030302020204" pitchFamily="66" charset="0"/>
              </a:rPr>
              <a:t>very</a:t>
            </a:r>
            <a:r>
              <a:rPr lang="en-GB" sz="2800" dirty="0">
                <a:latin typeface="Comic Sans MS" panose="030F0702030302020204" pitchFamily="66" charset="0"/>
              </a:rPr>
              <a:t> pleased with your visit. Feeback from teachers was that you listened well, tried your best and were a credit to your school.</a:t>
            </a:r>
          </a:p>
        </p:txBody>
      </p:sp>
      <p:pic>
        <p:nvPicPr>
          <p:cNvPr id="2050" name="Picture 2" descr="St Andrew's RC High School - Home">
            <a:extLst>
              <a:ext uri="{FF2B5EF4-FFF2-40B4-BE49-F238E27FC236}">
                <a16:creationId xmlns:a16="http://schemas.microsoft.com/office/drawing/2014/main" id="{D3D3B17B-35A6-7304-26D0-D1AD8BB64D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9248" y="63501"/>
            <a:ext cx="1020351" cy="144144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10 Teacher Memes to Get You to the End of Term | Teach Starter">
            <a:extLst>
              <a:ext uri="{FF2B5EF4-FFF2-40B4-BE49-F238E27FC236}">
                <a16:creationId xmlns:a16="http://schemas.microsoft.com/office/drawing/2014/main" id="{AF1BF0F7-BCDF-13CE-064C-4F9B68D882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3931" y="1801356"/>
            <a:ext cx="3367544" cy="336754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black cross on a yellow background&#10;&#10;AI-generated content may be incorrect.">
            <a:extLst>
              <a:ext uri="{FF2B5EF4-FFF2-40B4-BE49-F238E27FC236}">
                <a16:creationId xmlns:a16="http://schemas.microsoft.com/office/drawing/2014/main" id="{1BF4B60B-BEED-7F4A-B4EC-30A095A9F85F}"/>
              </a:ext>
            </a:extLst>
          </p:cNvPr>
          <p:cNvPicPr>
            <a:picLocks noChangeAspect="1"/>
          </p:cNvPicPr>
          <p:nvPr/>
        </p:nvPicPr>
        <p:blipFill>
          <a:blip r:embed="rId5"/>
          <a:stretch>
            <a:fillRect/>
          </a:stretch>
        </p:blipFill>
        <p:spPr>
          <a:xfrm>
            <a:off x="0" y="6231991"/>
            <a:ext cx="12192000" cy="490020"/>
          </a:xfrm>
          <a:prstGeom prst="rect">
            <a:avLst/>
          </a:prstGeom>
        </p:spPr>
      </p:pic>
    </p:spTree>
    <p:extLst>
      <p:ext uri="{BB962C8B-B14F-4D97-AF65-F5344CB8AC3E}">
        <p14:creationId xmlns:p14="http://schemas.microsoft.com/office/powerpoint/2010/main" val="219666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27C6F-9C9A-69BE-8A28-9CCD911D68E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A66B765-AF40-9A1A-76BD-18E5DC1B68EE}"/>
              </a:ext>
            </a:extLst>
          </p:cNvPr>
          <p:cNvSpPr txBox="1"/>
          <p:nvPr/>
        </p:nvSpPr>
        <p:spPr>
          <a:xfrm>
            <a:off x="152400" y="133350"/>
            <a:ext cx="7740650" cy="553998"/>
          </a:xfrm>
          <a:prstGeom prst="rect">
            <a:avLst/>
          </a:prstGeom>
          <a:solidFill>
            <a:schemeClr val="accent2">
              <a:lumMod val="20000"/>
              <a:lumOff val="80000"/>
            </a:schemeClr>
          </a:solidFill>
        </p:spPr>
        <p:txBody>
          <a:bodyPr wrap="square" rtlCol="0">
            <a:spAutoFit/>
          </a:bodyPr>
          <a:lstStyle/>
          <a:p>
            <a:r>
              <a:rPr lang="en-GB" sz="3000" dirty="0">
                <a:latin typeface="Comic Sans MS" panose="030F0702030302020204" pitchFamily="66" charset="0"/>
              </a:rPr>
              <a:t>Things you told us you are worried about…</a:t>
            </a:r>
          </a:p>
        </p:txBody>
      </p:sp>
      <p:sp>
        <p:nvSpPr>
          <p:cNvPr id="5" name="TextBox 4">
            <a:extLst>
              <a:ext uri="{FF2B5EF4-FFF2-40B4-BE49-F238E27FC236}">
                <a16:creationId xmlns:a16="http://schemas.microsoft.com/office/drawing/2014/main" id="{A4C04899-8CD6-A2CF-986B-DBC70AB3A2D8}"/>
              </a:ext>
            </a:extLst>
          </p:cNvPr>
          <p:cNvSpPr txBox="1"/>
          <p:nvPr/>
        </p:nvSpPr>
        <p:spPr>
          <a:xfrm>
            <a:off x="117475" y="784225"/>
            <a:ext cx="8407400" cy="4955203"/>
          </a:xfrm>
          <a:prstGeom prst="rect">
            <a:avLst/>
          </a:prstGeom>
          <a:noFill/>
        </p:spPr>
        <p:txBody>
          <a:bodyPr wrap="square" rtlCol="0">
            <a:spAutoFit/>
          </a:bodyPr>
          <a:lstStyle/>
          <a:p>
            <a:r>
              <a:rPr lang="en-GB" sz="2800" b="1" u="sng" dirty="0">
                <a:latin typeface="Comic Sans MS" panose="030F0702030302020204" pitchFamily="66" charset="0"/>
              </a:rPr>
              <a:t>Buses/Getting lost/Being late/Movement around the school</a:t>
            </a:r>
          </a:p>
          <a:p>
            <a:pPr marL="457200" indent="-457200">
              <a:buFont typeface="Arial" panose="020B0604020202020204" pitchFamily="34" charset="0"/>
              <a:buChar char="•"/>
            </a:pPr>
            <a:r>
              <a:rPr lang="en-GB" sz="2600" dirty="0">
                <a:latin typeface="Comic Sans MS" panose="030F0702030302020204" pitchFamily="66" charset="0"/>
              </a:rPr>
              <a:t>Your bus pass will be sent to you during the summer holidays. There will be seniors on your bus. Your guidance teacher (Mrs Logie) and your Year Head (Mrs Ward) will be waiting for you in the bus park.</a:t>
            </a:r>
          </a:p>
          <a:p>
            <a:pPr marL="457200" indent="-457200">
              <a:buFont typeface="Arial" panose="020B0604020202020204" pitchFamily="34" charset="0"/>
              <a:buChar char="•"/>
            </a:pPr>
            <a:r>
              <a:rPr lang="en-GB" sz="2600" dirty="0">
                <a:latin typeface="Comic Sans MS" panose="030F0702030302020204" pitchFamily="66" charset="0"/>
              </a:rPr>
              <a:t>Buddies will be assigned to your class to help you find your way around. Teachers know you are learning your way. If you get lost or worried ask a senior or a teacher…they are here to help you. Don’t panic! </a:t>
            </a:r>
          </a:p>
        </p:txBody>
      </p:sp>
      <p:pic>
        <p:nvPicPr>
          <p:cNvPr id="2050" name="Picture 2" descr="St Andrew's RC High School - Home">
            <a:extLst>
              <a:ext uri="{FF2B5EF4-FFF2-40B4-BE49-F238E27FC236}">
                <a16:creationId xmlns:a16="http://schemas.microsoft.com/office/drawing/2014/main" id="{B0531BAF-6E0E-0C8A-20BC-C46A1A333E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9248" y="63501"/>
            <a:ext cx="1020351" cy="144144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Toy Story Moving Van GIFs | Tenor">
            <a:extLst>
              <a:ext uri="{FF2B5EF4-FFF2-40B4-BE49-F238E27FC236}">
                <a16:creationId xmlns:a16="http://schemas.microsoft.com/office/drawing/2014/main" id="{C49BE48C-B10E-957B-F414-1E1326EBBD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7614" y="1752600"/>
            <a:ext cx="3131984" cy="17653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black cross on a yellow background&#10;&#10;AI-generated content may be incorrect.">
            <a:extLst>
              <a:ext uri="{FF2B5EF4-FFF2-40B4-BE49-F238E27FC236}">
                <a16:creationId xmlns:a16="http://schemas.microsoft.com/office/drawing/2014/main" id="{CE4A4A85-57C4-2DA8-2EC2-4988E46D22C7}"/>
              </a:ext>
            </a:extLst>
          </p:cNvPr>
          <p:cNvPicPr>
            <a:picLocks noChangeAspect="1"/>
          </p:cNvPicPr>
          <p:nvPr/>
        </p:nvPicPr>
        <p:blipFill>
          <a:blip r:embed="rId5"/>
          <a:stretch>
            <a:fillRect/>
          </a:stretch>
        </p:blipFill>
        <p:spPr>
          <a:xfrm>
            <a:off x="0" y="6231990"/>
            <a:ext cx="12192000" cy="490020"/>
          </a:xfrm>
          <a:prstGeom prst="rect">
            <a:avLst/>
          </a:prstGeom>
        </p:spPr>
      </p:pic>
    </p:spTree>
    <p:extLst>
      <p:ext uri="{BB962C8B-B14F-4D97-AF65-F5344CB8AC3E}">
        <p14:creationId xmlns:p14="http://schemas.microsoft.com/office/powerpoint/2010/main" val="159223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02D80-8207-6CE3-89B3-21D624D0DC7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848FB90-3BD6-0E34-C3F6-6DC75423354F}"/>
              </a:ext>
            </a:extLst>
          </p:cNvPr>
          <p:cNvSpPr txBox="1"/>
          <p:nvPr/>
        </p:nvSpPr>
        <p:spPr>
          <a:xfrm>
            <a:off x="152400" y="133350"/>
            <a:ext cx="7740650" cy="553998"/>
          </a:xfrm>
          <a:prstGeom prst="rect">
            <a:avLst/>
          </a:prstGeom>
          <a:solidFill>
            <a:schemeClr val="accent2">
              <a:lumMod val="20000"/>
              <a:lumOff val="80000"/>
            </a:schemeClr>
          </a:solidFill>
        </p:spPr>
        <p:txBody>
          <a:bodyPr wrap="square" rtlCol="0">
            <a:spAutoFit/>
          </a:bodyPr>
          <a:lstStyle/>
          <a:p>
            <a:r>
              <a:rPr lang="en-GB" sz="3000" dirty="0">
                <a:latin typeface="Comic Sans MS" panose="030F0702030302020204" pitchFamily="66" charset="0"/>
              </a:rPr>
              <a:t>Things you told us you are worried about…</a:t>
            </a:r>
          </a:p>
        </p:txBody>
      </p:sp>
      <p:sp>
        <p:nvSpPr>
          <p:cNvPr id="5" name="TextBox 4">
            <a:extLst>
              <a:ext uri="{FF2B5EF4-FFF2-40B4-BE49-F238E27FC236}">
                <a16:creationId xmlns:a16="http://schemas.microsoft.com/office/drawing/2014/main" id="{ED57EBD6-CE5E-9F96-CA71-539A825DF7C9}"/>
              </a:ext>
            </a:extLst>
          </p:cNvPr>
          <p:cNvSpPr txBox="1"/>
          <p:nvPr/>
        </p:nvSpPr>
        <p:spPr>
          <a:xfrm>
            <a:off x="117475" y="784225"/>
            <a:ext cx="8407400" cy="4955203"/>
          </a:xfrm>
          <a:prstGeom prst="rect">
            <a:avLst/>
          </a:prstGeom>
          <a:noFill/>
        </p:spPr>
        <p:txBody>
          <a:bodyPr wrap="square" rtlCol="0">
            <a:spAutoFit/>
          </a:bodyPr>
          <a:lstStyle/>
          <a:p>
            <a:r>
              <a:rPr lang="en-GB" sz="2800" b="1" u="sng" dirty="0">
                <a:latin typeface="Comic Sans MS" panose="030F0702030302020204" pitchFamily="66" charset="0"/>
              </a:rPr>
              <a:t>Bullying</a:t>
            </a:r>
          </a:p>
          <a:p>
            <a:endParaRPr lang="en-GB" sz="2800" b="1" u="sng" dirty="0">
              <a:latin typeface="Comic Sans MS" panose="030F0702030302020204" pitchFamily="66" charset="0"/>
            </a:endParaRPr>
          </a:p>
          <a:p>
            <a:pPr marL="457200" indent="-457200">
              <a:buFont typeface="Arial" panose="020B0604020202020204" pitchFamily="34" charset="0"/>
              <a:buChar char="•"/>
            </a:pPr>
            <a:r>
              <a:rPr lang="en-GB" sz="2600" dirty="0">
                <a:latin typeface="Comic Sans MS" panose="030F0702030302020204" pitchFamily="66" charset="0"/>
              </a:rPr>
              <a:t>Your Guidance Teacher (Mrs Logie) is always available to speak to. You can either drop into the Guidance Base or book an appointment to speak to Mrs Logie if she is teaching at that time.</a:t>
            </a:r>
          </a:p>
          <a:p>
            <a:pPr marL="457200" indent="-457200">
              <a:buFont typeface="Arial" panose="020B0604020202020204" pitchFamily="34" charset="0"/>
              <a:buChar char="•"/>
            </a:pPr>
            <a:r>
              <a:rPr lang="en-GB" sz="2600" dirty="0">
                <a:latin typeface="Comic Sans MS" panose="030F0702030302020204" pitchFamily="66" charset="0"/>
              </a:rPr>
              <a:t>Bullying is not tolerated at St Andrew’s High School. It is against the values and ethos of the school. If you feel bullied or see bullying, you let Mrs Logie know.</a:t>
            </a:r>
          </a:p>
          <a:p>
            <a:pPr marL="457200" indent="-457200">
              <a:buFont typeface="Arial" panose="020B0604020202020204" pitchFamily="34" charset="0"/>
              <a:buChar char="•"/>
            </a:pPr>
            <a:r>
              <a:rPr lang="en-GB" sz="2600" dirty="0">
                <a:latin typeface="Comic Sans MS" panose="030F0702030302020204" pitchFamily="66" charset="0"/>
              </a:rPr>
              <a:t>Your buddies will also be there to support you with this.</a:t>
            </a:r>
          </a:p>
        </p:txBody>
      </p:sp>
      <p:pic>
        <p:nvPicPr>
          <p:cNvPr id="2050" name="Picture 2" descr="St Andrew's RC High School - Home">
            <a:extLst>
              <a:ext uri="{FF2B5EF4-FFF2-40B4-BE49-F238E27FC236}">
                <a16:creationId xmlns:a16="http://schemas.microsoft.com/office/drawing/2014/main" id="{2B177D9A-C1A4-59EE-E18E-71981D49D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9248" y="63501"/>
            <a:ext cx="1020351" cy="144144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nti Bullying Meme For Kids Adults Be A ...">
            <a:extLst>
              <a:ext uri="{FF2B5EF4-FFF2-40B4-BE49-F238E27FC236}">
                <a16:creationId xmlns:a16="http://schemas.microsoft.com/office/drawing/2014/main" id="{665C0D12-2D48-DC0D-C6B8-3DE6D33393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7389" y="2034450"/>
            <a:ext cx="2194923" cy="329838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black cross on a yellow background&#10;&#10;AI-generated content may be incorrect.">
            <a:extLst>
              <a:ext uri="{FF2B5EF4-FFF2-40B4-BE49-F238E27FC236}">
                <a16:creationId xmlns:a16="http://schemas.microsoft.com/office/drawing/2014/main" id="{A5F7B4AD-E3EC-5038-6ACB-B5280AD6BC82}"/>
              </a:ext>
            </a:extLst>
          </p:cNvPr>
          <p:cNvPicPr>
            <a:picLocks noChangeAspect="1"/>
          </p:cNvPicPr>
          <p:nvPr/>
        </p:nvPicPr>
        <p:blipFill>
          <a:blip r:embed="rId5"/>
          <a:stretch>
            <a:fillRect/>
          </a:stretch>
        </p:blipFill>
        <p:spPr>
          <a:xfrm>
            <a:off x="0" y="6281840"/>
            <a:ext cx="12192000" cy="490020"/>
          </a:xfrm>
          <a:prstGeom prst="rect">
            <a:avLst/>
          </a:prstGeom>
        </p:spPr>
      </p:pic>
    </p:spTree>
    <p:extLst>
      <p:ext uri="{BB962C8B-B14F-4D97-AF65-F5344CB8AC3E}">
        <p14:creationId xmlns:p14="http://schemas.microsoft.com/office/powerpoint/2010/main" val="249250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38CBB-E91B-3F47-CA54-6B737F6CB1E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CC408CE-462D-0D7B-11D1-0DB17691CCBA}"/>
              </a:ext>
            </a:extLst>
          </p:cNvPr>
          <p:cNvSpPr txBox="1"/>
          <p:nvPr/>
        </p:nvSpPr>
        <p:spPr>
          <a:xfrm>
            <a:off x="152400" y="133350"/>
            <a:ext cx="7740650" cy="553998"/>
          </a:xfrm>
          <a:prstGeom prst="rect">
            <a:avLst/>
          </a:prstGeom>
          <a:solidFill>
            <a:schemeClr val="accent4">
              <a:lumMod val="20000"/>
              <a:lumOff val="80000"/>
            </a:schemeClr>
          </a:solidFill>
        </p:spPr>
        <p:txBody>
          <a:bodyPr wrap="square" rtlCol="0">
            <a:spAutoFit/>
          </a:bodyPr>
          <a:lstStyle/>
          <a:p>
            <a:r>
              <a:rPr lang="en-GB" sz="3000" dirty="0">
                <a:latin typeface="Comic Sans MS" panose="030F0702030302020204" pitchFamily="66" charset="0"/>
              </a:rPr>
              <a:t>Things you wanted to ask…</a:t>
            </a:r>
          </a:p>
        </p:txBody>
      </p:sp>
      <p:sp>
        <p:nvSpPr>
          <p:cNvPr id="5" name="TextBox 4">
            <a:extLst>
              <a:ext uri="{FF2B5EF4-FFF2-40B4-BE49-F238E27FC236}">
                <a16:creationId xmlns:a16="http://schemas.microsoft.com/office/drawing/2014/main" id="{8C5EBF89-D358-C76A-18E0-4108B8709510}"/>
              </a:ext>
            </a:extLst>
          </p:cNvPr>
          <p:cNvSpPr txBox="1"/>
          <p:nvPr/>
        </p:nvSpPr>
        <p:spPr>
          <a:xfrm>
            <a:off x="117475" y="784225"/>
            <a:ext cx="8407400" cy="4154984"/>
          </a:xfrm>
          <a:prstGeom prst="rect">
            <a:avLst/>
          </a:prstGeom>
          <a:noFill/>
        </p:spPr>
        <p:txBody>
          <a:bodyPr wrap="square" lIns="91440" tIns="45720" rIns="91440" bIns="45720" rtlCol="0" anchor="t">
            <a:spAutoFit/>
          </a:bodyPr>
          <a:lstStyle/>
          <a:p>
            <a:r>
              <a:rPr lang="en-GB" sz="2800" b="1" u="sng" dirty="0">
                <a:latin typeface="Comic Sans MS"/>
              </a:rPr>
              <a:t>Is there a hockey/football/basketball team?</a:t>
            </a:r>
          </a:p>
          <a:p>
            <a:endParaRPr lang="en-GB" sz="2800" b="1" u="sng" dirty="0">
              <a:latin typeface="Comic Sans MS" panose="030F0702030302020204" pitchFamily="66" charset="0"/>
            </a:endParaRPr>
          </a:p>
          <a:p>
            <a:pPr marL="457200" indent="-457200">
              <a:buFont typeface="Arial" panose="020B0604020202020204" pitchFamily="34" charset="0"/>
              <a:buChar char="•"/>
            </a:pPr>
            <a:r>
              <a:rPr lang="en-GB" sz="2600" dirty="0">
                <a:latin typeface="Comic Sans MS"/>
              </a:rPr>
              <a:t>Your parent/carer will receive an email towards the end of the summer holidays. It will have a list of all extra-curricular clubs and who runs them.</a:t>
            </a:r>
          </a:p>
          <a:p>
            <a:pPr marL="457200" indent="-457200">
              <a:buFont typeface="Arial" panose="020B0604020202020204" pitchFamily="34" charset="0"/>
              <a:buChar char="•"/>
            </a:pPr>
            <a:r>
              <a:rPr lang="en-GB" sz="2600" dirty="0">
                <a:latin typeface="Comic Sans MS"/>
              </a:rPr>
              <a:t>We update this every year as some teachers leave, new clubs start etc.</a:t>
            </a:r>
          </a:p>
          <a:p>
            <a:pPr marL="457200" indent="-457200">
              <a:buFont typeface="Arial" panose="020B0604020202020204" pitchFamily="34" charset="0"/>
              <a:buChar char="•"/>
            </a:pPr>
            <a:r>
              <a:rPr lang="en-GB" sz="2600" dirty="0">
                <a:latin typeface="Comic Sans MS"/>
              </a:rPr>
              <a:t>There are lots of extra-curricular activities available and there will be plenty of clubs for you to join.</a:t>
            </a:r>
          </a:p>
        </p:txBody>
      </p:sp>
      <p:pic>
        <p:nvPicPr>
          <p:cNvPr id="2050" name="Picture 2" descr="St Andrew's RC High School - Home">
            <a:extLst>
              <a:ext uri="{FF2B5EF4-FFF2-40B4-BE49-F238E27FC236}">
                <a16:creationId xmlns:a16="http://schemas.microsoft.com/office/drawing/2014/main" id="{FAE5534C-6616-2B80-F774-1E6CA03EBA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9248" y="63501"/>
            <a:ext cx="1020351" cy="14414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10+ Open Ended Sales Questions to Ask">
            <a:extLst>
              <a:ext uri="{FF2B5EF4-FFF2-40B4-BE49-F238E27FC236}">
                <a16:creationId xmlns:a16="http://schemas.microsoft.com/office/drawing/2014/main" id="{F3C72D6D-D463-42A1-596E-5E1887164239}"/>
              </a:ext>
            </a:extLst>
          </p:cNvPr>
          <p:cNvPicPr>
            <a:picLocks noChangeAspect="1"/>
          </p:cNvPicPr>
          <p:nvPr/>
        </p:nvPicPr>
        <p:blipFill>
          <a:blip r:embed="rId4"/>
          <a:stretch>
            <a:fillRect/>
          </a:stretch>
        </p:blipFill>
        <p:spPr>
          <a:xfrm>
            <a:off x="8977232" y="1924050"/>
            <a:ext cx="2813265" cy="3139052"/>
          </a:xfrm>
          <a:prstGeom prst="rect">
            <a:avLst/>
          </a:prstGeom>
        </p:spPr>
      </p:pic>
      <p:pic>
        <p:nvPicPr>
          <p:cNvPr id="3" name="Picture 2" descr="A black cross on a yellow background&#10;&#10;AI-generated content may be incorrect.">
            <a:extLst>
              <a:ext uri="{FF2B5EF4-FFF2-40B4-BE49-F238E27FC236}">
                <a16:creationId xmlns:a16="http://schemas.microsoft.com/office/drawing/2014/main" id="{324635A2-E88F-1646-797E-D286A1FB4276}"/>
              </a:ext>
            </a:extLst>
          </p:cNvPr>
          <p:cNvPicPr>
            <a:picLocks noChangeAspect="1"/>
          </p:cNvPicPr>
          <p:nvPr/>
        </p:nvPicPr>
        <p:blipFill>
          <a:blip r:embed="rId5"/>
          <a:stretch>
            <a:fillRect/>
          </a:stretch>
        </p:blipFill>
        <p:spPr>
          <a:xfrm>
            <a:off x="0" y="6310326"/>
            <a:ext cx="12192000" cy="490020"/>
          </a:xfrm>
          <a:prstGeom prst="rect">
            <a:avLst/>
          </a:prstGeom>
        </p:spPr>
      </p:pic>
    </p:spTree>
    <p:extLst>
      <p:ext uri="{BB962C8B-B14F-4D97-AF65-F5344CB8AC3E}">
        <p14:creationId xmlns:p14="http://schemas.microsoft.com/office/powerpoint/2010/main" val="350443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87628-0D07-AC6D-12AC-194CCBA7DC8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134ED1F-F745-9DFA-D04D-D5B1F176FABE}"/>
              </a:ext>
            </a:extLst>
          </p:cNvPr>
          <p:cNvSpPr txBox="1"/>
          <p:nvPr/>
        </p:nvSpPr>
        <p:spPr>
          <a:xfrm>
            <a:off x="152400" y="133350"/>
            <a:ext cx="7740650" cy="553998"/>
          </a:xfrm>
          <a:prstGeom prst="rect">
            <a:avLst/>
          </a:prstGeom>
          <a:solidFill>
            <a:schemeClr val="accent4">
              <a:lumMod val="20000"/>
              <a:lumOff val="80000"/>
            </a:schemeClr>
          </a:solidFill>
        </p:spPr>
        <p:txBody>
          <a:bodyPr wrap="square" rtlCol="0">
            <a:spAutoFit/>
          </a:bodyPr>
          <a:lstStyle/>
          <a:p>
            <a:r>
              <a:rPr lang="en-GB" sz="3000" dirty="0">
                <a:latin typeface="Comic Sans MS" panose="030F0702030302020204" pitchFamily="66" charset="0"/>
              </a:rPr>
              <a:t>Things you wanted to ask…</a:t>
            </a:r>
          </a:p>
        </p:txBody>
      </p:sp>
      <p:sp>
        <p:nvSpPr>
          <p:cNvPr id="5" name="TextBox 4">
            <a:extLst>
              <a:ext uri="{FF2B5EF4-FFF2-40B4-BE49-F238E27FC236}">
                <a16:creationId xmlns:a16="http://schemas.microsoft.com/office/drawing/2014/main" id="{A1E6CFB4-A4EB-1FBA-C172-3DA95DD8C5AA}"/>
              </a:ext>
            </a:extLst>
          </p:cNvPr>
          <p:cNvSpPr txBox="1"/>
          <p:nvPr/>
        </p:nvSpPr>
        <p:spPr>
          <a:xfrm>
            <a:off x="117475" y="784225"/>
            <a:ext cx="8407400" cy="3754874"/>
          </a:xfrm>
          <a:prstGeom prst="rect">
            <a:avLst/>
          </a:prstGeom>
          <a:noFill/>
        </p:spPr>
        <p:txBody>
          <a:bodyPr wrap="square" lIns="91440" tIns="45720" rIns="91440" bIns="45720" rtlCol="0" anchor="t">
            <a:spAutoFit/>
          </a:bodyPr>
          <a:lstStyle/>
          <a:p>
            <a:r>
              <a:rPr lang="en-GB" sz="2800" b="1" u="sng" dirty="0">
                <a:latin typeface="Comic Sans MS"/>
              </a:rPr>
              <a:t>If I get lost will someone find me?</a:t>
            </a:r>
          </a:p>
          <a:p>
            <a:endParaRPr lang="en-GB" sz="2800" b="1" u="sng" dirty="0">
              <a:latin typeface="Comic Sans MS" panose="030F0702030302020204" pitchFamily="66" charset="0"/>
            </a:endParaRPr>
          </a:p>
          <a:p>
            <a:pPr marL="457200" indent="-457200">
              <a:buFont typeface="Arial" panose="020B0604020202020204" pitchFamily="34" charset="0"/>
              <a:buChar char="•"/>
            </a:pPr>
            <a:r>
              <a:rPr lang="en-GB" sz="2600" dirty="0">
                <a:latin typeface="Comic Sans MS"/>
              </a:rPr>
              <a:t>Yes!</a:t>
            </a:r>
          </a:p>
          <a:p>
            <a:pPr marL="457200" indent="-457200">
              <a:buFont typeface="Arial" panose="020B0604020202020204" pitchFamily="34" charset="0"/>
              <a:buChar char="•"/>
            </a:pPr>
            <a:r>
              <a:rPr lang="en-GB" sz="2600" dirty="0">
                <a:latin typeface="Comic Sans MS"/>
              </a:rPr>
              <a:t>First years have been coming up to St Andrew's for a long time. We look after them.</a:t>
            </a:r>
          </a:p>
          <a:p>
            <a:pPr marL="457200" indent="-457200">
              <a:buFont typeface="Arial" panose="020B0604020202020204" pitchFamily="34" charset="0"/>
              <a:buChar char="•"/>
            </a:pPr>
            <a:r>
              <a:rPr lang="en-GB" sz="2600" dirty="0">
                <a:latin typeface="Comic Sans MS"/>
              </a:rPr>
              <a:t>If you do lose your way, find the nearest teacher or senior. If there are no teachers in corridors knock on the nearest door. Every single teacher in the school will help you if you get lost.</a:t>
            </a:r>
          </a:p>
        </p:txBody>
      </p:sp>
      <p:pic>
        <p:nvPicPr>
          <p:cNvPr id="2050" name="Picture 2" descr="St Andrew's RC High School - Home">
            <a:extLst>
              <a:ext uri="{FF2B5EF4-FFF2-40B4-BE49-F238E27FC236}">
                <a16:creationId xmlns:a16="http://schemas.microsoft.com/office/drawing/2014/main" id="{5446809F-69E7-35CE-36A9-A2D8E8576D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9248" y="63501"/>
            <a:ext cx="1020351" cy="14414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10+ Open Ended Sales Questions to Ask">
            <a:extLst>
              <a:ext uri="{FF2B5EF4-FFF2-40B4-BE49-F238E27FC236}">
                <a16:creationId xmlns:a16="http://schemas.microsoft.com/office/drawing/2014/main" id="{82CE8CA2-1439-0AF4-329F-9FFE6D936760}"/>
              </a:ext>
            </a:extLst>
          </p:cNvPr>
          <p:cNvPicPr>
            <a:picLocks noChangeAspect="1"/>
          </p:cNvPicPr>
          <p:nvPr/>
        </p:nvPicPr>
        <p:blipFill>
          <a:blip r:embed="rId4"/>
          <a:stretch>
            <a:fillRect/>
          </a:stretch>
        </p:blipFill>
        <p:spPr>
          <a:xfrm>
            <a:off x="8977232" y="1924050"/>
            <a:ext cx="2813265" cy="3139052"/>
          </a:xfrm>
          <a:prstGeom prst="rect">
            <a:avLst/>
          </a:prstGeom>
        </p:spPr>
      </p:pic>
      <p:pic>
        <p:nvPicPr>
          <p:cNvPr id="3" name="Picture 2" descr="A black cross on a yellow background&#10;&#10;AI-generated content may be incorrect.">
            <a:extLst>
              <a:ext uri="{FF2B5EF4-FFF2-40B4-BE49-F238E27FC236}">
                <a16:creationId xmlns:a16="http://schemas.microsoft.com/office/drawing/2014/main" id="{CA8F36F8-BC78-A330-1FAF-84DFA7AAD35A}"/>
              </a:ext>
            </a:extLst>
          </p:cNvPr>
          <p:cNvPicPr>
            <a:picLocks noChangeAspect="1"/>
          </p:cNvPicPr>
          <p:nvPr/>
        </p:nvPicPr>
        <p:blipFill>
          <a:blip r:embed="rId5"/>
          <a:stretch>
            <a:fillRect/>
          </a:stretch>
        </p:blipFill>
        <p:spPr>
          <a:xfrm>
            <a:off x="0" y="6281840"/>
            <a:ext cx="12192000" cy="490020"/>
          </a:xfrm>
          <a:prstGeom prst="rect">
            <a:avLst/>
          </a:prstGeom>
        </p:spPr>
      </p:pic>
    </p:spTree>
    <p:extLst>
      <p:ext uri="{BB962C8B-B14F-4D97-AF65-F5344CB8AC3E}">
        <p14:creationId xmlns:p14="http://schemas.microsoft.com/office/powerpoint/2010/main" val="12925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7B340-ED43-0892-C3AA-0BF809F6064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95EEDA9-11F0-6107-3239-AABDB6624706}"/>
              </a:ext>
            </a:extLst>
          </p:cNvPr>
          <p:cNvSpPr txBox="1"/>
          <p:nvPr/>
        </p:nvSpPr>
        <p:spPr>
          <a:xfrm>
            <a:off x="152400" y="133350"/>
            <a:ext cx="7740650" cy="553998"/>
          </a:xfrm>
          <a:prstGeom prst="rect">
            <a:avLst/>
          </a:prstGeom>
          <a:solidFill>
            <a:schemeClr val="accent4">
              <a:lumMod val="20000"/>
              <a:lumOff val="80000"/>
            </a:schemeClr>
          </a:solidFill>
        </p:spPr>
        <p:txBody>
          <a:bodyPr wrap="square" rtlCol="0">
            <a:spAutoFit/>
          </a:bodyPr>
          <a:lstStyle/>
          <a:p>
            <a:r>
              <a:rPr lang="en-GB" sz="3000" dirty="0">
                <a:latin typeface="Comic Sans MS" panose="030F0702030302020204" pitchFamily="66" charset="0"/>
              </a:rPr>
              <a:t>Things you wanted to ask…</a:t>
            </a:r>
          </a:p>
        </p:txBody>
      </p:sp>
      <p:sp>
        <p:nvSpPr>
          <p:cNvPr id="5" name="TextBox 4">
            <a:extLst>
              <a:ext uri="{FF2B5EF4-FFF2-40B4-BE49-F238E27FC236}">
                <a16:creationId xmlns:a16="http://schemas.microsoft.com/office/drawing/2014/main" id="{AB25EA87-8291-6936-A654-E0F49B295857}"/>
              </a:ext>
            </a:extLst>
          </p:cNvPr>
          <p:cNvSpPr txBox="1"/>
          <p:nvPr/>
        </p:nvSpPr>
        <p:spPr>
          <a:xfrm>
            <a:off x="117475" y="784225"/>
            <a:ext cx="8407400" cy="3754874"/>
          </a:xfrm>
          <a:prstGeom prst="rect">
            <a:avLst/>
          </a:prstGeom>
          <a:noFill/>
        </p:spPr>
        <p:txBody>
          <a:bodyPr wrap="square" lIns="91440" tIns="45720" rIns="91440" bIns="45720" rtlCol="0" anchor="t">
            <a:spAutoFit/>
          </a:bodyPr>
          <a:lstStyle/>
          <a:p>
            <a:r>
              <a:rPr lang="en-GB" sz="2800" b="1" u="sng">
                <a:latin typeface="Comic Sans MS"/>
              </a:rPr>
              <a:t>What are the rules at lunchtime?</a:t>
            </a:r>
            <a:endParaRPr lang="en-GB" sz="2800" b="1" u="sng" dirty="0">
              <a:latin typeface="Comic Sans MS"/>
            </a:endParaRPr>
          </a:p>
          <a:p>
            <a:endParaRPr lang="en-GB" sz="2800" b="1" u="sng" dirty="0">
              <a:latin typeface="Comic Sans MS" panose="030F0702030302020204" pitchFamily="66" charset="0"/>
            </a:endParaRPr>
          </a:p>
          <a:p>
            <a:pPr marL="457200" indent="-457200">
              <a:buFont typeface="Arial" panose="020B0604020202020204" pitchFamily="34" charset="0"/>
              <a:buChar char="•"/>
            </a:pPr>
            <a:r>
              <a:rPr lang="en-GB" sz="2600">
                <a:latin typeface="Comic Sans MS"/>
              </a:rPr>
              <a:t>You cannot leave the school grounds. You cannot go to Asda, Greggs or anywhere else outside of the school. We have a big outdoor space with lots of benches in the school grounds, you can use this space, but you cannot leave the school.</a:t>
            </a:r>
          </a:p>
          <a:p>
            <a:pPr marL="457200" indent="-457200">
              <a:buFont typeface="Arial" panose="020B0604020202020204" pitchFamily="34" charset="0"/>
              <a:buChar char="•"/>
            </a:pPr>
            <a:r>
              <a:rPr lang="en-GB" sz="2600">
                <a:latin typeface="Comic Sans MS"/>
              </a:rPr>
              <a:t>You can pay by cash or card at the tills.</a:t>
            </a:r>
            <a:endParaRPr lang="en-GB" sz="2600" dirty="0">
              <a:latin typeface="Comic Sans MS"/>
            </a:endParaRPr>
          </a:p>
          <a:p>
            <a:pPr marL="457200" indent="-457200">
              <a:buFont typeface="Arial" panose="020B0604020202020204" pitchFamily="34" charset="0"/>
              <a:buChar char="•"/>
            </a:pPr>
            <a:r>
              <a:rPr lang="en-GB" sz="2600">
                <a:latin typeface="Comic Sans MS"/>
              </a:rPr>
              <a:t>You can also pre-order your lunch.</a:t>
            </a:r>
            <a:endParaRPr lang="en-GB" sz="2600" dirty="0">
              <a:latin typeface="Comic Sans MS"/>
            </a:endParaRPr>
          </a:p>
        </p:txBody>
      </p:sp>
      <p:pic>
        <p:nvPicPr>
          <p:cNvPr id="2050" name="Picture 2" descr="St Andrew's RC High School - Home">
            <a:extLst>
              <a:ext uri="{FF2B5EF4-FFF2-40B4-BE49-F238E27FC236}">
                <a16:creationId xmlns:a16="http://schemas.microsoft.com/office/drawing/2014/main" id="{74FD4DB8-2FAC-8734-6D2F-4456CD7B3D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9248" y="63501"/>
            <a:ext cx="1020351" cy="14414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10+ Open Ended Sales Questions to Ask">
            <a:extLst>
              <a:ext uri="{FF2B5EF4-FFF2-40B4-BE49-F238E27FC236}">
                <a16:creationId xmlns:a16="http://schemas.microsoft.com/office/drawing/2014/main" id="{CCB99C8F-F83D-F1A3-E844-8ECB3B54629A}"/>
              </a:ext>
            </a:extLst>
          </p:cNvPr>
          <p:cNvPicPr>
            <a:picLocks noChangeAspect="1"/>
          </p:cNvPicPr>
          <p:nvPr/>
        </p:nvPicPr>
        <p:blipFill>
          <a:blip r:embed="rId4"/>
          <a:stretch>
            <a:fillRect/>
          </a:stretch>
        </p:blipFill>
        <p:spPr>
          <a:xfrm>
            <a:off x="9112540" y="1788742"/>
            <a:ext cx="2813265" cy="3139052"/>
          </a:xfrm>
          <a:prstGeom prst="rect">
            <a:avLst/>
          </a:prstGeom>
        </p:spPr>
      </p:pic>
      <p:pic>
        <p:nvPicPr>
          <p:cNvPr id="3" name="Picture 2" descr="A black cross on a yellow background&#10;&#10;AI-generated content may be incorrect.">
            <a:extLst>
              <a:ext uri="{FF2B5EF4-FFF2-40B4-BE49-F238E27FC236}">
                <a16:creationId xmlns:a16="http://schemas.microsoft.com/office/drawing/2014/main" id="{74A6C916-B10A-AED2-18FA-305F83454588}"/>
              </a:ext>
            </a:extLst>
          </p:cNvPr>
          <p:cNvPicPr>
            <a:picLocks noChangeAspect="1"/>
          </p:cNvPicPr>
          <p:nvPr/>
        </p:nvPicPr>
        <p:blipFill>
          <a:blip r:embed="rId5"/>
          <a:stretch>
            <a:fillRect/>
          </a:stretch>
        </p:blipFill>
        <p:spPr>
          <a:xfrm>
            <a:off x="0" y="6288962"/>
            <a:ext cx="12192000" cy="490020"/>
          </a:xfrm>
          <a:prstGeom prst="rect">
            <a:avLst/>
          </a:prstGeom>
        </p:spPr>
      </p:pic>
    </p:spTree>
    <p:extLst>
      <p:ext uri="{BB962C8B-B14F-4D97-AF65-F5344CB8AC3E}">
        <p14:creationId xmlns:p14="http://schemas.microsoft.com/office/powerpoint/2010/main" val="322952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77E39E93CB1C40ACDC131D8FAE2F9F" ma:contentTypeVersion="18" ma:contentTypeDescription="Create a new document." ma:contentTypeScope="" ma:versionID="bd0eee55731b70d6b83b4c7bea864c25">
  <xsd:schema xmlns:xsd="http://www.w3.org/2001/XMLSchema" xmlns:xs="http://www.w3.org/2001/XMLSchema" xmlns:p="http://schemas.microsoft.com/office/2006/metadata/properties" xmlns:ns3="c98f357c-2113-4b1d-9714-15417cddea46" xmlns:ns4="ac2a1077-4dd5-4c05-9582-9511f7ae96ee" targetNamespace="http://schemas.microsoft.com/office/2006/metadata/properties" ma:root="true" ma:fieldsID="7b7ebd26243a786da4ce8a4f0e622146" ns3:_="" ns4:_="">
    <xsd:import namespace="c98f357c-2113-4b1d-9714-15417cddea46"/>
    <xsd:import namespace="ac2a1077-4dd5-4c05-9582-9511f7ae96e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_activity" minOccurs="0"/>
                <xsd:element ref="ns3:MediaServiceObjectDetectorVersions" minOccurs="0"/>
                <xsd:element ref="ns3:MediaServiceSearchProperties" minOccurs="0"/>
                <xsd:element ref="ns3:MediaServiceSystemTag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8f357c-2113-4b1d-9714-15417cddea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c2a1077-4dd5-4c05-9582-9511f7ae96e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c98f357c-2113-4b1d-9714-15417cddea46" xsi:nil="true"/>
  </documentManagement>
</p:properties>
</file>

<file path=customXml/itemProps1.xml><?xml version="1.0" encoding="utf-8"?>
<ds:datastoreItem xmlns:ds="http://schemas.openxmlformats.org/officeDocument/2006/customXml" ds:itemID="{F24C3B11-2BE5-47EA-BBE0-79F5E9865F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8f357c-2113-4b1d-9714-15417cddea46"/>
    <ds:schemaRef ds:uri="ac2a1077-4dd5-4c05-9582-9511f7ae96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4B7278B-C86A-414D-963D-D54740A6E436}">
  <ds:schemaRefs>
    <ds:schemaRef ds:uri="http://schemas.microsoft.com/sharepoint/v3/contenttype/forms"/>
  </ds:schemaRefs>
</ds:datastoreItem>
</file>

<file path=customXml/itemProps3.xml><?xml version="1.0" encoding="utf-8"?>
<ds:datastoreItem xmlns:ds="http://schemas.openxmlformats.org/officeDocument/2006/customXml" ds:itemID="{95C43FA5-1D90-48C9-AD3D-0F0D63B14BD4}">
  <ds:schemaRefs>
    <ds:schemaRef ds:uri="c98f357c-2113-4b1d-9714-15417cddea46"/>
    <ds:schemaRef ds:uri="http://www.w3.org/XML/1998/namespace"/>
    <ds:schemaRef ds:uri="http://schemas.microsoft.com/office/infopath/2007/PartnerControls"/>
    <ds:schemaRef ds:uri="http://schemas.microsoft.com/office/2006/documentManagement/types"/>
    <ds:schemaRef ds:uri="http://purl.org/dc/elements/1.1/"/>
    <ds:schemaRef ds:uri="http://purl.org/dc/terms/"/>
    <ds:schemaRef ds:uri="http://schemas.microsoft.com/office/2006/metadata/properties"/>
    <ds:schemaRef ds:uri="ac2a1077-4dd5-4c05-9582-9511f7ae96ee"/>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346</TotalTime>
  <Words>507</Words>
  <Application>Microsoft Office PowerPoint</Application>
  <PresentationFormat>Widescreen</PresentationFormat>
  <Paragraphs>44</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Skye Logie</dc:creator>
  <cp:lastModifiedBy>Skye Logie</cp:lastModifiedBy>
  <cp:revision>338</cp:revision>
  <dcterms:created xsi:type="dcterms:W3CDTF">2025-06-25T09:46:38Z</dcterms:created>
  <dcterms:modified xsi:type="dcterms:W3CDTF">2025-06-27T07:41:51Z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0x010100D577E39E93CB1C40ACDC131D8FAE2F9F</vt:lpwstr>
  </property>
</Properties>
</file>