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070C-2ECE-42EE-80F2-6897C9113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43F6E-9CEC-43D0-8543-5739FA9E8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D1FE4-7C21-4507-AEA7-06FA261F2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B47-6817-44FB-B708-0674E2FF2E6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C5CF3-1F91-47F6-8249-686F370A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88471-E18A-4850-A892-31CA1B5C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37F6-892C-422D-BAE0-C452F9145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0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2EAC-1763-484E-BA50-9833BB0E1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936A0-B5EE-4DED-9459-CACF228CF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8A6EF-0749-4E37-AD50-F0DEE1F32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B47-6817-44FB-B708-0674E2FF2E6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5A706-304B-4D3F-911D-C289DDDC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DA061-57A6-43EE-BB04-89120652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37F6-892C-422D-BAE0-C452F9145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37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ACE0F-54B2-45A2-AA56-04A27122C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1BDE7-9933-4916-817F-D518C5264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72655-1B6D-4D35-ABC3-A60B9BE46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B47-6817-44FB-B708-0674E2FF2E6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D6F48-EFAF-4B1B-B9AF-426AEAB9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19AE4-20FA-4C98-8919-228576D4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37F6-892C-422D-BAE0-C452F9145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88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D14D-840D-495E-90F4-299FB0D1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6E3C6-87D3-4958-AAF3-0BEF03620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C4660-7638-4A9A-93E4-2CEF4692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B47-6817-44FB-B708-0674E2FF2E6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987D2-E3DB-41FB-BD74-738ED4DF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34B8F-AB6D-4CE5-AAF8-5733DC49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37F6-892C-422D-BAE0-C452F9145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99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EF123-BDC6-40F8-8AB7-66D5A7C4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E783D-1955-4864-B0B4-9D03C7B37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FB230-B3E1-4CB5-8F4D-18DCDFA94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B47-6817-44FB-B708-0674E2FF2E6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2F525-812D-4199-A805-8D0C4D68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72B59-C415-4C0E-806E-BB44D41D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37F6-892C-422D-BAE0-C452F9145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88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F91C-B910-49CE-97C7-44642E0A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C23FA-A451-48B7-948C-7EB4073DE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063F5-917C-49EC-B9F5-1BD24B18C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D1DF6-7757-4C92-84CE-06E6FB32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B47-6817-44FB-B708-0674E2FF2E6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D2FF9-0BFA-4B98-9460-10E8B60D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1E4C9-0A40-4DC9-96BF-9E618BEF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37F6-892C-422D-BAE0-C452F9145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06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B1E8-A8CD-4D00-BBF2-5C1547A4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E9523-4EDD-4070-A114-A3B85C6D4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CBC25-1E1B-4408-9387-79C228E2A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48C2C-4E4F-4D14-9E1F-AEFEF1DD5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CC9B9-7D6F-4208-AB93-EEDCB4E88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B710DD-5193-4937-ABD6-2DD0F049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B47-6817-44FB-B708-0674E2FF2E6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46D903-4B34-4553-954E-6AE377F9C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9B9D70-3284-43C1-9753-89C53894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37F6-892C-422D-BAE0-C452F9145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75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84BA9-AF6F-43BB-8ADF-0B4BE82C2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07221-452F-4DA0-9250-0E276542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B47-6817-44FB-B708-0674E2FF2E6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B8304-F460-4A1D-A691-2D1D376F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3655E-19E0-441F-A49F-8B858F1F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37F6-892C-422D-BAE0-C452F9145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55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4858B-86AC-4C8D-9FBA-088DFCB3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B47-6817-44FB-B708-0674E2FF2E6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6C4A9D-979B-4740-B380-A03B9FC3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78217-27AB-407A-9E2E-98779048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37F6-892C-422D-BAE0-C452F9145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38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0E0D-A4DD-4EA6-9FEC-74806BDC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E9A9-05B0-4041-9E4A-BB9F6960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31FF8-B217-4780-9DD1-6AC80917F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89C57-AA34-489B-84C3-435D91E3A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B47-6817-44FB-B708-0674E2FF2E6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1FAE1-8C9B-49FA-918C-1887BC76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C5C27-3347-4047-B459-0297C62F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37F6-892C-422D-BAE0-C452F9145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86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500CC-8624-4DBF-9E6F-466C7A4B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A1703-BB27-459B-9F32-8A23D7AF7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50736-CEB2-4245-BFF0-0442F8C1F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47CDE-7CA3-452F-932A-66B10835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B47-6817-44FB-B708-0674E2FF2E6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4E06F-7B23-4F45-BFEC-0EDBC745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F4E64-7DFA-491B-BD9E-CDDD6D20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37F6-892C-422D-BAE0-C452F9145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6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F09B21-6F4E-4983-8454-9641DF0B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ED6AB-13FB-4B1F-8C13-AAAC90257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6AB40-A5CA-45A9-81F4-523FD41DD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FBB47-6817-44FB-B708-0674E2FF2E6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1B429-CF7B-4927-8549-D281606A5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6C625-26EC-4432-83B1-D79A77C78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137F6-892C-422D-BAE0-C452F9145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06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Rights Respecting Schools Award | UNICEF UK">
            <a:extLst>
              <a:ext uri="{FF2B5EF4-FFF2-40B4-BE49-F238E27FC236}">
                <a16:creationId xmlns:a16="http://schemas.microsoft.com/office/drawing/2014/main" id="{7383D768-4818-B69D-B68B-565B93920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r="2676" b="2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BADB3F-D28F-4EAE-A2E0-4FFF813E7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Rights Respecting Schools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21E277-09AE-436E-A61A-03C2D2B01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St Columbas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213629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6A5FD-43A8-469B-B717-FA87202C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Teachers Listen To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688F-E561-4C26-A525-301088BCE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E74DC-A731-4649-B347-DAC7137AF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94" y="1825625"/>
            <a:ext cx="10910212" cy="410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6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8A4BD-3ABC-4F39-8733-0AB6200B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school listens to my ideas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4A4386-A384-4D3B-8E4B-521DEFAB5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480" y="1883391"/>
            <a:ext cx="11006805" cy="4312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66B942-233D-B847-02E1-F0DF5F7F8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87" y="2562225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08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AA81-E76C-4692-B0EC-2BAF65DD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know what I need to do to make progress in class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8CDC98-EBCA-48F1-B1B5-FFDE4F191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590" y="1829523"/>
            <a:ext cx="10405210" cy="4219814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13B60827-B3A3-460D-A046-EB8636AE50AA}"/>
              </a:ext>
            </a:extLst>
          </p:cNvPr>
          <p:cNvCxnSpPr/>
          <p:nvPr/>
        </p:nvCxnSpPr>
        <p:spPr>
          <a:xfrm>
            <a:off x="1809550" y="5327441"/>
            <a:ext cx="2627697" cy="1260909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18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EB28-C671-41CD-9127-7F62B1A9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general, I like the way I am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A0945-37EF-4519-81D3-05E655440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28" y="1825626"/>
            <a:ext cx="10675471" cy="436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4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3E960-92BE-4E95-9558-5C1B6AF2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do things to help others in my local 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62E02-F704-45A6-BFF7-A85EEAD54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92" y="1690688"/>
            <a:ext cx="10562616" cy="4136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39C201-F5CB-F7AC-FC95-2EA8CBFAE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43" y="3011428"/>
            <a:ext cx="30480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15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C7B2-A8DD-4C12-8744-DD089A0C6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do things to help others around the world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C2B6FE-4F15-44EE-9A04-DE256F3C1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323" y="1965279"/>
            <a:ext cx="9902353" cy="40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81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324A-09D4-4AE5-A1C7-8F39CB82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14.Have you talked about children’s rights with any of the following people in the last three months.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D46FB8-6E0C-4809-93D6-D7C818EE5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265" y="2060813"/>
            <a:ext cx="10863974" cy="422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82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0D2C-4212-4A30-8B62-15FCC85C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Responses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822BAC-1374-6E34-C89A-1B8B81C0D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55" y="1923089"/>
            <a:ext cx="5598659" cy="4215207"/>
          </a:xfrm>
        </p:spPr>
      </p:pic>
    </p:spTree>
    <p:extLst>
      <p:ext uri="{BB962C8B-B14F-4D97-AF65-F5344CB8AC3E}">
        <p14:creationId xmlns:p14="http://schemas.microsoft.com/office/powerpoint/2010/main" val="103418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10D2-C48A-45F4-8075-ABDD29C7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Responses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67359A-5CC2-4C4F-99A0-CB66179BA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816" y="1480019"/>
            <a:ext cx="7133977" cy="48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04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B673-5C62-4AD1-BB24-2E06D0C0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F2D7F-1D85-4273-8BEE-56D3AAF0C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22487-3C05-446B-841E-838D43AA4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58" y="681037"/>
            <a:ext cx="11670484" cy="54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8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40ED-FA5A-492B-8995-B589D3A2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Pupil Responses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F7ECE8-3149-4C20-973B-8CF0BD02D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75181"/>
            <a:ext cx="12123199" cy="2483712"/>
          </a:xfrm>
          <a:prstGeom prst="rect">
            <a:avLst/>
          </a:prstGeom>
        </p:spPr>
      </p:pic>
      <p:pic>
        <p:nvPicPr>
          <p:cNvPr id="5" name="Picture 4" descr="Child writing on notebook">
            <a:extLst>
              <a:ext uri="{FF2B5EF4-FFF2-40B4-BE49-F238E27FC236}">
                <a16:creationId xmlns:a16="http://schemas.microsoft.com/office/drawing/2014/main" id="{34D7D99F-82E1-7FE9-79EC-9A420830C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2543"/>
            <a:ext cx="3173186" cy="211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14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D3EC-2D19-4E68-9BB3-0B89A05D4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replies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20969-45FF-4FD7-9268-38F47F983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 worked in St Columba's for 17 years and its a great respectful school.”</a:t>
            </a:r>
          </a:p>
          <a:p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are involved in some discussions through questionnaires/competitions and some are in specific meetings but collectively I would say they are currently not influencing decisions made in the school.</a:t>
            </a:r>
          </a:p>
          <a:p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2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A142-1051-45CF-AEA5-9C2928D1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Pupil Class Responses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B2C24C-F993-441A-8E15-517B49FAF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099" y="1458398"/>
            <a:ext cx="11353801" cy="39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9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16A4-EFEF-455F-A928-31933524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learn my rights at school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B8F5FE-08D7-4DCE-AB52-5ACB72E94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4211"/>
            <a:ext cx="10106920" cy="375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0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B892-80F0-4B50-8667-3AA8DEDD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enjoy being at school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5C595E-F8CD-4CB8-993A-FE6FDA443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435" y="1980657"/>
            <a:ext cx="10515600" cy="4064737"/>
          </a:xfrm>
          <a:prstGeom prst="rect">
            <a:avLst/>
          </a:prstGeom>
        </p:spPr>
      </p:pic>
      <p:pic>
        <p:nvPicPr>
          <p:cNvPr id="5" name="Picture 4" descr="Range of moods sticky notes">
            <a:extLst>
              <a:ext uri="{FF2B5EF4-FFF2-40B4-BE49-F238E27FC236}">
                <a16:creationId xmlns:a16="http://schemas.microsoft.com/office/drawing/2014/main" id="{779A73E7-C4FB-5B5D-9DA0-F08323F88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146" y="112650"/>
            <a:ext cx="2800740" cy="18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7E1A-98F1-46F7-A2FA-9E9915E9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I feel safe at school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7EF805-0919-44CD-82C9-78C1DB987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815" y="1958819"/>
            <a:ext cx="9600370" cy="387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0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BB5E-B271-4F35-87CC-EEFABC88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the way adults treats me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9F8E33-C5A3-4702-8874-0C630CFA6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223" y="1690688"/>
            <a:ext cx="10349553" cy="446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3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D8F8-7A5A-4470-95D7-1FA789EE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pupils in my class are kind and helpful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320040-DBB9-4381-8462-51536A788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092" y="1690689"/>
            <a:ext cx="10698707" cy="3706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194B22-4514-ADF6-AAD4-FF307A56B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8" y="4973114"/>
            <a:ext cx="2543774" cy="17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1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F5A74-76A8-4B6B-9487-C58897FD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 felt unsafe, I could tell an adult at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DECA-46A6-48AD-AECD-FE4AB1A07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9F82F-7313-4794-9655-624FE120C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4" y="1912416"/>
            <a:ext cx="10767817" cy="412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2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187</Words>
  <Application>Microsoft Office PowerPoint</Application>
  <PresentationFormat>Widescreen</PresentationFormat>
  <Paragraphs>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Rights Respecting Schools</vt:lpstr>
      <vt:lpstr>Pupil Responses</vt:lpstr>
      <vt:lpstr>Pupil Class Responses</vt:lpstr>
      <vt:lpstr>I learn my rights at school </vt:lpstr>
      <vt:lpstr>I enjoy being at school</vt:lpstr>
      <vt:lpstr>4.  I feel safe at school</vt:lpstr>
      <vt:lpstr>I like the way adults treats me  </vt:lpstr>
      <vt:lpstr>Other pupils in my class are kind and helpful</vt:lpstr>
      <vt:lpstr>If I felt unsafe, I could tell an adult at school</vt:lpstr>
      <vt:lpstr>My Teachers Listen To Me</vt:lpstr>
      <vt:lpstr>My school listens to my ideas </vt:lpstr>
      <vt:lpstr>I know what I need to do to make progress in class</vt:lpstr>
      <vt:lpstr>In general, I like the way I am </vt:lpstr>
      <vt:lpstr>I can do things to help others in my local community</vt:lpstr>
      <vt:lpstr>I can do things to help others around the world</vt:lpstr>
      <vt:lpstr>14.Have you talked about children’s rights with any of the following people in the last three months.  </vt:lpstr>
      <vt:lpstr>Staff Responses</vt:lpstr>
      <vt:lpstr>Staff Responses</vt:lpstr>
      <vt:lpstr>PowerPoint Presentation</vt:lpstr>
      <vt:lpstr>Staff replies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Rights Respecting Schools</dc:title>
  <dc:creator>Stephen Morrison</dc:creator>
  <cp:lastModifiedBy>Stephen Morrison</cp:lastModifiedBy>
  <cp:revision>10</cp:revision>
  <dcterms:created xsi:type="dcterms:W3CDTF">2025-01-08T14:35:31Z</dcterms:created>
  <dcterms:modified xsi:type="dcterms:W3CDTF">2025-01-23T14:34:15Z</dcterms:modified>
</cp:coreProperties>
</file>