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36"/>
  </p:notesMasterIdLst>
  <p:handoutMasterIdLst>
    <p:handoutMasterId r:id="rId37"/>
  </p:handoutMasterIdLst>
  <p:sldIdLst>
    <p:sldId id="275" r:id="rId5"/>
    <p:sldId id="278" r:id="rId6"/>
    <p:sldId id="289" r:id="rId7"/>
    <p:sldId id="290" r:id="rId8"/>
    <p:sldId id="279" r:id="rId9"/>
    <p:sldId id="280" r:id="rId10"/>
    <p:sldId id="288" r:id="rId11"/>
    <p:sldId id="291" r:id="rId12"/>
    <p:sldId id="282" r:id="rId13"/>
    <p:sldId id="276" r:id="rId14"/>
    <p:sldId id="292" r:id="rId15"/>
    <p:sldId id="293" r:id="rId16"/>
    <p:sldId id="283" r:id="rId17"/>
    <p:sldId id="294" r:id="rId18"/>
    <p:sldId id="295" r:id="rId19"/>
    <p:sldId id="285" r:id="rId20"/>
    <p:sldId id="284" r:id="rId21"/>
    <p:sldId id="286" r:id="rId22"/>
    <p:sldId id="296" r:id="rId23"/>
    <p:sldId id="299" r:id="rId24"/>
    <p:sldId id="298" r:id="rId25"/>
    <p:sldId id="300" r:id="rId26"/>
    <p:sldId id="301" r:id="rId27"/>
    <p:sldId id="297" r:id="rId28"/>
    <p:sldId id="304" r:id="rId29"/>
    <p:sldId id="305" r:id="rId30"/>
    <p:sldId id="306" r:id="rId31"/>
    <p:sldId id="303" r:id="rId32"/>
    <p:sldId id="287" r:id="rId33"/>
    <p:sldId id="307" r:id="rId34"/>
    <p:sldId id="267" r:id="rId35"/>
  </p:sldIdLst>
  <p:sldSz cx="9144000" cy="6858000" type="screen4x3"/>
  <p:notesSz cx="6858000" cy="9144000"/>
  <p:embeddedFontLst>
    <p:embeddedFont>
      <p:font typeface="Calibri" panose="020F0502020204030204" pitchFamily="34" charset="0"/>
      <p:regular r:id="rId38"/>
      <p:bold r:id="rId39"/>
      <p:italic r:id="rId40"/>
      <p:boldItalic r:id="rId41"/>
    </p:embeddedFont>
    <p:embeddedFont>
      <p:font typeface="Tuffy-TTF" panose="020B0603060100000000"/>
      <p:regular r:id="rId42"/>
      <p:bold r:id="rId43"/>
      <p:italic r:id="rId44"/>
      <p:boldItalic r:id="rId45"/>
    </p:embeddedFont>
    <p:embeddedFont>
      <p:font typeface="Twinkl"/>
      <p:regular r:id="rId46"/>
      <p:bold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6D6D"/>
    <a:srgbClr val="0076B0"/>
    <a:srgbClr val="E6007E"/>
    <a:srgbClr val="E20123"/>
    <a:srgbClr val="F08215"/>
    <a:srgbClr val="90C8E5"/>
    <a:srgbClr val="CC4794"/>
    <a:srgbClr val="BFBFBF"/>
    <a:srgbClr val="232321"/>
    <a:srgbClr val="0140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72" d="100"/>
          <a:sy n="72" d="100"/>
        </p:scale>
        <p:origin x="1308" y="66"/>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6.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05/05/2020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05/05/2020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hyperlink" Target="https://www.twinkl.co.uk/"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s://www.twinkl.co.uk/"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hlinkClick r:id="rId2"/>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tiff"/></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tiff"/></Relationships>
</file>

<file path=ppt/slides/_rels/slide12.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9.emf"/><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29.tiff"/><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9.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bbc.co.uk/teach/class-clips-video/pshe-eyfs-ks1-go-jetters-continent-of-north-america/zdqw92p" TargetMode="External"/><Relationship Id="rId1" Type="http://schemas.openxmlformats.org/officeDocument/2006/relationships/slideLayout" Target="../slideLayouts/slideLayout3.xml"/><Relationship Id="rId5" Type="http://schemas.openxmlformats.org/officeDocument/2006/relationships/image" Target="../media/image34.tiff"/><Relationship Id="rId4" Type="http://schemas.openxmlformats.org/officeDocument/2006/relationships/image" Target="../media/image33.tiff"/></Relationships>
</file>

<file path=ppt/slides/_rels/slide16.xml.rels><?xml version="1.0" encoding="UTF-8" standalone="yes"?>
<Relationships xmlns="http://schemas.openxmlformats.org/package/2006/relationships"><Relationship Id="rId3" Type="http://schemas.openxmlformats.org/officeDocument/2006/relationships/hyperlink" Target="https://www.bbc.co.uk/teach/class-clips-video/pshe-eyfs-ks1-go-jetters-continent-of-north-america/zdqw92p" TargetMode="External"/><Relationship Id="rId2" Type="http://schemas.openxmlformats.org/officeDocument/2006/relationships/image" Target="../media/image35.jpeg"/><Relationship Id="rId1" Type="http://schemas.openxmlformats.org/officeDocument/2006/relationships/slideLayout" Target="../slideLayouts/slideLayout3.xml"/><Relationship Id="rId4" Type="http://schemas.openxmlformats.org/officeDocument/2006/relationships/image" Target="../media/image36.tiff"/></Relationships>
</file>

<file path=ppt/slides/_rels/slide17.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jpeg"/><Relationship Id="rId1" Type="http://schemas.openxmlformats.org/officeDocument/2006/relationships/slideLayout" Target="../slideLayouts/slideLayout3.xml"/><Relationship Id="rId4" Type="http://schemas.openxmlformats.org/officeDocument/2006/relationships/hyperlink" Target="https://www.bbc.co.uk/teach/class-clips-video/pshe-eyfs-ks1-go-jetters-continent-of-north-america/zdqw92p"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jpeg"/><Relationship Id="rId1" Type="http://schemas.openxmlformats.org/officeDocument/2006/relationships/slideLayout" Target="../slideLayouts/slideLayout3.xml"/><Relationship Id="rId4" Type="http://schemas.openxmlformats.org/officeDocument/2006/relationships/hyperlink" Target="https://www.bbc.co.uk/teach/class-clips-video/pshe-eyfs-ks1-go-jetters-continent-of-north-america/zdqw92p"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tif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3.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tif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0.jpeg"/><Relationship Id="rId1" Type="http://schemas.openxmlformats.org/officeDocument/2006/relationships/slideLayout" Target="../slideLayouts/slideLayout3.xml"/><Relationship Id="rId4" Type="http://schemas.openxmlformats.org/officeDocument/2006/relationships/image" Target="../media/image52.tiff"/></Relationships>
</file>

<file path=ppt/slides/_rels/slide2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www.flickr.com/photos/hopeart/8748687184/" TargetMode="External"/><Relationship Id="rId2" Type="http://schemas.openxmlformats.org/officeDocument/2006/relationships/image" Target="../media/image58.jpeg"/><Relationship Id="rId1" Type="http://schemas.openxmlformats.org/officeDocument/2006/relationships/slideLayout" Target="../slideLayouts/slideLayout3.xml"/><Relationship Id="rId5" Type="http://schemas.openxmlformats.org/officeDocument/2006/relationships/image" Target="../media/image59.tiff"/><Relationship Id="rId4" Type="http://schemas.openxmlformats.org/officeDocument/2006/relationships/hyperlink" Target="https://creativecommons.org/licenses/by/2.0/uk/"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3.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slide" Target="slide4.xml"/><Relationship Id="rId2" Type="http://schemas.openxmlformats.org/officeDocument/2006/relationships/image" Target="../media/image3.tiff"/><Relationship Id="rId1" Type="http://schemas.openxmlformats.org/officeDocument/2006/relationships/slideLayout" Target="../slideLayouts/slideLayout3.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tiff"/></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3.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tiff"/><Relationship Id="rId1" Type="http://schemas.openxmlformats.org/officeDocument/2006/relationships/slideLayout" Target="../slideLayouts/slideLayout3.xml"/><Relationship Id="rId5" Type="http://schemas.openxmlformats.org/officeDocument/2006/relationships/image" Target="../media/image7.tiff"/><Relationship Id="rId4" Type="http://schemas.openxmlformats.org/officeDocument/2006/relationships/image" Target="../media/image6.tiff"/></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9.emf"/><Relationship Id="rId1" Type="http://schemas.openxmlformats.org/officeDocument/2006/relationships/slideLayout" Target="../slideLayouts/slideLayout3.xml"/><Relationship Id="rId4" Type="http://schemas.openxmlformats.org/officeDocument/2006/relationships/image" Target="../media/image10.tiff"/></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3.x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3.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7.tif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0960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nip Diagonal Corner Rectangle 14"/>
          <p:cNvSpPr/>
          <p:nvPr/>
        </p:nvSpPr>
        <p:spPr>
          <a:xfrm>
            <a:off x="1792711" y="1881052"/>
            <a:ext cx="6518246" cy="3768858"/>
          </a:xfrm>
          <a:prstGeom prst="snip2DiagRect">
            <a:avLst>
              <a:gd name="adj1" fmla="val 17614"/>
              <a:gd name="adj2" fmla="val 14597"/>
            </a:avLst>
          </a:prstGeom>
          <a:solidFill>
            <a:srgbClr val="6E6D6D"/>
          </a:solidFill>
          <a:ln w="76200" cap="rnd">
            <a:solidFill>
              <a:srgbClr val="6E6D6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1622894" y="2070151"/>
            <a:ext cx="6518246" cy="3984771"/>
          </a:xfrm>
          <a:prstGeom prst="snip2DiagRect">
            <a:avLst>
              <a:gd name="adj1" fmla="val 15996"/>
              <a:gd name="adj2" fmla="val 14597"/>
            </a:avLst>
          </a:prstGeom>
          <a:gradFill>
            <a:gsLst>
              <a:gs pos="0">
                <a:schemeClr val="tx1">
                  <a:lumMod val="50000"/>
                  <a:lumOff val="50000"/>
                </a:schemeClr>
              </a:gs>
              <a:gs pos="100000">
                <a:schemeClr val="bg1">
                  <a:lumMod val="85000"/>
                </a:schemeClr>
              </a:gs>
            </a:gsLst>
            <a:lin ang="5400000" scaled="1"/>
          </a:gradFill>
          <a:ln w="76200" cap="rnd">
            <a:solidFill>
              <a:srgbClr val="6E6D6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6B0"/>
                </a:solidFill>
              </a:rPr>
              <a:t>North America</a:t>
            </a:r>
          </a:p>
        </p:txBody>
      </p:sp>
      <p:grpSp>
        <p:nvGrpSpPr>
          <p:cNvPr id="11" name="Group 10"/>
          <p:cNvGrpSpPr/>
          <p:nvPr/>
        </p:nvGrpSpPr>
        <p:grpSpPr>
          <a:xfrm rot="3172402">
            <a:off x="6980992" y="2334354"/>
            <a:ext cx="469783" cy="469783"/>
            <a:chOff x="7021585" y="1835259"/>
            <a:chExt cx="469783" cy="469783"/>
          </a:xfrm>
        </p:grpSpPr>
        <p:sp>
          <p:nvSpPr>
            <p:cNvPr id="6" name="Oval 5"/>
            <p:cNvSpPr/>
            <p:nvPr/>
          </p:nvSpPr>
          <p:spPr>
            <a:xfrm>
              <a:off x="7021585" y="1835259"/>
              <a:ext cx="469783" cy="469783"/>
            </a:xfrm>
            <a:prstGeom prst="ellipse">
              <a:avLst/>
            </a:prstGeom>
            <a:gradFill flip="none" rotWithShape="1">
              <a:gsLst>
                <a:gs pos="0">
                  <a:srgbClr val="B9B8B8">
                    <a:shade val="30000"/>
                    <a:satMod val="115000"/>
                  </a:srgbClr>
                </a:gs>
                <a:gs pos="50000">
                  <a:srgbClr val="B9B8B8">
                    <a:shade val="67500"/>
                    <a:satMod val="115000"/>
                  </a:srgbClr>
                </a:gs>
                <a:gs pos="100000">
                  <a:srgbClr val="B9B8B8">
                    <a:shade val="100000"/>
                    <a:satMod val="115000"/>
                  </a:srgbClr>
                </a:gs>
              </a:gsLst>
              <a:lin ang="54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p:cNvCxnSpPr/>
            <p:nvPr/>
          </p:nvCxnSpPr>
          <p:spPr>
            <a:xfrm>
              <a:off x="7256476" y="1940653"/>
              <a:ext cx="0" cy="256637"/>
            </a:xfrm>
            <a:prstGeom prst="line">
              <a:avLst/>
            </a:prstGeom>
            <a:ln w="76200" cap="rnd">
              <a:solidFill>
                <a:srgbClr val="6E6D6D"/>
              </a:solidFill>
              <a:round/>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rot="18615515">
            <a:off x="7624057" y="5494033"/>
            <a:ext cx="469783" cy="469783"/>
            <a:chOff x="7021585" y="1835259"/>
            <a:chExt cx="469783" cy="469783"/>
          </a:xfrm>
        </p:grpSpPr>
        <p:sp>
          <p:nvSpPr>
            <p:cNvPr id="13" name="Oval 12"/>
            <p:cNvSpPr/>
            <p:nvPr/>
          </p:nvSpPr>
          <p:spPr>
            <a:xfrm>
              <a:off x="7021585" y="1835259"/>
              <a:ext cx="469783" cy="469783"/>
            </a:xfrm>
            <a:prstGeom prst="ellipse">
              <a:avLst/>
            </a:prstGeom>
            <a:gradFill flip="none" rotWithShape="1">
              <a:gsLst>
                <a:gs pos="0">
                  <a:srgbClr val="B9B8B8">
                    <a:shade val="30000"/>
                    <a:satMod val="115000"/>
                  </a:srgbClr>
                </a:gs>
                <a:gs pos="50000">
                  <a:srgbClr val="B9B8B8">
                    <a:shade val="67500"/>
                    <a:satMod val="115000"/>
                  </a:srgbClr>
                </a:gs>
                <a:gs pos="100000">
                  <a:srgbClr val="B9B8B8">
                    <a:shade val="100000"/>
                    <a:satMod val="115000"/>
                  </a:srgbClr>
                </a:gs>
              </a:gsLst>
              <a:lin ang="54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7256476" y="1940653"/>
              <a:ext cx="0" cy="256637"/>
            </a:xfrm>
            <a:prstGeom prst="line">
              <a:avLst/>
            </a:prstGeom>
            <a:ln w="76200" cap="rnd">
              <a:solidFill>
                <a:srgbClr val="6E6D6D"/>
              </a:solidFill>
              <a:round/>
            </a:ln>
          </p:spPr>
          <p:style>
            <a:lnRef idx="1">
              <a:schemeClr val="accent1"/>
            </a:lnRef>
            <a:fillRef idx="0">
              <a:schemeClr val="accent1"/>
            </a:fillRef>
            <a:effectRef idx="0">
              <a:schemeClr val="accent1"/>
            </a:effectRef>
            <a:fontRef idx="minor">
              <a:schemeClr val="tx1"/>
            </a:fontRef>
          </p:style>
        </p:cxnSp>
      </p:grpSp>
      <p:cxnSp>
        <p:nvCxnSpPr>
          <p:cNvPr id="19" name="Straight Connector 18"/>
          <p:cNvCxnSpPr/>
          <p:nvPr/>
        </p:nvCxnSpPr>
        <p:spPr>
          <a:xfrm>
            <a:off x="448489" y="5782488"/>
            <a:ext cx="2817225" cy="0"/>
          </a:xfrm>
          <a:prstGeom prst="line">
            <a:avLst/>
          </a:prstGeom>
          <a:ln w="190500" cmpd="dbl">
            <a:solidFill>
              <a:srgbClr val="6E6D6D"/>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694655" y="1396984"/>
            <a:ext cx="4187362" cy="1025315"/>
            <a:chOff x="3095625" y="2407301"/>
            <a:chExt cx="4187362" cy="1183624"/>
          </a:xfrm>
        </p:grpSpPr>
        <p:sp>
          <p:nvSpPr>
            <p:cNvPr id="21" name="Snip Diagonal Corner Rectangle 20"/>
            <p:cNvSpPr/>
            <p:nvPr/>
          </p:nvSpPr>
          <p:spPr>
            <a:xfrm>
              <a:off x="3095625" y="2407301"/>
              <a:ext cx="4187362" cy="1183624"/>
            </a:xfrm>
            <a:prstGeom prst="snip2DiagRect">
              <a:avLst>
                <a:gd name="adj1" fmla="val 14183"/>
                <a:gd name="adj2" fmla="val 35884"/>
              </a:avLst>
            </a:prstGeom>
            <a:solidFill>
              <a:srgbClr val="6E6D6D"/>
            </a:solidFill>
            <a:ln w="76200" cap="rnd">
              <a:solidFill>
                <a:srgbClr val="6E6D6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p:cNvSpPr txBox="1"/>
            <p:nvPr/>
          </p:nvSpPr>
          <p:spPr>
            <a:xfrm>
              <a:off x="3365054" y="2600238"/>
              <a:ext cx="3698330" cy="707886"/>
            </a:xfrm>
            <a:prstGeom prst="rect">
              <a:avLst/>
            </a:prstGeom>
            <a:noFill/>
          </p:spPr>
          <p:txBody>
            <a:bodyPr wrap="square" rtlCol="0">
              <a:spAutoFit/>
            </a:bodyPr>
            <a:lstStyle/>
            <a:p>
              <a:r>
                <a:rPr lang="en-GB" altLang="en-US" sz="2000" dirty="0">
                  <a:solidFill>
                    <a:schemeClr val="bg1"/>
                  </a:solidFill>
                </a:rPr>
                <a:t>Look at these pictures. Which are images of </a:t>
              </a:r>
              <a:r>
                <a:rPr lang="en-GB" altLang="en-US" sz="2000" b="1" dirty="0">
                  <a:solidFill>
                    <a:schemeClr val="bg1"/>
                  </a:solidFill>
                </a:rPr>
                <a:t>North America?</a:t>
              </a:r>
              <a:endParaRPr lang="en-GB" sz="2000" b="1" dirty="0">
                <a:solidFill>
                  <a:schemeClr val="bg1"/>
                </a:solidFill>
              </a:endParaRPr>
            </a:p>
          </p:txBody>
        </p:sp>
      </p:grpSp>
      <p:pic>
        <p:nvPicPr>
          <p:cNvPr id="31" name="Picture 30"/>
          <p:cNvPicPr>
            <a:picLocks noChangeAspect="1"/>
          </p:cNvPicPr>
          <p:nvPr/>
        </p:nvPicPr>
        <p:blipFill>
          <a:blip r:embed="rId2" cstate="print">
            <a:extLst>
              <a:ext uri="{28A0092B-C50C-407E-A947-70E740481C1C}">
                <a14:useLocalDpi xmlns:a14="http://schemas.microsoft.com/office/drawing/2010/main" val="0"/>
              </a:ext>
            </a:extLst>
          </a:blip>
          <a:srcRect l="3814" t="12119" r="2566" b="14446"/>
          <a:stretch>
            <a:fillRect/>
          </a:stretch>
        </p:blipFill>
        <p:spPr>
          <a:xfrm>
            <a:off x="2726423" y="2631108"/>
            <a:ext cx="2817072" cy="1657282"/>
          </a:xfrm>
          <a:custGeom>
            <a:avLst/>
            <a:gdLst>
              <a:gd name="connsiteX0" fmla="*/ 291914 w 2817072"/>
              <a:gd name="connsiteY0" fmla="*/ 0 h 1657282"/>
              <a:gd name="connsiteX1" fmla="*/ 2709183 w 2817072"/>
              <a:gd name="connsiteY1" fmla="*/ 0 h 1657282"/>
              <a:gd name="connsiteX2" fmla="*/ 2817072 w 2817072"/>
              <a:gd name="connsiteY2" fmla="*/ 107889 h 1657282"/>
              <a:gd name="connsiteX3" fmla="*/ 2817072 w 2817072"/>
              <a:gd name="connsiteY3" fmla="*/ 1365368 h 1657282"/>
              <a:gd name="connsiteX4" fmla="*/ 2525158 w 2817072"/>
              <a:gd name="connsiteY4" fmla="*/ 1657282 h 1657282"/>
              <a:gd name="connsiteX5" fmla="*/ 107889 w 2817072"/>
              <a:gd name="connsiteY5" fmla="*/ 1657282 h 1657282"/>
              <a:gd name="connsiteX6" fmla="*/ 0 w 2817072"/>
              <a:gd name="connsiteY6" fmla="*/ 1549393 h 1657282"/>
              <a:gd name="connsiteX7" fmla="*/ 0 w 2817072"/>
              <a:gd name="connsiteY7" fmla="*/ 291914 h 1657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7072" h="1657282">
                <a:moveTo>
                  <a:pt x="291914" y="0"/>
                </a:moveTo>
                <a:lnTo>
                  <a:pt x="2709183" y="0"/>
                </a:lnTo>
                <a:lnTo>
                  <a:pt x="2817072" y="107889"/>
                </a:lnTo>
                <a:lnTo>
                  <a:pt x="2817072" y="1365368"/>
                </a:lnTo>
                <a:lnTo>
                  <a:pt x="2525158" y="1657282"/>
                </a:lnTo>
                <a:lnTo>
                  <a:pt x="107889" y="1657282"/>
                </a:lnTo>
                <a:lnTo>
                  <a:pt x="0" y="1549393"/>
                </a:lnTo>
                <a:lnTo>
                  <a:pt x="0" y="291914"/>
                </a:lnTo>
                <a:close/>
              </a:path>
            </a:pathLst>
          </a:custGeom>
          <a:ln w="76200" cap="rnd">
            <a:solidFill>
              <a:schemeClr val="bg1">
                <a:lumMod val="50000"/>
              </a:schemeClr>
            </a:solidFill>
          </a:ln>
        </p:spPr>
      </p:pic>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rcRect l="2434" t="5453" r="10735" b="3734"/>
          <a:stretch>
            <a:fillRect/>
          </a:stretch>
        </p:blipFill>
        <p:spPr>
          <a:xfrm>
            <a:off x="3025139" y="4568912"/>
            <a:ext cx="2817072" cy="1657282"/>
          </a:xfrm>
          <a:custGeom>
            <a:avLst/>
            <a:gdLst>
              <a:gd name="connsiteX0" fmla="*/ 291914 w 2817072"/>
              <a:gd name="connsiteY0" fmla="*/ 0 h 1657282"/>
              <a:gd name="connsiteX1" fmla="*/ 2709183 w 2817072"/>
              <a:gd name="connsiteY1" fmla="*/ 0 h 1657282"/>
              <a:gd name="connsiteX2" fmla="*/ 2817072 w 2817072"/>
              <a:gd name="connsiteY2" fmla="*/ 107889 h 1657282"/>
              <a:gd name="connsiteX3" fmla="*/ 2817072 w 2817072"/>
              <a:gd name="connsiteY3" fmla="*/ 1365368 h 1657282"/>
              <a:gd name="connsiteX4" fmla="*/ 2525158 w 2817072"/>
              <a:gd name="connsiteY4" fmla="*/ 1657282 h 1657282"/>
              <a:gd name="connsiteX5" fmla="*/ 107889 w 2817072"/>
              <a:gd name="connsiteY5" fmla="*/ 1657282 h 1657282"/>
              <a:gd name="connsiteX6" fmla="*/ 0 w 2817072"/>
              <a:gd name="connsiteY6" fmla="*/ 1549393 h 1657282"/>
              <a:gd name="connsiteX7" fmla="*/ 0 w 2817072"/>
              <a:gd name="connsiteY7" fmla="*/ 291914 h 1657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7072" h="1657282">
                <a:moveTo>
                  <a:pt x="291914" y="0"/>
                </a:moveTo>
                <a:lnTo>
                  <a:pt x="2709183" y="0"/>
                </a:lnTo>
                <a:lnTo>
                  <a:pt x="2817072" y="107889"/>
                </a:lnTo>
                <a:lnTo>
                  <a:pt x="2817072" y="1365368"/>
                </a:lnTo>
                <a:lnTo>
                  <a:pt x="2525158" y="1657282"/>
                </a:lnTo>
                <a:lnTo>
                  <a:pt x="107889" y="1657282"/>
                </a:lnTo>
                <a:lnTo>
                  <a:pt x="0" y="1549393"/>
                </a:lnTo>
                <a:lnTo>
                  <a:pt x="0" y="291914"/>
                </a:lnTo>
                <a:close/>
              </a:path>
            </a:pathLst>
          </a:custGeom>
          <a:ln w="76200" cap="rnd">
            <a:solidFill>
              <a:schemeClr val="bg1">
                <a:lumMod val="50000"/>
              </a:schemeClr>
            </a:solid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373" y="2391170"/>
            <a:ext cx="2684158" cy="3852851"/>
          </a:xfrm>
          <a:prstGeom prst="rect">
            <a:avLst/>
          </a:prstGeom>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rcRect l="11424" t="9064" r="19138" b="9064"/>
          <a:stretch>
            <a:fillRect/>
          </a:stretch>
        </p:blipFill>
        <p:spPr>
          <a:xfrm>
            <a:off x="5321225" y="1409768"/>
            <a:ext cx="2817072" cy="1657282"/>
          </a:xfrm>
          <a:custGeom>
            <a:avLst/>
            <a:gdLst>
              <a:gd name="connsiteX0" fmla="*/ 291914 w 2817072"/>
              <a:gd name="connsiteY0" fmla="*/ 0 h 1657282"/>
              <a:gd name="connsiteX1" fmla="*/ 2709183 w 2817072"/>
              <a:gd name="connsiteY1" fmla="*/ 0 h 1657282"/>
              <a:gd name="connsiteX2" fmla="*/ 2817072 w 2817072"/>
              <a:gd name="connsiteY2" fmla="*/ 107889 h 1657282"/>
              <a:gd name="connsiteX3" fmla="*/ 2817072 w 2817072"/>
              <a:gd name="connsiteY3" fmla="*/ 1365368 h 1657282"/>
              <a:gd name="connsiteX4" fmla="*/ 2525158 w 2817072"/>
              <a:gd name="connsiteY4" fmla="*/ 1657282 h 1657282"/>
              <a:gd name="connsiteX5" fmla="*/ 107889 w 2817072"/>
              <a:gd name="connsiteY5" fmla="*/ 1657282 h 1657282"/>
              <a:gd name="connsiteX6" fmla="*/ 0 w 2817072"/>
              <a:gd name="connsiteY6" fmla="*/ 1549393 h 1657282"/>
              <a:gd name="connsiteX7" fmla="*/ 0 w 2817072"/>
              <a:gd name="connsiteY7" fmla="*/ 291914 h 1657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7072" h="1657282">
                <a:moveTo>
                  <a:pt x="291914" y="0"/>
                </a:moveTo>
                <a:lnTo>
                  <a:pt x="2709183" y="0"/>
                </a:lnTo>
                <a:lnTo>
                  <a:pt x="2817072" y="107889"/>
                </a:lnTo>
                <a:lnTo>
                  <a:pt x="2817072" y="1365368"/>
                </a:lnTo>
                <a:lnTo>
                  <a:pt x="2525158" y="1657282"/>
                </a:lnTo>
                <a:lnTo>
                  <a:pt x="107889" y="1657282"/>
                </a:lnTo>
                <a:lnTo>
                  <a:pt x="0" y="1549393"/>
                </a:lnTo>
                <a:lnTo>
                  <a:pt x="0" y="291914"/>
                </a:lnTo>
                <a:close/>
              </a:path>
            </a:pathLst>
          </a:custGeom>
          <a:ln w="76200" cap="rnd">
            <a:solidFill>
              <a:schemeClr val="bg1">
                <a:lumMod val="50000"/>
              </a:schemeClr>
            </a:solidFill>
          </a:ln>
        </p:spPr>
      </p:pic>
      <p:cxnSp>
        <p:nvCxnSpPr>
          <p:cNvPr id="24" name="Straight Connector 23"/>
          <p:cNvCxnSpPr/>
          <p:nvPr/>
        </p:nvCxnSpPr>
        <p:spPr>
          <a:xfrm>
            <a:off x="5869573" y="1551032"/>
            <a:ext cx="2817225" cy="0"/>
          </a:xfrm>
          <a:prstGeom prst="line">
            <a:avLst/>
          </a:prstGeom>
          <a:ln w="190500" cmpd="dbl">
            <a:solidFill>
              <a:srgbClr val="F08215"/>
            </a:solidFill>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rcRect l="12085" t="5501" r="14935" b="8631"/>
          <a:stretch>
            <a:fillRect/>
          </a:stretch>
        </p:blipFill>
        <p:spPr>
          <a:xfrm>
            <a:off x="5539877" y="3526424"/>
            <a:ext cx="2817072" cy="1657282"/>
          </a:xfrm>
          <a:custGeom>
            <a:avLst/>
            <a:gdLst>
              <a:gd name="connsiteX0" fmla="*/ 291914 w 2817072"/>
              <a:gd name="connsiteY0" fmla="*/ 0 h 1657282"/>
              <a:gd name="connsiteX1" fmla="*/ 2709183 w 2817072"/>
              <a:gd name="connsiteY1" fmla="*/ 0 h 1657282"/>
              <a:gd name="connsiteX2" fmla="*/ 2817072 w 2817072"/>
              <a:gd name="connsiteY2" fmla="*/ 107889 h 1657282"/>
              <a:gd name="connsiteX3" fmla="*/ 2817072 w 2817072"/>
              <a:gd name="connsiteY3" fmla="*/ 1365368 h 1657282"/>
              <a:gd name="connsiteX4" fmla="*/ 2525158 w 2817072"/>
              <a:gd name="connsiteY4" fmla="*/ 1657282 h 1657282"/>
              <a:gd name="connsiteX5" fmla="*/ 107889 w 2817072"/>
              <a:gd name="connsiteY5" fmla="*/ 1657282 h 1657282"/>
              <a:gd name="connsiteX6" fmla="*/ 0 w 2817072"/>
              <a:gd name="connsiteY6" fmla="*/ 1549393 h 1657282"/>
              <a:gd name="connsiteX7" fmla="*/ 0 w 2817072"/>
              <a:gd name="connsiteY7" fmla="*/ 291914 h 1657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7072" h="1657282">
                <a:moveTo>
                  <a:pt x="291914" y="0"/>
                </a:moveTo>
                <a:lnTo>
                  <a:pt x="2709183" y="0"/>
                </a:lnTo>
                <a:lnTo>
                  <a:pt x="2817072" y="107889"/>
                </a:lnTo>
                <a:lnTo>
                  <a:pt x="2817072" y="1365368"/>
                </a:lnTo>
                <a:lnTo>
                  <a:pt x="2525158" y="1657282"/>
                </a:lnTo>
                <a:lnTo>
                  <a:pt x="107889" y="1657282"/>
                </a:lnTo>
                <a:lnTo>
                  <a:pt x="0" y="1549393"/>
                </a:lnTo>
                <a:lnTo>
                  <a:pt x="0" y="291914"/>
                </a:lnTo>
                <a:close/>
              </a:path>
            </a:pathLst>
          </a:custGeom>
          <a:ln w="76200" cap="rnd">
            <a:solidFill>
              <a:schemeClr val="bg1">
                <a:lumMod val="50000"/>
              </a:schemeClr>
            </a:solidFill>
          </a:ln>
        </p:spPr>
      </p:pic>
    </p:spTree>
    <p:extLst>
      <p:ext uri="{BB962C8B-B14F-4D97-AF65-F5344CB8AC3E}">
        <p14:creationId xmlns:p14="http://schemas.microsoft.com/office/powerpoint/2010/main" val="292781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2"/>
                                        </p:tgtEl>
                                        <p:attrNameLst>
                                          <p:attrName>r</p:attrName>
                                        </p:attrNameLst>
                                      </p:cBhvr>
                                    </p:animRot>
                                  </p:childTnLst>
                                </p:cTn>
                              </p:par>
                              <p:par>
                                <p:cTn id="9" presetID="10" presetClass="entr" presetSubtype="0" fill="hold" nodeType="withEffect">
                                  <p:stCondLst>
                                    <p:cond delay="90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par>
                                <p:cTn id="12" presetID="10" presetClass="entr" presetSubtype="0" fill="hold" nodeType="withEffect">
                                  <p:stCondLst>
                                    <p:cond delay="90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2" presetClass="entr" presetSubtype="4"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nip Diagonal Corner Rectangle 14"/>
          <p:cNvSpPr/>
          <p:nvPr/>
        </p:nvSpPr>
        <p:spPr>
          <a:xfrm>
            <a:off x="1792711" y="1881052"/>
            <a:ext cx="6518246" cy="3768858"/>
          </a:xfrm>
          <a:prstGeom prst="snip2DiagRect">
            <a:avLst>
              <a:gd name="adj1" fmla="val 17614"/>
              <a:gd name="adj2" fmla="val 14597"/>
            </a:avLst>
          </a:prstGeom>
          <a:solidFill>
            <a:srgbClr val="6E6D6D"/>
          </a:solidFill>
          <a:ln w="76200" cap="rnd">
            <a:solidFill>
              <a:srgbClr val="6E6D6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1622894" y="2070151"/>
            <a:ext cx="6518246" cy="3984771"/>
          </a:xfrm>
          <a:prstGeom prst="snip2DiagRect">
            <a:avLst>
              <a:gd name="adj1" fmla="val 15996"/>
              <a:gd name="adj2" fmla="val 14597"/>
            </a:avLst>
          </a:prstGeom>
          <a:gradFill>
            <a:gsLst>
              <a:gs pos="0">
                <a:schemeClr val="tx1">
                  <a:lumMod val="50000"/>
                  <a:lumOff val="50000"/>
                </a:schemeClr>
              </a:gs>
              <a:gs pos="100000">
                <a:schemeClr val="bg1">
                  <a:lumMod val="85000"/>
                </a:schemeClr>
              </a:gs>
            </a:gsLst>
            <a:lin ang="5400000" scaled="1"/>
          </a:gradFill>
          <a:ln w="76200" cap="rnd">
            <a:solidFill>
              <a:srgbClr val="6E6D6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6B0"/>
                </a:solidFill>
              </a:rPr>
              <a:t>North America</a:t>
            </a:r>
          </a:p>
        </p:txBody>
      </p:sp>
      <p:grpSp>
        <p:nvGrpSpPr>
          <p:cNvPr id="11" name="Group 10"/>
          <p:cNvGrpSpPr/>
          <p:nvPr/>
        </p:nvGrpSpPr>
        <p:grpSpPr>
          <a:xfrm rot="3172402">
            <a:off x="6980992" y="2334354"/>
            <a:ext cx="469783" cy="469783"/>
            <a:chOff x="7021585" y="1835259"/>
            <a:chExt cx="469783" cy="469783"/>
          </a:xfrm>
        </p:grpSpPr>
        <p:sp>
          <p:nvSpPr>
            <p:cNvPr id="6" name="Oval 5"/>
            <p:cNvSpPr/>
            <p:nvPr/>
          </p:nvSpPr>
          <p:spPr>
            <a:xfrm>
              <a:off x="7021585" y="1835259"/>
              <a:ext cx="469783" cy="469783"/>
            </a:xfrm>
            <a:prstGeom prst="ellipse">
              <a:avLst/>
            </a:prstGeom>
            <a:gradFill flip="none" rotWithShape="1">
              <a:gsLst>
                <a:gs pos="0">
                  <a:srgbClr val="B9B8B8">
                    <a:shade val="30000"/>
                    <a:satMod val="115000"/>
                  </a:srgbClr>
                </a:gs>
                <a:gs pos="50000">
                  <a:srgbClr val="B9B8B8">
                    <a:shade val="67500"/>
                    <a:satMod val="115000"/>
                  </a:srgbClr>
                </a:gs>
                <a:gs pos="100000">
                  <a:srgbClr val="B9B8B8">
                    <a:shade val="100000"/>
                    <a:satMod val="115000"/>
                  </a:srgbClr>
                </a:gs>
              </a:gsLst>
              <a:lin ang="54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p:cNvCxnSpPr/>
            <p:nvPr/>
          </p:nvCxnSpPr>
          <p:spPr>
            <a:xfrm>
              <a:off x="7256476" y="1940653"/>
              <a:ext cx="0" cy="256637"/>
            </a:xfrm>
            <a:prstGeom prst="line">
              <a:avLst/>
            </a:prstGeom>
            <a:ln w="76200" cap="rnd">
              <a:solidFill>
                <a:srgbClr val="6E6D6D"/>
              </a:solidFill>
              <a:round/>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rot="18615515">
            <a:off x="7624057" y="5494033"/>
            <a:ext cx="469783" cy="469783"/>
            <a:chOff x="7021585" y="1835259"/>
            <a:chExt cx="469783" cy="469783"/>
          </a:xfrm>
        </p:grpSpPr>
        <p:sp>
          <p:nvSpPr>
            <p:cNvPr id="13" name="Oval 12"/>
            <p:cNvSpPr/>
            <p:nvPr/>
          </p:nvSpPr>
          <p:spPr>
            <a:xfrm>
              <a:off x="7021585" y="1835259"/>
              <a:ext cx="469783" cy="469783"/>
            </a:xfrm>
            <a:prstGeom prst="ellipse">
              <a:avLst/>
            </a:prstGeom>
            <a:gradFill flip="none" rotWithShape="1">
              <a:gsLst>
                <a:gs pos="0">
                  <a:srgbClr val="B9B8B8">
                    <a:shade val="30000"/>
                    <a:satMod val="115000"/>
                  </a:srgbClr>
                </a:gs>
                <a:gs pos="50000">
                  <a:srgbClr val="B9B8B8">
                    <a:shade val="67500"/>
                    <a:satMod val="115000"/>
                  </a:srgbClr>
                </a:gs>
                <a:gs pos="100000">
                  <a:srgbClr val="B9B8B8">
                    <a:shade val="100000"/>
                    <a:satMod val="115000"/>
                  </a:srgbClr>
                </a:gs>
              </a:gsLst>
              <a:lin ang="54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7256476" y="1940653"/>
              <a:ext cx="0" cy="256637"/>
            </a:xfrm>
            <a:prstGeom prst="line">
              <a:avLst/>
            </a:prstGeom>
            <a:ln w="76200" cap="rnd">
              <a:solidFill>
                <a:srgbClr val="6E6D6D"/>
              </a:solidFill>
              <a:round/>
            </a:ln>
          </p:spPr>
          <p:style>
            <a:lnRef idx="1">
              <a:schemeClr val="accent1"/>
            </a:lnRef>
            <a:fillRef idx="0">
              <a:schemeClr val="accent1"/>
            </a:fillRef>
            <a:effectRef idx="0">
              <a:schemeClr val="accent1"/>
            </a:effectRef>
            <a:fontRef idx="minor">
              <a:schemeClr val="tx1"/>
            </a:fontRef>
          </p:style>
        </p:cxnSp>
      </p:grpSp>
      <p:cxnSp>
        <p:nvCxnSpPr>
          <p:cNvPr id="19" name="Straight Connector 18"/>
          <p:cNvCxnSpPr/>
          <p:nvPr/>
        </p:nvCxnSpPr>
        <p:spPr>
          <a:xfrm>
            <a:off x="448489" y="5782488"/>
            <a:ext cx="2817225" cy="0"/>
          </a:xfrm>
          <a:prstGeom prst="line">
            <a:avLst/>
          </a:prstGeom>
          <a:ln w="190500" cmpd="dbl">
            <a:solidFill>
              <a:srgbClr val="6E6D6D"/>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694655" y="1396986"/>
            <a:ext cx="5002258" cy="1035500"/>
            <a:chOff x="3095625" y="2407301"/>
            <a:chExt cx="5002258" cy="1195381"/>
          </a:xfrm>
        </p:grpSpPr>
        <p:sp>
          <p:nvSpPr>
            <p:cNvPr id="21" name="Snip Diagonal Corner Rectangle 20"/>
            <p:cNvSpPr/>
            <p:nvPr/>
          </p:nvSpPr>
          <p:spPr>
            <a:xfrm>
              <a:off x="3095625" y="2407301"/>
              <a:ext cx="5002258" cy="1183624"/>
            </a:xfrm>
            <a:prstGeom prst="snip2DiagRect">
              <a:avLst>
                <a:gd name="adj1" fmla="val 14183"/>
                <a:gd name="adj2" fmla="val 35884"/>
              </a:avLst>
            </a:prstGeom>
            <a:solidFill>
              <a:srgbClr val="6E6D6D"/>
            </a:solidFill>
            <a:ln w="76200" cap="rnd">
              <a:solidFill>
                <a:srgbClr val="6E6D6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p:cNvSpPr txBox="1"/>
            <p:nvPr/>
          </p:nvSpPr>
          <p:spPr>
            <a:xfrm>
              <a:off x="3419605" y="2430200"/>
              <a:ext cx="4354298" cy="1172482"/>
            </a:xfrm>
            <a:prstGeom prst="rect">
              <a:avLst/>
            </a:prstGeom>
            <a:noFill/>
          </p:spPr>
          <p:txBody>
            <a:bodyPr wrap="square" rtlCol="0">
              <a:spAutoFit/>
            </a:bodyPr>
            <a:lstStyle/>
            <a:p>
              <a:r>
                <a:rPr lang="en-GB" altLang="en-US" sz="2000" dirty="0">
                  <a:solidFill>
                    <a:schemeClr val="bg1"/>
                  </a:solidFill>
                </a:rPr>
                <a:t>Did you work it out? </a:t>
              </a:r>
              <a:r>
                <a:rPr lang="en-GB" altLang="en-US" sz="2000" b="1" dirty="0">
                  <a:solidFill>
                    <a:schemeClr val="bg1"/>
                  </a:solidFill>
                </a:rPr>
                <a:t>They all are! </a:t>
              </a:r>
              <a:r>
                <a:rPr lang="en-GB" altLang="en-US" sz="2000" dirty="0">
                  <a:solidFill>
                    <a:schemeClr val="bg1"/>
                  </a:solidFill>
                </a:rPr>
                <a:t>North America is a huge continent and has a variety of landscapes. </a:t>
              </a:r>
              <a:endParaRPr lang="en-GB" sz="2000" b="1" dirty="0">
                <a:solidFill>
                  <a:schemeClr val="bg1"/>
                </a:solidFill>
              </a:endParaRPr>
            </a:p>
          </p:txBody>
        </p:sp>
      </p:grpSp>
      <p:pic>
        <p:nvPicPr>
          <p:cNvPr id="31" name="Picture 30"/>
          <p:cNvPicPr>
            <a:picLocks noChangeAspect="1"/>
          </p:cNvPicPr>
          <p:nvPr/>
        </p:nvPicPr>
        <p:blipFill>
          <a:blip r:embed="rId2" cstate="print">
            <a:extLst>
              <a:ext uri="{28A0092B-C50C-407E-A947-70E740481C1C}">
                <a14:useLocalDpi xmlns:a14="http://schemas.microsoft.com/office/drawing/2010/main" val="0"/>
              </a:ext>
            </a:extLst>
          </a:blip>
          <a:srcRect l="3814" t="12119" r="2566" b="14446"/>
          <a:stretch>
            <a:fillRect/>
          </a:stretch>
        </p:blipFill>
        <p:spPr>
          <a:xfrm>
            <a:off x="2726423" y="2631108"/>
            <a:ext cx="2817072" cy="1657282"/>
          </a:xfrm>
          <a:custGeom>
            <a:avLst/>
            <a:gdLst>
              <a:gd name="connsiteX0" fmla="*/ 291914 w 2817072"/>
              <a:gd name="connsiteY0" fmla="*/ 0 h 1657282"/>
              <a:gd name="connsiteX1" fmla="*/ 2709183 w 2817072"/>
              <a:gd name="connsiteY1" fmla="*/ 0 h 1657282"/>
              <a:gd name="connsiteX2" fmla="*/ 2817072 w 2817072"/>
              <a:gd name="connsiteY2" fmla="*/ 107889 h 1657282"/>
              <a:gd name="connsiteX3" fmla="*/ 2817072 w 2817072"/>
              <a:gd name="connsiteY3" fmla="*/ 1365368 h 1657282"/>
              <a:gd name="connsiteX4" fmla="*/ 2525158 w 2817072"/>
              <a:gd name="connsiteY4" fmla="*/ 1657282 h 1657282"/>
              <a:gd name="connsiteX5" fmla="*/ 107889 w 2817072"/>
              <a:gd name="connsiteY5" fmla="*/ 1657282 h 1657282"/>
              <a:gd name="connsiteX6" fmla="*/ 0 w 2817072"/>
              <a:gd name="connsiteY6" fmla="*/ 1549393 h 1657282"/>
              <a:gd name="connsiteX7" fmla="*/ 0 w 2817072"/>
              <a:gd name="connsiteY7" fmla="*/ 291914 h 1657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7072" h="1657282">
                <a:moveTo>
                  <a:pt x="291914" y="0"/>
                </a:moveTo>
                <a:lnTo>
                  <a:pt x="2709183" y="0"/>
                </a:lnTo>
                <a:lnTo>
                  <a:pt x="2817072" y="107889"/>
                </a:lnTo>
                <a:lnTo>
                  <a:pt x="2817072" y="1365368"/>
                </a:lnTo>
                <a:lnTo>
                  <a:pt x="2525158" y="1657282"/>
                </a:lnTo>
                <a:lnTo>
                  <a:pt x="107889" y="1657282"/>
                </a:lnTo>
                <a:lnTo>
                  <a:pt x="0" y="1549393"/>
                </a:lnTo>
                <a:lnTo>
                  <a:pt x="0" y="291914"/>
                </a:lnTo>
                <a:close/>
              </a:path>
            </a:pathLst>
          </a:custGeom>
          <a:ln w="76200" cap="rnd">
            <a:solidFill>
              <a:schemeClr val="bg1">
                <a:lumMod val="50000"/>
              </a:schemeClr>
            </a:solidFill>
          </a:ln>
        </p:spPr>
      </p:pic>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rcRect l="2434" t="5453" r="10735" b="3734"/>
          <a:stretch>
            <a:fillRect/>
          </a:stretch>
        </p:blipFill>
        <p:spPr>
          <a:xfrm>
            <a:off x="3025139" y="4568912"/>
            <a:ext cx="2817072" cy="1657282"/>
          </a:xfrm>
          <a:custGeom>
            <a:avLst/>
            <a:gdLst>
              <a:gd name="connsiteX0" fmla="*/ 291914 w 2817072"/>
              <a:gd name="connsiteY0" fmla="*/ 0 h 1657282"/>
              <a:gd name="connsiteX1" fmla="*/ 2709183 w 2817072"/>
              <a:gd name="connsiteY1" fmla="*/ 0 h 1657282"/>
              <a:gd name="connsiteX2" fmla="*/ 2817072 w 2817072"/>
              <a:gd name="connsiteY2" fmla="*/ 107889 h 1657282"/>
              <a:gd name="connsiteX3" fmla="*/ 2817072 w 2817072"/>
              <a:gd name="connsiteY3" fmla="*/ 1365368 h 1657282"/>
              <a:gd name="connsiteX4" fmla="*/ 2525158 w 2817072"/>
              <a:gd name="connsiteY4" fmla="*/ 1657282 h 1657282"/>
              <a:gd name="connsiteX5" fmla="*/ 107889 w 2817072"/>
              <a:gd name="connsiteY5" fmla="*/ 1657282 h 1657282"/>
              <a:gd name="connsiteX6" fmla="*/ 0 w 2817072"/>
              <a:gd name="connsiteY6" fmla="*/ 1549393 h 1657282"/>
              <a:gd name="connsiteX7" fmla="*/ 0 w 2817072"/>
              <a:gd name="connsiteY7" fmla="*/ 291914 h 1657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7072" h="1657282">
                <a:moveTo>
                  <a:pt x="291914" y="0"/>
                </a:moveTo>
                <a:lnTo>
                  <a:pt x="2709183" y="0"/>
                </a:lnTo>
                <a:lnTo>
                  <a:pt x="2817072" y="107889"/>
                </a:lnTo>
                <a:lnTo>
                  <a:pt x="2817072" y="1365368"/>
                </a:lnTo>
                <a:lnTo>
                  <a:pt x="2525158" y="1657282"/>
                </a:lnTo>
                <a:lnTo>
                  <a:pt x="107889" y="1657282"/>
                </a:lnTo>
                <a:lnTo>
                  <a:pt x="0" y="1549393"/>
                </a:lnTo>
                <a:lnTo>
                  <a:pt x="0" y="291914"/>
                </a:lnTo>
                <a:close/>
              </a:path>
            </a:pathLst>
          </a:custGeom>
          <a:ln w="76200" cap="rnd">
            <a:solidFill>
              <a:schemeClr val="bg1">
                <a:lumMod val="50000"/>
              </a:schemeClr>
            </a:solid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373" y="2391170"/>
            <a:ext cx="2684158" cy="3852851"/>
          </a:xfrm>
          <a:prstGeom prst="rect">
            <a:avLst/>
          </a:prstGeom>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rcRect l="11424" t="9064" r="19138" b="9064"/>
          <a:stretch>
            <a:fillRect/>
          </a:stretch>
        </p:blipFill>
        <p:spPr>
          <a:xfrm>
            <a:off x="5321225" y="1409768"/>
            <a:ext cx="2817072" cy="1657282"/>
          </a:xfrm>
          <a:custGeom>
            <a:avLst/>
            <a:gdLst>
              <a:gd name="connsiteX0" fmla="*/ 291914 w 2817072"/>
              <a:gd name="connsiteY0" fmla="*/ 0 h 1657282"/>
              <a:gd name="connsiteX1" fmla="*/ 2709183 w 2817072"/>
              <a:gd name="connsiteY1" fmla="*/ 0 h 1657282"/>
              <a:gd name="connsiteX2" fmla="*/ 2817072 w 2817072"/>
              <a:gd name="connsiteY2" fmla="*/ 107889 h 1657282"/>
              <a:gd name="connsiteX3" fmla="*/ 2817072 w 2817072"/>
              <a:gd name="connsiteY3" fmla="*/ 1365368 h 1657282"/>
              <a:gd name="connsiteX4" fmla="*/ 2525158 w 2817072"/>
              <a:gd name="connsiteY4" fmla="*/ 1657282 h 1657282"/>
              <a:gd name="connsiteX5" fmla="*/ 107889 w 2817072"/>
              <a:gd name="connsiteY5" fmla="*/ 1657282 h 1657282"/>
              <a:gd name="connsiteX6" fmla="*/ 0 w 2817072"/>
              <a:gd name="connsiteY6" fmla="*/ 1549393 h 1657282"/>
              <a:gd name="connsiteX7" fmla="*/ 0 w 2817072"/>
              <a:gd name="connsiteY7" fmla="*/ 291914 h 1657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7072" h="1657282">
                <a:moveTo>
                  <a:pt x="291914" y="0"/>
                </a:moveTo>
                <a:lnTo>
                  <a:pt x="2709183" y="0"/>
                </a:lnTo>
                <a:lnTo>
                  <a:pt x="2817072" y="107889"/>
                </a:lnTo>
                <a:lnTo>
                  <a:pt x="2817072" y="1365368"/>
                </a:lnTo>
                <a:lnTo>
                  <a:pt x="2525158" y="1657282"/>
                </a:lnTo>
                <a:lnTo>
                  <a:pt x="107889" y="1657282"/>
                </a:lnTo>
                <a:lnTo>
                  <a:pt x="0" y="1549393"/>
                </a:lnTo>
                <a:lnTo>
                  <a:pt x="0" y="291914"/>
                </a:lnTo>
                <a:close/>
              </a:path>
            </a:pathLst>
          </a:custGeom>
          <a:ln w="76200" cap="rnd">
            <a:solidFill>
              <a:schemeClr val="bg1">
                <a:lumMod val="50000"/>
              </a:schemeClr>
            </a:solidFill>
          </a:ln>
        </p:spPr>
      </p:pic>
      <p:cxnSp>
        <p:nvCxnSpPr>
          <p:cNvPr id="24" name="Straight Connector 23"/>
          <p:cNvCxnSpPr/>
          <p:nvPr/>
        </p:nvCxnSpPr>
        <p:spPr>
          <a:xfrm>
            <a:off x="5869573" y="1551032"/>
            <a:ext cx="2817225" cy="0"/>
          </a:xfrm>
          <a:prstGeom prst="line">
            <a:avLst/>
          </a:prstGeom>
          <a:ln w="190500" cmpd="dbl">
            <a:solidFill>
              <a:srgbClr val="F08215"/>
            </a:solidFill>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rcRect l="12085" t="5501" r="14935" b="8631"/>
          <a:stretch>
            <a:fillRect/>
          </a:stretch>
        </p:blipFill>
        <p:spPr>
          <a:xfrm>
            <a:off x="5539877" y="3526424"/>
            <a:ext cx="2817072" cy="1657282"/>
          </a:xfrm>
          <a:custGeom>
            <a:avLst/>
            <a:gdLst>
              <a:gd name="connsiteX0" fmla="*/ 291914 w 2817072"/>
              <a:gd name="connsiteY0" fmla="*/ 0 h 1657282"/>
              <a:gd name="connsiteX1" fmla="*/ 2709183 w 2817072"/>
              <a:gd name="connsiteY1" fmla="*/ 0 h 1657282"/>
              <a:gd name="connsiteX2" fmla="*/ 2817072 w 2817072"/>
              <a:gd name="connsiteY2" fmla="*/ 107889 h 1657282"/>
              <a:gd name="connsiteX3" fmla="*/ 2817072 w 2817072"/>
              <a:gd name="connsiteY3" fmla="*/ 1365368 h 1657282"/>
              <a:gd name="connsiteX4" fmla="*/ 2525158 w 2817072"/>
              <a:gd name="connsiteY4" fmla="*/ 1657282 h 1657282"/>
              <a:gd name="connsiteX5" fmla="*/ 107889 w 2817072"/>
              <a:gd name="connsiteY5" fmla="*/ 1657282 h 1657282"/>
              <a:gd name="connsiteX6" fmla="*/ 0 w 2817072"/>
              <a:gd name="connsiteY6" fmla="*/ 1549393 h 1657282"/>
              <a:gd name="connsiteX7" fmla="*/ 0 w 2817072"/>
              <a:gd name="connsiteY7" fmla="*/ 291914 h 1657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7072" h="1657282">
                <a:moveTo>
                  <a:pt x="291914" y="0"/>
                </a:moveTo>
                <a:lnTo>
                  <a:pt x="2709183" y="0"/>
                </a:lnTo>
                <a:lnTo>
                  <a:pt x="2817072" y="107889"/>
                </a:lnTo>
                <a:lnTo>
                  <a:pt x="2817072" y="1365368"/>
                </a:lnTo>
                <a:lnTo>
                  <a:pt x="2525158" y="1657282"/>
                </a:lnTo>
                <a:lnTo>
                  <a:pt x="107889" y="1657282"/>
                </a:lnTo>
                <a:lnTo>
                  <a:pt x="0" y="1549393"/>
                </a:lnTo>
                <a:lnTo>
                  <a:pt x="0" y="291914"/>
                </a:lnTo>
                <a:close/>
              </a:path>
            </a:pathLst>
          </a:custGeom>
          <a:ln w="76200" cap="rnd">
            <a:solidFill>
              <a:schemeClr val="bg1">
                <a:lumMod val="50000"/>
              </a:schemeClr>
            </a:solidFill>
          </a:ln>
        </p:spPr>
      </p:pic>
      <p:sp>
        <p:nvSpPr>
          <p:cNvPr id="23" name="North America"/>
          <p:cNvSpPr/>
          <p:nvPr/>
        </p:nvSpPr>
        <p:spPr>
          <a:xfrm>
            <a:off x="3440486" y="2515689"/>
            <a:ext cx="1453055" cy="494962"/>
          </a:xfrm>
          <a:prstGeom prst="roundRect">
            <a:avLst>
              <a:gd name="adj" fmla="val 50000"/>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Bahamas</a:t>
            </a:r>
          </a:p>
        </p:txBody>
      </p:sp>
      <p:sp>
        <p:nvSpPr>
          <p:cNvPr id="25" name="North America"/>
          <p:cNvSpPr/>
          <p:nvPr/>
        </p:nvSpPr>
        <p:spPr>
          <a:xfrm>
            <a:off x="6301172" y="1464608"/>
            <a:ext cx="2234494" cy="762047"/>
          </a:xfrm>
          <a:prstGeom prst="roundRect">
            <a:avLst>
              <a:gd name="adj" fmla="val 50000"/>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British Columbia, Canada</a:t>
            </a:r>
            <a:endParaRPr lang="en-GB" altLang="en-US" dirty="0">
              <a:solidFill>
                <a:schemeClr val="bg1"/>
              </a:solidFill>
            </a:endParaRPr>
          </a:p>
        </p:txBody>
      </p:sp>
      <p:sp>
        <p:nvSpPr>
          <p:cNvPr id="26" name="North America"/>
          <p:cNvSpPr/>
          <p:nvPr/>
        </p:nvSpPr>
        <p:spPr>
          <a:xfrm>
            <a:off x="5709297" y="4851918"/>
            <a:ext cx="2839589" cy="494962"/>
          </a:xfrm>
          <a:prstGeom prst="roundRect">
            <a:avLst>
              <a:gd name="adj" fmla="val 50000"/>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Monument Valley, USA</a:t>
            </a:r>
            <a:endParaRPr lang="en-GB" altLang="en-US" dirty="0">
              <a:solidFill>
                <a:schemeClr val="bg1"/>
              </a:solidFill>
            </a:endParaRPr>
          </a:p>
        </p:txBody>
      </p:sp>
      <p:sp>
        <p:nvSpPr>
          <p:cNvPr id="27" name="North America"/>
          <p:cNvSpPr/>
          <p:nvPr/>
        </p:nvSpPr>
        <p:spPr>
          <a:xfrm>
            <a:off x="2697711" y="4494570"/>
            <a:ext cx="2684158" cy="494962"/>
          </a:xfrm>
          <a:prstGeom prst="roundRect">
            <a:avLst>
              <a:gd name="adj" fmla="val 50000"/>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Panama City, Panama</a:t>
            </a:r>
          </a:p>
        </p:txBody>
      </p:sp>
    </p:spTree>
    <p:extLst>
      <p:ext uri="{BB962C8B-B14F-4D97-AF65-F5344CB8AC3E}">
        <p14:creationId xmlns:p14="http://schemas.microsoft.com/office/powerpoint/2010/main" val="223292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2"/>
                                        </p:tgtEl>
                                        <p:attrNameLst>
                                          <p:attrName>r</p:attrName>
                                        </p:attrNameLst>
                                      </p:cBhvr>
                                    </p:animRot>
                                  </p:childTnLst>
                                </p:cTn>
                              </p:par>
                              <p:par>
                                <p:cTn id="9" presetID="10" presetClass="entr" presetSubtype="0" fill="hold" nodeType="withEffect">
                                  <p:stCondLst>
                                    <p:cond delay="90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par>
                                <p:cTn id="12" presetID="10" presetClass="entr" presetSubtype="0" fill="hold" nodeType="withEffect">
                                  <p:stCondLst>
                                    <p:cond delay="90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2" presetClass="entr" presetSubtype="4"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70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grpId="0" nodeType="withEffect">
                                  <p:stCondLst>
                                    <p:cond delay="70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7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70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nip Diagonal Corner Rectangle 14"/>
          <p:cNvSpPr/>
          <p:nvPr/>
        </p:nvSpPr>
        <p:spPr>
          <a:xfrm>
            <a:off x="1792711" y="1881052"/>
            <a:ext cx="6518246" cy="3768858"/>
          </a:xfrm>
          <a:prstGeom prst="snip2DiagRect">
            <a:avLst>
              <a:gd name="adj1" fmla="val 17614"/>
              <a:gd name="adj2" fmla="val 14597"/>
            </a:avLst>
          </a:prstGeom>
          <a:solidFill>
            <a:srgbClr val="6E6D6D"/>
          </a:solidFill>
          <a:ln w="76200" cap="rnd">
            <a:solidFill>
              <a:srgbClr val="6E6D6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1622894" y="2070151"/>
            <a:ext cx="6518246" cy="3984771"/>
          </a:xfrm>
          <a:prstGeom prst="snip2DiagRect">
            <a:avLst>
              <a:gd name="adj1" fmla="val 15996"/>
              <a:gd name="adj2" fmla="val 14597"/>
            </a:avLst>
          </a:prstGeom>
          <a:gradFill>
            <a:gsLst>
              <a:gs pos="0">
                <a:schemeClr val="tx1">
                  <a:lumMod val="50000"/>
                  <a:lumOff val="50000"/>
                </a:schemeClr>
              </a:gs>
              <a:gs pos="100000">
                <a:schemeClr val="bg1">
                  <a:lumMod val="85000"/>
                </a:schemeClr>
              </a:gs>
            </a:gsLst>
            <a:lin ang="5400000" scaled="1"/>
          </a:gradFill>
          <a:ln w="76200" cap="rnd">
            <a:solidFill>
              <a:srgbClr val="6E6D6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6B0"/>
                </a:solidFill>
              </a:rPr>
              <a:t>What Is a Landmark?</a:t>
            </a:r>
          </a:p>
        </p:txBody>
      </p:sp>
      <p:cxnSp>
        <p:nvCxnSpPr>
          <p:cNvPr id="24" name="Straight Connector 23"/>
          <p:cNvCxnSpPr/>
          <p:nvPr/>
        </p:nvCxnSpPr>
        <p:spPr>
          <a:xfrm>
            <a:off x="457198" y="2568533"/>
            <a:ext cx="6086477" cy="0"/>
          </a:xfrm>
          <a:prstGeom prst="line">
            <a:avLst/>
          </a:prstGeom>
          <a:ln w="190500" cmpd="dbl">
            <a:solidFill>
              <a:srgbClr val="F08215"/>
            </a:solidFill>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2982720" y="3111149"/>
            <a:ext cx="5264843" cy="2727859"/>
            <a:chOff x="3806580" y="3471011"/>
            <a:chExt cx="5264843" cy="960344"/>
          </a:xfrm>
        </p:grpSpPr>
        <p:sp>
          <p:nvSpPr>
            <p:cNvPr id="25" name="Snip Diagonal Corner Rectangle 24"/>
            <p:cNvSpPr/>
            <p:nvPr/>
          </p:nvSpPr>
          <p:spPr>
            <a:xfrm>
              <a:off x="3806580" y="3471011"/>
              <a:ext cx="5264843" cy="960344"/>
            </a:xfrm>
            <a:prstGeom prst="snip2DiagRect">
              <a:avLst>
                <a:gd name="adj1" fmla="val 10555"/>
                <a:gd name="adj2" fmla="val 10970"/>
              </a:avLst>
            </a:prstGeom>
            <a:solidFill>
              <a:srgbClr val="6E6D6D"/>
            </a:solidFill>
            <a:ln w="76200" cap="rnd">
              <a:solidFill>
                <a:srgbClr val="6E6D6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p:cNvSpPr txBox="1"/>
            <p:nvPr/>
          </p:nvSpPr>
          <p:spPr>
            <a:xfrm>
              <a:off x="3957144" y="3597032"/>
              <a:ext cx="4963713" cy="812646"/>
            </a:xfrm>
            <a:prstGeom prst="rect">
              <a:avLst/>
            </a:prstGeom>
            <a:noFill/>
          </p:spPr>
          <p:txBody>
            <a:bodyPr wrap="square" rtlCol="0">
              <a:spAutoFit/>
            </a:bodyPr>
            <a:lstStyle/>
            <a:p>
              <a:pPr>
                <a:lnSpc>
                  <a:spcPct val="100000"/>
                </a:lnSpc>
                <a:spcBef>
                  <a:spcPct val="0"/>
                </a:spcBef>
                <a:buFontTx/>
                <a:buNone/>
              </a:pPr>
              <a:r>
                <a:rPr lang="en-GB" altLang="en-US" dirty="0">
                  <a:solidFill>
                    <a:schemeClr val="bg1"/>
                  </a:solidFill>
                </a:rPr>
                <a:t>A landmark is something that stands out in an area. For example, it could be a building, a bridge, a lake, a river or a sculpture. It might be special because of its age or size.</a:t>
              </a:r>
            </a:p>
            <a:p>
              <a:pPr>
                <a:lnSpc>
                  <a:spcPct val="100000"/>
                </a:lnSpc>
                <a:spcBef>
                  <a:spcPct val="0"/>
                </a:spcBef>
                <a:buFontTx/>
                <a:buNone/>
              </a:pPr>
              <a:r>
                <a:rPr lang="en-GB" altLang="en-US" dirty="0">
                  <a:solidFill>
                    <a:schemeClr val="bg1"/>
                  </a:solidFill>
                </a:rPr>
                <a:t>A landmark makes a place recognisable. This means you could look at a picture of a landmark and know straight away where it is. </a:t>
              </a:r>
            </a:p>
            <a:p>
              <a:pPr>
                <a:lnSpc>
                  <a:spcPct val="100000"/>
                </a:lnSpc>
                <a:spcBef>
                  <a:spcPct val="0"/>
                </a:spcBef>
                <a:buFontTx/>
                <a:buNone/>
              </a:pPr>
              <a:endParaRPr lang="en-GB" altLang="en-US" dirty="0">
                <a:solidFill>
                  <a:schemeClr val="bg1"/>
                </a:solidFill>
              </a:endParaRPr>
            </a:p>
          </p:txBody>
        </p:sp>
      </p:grpSp>
      <p:grpSp>
        <p:nvGrpSpPr>
          <p:cNvPr id="11" name="Group 10"/>
          <p:cNvGrpSpPr/>
          <p:nvPr/>
        </p:nvGrpSpPr>
        <p:grpSpPr>
          <a:xfrm rot="3172402">
            <a:off x="6980992" y="2334354"/>
            <a:ext cx="469783" cy="469783"/>
            <a:chOff x="7021585" y="1835259"/>
            <a:chExt cx="469783" cy="469783"/>
          </a:xfrm>
        </p:grpSpPr>
        <p:sp>
          <p:nvSpPr>
            <p:cNvPr id="6" name="Oval 5"/>
            <p:cNvSpPr/>
            <p:nvPr/>
          </p:nvSpPr>
          <p:spPr>
            <a:xfrm>
              <a:off x="7021585" y="1835259"/>
              <a:ext cx="469783" cy="469783"/>
            </a:xfrm>
            <a:prstGeom prst="ellipse">
              <a:avLst/>
            </a:prstGeom>
            <a:gradFill flip="none" rotWithShape="1">
              <a:gsLst>
                <a:gs pos="0">
                  <a:srgbClr val="B9B8B8">
                    <a:shade val="30000"/>
                    <a:satMod val="115000"/>
                  </a:srgbClr>
                </a:gs>
                <a:gs pos="50000">
                  <a:srgbClr val="B9B8B8">
                    <a:shade val="67500"/>
                    <a:satMod val="115000"/>
                  </a:srgbClr>
                </a:gs>
                <a:gs pos="100000">
                  <a:srgbClr val="B9B8B8">
                    <a:shade val="100000"/>
                    <a:satMod val="115000"/>
                  </a:srgbClr>
                </a:gs>
              </a:gsLst>
              <a:lin ang="54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p:cNvCxnSpPr/>
            <p:nvPr/>
          </p:nvCxnSpPr>
          <p:spPr>
            <a:xfrm>
              <a:off x="7256476" y="1940653"/>
              <a:ext cx="0" cy="256637"/>
            </a:xfrm>
            <a:prstGeom prst="line">
              <a:avLst/>
            </a:prstGeom>
            <a:ln w="76200" cap="rnd">
              <a:solidFill>
                <a:srgbClr val="6E6D6D"/>
              </a:solidFill>
              <a:round/>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rot="18615515">
            <a:off x="7624057" y="5494033"/>
            <a:ext cx="469783" cy="469783"/>
            <a:chOff x="7021585" y="1835259"/>
            <a:chExt cx="469783" cy="469783"/>
          </a:xfrm>
        </p:grpSpPr>
        <p:sp>
          <p:nvSpPr>
            <p:cNvPr id="13" name="Oval 12"/>
            <p:cNvSpPr/>
            <p:nvPr/>
          </p:nvSpPr>
          <p:spPr>
            <a:xfrm>
              <a:off x="7021585" y="1835259"/>
              <a:ext cx="469783" cy="469783"/>
            </a:xfrm>
            <a:prstGeom prst="ellipse">
              <a:avLst/>
            </a:prstGeom>
            <a:gradFill flip="none" rotWithShape="1">
              <a:gsLst>
                <a:gs pos="0">
                  <a:srgbClr val="B9B8B8">
                    <a:shade val="30000"/>
                    <a:satMod val="115000"/>
                  </a:srgbClr>
                </a:gs>
                <a:gs pos="50000">
                  <a:srgbClr val="B9B8B8">
                    <a:shade val="67500"/>
                    <a:satMod val="115000"/>
                  </a:srgbClr>
                </a:gs>
                <a:gs pos="100000">
                  <a:srgbClr val="B9B8B8">
                    <a:shade val="100000"/>
                    <a:satMod val="115000"/>
                  </a:srgbClr>
                </a:gs>
              </a:gsLst>
              <a:lin ang="54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7256476" y="1940653"/>
              <a:ext cx="0" cy="256637"/>
            </a:xfrm>
            <a:prstGeom prst="line">
              <a:avLst/>
            </a:prstGeom>
            <a:ln w="76200" cap="rnd">
              <a:solidFill>
                <a:srgbClr val="6E6D6D"/>
              </a:solidFill>
              <a:round/>
            </a:ln>
          </p:spPr>
          <p:style>
            <a:lnRef idx="1">
              <a:schemeClr val="accent1"/>
            </a:lnRef>
            <a:fillRef idx="0">
              <a:schemeClr val="accent1"/>
            </a:fillRef>
            <a:effectRef idx="0">
              <a:schemeClr val="accent1"/>
            </a:effectRef>
            <a:fontRef idx="minor">
              <a:schemeClr val="tx1"/>
            </a:fontRef>
          </p:style>
        </p:cxnSp>
      </p:grpSp>
      <p:cxnSp>
        <p:nvCxnSpPr>
          <p:cNvPr id="19" name="Straight Connector 18"/>
          <p:cNvCxnSpPr/>
          <p:nvPr/>
        </p:nvCxnSpPr>
        <p:spPr>
          <a:xfrm>
            <a:off x="448489" y="5782488"/>
            <a:ext cx="2817225" cy="0"/>
          </a:xfrm>
          <a:prstGeom prst="line">
            <a:avLst/>
          </a:prstGeom>
          <a:ln w="190500" cmpd="dbl">
            <a:solidFill>
              <a:srgbClr val="6E6D6D"/>
            </a:solidFill>
          </a:ln>
        </p:spPr>
        <p:style>
          <a:lnRef idx="1">
            <a:schemeClr val="accent1"/>
          </a:lnRef>
          <a:fillRef idx="0">
            <a:schemeClr val="accent1"/>
          </a:fillRef>
          <a:effectRef idx="0">
            <a:schemeClr val="accent1"/>
          </a:effectRef>
          <a:fontRef idx="minor">
            <a:schemeClr val="tx1"/>
          </a:fontRef>
        </p:style>
      </p:cxnSp>
      <p:sp>
        <p:nvSpPr>
          <p:cNvPr id="20" name="North America"/>
          <p:cNvSpPr/>
          <p:nvPr/>
        </p:nvSpPr>
        <p:spPr>
          <a:xfrm>
            <a:off x="1792711" y="1503207"/>
            <a:ext cx="4875428" cy="644134"/>
          </a:xfrm>
          <a:prstGeom prst="roundRect">
            <a:avLst>
              <a:gd name="adj" fmla="val 50000"/>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Can you remember what a landmark is?</a:t>
            </a:r>
            <a:endParaRPr lang="en-GB" altLang="en-US" b="1" dirty="0">
              <a:solidFill>
                <a:schemeClr val="bg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514" y="1564234"/>
            <a:ext cx="2183173" cy="4766768"/>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731" y="3188339"/>
            <a:ext cx="2539554" cy="3137891"/>
          </a:xfrm>
          <a:prstGeom prst="rect">
            <a:avLst/>
          </a:prstGeom>
        </p:spPr>
      </p:pic>
    </p:spTree>
    <p:extLst>
      <p:ext uri="{BB962C8B-B14F-4D97-AF65-F5344CB8AC3E}">
        <p14:creationId xmlns:p14="http://schemas.microsoft.com/office/powerpoint/2010/main" val="426768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2"/>
                                        </p:tgtEl>
                                        <p:attrNameLst>
                                          <p:attrName>r</p:attrName>
                                        </p:attrNameLst>
                                      </p:cBhvr>
                                    </p:animRot>
                                  </p:childTnLst>
                                </p:cTn>
                              </p:par>
                              <p:par>
                                <p:cTn id="9" presetID="10" presetClass="entr" presetSubtype="0" fill="hold" nodeType="withEffect">
                                  <p:stCondLst>
                                    <p:cond delay="90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par>
                                <p:cTn id="12" presetID="10" presetClass="entr" presetSubtype="0" fill="hold" nodeType="withEffect">
                                  <p:stCondLst>
                                    <p:cond delay="90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grpId="0" nodeType="withEffect">
                                  <p:stCondLst>
                                    <p:cond delay="70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3"/>
                                        </p:tgtEl>
                                        <p:attrNameLst>
                                          <p:attrName>ppt_x</p:attrName>
                                        </p:attrNameLst>
                                      </p:cBhvr>
                                      <p:tavLst>
                                        <p:tav tm="0">
                                          <p:val>
                                            <p:strVal val="ppt_x"/>
                                          </p:val>
                                        </p:tav>
                                        <p:tav tm="100000">
                                          <p:val>
                                            <p:strVal val="ppt_x"/>
                                          </p:val>
                                        </p:tav>
                                      </p:tavLst>
                                    </p:anim>
                                    <p:anim calcmode="lin" valueType="num">
                                      <p:cBhvr additive="base">
                                        <p:cTn id="22" dur="500"/>
                                        <p:tgtEl>
                                          <p:spTgt spid="3"/>
                                        </p:tgtEl>
                                        <p:attrNameLst>
                                          <p:attrName>ppt_y</p:attrName>
                                        </p:attrNameLst>
                                      </p:cBhvr>
                                      <p:tavLst>
                                        <p:tav tm="0">
                                          <p:val>
                                            <p:strVal val="ppt_y"/>
                                          </p:val>
                                        </p:tav>
                                        <p:tav tm="100000">
                                          <p:val>
                                            <p:strVal val="1+ppt_h/2"/>
                                          </p:val>
                                        </p:tav>
                                      </p:tavLst>
                                    </p:anim>
                                    <p:set>
                                      <p:cBhvr>
                                        <p:cTn id="23" dur="1" fill="hold">
                                          <p:stCondLst>
                                            <p:cond delay="499"/>
                                          </p:stCondLst>
                                        </p:cTn>
                                        <p:tgtEl>
                                          <p:spTgt spid="3"/>
                                        </p:tgtEl>
                                        <p:attrNameLst>
                                          <p:attrName>style.visibility</p:attrName>
                                        </p:attrNameLst>
                                      </p:cBhvr>
                                      <p:to>
                                        <p:strVal val="hidden"/>
                                      </p:to>
                                    </p:set>
                                  </p:childTnLst>
                                </p:cTn>
                              </p:par>
                              <p:par>
                                <p:cTn id="24" presetID="10" presetClass="entr" presetSubtype="0" fill="hold" nodeType="withEffect">
                                  <p:stCondLst>
                                    <p:cond delay="20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par>
                                <p:cTn id="27" presetID="2" presetClass="entr" presetSubtype="4" fill="hold" nodeType="withEffect">
                                  <p:stCondLst>
                                    <p:cond delay="20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0076B0"/>
                </a:solidFill>
              </a:rPr>
              <a:t>Famous Landmarks</a:t>
            </a:r>
          </a:p>
        </p:txBody>
      </p:sp>
      <p:grpSp>
        <p:nvGrpSpPr>
          <p:cNvPr id="16" name="Group 15"/>
          <p:cNvGrpSpPr/>
          <p:nvPr/>
        </p:nvGrpSpPr>
        <p:grpSpPr>
          <a:xfrm>
            <a:off x="415125" y="3374051"/>
            <a:ext cx="8273369" cy="3041498"/>
            <a:chOff x="415125" y="3374051"/>
            <a:chExt cx="8273369" cy="3041498"/>
          </a:xfrm>
        </p:grpSpPr>
        <p:sp>
          <p:nvSpPr>
            <p:cNvPr id="34" name="Rounded Rectangle 33"/>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F08215"/>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Picture 34"/>
            <p:cNvPicPr>
              <a:picLocks noChangeAspect="1"/>
            </p:cNvPicPr>
            <p:nvPr/>
          </p:nvPicPr>
          <p:blipFill rotWithShape="1">
            <a:blip r:embed="rId2"/>
            <a:srcRect l="68561" t="14577" r="6521" b="14629"/>
            <a:stretch/>
          </p:blipFill>
          <p:spPr>
            <a:xfrm rot="5400000">
              <a:off x="3729052" y="1467329"/>
              <a:ext cx="1634293" cy="8262147"/>
            </a:xfrm>
            <a:prstGeom prst="rect">
              <a:avLst/>
            </a:prstGeom>
          </p:spPr>
        </p:pic>
      </p:grpSp>
      <p:sp>
        <p:nvSpPr>
          <p:cNvPr id="25" name="Snip Diagonal Corner Rectangle 24"/>
          <p:cNvSpPr/>
          <p:nvPr/>
        </p:nvSpPr>
        <p:spPr>
          <a:xfrm>
            <a:off x="986466" y="1566188"/>
            <a:ext cx="5040708" cy="3005812"/>
          </a:xfrm>
          <a:prstGeom prst="snip2DiagRect">
            <a:avLst>
              <a:gd name="adj1" fmla="val 17614"/>
              <a:gd name="adj2" fmla="val 14597"/>
            </a:avLst>
          </a:prstGeom>
          <a:solidFill>
            <a:srgbClr val="6E6D6D"/>
          </a:solidFill>
          <a:ln w="76200" cap="rnd">
            <a:solidFill>
              <a:srgbClr val="6E6D6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Snip Diagonal Corner Rectangle 17"/>
          <p:cNvSpPr/>
          <p:nvPr/>
        </p:nvSpPr>
        <p:spPr>
          <a:xfrm>
            <a:off x="846145" y="1473202"/>
            <a:ext cx="4964720" cy="2980812"/>
          </a:xfrm>
          <a:prstGeom prst="snip2DiagRect">
            <a:avLst>
              <a:gd name="adj1" fmla="val 15996"/>
              <a:gd name="adj2" fmla="val 14597"/>
            </a:avLst>
          </a:prstGeom>
          <a:gradFill>
            <a:gsLst>
              <a:gs pos="0">
                <a:schemeClr val="tx1">
                  <a:lumMod val="25000"/>
                  <a:lumOff val="75000"/>
                </a:schemeClr>
              </a:gs>
              <a:gs pos="100000">
                <a:schemeClr val="tx1">
                  <a:lumMod val="10000"/>
                  <a:lumOff val="90000"/>
                </a:schemeClr>
              </a:gs>
            </a:gsLst>
            <a:lin ang="5400000" scaled="1"/>
          </a:gradFill>
          <a:ln w="76200" cap="rnd">
            <a:solidFill>
              <a:srgbClr val="6E6D6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1347304" y="1826785"/>
            <a:ext cx="4139095" cy="646331"/>
          </a:xfrm>
          <a:prstGeom prst="rect">
            <a:avLst/>
          </a:prstGeom>
          <a:noFill/>
        </p:spPr>
        <p:txBody>
          <a:bodyPr wrap="square" rtlCol="0">
            <a:spAutoFit/>
          </a:bodyPr>
          <a:lstStyle/>
          <a:p>
            <a:r>
              <a:rPr lang="en-GB" altLang="en-US" dirty="0"/>
              <a:t>Do you recognise any of these </a:t>
            </a:r>
            <a:r>
              <a:rPr lang="en-GB" altLang="en-US" b="1" dirty="0"/>
              <a:t>famous landmarks</a:t>
            </a:r>
            <a:r>
              <a:rPr lang="en-GB" altLang="en-US" dirty="0"/>
              <a:t> from around the world?</a:t>
            </a:r>
            <a:endParaRPr lang="en-GB" dirty="0">
              <a:solidFill>
                <a:srgbClr val="232321"/>
              </a:solidFill>
            </a:endParaRPr>
          </a:p>
        </p:txBody>
      </p:sp>
      <p:grpSp>
        <p:nvGrpSpPr>
          <p:cNvPr id="26" name="Group 25"/>
          <p:cNvGrpSpPr/>
          <p:nvPr/>
        </p:nvGrpSpPr>
        <p:grpSpPr>
          <a:xfrm rot="3172402">
            <a:off x="1222881" y="3724799"/>
            <a:ext cx="469783" cy="469783"/>
            <a:chOff x="7021585" y="1835259"/>
            <a:chExt cx="469783" cy="469783"/>
          </a:xfrm>
        </p:grpSpPr>
        <p:sp>
          <p:nvSpPr>
            <p:cNvPr id="27" name="Oval 26"/>
            <p:cNvSpPr/>
            <p:nvPr/>
          </p:nvSpPr>
          <p:spPr>
            <a:xfrm>
              <a:off x="7021585" y="1835259"/>
              <a:ext cx="469783" cy="469783"/>
            </a:xfrm>
            <a:prstGeom prst="ellipse">
              <a:avLst/>
            </a:prstGeom>
            <a:gradFill flip="none" rotWithShape="1">
              <a:gsLst>
                <a:gs pos="0">
                  <a:srgbClr val="B9B8B8">
                    <a:shade val="30000"/>
                    <a:satMod val="115000"/>
                  </a:srgbClr>
                </a:gs>
                <a:gs pos="50000">
                  <a:srgbClr val="B9B8B8">
                    <a:shade val="67500"/>
                    <a:satMod val="115000"/>
                  </a:srgbClr>
                </a:gs>
                <a:gs pos="100000">
                  <a:srgbClr val="B9B8B8">
                    <a:shade val="100000"/>
                    <a:satMod val="115000"/>
                  </a:srgbClr>
                </a:gs>
              </a:gsLst>
              <a:lin ang="54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p:cNvCxnSpPr/>
            <p:nvPr/>
          </p:nvCxnSpPr>
          <p:spPr>
            <a:xfrm>
              <a:off x="7256476" y="1940653"/>
              <a:ext cx="0" cy="256637"/>
            </a:xfrm>
            <a:prstGeom prst="line">
              <a:avLst/>
            </a:prstGeom>
            <a:ln w="76200" cap="rnd">
              <a:solidFill>
                <a:srgbClr val="6E6D6D"/>
              </a:solidFill>
              <a:round/>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rot="18615515">
            <a:off x="2062518" y="2761616"/>
            <a:ext cx="469783" cy="469783"/>
            <a:chOff x="7021585" y="1835259"/>
            <a:chExt cx="469783" cy="469783"/>
          </a:xfrm>
        </p:grpSpPr>
        <p:sp>
          <p:nvSpPr>
            <p:cNvPr id="32" name="Oval 31"/>
            <p:cNvSpPr/>
            <p:nvPr/>
          </p:nvSpPr>
          <p:spPr>
            <a:xfrm>
              <a:off x="7021585" y="1835259"/>
              <a:ext cx="469783" cy="469783"/>
            </a:xfrm>
            <a:prstGeom prst="ellipse">
              <a:avLst/>
            </a:prstGeom>
            <a:gradFill flip="none" rotWithShape="1">
              <a:gsLst>
                <a:gs pos="0">
                  <a:srgbClr val="B9B8B8">
                    <a:shade val="30000"/>
                    <a:satMod val="115000"/>
                  </a:srgbClr>
                </a:gs>
                <a:gs pos="50000">
                  <a:srgbClr val="B9B8B8">
                    <a:shade val="67500"/>
                    <a:satMod val="115000"/>
                  </a:srgbClr>
                </a:gs>
                <a:gs pos="100000">
                  <a:srgbClr val="B9B8B8">
                    <a:shade val="100000"/>
                    <a:satMod val="115000"/>
                  </a:srgbClr>
                </a:gs>
              </a:gsLst>
              <a:lin ang="54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Straight Connector 32"/>
            <p:cNvCxnSpPr/>
            <p:nvPr/>
          </p:nvCxnSpPr>
          <p:spPr>
            <a:xfrm>
              <a:off x="7256476" y="1940653"/>
              <a:ext cx="0" cy="256637"/>
            </a:xfrm>
            <a:prstGeom prst="line">
              <a:avLst/>
            </a:prstGeom>
            <a:ln w="76200" cap="rnd">
              <a:solidFill>
                <a:srgbClr val="6E6D6D"/>
              </a:solidFill>
              <a:round/>
            </a:ln>
          </p:spPr>
          <p:style>
            <a:lnRef idx="1">
              <a:schemeClr val="accent1"/>
            </a:lnRef>
            <a:fillRef idx="0">
              <a:schemeClr val="accent1"/>
            </a:fillRef>
            <a:effectRef idx="0">
              <a:schemeClr val="accent1"/>
            </a:effectRef>
            <a:fontRef idx="minor">
              <a:schemeClr val="tx1"/>
            </a:fontRef>
          </p:style>
        </p:cxnSp>
      </p:gr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rcRect l="4930" t="8229" r="6302" b="9464"/>
          <a:stretch>
            <a:fillRect/>
          </a:stretch>
        </p:blipFill>
        <p:spPr>
          <a:xfrm>
            <a:off x="3020153" y="2717095"/>
            <a:ext cx="2985459" cy="1843994"/>
          </a:xfrm>
          <a:custGeom>
            <a:avLst/>
            <a:gdLst>
              <a:gd name="connsiteX0" fmla="*/ 534353 w 2985459"/>
              <a:gd name="connsiteY0" fmla="*/ 0 h 1843994"/>
              <a:gd name="connsiteX1" fmla="*/ 2716291 w 2985459"/>
              <a:gd name="connsiteY1" fmla="*/ 0 h 1843994"/>
              <a:gd name="connsiteX2" fmla="*/ 2985459 w 2985459"/>
              <a:gd name="connsiteY2" fmla="*/ 269168 h 1843994"/>
              <a:gd name="connsiteX3" fmla="*/ 2985459 w 2985459"/>
              <a:gd name="connsiteY3" fmla="*/ 1309641 h 1843994"/>
              <a:gd name="connsiteX4" fmla="*/ 2451106 w 2985459"/>
              <a:gd name="connsiteY4" fmla="*/ 1843994 h 1843994"/>
              <a:gd name="connsiteX5" fmla="*/ 269168 w 2985459"/>
              <a:gd name="connsiteY5" fmla="*/ 1843994 h 1843994"/>
              <a:gd name="connsiteX6" fmla="*/ 0 w 2985459"/>
              <a:gd name="connsiteY6" fmla="*/ 1574826 h 1843994"/>
              <a:gd name="connsiteX7" fmla="*/ 0 w 2985459"/>
              <a:gd name="connsiteY7" fmla="*/ 534353 h 184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5459" h="1843994">
                <a:moveTo>
                  <a:pt x="534353" y="0"/>
                </a:moveTo>
                <a:lnTo>
                  <a:pt x="2716291" y="0"/>
                </a:lnTo>
                <a:lnTo>
                  <a:pt x="2985459" y="269168"/>
                </a:lnTo>
                <a:lnTo>
                  <a:pt x="2985459" y="1309641"/>
                </a:lnTo>
                <a:lnTo>
                  <a:pt x="2451106" y="1843994"/>
                </a:lnTo>
                <a:lnTo>
                  <a:pt x="269168" y="1843994"/>
                </a:lnTo>
                <a:lnTo>
                  <a:pt x="0" y="1574826"/>
                </a:lnTo>
                <a:lnTo>
                  <a:pt x="0" y="534353"/>
                </a:lnTo>
                <a:close/>
              </a:path>
            </a:pathLst>
          </a:custGeom>
          <a:ln w="76200" cap="rnd">
            <a:solidFill>
              <a:schemeClr val="bg1">
                <a:lumMod val="50000"/>
              </a:schemeClr>
            </a:solidFill>
          </a:ln>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rcRect l="2702" t="10252" r="2730" b="2131"/>
          <a:stretch>
            <a:fillRect/>
          </a:stretch>
        </p:blipFill>
        <p:spPr>
          <a:xfrm>
            <a:off x="5367932" y="4305499"/>
            <a:ext cx="2985459" cy="1843994"/>
          </a:xfrm>
          <a:custGeom>
            <a:avLst/>
            <a:gdLst>
              <a:gd name="connsiteX0" fmla="*/ 534353 w 2985459"/>
              <a:gd name="connsiteY0" fmla="*/ 0 h 1843994"/>
              <a:gd name="connsiteX1" fmla="*/ 2716291 w 2985459"/>
              <a:gd name="connsiteY1" fmla="*/ 0 h 1843994"/>
              <a:gd name="connsiteX2" fmla="*/ 2985459 w 2985459"/>
              <a:gd name="connsiteY2" fmla="*/ 269168 h 1843994"/>
              <a:gd name="connsiteX3" fmla="*/ 2985459 w 2985459"/>
              <a:gd name="connsiteY3" fmla="*/ 1309641 h 1843994"/>
              <a:gd name="connsiteX4" fmla="*/ 2451106 w 2985459"/>
              <a:gd name="connsiteY4" fmla="*/ 1843994 h 1843994"/>
              <a:gd name="connsiteX5" fmla="*/ 269168 w 2985459"/>
              <a:gd name="connsiteY5" fmla="*/ 1843994 h 1843994"/>
              <a:gd name="connsiteX6" fmla="*/ 0 w 2985459"/>
              <a:gd name="connsiteY6" fmla="*/ 1574826 h 1843994"/>
              <a:gd name="connsiteX7" fmla="*/ 0 w 2985459"/>
              <a:gd name="connsiteY7" fmla="*/ 534353 h 184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5459" h="1843994">
                <a:moveTo>
                  <a:pt x="534353" y="0"/>
                </a:moveTo>
                <a:lnTo>
                  <a:pt x="2716291" y="0"/>
                </a:lnTo>
                <a:lnTo>
                  <a:pt x="2985459" y="269168"/>
                </a:lnTo>
                <a:lnTo>
                  <a:pt x="2985459" y="1309641"/>
                </a:lnTo>
                <a:lnTo>
                  <a:pt x="2451106" y="1843994"/>
                </a:lnTo>
                <a:lnTo>
                  <a:pt x="269168" y="1843994"/>
                </a:lnTo>
                <a:lnTo>
                  <a:pt x="0" y="1574826"/>
                </a:lnTo>
                <a:lnTo>
                  <a:pt x="0" y="534353"/>
                </a:lnTo>
                <a:close/>
              </a:path>
            </a:pathLst>
          </a:custGeom>
          <a:ln w="76200" cap="rnd">
            <a:solidFill>
              <a:schemeClr val="bg1">
                <a:lumMod val="50000"/>
              </a:schemeClr>
            </a:solidFill>
          </a:ln>
        </p:spPr>
      </p:pic>
      <p:grpSp>
        <p:nvGrpSpPr>
          <p:cNvPr id="22" name="Group 21"/>
          <p:cNvGrpSpPr/>
          <p:nvPr/>
        </p:nvGrpSpPr>
        <p:grpSpPr>
          <a:xfrm>
            <a:off x="5912452" y="1172080"/>
            <a:ext cx="2400431" cy="3481481"/>
            <a:chOff x="6179274" y="1060300"/>
            <a:chExt cx="2400431" cy="3481481"/>
          </a:xfrm>
        </p:grpSpPr>
        <p:sp>
          <p:nvSpPr>
            <p:cNvPr id="36" name="Oval 35"/>
            <p:cNvSpPr/>
            <p:nvPr/>
          </p:nvSpPr>
          <p:spPr>
            <a:xfrm>
              <a:off x="6254374" y="1473201"/>
              <a:ext cx="2294472" cy="2294472"/>
            </a:xfrm>
            <a:prstGeom prst="ellipse">
              <a:avLst/>
            </a:prstGeom>
            <a:gradFill>
              <a:gsLst>
                <a:gs pos="50000">
                  <a:schemeClr val="bg1">
                    <a:lumMod val="85000"/>
                  </a:schemeClr>
                </a:gs>
                <a:gs pos="100000">
                  <a:schemeClr val="tx1">
                    <a:lumMod val="75000"/>
                    <a:lumOff val="25000"/>
                  </a:schemeClr>
                </a:gs>
                <a:gs pos="0">
                  <a:schemeClr val="tx1">
                    <a:lumMod val="75000"/>
                    <a:lumOff val="25000"/>
                  </a:schemeClr>
                </a:gs>
              </a:gsLst>
              <a:lin ang="16200000" scaled="1"/>
            </a:gra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flipH="1">
              <a:off x="6179274" y="1060300"/>
              <a:ext cx="2400431" cy="3481481"/>
            </a:xfrm>
            <a:custGeom>
              <a:avLst/>
              <a:gdLst>
                <a:gd name="connsiteX0" fmla="*/ 2400431 w 2400431"/>
                <a:gd name="connsiteY0" fmla="*/ 0 h 3481481"/>
                <a:gd name="connsiteX1" fmla="*/ 0 w 2400431"/>
                <a:gd name="connsiteY1" fmla="*/ 0 h 3481481"/>
                <a:gd name="connsiteX2" fmla="*/ 0 w 2400431"/>
                <a:gd name="connsiteY2" fmla="*/ 3481481 h 3481481"/>
                <a:gd name="connsiteX3" fmla="*/ 402264 w 2400431"/>
                <a:gd name="connsiteY3" fmla="*/ 3481481 h 3481481"/>
                <a:gd name="connsiteX4" fmla="*/ 402264 w 2400431"/>
                <a:gd name="connsiteY4" fmla="*/ 2884260 h 3481481"/>
                <a:gd name="connsiteX5" fmla="*/ 478805 w 2400431"/>
                <a:gd name="connsiteY5" fmla="*/ 2884260 h 3481481"/>
                <a:gd name="connsiteX6" fmla="*/ 532210 w 2400431"/>
                <a:gd name="connsiteY6" fmla="*/ 2472838 h 3481481"/>
                <a:gd name="connsiteX7" fmla="*/ 608192 w 2400431"/>
                <a:gd name="connsiteY7" fmla="*/ 2512139 h 3481481"/>
                <a:gd name="connsiteX8" fmla="*/ 694654 w 2400431"/>
                <a:gd name="connsiteY8" fmla="*/ 2572400 h 3481481"/>
                <a:gd name="connsiteX9" fmla="*/ 796836 w 2400431"/>
                <a:gd name="connsiteY9" fmla="*/ 2606461 h 3481481"/>
                <a:gd name="connsiteX10" fmla="*/ 909498 w 2400431"/>
                <a:gd name="connsiteY10" fmla="*/ 2648382 h 3481481"/>
                <a:gd name="connsiteX11" fmla="*/ 1014301 w 2400431"/>
                <a:gd name="connsiteY11" fmla="*/ 2677203 h 3481481"/>
                <a:gd name="connsiteX12" fmla="*/ 1155784 w 2400431"/>
                <a:gd name="connsiteY12" fmla="*/ 2690303 h 3481481"/>
                <a:gd name="connsiteX13" fmla="*/ 1252726 w 2400431"/>
                <a:gd name="connsiteY13" fmla="*/ 2682443 h 3481481"/>
                <a:gd name="connsiteX14" fmla="*/ 1341808 w 2400431"/>
                <a:gd name="connsiteY14" fmla="*/ 2671962 h 3481481"/>
                <a:gd name="connsiteX15" fmla="*/ 1441370 w 2400431"/>
                <a:gd name="connsiteY15" fmla="*/ 2648382 h 3481481"/>
                <a:gd name="connsiteX16" fmla="*/ 1514732 w 2400431"/>
                <a:gd name="connsiteY16" fmla="*/ 2624801 h 3481481"/>
                <a:gd name="connsiteX17" fmla="*/ 1590713 w 2400431"/>
                <a:gd name="connsiteY17" fmla="*/ 2593361 h 3481481"/>
                <a:gd name="connsiteX18" fmla="*/ 1653595 w 2400431"/>
                <a:gd name="connsiteY18" fmla="*/ 2567160 h 3481481"/>
                <a:gd name="connsiteX19" fmla="*/ 1719096 w 2400431"/>
                <a:gd name="connsiteY19" fmla="*/ 2530479 h 3481481"/>
                <a:gd name="connsiteX20" fmla="*/ 1784598 w 2400431"/>
                <a:gd name="connsiteY20" fmla="*/ 2485938 h 3481481"/>
                <a:gd name="connsiteX21" fmla="*/ 1852719 w 2400431"/>
                <a:gd name="connsiteY21" fmla="*/ 2441397 h 3481481"/>
                <a:gd name="connsiteX22" fmla="*/ 1865819 w 2400431"/>
                <a:gd name="connsiteY22" fmla="*/ 2548820 h 3481481"/>
                <a:gd name="connsiteX23" fmla="*/ 1902500 w 2400431"/>
                <a:gd name="connsiteY23" fmla="*/ 2708643 h 3481481"/>
                <a:gd name="connsiteX24" fmla="*/ 1972369 w 2400431"/>
                <a:gd name="connsiteY24" fmla="*/ 2884260 h 3481481"/>
                <a:gd name="connsiteX25" fmla="*/ 2262992 w 2400431"/>
                <a:gd name="connsiteY25" fmla="*/ 2884260 h 3481481"/>
                <a:gd name="connsiteX26" fmla="*/ 2262992 w 2400431"/>
                <a:gd name="connsiteY26" fmla="*/ 3481481 h 3481481"/>
                <a:gd name="connsiteX27" fmla="*/ 2400431 w 2400431"/>
                <a:gd name="connsiteY27" fmla="*/ 3481481 h 348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400431" h="3481481">
                  <a:moveTo>
                    <a:pt x="2400431" y="0"/>
                  </a:moveTo>
                  <a:lnTo>
                    <a:pt x="0" y="0"/>
                  </a:lnTo>
                  <a:lnTo>
                    <a:pt x="0" y="3481481"/>
                  </a:lnTo>
                  <a:lnTo>
                    <a:pt x="402264" y="3481481"/>
                  </a:lnTo>
                  <a:lnTo>
                    <a:pt x="402264" y="2884260"/>
                  </a:lnTo>
                  <a:lnTo>
                    <a:pt x="478805" y="2884260"/>
                  </a:lnTo>
                  <a:lnTo>
                    <a:pt x="532210" y="2472838"/>
                  </a:lnTo>
                  <a:lnTo>
                    <a:pt x="608192" y="2512139"/>
                  </a:lnTo>
                  <a:lnTo>
                    <a:pt x="694654" y="2572400"/>
                  </a:lnTo>
                  <a:lnTo>
                    <a:pt x="796836" y="2606461"/>
                  </a:lnTo>
                  <a:lnTo>
                    <a:pt x="909498" y="2648382"/>
                  </a:lnTo>
                  <a:lnTo>
                    <a:pt x="1014301" y="2677203"/>
                  </a:lnTo>
                  <a:lnTo>
                    <a:pt x="1155784" y="2690303"/>
                  </a:lnTo>
                  <a:lnTo>
                    <a:pt x="1252726" y="2682443"/>
                  </a:lnTo>
                  <a:lnTo>
                    <a:pt x="1341808" y="2671962"/>
                  </a:lnTo>
                  <a:lnTo>
                    <a:pt x="1441370" y="2648382"/>
                  </a:lnTo>
                  <a:lnTo>
                    <a:pt x="1514732" y="2624801"/>
                  </a:lnTo>
                  <a:lnTo>
                    <a:pt x="1590713" y="2593361"/>
                  </a:lnTo>
                  <a:lnTo>
                    <a:pt x="1653595" y="2567160"/>
                  </a:lnTo>
                  <a:lnTo>
                    <a:pt x="1719096" y="2530479"/>
                  </a:lnTo>
                  <a:lnTo>
                    <a:pt x="1784598" y="2485938"/>
                  </a:lnTo>
                  <a:lnTo>
                    <a:pt x="1852719" y="2441397"/>
                  </a:lnTo>
                  <a:lnTo>
                    <a:pt x="1865819" y="2548820"/>
                  </a:lnTo>
                  <a:lnTo>
                    <a:pt x="1902500" y="2708643"/>
                  </a:lnTo>
                  <a:lnTo>
                    <a:pt x="1972369" y="2884260"/>
                  </a:lnTo>
                  <a:lnTo>
                    <a:pt x="2262992" y="2884260"/>
                  </a:lnTo>
                  <a:lnTo>
                    <a:pt x="2262992" y="3481481"/>
                  </a:lnTo>
                  <a:lnTo>
                    <a:pt x="2400431" y="3481481"/>
                  </a:lnTo>
                  <a:close/>
                </a:path>
              </a:pathLst>
            </a:custGeom>
          </p:spPr>
        </p:pic>
      </p:grpSp>
      <p:sp>
        <p:nvSpPr>
          <p:cNvPr id="39" name="North America"/>
          <p:cNvSpPr/>
          <p:nvPr/>
        </p:nvSpPr>
        <p:spPr>
          <a:xfrm>
            <a:off x="1949968" y="3571537"/>
            <a:ext cx="2269574" cy="494962"/>
          </a:xfrm>
          <a:prstGeom prst="roundRect">
            <a:avLst>
              <a:gd name="adj" fmla="val 50000"/>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Uluru, Australia</a:t>
            </a:r>
          </a:p>
        </p:txBody>
      </p:sp>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rcRect l="9291" t="4858" r="1567" b="12960"/>
          <a:stretch>
            <a:fillRect/>
          </a:stretch>
        </p:blipFill>
        <p:spPr>
          <a:xfrm>
            <a:off x="672761" y="4394194"/>
            <a:ext cx="2943407" cy="1809036"/>
          </a:xfrm>
          <a:custGeom>
            <a:avLst/>
            <a:gdLst>
              <a:gd name="connsiteX0" fmla="*/ 503201 w 2943407"/>
              <a:gd name="connsiteY0" fmla="*/ 0 h 1809036"/>
              <a:gd name="connsiteX1" fmla="*/ 2679342 w 2943407"/>
              <a:gd name="connsiteY1" fmla="*/ 0 h 1809036"/>
              <a:gd name="connsiteX2" fmla="*/ 2943407 w 2943407"/>
              <a:gd name="connsiteY2" fmla="*/ 264065 h 1809036"/>
              <a:gd name="connsiteX3" fmla="*/ 2943407 w 2943407"/>
              <a:gd name="connsiteY3" fmla="*/ 1305835 h 1809036"/>
              <a:gd name="connsiteX4" fmla="*/ 2440206 w 2943407"/>
              <a:gd name="connsiteY4" fmla="*/ 1809036 h 1809036"/>
              <a:gd name="connsiteX5" fmla="*/ 264065 w 2943407"/>
              <a:gd name="connsiteY5" fmla="*/ 1809036 h 1809036"/>
              <a:gd name="connsiteX6" fmla="*/ 0 w 2943407"/>
              <a:gd name="connsiteY6" fmla="*/ 1544971 h 1809036"/>
              <a:gd name="connsiteX7" fmla="*/ 0 w 2943407"/>
              <a:gd name="connsiteY7" fmla="*/ 503201 h 180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407" h="1809036">
                <a:moveTo>
                  <a:pt x="503201" y="0"/>
                </a:moveTo>
                <a:lnTo>
                  <a:pt x="2679342" y="0"/>
                </a:lnTo>
                <a:lnTo>
                  <a:pt x="2943407" y="264065"/>
                </a:lnTo>
                <a:lnTo>
                  <a:pt x="2943407" y="1305835"/>
                </a:lnTo>
                <a:lnTo>
                  <a:pt x="2440206" y="1809036"/>
                </a:lnTo>
                <a:lnTo>
                  <a:pt x="264065" y="1809036"/>
                </a:lnTo>
                <a:lnTo>
                  <a:pt x="0" y="1544971"/>
                </a:lnTo>
                <a:lnTo>
                  <a:pt x="0" y="503201"/>
                </a:lnTo>
                <a:close/>
              </a:path>
            </a:pathLst>
          </a:custGeom>
          <a:ln w="76200">
            <a:solidFill>
              <a:srgbClr val="6E6D6D"/>
            </a:solidFill>
          </a:ln>
        </p:spPr>
      </p:pic>
      <p:sp>
        <p:nvSpPr>
          <p:cNvPr id="40" name="North America"/>
          <p:cNvSpPr/>
          <p:nvPr/>
        </p:nvSpPr>
        <p:spPr>
          <a:xfrm>
            <a:off x="2372033" y="5484243"/>
            <a:ext cx="2660796" cy="494962"/>
          </a:xfrm>
          <a:prstGeom prst="roundRect">
            <a:avLst>
              <a:gd name="adj" fmla="val 50000"/>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Giant’s Causeway, UK</a:t>
            </a:r>
          </a:p>
        </p:txBody>
      </p:sp>
      <p:sp>
        <p:nvSpPr>
          <p:cNvPr id="41" name="North America"/>
          <p:cNvSpPr/>
          <p:nvPr/>
        </p:nvSpPr>
        <p:spPr>
          <a:xfrm>
            <a:off x="4442562" y="4429888"/>
            <a:ext cx="2269574" cy="710271"/>
          </a:xfrm>
          <a:prstGeom prst="roundRect">
            <a:avLst>
              <a:gd name="adj" fmla="val 50000"/>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The Golden Gate Bridge, USA</a:t>
            </a:r>
          </a:p>
        </p:txBody>
      </p:sp>
    </p:spTree>
    <p:extLst>
      <p:ext uri="{BB962C8B-B14F-4D97-AF65-F5344CB8AC3E}">
        <p14:creationId xmlns:p14="http://schemas.microsoft.com/office/powerpoint/2010/main" val="234835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2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31"/>
                                        </p:tgtEl>
                                        <p:attrNameLst>
                                          <p:attrName>r</p:attrName>
                                        </p:attrNameLst>
                                      </p:cBhvr>
                                    </p:animRot>
                                  </p:childTnLst>
                                </p:cTn>
                              </p:par>
                              <p:par>
                                <p:cTn id="9" presetID="22" presetClass="entr" presetSubtype="4" fill="hold" nodeType="withEffect">
                                  <p:stCondLst>
                                    <p:cond delay="10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29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500"/>
                                        <p:tgtEl>
                                          <p:spTgt spid="4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415125" y="3374051"/>
            <a:ext cx="8273369" cy="3041498"/>
            <a:chOff x="415125" y="3374051"/>
            <a:chExt cx="8273369" cy="3041498"/>
          </a:xfrm>
        </p:grpSpPr>
        <p:sp>
          <p:nvSpPr>
            <p:cNvPr id="28" name="Rounded Rectangle 27"/>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F08215"/>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p:cNvPicPr>
              <a:picLocks noChangeAspect="1"/>
            </p:cNvPicPr>
            <p:nvPr/>
          </p:nvPicPr>
          <p:blipFill rotWithShape="1">
            <a:blip r:embed="rId2"/>
            <a:srcRect l="68561" t="14577" r="6521" b="14629"/>
            <a:stretch/>
          </p:blipFill>
          <p:spPr>
            <a:xfrm rot="5400000">
              <a:off x="3729052" y="1467329"/>
              <a:ext cx="1634293" cy="8262147"/>
            </a:xfrm>
            <a:prstGeom prst="rect">
              <a:avLst/>
            </a:prstGeom>
          </p:spPr>
        </p:pic>
      </p:grpSp>
      <p:sp>
        <p:nvSpPr>
          <p:cNvPr id="15" name="Snip Diagonal Corner Rectangle 14"/>
          <p:cNvSpPr/>
          <p:nvPr/>
        </p:nvSpPr>
        <p:spPr>
          <a:xfrm>
            <a:off x="1792711" y="1271452"/>
            <a:ext cx="6518246" cy="3768858"/>
          </a:xfrm>
          <a:prstGeom prst="snip2DiagRect">
            <a:avLst>
              <a:gd name="adj1" fmla="val 17614"/>
              <a:gd name="adj2" fmla="val 14597"/>
            </a:avLst>
          </a:prstGeom>
          <a:solidFill>
            <a:srgbClr val="6E6D6D"/>
          </a:solidFill>
          <a:ln w="76200" cap="rnd">
            <a:solidFill>
              <a:srgbClr val="6E6D6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1622894" y="1393876"/>
            <a:ext cx="6518246" cy="3984771"/>
          </a:xfrm>
          <a:prstGeom prst="snip2DiagRect">
            <a:avLst>
              <a:gd name="adj1" fmla="val 15996"/>
              <a:gd name="adj2" fmla="val 14597"/>
            </a:avLst>
          </a:prstGeom>
          <a:gradFill>
            <a:gsLst>
              <a:gs pos="0">
                <a:schemeClr val="tx1">
                  <a:lumMod val="50000"/>
                  <a:lumOff val="50000"/>
                </a:schemeClr>
              </a:gs>
              <a:gs pos="100000">
                <a:schemeClr val="bg1">
                  <a:lumMod val="85000"/>
                </a:schemeClr>
              </a:gs>
            </a:gsLst>
            <a:lin ang="5400000" scaled="1"/>
          </a:gradFill>
          <a:ln w="76200" cap="rnd">
            <a:solidFill>
              <a:srgbClr val="6E6D6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4" name="Straight Connector 23"/>
          <p:cNvCxnSpPr/>
          <p:nvPr/>
        </p:nvCxnSpPr>
        <p:spPr>
          <a:xfrm>
            <a:off x="457198" y="1958933"/>
            <a:ext cx="6086477" cy="0"/>
          </a:xfrm>
          <a:prstGeom prst="line">
            <a:avLst/>
          </a:prstGeom>
          <a:ln w="190500" cmpd="dbl">
            <a:solidFill>
              <a:srgbClr val="F08215"/>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rot="3172402">
            <a:off x="6980992" y="1724754"/>
            <a:ext cx="469783" cy="469783"/>
            <a:chOff x="7021585" y="1835259"/>
            <a:chExt cx="469783" cy="469783"/>
          </a:xfrm>
        </p:grpSpPr>
        <p:sp>
          <p:nvSpPr>
            <p:cNvPr id="6" name="Oval 5"/>
            <p:cNvSpPr/>
            <p:nvPr/>
          </p:nvSpPr>
          <p:spPr>
            <a:xfrm>
              <a:off x="7021585" y="1835259"/>
              <a:ext cx="469783" cy="469783"/>
            </a:xfrm>
            <a:prstGeom prst="ellipse">
              <a:avLst/>
            </a:prstGeom>
            <a:gradFill flip="none" rotWithShape="1">
              <a:gsLst>
                <a:gs pos="0">
                  <a:srgbClr val="B9B8B8">
                    <a:shade val="30000"/>
                    <a:satMod val="115000"/>
                  </a:srgbClr>
                </a:gs>
                <a:gs pos="50000">
                  <a:srgbClr val="B9B8B8">
                    <a:shade val="67500"/>
                    <a:satMod val="115000"/>
                  </a:srgbClr>
                </a:gs>
                <a:gs pos="100000">
                  <a:srgbClr val="B9B8B8">
                    <a:shade val="100000"/>
                    <a:satMod val="115000"/>
                  </a:srgbClr>
                </a:gs>
              </a:gsLst>
              <a:lin ang="54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p:cNvCxnSpPr/>
            <p:nvPr/>
          </p:nvCxnSpPr>
          <p:spPr>
            <a:xfrm>
              <a:off x="7256476" y="1940653"/>
              <a:ext cx="0" cy="256637"/>
            </a:xfrm>
            <a:prstGeom prst="line">
              <a:avLst/>
            </a:prstGeom>
            <a:ln w="76200" cap="rnd">
              <a:solidFill>
                <a:srgbClr val="6E6D6D"/>
              </a:solidFill>
              <a:round/>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rot="18615515">
            <a:off x="7624057" y="4817758"/>
            <a:ext cx="469783" cy="469783"/>
            <a:chOff x="7021585" y="1835259"/>
            <a:chExt cx="469783" cy="469783"/>
          </a:xfrm>
        </p:grpSpPr>
        <p:sp>
          <p:nvSpPr>
            <p:cNvPr id="13" name="Oval 12"/>
            <p:cNvSpPr/>
            <p:nvPr/>
          </p:nvSpPr>
          <p:spPr>
            <a:xfrm>
              <a:off x="7021585" y="1835259"/>
              <a:ext cx="469783" cy="469783"/>
            </a:xfrm>
            <a:prstGeom prst="ellipse">
              <a:avLst/>
            </a:prstGeom>
            <a:gradFill flip="none" rotWithShape="1">
              <a:gsLst>
                <a:gs pos="0">
                  <a:srgbClr val="B9B8B8">
                    <a:shade val="30000"/>
                    <a:satMod val="115000"/>
                  </a:srgbClr>
                </a:gs>
                <a:gs pos="50000">
                  <a:srgbClr val="B9B8B8">
                    <a:shade val="67500"/>
                    <a:satMod val="115000"/>
                  </a:srgbClr>
                </a:gs>
                <a:gs pos="100000">
                  <a:srgbClr val="B9B8B8">
                    <a:shade val="100000"/>
                    <a:satMod val="115000"/>
                  </a:srgbClr>
                </a:gs>
              </a:gsLst>
              <a:lin ang="54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7256476" y="1940653"/>
              <a:ext cx="0" cy="256637"/>
            </a:xfrm>
            <a:prstGeom prst="line">
              <a:avLst/>
            </a:prstGeom>
            <a:ln w="76200" cap="rnd">
              <a:solidFill>
                <a:srgbClr val="6E6D6D"/>
              </a:solidFill>
              <a:round/>
            </a:ln>
          </p:spPr>
          <p:style>
            <a:lnRef idx="1">
              <a:schemeClr val="accent1"/>
            </a:lnRef>
            <a:fillRef idx="0">
              <a:schemeClr val="accent1"/>
            </a:fillRef>
            <a:effectRef idx="0">
              <a:schemeClr val="accent1"/>
            </a:effectRef>
            <a:fontRef idx="minor">
              <a:schemeClr val="tx1"/>
            </a:fontRef>
          </p:style>
        </p:cxnSp>
      </p:grpSp>
      <p:cxnSp>
        <p:nvCxnSpPr>
          <p:cNvPr id="19" name="Straight Connector 18"/>
          <p:cNvCxnSpPr/>
          <p:nvPr/>
        </p:nvCxnSpPr>
        <p:spPr>
          <a:xfrm>
            <a:off x="448489" y="5172888"/>
            <a:ext cx="2817225" cy="0"/>
          </a:xfrm>
          <a:prstGeom prst="line">
            <a:avLst/>
          </a:prstGeom>
          <a:ln w="190500" cmpd="dbl">
            <a:solidFill>
              <a:srgbClr val="6E6D6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387" y="848849"/>
            <a:ext cx="3989476" cy="4749554"/>
          </a:xfrm>
          <a:prstGeom prst="rect">
            <a:avLst/>
          </a:prstGeom>
        </p:spPr>
      </p:pic>
      <p:grpSp>
        <p:nvGrpSpPr>
          <p:cNvPr id="26" name="Group 25"/>
          <p:cNvGrpSpPr/>
          <p:nvPr/>
        </p:nvGrpSpPr>
        <p:grpSpPr>
          <a:xfrm>
            <a:off x="2894202" y="2813382"/>
            <a:ext cx="5509726" cy="1046231"/>
            <a:chOff x="3595689" y="3471011"/>
            <a:chExt cx="5509726" cy="368326"/>
          </a:xfrm>
        </p:grpSpPr>
        <p:sp>
          <p:nvSpPr>
            <p:cNvPr id="25" name="Snip Diagonal Corner Rectangle 24"/>
            <p:cNvSpPr/>
            <p:nvPr/>
          </p:nvSpPr>
          <p:spPr>
            <a:xfrm>
              <a:off x="3595689" y="3471011"/>
              <a:ext cx="5475734" cy="368326"/>
            </a:xfrm>
            <a:prstGeom prst="snip2DiagRect">
              <a:avLst>
                <a:gd name="adj1" fmla="val 32405"/>
                <a:gd name="adj2" fmla="val 10970"/>
              </a:avLst>
            </a:prstGeom>
            <a:solidFill>
              <a:srgbClr val="6E6D6D"/>
            </a:solidFill>
            <a:ln w="76200" cap="rnd">
              <a:solidFill>
                <a:srgbClr val="6E6D6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p:cNvSpPr txBox="1"/>
            <p:nvPr/>
          </p:nvSpPr>
          <p:spPr>
            <a:xfrm>
              <a:off x="3672580" y="3547785"/>
              <a:ext cx="5432835" cy="227541"/>
            </a:xfrm>
            <a:prstGeom prst="rect">
              <a:avLst/>
            </a:prstGeom>
            <a:noFill/>
          </p:spPr>
          <p:txBody>
            <a:bodyPr wrap="square" rtlCol="0">
              <a:spAutoFit/>
            </a:bodyPr>
            <a:lstStyle/>
            <a:p>
              <a:pPr algn="ctr">
                <a:lnSpc>
                  <a:spcPct val="100000"/>
                </a:lnSpc>
                <a:spcBef>
                  <a:spcPct val="0"/>
                </a:spcBef>
                <a:buFontTx/>
                <a:buNone/>
              </a:pPr>
              <a:r>
                <a:rPr lang="en-GB" altLang="en-US" dirty="0">
                  <a:solidFill>
                    <a:schemeClr val="bg1"/>
                  </a:solidFill>
                </a:rPr>
                <a:t>Now, let's explore the continent of North America! </a:t>
              </a:r>
              <a:r>
                <a:rPr lang="en-GB" altLang="en-US" b="1" dirty="0">
                  <a:solidFill>
                    <a:schemeClr val="bg1"/>
                  </a:solidFill>
                </a:rPr>
                <a:t>To the </a:t>
              </a:r>
              <a:r>
                <a:rPr lang="en-GB" altLang="en-US" b="1" dirty="0" err="1">
                  <a:solidFill>
                    <a:schemeClr val="bg1"/>
                  </a:solidFill>
                </a:rPr>
                <a:t>Vroomster</a:t>
              </a:r>
              <a:r>
                <a:rPr lang="en-GB" altLang="en-US" b="1" dirty="0">
                  <a:solidFill>
                    <a:schemeClr val="bg1"/>
                  </a:solidFill>
                </a:rPr>
                <a:t>!</a:t>
              </a:r>
            </a:p>
          </p:txBody>
        </p:sp>
      </p:grpSp>
      <p:grpSp>
        <p:nvGrpSpPr>
          <p:cNvPr id="21" name="Group 20"/>
          <p:cNvGrpSpPr/>
          <p:nvPr/>
        </p:nvGrpSpPr>
        <p:grpSpPr>
          <a:xfrm rot="18615515">
            <a:off x="4807304" y="4269215"/>
            <a:ext cx="469783" cy="469783"/>
            <a:chOff x="7021585" y="1835259"/>
            <a:chExt cx="469783" cy="469783"/>
          </a:xfrm>
        </p:grpSpPr>
        <p:sp>
          <p:nvSpPr>
            <p:cNvPr id="22" name="Oval 21"/>
            <p:cNvSpPr/>
            <p:nvPr/>
          </p:nvSpPr>
          <p:spPr>
            <a:xfrm>
              <a:off x="7021585" y="1835259"/>
              <a:ext cx="469783" cy="469783"/>
            </a:xfrm>
            <a:prstGeom prst="ellipse">
              <a:avLst/>
            </a:prstGeom>
            <a:gradFill flip="none" rotWithShape="1">
              <a:gsLst>
                <a:gs pos="0">
                  <a:srgbClr val="B9B8B8">
                    <a:shade val="30000"/>
                    <a:satMod val="115000"/>
                  </a:srgbClr>
                </a:gs>
                <a:gs pos="50000">
                  <a:srgbClr val="B9B8B8">
                    <a:shade val="67500"/>
                    <a:satMod val="115000"/>
                  </a:srgbClr>
                </a:gs>
                <a:gs pos="100000">
                  <a:srgbClr val="B9B8B8">
                    <a:shade val="100000"/>
                    <a:satMod val="115000"/>
                  </a:srgbClr>
                </a:gs>
              </a:gsLst>
              <a:lin ang="54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Connector 22"/>
            <p:cNvCxnSpPr/>
            <p:nvPr/>
          </p:nvCxnSpPr>
          <p:spPr>
            <a:xfrm>
              <a:off x="7256476" y="1940653"/>
              <a:ext cx="0" cy="256637"/>
            </a:xfrm>
            <a:prstGeom prst="line">
              <a:avLst/>
            </a:prstGeom>
            <a:ln w="76200" cap="rnd">
              <a:solidFill>
                <a:srgbClr val="6E6D6D"/>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8101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2"/>
                                        </p:tgtEl>
                                        <p:attrNameLst>
                                          <p:attrName>r</p:attrName>
                                        </p:attrNameLst>
                                      </p:cBhvr>
                                    </p:animRot>
                                  </p:childTnLst>
                                </p:cTn>
                              </p:par>
                              <p:par>
                                <p:cTn id="9" presetID="10" presetClass="entr" presetSubtype="0" fill="hold" nodeType="withEffect">
                                  <p:stCondLst>
                                    <p:cond delay="90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par>
                                <p:cTn id="12" presetID="10" presetClass="entr" presetSubtype="0" fill="hold" nodeType="withEffect">
                                  <p:stCondLst>
                                    <p:cond delay="90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nodeType="withEffect">
                                  <p:stCondLst>
                                    <p:cond delay="20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8" presetClass="emph" presetSubtype="0" repeatCount="indefinite" fill="hold" nodeType="withEffect">
                                  <p:stCondLst>
                                    <p:cond delay="0"/>
                                  </p:stCondLst>
                                  <p:childTnLst>
                                    <p:animRot by="-21600000">
                                      <p:cBhvr>
                                        <p:cTn id="19" dur="3000" fill="hold"/>
                                        <p:tgtEl>
                                          <p:spTgt spid="21"/>
                                        </p:tgtEl>
                                        <p:attrNameLst>
                                          <p:attrName>r</p:attrName>
                                        </p:attrNameLst>
                                      </p:cBhvr>
                                    </p:animRot>
                                  </p:childTnLst>
                                </p:cTn>
                              </p:par>
                              <p:par>
                                <p:cTn id="20" presetID="22" presetClass="entr" presetSubtype="4" fill="hold" nodeType="withEffect">
                                  <p:stCondLst>
                                    <p:cond delay="10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29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0076B0"/>
                </a:solidFill>
              </a:rPr>
              <a:t>USA</a:t>
            </a:r>
          </a:p>
        </p:txBody>
      </p:sp>
      <p:sp>
        <p:nvSpPr>
          <p:cNvPr id="4" name="Freeform 3">
            <a:hlinkClick r:id="rId2"/>
          </p:cNvPr>
          <p:cNvSpPr/>
          <p:nvPr/>
        </p:nvSpPr>
        <p:spPr>
          <a:xfrm>
            <a:off x="2674374" y="5230761"/>
            <a:ext cx="4955458" cy="924233"/>
          </a:xfrm>
          <a:custGeom>
            <a:avLst/>
            <a:gdLst>
              <a:gd name="connsiteX0" fmla="*/ 3805084 w 4955458"/>
              <a:gd name="connsiteY0" fmla="*/ 196645 h 924233"/>
              <a:gd name="connsiteX1" fmla="*/ 3805084 w 4955458"/>
              <a:gd name="connsiteY1" fmla="*/ 9833 h 924233"/>
              <a:gd name="connsiteX2" fmla="*/ 4955458 w 4955458"/>
              <a:gd name="connsiteY2" fmla="*/ 0 h 924233"/>
              <a:gd name="connsiteX3" fmla="*/ 4896465 w 4955458"/>
              <a:gd name="connsiteY3" fmla="*/ 924233 h 924233"/>
              <a:gd name="connsiteX4" fmla="*/ 0 w 4955458"/>
              <a:gd name="connsiteY4" fmla="*/ 914400 h 924233"/>
              <a:gd name="connsiteX5" fmla="*/ 108155 w 4955458"/>
              <a:gd name="connsiteY5" fmla="*/ 226142 h 924233"/>
              <a:gd name="connsiteX6" fmla="*/ 3805084 w 4955458"/>
              <a:gd name="connsiteY6" fmla="*/ 196645 h 92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5458" h="924233">
                <a:moveTo>
                  <a:pt x="3805084" y="196645"/>
                </a:moveTo>
                <a:lnTo>
                  <a:pt x="3805084" y="9833"/>
                </a:lnTo>
                <a:lnTo>
                  <a:pt x="4955458" y="0"/>
                </a:lnTo>
                <a:lnTo>
                  <a:pt x="4896465" y="924233"/>
                </a:lnTo>
                <a:lnTo>
                  <a:pt x="0" y="914400"/>
                </a:lnTo>
                <a:lnTo>
                  <a:pt x="108155" y="226142"/>
                </a:lnTo>
                <a:lnTo>
                  <a:pt x="3805084" y="19664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p:nvSpPr>
        <p:spPr>
          <a:xfrm>
            <a:off x="1701595" y="1405472"/>
            <a:ext cx="6399571" cy="1154837"/>
          </a:xfrm>
          <a:prstGeom prst="roundRect">
            <a:avLst>
              <a:gd name="adj" fmla="val 14341"/>
            </a:avLst>
          </a:prstGeom>
          <a:solidFill>
            <a:schemeClr val="bg1"/>
          </a:solidFill>
          <a:ln w="101600" cap="sq">
            <a:solidFill>
              <a:srgbClr val="F0821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700" dirty="0">
                <a:solidFill>
                  <a:srgbClr val="0076B0"/>
                </a:solidFill>
              </a:rPr>
              <a:t>America, or </a:t>
            </a:r>
            <a:r>
              <a:rPr lang="en-GB" altLang="en-US" sz="1700" b="1" dirty="0">
                <a:solidFill>
                  <a:srgbClr val="0076B0"/>
                </a:solidFill>
              </a:rPr>
              <a:t>United States of America </a:t>
            </a:r>
            <a:r>
              <a:rPr lang="en-GB" altLang="en-US" sz="1700" dirty="0">
                <a:solidFill>
                  <a:srgbClr val="0076B0"/>
                </a:solidFill>
              </a:rPr>
              <a:t>(USA), is split into states. You’ll see 50 stars on the American flag, one for each state. The country’s capital city is Washington DC.</a:t>
            </a:r>
            <a:endParaRPr lang="en-GB" sz="1700" dirty="0"/>
          </a:p>
        </p:txBody>
      </p:sp>
      <p:cxnSp>
        <p:nvCxnSpPr>
          <p:cNvPr id="9" name="Straight Connector 8"/>
          <p:cNvCxnSpPr/>
          <p:nvPr/>
        </p:nvCxnSpPr>
        <p:spPr>
          <a:xfrm>
            <a:off x="6304521" y="5545261"/>
            <a:ext cx="1250056" cy="0"/>
          </a:xfrm>
          <a:prstGeom prst="line">
            <a:avLst/>
          </a:prstGeom>
          <a:ln w="190500" cmpd="dbl">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11406" y="1778925"/>
            <a:ext cx="1090189" cy="0"/>
          </a:xfrm>
          <a:prstGeom prst="line">
            <a:avLst/>
          </a:prstGeom>
          <a:ln w="190500" cmpd="dbl">
            <a:solidFill>
              <a:srgbClr val="F08215"/>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568" y="2773746"/>
            <a:ext cx="1677231" cy="111067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7185" y="2614627"/>
            <a:ext cx="6033272" cy="3796769"/>
          </a:xfrm>
          <a:prstGeom prst="rect">
            <a:avLst/>
          </a:prstGeom>
        </p:spPr>
      </p:pic>
      <p:sp>
        <p:nvSpPr>
          <p:cNvPr id="15" name="Parallelogram 14"/>
          <p:cNvSpPr/>
          <p:nvPr/>
        </p:nvSpPr>
        <p:spPr>
          <a:xfrm>
            <a:off x="7162248" y="2217013"/>
            <a:ext cx="1360471" cy="471497"/>
          </a:xfrm>
          <a:prstGeom prst="parallelogram">
            <a:avLst>
              <a:gd name="adj" fmla="val 74639"/>
            </a:avLst>
          </a:prstGeom>
          <a:solidFill>
            <a:srgbClr val="0076B0"/>
          </a:solidFill>
          <a:ln w="76200" cap="rnd">
            <a:solidFill>
              <a:srgbClr val="BFBFB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u="sng" dirty="0">
              <a:solidFill>
                <a:schemeClr val="bg1"/>
              </a:solidFill>
            </a:endParaRPr>
          </a:p>
        </p:txBody>
      </p:sp>
      <p:sp>
        <p:nvSpPr>
          <p:cNvPr id="16" name="Parallelogram 15"/>
          <p:cNvSpPr/>
          <p:nvPr/>
        </p:nvSpPr>
        <p:spPr>
          <a:xfrm>
            <a:off x="965425" y="1027182"/>
            <a:ext cx="1360471" cy="471497"/>
          </a:xfrm>
          <a:prstGeom prst="parallelogram">
            <a:avLst>
              <a:gd name="adj" fmla="val 74639"/>
            </a:avLst>
          </a:prstGeom>
          <a:solidFill>
            <a:srgbClr val="0076B0"/>
          </a:solidFill>
          <a:ln w="76200" cap="rnd">
            <a:solidFill>
              <a:srgbClr val="BFBFB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u="sng" dirty="0">
              <a:solidFill>
                <a:schemeClr val="bg1"/>
              </a:solidFill>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750" y="5332491"/>
            <a:ext cx="2301165" cy="1078906"/>
          </a:xfrm>
          <a:prstGeom prst="rect">
            <a:avLst/>
          </a:prstGeom>
        </p:spPr>
      </p:pic>
    </p:spTree>
    <p:extLst>
      <p:ext uri="{BB962C8B-B14F-4D97-AF65-F5344CB8AC3E}">
        <p14:creationId xmlns:p14="http://schemas.microsoft.com/office/powerpoint/2010/main" val="31497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1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100"/>
                                        <p:tgtEl>
                                          <p:spTgt spid="10"/>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600" fill="hold"/>
                                        <p:tgtEl>
                                          <p:spTgt spid="15"/>
                                        </p:tgtEl>
                                        <p:attrNameLst>
                                          <p:attrName>ppt_x</p:attrName>
                                        </p:attrNameLst>
                                      </p:cBhvr>
                                      <p:tavLst>
                                        <p:tav tm="0">
                                          <p:val>
                                            <p:strVal val="#ppt_x"/>
                                          </p:val>
                                        </p:tav>
                                        <p:tav tm="100000">
                                          <p:val>
                                            <p:strVal val="#ppt_x"/>
                                          </p:val>
                                        </p:tav>
                                      </p:tavLst>
                                    </p:anim>
                                    <p:anim calcmode="lin" valueType="num">
                                      <p:cBhvr additive="base">
                                        <p:cTn id="14" dur="6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600" fill="hold"/>
                                        <p:tgtEl>
                                          <p:spTgt spid="16"/>
                                        </p:tgtEl>
                                        <p:attrNameLst>
                                          <p:attrName>ppt_x</p:attrName>
                                        </p:attrNameLst>
                                      </p:cBhvr>
                                      <p:tavLst>
                                        <p:tav tm="0">
                                          <p:val>
                                            <p:strVal val="#ppt_x"/>
                                          </p:val>
                                        </p:tav>
                                        <p:tav tm="100000">
                                          <p:val>
                                            <p:strVal val="#ppt_x"/>
                                          </p:val>
                                        </p:tav>
                                      </p:tavLst>
                                    </p:anim>
                                    <p:anim calcmode="lin" valueType="num">
                                      <p:cBhvr additive="base">
                                        <p:cTn id="18" dur="6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rcRect l="1692" t="5408" r="6034" b="14901"/>
          <a:stretch>
            <a:fillRect/>
          </a:stretch>
        </p:blipFill>
        <p:spPr>
          <a:xfrm>
            <a:off x="1224115" y="1873045"/>
            <a:ext cx="6164826" cy="3549445"/>
          </a:xfrm>
          <a:custGeom>
            <a:avLst/>
            <a:gdLst>
              <a:gd name="connsiteX0" fmla="*/ 355619 w 6164826"/>
              <a:gd name="connsiteY0" fmla="*/ 0 h 3549445"/>
              <a:gd name="connsiteX1" fmla="*/ 5809207 w 6164826"/>
              <a:gd name="connsiteY1" fmla="*/ 0 h 3549445"/>
              <a:gd name="connsiteX2" fmla="*/ 6164826 w 6164826"/>
              <a:gd name="connsiteY2" fmla="*/ 355619 h 3549445"/>
              <a:gd name="connsiteX3" fmla="*/ 6164826 w 6164826"/>
              <a:gd name="connsiteY3" fmla="*/ 3193826 h 3549445"/>
              <a:gd name="connsiteX4" fmla="*/ 5809207 w 6164826"/>
              <a:gd name="connsiteY4" fmla="*/ 3549445 h 3549445"/>
              <a:gd name="connsiteX5" fmla="*/ 355619 w 6164826"/>
              <a:gd name="connsiteY5" fmla="*/ 3549445 h 3549445"/>
              <a:gd name="connsiteX6" fmla="*/ 0 w 6164826"/>
              <a:gd name="connsiteY6" fmla="*/ 3193826 h 3549445"/>
              <a:gd name="connsiteX7" fmla="*/ 0 w 6164826"/>
              <a:gd name="connsiteY7" fmla="*/ 355619 h 3549445"/>
              <a:gd name="connsiteX8" fmla="*/ 355619 w 6164826"/>
              <a:gd name="connsiteY8" fmla="*/ 0 h 354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4826" h="3549445">
                <a:moveTo>
                  <a:pt x="355619" y="0"/>
                </a:moveTo>
                <a:lnTo>
                  <a:pt x="5809207" y="0"/>
                </a:lnTo>
                <a:cubicBezTo>
                  <a:pt x="6005610" y="0"/>
                  <a:pt x="6164826" y="159216"/>
                  <a:pt x="6164826" y="355619"/>
                </a:cubicBezTo>
                <a:lnTo>
                  <a:pt x="6164826" y="3193826"/>
                </a:lnTo>
                <a:cubicBezTo>
                  <a:pt x="6164826" y="3390229"/>
                  <a:pt x="6005610" y="3549445"/>
                  <a:pt x="5809207" y="3549445"/>
                </a:cubicBezTo>
                <a:lnTo>
                  <a:pt x="355619" y="3549445"/>
                </a:lnTo>
                <a:cubicBezTo>
                  <a:pt x="159216" y="3549445"/>
                  <a:pt x="0" y="3390229"/>
                  <a:pt x="0" y="3193826"/>
                </a:cubicBezTo>
                <a:lnTo>
                  <a:pt x="0" y="355619"/>
                </a:lnTo>
                <a:cubicBezTo>
                  <a:pt x="0" y="159216"/>
                  <a:pt x="159216" y="0"/>
                  <a:pt x="355619" y="0"/>
                </a:cubicBezTo>
                <a:close/>
              </a:path>
            </a:pathLst>
          </a:custGeom>
          <a:ln w="101600">
            <a:solidFill>
              <a:srgbClr val="F08215"/>
            </a:solidFill>
          </a:ln>
        </p:spPr>
      </p:pic>
      <p:sp>
        <p:nvSpPr>
          <p:cNvPr id="2" name="Title 1"/>
          <p:cNvSpPr>
            <a:spLocks noGrp="1"/>
          </p:cNvSpPr>
          <p:nvPr>
            <p:ph type="title"/>
          </p:nvPr>
        </p:nvSpPr>
        <p:spPr/>
        <p:txBody>
          <a:bodyPr/>
          <a:lstStyle/>
          <a:p>
            <a:r>
              <a:rPr lang="en-GB" dirty="0">
                <a:solidFill>
                  <a:srgbClr val="0076B0"/>
                </a:solidFill>
              </a:rPr>
              <a:t>Statue of Liberty</a:t>
            </a:r>
          </a:p>
        </p:txBody>
      </p:sp>
      <p:sp>
        <p:nvSpPr>
          <p:cNvPr id="3" name="Rounded Rectangle 2"/>
          <p:cNvSpPr/>
          <p:nvPr/>
        </p:nvSpPr>
        <p:spPr>
          <a:xfrm>
            <a:off x="963561" y="1632155"/>
            <a:ext cx="6164826" cy="3549445"/>
          </a:xfrm>
          <a:prstGeom prst="roundRect">
            <a:avLst>
              <a:gd name="adj" fmla="val 10019"/>
            </a:avLst>
          </a:prstGeom>
          <a:noFill/>
          <a:ln w="101600" cap="sq">
            <a:solidFill>
              <a:srgbClr val="0076B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p:cNvCxnSpPr/>
          <p:nvPr/>
        </p:nvCxnSpPr>
        <p:spPr>
          <a:xfrm>
            <a:off x="920325" y="5843639"/>
            <a:ext cx="1856280" cy="0"/>
          </a:xfrm>
          <a:prstGeom prst="line">
            <a:avLst/>
          </a:prstGeom>
          <a:ln w="190500" cmpd="dbl">
            <a:solidFill>
              <a:srgbClr val="F08215"/>
            </a:solidFill>
          </a:ln>
        </p:spPr>
        <p:style>
          <a:lnRef idx="1">
            <a:schemeClr val="accent1"/>
          </a:lnRef>
          <a:fillRef idx="0">
            <a:schemeClr val="accent1"/>
          </a:fillRef>
          <a:effectRef idx="0">
            <a:schemeClr val="accent1"/>
          </a:effectRef>
          <a:fontRef idx="minor">
            <a:schemeClr val="tx1"/>
          </a:fontRef>
        </p:style>
      </p:cxnSp>
      <p:sp>
        <p:nvSpPr>
          <p:cNvPr id="7" name="Parallelogram 6"/>
          <p:cNvSpPr/>
          <p:nvPr/>
        </p:nvSpPr>
        <p:spPr>
          <a:xfrm>
            <a:off x="1848465" y="4819666"/>
            <a:ext cx="6617109" cy="1385903"/>
          </a:xfrm>
          <a:prstGeom prst="parallelogram">
            <a:avLst>
              <a:gd name="adj" fmla="val 72568"/>
            </a:avLst>
          </a:prstGeom>
          <a:solidFill>
            <a:srgbClr val="0076B0"/>
          </a:solidFill>
          <a:ln w="76200" cap="rnd">
            <a:solidFill>
              <a:srgbClr val="BFBFB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solidFill>
                  <a:schemeClr val="bg1"/>
                </a:solidFill>
              </a:rPr>
              <a:t>This is the Statue of Liberty in New York, USA. Liberty means ‘</a:t>
            </a:r>
            <a:r>
              <a:rPr lang="en-GB" altLang="en-US" b="1" dirty="0">
                <a:solidFill>
                  <a:schemeClr val="bg1"/>
                </a:solidFill>
              </a:rPr>
              <a:t>freedom</a:t>
            </a:r>
            <a:r>
              <a:rPr lang="en-GB" altLang="en-US" dirty="0">
                <a:solidFill>
                  <a:schemeClr val="bg1"/>
                </a:solidFill>
              </a:rPr>
              <a:t>’. </a:t>
            </a:r>
            <a:r>
              <a:rPr lang="en-GB" altLang="en-US" u="sng" dirty="0">
                <a:solidFill>
                  <a:schemeClr val="bg1"/>
                </a:solidFill>
              </a:rPr>
              <a:t>Listen to </a:t>
            </a:r>
            <a:r>
              <a:rPr lang="en-GB" altLang="en-US" u="sng" dirty="0" err="1">
                <a:solidFill>
                  <a:schemeClr val="bg1"/>
                </a:solidFill>
              </a:rPr>
              <a:t>Ubercorn’s</a:t>
            </a:r>
            <a:r>
              <a:rPr lang="en-GB" altLang="en-US" u="sng" dirty="0">
                <a:solidFill>
                  <a:schemeClr val="bg1"/>
                </a:solidFill>
              </a:rPr>
              <a:t> Funky Facts about the statue that is sometimes called ‘Lady Liberty’! </a:t>
            </a:r>
            <a:endParaRPr lang="en-GB" u="sng" dirty="0">
              <a:solidFill>
                <a:schemeClr val="bg1"/>
              </a:solidFill>
            </a:endParaRPr>
          </a:p>
        </p:txBody>
      </p:sp>
      <p:cxnSp>
        <p:nvCxnSpPr>
          <p:cNvPr id="8" name="Straight Connector 7"/>
          <p:cNvCxnSpPr/>
          <p:nvPr/>
        </p:nvCxnSpPr>
        <p:spPr>
          <a:xfrm>
            <a:off x="6609294" y="2082801"/>
            <a:ext cx="1856280" cy="0"/>
          </a:xfrm>
          <a:prstGeom prst="line">
            <a:avLst/>
          </a:prstGeom>
          <a:ln w="190500" cmpd="dbl">
            <a:solidFill>
              <a:srgbClr val="F08215"/>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836794" y="2431846"/>
            <a:ext cx="1250056" cy="0"/>
          </a:xfrm>
          <a:prstGeom prst="line">
            <a:avLst/>
          </a:prstGeom>
          <a:ln w="190500" cmpd="dbl">
            <a:solidFill>
              <a:srgbClr val="BFBFBF"/>
            </a:solidFill>
          </a:ln>
        </p:spPr>
        <p:style>
          <a:lnRef idx="1">
            <a:schemeClr val="accent1"/>
          </a:lnRef>
          <a:fillRef idx="0">
            <a:schemeClr val="accent1"/>
          </a:fillRef>
          <a:effectRef idx="0">
            <a:schemeClr val="accent1"/>
          </a:effectRef>
          <a:fontRef idx="minor">
            <a:schemeClr val="tx1"/>
          </a:fontRef>
        </p:style>
      </p:cxnSp>
      <p:sp>
        <p:nvSpPr>
          <p:cNvPr id="4" name="Freeform 3">
            <a:hlinkClick r:id="rId3"/>
          </p:cNvPr>
          <p:cNvSpPr/>
          <p:nvPr/>
        </p:nvSpPr>
        <p:spPr>
          <a:xfrm>
            <a:off x="2674374" y="5230761"/>
            <a:ext cx="4955458" cy="924233"/>
          </a:xfrm>
          <a:custGeom>
            <a:avLst/>
            <a:gdLst>
              <a:gd name="connsiteX0" fmla="*/ 3805084 w 4955458"/>
              <a:gd name="connsiteY0" fmla="*/ 196645 h 924233"/>
              <a:gd name="connsiteX1" fmla="*/ 3805084 w 4955458"/>
              <a:gd name="connsiteY1" fmla="*/ 9833 h 924233"/>
              <a:gd name="connsiteX2" fmla="*/ 4955458 w 4955458"/>
              <a:gd name="connsiteY2" fmla="*/ 0 h 924233"/>
              <a:gd name="connsiteX3" fmla="*/ 4896465 w 4955458"/>
              <a:gd name="connsiteY3" fmla="*/ 924233 h 924233"/>
              <a:gd name="connsiteX4" fmla="*/ 0 w 4955458"/>
              <a:gd name="connsiteY4" fmla="*/ 914400 h 924233"/>
              <a:gd name="connsiteX5" fmla="*/ 108155 w 4955458"/>
              <a:gd name="connsiteY5" fmla="*/ 226142 h 924233"/>
              <a:gd name="connsiteX6" fmla="*/ 3805084 w 4955458"/>
              <a:gd name="connsiteY6" fmla="*/ 196645 h 92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5458" h="924233">
                <a:moveTo>
                  <a:pt x="3805084" y="196645"/>
                </a:moveTo>
                <a:lnTo>
                  <a:pt x="3805084" y="9833"/>
                </a:lnTo>
                <a:lnTo>
                  <a:pt x="4955458" y="0"/>
                </a:lnTo>
                <a:lnTo>
                  <a:pt x="4896465" y="924233"/>
                </a:lnTo>
                <a:lnTo>
                  <a:pt x="0" y="914400"/>
                </a:lnTo>
                <a:lnTo>
                  <a:pt x="108155" y="226142"/>
                </a:lnTo>
                <a:lnTo>
                  <a:pt x="3805084" y="19664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p:cNvGrpSpPr/>
          <p:nvPr/>
        </p:nvGrpSpPr>
        <p:grpSpPr>
          <a:xfrm>
            <a:off x="6007918" y="2392194"/>
            <a:ext cx="2240938" cy="2623449"/>
            <a:chOff x="5862122" y="2418812"/>
            <a:chExt cx="2240938" cy="2623449"/>
          </a:xfrm>
        </p:grpSpPr>
        <p:sp>
          <p:nvSpPr>
            <p:cNvPr id="11" name="Oval 10"/>
            <p:cNvSpPr/>
            <p:nvPr/>
          </p:nvSpPr>
          <p:spPr>
            <a:xfrm>
              <a:off x="5862122" y="2647331"/>
              <a:ext cx="2240938" cy="2240938"/>
            </a:xfrm>
            <a:prstGeom prst="ellipse">
              <a:avLst/>
            </a:prstGeom>
            <a:solidFill>
              <a:srgbClr val="F08215"/>
            </a:solidFill>
            <a:ln w="76200">
              <a:gradFill>
                <a:gsLst>
                  <a:gs pos="0">
                    <a:schemeClr val="tx1">
                      <a:lumMod val="75000"/>
                      <a:lumOff val="25000"/>
                    </a:schemeClr>
                  </a:gs>
                  <a:gs pos="100000">
                    <a:schemeClr val="bg1">
                      <a:lumMod val="6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rcRect b="40534"/>
            <a:stretch>
              <a:fillRect/>
            </a:stretch>
          </p:blipFill>
          <p:spPr>
            <a:xfrm>
              <a:off x="5915419" y="2418812"/>
              <a:ext cx="2020547" cy="2623449"/>
            </a:xfrm>
            <a:custGeom>
              <a:avLst/>
              <a:gdLst>
                <a:gd name="connsiteX0" fmla="*/ 0 w 2020547"/>
                <a:gd name="connsiteY0" fmla="*/ 2033217 h 2623449"/>
                <a:gd name="connsiteX1" fmla="*/ 17331 w 2020547"/>
                <a:gd name="connsiteY1" fmla="*/ 2135466 h 2623449"/>
                <a:gd name="connsiteX2" fmla="*/ 19776 w 2020547"/>
                <a:gd name="connsiteY2" fmla="*/ 2172140 h 2623449"/>
                <a:gd name="connsiteX3" fmla="*/ 9996 w 2020547"/>
                <a:gd name="connsiteY3" fmla="*/ 2196589 h 2623449"/>
                <a:gd name="connsiteX4" fmla="*/ 54004 w 2020547"/>
                <a:gd name="connsiteY4" fmla="*/ 2460641 h 2623449"/>
                <a:gd name="connsiteX5" fmla="*/ 51560 w 2020547"/>
                <a:gd name="connsiteY5" fmla="*/ 2475310 h 2623449"/>
                <a:gd name="connsiteX6" fmla="*/ 46670 w 2020547"/>
                <a:gd name="connsiteY6" fmla="*/ 2514429 h 2623449"/>
                <a:gd name="connsiteX7" fmla="*/ 146911 w 2020547"/>
                <a:gd name="connsiteY7" fmla="*/ 2612226 h 2623449"/>
                <a:gd name="connsiteX8" fmla="*/ 152816 w 2020547"/>
                <a:gd name="connsiteY8" fmla="*/ 2619516 h 2623449"/>
                <a:gd name="connsiteX9" fmla="*/ 155927 w 2020547"/>
                <a:gd name="connsiteY9" fmla="*/ 2623449 h 2623449"/>
                <a:gd name="connsiteX10" fmla="*/ 0 w 2020547"/>
                <a:gd name="connsiteY10" fmla="*/ 2623449 h 2623449"/>
                <a:gd name="connsiteX11" fmla="*/ 0 w 2020547"/>
                <a:gd name="connsiteY11" fmla="*/ 0 h 2623449"/>
                <a:gd name="connsiteX12" fmla="*/ 2020547 w 2020547"/>
                <a:gd name="connsiteY12" fmla="*/ 0 h 2623449"/>
                <a:gd name="connsiteX13" fmla="*/ 2020547 w 2020547"/>
                <a:gd name="connsiteY13" fmla="*/ 1906858 h 2623449"/>
                <a:gd name="connsiteX14" fmla="*/ 1980601 w 2020547"/>
                <a:gd name="connsiteY14" fmla="*/ 1969212 h 2623449"/>
                <a:gd name="connsiteX15" fmla="*/ 1929258 w 2020547"/>
                <a:gd name="connsiteY15" fmla="*/ 2049894 h 2623449"/>
                <a:gd name="connsiteX16" fmla="*/ 1785008 w 2020547"/>
                <a:gd name="connsiteY16" fmla="*/ 2179475 h 2623449"/>
                <a:gd name="connsiteX17" fmla="*/ 1709215 w 2020547"/>
                <a:gd name="connsiteY17" fmla="*/ 2240598 h 2623449"/>
                <a:gd name="connsiteX18" fmla="*/ 1594304 w 2020547"/>
                <a:gd name="connsiteY18" fmla="*/ 2311501 h 2623449"/>
                <a:gd name="connsiteX19" fmla="*/ 1459833 w 2020547"/>
                <a:gd name="connsiteY19" fmla="*/ 2362844 h 2623449"/>
                <a:gd name="connsiteX20" fmla="*/ 1308248 w 2020547"/>
                <a:gd name="connsiteY20" fmla="*/ 2411742 h 2623449"/>
                <a:gd name="connsiteX21" fmla="*/ 1149329 w 2020547"/>
                <a:gd name="connsiteY21" fmla="*/ 2433747 h 2623449"/>
                <a:gd name="connsiteX22" fmla="*/ 1029527 w 2020547"/>
                <a:gd name="connsiteY22" fmla="*/ 2441081 h 2623449"/>
                <a:gd name="connsiteX23" fmla="*/ 914616 w 2020547"/>
                <a:gd name="connsiteY23" fmla="*/ 2431302 h 2623449"/>
                <a:gd name="connsiteX24" fmla="*/ 780146 w 2020547"/>
                <a:gd name="connsiteY24" fmla="*/ 2401963 h 2623449"/>
                <a:gd name="connsiteX25" fmla="*/ 679904 w 2020547"/>
                <a:gd name="connsiteY25" fmla="*/ 2357954 h 2623449"/>
                <a:gd name="connsiteX26" fmla="*/ 582107 w 2020547"/>
                <a:gd name="connsiteY26" fmla="*/ 2326170 h 2623449"/>
                <a:gd name="connsiteX27" fmla="*/ 491645 w 2020547"/>
                <a:gd name="connsiteY27" fmla="*/ 2277272 h 2623449"/>
                <a:gd name="connsiteX28" fmla="*/ 408518 w 2020547"/>
                <a:gd name="connsiteY28" fmla="*/ 2228373 h 2623449"/>
                <a:gd name="connsiteX29" fmla="*/ 354730 w 2020547"/>
                <a:gd name="connsiteY29" fmla="*/ 2184365 h 2623449"/>
                <a:gd name="connsiteX30" fmla="*/ 281382 w 2020547"/>
                <a:gd name="connsiteY30" fmla="*/ 2111017 h 2623449"/>
                <a:gd name="connsiteX31" fmla="*/ 227594 w 2020547"/>
                <a:gd name="connsiteY31" fmla="*/ 2052339 h 2623449"/>
                <a:gd name="connsiteX32" fmla="*/ 190920 w 2020547"/>
                <a:gd name="connsiteY32" fmla="*/ 1993661 h 2623449"/>
                <a:gd name="connsiteX33" fmla="*/ 124907 w 2020547"/>
                <a:gd name="connsiteY33" fmla="*/ 1912979 h 2623449"/>
                <a:gd name="connsiteX34" fmla="*/ 88233 w 2020547"/>
                <a:gd name="connsiteY34" fmla="*/ 1849411 h 2623449"/>
                <a:gd name="connsiteX35" fmla="*/ 29555 w 2020547"/>
                <a:gd name="connsiteY35" fmla="*/ 1939873 h 2623449"/>
                <a:gd name="connsiteX36" fmla="*/ 19776 w 2020547"/>
                <a:gd name="connsiteY36" fmla="*/ 1964322 h 2623449"/>
                <a:gd name="connsiteX37" fmla="*/ 8860 w 2020547"/>
                <a:gd name="connsiteY37" fmla="*/ 1979988 h 2623449"/>
                <a:gd name="connsiteX38" fmla="*/ 0 w 2020547"/>
                <a:gd name="connsiteY38" fmla="*/ 1986214 h 2623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20547" h="2623449">
                  <a:moveTo>
                    <a:pt x="0" y="2033217"/>
                  </a:moveTo>
                  <a:lnTo>
                    <a:pt x="17331" y="2135466"/>
                  </a:lnTo>
                  <a:cubicBezTo>
                    <a:pt x="17331" y="2135466"/>
                    <a:pt x="21236" y="2159975"/>
                    <a:pt x="19776" y="2172140"/>
                  </a:cubicBezTo>
                  <a:cubicBezTo>
                    <a:pt x="18730" y="2180855"/>
                    <a:pt x="13256" y="2188439"/>
                    <a:pt x="9996" y="2196589"/>
                  </a:cubicBezTo>
                  <a:lnTo>
                    <a:pt x="54004" y="2460641"/>
                  </a:lnTo>
                  <a:cubicBezTo>
                    <a:pt x="54004" y="2460641"/>
                    <a:pt x="52230" y="2470398"/>
                    <a:pt x="51560" y="2475310"/>
                  </a:cubicBezTo>
                  <a:cubicBezTo>
                    <a:pt x="49785" y="2488331"/>
                    <a:pt x="48300" y="2501389"/>
                    <a:pt x="46670" y="2514429"/>
                  </a:cubicBezTo>
                  <a:lnTo>
                    <a:pt x="146911" y="2612226"/>
                  </a:lnTo>
                  <a:cubicBezTo>
                    <a:pt x="146911" y="2612226"/>
                    <a:pt x="149179" y="2614991"/>
                    <a:pt x="152816" y="2619516"/>
                  </a:cubicBezTo>
                  <a:lnTo>
                    <a:pt x="155927" y="2623449"/>
                  </a:lnTo>
                  <a:lnTo>
                    <a:pt x="0" y="2623449"/>
                  </a:lnTo>
                  <a:close/>
                  <a:moveTo>
                    <a:pt x="0" y="0"/>
                  </a:moveTo>
                  <a:lnTo>
                    <a:pt x="2020547" y="0"/>
                  </a:lnTo>
                  <a:lnTo>
                    <a:pt x="2020547" y="1906858"/>
                  </a:lnTo>
                  <a:lnTo>
                    <a:pt x="1980601" y="1969212"/>
                  </a:lnTo>
                  <a:lnTo>
                    <a:pt x="1929258" y="2049894"/>
                  </a:lnTo>
                  <a:lnTo>
                    <a:pt x="1785008" y="2179475"/>
                  </a:lnTo>
                  <a:lnTo>
                    <a:pt x="1709215" y="2240598"/>
                  </a:lnTo>
                  <a:lnTo>
                    <a:pt x="1594304" y="2311501"/>
                  </a:lnTo>
                  <a:lnTo>
                    <a:pt x="1459833" y="2362844"/>
                  </a:lnTo>
                  <a:lnTo>
                    <a:pt x="1308248" y="2411742"/>
                  </a:lnTo>
                  <a:lnTo>
                    <a:pt x="1149329" y="2433747"/>
                  </a:lnTo>
                  <a:lnTo>
                    <a:pt x="1029527" y="2441081"/>
                  </a:lnTo>
                  <a:lnTo>
                    <a:pt x="914616" y="2431302"/>
                  </a:lnTo>
                  <a:lnTo>
                    <a:pt x="780146" y="2401963"/>
                  </a:lnTo>
                  <a:lnTo>
                    <a:pt x="679904" y="2357954"/>
                  </a:lnTo>
                  <a:lnTo>
                    <a:pt x="582107" y="2326170"/>
                  </a:lnTo>
                  <a:lnTo>
                    <a:pt x="491645" y="2277272"/>
                  </a:lnTo>
                  <a:lnTo>
                    <a:pt x="408518" y="2228373"/>
                  </a:lnTo>
                  <a:lnTo>
                    <a:pt x="354730" y="2184365"/>
                  </a:lnTo>
                  <a:lnTo>
                    <a:pt x="281382" y="2111017"/>
                  </a:lnTo>
                  <a:lnTo>
                    <a:pt x="227594" y="2052339"/>
                  </a:lnTo>
                  <a:lnTo>
                    <a:pt x="190920" y="1993661"/>
                  </a:lnTo>
                  <a:lnTo>
                    <a:pt x="124907" y="1912979"/>
                  </a:lnTo>
                  <a:lnTo>
                    <a:pt x="88233" y="1849411"/>
                  </a:lnTo>
                  <a:lnTo>
                    <a:pt x="29555" y="1939873"/>
                  </a:lnTo>
                  <a:lnTo>
                    <a:pt x="19776" y="1964322"/>
                  </a:lnTo>
                  <a:cubicBezTo>
                    <a:pt x="16770" y="1971839"/>
                    <a:pt x="13237" y="1976284"/>
                    <a:pt x="8860" y="1979988"/>
                  </a:cubicBezTo>
                  <a:lnTo>
                    <a:pt x="0" y="1986214"/>
                  </a:lnTo>
                  <a:close/>
                </a:path>
              </a:pathLst>
            </a:custGeom>
          </p:spPr>
        </p:pic>
      </p:grpSp>
    </p:spTree>
    <p:extLst>
      <p:ext uri="{BB962C8B-B14F-4D97-AF65-F5344CB8AC3E}">
        <p14:creationId xmlns:p14="http://schemas.microsoft.com/office/powerpoint/2010/main" val="364334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600" fill="hold"/>
                                        <p:tgtEl>
                                          <p:spTgt spid="7"/>
                                        </p:tgtEl>
                                        <p:attrNameLst>
                                          <p:attrName>ppt_x</p:attrName>
                                        </p:attrNameLst>
                                      </p:cBhvr>
                                      <p:tavLst>
                                        <p:tav tm="0">
                                          <p:val>
                                            <p:strVal val="#ppt_x"/>
                                          </p:val>
                                        </p:tav>
                                        <p:tav tm="100000">
                                          <p:val>
                                            <p:strVal val="#ppt_x"/>
                                          </p:val>
                                        </p:tav>
                                      </p:tavLst>
                                    </p:anim>
                                    <p:anim calcmode="lin" valueType="num">
                                      <p:cBhvr additive="base">
                                        <p:cTn id="8" dur="600" fill="hold"/>
                                        <p:tgtEl>
                                          <p:spTgt spid="7"/>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1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1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p:cNvCxnSpPr/>
          <p:nvPr/>
        </p:nvCxnSpPr>
        <p:spPr>
          <a:xfrm>
            <a:off x="8141892" y="1644651"/>
            <a:ext cx="26122" cy="1311479"/>
          </a:xfrm>
          <a:prstGeom prst="line">
            <a:avLst/>
          </a:prstGeom>
          <a:ln w="190500" cmpd="dbl">
            <a:solidFill>
              <a:srgbClr val="BFBFBF"/>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8644" y="2646513"/>
            <a:ext cx="6164826" cy="3477347"/>
          </a:xfrm>
          <a:custGeom>
            <a:avLst/>
            <a:gdLst>
              <a:gd name="connsiteX0" fmla="*/ 355619 w 6164826"/>
              <a:gd name="connsiteY0" fmla="*/ 0 h 3549445"/>
              <a:gd name="connsiteX1" fmla="*/ 5809207 w 6164826"/>
              <a:gd name="connsiteY1" fmla="*/ 0 h 3549445"/>
              <a:gd name="connsiteX2" fmla="*/ 6164826 w 6164826"/>
              <a:gd name="connsiteY2" fmla="*/ 355619 h 3549445"/>
              <a:gd name="connsiteX3" fmla="*/ 6164826 w 6164826"/>
              <a:gd name="connsiteY3" fmla="*/ 3193826 h 3549445"/>
              <a:gd name="connsiteX4" fmla="*/ 5809207 w 6164826"/>
              <a:gd name="connsiteY4" fmla="*/ 3549445 h 3549445"/>
              <a:gd name="connsiteX5" fmla="*/ 355619 w 6164826"/>
              <a:gd name="connsiteY5" fmla="*/ 3549445 h 3549445"/>
              <a:gd name="connsiteX6" fmla="*/ 0 w 6164826"/>
              <a:gd name="connsiteY6" fmla="*/ 3193826 h 3549445"/>
              <a:gd name="connsiteX7" fmla="*/ 0 w 6164826"/>
              <a:gd name="connsiteY7" fmla="*/ 355619 h 3549445"/>
              <a:gd name="connsiteX8" fmla="*/ 355619 w 6164826"/>
              <a:gd name="connsiteY8" fmla="*/ 0 h 354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4826" h="3549445">
                <a:moveTo>
                  <a:pt x="355619" y="0"/>
                </a:moveTo>
                <a:lnTo>
                  <a:pt x="5809207" y="0"/>
                </a:lnTo>
                <a:cubicBezTo>
                  <a:pt x="6005610" y="0"/>
                  <a:pt x="6164826" y="159216"/>
                  <a:pt x="6164826" y="355619"/>
                </a:cubicBezTo>
                <a:lnTo>
                  <a:pt x="6164826" y="3193826"/>
                </a:lnTo>
                <a:cubicBezTo>
                  <a:pt x="6164826" y="3390229"/>
                  <a:pt x="6005610" y="3549445"/>
                  <a:pt x="5809207" y="3549445"/>
                </a:cubicBezTo>
                <a:lnTo>
                  <a:pt x="355619" y="3549445"/>
                </a:lnTo>
                <a:cubicBezTo>
                  <a:pt x="159216" y="3549445"/>
                  <a:pt x="0" y="3390229"/>
                  <a:pt x="0" y="3193826"/>
                </a:cubicBezTo>
                <a:lnTo>
                  <a:pt x="0" y="355619"/>
                </a:lnTo>
                <a:cubicBezTo>
                  <a:pt x="0" y="159216"/>
                  <a:pt x="159216" y="0"/>
                  <a:pt x="355619" y="0"/>
                </a:cubicBezTo>
                <a:close/>
              </a:path>
            </a:pathLst>
          </a:custGeom>
          <a:ln w="101600">
            <a:solidFill>
              <a:srgbClr val="0076B0"/>
            </a:solidFill>
          </a:ln>
        </p:spPr>
      </p:pic>
      <p:cxnSp>
        <p:nvCxnSpPr>
          <p:cNvPr id="23" name="Straight Connector 22"/>
          <p:cNvCxnSpPr/>
          <p:nvPr/>
        </p:nvCxnSpPr>
        <p:spPr>
          <a:xfrm>
            <a:off x="1284819" y="1644651"/>
            <a:ext cx="1856280" cy="0"/>
          </a:xfrm>
          <a:prstGeom prst="line">
            <a:avLst/>
          </a:prstGeom>
          <a:ln w="190500" cmpd="dbl">
            <a:solidFill>
              <a:srgbClr val="F0821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512319" y="1993696"/>
            <a:ext cx="1250056" cy="0"/>
          </a:xfrm>
          <a:prstGeom prst="line">
            <a:avLst/>
          </a:prstGeom>
          <a:ln w="190500" cmpd="dbl">
            <a:solidFill>
              <a:srgbClr val="BFBFB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GB" dirty="0">
                <a:solidFill>
                  <a:srgbClr val="0076B0"/>
                </a:solidFill>
              </a:rPr>
              <a:t>Central Park</a:t>
            </a:r>
          </a:p>
        </p:txBody>
      </p:sp>
      <p:cxnSp>
        <p:nvCxnSpPr>
          <p:cNvPr id="26" name="Straight Connector 25"/>
          <p:cNvCxnSpPr/>
          <p:nvPr/>
        </p:nvCxnSpPr>
        <p:spPr>
          <a:xfrm>
            <a:off x="7831543" y="1811767"/>
            <a:ext cx="26122" cy="1311479"/>
          </a:xfrm>
          <a:prstGeom prst="line">
            <a:avLst/>
          </a:prstGeom>
          <a:ln w="190500" cmpd="dbl">
            <a:solidFill>
              <a:srgbClr val="BFBFBF"/>
            </a:solidFill>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698090" y="2369574"/>
            <a:ext cx="6164826" cy="3549445"/>
          </a:xfrm>
          <a:prstGeom prst="roundRect">
            <a:avLst>
              <a:gd name="adj" fmla="val 10019"/>
            </a:avLst>
          </a:prstGeom>
          <a:noFill/>
          <a:ln w="101600" cap="sq">
            <a:solidFill>
              <a:srgbClr val="F0821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arallelogram 6"/>
          <p:cNvSpPr/>
          <p:nvPr/>
        </p:nvSpPr>
        <p:spPr>
          <a:xfrm>
            <a:off x="1648747" y="1463676"/>
            <a:ext cx="6895178" cy="1385903"/>
          </a:xfrm>
          <a:prstGeom prst="parallelogram">
            <a:avLst>
              <a:gd name="adj" fmla="val 72568"/>
            </a:avLst>
          </a:prstGeom>
          <a:solidFill>
            <a:srgbClr val="0076B0"/>
          </a:solidFill>
          <a:ln w="76200" cap="rnd">
            <a:solidFill>
              <a:srgbClr val="BFBFB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solidFill>
                  <a:schemeClr val="bg1"/>
                </a:solidFill>
              </a:rPr>
              <a:t>Another famous New York landmark is Central Park. </a:t>
            </a:r>
            <a:r>
              <a:rPr lang="en-GB" altLang="en-US" u="sng" dirty="0">
                <a:solidFill>
                  <a:schemeClr val="bg1"/>
                </a:solidFill>
              </a:rPr>
              <a:t>Here’s </a:t>
            </a:r>
            <a:r>
              <a:rPr lang="en-GB" altLang="en-US" u="sng" dirty="0" err="1">
                <a:solidFill>
                  <a:schemeClr val="bg1"/>
                </a:solidFill>
              </a:rPr>
              <a:t>Ubercorn</a:t>
            </a:r>
            <a:r>
              <a:rPr lang="en-GB" altLang="en-US" u="sng" dirty="0">
                <a:solidFill>
                  <a:schemeClr val="bg1"/>
                </a:solidFill>
              </a:rPr>
              <a:t> (with a bit of help from </a:t>
            </a:r>
            <a:r>
              <a:rPr lang="en-GB" altLang="en-US" u="sng" dirty="0" err="1">
                <a:solidFill>
                  <a:schemeClr val="bg1"/>
                </a:solidFill>
              </a:rPr>
              <a:t>Foz</a:t>
            </a:r>
            <a:r>
              <a:rPr lang="en-GB" altLang="en-US" u="sng" dirty="0">
                <a:solidFill>
                  <a:schemeClr val="bg1"/>
                </a:solidFill>
              </a:rPr>
              <a:t> and </a:t>
            </a:r>
            <a:r>
              <a:rPr lang="en-GB" altLang="en-US" u="sng" dirty="0" err="1">
                <a:solidFill>
                  <a:schemeClr val="bg1"/>
                </a:solidFill>
              </a:rPr>
              <a:t>Kyan</a:t>
            </a:r>
            <a:r>
              <a:rPr lang="en-GB" altLang="en-US" u="sng" dirty="0">
                <a:solidFill>
                  <a:schemeClr val="bg1"/>
                </a:solidFill>
              </a:rPr>
              <a:t>) to tell us all about it.</a:t>
            </a:r>
          </a:p>
        </p:txBody>
      </p:sp>
      <p:grpSp>
        <p:nvGrpSpPr>
          <p:cNvPr id="22" name="Group 21"/>
          <p:cNvGrpSpPr/>
          <p:nvPr/>
        </p:nvGrpSpPr>
        <p:grpSpPr>
          <a:xfrm>
            <a:off x="5820699" y="3170422"/>
            <a:ext cx="2745039" cy="4126750"/>
            <a:chOff x="5851884" y="2744733"/>
            <a:chExt cx="2745039" cy="4126750"/>
          </a:xfrm>
        </p:grpSpPr>
        <p:sp>
          <p:nvSpPr>
            <p:cNvPr id="12" name="Oval 11"/>
            <p:cNvSpPr/>
            <p:nvPr/>
          </p:nvSpPr>
          <p:spPr>
            <a:xfrm>
              <a:off x="6095004" y="3524089"/>
              <a:ext cx="2240938" cy="2240938"/>
            </a:xfrm>
            <a:prstGeom prst="ellipse">
              <a:avLst/>
            </a:prstGeom>
            <a:solidFill>
              <a:srgbClr val="F08215"/>
            </a:solidFill>
            <a:ln w="76200">
              <a:gradFill>
                <a:gsLst>
                  <a:gs pos="0">
                    <a:schemeClr val="tx1">
                      <a:lumMod val="75000"/>
                      <a:lumOff val="25000"/>
                    </a:schemeClr>
                  </a:gs>
                  <a:gs pos="100000">
                    <a:schemeClr val="bg1">
                      <a:lumMod val="6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5851884" y="2744733"/>
              <a:ext cx="2745039" cy="4126750"/>
            </a:xfrm>
            <a:custGeom>
              <a:avLst/>
              <a:gdLst>
                <a:gd name="connsiteX0" fmla="*/ 2745039 w 2745039"/>
                <a:gd name="connsiteY0" fmla="*/ 0 h 4126750"/>
                <a:gd name="connsiteX1" fmla="*/ 0 w 2745039"/>
                <a:gd name="connsiteY1" fmla="*/ 0 h 4126750"/>
                <a:gd name="connsiteX2" fmla="*/ 0 w 2745039"/>
                <a:gd name="connsiteY2" fmla="*/ 4126750 h 4126750"/>
                <a:gd name="connsiteX3" fmla="*/ 641989 w 2745039"/>
                <a:gd name="connsiteY3" fmla="*/ 4126750 h 4126750"/>
                <a:gd name="connsiteX4" fmla="*/ 373299 w 2745039"/>
                <a:gd name="connsiteY4" fmla="*/ 3548483 h 4126750"/>
                <a:gd name="connsiteX5" fmla="*/ 632659 w 2745039"/>
                <a:gd name="connsiteY5" fmla="*/ 3059237 h 4126750"/>
                <a:gd name="connsiteX6" fmla="*/ 514080 w 2745039"/>
                <a:gd name="connsiteY6" fmla="*/ 2970303 h 4126750"/>
                <a:gd name="connsiteX7" fmla="*/ 777045 w 2745039"/>
                <a:gd name="connsiteY7" fmla="*/ 2826868 h 4126750"/>
                <a:gd name="connsiteX8" fmla="*/ 950363 w 2745039"/>
                <a:gd name="connsiteY8" fmla="*/ 2916515 h 4126750"/>
                <a:gd name="connsiteX9" fmla="*/ 1057939 w 2745039"/>
                <a:gd name="connsiteY9" fmla="*/ 2952374 h 4126750"/>
                <a:gd name="connsiteX10" fmla="*/ 1291021 w 2745039"/>
                <a:gd name="connsiteY10" fmla="*/ 3000185 h 4126750"/>
                <a:gd name="connsiteX11" fmla="*/ 1476292 w 2745039"/>
                <a:gd name="connsiteY11" fmla="*/ 2994209 h 4126750"/>
                <a:gd name="connsiteX12" fmla="*/ 1721327 w 2745039"/>
                <a:gd name="connsiteY12" fmla="*/ 2940421 h 4126750"/>
                <a:gd name="connsiteX13" fmla="*/ 1930504 w 2745039"/>
                <a:gd name="connsiteY13" fmla="*/ 2838821 h 4126750"/>
                <a:gd name="connsiteX14" fmla="*/ 2026127 w 2745039"/>
                <a:gd name="connsiteY14" fmla="*/ 2767103 h 4126750"/>
                <a:gd name="connsiteX15" fmla="*/ 2079915 w 2745039"/>
                <a:gd name="connsiteY15" fmla="*/ 2725268 h 4126750"/>
                <a:gd name="connsiteX16" fmla="*/ 2261219 w 2745039"/>
                <a:gd name="connsiteY16" fmla="*/ 2917237 h 4126750"/>
                <a:gd name="connsiteX17" fmla="*/ 2303699 w 2745039"/>
                <a:gd name="connsiteY17" fmla="*/ 2909001 h 4126750"/>
                <a:gd name="connsiteX18" fmla="*/ 2266005 w 2745039"/>
                <a:gd name="connsiteY18" fmla="*/ 2922305 h 4126750"/>
                <a:gd name="connsiteX19" fmla="*/ 2283115 w 2745039"/>
                <a:gd name="connsiteY19" fmla="*/ 2940421 h 4126750"/>
                <a:gd name="connsiteX20" fmla="*/ 2246301 w 2745039"/>
                <a:gd name="connsiteY20" fmla="*/ 2965908 h 4126750"/>
                <a:gd name="connsiteX21" fmla="*/ 2453111 w 2745039"/>
                <a:gd name="connsiteY21" fmla="*/ 3064389 h 4126750"/>
                <a:gd name="connsiteX22" fmla="*/ 2722052 w 2745039"/>
                <a:gd name="connsiteY22" fmla="*/ 3524577 h 4126750"/>
                <a:gd name="connsiteX23" fmla="*/ 2453111 w 2745039"/>
                <a:gd name="connsiteY23" fmla="*/ 4098318 h 4126750"/>
                <a:gd name="connsiteX24" fmla="*/ 2159316 w 2745039"/>
                <a:gd name="connsiteY24" fmla="*/ 4126750 h 4126750"/>
                <a:gd name="connsiteX25" fmla="*/ 2745039 w 2745039"/>
                <a:gd name="connsiteY25" fmla="*/ 4126750 h 412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45039" h="4126750">
                  <a:moveTo>
                    <a:pt x="2745039" y="0"/>
                  </a:moveTo>
                  <a:lnTo>
                    <a:pt x="0" y="0"/>
                  </a:lnTo>
                  <a:lnTo>
                    <a:pt x="0" y="4126750"/>
                  </a:lnTo>
                  <a:lnTo>
                    <a:pt x="641989" y="4126750"/>
                  </a:lnTo>
                  <a:lnTo>
                    <a:pt x="373299" y="3548483"/>
                  </a:lnTo>
                  <a:lnTo>
                    <a:pt x="632659" y="3059237"/>
                  </a:lnTo>
                  <a:lnTo>
                    <a:pt x="514080" y="2970303"/>
                  </a:lnTo>
                  <a:lnTo>
                    <a:pt x="777045" y="2826868"/>
                  </a:lnTo>
                  <a:lnTo>
                    <a:pt x="950363" y="2916515"/>
                  </a:lnTo>
                  <a:lnTo>
                    <a:pt x="1057939" y="2952374"/>
                  </a:lnTo>
                  <a:lnTo>
                    <a:pt x="1291021" y="3000185"/>
                  </a:lnTo>
                  <a:lnTo>
                    <a:pt x="1476292" y="2994209"/>
                  </a:lnTo>
                  <a:lnTo>
                    <a:pt x="1721327" y="2940421"/>
                  </a:lnTo>
                  <a:lnTo>
                    <a:pt x="1930504" y="2838821"/>
                  </a:lnTo>
                  <a:lnTo>
                    <a:pt x="2026127" y="2767103"/>
                  </a:lnTo>
                  <a:lnTo>
                    <a:pt x="2079915" y="2725268"/>
                  </a:lnTo>
                  <a:lnTo>
                    <a:pt x="2261219" y="2917237"/>
                  </a:lnTo>
                  <a:lnTo>
                    <a:pt x="2303699" y="2909001"/>
                  </a:lnTo>
                  <a:lnTo>
                    <a:pt x="2266005" y="2922305"/>
                  </a:lnTo>
                  <a:lnTo>
                    <a:pt x="2283115" y="2940421"/>
                  </a:lnTo>
                  <a:lnTo>
                    <a:pt x="2246301" y="2965908"/>
                  </a:lnTo>
                  <a:lnTo>
                    <a:pt x="2453111" y="3064389"/>
                  </a:lnTo>
                  <a:lnTo>
                    <a:pt x="2722052" y="3524577"/>
                  </a:lnTo>
                  <a:lnTo>
                    <a:pt x="2453111" y="4098318"/>
                  </a:lnTo>
                  <a:lnTo>
                    <a:pt x="2159316" y="4126750"/>
                  </a:lnTo>
                  <a:lnTo>
                    <a:pt x="2745039" y="4126750"/>
                  </a:lnTo>
                  <a:close/>
                </a:path>
              </a:pathLst>
            </a:custGeom>
          </p:spPr>
        </p:pic>
      </p:grpSp>
      <p:sp>
        <p:nvSpPr>
          <p:cNvPr id="30" name="Freeform 29">
            <a:hlinkClick r:id="rId4"/>
          </p:cNvPr>
          <p:cNvSpPr/>
          <p:nvPr/>
        </p:nvSpPr>
        <p:spPr>
          <a:xfrm>
            <a:off x="2619375" y="1981200"/>
            <a:ext cx="5057775" cy="771525"/>
          </a:xfrm>
          <a:custGeom>
            <a:avLst/>
            <a:gdLst>
              <a:gd name="connsiteX0" fmla="*/ 1438275 w 5057775"/>
              <a:gd name="connsiteY0" fmla="*/ 304800 h 771525"/>
              <a:gd name="connsiteX1" fmla="*/ 1438275 w 5057775"/>
              <a:gd name="connsiteY1" fmla="*/ 19050 h 771525"/>
              <a:gd name="connsiteX2" fmla="*/ 4895850 w 5057775"/>
              <a:gd name="connsiteY2" fmla="*/ 0 h 771525"/>
              <a:gd name="connsiteX3" fmla="*/ 5057775 w 5057775"/>
              <a:gd name="connsiteY3" fmla="*/ 295275 h 771525"/>
              <a:gd name="connsiteX4" fmla="*/ 4991100 w 5057775"/>
              <a:gd name="connsiteY4" fmla="*/ 628650 h 771525"/>
              <a:gd name="connsiteX5" fmla="*/ 4638675 w 5057775"/>
              <a:gd name="connsiteY5" fmla="*/ 771525 h 771525"/>
              <a:gd name="connsiteX6" fmla="*/ 0 w 5057775"/>
              <a:gd name="connsiteY6" fmla="*/ 590550 h 771525"/>
              <a:gd name="connsiteX7" fmla="*/ 19050 w 5057775"/>
              <a:gd name="connsiteY7" fmla="*/ 276225 h 771525"/>
              <a:gd name="connsiteX8" fmla="*/ 704850 w 5057775"/>
              <a:gd name="connsiteY8" fmla="*/ 180975 h 771525"/>
              <a:gd name="connsiteX9" fmla="*/ 1438275 w 5057775"/>
              <a:gd name="connsiteY9" fmla="*/ 304800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57775" h="771525">
                <a:moveTo>
                  <a:pt x="1438275" y="304800"/>
                </a:moveTo>
                <a:lnTo>
                  <a:pt x="1438275" y="19050"/>
                </a:lnTo>
                <a:lnTo>
                  <a:pt x="4895850" y="0"/>
                </a:lnTo>
                <a:lnTo>
                  <a:pt x="5057775" y="295275"/>
                </a:lnTo>
                <a:lnTo>
                  <a:pt x="4991100" y="628650"/>
                </a:lnTo>
                <a:lnTo>
                  <a:pt x="4638675" y="771525"/>
                </a:lnTo>
                <a:lnTo>
                  <a:pt x="0" y="590550"/>
                </a:lnTo>
                <a:lnTo>
                  <a:pt x="19050" y="276225"/>
                </a:lnTo>
                <a:lnTo>
                  <a:pt x="704850" y="180975"/>
                </a:lnTo>
                <a:lnTo>
                  <a:pt x="1438275" y="30480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7165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100"/>
                                        <p:tgtEl>
                                          <p:spTgt spid="23"/>
                                        </p:tgtEl>
                                      </p:cBhvr>
                                    </p:animEffect>
                                  </p:childTnLst>
                                </p:cTn>
                              </p:par>
                              <p:par>
                                <p:cTn id="12" presetID="10"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100"/>
                                        <p:tgtEl>
                                          <p:spTgt spid="24"/>
                                        </p:tgtEl>
                                      </p:cBhvr>
                                    </p:animEffect>
                                  </p:childTnLst>
                                </p:cTn>
                              </p:par>
                              <p:par>
                                <p:cTn id="15" presetID="10"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100"/>
                                        <p:tgtEl>
                                          <p:spTgt spid="26"/>
                                        </p:tgtEl>
                                      </p:cBhvr>
                                    </p:animEffect>
                                  </p:childTnLst>
                                </p:cTn>
                              </p:par>
                              <p:par>
                                <p:cTn id="18" presetID="10" presetClass="entr" presetSubtype="0"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11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p:cNvCxnSpPr/>
          <p:nvPr/>
        </p:nvCxnSpPr>
        <p:spPr>
          <a:xfrm>
            <a:off x="857250" y="1682751"/>
            <a:ext cx="2026674" cy="0"/>
          </a:xfrm>
          <a:prstGeom prst="line">
            <a:avLst/>
          </a:prstGeom>
          <a:ln w="190500" cmpd="dbl">
            <a:solidFill>
              <a:srgbClr val="F0821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19175" y="2165146"/>
            <a:ext cx="1838450" cy="0"/>
          </a:xfrm>
          <a:prstGeom prst="line">
            <a:avLst/>
          </a:prstGeom>
          <a:ln w="190500" cmpd="dbl">
            <a:solidFill>
              <a:srgbClr val="BFBFBF"/>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0126" y="1593335"/>
            <a:ext cx="5558303" cy="3705536"/>
          </a:xfrm>
          <a:custGeom>
            <a:avLst/>
            <a:gdLst>
              <a:gd name="connsiteX0" fmla="*/ 355619 w 6164826"/>
              <a:gd name="connsiteY0" fmla="*/ 0 h 3549445"/>
              <a:gd name="connsiteX1" fmla="*/ 5809207 w 6164826"/>
              <a:gd name="connsiteY1" fmla="*/ 0 h 3549445"/>
              <a:gd name="connsiteX2" fmla="*/ 6164826 w 6164826"/>
              <a:gd name="connsiteY2" fmla="*/ 355619 h 3549445"/>
              <a:gd name="connsiteX3" fmla="*/ 6164826 w 6164826"/>
              <a:gd name="connsiteY3" fmla="*/ 3193826 h 3549445"/>
              <a:gd name="connsiteX4" fmla="*/ 5809207 w 6164826"/>
              <a:gd name="connsiteY4" fmla="*/ 3549445 h 3549445"/>
              <a:gd name="connsiteX5" fmla="*/ 355619 w 6164826"/>
              <a:gd name="connsiteY5" fmla="*/ 3549445 h 3549445"/>
              <a:gd name="connsiteX6" fmla="*/ 0 w 6164826"/>
              <a:gd name="connsiteY6" fmla="*/ 3193826 h 3549445"/>
              <a:gd name="connsiteX7" fmla="*/ 0 w 6164826"/>
              <a:gd name="connsiteY7" fmla="*/ 355619 h 3549445"/>
              <a:gd name="connsiteX8" fmla="*/ 355619 w 6164826"/>
              <a:gd name="connsiteY8" fmla="*/ 0 h 354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4826" h="3549445">
                <a:moveTo>
                  <a:pt x="355619" y="0"/>
                </a:moveTo>
                <a:lnTo>
                  <a:pt x="5809207" y="0"/>
                </a:lnTo>
                <a:cubicBezTo>
                  <a:pt x="6005610" y="0"/>
                  <a:pt x="6164826" y="159216"/>
                  <a:pt x="6164826" y="355619"/>
                </a:cubicBezTo>
                <a:lnTo>
                  <a:pt x="6164826" y="3193826"/>
                </a:lnTo>
                <a:cubicBezTo>
                  <a:pt x="6164826" y="3390229"/>
                  <a:pt x="6005610" y="3549445"/>
                  <a:pt x="5809207" y="3549445"/>
                </a:cubicBezTo>
                <a:lnTo>
                  <a:pt x="355619" y="3549445"/>
                </a:lnTo>
                <a:cubicBezTo>
                  <a:pt x="159216" y="3549445"/>
                  <a:pt x="0" y="3390229"/>
                  <a:pt x="0" y="3193826"/>
                </a:cubicBezTo>
                <a:lnTo>
                  <a:pt x="0" y="355619"/>
                </a:lnTo>
                <a:cubicBezTo>
                  <a:pt x="0" y="159216"/>
                  <a:pt x="159216" y="0"/>
                  <a:pt x="355619" y="0"/>
                </a:cubicBezTo>
                <a:close/>
              </a:path>
            </a:pathLst>
          </a:custGeom>
          <a:ln w="101600">
            <a:solidFill>
              <a:srgbClr val="F08215"/>
            </a:solidFill>
          </a:ln>
        </p:spPr>
      </p:pic>
      <p:sp>
        <p:nvSpPr>
          <p:cNvPr id="2" name="Title 1"/>
          <p:cNvSpPr>
            <a:spLocks noGrp="1"/>
          </p:cNvSpPr>
          <p:nvPr>
            <p:ph type="title"/>
          </p:nvPr>
        </p:nvSpPr>
        <p:spPr/>
        <p:txBody>
          <a:bodyPr/>
          <a:lstStyle/>
          <a:p>
            <a:r>
              <a:rPr lang="en-GB" dirty="0">
                <a:solidFill>
                  <a:srgbClr val="0076B0"/>
                </a:solidFill>
              </a:rPr>
              <a:t>Grand Canyon</a:t>
            </a:r>
          </a:p>
        </p:txBody>
      </p:sp>
      <p:sp>
        <p:nvSpPr>
          <p:cNvPr id="3" name="Rounded Rectangle 2"/>
          <p:cNvSpPr/>
          <p:nvPr/>
        </p:nvSpPr>
        <p:spPr>
          <a:xfrm>
            <a:off x="2326865" y="1749426"/>
            <a:ext cx="5636035" cy="3794124"/>
          </a:xfrm>
          <a:prstGeom prst="roundRect">
            <a:avLst>
              <a:gd name="adj" fmla="val 10019"/>
            </a:avLst>
          </a:prstGeom>
          <a:noFill/>
          <a:ln w="101600" cap="sq">
            <a:solidFill>
              <a:srgbClr val="0076B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p:cNvCxnSpPr/>
          <p:nvPr/>
        </p:nvCxnSpPr>
        <p:spPr>
          <a:xfrm>
            <a:off x="5829300" y="5898946"/>
            <a:ext cx="1838450" cy="0"/>
          </a:xfrm>
          <a:prstGeom prst="line">
            <a:avLst/>
          </a:prstGeom>
          <a:ln w="190500" cmpd="dbl">
            <a:solidFill>
              <a:srgbClr val="BFBFBF"/>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240" y="1238250"/>
            <a:ext cx="2831771" cy="4600575"/>
          </a:xfrm>
          <a:prstGeom prst="rect">
            <a:avLst/>
          </a:prstGeom>
        </p:spPr>
      </p:pic>
      <p:sp>
        <p:nvSpPr>
          <p:cNvPr id="7" name="Parallelogram 6"/>
          <p:cNvSpPr/>
          <p:nvPr/>
        </p:nvSpPr>
        <p:spPr>
          <a:xfrm>
            <a:off x="755240" y="4811474"/>
            <a:ext cx="6274210" cy="1385903"/>
          </a:xfrm>
          <a:prstGeom prst="parallelogram">
            <a:avLst>
              <a:gd name="adj" fmla="val 72568"/>
            </a:avLst>
          </a:prstGeom>
          <a:solidFill>
            <a:srgbClr val="0076B0"/>
          </a:solidFill>
          <a:ln w="76200" cap="rnd">
            <a:solidFill>
              <a:srgbClr val="BFBFB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solidFill>
                  <a:schemeClr val="bg1"/>
                </a:solidFill>
              </a:rPr>
              <a:t>Right across the other side of the USA, you’ll find the Grand Canyon in Arizona. </a:t>
            </a:r>
            <a:r>
              <a:rPr lang="en-GB" altLang="en-US" u="sng" dirty="0">
                <a:solidFill>
                  <a:schemeClr val="bg1"/>
                </a:solidFill>
              </a:rPr>
              <a:t>Here is </a:t>
            </a:r>
            <a:r>
              <a:rPr lang="en-GB" altLang="en-US" u="sng" dirty="0" err="1">
                <a:solidFill>
                  <a:schemeClr val="bg1"/>
                </a:solidFill>
              </a:rPr>
              <a:t>Ubercorn</a:t>
            </a:r>
            <a:r>
              <a:rPr lang="en-GB" altLang="en-US" u="sng" dirty="0">
                <a:solidFill>
                  <a:schemeClr val="bg1"/>
                </a:solidFill>
              </a:rPr>
              <a:t> with the Funky Facts</a:t>
            </a:r>
            <a:r>
              <a:rPr lang="en-GB" altLang="en-US" dirty="0">
                <a:solidFill>
                  <a:schemeClr val="bg1"/>
                </a:solidFill>
              </a:rPr>
              <a:t>. </a:t>
            </a:r>
          </a:p>
        </p:txBody>
      </p:sp>
      <p:sp>
        <p:nvSpPr>
          <p:cNvPr id="5" name="Rectangle 4">
            <a:hlinkClick r:id="rId4"/>
          </p:cNvPr>
          <p:cNvSpPr/>
          <p:nvPr/>
        </p:nvSpPr>
        <p:spPr>
          <a:xfrm>
            <a:off x="1686869" y="5610318"/>
            <a:ext cx="4124325" cy="409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3436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100"/>
                                        <p:tgtEl>
                                          <p:spTgt spid="18"/>
                                        </p:tgtEl>
                                      </p:cBhvr>
                                    </p:animEffect>
                                  </p:childTnLst>
                                </p:cTn>
                              </p:par>
                              <p:par>
                                <p:cTn id="12" presetID="10" presetClass="entr" presetSubtype="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100"/>
                                        <p:tgtEl>
                                          <p:spTgt spid="19"/>
                                        </p:tgtEl>
                                      </p:cBhvr>
                                    </p:animEffect>
                                  </p:childTnLst>
                                </p:cTn>
                              </p:par>
                              <p:par>
                                <p:cTn id="15" presetID="10"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1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a:xfrm>
            <a:off x="426344" y="3374051"/>
            <a:ext cx="8262150" cy="3041498"/>
          </a:xfrm>
          <a:prstGeom prst="roundRect">
            <a:avLst>
              <a:gd name="adj" fmla="val 5261"/>
            </a:avLst>
          </a:prstGeom>
          <a:gradFill flip="none" rotWithShape="1">
            <a:gsLst>
              <a:gs pos="83000">
                <a:schemeClr val="bg1">
                  <a:alpha val="0"/>
                </a:schemeClr>
              </a:gs>
              <a:gs pos="0">
                <a:schemeClr val="accent5">
                  <a:lumMod val="60000"/>
                  <a:lumOff val="40000"/>
                </a:schemeClr>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nip Diagonal Corner Rectangle 14"/>
          <p:cNvSpPr/>
          <p:nvPr/>
        </p:nvSpPr>
        <p:spPr>
          <a:xfrm>
            <a:off x="1792711" y="1881052"/>
            <a:ext cx="6518246" cy="3768858"/>
          </a:xfrm>
          <a:prstGeom prst="snip2DiagRect">
            <a:avLst>
              <a:gd name="adj1" fmla="val 17614"/>
              <a:gd name="adj2" fmla="val 14597"/>
            </a:avLst>
          </a:prstGeom>
          <a:solidFill>
            <a:srgbClr val="6E6D6D"/>
          </a:solidFill>
          <a:ln w="76200" cap="rnd">
            <a:solidFill>
              <a:srgbClr val="6E6D6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1622894" y="2070151"/>
            <a:ext cx="6518246" cy="3984771"/>
          </a:xfrm>
          <a:prstGeom prst="snip2DiagRect">
            <a:avLst>
              <a:gd name="adj1" fmla="val 15996"/>
              <a:gd name="adj2" fmla="val 14597"/>
            </a:avLst>
          </a:prstGeom>
          <a:gradFill>
            <a:gsLst>
              <a:gs pos="0">
                <a:schemeClr val="tx1">
                  <a:lumMod val="50000"/>
                  <a:lumOff val="50000"/>
                </a:schemeClr>
              </a:gs>
              <a:gs pos="100000">
                <a:schemeClr val="bg1">
                  <a:lumMod val="85000"/>
                </a:schemeClr>
              </a:gs>
            </a:gsLst>
            <a:lin ang="5400000" scaled="1"/>
          </a:gradFill>
          <a:ln w="76200" cap="rnd">
            <a:solidFill>
              <a:srgbClr val="6E6D6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6B0"/>
                </a:solidFill>
              </a:rPr>
              <a:t>Alaska</a:t>
            </a:r>
          </a:p>
        </p:txBody>
      </p:sp>
      <p:grpSp>
        <p:nvGrpSpPr>
          <p:cNvPr id="11" name="Group 10"/>
          <p:cNvGrpSpPr/>
          <p:nvPr/>
        </p:nvGrpSpPr>
        <p:grpSpPr>
          <a:xfrm rot="3172402">
            <a:off x="7905785" y="1937071"/>
            <a:ext cx="469783" cy="469783"/>
            <a:chOff x="7021585" y="1835259"/>
            <a:chExt cx="469783" cy="469783"/>
          </a:xfrm>
        </p:grpSpPr>
        <p:sp>
          <p:nvSpPr>
            <p:cNvPr id="6" name="Oval 5"/>
            <p:cNvSpPr/>
            <p:nvPr/>
          </p:nvSpPr>
          <p:spPr>
            <a:xfrm>
              <a:off x="7021585" y="1835259"/>
              <a:ext cx="469783" cy="469783"/>
            </a:xfrm>
            <a:prstGeom prst="ellipse">
              <a:avLst/>
            </a:prstGeom>
            <a:gradFill flip="none" rotWithShape="1">
              <a:gsLst>
                <a:gs pos="0">
                  <a:srgbClr val="B9B8B8">
                    <a:shade val="30000"/>
                    <a:satMod val="115000"/>
                  </a:srgbClr>
                </a:gs>
                <a:gs pos="50000">
                  <a:srgbClr val="B9B8B8">
                    <a:shade val="67500"/>
                    <a:satMod val="115000"/>
                  </a:srgbClr>
                </a:gs>
                <a:gs pos="100000">
                  <a:srgbClr val="B9B8B8">
                    <a:shade val="100000"/>
                    <a:satMod val="115000"/>
                  </a:srgbClr>
                </a:gs>
              </a:gsLst>
              <a:lin ang="54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p:cNvCxnSpPr/>
            <p:nvPr/>
          </p:nvCxnSpPr>
          <p:spPr>
            <a:xfrm>
              <a:off x="7256476" y="1940653"/>
              <a:ext cx="0" cy="256637"/>
            </a:xfrm>
            <a:prstGeom prst="line">
              <a:avLst/>
            </a:prstGeom>
            <a:ln w="76200" cap="rnd">
              <a:solidFill>
                <a:srgbClr val="6E6D6D"/>
              </a:solidFill>
              <a:round/>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rot="18615515">
            <a:off x="7624057" y="5494033"/>
            <a:ext cx="469783" cy="469783"/>
            <a:chOff x="7021585" y="1835259"/>
            <a:chExt cx="469783" cy="469783"/>
          </a:xfrm>
        </p:grpSpPr>
        <p:sp>
          <p:nvSpPr>
            <p:cNvPr id="13" name="Oval 12"/>
            <p:cNvSpPr/>
            <p:nvPr/>
          </p:nvSpPr>
          <p:spPr>
            <a:xfrm>
              <a:off x="7021585" y="1835259"/>
              <a:ext cx="469783" cy="469783"/>
            </a:xfrm>
            <a:prstGeom prst="ellipse">
              <a:avLst/>
            </a:prstGeom>
            <a:gradFill flip="none" rotWithShape="1">
              <a:gsLst>
                <a:gs pos="0">
                  <a:srgbClr val="B9B8B8">
                    <a:shade val="30000"/>
                    <a:satMod val="115000"/>
                  </a:srgbClr>
                </a:gs>
                <a:gs pos="50000">
                  <a:srgbClr val="B9B8B8">
                    <a:shade val="67500"/>
                    <a:satMod val="115000"/>
                  </a:srgbClr>
                </a:gs>
                <a:gs pos="100000">
                  <a:srgbClr val="B9B8B8">
                    <a:shade val="100000"/>
                    <a:satMod val="115000"/>
                  </a:srgbClr>
                </a:gs>
              </a:gsLst>
              <a:lin ang="54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7256476" y="1940653"/>
              <a:ext cx="0" cy="256637"/>
            </a:xfrm>
            <a:prstGeom prst="line">
              <a:avLst/>
            </a:prstGeom>
            <a:ln w="76200" cap="rnd">
              <a:solidFill>
                <a:srgbClr val="6E6D6D"/>
              </a:solidFill>
              <a:round/>
            </a:ln>
          </p:spPr>
          <p:style>
            <a:lnRef idx="1">
              <a:schemeClr val="accent1"/>
            </a:lnRef>
            <a:fillRef idx="0">
              <a:schemeClr val="accent1"/>
            </a:fillRef>
            <a:effectRef idx="0">
              <a:schemeClr val="accent1"/>
            </a:effectRef>
            <a:fontRef idx="minor">
              <a:schemeClr val="tx1"/>
            </a:fontRef>
          </p:style>
        </p:cxnSp>
      </p:grpSp>
      <p:cxnSp>
        <p:nvCxnSpPr>
          <p:cNvPr id="19" name="Straight Connector 18"/>
          <p:cNvCxnSpPr/>
          <p:nvPr/>
        </p:nvCxnSpPr>
        <p:spPr>
          <a:xfrm>
            <a:off x="448489" y="5782488"/>
            <a:ext cx="2817225" cy="0"/>
          </a:xfrm>
          <a:prstGeom prst="line">
            <a:avLst/>
          </a:prstGeom>
          <a:ln w="190500" cmpd="dbl">
            <a:solidFill>
              <a:srgbClr val="6E6D6D"/>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694655" y="1396985"/>
            <a:ext cx="4187362" cy="1391482"/>
            <a:chOff x="3095625" y="2407301"/>
            <a:chExt cx="4187362" cy="1888513"/>
          </a:xfrm>
        </p:grpSpPr>
        <p:sp>
          <p:nvSpPr>
            <p:cNvPr id="21" name="Snip Diagonal Corner Rectangle 20"/>
            <p:cNvSpPr/>
            <p:nvPr/>
          </p:nvSpPr>
          <p:spPr>
            <a:xfrm>
              <a:off x="3095625" y="2407301"/>
              <a:ext cx="4187362" cy="1888513"/>
            </a:xfrm>
            <a:prstGeom prst="snip2DiagRect">
              <a:avLst>
                <a:gd name="adj1" fmla="val 14183"/>
                <a:gd name="adj2" fmla="val 35884"/>
              </a:avLst>
            </a:prstGeom>
            <a:solidFill>
              <a:srgbClr val="6E6D6D"/>
            </a:solidFill>
            <a:ln w="76200" cap="rnd">
              <a:solidFill>
                <a:srgbClr val="6E6D6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p:cNvSpPr txBox="1"/>
            <p:nvPr/>
          </p:nvSpPr>
          <p:spPr>
            <a:xfrm>
              <a:off x="3503177" y="2627059"/>
              <a:ext cx="3698330" cy="1172481"/>
            </a:xfrm>
            <a:prstGeom prst="rect">
              <a:avLst/>
            </a:prstGeom>
            <a:noFill/>
          </p:spPr>
          <p:txBody>
            <a:bodyPr wrap="square" rtlCol="0">
              <a:spAutoFit/>
            </a:bodyPr>
            <a:lstStyle/>
            <a:p>
              <a:r>
                <a:rPr lang="en-GB" altLang="en-US" sz="2000" dirty="0">
                  <a:solidFill>
                    <a:schemeClr val="bg1"/>
                  </a:solidFill>
                </a:rPr>
                <a:t>Although Alaska isn’t within or next door to USA, it is one of the American states! </a:t>
              </a:r>
            </a:p>
          </p:txBody>
        </p:sp>
      </p:grpSp>
      <p:cxnSp>
        <p:nvCxnSpPr>
          <p:cNvPr id="24" name="Straight Connector 23"/>
          <p:cNvCxnSpPr/>
          <p:nvPr/>
        </p:nvCxnSpPr>
        <p:spPr>
          <a:xfrm>
            <a:off x="5869573" y="1551032"/>
            <a:ext cx="2817225" cy="0"/>
          </a:xfrm>
          <a:prstGeom prst="line">
            <a:avLst/>
          </a:prstGeom>
          <a:ln w="190500" cmpd="dbl">
            <a:solidFill>
              <a:srgbClr val="F08215"/>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0172" y="1958884"/>
            <a:ext cx="2188777" cy="4212016"/>
          </a:xfrm>
          <a:prstGeom prst="rect">
            <a:avLst/>
          </a:prstGeom>
        </p:spPr>
      </p:pic>
      <p:sp>
        <p:nvSpPr>
          <p:cNvPr id="25" name="North America"/>
          <p:cNvSpPr/>
          <p:nvPr/>
        </p:nvSpPr>
        <p:spPr>
          <a:xfrm>
            <a:off x="1118883" y="5397757"/>
            <a:ext cx="5752522" cy="494962"/>
          </a:xfrm>
          <a:prstGeom prst="roundRect">
            <a:avLst>
              <a:gd name="adj" fmla="val 50000"/>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This is Denali National Park and Preserve in Alaska. </a:t>
            </a: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rcRect l="2872" t="10202" r="3030" b="8123"/>
          <a:stretch>
            <a:fillRect/>
          </a:stretch>
        </p:blipFill>
        <p:spPr>
          <a:xfrm>
            <a:off x="1295107" y="2807184"/>
            <a:ext cx="4147703" cy="2398207"/>
          </a:xfrm>
          <a:custGeom>
            <a:avLst/>
            <a:gdLst>
              <a:gd name="connsiteX0" fmla="*/ 422420 w 4147703"/>
              <a:gd name="connsiteY0" fmla="*/ 0 h 2398207"/>
              <a:gd name="connsiteX1" fmla="*/ 3797637 w 4147703"/>
              <a:gd name="connsiteY1" fmla="*/ 0 h 2398207"/>
              <a:gd name="connsiteX2" fmla="*/ 4147703 w 4147703"/>
              <a:gd name="connsiteY2" fmla="*/ 350066 h 2398207"/>
              <a:gd name="connsiteX3" fmla="*/ 4147703 w 4147703"/>
              <a:gd name="connsiteY3" fmla="*/ 1975787 h 2398207"/>
              <a:gd name="connsiteX4" fmla="*/ 3725283 w 4147703"/>
              <a:gd name="connsiteY4" fmla="*/ 2398207 h 2398207"/>
              <a:gd name="connsiteX5" fmla="*/ 350066 w 4147703"/>
              <a:gd name="connsiteY5" fmla="*/ 2398207 h 2398207"/>
              <a:gd name="connsiteX6" fmla="*/ 0 w 4147703"/>
              <a:gd name="connsiteY6" fmla="*/ 2048141 h 2398207"/>
              <a:gd name="connsiteX7" fmla="*/ 0 w 4147703"/>
              <a:gd name="connsiteY7" fmla="*/ 422420 h 239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703" h="2398207">
                <a:moveTo>
                  <a:pt x="422420" y="0"/>
                </a:moveTo>
                <a:lnTo>
                  <a:pt x="3797637" y="0"/>
                </a:lnTo>
                <a:lnTo>
                  <a:pt x="4147703" y="350066"/>
                </a:lnTo>
                <a:lnTo>
                  <a:pt x="4147703" y="1975787"/>
                </a:lnTo>
                <a:lnTo>
                  <a:pt x="3725283" y="2398207"/>
                </a:lnTo>
                <a:lnTo>
                  <a:pt x="350066" y="2398207"/>
                </a:lnTo>
                <a:lnTo>
                  <a:pt x="0" y="2048141"/>
                </a:lnTo>
                <a:lnTo>
                  <a:pt x="0" y="422420"/>
                </a:lnTo>
                <a:close/>
              </a:path>
            </a:pathLst>
          </a:custGeom>
          <a:ln w="76200" cap="rnd">
            <a:solidFill>
              <a:srgbClr val="6E6D6D"/>
            </a:solidFill>
          </a:ln>
        </p:spPr>
      </p:pic>
    </p:spTree>
    <p:extLst>
      <p:ext uri="{BB962C8B-B14F-4D97-AF65-F5344CB8AC3E}">
        <p14:creationId xmlns:p14="http://schemas.microsoft.com/office/powerpoint/2010/main" val="35824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2"/>
                                        </p:tgtEl>
                                        <p:attrNameLst>
                                          <p:attrName>r</p:attrName>
                                        </p:attrNameLst>
                                      </p:cBhvr>
                                    </p:animRot>
                                  </p:childTnLst>
                                </p:cTn>
                              </p:par>
                              <p:par>
                                <p:cTn id="9" presetID="10" presetClass="entr" presetSubtype="0" fill="hold" nodeType="withEffect">
                                  <p:stCondLst>
                                    <p:cond delay="90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par>
                                <p:cTn id="12" presetID="10" presetClass="entr" presetSubtype="0" fill="hold" nodeType="withEffect">
                                  <p:stCondLst>
                                    <p:cond delay="90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2" presetClass="entr" presetSubtype="4"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0076B0"/>
                </a:solidFill>
              </a:rPr>
              <a:t>What Is a Continent?</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598"/>
          <a:stretch/>
        </p:blipFill>
        <p:spPr>
          <a:xfrm>
            <a:off x="704675" y="2282401"/>
            <a:ext cx="7508147" cy="4132014"/>
          </a:xfrm>
          <a:prstGeom prst="rect">
            <a:avLst/>
          </a:prstGeom>
        </p:spPr>
      </p:pic>
      <p:sp>
        <p:nvSpPr>
          <p:cNvPr id="10" name="Rounded Rectangle 9"/>
          <p:cNvSpPr/>
          <p:nvPr/>
        </p:nvSpPr>
        <p:spPr>
          <a:xfrm>
            <a:off x="773256" y="1310624"/>
            <a:ext cx="6395079" cy="1088676"/>
          </a:xfrm>
          <a:prstGeom prst="roundRect">
            <a:avLst>
              <a:gd name="adj" fmla="val 26077"/>
            </a:avLst>
          </a:prstGeom>
          <a:solidFill>
            <a:srgbClr val="0076B0"/>
          </a:solidFill>
          <a:ln w="762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t>Here are the seven continents of Planet Earth. A continent is a massive piece of land that is often separated from other areas of land by water, or another feature, such as mountains.</a:t>
            </a:r>
            <a:endParaRPr lang="en-GB" sz="1700" dirty="0"/>
          </a:p>
        </p:txBody>
      </p:sp>
      <p:grpSp>
        <p:nvGrpSpPr>
          <p:cNvPr id="9" name="Group 8"/>
          <p:cNvGrpSpPr/>
          <p:nvPr/>
        </p:nvGrpSpPr>
        <p:grpSpPr>
          <a:xfrm>
            <a:off x="6712618" y="1757988"/>
            <a:ext cx="1880901" cy="1880901"/>
            <a:chOff x="6518246" y="1473201"/>
            <a:chExt cx="1880901" cy="1880901"/>
          </a:xfrm>
        </p:grpSpPr>
        <p:sp>
          <p:nvSpPr>
            <p:cNvPr id="6" name="Oval 5"/>
            <p:cNvSpPr/>
            <p:nvPr/>
          </p:nvSpPr>
          <p:spPr>
            <a:xfrm>
              <a:off x="6518246" y="1473201"/>
              <a:ext cx="1880901" cy="1880901"/>
            </a:xfrm>
            <a:prstGeom prst="ellipse">
              <a:avLst/>
            </a:prstGeom>
            <a:gradFill>
              <a:gsLst>
                <a:gs pos="50000">
                  <a:schemeClr val="bg1">
                    <a:lumMod val="85000"/>
                  </a:schemeClr>
                </a:gs>
                <a:gs pos="100000">
                  <a:schemeClr val="tx1">
                    <a:lumMod val="75000"/>
                    <a:lumOff val="25000"/>
                  </a:schemeClr>
                </a:gs>
                <a:gs pos="0">
                  <a:schemeClr val="tx1">
                    <a:lumMod val="75000"/>
                    <a:lumOff val="25000"/>
                  </a:schemeClr>
                </a:gs>
              </a:gsLst>
              <a:lin ang="16200000" scaled="1"/>
            </a:gra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b="26205"/>
            <a:stretch>
              <a:fillRect/>
            </a:stretch>
          </p:blipFill>
          <p:spPr>
            <a:xfrm>
              <a:off x="6846042" y="1572116"/>
              <a:ext cx="1232005" cy="1749553"/>
            </a:xfrm>
            <a:custGeom>
              <a:avLst/>
              <a:gdLst>
                <a:gd name="connsiteX0" fmla="*/ 500515 w 2533556"/>
                <a:gd name="connsiteY0" fmla="*/ 0 h 3597867"/>
                <a:gd name="connsiteX1" fmla="*/ 2033044 w 2533556"/>
                <a:gd name="connsiteY1" fmla="*/ 0 h 3597867"/>
                <a:gd name="connsiteX2" fmla="*/ 2163400 w 2533556"/>
                <a:gd name="connsiteY2" fmla="*/ 62796 h 3597867"/>
                <a:gd name="connsiteX3" fmla="*/ 2463303 w 2533556"/>
                <a:gd name="connsiteY3" fmla="*/ 265304 h 3597867"/>
                <a:gd name="connsiteX4" fmla="*/ 2533556 w 2533556"/>
                <a:gd name="connsiteY4" fmla="*/ 329155 h 3597867"/>
                <a:gd name="connsiteX5" fmla="*/ 2533556 w 2533556"/>
                <a:gd name="connsiteY5" fmla="*/ 3104476 h 3597867"/>
                <a:gd name="connsiteX6" fmla="*/ 2463303 w 2533556"/>
                <a:gd name="connsiteY6" fmla="*/ 3168326 h 3597867"/>
                <a:gd name="connsiteX7" fmla="*/ 1266779 w 2533556"/>
                <a:gd name="connsiteY7" fmla="*/ 3597867 h 3597867"/>
                <a:gd name="connsiteX8" fmla="*/ 70256 w 2533556"/>
                <a:gd name="connsiteY8" fmla="*/ 3168326 h 3597867"/>
                <a:gd name="connsiteX9" fmla="*/ 0 w 2533556"/>
                <a:gd name="connsiteY9" fmla="*/ 3104474 h 3597867"/>
                <a:gd name="connsiteX10" fmla="*/ 0 w 2533556"/>
                <a:gd name="connsiteY10" fmla="*/ 329156 h 3597867"/>
                <a:gd name="connsiteX11" fmla="*/ 70256 w 2533556"/>
                <a:gd name="connsiteY11" fmla="*/ 265304 h 3597867"/>
                <a:gd name="connsiteX12" fmla="*/ 370158 w 2533556"/>
                <a:gd name="connsiteY12" fmla="*/ 62796 h 359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3556" h="3597867">
                  <a:moveTo>
                    <a:pt x="500515" y="0"/>
                  </a:moveTo>
                  <a:lnTo>
                    <a:pt x="2033044" y="0"/>
                  </a:lnTo>
                  <a:lnTo>
                    <a:pt x="2163400" y="62796"/>
                  </a:lnTo>
                  <a:cubicBezTo>
                    <a:pt x="2270013" y="120712"/>
                    <a:pt x="2370401" y="188635"/>
                    <a:pt x="2463303" y="265304"/>
                  </a:cubicBezTo>
                  <a:lnTo>
                    <a:pt x="2533556" y="329155"/>
                  </a:lnTo>
                  <a:lnTo>
                    <a:pt x="2533556" y="3104476"/>
                  </a:lnTo>
                  <a:lnTo>
                    <a:pt x="2463303" y="3168326"/>
                  </a:lnTo>
                  <a:cubicBezTo>
                    <a:pt x="2138146" y="3436669"/>
                    <a:pt x="1721287" y="3597867"/>
                    <a:pt x="1266779" y="3597867"/>
                  </a:cubicBezTo>
                  <a:cubicBezTo>
                    <a:pt x="812271" y="3597867"/>
                    <a:pt x="395412" y="3436669"/>
                    <a:pt x="70256" y="3168326"/>
                  </a:cubicBezTo>
                  <a:lnTo>
                    <a:pt x="0" y="3104474"/>
                  </a:lnTo>
                  <a:lnTo>
                    <a:pt x="0" y="329156"/>
                  </a:lnTo>
                  <a:lnTo>
                    <a:pt x="70256" y="265304"/>
                  </a:lnTo>
                  <a:cubicBezTo>
                    <a:pt x="163158" y="188635"/>
                    <a:pt x="263545" y="120712"/>
                    <a:pt x="370158" y="62796"/>
                  </a:cubicBezTo>
                  <a:close/>
                </a:path>
              </a:pathLst>
            </a:custGeom>
          </p:spPr>
        </p:pic>
      </p:grpSp>
      <p:pic>
        <p:nvPicPr>
          <p:cNvPr id="13" name="Picture 12"/>
          <p:cNvPicPr>
            <a:picLocks noChangeAspect="1"/>
          </p:cNvPicPr>
          <p:nvPr/>
        </p:nvPicPr>
        <p:blipFill>
          <a:blip r:embed="rId4"/>
          <a:stretch>
            <a:fillRect/>
          </a:stretch>
        </p:blipFill>
        <p:spPr>
          <a:xfrm>
            <a:off x="7606336" y="1306081"/>
            <a:ext cx="813465" cy="814316"/>
          </a:xfrm>
          <a:prstGeom prst="rect">
            <a:avLst/>
          </a:prstGeom>
        </p:spPr>
      </p:pic>
      <p:pic>
        <p:nvPicPr>
          <p:cNvPr id="14" name="Picture 13"/>
          <p:cNvPicPr>
            <a:picLocks noChangeAspect="1"/>
          </p:cNvPicPr>
          <p:nvPr/>
        </p:nvPicPr>
        <p:blipFill>
          <a:blip r:embed="rId4"/>
          <a:stretch>
            <a:fillRect/>
          </a:stretch>
        </p:blipFill>
        <p:spPr>
          <a:xfrm>
            <a:off x="1134154" y="5336717"/>
            <a:ext cx="574485" cy="575086"/>
          </a:xfrm>
          <a:prstGeom prst="rect">
            <a:avLst/>
          </a:prstGeom>
        </p:spPr>
      </p:pic>
      <p:pic>
        <p:nvPicPr>
          <p:cNvPr id="15" name="Picture 14"/>
          <p:cNvPicPr>
            <a:picLocks noChangeAspect="1"/>
          </p:cNvPicPr>
          <p:nvPr/>
        </p:nvPicPr>
        <p:blipFill>
          <a:blip r:embed="rId4"/>
          <a:stretch>
            <a:fillRect/>
          </a:stretch>
        </p:blipFill>
        <p:spPr>
          <a:xfrm>
            <a:off x="855057" y="4845229"/>
            <a:ext cx="726726" cy="727486"/>
          </a:xfrm>
          <a:prstGeom prst="rect">
            <a:avLst/>
          </a:prstGeom>
        </p:spPr>
      </p:pic>
      <p:sp>
        <p:nvSpPr>
          <p:cNvPr id="16" name="North America"/>
          <p:cNvSpPr/>
          <p:nvPr/>
        </p:nvSpPr>
        <p:spPr>
          <a:xfrm>
            <a:off x="622893" y="2962469"/>
            <a:ext cx="1832635" cy="494962"/>
          </a:xfrm>
          <a:prstGeom prst="roundRect">
            <a:avLst>
              <a:gd name="adj" fmla="val 50000"/>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North America</a:t>
            </a:r>
          </a:p>
        </p:txBody>
      </p:sp>
      <p:sp>
        <p:nvSpPr>
          <p:cNvPr id="17" name="North America"/>
          <p:cNvSpPr/>
          <p:nvPr/>
        </p:nvSpPr>
        <p:spPr>
          <a:xfrm>
            <a:off x="3970796" y="2467507"/>
            <a:ext cx="1100135" cy="494962"/>
          </a:xfrm>
          <a:prstGeom prst="roundRect">
            <a:avLst>
              <a:gd name="adj" fmla="val 50000"/>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Europe</a:t>
            </a:r>
          </a:p>
        </p:txBody>
      </p:sp>
      <p:sp>
        <p:nvSpPr>
          <p:cNvPr id="18" name="North America"/>
          <p:cNvSpPr/>
          <p:nvPr/>
        </p:nvSpPr>
        <p:spPr>
          <a:xfrm>
            <a:off x="1792295" y="4837036"/>
            <a:ext cx="1848213" cy="494962"/>
          </a:xfrm>
          <a:prstGeom prst="roundRect">
            <a:avLst>
              <a:gd name="adj" fmla="val 50000"/>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South America</a:t>
            </a:r>
          </a:p>
        </p:txBody>
      </p:sp>
      <p:sp>
        <p:nvSpPr>
          <p:cNvPr id="19" name="North America"/>
          <p:cNvSpPr/>
          <p:nvPr/>
        </p:nvSpPr>
        <p:spPr>
          <a:xfrm>
            <a:off x="3970796" y="4165720"/>
            <a:ext cx="975903" cy="494962"/>
          </a:xfrm>
          <a:prstGeom prst="roundRect">
            <a:avLst>
              <a:gd name="adj" fmla="val 50000"/>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Africa</a:t>
            </a:r>
          </a:p>
        </p:txBody>
      </p:sp>
      <p:sp>
        <p:nvSpPr>
          <p:cNvPr id="20" name="North America"/>
          <p:cNvSpPr/>
          <p:nvPr/>
        </p:nvSpPr>
        <p:spPr>
          <a:xfrm>
            <a:off x="5512980" y="2906448"/>
            <a:ext cx="975903" cy="494962"/>
          </a:xfrm>
          <a:prstGeom prst="roundRect">
            <a:avLst>
              <a:gd name="adj" fmla="val 50000"/>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Asia</a:t>
            </a:r>
          </a:p>
        </p:txBody>
      </p:sp>
      <p:sp>
        <p:nvSpPr>
          <p:cNvPr id="21" name="North America"/>
          <p:cNvSpPr/>
          <p:nvPr/>
        </p:nvSpPr>
        <p:spPr>
          <a:xfrm>
            <a:off x="7225591" y="4777214"/>
            <a:ext cx="1240943" cy="494962"/>
          </a:xfrm>
          <a:prstGeom prst="roundRect">
            <a:avLst>
              <a:gd name="adj" fmla="val 50000"/>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Oceania</a:t>
            </a:r>
          </a:p>
        </p:txBody>
      </p:sp>
      <p:sp>
        <p:nvSpPr>
          <p:cNvPr id="22" name="North America"/>
          <p:cNvSpPr/>
          <p:nvPr/>
        </p:nvSpPr>
        <p:spPr>
          <a:xfrm>
            <a:off x="3730952" y="5787020"/>
            <a:ext cx="1455590" cy="494962"/>
          </a:xfrm>
          <a:prstGeom prst="roundRect">
            <a:avLst>
              <a:gd name="adj" fmla="val 50000"/>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Antarctica</a:t>
            </a:r>
          </a:p>
        </p:txBody>
      </p:sp>
    </p:spTree>
    <p:extLst>
      <p:ext uri="{BB962C8B-B14F-4D97-AF65-F5344CB8AC3E}">
        <p14:creationId xmlns:p14="http://schemas.microsoft.com/office/powerpoint/2010/main" val="31823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3"/>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4"/>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15"/>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10" presetClass="entr" presetSubtype="0" fill="hold" grpId="0" nodeType="withEffect">
                                  <p:stCondLst>
                                    <p:cond delay="40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80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120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grpId="0" nodeType="withEffect">
                                  <p:stCondLst>
                                    <p:cond delay="160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200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240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280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nip Diagonal Corner Rectangle 14"/>
          <p:cNvSpPr/>
          <p:nvPr/>
        </p:nvSpPr>
        <p:spPr>
          <a:xfrm>
            <a:off x="1792711" y="1881052"/>
            <a:ext cx="6518246" cy="3768858"/>
          </a:xfrm>
          <a:prstGeom prst="snip2DiagRect">
            <a:avLst>
              <a:gd name="adj1" fmla="val 17614"/>
              <a:gd name="adj2" fmla="val 14597"/>
            </a:avLst>
          </a:prstGeom>
          <a:solidFill>
            <a:srgbClr val="6E6D6D"/>
          </a:solidFill>
          <a:ln w="76200" cap="rnd">
            <a:solidFill>
              <a:srgbClr val="6E6D6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1622894" y="2070151"/>
            <a:ext cx="6518246" cy="3984771"/>
          </a:xfrm>
          <a:prstGeom prst="snip2DiagRect">
            <a:avLst>
              <a:gd name="adj1" fmla="val 15996"/>
              <a:gd name="adj2" fmla="val 14597"/>
            </a:avLst>
          </a:prstGeom>
          <a:gradFill>
            <a:gsLst>
              <a:gs pos="0">
                <a:schemeClr val="tx1">
                  <a:lumMod val="50000"/>
                  <a:lumOff val="50000"/>
                </a:schemeClr>
              </a:gs>
              <a:gs pos="100000">
                <a:schemeClr val="bg1">
                  <a:lumMod val="85000"/>
                </a:schemeClr>
              </a:gs>
            </a:gsLst>
            <a:lin ang="5400000" scaled="1"/>
          </a:gradFill>
          <a:ln w="76200" cap="rnd">
            <a:solidFill>
              <a:srgbClr val="6E6D6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6B0"/>
                </a:solidFill>
              </a:rPr>
              <a:t>Canada</a:t>
            </a:r>
          </a:p>
        </p:txBody>
      </p:sp>
      <p:grpSp>
        <p:nvGrpSpPr>
          <p:cNvPr id="11" name="Group 10"/>
          <p:cNvGrpSpPr/>
          <p:nvPr/>
        </p:nvGrpSpPr>
        <p:grpSpPr>
          <a:xfrm rot="3172402">
            <a:off x="5087004" y="2686576"/>
            <a:ext cx="469783" cy="469783"/>
            <a:chOff x="7021585" y="1835259"/>
            <a:chExt cx="469783" cy="469783"/>
          </a:xfrm>
        </p:grpSpPr>
        <p:sp>
          <p:nvSpPr>
            <p:cNvPr id="6" name="Oval 5"/>
            <p:cNvSpPr/>
            <p:nvPr/>
          </p:nvSpPr>
          <p:spPr>
            <a:xfrm>
              <a:off x="7021585" y="1835259"/>
              <a:ext cx="469783" cy="469783"/>
            </a:xfrm>
            <a:prstGeom prst="ellipse">
              <a:avLst/>
            </a:prstGeom>
            <a:gradFill flip="none" rotWithShape="1">
              <a:gsLst>
                <a:gs pos="0">
                  <a:srgbClr val="B9B8B8">
                    <a:shade val="30000"/>
                    <a:satMod val="115000"/>
                  </a:srgbClr>
                </a:gs>
                <a:gs pos="50000">
                  <a:srgbClr val="B9B8B8">
                    <a:shade val="67500"/>
                    <a:satMod val="115000"/>
                  </a:srgbClr>
                </a:gs>
                <a:gs pos="100000">
                  <a:srgbClr val="B9B8B8">
                    <a:shade val="100000"/>
                    <a:satMod val="115000"/>
                  </a:srgbClr>
                </a:gs>
              </a:gsLst>
              <a:lin ang="54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p:cNvCxnSpPr/>
            <p:nvPr/>
          </p:nvCxnSpPr>
          <p:spPr>
            <a:xfrm>
              <a:off x="7256476" y="1940653"/>
              <a:ext cx="0" cy="256637"/>
            </a:xfrm>
            <a:prstGeom prst="line">
              <a:avLst/>
            </a:prstGeom>
            <a:ln w="76200" cap="rnd">
              <a:solidFill>
                <a:srgbClr val="6E6D6D"/>
              </a:solidFill>
              <a:round/>
            </a:ln>
          </p:spPr>
          <p:style>
            <a:lnRef idx="1">
              <a:schemeClr val="accent1"/>
            </a:lnRef>
            <a:fillRef idx="0">
              <a:schemeClr val="accent1"/>
            </a:fillRef>
            <a:effectRef idx="0">
              <a:schemeClr val="accent1"/>
            </a:effectRef>
            <a:fontRef idx="minor">
              <a:schemeClr val="tx1"/>
            </a:fontRef>
          </p:style>
        </p:cxnSp>
      </p:grpSp>
      <p:cxnSp>
        <p:nvCxnSpPr>
          <p:cNvPr id="19" name="Straight Connector 18"/>
          <p:cNvCxnSpPr/>
          <p:nvPr/>
        </p:nvCxnSpPr>
        <p:spPr>
          <a:xfrm>
            <a:off x="448489" y="5782488"/>
            <a:ext cx="2817225" cy="0"/>
          </a:xfrm>
          <a:prstGeom prst="line">
            <a:avLst/>
          </a:prstGeom>
          <a:ln w="190500" cmpd="dbl">
            <a:solidFill>
              <a:srgbClr val="6E6D6D"/>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869573" y="1559421"/>
            <a:ext cx="2817225" cy="0"/>
          </a:xfrm>
          <a:prstGeom prst="line">
            <a:avLst/>
          </a:prstGeom>
          <a:ln w="190500" cmpd="dbl">
            <a:solidFill>
              <a:srgbClr val="F08215"/>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4992"/>
          <a:stretch/>
        </p:blipFill>
        <p:spPr>
          <a:xfrm>
            <a:off x="448489" y="1913640"/>
            <a:ext cx="5932648" cy="4502066"/>
          </a:xfrm>
          <a:prstGeom prst="rect">
            <a:avLst/>
          </a:prstGeom>
        </p:spPr>
      </p:pic>
      <p:grpSp>
        <p:nvGrpSpPr>
          <p:cNvPr id="12" name="Group 11"/>
          <p:cNvGrpSpPr/>
          <p:nvPr/>
        </p:nvGrpSpPr>
        <p:grpSpPr>
          <a:xfrm rot="18615515">
            <a:off x="6272385" y="2091881"/>
            <a:ext cx="469783" cy="469783"/>
            <a:chOff x="7021585" y="1835259"/>
            <a:chExt cx="469783" cy="469783"/>
          </a:xfrm>
        </p:grpSpPr>
        <p:sp>
          <p:nvSpPr>
            <p:cNvPr id="13" name="Oval 12"/>
            <p:cNvSpPr/>
            <p:nvPr/>
          </p:nvSpPr>
          <p:spPr>
            <a:xfrm>
              <a:off x="7021585" y="1835259"/>
              <a:ext cx="469783" cy="469783"/>
            </a:xfrm>
            <a:prstGeom prst="ellipse">
              <a:avLst/>
            </a:prstGeom>
            <a:gradFill flip="none" rotWithShape="1">
              <a:gsLst>
                <a:gs pos="0">
                  <a:srgbClr val="B9B8B8">
                    <a:shade val="30000"/>
                    <a:satMod val="115000"/>
                  </a:srgbClr>
                </a:gs>
                <a:gs pos="50000">
                  <a:srgbClr val="B9B8B8">
                    <a:shade val="67500"/>
                    <a:satMod val="115000"/>
                  </a:srgbClr>
                </a:gs>
                <a:gs pos="100000">
                  <a:srgbClr val="B9B8B8">
                    <a:shade val="100000"/>
                    <a:satMod val="115000"/>
                  </a:srgbClr>
                </a:gs>
              </a:gsLst>
              <a:lin ang="54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7256476" y="1940653"/>
              <a:ext cx="0" cy="256637"/>
            </a:xfrm>
            <a:prstGeom prst="line">
              <a:avLst/>
            </a:prstGeom>
            <a:ln w="76200" cap="rnd">
              <a:solidFill>
                <a:srgbClr val="6E6D6D"/>
              </a:solidFill>
              <a:round/>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844724" y="1349537"/>
            <a:ext cx="6851115" cy="1252130"/>
            <a:chOff x="3095625" y="2407301"/>
            <a:chExt cx="4187362" cy="1699385"/>
          </a:xfrm>
        </p:grpSpPr>
        <p:sp>
          <p:nvSpPr>
            <p:cNvPr id="21" name="Snip Diagonal Corner Rectangle 20"/>
            <p:cNvSpPr/>
            <p:nvPr/>
          </p:nvSpPr>
          <p:spPr>
            <a:xfrm>
              <a:off x="3095625" y="2407301"/>
              <a:ext cx="4187362" cy="1010110"/>
            </a:xfrm>
            <a:prstGeom prst="snip2DiagRect">
              <a:avLst>
                <a:gd name="adj1" fmla="val 14183"/>
                <a:gd name="adj2" fmla="val 35884"/>
              </a:avLst>
            </a:prstGeom>
            <a:solidFill>
              <a:srgbClr val="6E6D6D"/>
            </a:solidFill>
            <a:ln w="76200" cap="rnd">
              <a:solidFill>
                <a:srgbClr val="6E6D6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p:cNvSpPr txBox="1"/>
            <p:nvPr/>
          </p:nvSpPr>
          <p:spPr>
            <a:xfrm>
              <a:off x="3423896" y="2477605"/>
              <a:ext cx="3698330" cy="1629081"/>
            </a:xfrm>
            <a:prstGeom prst="rect">
              <a:avLst/>
            </a:prstGeom>
            <a:noFill/>
          </p:spPr>
          <p:txBody>
            <a:bodyPr wrap="square" rtlCol="0">
              <a:spAutoFit/>
            </a:bodyPr>
            <a:lstStyle/>
            <a:p>
              <a:r>
                <a:rPr lang="en-GB" altLang="en-US" dirty="0">
                  <a:solidFill>
                    <a:schemeClr val="bg1"/>
                  </a:solidFill>
                </a:rPr>
                <a:t>Canada is the second largest country in the world! Canada has two official languages: English and French. </a:t>
              </a:r>
            </a:p>
          </p:txBody>
        </p:sp>
      </p:gr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771533" y="2050487"/>
            <a:ext cx="2844776" cy="4276689"/>
          </a:xfrm>
          <a:prstGeom prst="rect">
            <a:avLst/>
          </a:prstGeom>
        </p:spPr>
      </p:pic>
    </p:spTree>
    <p:extLst>
      <p:ext uri="{BB962C8B-B14F-4D97-AF65-F5344CB8AC3E}">
        <p14:creationId xmlns:p14="http://schemas.microsoft.com/office/powerpoint/2010/main" val="32760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2"/>
                                        </p:tgtEl>
                                        <p:attrNameLst>
                                          <p:attrName>r</p:attrName>
                                        </p:attrNameLst>
                                      </p:cBhvr>
                                    </p:animRot>
                                  </p:childTnLst>
                                </p:cTn>
                              </p:par>
                              <p:par>
                                <p:cTn id="9" presetID="10" presetClass="entr" presetSubtype="0" fill="hold" nodeType="withEffect">
                                  <p:stCondLst>
                                    <p:cond delay="90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par>
                                <p:cTn id="12" presetID="10" presetClass="entr" presetSubtype="0" fill="hold" nodeType="withEffect">
                                  <p:stCondLst>
                                    <p:cond delay="90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426344" y="3374051"/>
            <a:ext cx="8262150" cy="3041498"/>
          </a:xfrm>
          <a:prstGeom prst="roundRect">
            <a:avLst>
              <a:gd name="adj" fmla="val 5261"/>
            </a:avLst>
          </a:prstGeom>
          <a:gradFill flip="none" rotWithShape="1">
            <a:gsLst>
              <a:gs pos="83000">
                <a:schemeClr val="bg1">
                  <a:alpha val="0"/>
                </a:schemeClr>
              </a:gs>
              <a:gs pos="0">
                <a:schemeClr val="accent5">
                  <a:lumMod val="60000"/>
                  <a:lumOff val="40000"/>
                </a:schemeClr>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nip Diagonal Corner Rectangle 14"/>
          <p:cNvSpPr/>
          <p:nvPr/>
        </p:nvSpPr>
        <p:spPr>
          <a:xfrm>
            <a:off x="1792711" y="1881052"/>
            <a:ext cx="6518246" cy="3768858"/>
          </a:xfrm>
          <a:prstGeom prst="snip2DiagRect">
            <a:avLst>
              <a:gd name="adj1" fmla="val 17614"/>
              <a:gd name="adj2" fmla="val 14597"/>
            </a:avLst>
          </a:prstGeom>
          <a:solidFill>
            <a:srgbClr val="6E6D6D"/>
          </a:solidFill>
          <a:ln w="76200" cap="rnd">
            <a:solidFill>
              <a:srgbClr val="6E6D6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1622894" y="2070151"/>
            <a:ext cx="6518246" cy="3984771"/>
          </a:xfrm>
          <a:prstGeom prst="snip2DiagRect">
            <a:avLst>
              <a:gd name="adj1" fmla="val 15996"/>
              <a:gd name="adj2" fmla="val 14597"/>
            </a:avLst>
          </a:prstGeom>
          <a:gradFill>
            <a:gsLst>
              <a:gs pos="0">
                <a:schemeClr val="tx1">
                  <a:lumMod val="50000"/>
                  <a:lumOff val="50000"/>
                </a:schemeClr>
              </a:gs>
              <a:gs pos="100000">
                <a:schemeClr val="bg1">
                  <a:lumMod val="85000"/>
                </a:schemeClr>
              </a:gs>
            </a:gsLst>
            <a:lin ang="5400000" scaled="1"/>
          </a:gradFill>
          <a:ln w="76200" cap="rnd">
            <a:solidFill>
              <a:srgbClr val="6E6D6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6B0"/>
                </a:solidFill>
              </a:rPr>
              <a:t>Canada</a:t>
            </a:r>
          </a:p>
        </p:txBody>
      </p:sp>
      <p:grpSp>
        <p:nvGrpSpPr>
          <p:cNvPr id="11" name="Group 10"/>
          <p:cNvGrpSpPr/>
          <p:nvPr/>
        </p:nvGrpSpPr>
        <p:grpSpPr>
          <a:xfrm rot="3172402">
            <a:off x="7905785" y="1937071"/>
            <a:ext cx="469783" cy="469783"/>
            <a:chOff x="7021585" y="1835259"/>
            <a:chExt cx="469783" cy="469783"/>
          </a:xfrm>
        </p:grpSpPr>
        <p:sp>
          <p:nvSpPr>
            <p:cNvPr id="6" name="Oval 5"/>
            <p:cNvSpPr/>
            <p:nvPr/>
          </p:nvSpPr>
          <p:spPr>
            <a:xfrm>
              <a:off x="7021585" y="1835259"/>
              <a:ext cx="469783" cy="469783"/>
            </a:xfrm>
            <a:prstGeom prst="ellipse">
              <a:avLst/>
            </a:prstGeom>
            <a:gradFill flip="none" rotWithShape="1">
              <a:gsLst>
                <a:gs pos="0">
                  <a:srgbClr val="B9B8B8">
                    <a:shade val="30000"/>
                    <a:satMod val="115000"/>
                  </a:srgbClr>
                </a:gs>
                <a:gs pos="50000">
                  <a:srgbClr val="B9B8B8">
                    <a:shade val="67500"/>
                    <a:satMod val="115000"/>
                  </a:srgbClr>
                </a:gs>
                <a:gs pos="100000">
                  <a:srgbClr val="B9B8B8">
                    <a:shade val="100000"/>
                    <a:satMod val="115000"/>
                  </a:srgbClr>
                </a:gs>
              </a:gsLst>
              <a:lin ang="54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p:cNvCxnSpPr/>
            <p:nvPr/>
          </p:nvCxnSpPr>
          <p:spPr>
            <a:xfrm>
              <a:off x="7256476" y="1940653"/>
              <a:ext cx="0" cy="256637"/>
            </a:xfrm>
            <a:prstGeom prst="line">
              <a:avLst/>
            </a:prstGeom>
            <a:ln w="76200" cap="rnd">
              <a:solidFill>
                <a:srgbClr val="6E6D6D"/>
              </a:solidFill>
              <a:round/>
            </a:ln>
          </p:spPr>
          <p:style>
            <a:lnRef idx="1">
              <a:schemeClr val="accent1"/>
            </a:lnRef>
            <a:fillRef idx="0">
              <a:schemeClr val="accent1"/>
            </a:fillRef>
            <a:effectRef idx="0">
              <a:schemeClr val="accent1"/>
            </a:effectRef>
            <a:fontRef idx="minor">
              <a:schemeClr val="tx1"/>
            </a:fontRef>
          </p:style>
        </p:cxnSp>
      </p:grpSp>
      <p:cxnSp>
        <p:nvCxnSpPr>
          <p:cNvPr id="19" name="Straight Connector 18"/>
          <p:cNvCxnSpPr/>
          <p:nvPr/>
        </p:nvCxnSpPr>
        <p:spPr>
          <a:xfrm>
            <a:off x="448489" y="5782488"/>
            <a:ext cx="2817225" cy="0"/>
          </a:xfrm>
          <a:prstGeom prst="line">
            <a:avLst/>
          </a:prstGeom>
          <a:ln w="190500" cmpd="dbl">
            <a:solidFill>
              <a:srgbClr val="6E6D6D"/>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869573" y="1559421"/>
            <a:ext cx="2817225" cy="0"/>
          </a:xfrm>
          <a:prstGeom prst="line">
            <a:avLst/>
          </a:prstGeom>
          <a:ln w="190500" cmpd="dbl">
            <a:solidFill>
              <a:srgbClr val="F08215"/>
            </a:solidFill>
          </a:ln>
        </p:spPr>
        <p:style>
          <a:lnRef idx="1">
            <a:schemeClr val="accent1"/>
          </a:lnRef>
          <a:fillRef idx="0">
            <a:schemeClr val="accent1"/>
          </a:fillRef>
          <a:effectRef idx="0">
            <a:schemeClr val="accent1"/>
          </a:effectRef>
          <a:fontRef idx="minor">
            <a:schemeClr val="tx1"/>
          </a:fontRef>
        </p:style>
      </p:cxnSp>
      <p:sp>
        <p:nvSpPr>
          <p:cNvPr id="25" name="North America"/>
          <p:cNvSpPr/>
          <p:nvPr/>
        </p:nvSpPr>
        <p:spPr>
          <a:xfrm>
            <a:off x="706342" y="3751661"/>
            <a:ext cx="5752522" cy="1089983"/>
          </a:xfrm>
          <a:prstGeom prst="roundRect">
            <a:avLst>
              <a:gd name="adj" fmla="val 50000"/>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t>The maple leaf on Canada’s flag is the </a:t>
            </a:r>
          </a:p>
          <a:p>
            <a:r>
              <a:rPr lang="en-GB" altLang="en-US" dirty="0"/>
              <a:t>country’s national symbol because it is </a:t>
            </a:r>
          </a:p>
          <a:p>
            <a:r>
              <a:rPr lang="en-GB" altLang="en-US" dirty="0"/>
              <a:t>a distinctive feature of Canada’s nature.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3001" y="1513855"/>
            <a:ext cx="2919204" cy="1941471"/>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4851" y="801702"/>
            <a:ext cx="2520772" cy="5503887"/>
          </a:xfrm>
          <a:prstGeom prst="rect">
            <a:avLst/>
          </a:prstGeom>
        </p:spPr>
      </p:pic>
      <p:sp>
        <p:nvSpPr>
          <p:cNvPr id="27" name="Parallelogram 26"/>
          <p:cNvSpPr/>
          <p:nvPr/>
        </p:nvSpPr>
        <p:spPr>
          <a:xfrm>
            <a:off x="1197887" y="5147811"/>
            <a:ext cx="4102081" cy="1047887"/>
          </a:xfrm>
          <a:prstGeom prst="parallelogram">
            <a:avLst>
              <a:gd name="adj" fmla="val 59089"/>
            </a:avLst>
          </a:prstGeom>
          <a:solidFill>
            <a:srgbClr val="0076B0"/>
          </a:solidFill>
          <a:ln w="76200" cap="rnd">
            <a:solidFill>
              <a:srgbClr val="BFBFB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Toronto is the most populated city in Canada with over 5 million people! </a:t>
            </a:r>
          </a:p>
        </p:txBody>
      </p:sp>
      <p:grpSp>
        <p:nvGrpSpPr>
          <p:cNvPr id="12" name="Group 11"/>
          <p:cNvGrpSpPr/>
          <p:nvPr/>
        </p:nvGrpSpPr>
        <p:grpSpPr>
          <a:xfrm rot="18615515">
            <a:off x="8120856" y="5002233"/>
            <a:ext cx="469783" cy="469783"/>
            <a:chOff x="7021585" y="1835259"/>
            <a:chExt cx="469783" cy="469783"/>
          </a:xfrm>
        </p:grpSpPr>
        <p:sp>
          <p:nvSpPr>
            <p:cNvPr id="13" name="Oval 12"/>
            <p:cNvSpPr/>
            <p:nvPr/>
          </p:nvSpPr>
          <p:spPr>
            <a:xfrm>
              <a:off x="7021585" y="1835259"/>
              <a:ext cx="469783" cy="469783"/>
            </a:xfrm>
            <a:prstGeom prst="ellipse">
              <a:avLst/>
            </a:prstGeom>
            <a:gradFill flip="none" rotWithShape="1">
              <a:gsLst>
                <a:gs pos="0">
                  <a:srgbClr val="B9B8B8">
                    <a:shade val="30000"/>
                    <a:satMod val="115000"/>
                  </a:srgbClr>
                </a:gs>
                <a:gs pos="50000">
                  <a:srgbClr val="B9B8B8">
                    <a:shade val="67500"/>
                    <a:satMod val="115000"/>
                  </a:srgbClr>
                </a:gs>
                <a:gs pos="100000">
                  <a:srgbClr val="B9B8B8">
                    <a:shade val="100000"/>
                    <a:satMod val="115000"/>
                  </a:srgbClr>
                </a:gs>
              </a:gsLst>
              <a:lin ang="54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7256476" y="1940653"/>
              <a:ext cx="0" cy="256637"/>
            </a:xfrm>
            <a:prstGeom prst="line">
              <a:avLst/>
            </a:prstGeom>
            <a:ln w="76200" cap="rnd">
              <a:solidFill>
                <a:srgbClr val="6E6D6D"/>
              </a:solidFill>
              <a:round/>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rot="3172402">
            <a:off x="1888109" y="1335586"/>
            <a:ext cx="469783" cy="469783"/>
            <a:chOff x="7021585" y="1835259"/>
            <a:chExt cx="469783" cy="469783"/>
          </a:xfrm>
        </p:grpSpPr>
        <p:sp>
          <p:nvSpPr>
            <p:cNvPr id="29" name="Oval 28"/>
            <p:cNvSpPr/>
            <p:nvPr/>
          </p:nvSpPr>
          <p:spPr>
            <a:xfrm>
              <a:off x="7021585" y="1835259"/>
              <a:ext cx="469783" cy="469783"/>
            </a:xfrm>
            <a:prstGeom prst="ellipse">
              <a:avLst/>
            </a:prstGeom>
            <a:gradFill flip="none" rotWithShape="1">
              <a:gsLst>
                <a:gs pos="0">
                  <a:srgbClr val="B9B8B8">
                    <a:shade val="30000"/>
                    <a:satMod val="115000"/>
                  </a:srgbClr>
                </a:gs>
                <a:gs pos="50000">
                  <a:srgbClr val="B9B8B8">
                    <a:shade val="67500"/>
                    <a:satMod val="115000"/>
                  </a:srgbClr>
                </a:gs>
                <a:gs pos="100000">
                  <a:srgbClr val="B9B8B8">
                    <a:shade val="100000"/>
                    <a:satMod val="115000"/>
                  </a:srgbClr>
                </a:gs>
              </a:gsLst>
              <a:lin ang="54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p:cNvCxnSpPr/>
            <p:nvPr/>
          </p:nvCxnSpPr>
          <p:spPr>
            <a:xfrm>
              <a:off x="7256476" y="1940653"/>
              <a:ext cx="0" cy="256637"/>
            </a:xfrm>
            <a:prstGeom prst="line">
              <a:avLst/>
            </a:prstGeom>
            <a:ln w="76200" cap="rnd">
              <a:solidFill>
                <a:srgbClr val="6E6D6D"/>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0159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2"/>
                                        </p:tgtEl>
                                        <p:attrNameLst>
                                          <p:attrName>r</p:attrName>
                                        </p:attrNameLst>
                                      </p:cBhvr>
                                    </p:animRot>
                                  </p:childTnLst>
                                </p:cTn>
                              </p:par>
                              <p:par>
                                <p:cTn id="9" presetID="10" presetClass="entr" presetSubtype="0" fill="hold" nodeType="withEffect">
                                  <p:stCondLst>
                                    <p:cond delay="90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par>
                                <p:cTn id="12" presetID="10" presetClass="entr" presetSubtype="0" fill="hold" nodeType="withEffect">
                                  <p:stCondLst>
                                    <p:cond delay="90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8" presetClass="emph" presetSubtype="0" repeatCount="indefinite" fill="hold" nodeType="withEffect">
                                  <p:stCondLst>
                                    <p:cond delay="0"/>
                                  </p:stCondLst>
                                  <p:childTnLst>
                                    <p:animRot by="21600000">
                                      <p:cBhvr>
                                        <p:cTn id="16" dur="3000" fill="hold"/>
                                        <p:tgtEl>
                                          <p:spTgt spid="28"/>
                                        </p:tgtEl>
                                        <p:attrNameLst>
                                          <p:attrName>r</p:attrName>
                                        </p:attrNameLst>
                                      </p:cBhvr>
                                    </p:animRot>
                                  </p:childTnLst>
                                </p:cTn>
                              </p:par>
                              <p:par>
                                <p:cTn id="17" presetID="2" presetClass="entr" presetSubtype="4" fill="hold" grpId="0" nodeType="withEffect">
                                  <p:stCondLst>
                                    <p:cond delay="110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900" fill="hold"/>
                                        <p:tgtEl>
                                          <p:spTgt spid="27"/>
                                        </p:tgtEl>
                                        <p:attrNameLst>
                                          <p:attrName>ppt_x</p:attrName>
                                        </p:attrNameLst>
                                      </p:cBhvr>
                                      <p:tavLst>
                                        <p:tav tm="0">
                                          <p:val>
                                            <p:strVal val="#ppt_x"/>
                                          </p:val>
                                        </p:tav>
                                        <p:tav tm="100000">
                                          <p:val>
                                            <p:strVal val="#ppt_x"/>
                                          </p:val>
                                        </p:tav>
                                      </p:tavLst>
                                    </p:anim>
                                    <p:anim calcmode="lin" valueType="num">
                                      <p:cBhvr additive="base">
                                        <p:cTn id="20" dur="9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426344" y="3374051"/>
            <a:ext cx="8262150" cy="3041498"/>
          </a:xfrm>
          <a:prstGeom prst="roundRect">
            <a:avLst>
              <a:gd name="adj" fmla="val 5261"/>
            </a:avLst>
          </a:prstGeom>
          <a:gradFill flip="none" rotWithShape="1">
            <a:gsLst>
              <a:gs pos="83000">
                <a:schemeClr val="bg1">
                  <a:alpha val="0"/>
                </a:schemeClr>
              </a:gs>
              <a:gs pos="0">
                <a:schemeClr val="accent5">
                  <a:lumMod val="60000"/>
                  <a:lumOff val="40000"/>
                </a:schemeClr>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nip Diagonal Corner Rectangle 14"/>
          <p:cNvSpPr/>
          <p:nvPr/>
        </p:nvSpPr>
        <p:spPr>
          <a:xfrm>
            <a:off x="1792711" y="1881052"/>
            <a:ext cx="6518246" cy="3768858"/>
          </a:xfrm>
          <a:prstGeom prst="snip2DiagRect">
            <a:avLst>
              <a:gd name="adj1" fmla="val 17614"/>
              <a:gd name="adj2" fmla="val 14597"/>
            </a:avLst>
          </a:prstGeom>
          <a:solidFill>
            <a:srgbClr val="6E6D6D"/>
          </a:solidFill>
          <a:ln w="76200" cap="rnd">
            <a:solidFill>
              <a:srgbClr val="6E6D6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1622894" y="2070151"/>
            <a:ext cx="6518246" cy="3984771"/>
          </a:xfrm>
          <a:prstGeom prst="snip2DiagRect">
            <a:avLst>
              <a:gd name="adj1" fmla="val 15996"/>
              <a:gd name="adj2" fmla="val 14597"/>
            </a:avLst>
          </a:prstGeom>
          <a:gradFill>
            <a:gsLst>
              <a:gs pos="0">
                <a:schemeClr val="tx1">
                  <a:lumMod val="50000"/>
                  <a:lumOff val="50000"/>
                </a:schemeClr>
              </a:gs>
              <a:gs pos="100000">
                <a:schemeClr val="bg1">
                  <a:lumMod val="85000"/>
                </a:schemeClr>
              </a:gs>
            </a:gsLst>
            <a:lin ang="5400000" scaled="1"/>
          </a:gradFill>
          <a:ln w="76200" cap="rnd">
            <a:solidFill>
              <a:srgbClr val="6E6D6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6B0"/>
                </a:solidFill>
              </a:rPr>
              <a:t>Banff National Park</a:t>
            </a:r>
          </a:p>
        </p:txBody>
      </p:sp>
      <p:grpSp>
        <p:nvGrpSpPr>
          <p:cNvPr id="11" name="Group 10"/>
          <p:cNvGrpSpPr/>
          <p:nvPr/>
        </p:nvGrpSpPr>
        <p:grpSpPr>
          <a:xfrm rot="3172402">
            <a:off x="7934338" y="1994232"/>
            <a:ext cx="469783" cy="469783"/>
            <a:chOff x="7021585" y="1835259"/>
            <a:chExt cx="469783" cy="469783"/>
          </a:xfrm>
        </p:grpSpPr>
        <p:sp>
          <p:nvSpPr>
            <p:cNvPr id="6" name="Oval 5"/>
            <p:cNvSpPr/>
            <p:nvPr/>
          </p:nvSpPr>
          <p:spPr>
            <a:xfrm>
              <a:off x="7021585" y="1835259"/>
              <a:ext cx="469783" cy="469783"/>
            </a:xfrm>
            <a:prstGeom prst="ellipse">
              <a:avLst/>
            </a:prstGeom>
            <a:gradFill flip="none" rotWithShape="1">
              <a:gsLst>
                <a:gs pos="0">
                  <a:srgbClr val="B9B8B8">
                    <a:shade val="30000"/>
                    <a:satMod val="115000"/>
                  </a:srgbClr>
                </a:gs>
                <a:gs pos="50000">
                  <a:srgbClr val="B9B8B8">
                    <a:shade val="67500"/>
                    <a:satMod val="115000"/>
                  </a:srgbClr>
                </a:gs>
                <a:gs pos="100000">
                  <a:srgbClr val="B9B8B8">
                    <a:shade val="100000"/>
                    <a:satMod val="115000"/>
                  </a:srgbClr>
                </a:gs>
              </a:gsLst>
              <a:lin ang="54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p:cNvCxnSpPr/>
            <p:nvPr/>
          </p:nvCxnSpPr>
          <p:spPr>
            <a:xfrm>
              <a:off x="7256476" y="1940653"/>
              <a:ext cx="0" cy="256637"/>
            </a:xfrm>
            <a:prstGeom prst="line">
              <a:avLst/>
            </a:prstGeom>
            <a:ln w="76200" cap="rnd">
              <a:solidFill>
                <a:srgbClr val="6E6D6D"/>
              </a:solidFill>
              <a:round/>
            </a:ln>
          </p:spPr>
          <p:style>
            <a:lnRef idx="1">
              <a:schemeClr val="accent1"/>
            </a:lnRef>
            <a:fillRef idx="0">
              <a:schemeClr val="accent1"/>
            </a:fillRef>
            <a:effectRef idx="0">
              <a:schemeClr val="accent1"/>
            </a:effectRef>
            <a:fontRef idx="minor">
              <a:schemeClr val="tx1"/>
            </a:fontRef>
          </p:style>
        </p:cxnSp>
      </p:grpSp>
      <p:cxnSp>
        <p:nvCxnSpPr>
          <p:cNvPr id="24" name="Straight Connector 23"/>
          <p:cNvCxnSpPr/>
          <p:nvPr/>
        </p:nvCxnSpPr>
        <p:spPr>
          <a:xfrm>
            <a:off x="5869573" y="1559421"/>
            <a:ext cx="2817225" cy="0"/>
          </a:xfrm>
          <a:prstGeom prst="line">
            <a:avLst/>
          </a:prstGeom>
          <a:ln w="190500" cmpd="dbl">
            <a:solidFill>
              <a:srgbClr val="F08215"/>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rot="18615515">
            <a:off x="7985636" y="4190795"/>
            <a:ext cx="469783" cy="469783"/>
            <a:chOff x="7021585" y="1835259"/>
            <a:chExt cx="469783" cy="469783"/>
          </a:xfrm>
        </p:grpSpPr>
        <p:sp>
          <p:nvSpPr>
            <p:cNvPr id="13" name="Oval 12"/>
            <p:cNvSpPr/>
            <p:nvPr/>
          </p:nvSpPr>
          <p:spPr>
            <a:xfrm>
              <a:off x="7021585" y="1835259"/>
              <a:ext cx="469783" cy="469783"/>
            </a:xfrm>
            <a:prstGeom prst="ellipse">
              <a:avLst/>
            </a:prstGeom>
            <a:gradFill flip="none" rotWithShape="1">
              <a:gsLst>
                <a:gs pos="0">
                  <a:srgbClr val="B9B8B8">
                    <a:shade val="30000"/>
                    <a:satMod val="115000"/>
                  </a:srgbClr>
                </a:gs>
                <a:gs pos="50000">
                  <a:srgbClr val="B9B8B8">
                    <a:shade val="67500"/>
                    <a:satMod val="115000"/>
                  </a:srgbClr>
                </a:gs>
                <a:gs pos="100000">
                  <a:srgbClr val="B9B8B8">
                    <a:shade val="100000"/>
                    <a:satMod val="115000"/>
                  </a:srgbClr>
                </a:gs>
              </a:gsLst>
              <a:lin ang="54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7256476" y="1940653"/>
              <a:ext cx="0" cy="256637"/>
            </a:xfrm>
            <a:prstGeom prst="line">
              <a:avLst/>
            </a:prstGeom>
            <a:ln w="76200" cap="rnd">
              <a:solidFill>
                <a:srgbClr val="6E6D6D"/>
              </a:solidFill>
              <a:round/>
            </a:ln>
          </p:spPr>
          <p:style>
            <a:lnRef idx="1">
              <a:schemeClr val="accent1"/>
            </a:lnRef>
            <a:fillRef idx="0">
              <a:schemeClr val="accent1"/>
            </a:fillRef>
            <a:effectRef idx="0">
              <a:schemeClr val="accent1"/>
            </a:effectRef>
            <a:fontRef idx="minor">
              <a:schemeClr val="tx1"/>
            </a:fontRef>
          </p:style>
        </p:cxnSp>
      </p:grpSp>
      <p:cxnSp>
        <p:nvCxnSpPr>
          <p:cNvPr id="31" name="Straight Connector 30"/>
          <p:cNvCxnSpPr/>
          <p:nvPr/>
        </p:nvCxnSpPr>
        <p:spPr>
          <a:xfrm>
            <a:off x="5155228" y="3722244"/>
            <a:ext cx="2724417" cy="0"/>
          </a:xfrm>
          <a:prstGeom prst="line">
            <a:avLst/>
          </a:prstGeom>
          <a:ln w="190500" cmpd="dbl">
            <a:solidFill>
              <a:srgbClr val="0076B0"/>
            </a:solidFill>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rcRect l="4587" t="3825" r="4934" b="3085"/>
          <a:stretch>
            <a:fillRect/>
          </a:stretch>
        </p:blipFill>
        <p:spPr>
          <a:xfrm>
            <a:off x="1191862" y="1565077"/>
            <a:ext cx="4147703" cy="2398207"/>
          </a:xfrm>
          <a:custGeom>
            <a:avLst/>
            <a:gdLst>
              <a:gd name="connsiteX0" fmla="*/ 422420 w 4147703"/>
              <a:gd name="connsiteY0" fmla="*/ 0 h 2398207"/>
              <a:gd name="connsiteX1" fmla="*/ 3797637 w 4147703"/>
              <a:gd name="connsiteY1" fmla="*/ 0 h 2398207"/>
              <a:gd name="connsiteX2" fmla="*/ 4147703 w 4147703"/>
              <a:gd name="connsiteY2" fmla="*/ 350066 h 2398207"/>
              <a:gd name="connsiteX3" fmla="*/ 4147703 w 4147703"/>
              <a:gd name="connsiteY3" fmla="*/ 1975787 h 2398207"/>
              <a:gd name="connsiteX4" fmla="*/ 3725283 w 4147703"/>
              <a:gd name="connsiteY4" fmla="*/ 2398207 h 2398207"/>
              <a:gd name="connsiteX5" fmla="*/ 350066 w 4147703"/>
              <a:gd name="connsiteY5" fmla="*/ 2398207 h 2398207"/>
              <a:gd name="connsiteX6" fmla="*/ 0 w 4147703"/>
              <a:gd name="connsiteY6" fmla="*/ 2048141 h 2398207"/>
              <a:gd name="connsiteX7" fmla="*/ 0 w 4147703"/>
              <a:gd name="connsiteY7" fmla="*/ 422420 h 239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703" h="2398207">
                <a:moveTo>
                  <a:pt x="422420" y="0"/>
                </a:moveTo>
                <a:lnTo>
                  <a:pt x="3797637" y="0"/>
                </a:lnTo>
                <a:lnTo>
                  <a:pt x="4147703" y="350066"/>
                </a:lnTo>
                <a:lnTo>
                  <a:pt x="4147703" y="1975787"/>
                </a:lnTo>
                <a:lnTo>
                  <a:pt x="3725283" y="2398207"/>
                </a:lnTo>
                <a:lnTo>
                  <a:pt x="350066" y="2398207"/>
                </a:lnTo>
                <a:lnTo>
                  <a:pt x="0" y="2048141"/>
                </a:lnTo>
                <a:lnTo>
                  <a:pt x="0" y="422420"/>
                </a:lnTo>
                <a:close/>
              </a:path>
            </a:pathLst>
          </a:custGeom>
          <a:ln w="76200" cap="rnd">
            <a:solidFill>
              <a:srgbClr val="6E6D6D"/>
            </a:solidFill>
          </a:ln>
        </p:spPr>
      </p:pic>
      <p:sp>
        <p:nvSpPr>
          <p:cNvPr id="25" name="North America"/>
          <p:cNvSpPr/>
          <p:nvPr/>
        </p:nvSpPr>
        <p:spPr>
          <a:xfrm>
            <a:off x="570311" y="4115116"/>
            <a:ext cx="5211072" cy="1467880"/>
          </a:xfrm>
          <a:prstGeom prst="roundRect">
            <a:avLst>
              <a:gd name="adj" fmla="val 28276"/>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Twinkl" pitchFamily="50" charset="0"/>
                <a:ea typeface="Calibri" panose="020F0502020204030204" pitchFamily="34" charset="0"/>
                <a:cs typeface="Times New Roman" panose="02020603050405020304" pitchFamily="18" charset="0"/>
              </a:rPr>
              <a:t>Canada’s oldest national park is in Alberta, in the Rocky Mountains. People come here to visit the beautiful scenery including Moraine Lake, Lake Louise and Mount </a:t>
            </a:r>
            <a:r>
              <a:rPr lang="en-GB" dirty="0" err="1">
                <a:latin typeface="Twinkl" pitchFamily="50" charset="0"/>
                <a:ea typeface="Calibri" panose="020F0502020204030204" pitchFamily="34" charset="0"/>
                <a:cs typeface="Times New Roman" panose="02020603050405020304" pitchFamily="18" charset="0"/>
              </a:rPr>
              <a:t>Norquay</a:t>
            </a:r>
            <a:r>
              <a:rPr lang="en-GB" dirty="0">
                <a:latin typeface="Twinkl" pitchFamily="50" charset="0"/>
                <a:ea typeface="Calibri" panose="020F0502020204030204" pitchFamily="34" charset="0"/>
                <a:cs typeface="Times New Roman" panose="02020603050405020304" pitchFamily="18" charset="0"/>
              </a:rPr>
              <a:t>.</a:t>
            </a:r>
            <a:endParaRPr lang="en-GB" altLang="en-US" dirty="0"/>
          </a:p>
        </p:txBody>
      </p:sp>
      <p:sp>
        <p:nvSpPr>
          <p:cNvPr id="27" name="Parallelogram 26"/>
          <p:cNvSpPr/>
          <p:nvPr/>
        </p:nvSpPr>
        <p:spPr>
          <a:xfrm>
            <a:off x="4740821" y="5232047"/>
            <a:ext cx="3739953" cy="1047887"/>
          </a:xfrm>
          <a:prstGeom prst="parallelogram">
            <a:avLst>
              <a:gd name="adj" fmla="val 59089"/>
            </a:avLst>
          </a:prstGeom>
          <a:solidFill>
            <a:srgbClr val="0076B0"/>
          </a:solidFill>
          <a:ln w="76200" cap="rnd">
            <a:solidFill>
              <a:srgbClr val="BFBFB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Twinkl" pitchFamily="50" charset="0"/>
                <a:ea typeface="Calibri" panose="020F0502020204030204" pitchFamily="34" charset="0"/>
                <a:cs typeface="Times New Roman" panose="02020603050405020304" pitchFamily="18" charset="0"/>
              </a:rPr>
              <a:t>Tourists enjoy skiing, kayaking, cycling and hiking here.</a:t>
            </a:r>
            <a:endParaRPr lang="en-US" dirty="0"/>
          </a:p>
        </p:txBody>
      </p:sp>
      <p:sp>
        <p:nvSpPr>
          <p:cNvPr id="23" name="North America"/>
          <p:cNvSpPr/>
          <p:nvPr/>
        </p:nvSpPr>
        <p:spPr>
          <a:xfrm>
            <a:off x="5165060" y="2516699"/>
            <a:ext cx="1865225" cy="494962"/>
          </a:xfrm>
          <a:prstGeom prst="roundRect">
            <a:avLst>
              <a:gd name="adj" fmla="val 50000"/>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Moraine Lake</a:t>
            </a:r>
          </a:p>
        </p:txBody>
      </p:sp>
      <p:cxnSp>
        <p:nvCxnSpPr>
          <p:cNvPr id="26" name="Straight Connector 25"/>
          <p:cNvCxnSpPr/>
          <p:nvPr/>
        </p:nvCxnSpPr>
        <p:spPr>
          <a:xfrm>
            <a:off x="5385579" y="3314479"/>
            <a:ext cx="1644706" cy="0"/>
          </a:xfrm>
          <a:prstGeom prst="line">
            <a:avLst/>
          </a:prstGeom>
          <a:ln w="190500" cmpd="dbl">
            <a:solidFill>
              <a:srgbClr val="6E6D6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532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2"/>
                                        </p:tgtEl>
                                        <p:attrNameLst>
                                          <p:attrName>r</p:attrName>
                                        </p:attrNameLst>
                                      </p:cBhvr>
                                    </p:animRot>
                                  </p:childTnLst>
                                </p:cTn>
                              </p:par>
                              <p:par>
                                <p:cTn id="9" presetID="10" presetClass="entr" presetSubtype="0" fill="hold" nodeType="withEffect">
                                  <p:stCondLst>
                                    <p:cond delay="90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par>
                                <p:cTn id="12" presetID="10" presetClass="entr" presetSubtype="0" fill="hold" grpId="0" nodeType="withEffect">
                                  <p:stCondLst>
                                    <p:cond delay="70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nodeType="withEffect">
                                  <p:stCondLst>
                                    <p:cond delay="90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10" presetClass="entr" presetSubtype="0" fill="hold" nodeType="withEffect">
                                  <p:stCondLst>
                                    <p:cond delay="90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par>
                                <p:cTn id="21" presetID="2" presetClass="entr" presetSubtype="4" fill="hold" grpId="0" nodeType="withEffect">
                                  <p:stCondLst>
                                    <p:cond delay="110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426344" y="3374051"/>
            <a:ext cx="8262150" cy="3041498"/>
          </a:xfrm>
          <a:prstGeom prst="roundRect">
            <a:avLst>
              <a:gd name="adj" fmla="val 5261"/>
            </a:avLst>
          </a:prstGeom>
          <a:gradFill flip="none" rotWithShape="1">
            <a:gsLst>
              <a:gs pos="83000">
                <a:schemeClr val="bg1">
                  <a:alpha val="0"/>
                </a:schemeClr>
              </a:gs>
              <a:gs pos="0">
                <a:schemeClr val="accent5">
                  <a:lumMod val="60000"/>
                  <a:lumOff val="40000"/>
                </a:schemeClr>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nip Diagonal Corner Rectangle 14"/>
          <p:cNvSpPr/>
          <p:nvPr/>
        </p:nvSpPr>
        <p:spPr>
          <a:xfrm>
            <a:off x="1792711" y="1881052"/>
            <a:ext cx="6518246" cy="3768858"/>
          </a:xfrm>
          <a:prstGeom prst="snip2DiagRect">
            <a:avLst>
              <a:gd name="adj1" fmla="val 17614"/>
              <a:gd name="adj2" fmla="val 14597"/>
            </a:avLst>
          </a:prstGeom>
          <a:solidFill>
            <a:srgbClr val="6E6D6D"/>
          </a:solidFill>
          <a:ln w="76200" cap="rnd">
            <a:solidFill>
              <a:srgbClr val="6E6D6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1622894" y="2070151"/>
            <a:ext cx="6518246" cy="3984771"/>
          </a:xfrm>
          <a:prstGeom prst="snip2DiagRect">
            <a:avLst>
              <a:gd name="adj1" fmla="val 15996"/>
              <a:gd name="adj2" fmla="val 14597"/>
            </a:avLst>
          </a:prstGeom>
          <a:gradFill>
            <a:gsLst>
              <a:gs pos="0">
                <a:schemeClr val="tx1">
                  <a:lumMod val="50000"/>
                  <a:lumOff val="50000"/>
                </a:schemeClr>
              </a:gs>
              <a:gs pos="100000">
                <a:schemeClr val="bg1">
                  <a:lumMod val="85000"/>
                </a:schemeClr>
              </a:gs>
            </a:gsLst>
            <a:lin ang="5400000" scaled="1"/>
          </a:gradFill>
          <a:ln w="76200" cap="rnd">
            <a:solidFill>
              <a:srgbClr val="6E6D6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6B0"/>
                </a:solidFill>
              </a:rPr>
              <a:t>Mexico</a:t>
            </a:r>
          </a:p>
        </p:txBody>
      </p:sp>
      <p:grpSp>
        <p:nvGrpSpPr>
          <p:cNvPr id="11" name="Group 10"/>
          <p:cNvGrpSpPr/>
          <p:nvPr/>
        </p:nvGrpSpPr>
        <p:grpSpPr>
          <a:xfrm rot="3172402">
            <a:off x="7934338" y="1994232"/>
            <a:ext cx="469783" cy="469783"/>
            <a:chOff x="7021585" y="1835259"/>
            <a:chExt cx="469783" cy="469783"/>
          </a:xfrm>
        </p:grpSpPr>
        <p:sp>
          <p:nvSpPr>
            <p:cNvPr id="6" name="Oval 5"/>
            <p:cNvSpPr/>
            <p:nvPr/>
          </p:nvSpPr>
          <p:spPr>
            <a:xfrm>
              <a:off x="7021585" y="1835259"/>
              <a:ext cx="469783" cy="469783"/>
            </a:xfrm>
            <a:prstGeom prst="ellipse">
              <a:avLst/>
            </a:prstGeom>
            <a:gradFill flip="none" rotWithShape="1">
              <a:gsLst>
                <a:gs pos="0">
                  <a:srgbClr val="B9B8B8">
                    <a:shade val="30000"/>
                    <a:satMod val="115000"/>
                  </a:srgbClr>
                </a:gs>
                <a:gs pos="50000">
                  <a:srgbClr val="B9B8B8">
                    <a:shade val="67500"/>
                    <a:satMod val="115000"/>
                  </a:srgbClr>
                </a:gs>
                <a:gs pos="100000">
                  <a:srgbClr val="B9B8B8">
                    <a:shade val="100000"/>
                    <a:satMod val="115000"/>
                  </a:srgbClr>
                </a:gs>
              </a:gsLst>
              <a:lin ang="54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p:cNvCxnSpPr/>
            <p:nvPr/>
          </p:nvCxnSpPr>
          <p:spPr>
            <a:xfrm>
              <a:off x="7256476" y="1940653"/>
              <a:ext cx="0" cy="256637"/>
            </a:xfrm>
            <a:prstGeom prst="line">
              <a:avLst/>
            </a:prstGeom>
            <a:ln w="76200" cap="rnd">
              <a:solidFill>
                <a:srgbClr val="6E6D6D"/>
              </a:solidFill>
              <a:round/>
            </a:ln>
          </p:spPr>
          <p:style>
            <a:lnRef idx="1">
              <a:schemeClr val="accent1"/>
            </a:lnRef>
            <a:fillRef idx="0">
              <a:schemeClr val="accent1"/>
            </a:fillRef>
            <a:effectRef idx="0">
              <a:schemeClr val="accent1"/>
            </a:effectRef>
            <a:fontRef idx="minor">
              <a:schemeClr val="tx1"/>
            </a:fontRef>
          </p:style>
        </p:cxnSp>
      </p:grpSp>
      <p:cxnSp>
        <p:nvCxnSpPr>
          <p:cNvPr id="24" name="Straight Connector 23"/>
          <p:cNvCxnSpPr/>
          <p:nvPr/>
        </p:nvCxnSpPr>
        <p:spPr>
          <a:xfrm>
            <a:off x="5869573" y="1559421"/>
            <a:ext cx="2817225" cy="0"/>
          </a:xfrm>
          <a:prstGeom prst="line">
            <a:avLst/>
          </a:prstGeom>
          <a:ln w="190500" cmpd="dbl">
            <a:solidFill>
              <a:srgbClr val="F08215"/>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rot="18615515">
            <a:off x="7985636" y="4190795"/>
            <a:ext cx="469783" cy="469783"/>
            <a:chOff x="7021585" y="1835259"/>
            <a:chExt cx="469783" cy="469783"/>
          </a:xfrm>
        </p:grpSpPr>
        <p:sp>
          <p:nvSpPr>
            <p:cNvPr id="13" name="Oval 12"/>
            <p:cNvSpPr/>
            <p:nvPr/>
          </p:nvSpPr>
          <p:spPr>
            <a:xfrm>
              <a:off x="7021585" y="1835259"/>
              <a:ext cx="469783" cy="469783"/>
            </a:xfrm>
            <a:prstGeom prst="ellipse">
              <a:avLst/>
            </a:prstGeom>
            <a:gradFill flip="none" rotWithShape="1">
              <a:gsLst>
                <a:gs pos="0">
                  <a:srgbClr val="B9B8B8">
                    <a:shade val="30000"/>
                    <a:satMod val="115000"/>
                  </a:srgbClr>
                </a:gs>
                <a:gs pos="50000">
                  <a:srgbClr val="B9B8B8">
                    <a:shade val="67500"/>
                    <a:satMod val="115000"/>
                  </a:srgbClr>
                </a:gs>
                <a:gs pos="100000">
                  <a:srgbClr val="B9B8B8">
                    <a:shade val="100000"/>
                    <a:satMod val="115000"/>
                  </a:srgbClr>
                </a:gs>
              </a:gsLst>
              <a:lin ang="54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7256476" y="1940653"/>
              <a:ext cx="0" cy="256637"/>
            </a:xfrm>
            <a:prstGeom prst="line">
              <a:avLst/>
            </a:prstGeom>
            <a:ln w="76200" cap="rnd">
              <a:solidFill>
                <a:srgbClr val="6E6D6D"/>
              </a:solidFill>
              <a:round/>
            </a:ln>
          </p:spPr>
          <p:style>
            <a:lnRef idx="1">
              <a:schemeClr val="accent1"/>
            </a:lnRef>
            <a:fillRef idx="0">
              <a:schemeClr val="accent1"/>
            </a:fillRef>
            <a:effectRef idx="0">
              <a:schemeClr val="accent1"/>
            </a:effectRef>
            <a:fontRef idx="minor">
              <a:schemeClr val="tx1"/>
            </a:fontRef>
          </p:style>
        </p:cxnSp>
      </p:grpSp>
      <p:cxnSp>
        <p:nvCxnSpPr>
          <p:cNvPr id="31" name="Straight Connector 30"/>
          <p:cNvCxnSpPr/>
          <p:nvPr/>
        </p:nvCxnSpPr>
        <p:spPr>
          <a:xfrm>
            <a:off x="5155228" y="3722244"/>
            <a:ext cx="2724417" cy="0"/>
          </a:xfrm>
          <a:prstGeom prst="line">
            <a:avLst/>
          </a:prstGeom>
          <a:ln w="190500" cmpd="dbl">
            <a:solidFill>
              <a:srgbClr val="0076B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385579" y="3314479"/>
            <a:ext cx="1644706" cy="0"/>
          </a:xfrm>
          <a:prstGeom prst="line">
            <a:avLst/>
          </a:prstGeom>
          <a:ln w="190500" cmpd="dbl">
            <a:solidFill>
              <a:srgbClr val="6E6D6D"/>
            </a:solidFill>
          </a:ln>
        </p:spPr>
        <p:style>
          <a:lnRef idx="1">
            <a:schemeClr val="accent1"/>
          </a:lnRef>
          <a:fillRef idx="0">
            <a:schemeClr val="accent1"/>
          </a:fillRef>
          <a:effectRef idx="0">
            <a:schemeClr val="accent1"/>
          </a:effectRef>
          <a:fontRef idx="minor">
            <a:schemeClr val="tx1"/>
          </a:fontRef>
        </p:style>
      </p:cxnSp>
      <p:sp>
        <p:nvSpPr>
          <p:cNvPr id="27" name="Parallelogram 26"/>
          <p:cNvSpPr/>
          <p:nvPr/>
        </p:nvSpPr>
        <p:spPr>
          <a:xfrm>
            <a:off x="576950" y="4716276"/>
            <a:ext cx="4762708" cy="1476192"/>
          </a:xfrm>
          <a:prstGeom prst="parallelogram">
            <a:avLst>
              <a:gd name="adj" fmla="val 59089"/>
            </a:avLst>
          </a:prstGeom>
          <a:solidFill>
            <a:srgbClr val="0076B0"/>
          </a:solidFill>
          <a:ln w="76200" cap="rnd">
            <a:solidFill>
              <a:srgbClr val="BFBFB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El Castillo is the name given to the large pyramid temple there which has many steps on each side of the building.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3553" y="1484275"/>
            <a:ext cx="6103552" cy="4475938"/>
          </a:xfrm>
          <a:prstGeom prst="rect">
            <a:avLst/>
          </a:prstGeom>
        </p:spPr>
      </p:pic>
      <p:sp>
        <p:nvSpPr>
          <p:cNvPr id="25" name="North America"/>
          <p:cNvSpPr/>
          <p:nvPr/>
        </p:nvSpPr>
        <p:spPr>
          <a:xfrm>
            <a:off x="532806" y="1287917"/>
            <a:ext cx="8018772" cy="1370654"/>
          </a:xfrm>
          <a:prstGeom prst="roundRect">
            <a:avLst>
              <a:gd name="adj" fmla="val 28276"/>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err="1"/>
              <a:t>Chichen</a:t>
            </a:r>
            <a:r>
              <a:rPr lang="en-GB" dirty="0"/>
              <a:t> Itza was a large city built by the Maya people. </a:t>
            </a:r>
            <a:r>
              <a:rPr lang="en-GB" dirty="0">
                <a:ea typeface="Calibri" panose="020F0502020204030204" pitchFamily="34" charset="0"/>
                <a:cs typeface="Times New Roman" panose="02020603050405020304" pitchFamily="18" charset="0"/>
              </a:rPr>
              <a:t>The ancient Maya were a civilisation that lived long ago in parts of North America. This landmark is </a:t>
            </a:r>
            <a:r>
              <a:rPr lang="en-GB" dirty="0"/>
              <a:t>one of the world’s most visited archaeological sites. </a:t>
            </a:r>
            <a:r>
              <a:rPr lang="en-GB" b="1" dirty="0"/>
              <a:t>It is over 1,000 years old.</a:t>
            </a: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rcRect l="964" t="11092" r="2592" b="5000"/>
          <a:stretch>
            <a:fillRect/>
          </a:stretch>
        </p:blipFill>
        <p:spPr>
          <a:xfrm>
            <a:off x="715993" y="2694199"/>
            <a:ext cx="3465602" cy="2003815"/>
          </a:xfrm>
          <a:custGeom>
            <a:avLst/>
            <a:gdLst>
              <a:gd name="connsiteX0" fmla="*/ 352952 w 3465602"/>
              <a:gd name="connsiteY0" fmla="*/ 0 h 2003815"/>
              <a:gd name="connsiteX1" fmla="*/ 3173105 w 3465602"/>
              <a:gd name="connsiteY1" fmla="*/ 0 h 2003815"/>
              <a:gd name="connsiteX2" fmla="*/ 3465602 w 3465602"/>
              <a:gd name="connsiteY2" fmla="*/ 292497 h 2003815"/>
              <a:gd name="connsiteX3" fmla="*/ 3465602 w 3465602"/>
              <a:gd name="connsiteY3" fmla="*/ 1650863 h 2003815"/>
              <a:gd name="connsiteX4" fmla="*/ 3112650 w 3465602"/>
              <a:gd name="connsiteY4" fmla="*/ 2003815 h 2003815"/>
              <a:gd name="connsiteX5" fmla="*/ 292497 w 3465602"/>
              <a:gd name="connsiteY5" fmla="*/ 2003815 h 2003815"/>
              <a:gd name="connsiteX6" fmla="*/ 0 w 3465602"/>
              <a:gd name="connsiteY6" fmla="*/ 1711318 h 2003815"/>
              <a:gd name="connsiteX7" fmla="*/ 0 w 3465602"/>
              <a:gd name="connsiteY7" fmla="*/ 352952 h 200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5602" h="2003815">
                <a:moveTo>
                  <a:pt x="352952" y="0"/>
                </a:moveTo>
                <a:lnTo>
                  <a:pt x="3173105" y="0"/>
                </a:lnTo>
                <a:lnTo>
                  <a:pt x="3465602" y="292497"/>
                </a:lnTo>
                <a:lnTo>
                  <a:pt x="3465602" y="1650863"/>
                </a:lnTo>
                <a:lnTo>
                  <a:pt x="3112650" y="2003815"/>
                </a:lnTo>
                <a:lnTo>
                  <a:pt x="292497" y="2003815"/>
                </a:lnTo>
                <a:lnTo>
                  <a:pt x="0" y="1711318"/>
                </a:lnTo>
                <a:lnTo>
                  <a:pt x="0" y="352952"/>
                </a:lnTo>
                <a:close/>
              </a:path>
            </a:pathLst>
          </a:custGeom>
          <a:ln w="76200">
            <a:solidFill>
              <a:srgbClr val="6E6D6D"/>
            </a:solidFill>
          </a:ln>
        </p:spPr>
      </p:pic>
    </p:spTree>
    <p:extLst>
      <p:ext uri="{BB962C8B-B14F-4D97-AF65-F5344CB8AC3E}">
        <p14:creationId xmlns:p14="http://schemas.microsoft.com/office/powerpoint/2010/main" val="177759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2"/>
                                        </p:tgtEl>
                                        <p:attrNameLst>
                                          <p:attrName>r</p:attrName>
                                        </p:attrNameLst>
                                      </p:cBhvr>
                                    </p:animRot>
                                  </p:childTnLst>
                                </p:cTn>
                              </p:par>
                              <p:par>
                                <p:cTn id="9" presetID="10" presetClass="entr" presetSubtype="0" fill="hold" nodeType="withEffect">
                                  <p:stCondLst>
                                    <p:cond delay="90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par>
                                <p:cTn id="12" presetID="10" presetClass="entr" presetSubtype="0" fill="hold" nodeType="withEffect">
                                  <p:stCondLst>
                                    <p:cond delay="90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par>
                                <p:cTn id="15" presetID="10" presetClass="entr" presetSubtype="0" fill="hold" nodeType="withEffect">
                                  <p:stCondLst>
                                    <p:cond delay="90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par>
                                <p:cTn id="18" presetID="10" presetClass="entr" presetSubtype="0" fill="hold" nodeType="withEffect">
                                  <p:stCondLst>
                                    <p:cond delay="120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grpId="0" nodeType="withEffect">
                                  <p:stCondLst>
                                    <p:cond delay="190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p:cNvSpPr/>
          <p:nvPr/>
        </p:nvSpPr>
        <p:spPr>
          <a:xfrm>
            <a:off x="426344" y="3374051"/>
            <a:ext cx="8262150" cy="3041498"/>
          </a:xfrm>
          <a:prstGeom prst="roundRect">
            <a:avLst>
              <a:gd name="adj" fmla="val 5261"/>
            </a:avLst>
          </a:prstGeom>
          <a:gradFill flip="none" rotWithShape="1">
            <a:gsLst>
              <a:gs pos="83000">
                <a:schemeClr val="bg1">
                  <a:alpha val="0"/>
                </a:schemeClr>
              </a:gs>
              <a:gs pos="0">
                <a:schemeClr val="accent5">
                  <a:lumMod val="60000"/>
                  <a:lumOff val="40000"/>
                </a:schemeClr>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nip Diagonal Corner Rectangle 14"/>
          <p:cNvSpPr/>
          <p:nvPr/>
        </p:nvSpPr>
        <p:spPr>
          <a:xfrm>
            <a:off x="1792711" y="1881052"/>
            <a:ext cx="6518246" cy="3768858"/>
          </a:xfrm>
          <a:prstGeom prst="snip2DiagRect">
            <a:avLst>
              <a:gd name="adj1" fmla="val 17614"/>
              <a:gd name="adj2" fmla="val 14597"/>
            </a:avLst>
          </a:prstGeom>
          <a:solidFill>
            <a:srgbClr val="6E6D6D"/>
          </a:solidFill>
          <a:ln w="76200" cap="rnd">
            <a:solidFill>
              <a:srgbClr val="6E6D6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1622894" y="2070151"/>
            <a:ext cx="6518246" cy="3984771"/>
          </a:xfrm>
          <a:prstGeom prst="snip2DiagRect">
            <a:avLst>
              <a:gd name="adj1" fmla="val 15996"/>
              <a:gd name="adj2" fmla="val 14597"/>
            </a:avLst>
          </a:prstGeom>
          <a:gradFill>
            <a:gsLst>
              <a:gs pos="0">
                <a:schemeClr val="tx1">
                  <a:lumMod val="50000"/>
                  <a:lumOff val="50000"/>
                </a:schemeClr>
              </a:gs>
              <a:gs pos="100000">
                <a:schemeClr val="bg1">
                  <a:lumMod val="85000"/>
                </a:schemeClr>
              </a:gs>
            </a:gsLst>
            <a:lin ang="5400000" scaled="1"/>
          </a:gradFill>
          <a:ln w="76200" cap="rnd">
            <a:solidFill>
              <a:srgbClr val="6E6D6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6B0"/>
                </a:solidFill>
              </a:rPr>
              <a:t>Costa Rica</a:t>
            </a:r>
          </a:p>
        </p:txBody>
      </p:sp>
      <p:grpSp>
        <p:nvGrpSpPr>
          <p:cNvPr id="11" name="Group 10"/>
          <p:cNvGrpSpPr/>
          <p:nvPr/>
        </p:nvGrpSpPr>
        <p:grpSpPr>
          <a:xfrm rot="3172402">
            <a:off x="7905785" y="1937071"/>
            <a:ext cx="469783" cy="469783"/>
            <a:chOff x="7021585" y="1835259"/>
            <a:chExt cx="469783" cy="469783"/>
          </a:xfrm>
        </p:grpSpPr>
        <p:sp>
          <p:nvSpPr>
            <p:cNvPr id="6" name="Oval 5"/>
            <p:cNvSpPr/>
            <p:nvPr/>
          </p:nvSpPr>
          <p:spPr>
            <a:xfrm>
              <a:off x="7021585" y="1835259"/>
              <a:ext cx="469783" cy="469783"/>
            </a:xfrm>
            <a:prstGeom prst="ellipse">
              <a:avLst/>
            </a:prstGeom>
            <a:gradFill flip="none" rotWithShape="1">
              <a:gsLst>
                <a:gs pos="0">
                  <a:srgbClr val="B9B8B8">
                    <a:shade val="30000"/>
                    <a:satMod val="115000"/>
                  </a:srgbClr>
                </a:gs>
                <a:gs pos="50000">
                  <a:srgbClr val="B9B8B8">
                    <a:shade val="67500"/>
                    <a:satMod val="115000"/>
                  </a:srgbClr>
                </a:gs>
                <a:gs pos="100000">
                  <a:srgbClr val="B9B8B8">
                    <a:shade val="100000"/>
                    <a:satMod val="115000"/>
                  </a:srgbClr>
                </a:gs>
              </a:gsLst>
              <a:lin ang="54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p:cNvCxnSpPr/>
            <p:nvPr/>
          </p:nvCxnSpPr>
          <p:spPr>
            <a:xfrm>
              <a:off x="7256476" y="1940653"/>
              <a:ext cx="0" cy="256637"/>
            </a:xfrm>
            <a:prstGeom prst="line">
              <a:avLst/>
            </a:prstGeom>
            <a:ln w="76200" cap="rnd">
              <a:solidFill>
                <a:srgbClr val="6E6D6D"/>
              </a:solidFill>
              <a:round/>
            </a:ln>
          </p:spPr>
          <p:style>
            <a:lnRef idx="1">
              <a:schemeClr val="accent1"/>
            </a:lnRef>
            <a:fillRef idx="0">
              <a:schemeClr val="accent1"/>
            </a:fillRef>
            <a:effectRef idx="0">
              <a:schemeClr val="accent1"/>
            </a:effectRef>
            <a:fontRef idx="minor">
              <a:schemeClr val="tx1"/>
            </a:fontRef>
          </p:style>
        </p:cxnSp>
      </p:grpSp>
      <p:cxnSp>
        <p:nvCxnSpPr>
          <p:cNvPr id="19" name="Straight Connector 18"/>
          <p:cNvCxnSpPr/>
          <p:nvPr/>
        </p:nvCxnSpPr>
        <p:spPr>
          <a:xfrm>
            <a:off x="448489" y="5782488"/>
            <a:ext cx="2817225" cy="0"/>
          </a:xfrm>
          <a:prstGeom prst="line">
            <a:avLst/>
          </a:prstGeom>
          <a:ln w="190500" cmpd="dbl">
            <a:solidFill>
              <a:srgbClr val="6E6D6D"/>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869573" y="1551032"/>
            <a:ext cx="2817225" cy="0"/>
          </a:xfrm>
          <a:prstGeom prst="line">
            <a:avLst/>
          </a:prstGeom>
          <a:ln w="190500" cmpd="dbl">
            <a:solidFill>
              <a:srgbClr val="F08215"/>
            </a:solidFill>
          </a:ln>
        </p:spPr>
        <p:style>
          <a:lnRef idx="1">
            <a:schemeClr val="accent1"/>
          </a:lnRef>
          <a:fillRef idx="0">
            <a:schemeClr val="accent1"/>
          </a:fillRef>
          <a:effectRef idx="0">
            <a:schemeClr val="accent1"/>
          </a:effectRef>
          <a:fontRef idx="minor">
            <a:schemeClr val="tx1"/>
          </a:fontRef>
        </p:style>
      </p:cxnSp>
      <p:sp>
        <p:nvSpPr>
          <p:cNvPr id="27" name="North America"/>
          <p:cNvSpPr/>
          <p:nvPr/>
        </p:nvSpPr>
        <p:spPr>
          <a:xfrm>
            <a:off x="532806" y="1287917"/>
            <a:ext cx="8018772" cy="1581118"/>
          </a:xfrm>
          <a:prstGeom prst="roundRect">
            <a:avLst>
              <a:gd name="adj" fmla="val 28276"/>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Twinkl" pitchFamily="50" charset="0"/>
                <a:ea typeface="Calibri" panose="020F0502020204030204" pitchFamily="34" charset="0"/>
                <a:cs typeface="Times New Roman" panose="02020603050405020304" pitchFamily="18" charset="0"/>
              </a:rPr>
              <a:t>From the </a:t>
            </a:r>
            <a:r>
              <a:rPr lang="en-GB" dirty="0" err="1">
                <a:latin typeface="Twinkl" pitchFamily="50" charset="0"/>
                <a:ea typeface="Calibri" panose="020F0502020204030204" pitchFamily="34" charset="0"/>
                <a:cs typeface="Times New Roman" panose="02020603050405020304" pitchFamily="18" charset="0"/>
              </a:rPr>
              <a:t>Vroomster</a:t>
            </a:r>
            <a:r>
              <a:rPr lang="en-GB" dirty="0">
                <a:latin typeface="Twinkl" pitchFamily="50" charset="0"/>
                <a:ea typeface="Calibri" panose="020F0502020204030204" pitchFamily="34" charset="0"/>
                <a:cs typeface="Times New Roman" panose="02020603050405020304" pitchFamily="18" charset="0"/>
              </a:rPr>
              <a:t>, I can see </a:t>
            </a:r>
            <a:r>
              <a:rPr lang="en-GB" b="1" dirty="0" err="1">
                <a:latin typeface="Twinkl" pitchFamily="50" charset="0"/>
                <a:ea typeface="Calibri" panose="020F0502020204030204" pitchFamily="34" charset="0"/>
                <a:cs typeface="Times New Roman" panose="02020603050405020304" pitchFamily="18" charset="0"/>
              </a:rPr>
              <a:t>Arenal</a:t>
            </a:r>
            <a:r>
              <a:rPr lang="en-GB" b="1" dirty="0">
                <a:latin typeface="Twinkl" pitchFamily="50" charset="0"/>
                <a:ea typeface="Calibri" panose="020F0502020204030204" pitchFamily="34" charset="0"/>
                <a:cs typeface="Times New Roman" panose="02020603050405020304" pitchFamily="18" charset="0"/>
              </a:rPr>
              <a:t> Volcano</a:t>
            </a:r>
            <a:r>
              <a:rPr lang="en-GB" dirty="0">
                <a:latin typeface="Twinkl" pitchFamily="50" charset="0"/>
                <a:ea typeface="Calibri" panose="020F0502020204030204" pitchFamily="34" charset="0"/>
                <a:cs typeface="Times New Roman" panose="02020603050405020304" pitchFamily="18" charset="0"/>
              </a:rPr>
              <a:t>. It is cone shaped and over 1,600 metres high. Its crater is 140 metres wide and is believed to have been one of the most active volcanoes in the world. It was dormant for hundreds of years until it erupted in 1968, destroying a nearby town. Since 2010, it has been dormant.</a:t>
            </a:r>
            <a:endParaRPr lang="en-GB" b="1" dirty="0"/>
          </a:p>
        </p:txBody>
      </p:sp>
      <p:pic>
        <p:nvPicPr>
          <p:cNvPr id="29" name="Picture 28"/>
          <p:cNvPicPr>
            <a:picLocks noChangeAspect="1"/>
          </p:cNvPicPr>
          <p:nvPr/>
        </p:nvPicPr>
        <p:blipFill>
          <a:blip r:embed="rId2" cstate="print">
            <a:extLst>
              <a:ext uri="{28A0092B-C50C-407E-A947-70E740481C1C}">
                <a14:useLocalDpi xmlns:a14="http://schemas.microsoft.com/office/drawing/2010/main" val="0"/>
              </a:ext>
            </a:extLst>
          </a:blip>
          <a:srcRect l="892" t="5823" r="3129" b="10934"/>
          <a:stretch>
            <a:fillRect/>
          </a:stretch>
        </p:blipFill>
        <p:spPr>
          <a:xfrm>
            <a:off x="2977982" y="2880210"/>
            <a:ext cx="4147703" cy="2398207"/>
          </a:xfrm>
          <a:custGeom>
            <a:avLst/>
            <a:gdLst>
              <a:gd name="connsiteX0" fmla="*/ 422420 w 4147703"/>
              <a:gd name="connsiteY0" fmla="*/ 0 h 2398207"/>
              <a:gd name="connsiteX1" fmla="*/ 3797637 w 4147703"/>
              <a:gd name="connsiteY1" fmla="*/ 0 h 2398207"/>
              <a:gd name="connsiteX2" fmla="*/ 4147703 w 4147703"/>
              <a:gd name="connsiteY2" fmla="*/ 350066 h 2398207"/>
              <a:gd name="connsiteX3" fmla="*/ 4147703 w 4147703"/>
              <a:gd name="connsiteY3" fmla="*/ 1975787 h 2398207"/>
              <a:gd name="connsiteX4" fmla="*/ 3725283 w 4147703"/>
              <a:gd name="connsiteY4" fmla="*/ 2398207 h 2398207"/>
              <a:gd name="connsiteX5" fmla="*/ 350066 w 4147703"/>
              <a:gd name="connsiteY5" fmla="*/ 2398207 h 2398207"/>
              <a:gd name="connsiteX6" fmla="*/ 0 w 4147703"/>
              <a:gd name="connsiteY6" fmla="*/ 2048141 h 2398207"/>
              <a:gd name="connsiteX7" fmla="*/ 0 w 4147703"/>
              <a:gd name="connsiteY7" fmla="*/ 422420 h 239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703" h="2398207">
                <a:moveTo>
                  <a:pt x="422420" y="0"/>
                </a:moveTo>
                <a:lnTo>
                  <a:pt x="3797637" y="0"/>
                </a:lnTo>
                <a:lnTo>
                  <a:pt x="4147703" y="350066"/>
                </a:lnTo>
                <a:lnTo>
                  <a:pt x="4147703" y="1975787"/>
                </a:lnTo>
                <a:lnTo>
                  <a:pt x="3725283" y="2398207"/>
                </a:lnTo>
                <a:lnTo>
                  <a:pt x="350066" y="2398207"/>
                </a:lnTo>
                <a:lnTo>
                  <a:pt x="0" y="2048141"/>
                </a:lnTo>
                <a:lnTo>
                  <a:pt x="0" y="422420"/>
                </a:lnTo>
                <a:close/>
              </a:path>
            </a:pathLst>
          </a:custGeom>
          <a:ln w="76200">
            <a:solidFill>
              <a:srgbClr val="6E6D6D"/>
            </a:solidFill>
          </a:ln>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57256" y="2776114"/>
            <a:ext cx="2810591" cy="358111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728" y="3243821"/>
            <a:ext cx="3212983" cy="3076799"/>
          </a:xfrm>
          <a:prstGeom prst="rect">
            <a:avLst/>
          </a:prstGeom>
        </p:spPr>
      </p:pic>
      <p:grpSp>
        <p:nvGrpSpPr>
          <p:cNvPr id="12" name="Group 11"/>
          <p:cNvGrpSpPr/>
          <p:nvPr/>
        </p:nvGrpSpPr>
        <p:grpSpPr>
          <a:xfrm rot="18615515">
            <a:off x="4973133" y="5116528"/>
            <a:ext cx="469783" cy="469783"/>
            <a:chOff x="7021585" y="1835259"/>
            <a:chExt cx="469783" cy="469783"/>
          </a:xfrm>
        </p:grpSpPr>
        <p:sp>
          <p:nvSpPr>
            <p:cNvPr id="13" name="Oval 12"/>
            <p:cNvSpPr/>
            <p:nvPr/>
          </p:nvSpPr>
          <p:spPr>
            <a:xfrm>
              <a:off x="7021585" y="1835259"/>
              <a:ext cx="469783" cy="469783"/>
            </a:xfrm>
            <a:prstGeom prst="ellipse">
              <a:avLst/>
            </a:prstGeom>
            <a:gradFill flip="none" rotWithShape="1">
              <a:gsLst>
                <a:gs pos="0">
                  <a:srgbClr val="B9B8B8">
                    <a:shade val="30000"/>
                    <a:satMod val="115000"/>
                  </a:srgbClr>
                </a:gs>
                <a:gs pos="50000">
                  <a:srgbClr val="B9B8B8">
                    <a:shade val="67500"/>
                    <a:satMod val="115000"/>
                  </a:srgbClr>
                </a:gs>
                <a:gs pos="100000">
                  <a:srgbClr val="B9B8B8">
                    <a:shade val="100000"/>
                    <a:satMod val="115000"/>
                  </a:srgbClr>
                </a:gs>
              </a:gsLst>
              <a:lin ang="54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7256476" y="1940653"/>
              <a:ext cx="0" cy="256637"/>
            </a:xfrm>
            <a:prstGeom prst="line">
              <a:avLst/>
            </a:prstGeom>
            <a:ln w="76200" cap="rnd">
              <a:solidFill>
                <a:srgbClr val="6E6D6D"/>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128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2"/>
                                        </p:tgtEl>
                                        <p:attrNameLst>
                                          <p:attrName>r</p:attrName>
                                        </p:attrNameLst>
                                      </p:cBhvr>
                                    </p:animRot>
                                  </p:childTnLst>
                                </p:cTn>
                              </p:par>
                              <p:par>
                                <p:cTn id="9" presetID="10" presetClass="entr" presetSubtype="0" fill="hold" nodeType="withEffect">
                                  <p:stCondLst>
                                    <p:cond delay="90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par>
                                <p:cTn id="12" presetID="10" presetClass="entr" presetSubtype="0" fill="hold" nodeType="withEffect">
                                  <p:stCondLst>
                                    <p:cond delay="90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grpId="0" nodeType="withEffect">
                                  <p:stCondLst>
                                    <p:cond delay="130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2" presetClass="entr" presetSubtype="4" fill="hold" nodeType="withEffect">
                                  <p:stCondLst>
                                    <p:cond delay="120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600" fill="hold"/>
                                        <p:tgtEl>
                                          <p:spTgt spid="10"/>
                                        </p:tgtEl>
                                        <p:attrNameLst>
                                          <p:attrName>ppt_x</p:attrName>
                                        </p:attrNameLst>
                                      </p:cBhvr>
                                      <p:tavLst>
                                        <p:tav tm="0">
                                          <p:val>
                                            <p:strVal val="#ppt_x"/>
                                          </p:val>
                                        </p:tav>
                                        <p:tav tm="100000">
                                          <p:val>
                                            <p:strVal val="#ppt_x"/>
                                          </p:val>
                                        </p:tav>
                                      </p:tavLst>
                                    </p:anim>
                                    <p:anim calcmode="lin" valueType="num">
                                      <p:cBhvr additive="base">
                                        <p:cTn id="21" dur="6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426344" y="3374051"/>
            <a:ext cx="8262150" cy="3041498"/>
          </a:xfrm>
          <a:prstGeom prst="roundRect">
            <a:avLst>
              <a:gd name="adj" fmla="val 5261"/>
            </a:avLst>
          </a:prstGeom>
          <a:gradFill flip="none" rotWithShape="1">
            <a:gsLst>
              <a:gs pos="83000">
                <a:schemeClr val="bg1">
                  <a:alpha val="0"/>
                </a:schemeClr>
              </a:gs>
              <a:gs pos="0">
                <a:schemeClr val="accent5">
                  <a:lumMod val="60000"/>
                  <a:lumOff val="40000"/>
                </a:schemeClr>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nip Diagonal Corner Rectangle 14"/>
          <p:cNvSpPr/>
          <p:nvPr/>
        </p:nvSpPr>
        <p:spPr>
          <a:xfrm>
            <a:off x="1792711" y="1881052"/>
            <a:ext cx="6518246" cy="3768858"/>
          </a:xfrm>
          <a:prstGeom prst="snip2DiagRect">
            <a:avLst>
              <a:gd name="adj1" fmla="val 17614"/>
              <a:gd name="adj2" fmla="val 14597"/>
            </a:avLst>
          </a:prstGeom>
          <a:solidFill>
            <a:srgbClr val="6E6D6D"/>
          </a:solidFill>
          <a:ln w="76200" cap="rnd">
            <a:solidFill>
              <a:srgbClr val="6E6D6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1622894" y="2070151"/>
            <a:ext cx="6518246" cy="3984771"/>
          </a:xfrm>
          <a:prstGeom prst="snip2DiagRect">
            <a:avLst>
              <a:gd name="adj1" fmla="val 15996"/>
              <a:gd name="adj2" fmla="val 14597"/>
            </a:avLst>
          </a:prstGeom>
          <a:gradFill>
            <a:gsLst>
              <a:gs pos="0">
                <a:schemeClr val="tx1">
                  <a:lumMod val="50000"/>
                  <a:lumOff val="50000"/>
                </a:schemeClr>
              </a:gs>
              <a:gs pos="100000">
                <a:schemeClr val="bg1">
                  <a:lumMod val="85000"/>
                </a:schemeClr>
              </a:gs>
            </a:gsLst>
            <a:lin ang="5400000" scaled="1"/>
          </a:gradFill>
          <a:ln w="76200" cap="rnd">
            <a:solidFill>
              <a:srgbClr val="6E6D6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6B0"/>
                </a:solidFill>
              </a:rPr>
              <a:t>Bahamas</a:t>
            </a:r>
          </a:p>
        </p:txBody>
      </p:sp>
      <p:cxnSp>
        <p:nvCxnSpPr>
          <p:cNvPr id="19" name="Straight Connector 18"/>
          <p:cNvCxnSpPr/>
          <p:nvPr/>
        </p:nvCxnSpPr>
        <p:spPr>
          <a:xfrm>
            <a:off x="448489" y="5782488"/>
            <a:ext cx="2817225" cy="0"/>
          </a:xfrm>
          <a:prstGeom prst="line">
            <a:avLst/>
          </a:prstGeom>
          <a:ln w="190500" cmpd="dbl">
            <a:solidFill>
              <a:srgbClr val="6E6D6D"/>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869573" y="1551032"/>
            <a:ext cx="2817225" cy="0"/>
          </a:xfrm>
          <a:prstGeom prst="line">
            <a:avLst/>
          </a:prstGeom>
          <a:ln w="190500" cmpd="dbl">
            <a:solidFill>
              <a:srgbClr val="F08215"/>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rcRect l="1654" t="28100" r="10273" b="20704"/>
          <a:stretch>
            <a:fillRect/>
          </a:stretch>
        </p:blipFill>
        <p:spPr>
          <a:xfrm>
            <a:off x="768615" y="1428346"/>
            <a:ext cx="5100958" cy="2949380"/>
          </a:xfrm>
          <a:custGeom>
            <a:avLst/>
            <a:gdLst>
              <a:gd name="connsiteX0" fmla="*/ 422420 w 4147703"/>
              <a:gd name="connsiteY0" fmla="*/ 0 h 2398207"/>
              <a:gd name="connsiteX1" fmla="*/ 3797637 w 4147703"/>
              <a:gd name="connsiteY1" fmla="*/ 0 h 2398207"/>
              <a:gd name="connsiteX2" fmla="*/ 4147703 w 4147703"/>
              <a:gd name="connsiteY2" fmla="*/ 350066 h 2398207"/>
              <a:gd name="connsiteX3" fmla="*/ 4147703 w 4147703"/>
              <a:gd name="connsiteY3" fmla="*/ 1975787 h 2398207"/>
              <a:gd name="connsiteX4" fmla="*/ 3725283 w 4147703"/>
              <a:gd name="connsiteY4" fmla="*/ 2398207 h 2398207"/>
              <a:gd name="connsiteX5" fmla="*/ 350066 w 4147703"/>
              <a:gd name="connsiteY5" fmla="*/ 2398207 h 2398207"/>
              <a:gd name="connsiteX6" fmla="*/ 0 w 4147703"/>
              <a:gd name="connsiteY6" fmla="*/ 2048141 h 2398207"/>
              <a:gd name="connsiteX7" fmla="*/ 0 w 4147703"/>
              <a:gd name="connsiteY7" fmla="*/ 422420 h 239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703" h="2398207">
                <a:moveTo>
                  <a:pt x="422420" y="0"/>
                </a:moveTo>
                <a:lnTo>
                  <a:pt x="3797637" y="0"/>
                </a:lnTo>
                <a:lnTo>
                  <a:pt x="4147703" y="350066"/>
                </a:lnTo>
                <a:lnTo>
                  <a:pt x="4147703" y="1975787"/>
                </a:lnTo>
                <a:lnTo>
                  <a:pt x="3725283" y="2398207"/>
                </a:lnTo>
                <a:lnTo>
                  <a:pt x="350066" y="2398207"/>
                </a:lnTo>
                <a:lnTo>
                  <a:pt x="0" y="2048141"/>
                </a:lnTo>
                <a:lnTo>
                  <a:pt x="0" y="422420"/>
                </a:lnTo>
                <a:close/>
              </a:path>
            </a:pathLst>
          </a:custGeom>
          <a:ln w="76200">
            <a:solidFill>
              <a:srgbClr val="6E6D6D"/>
            </a:solidFill>
          </a:ln>
        </p:spPr>
      </p:pic>
      <p:sp>
        <p:nvSpPr>
          <p:cNvPr id="18" name="Parallelogram 17"/>
          <p:cNvSpPr/>
          <p:nvPr/>
        </p:nvSpPr>
        <p:spPr>
          <a:xfrm>
            <a:off x="4665465" y="2102081"/>
            <a:ext cx="3695026" cy="1022470"/>
          </a:xfrm>
          <a:prstGeom prst="parallelogram">
            <a:avLst>
              <a:gd name="adj" fmla="val 64303"/>
            </a:avLst>
          </a:prstGeom>
          <a:solidFill>
            <a:srgbClr val="0076B0"/>
          </a:solidFill>
          <a:ln w="76200" cap="rnd">
            <a:solidFill>
              <a:srgbClr val="BFBFB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dirty="0">
                <a:latin typeface="Twinkl" pitchFamily="50" charset="0"/>
                <a:ea typeface="Calibri" panose="020F0502020204030204" pitchFamily="34" charset="0"/>
                <a:cs typeface="Times New Roman" panose="02020603050405020304" pitchFamily="18" charset="0"/>
              </a:rPr>
              <a:t>The Bahamas is made up of 700 islands.</a:t>
            </a:r>
          </a:p>
        </p:txBody>
      </p:sp>
      <p:sp>
        <p:nvSpPr>
          <p:cNvPr id="27" name="North America"/>
          <p:cNvSpPr/>
          <p:nvPr/>
        </p:nvSpPr>
        <p:spPr>
          <a:xfrm>
            <a:off x="1792711" y="4615660"/>
            <a:ext cx="6784711" cy="1653598"/>
          </a:xfrm>
          <a:prstGeom prst="roundRect">
            <a:avLst>
              <a:gd name="adj" fmla="val 20317"/>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dirty="0" err="1">
                <a:latin typeface="Twinkl" pitchFamily="50" charset="0"/>
                <a:ea typeface="Calibri" panose="020F0502020204030204" pitchFamily="34" charset="0"/>
                <a:cs typeface="Times New Roman" panose="02020603050405020304" pitchFamily="18" charset="0"/>
              </a:rPr>
              <a:t>Eleuthera</a:t>
            </a:r>
            <a:r>
              <a:rPr lang="en-GB" dirty="0">
                <a:latin typeface="Twinkl" pitchFamily="50" charset="0"/>
                <a:ea typeface="Calibri" panose="020F0502020204030204" pitchFamily="34" charset="0"/>
                <a:cs typeface="Times New Roman" panose="02020603050405020304" pitchFamily="18" charset="0"/>
              </a:rPr>
              <a:t> is one of these islands and there you’ll find the Glass Window Bridge. Travelling over this bridge gives incredible views of the Atlantic Ocean on one side and the Bight of </a:t>
            </a:r>
            <a:r>
              <a:rPr lang="en-GB" dirty="0" err="1">
                <a:latin typeface="Twinkl" pitchFamily="50" charset="0"/>
                <a:ea typeface="Calibri" panose="020F0502020204030204" pitchFamily="34" charset="0"/>
                <a:cs typeface="Times New Roman" panose="02020603050405020304" pitchFamily="18" charset="0"/>
              </a:rPr>
              <a:t>Eleuthera</a:t>
            </a:r>
            <a:r>
              <a:rPr lang="en-GB" dirty="0">
                <a:latin typeface="Twinkl" pitchFamily="50" charset="0"/>
                <a:ea typeface="Calibri" panose="020F0502020204030204" pitchFamily="34" charset="0"/>
                <a:cs typeface="Times New Roman" panose="02020603050405020304" pitchFamily="18" charset="0"/>
              </a:rPr>
              <a:t> on the other. The two bodies of water are separated by a thin strip of rock where the bridge has been built. </a:t>
            </a:r>
          </a:p>
        </p:txBody>
      </p:sp>
      <p:grpSp>
        <p:nvGrpSpPr>
          <p:cNvPr id="26" name="Group 25"/>
          <p:cNvGrpSpPr/>
          <p:nvPr/>
        </p:nvGrpSpPr>
        <p:grpSpPr>
          <a:xfrm rot="3172402">
            <a:off x="6605706" y="3048586"/>
            <a:ext cx="469783" cy="469783"/>
            <a:chOff x="7021585" y="1835259"/>
            <a:chExt cx="469783" cy="469783"/>
          </a:xfrm>
        </p:grpSpPr>
        <p:sp>
          <p:nvSpPr>
            <p:cNvPr id="28" name="Oval 27"/>
            <p:cNvSpPr/>
            <p:nvPr/>
          </p:nvSpPr>
          <p:spPr>
            <a:xfrm>
              <a:off x="7021585" y="1835259"/>
              <a:ext cx="469783" cy="469783"/>
            </a:xfrm>
            <a:prstGeom prst="ellipse">
              <a:avLst/>
            </a:prstGeom>
            <a:gradFill flip="none" rotWithShape="1">
              <a:gsLst>
                <a:gs pos="0">
                  <a:srgbClr val="B9B8B8">
                    <a:shade val="30000"/>
                    <a:satMod val="115000"/>
                  </a:srgbClr>
                </a:gs>
                <a:gs pos="50000">
                  <a:srgbClr val="B9B8B8">
                    <a:shade val="67500"/>
                    <a:satMod val="115000"/>
                  </a:srgbClr>
                </a:gs>
                <a:gs pos="100000">
                  <a:srgbClr val="B9B8B8">
                    <a:shade val="100000"/>
                    <a:satMod val="115000"/>
                  </a:srgbClr>
                </a:gs>
              </a:gsLst>
              <a:lin ang="54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p:cNvCxnSpPr/>
            <p:nvPr/>
          </p:nvCxnSpPr>
          <p:spPr>
            <a:xfrm>
              <a:off x="7256476" y="1940653"/>
              <a:ext cx="0" cy="256637"/>
            </a:xfrm>
            <a:prstGeom prst="line">
              <a:avLst/>
            </a:prstGeom>
            <a:ln w="76200" cap="rnd">
              <a:solidFill>
                <a:srgbClr val="6E6D6D"/>
              </a:solidFill>
              <a:round/>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rot="3172402">
            <a:off x="8013476" y="4172151"/>
            <a:ext cx="469783" cy="469783"/>
            <a:chOff x="7021585" y="1835259"/>
            <a:chExt cx="469783" cy="469783"/>
          </a:xfrm>
        </p:grpSpPr>
        <p:sp>
          <p:nvSpPr>
            <p:cNvPr id="6" name="Oval 5"/>
            <p:cNvSpPr/>
            <p:nvPr/>
          </p:nvSpPr>
          <p:spPr>
            <a:xfrm>
              <a:off x="7021585" y="1835259"/>
              <a:ext cx="469783" cy="469783"/>
            </a:xfrm>
            <a:prstGeom prst="ellipse">
              <a:avLst/>
            </a:prstGeom>
            <a:gradFill flip="none" rotWithShape="1">
              <a:gsLst>
                <a:gs pos="0">
                  <a:srgbClr val="B9B8B8">
                    <a:shade val="30000"/>
                    <a:satMod val="115000"/>
                  </a:srgbClr>
                </a:gs>
                <a:gs pos="50000">
                  <a:srgbClr val="B9B8B8">
                    <a:shade val="67500"/>
                    <a:satMod val="115000"/>
                  </a:srgbClr>
                </a:gs>
                <a:gs pos="100000">
                  <a:srgbClr val="B9B8B8">
                    <a:shade val="100000"/>
                    <a:satMod val="115000"/>
                  </a:srgbClr>
                </a:gs>
              </a:gsLst>
              <a:lin ang="54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p:cNvCxnSpPr/>
            <p:nvPr/>
          </p:nvCxnSpPr>
          <p:spPr>
            <a:xfrm>
              <a:off x="7256476" y="1940653"/>
              <a:ext cx="0" cy="256637"/>
            </a:xfrm>
            <a:prstGeom prst="line">
              <a:avLst/>
            </a:prstGeom>
            <a:ln w="76200" cap="rnd">
              <a:solidFill>
                <a:srgbClr val="6E6D6D"/>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6811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1"/>
                                        </p:tgtEl>
                                        <p:attrNameLst>
                                          <p:attrName>r</p:attrName>
                                        </p:attrNameLst>
                                      </p:cBhvr>
                                    </p:animRot>
                                  </p:childTnLst>
                                </p:cTn>
                              </p:par>
                              <p:par>
                                <p:cTn id="7" presetID="10" presetClass="entr" presetSubtype="0" fill="hold" nodeType="withEffect">
                                  <p:stCondLst>
                                    <p:cond delay="90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0" presetClass="entr" presetSubtype="0" fill="hold" nodeType="withEffect">
                                  <p:stCondLst>
                                    <p:cond delay="90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8" presetClass="emph" presetSubtype="0" repeatCount="indefinite" fill="hold" nodeType="withEffect">
                                  <p:stCondLst>
                                    <p:cond delay="0"/>
                                  </p:stCondLst>
                                  <p:childTnLst>
                                    <p:animRot by="21600000">
                                      <p:cBhvr>
                                        <p:cTn id="14" dur="3000" fill="hold"/>
                                        <p:tgtEl>
                                          <p:spTgt spid="26"/>
                                        </p:tgtEl>
                                        <p:attrNameLst>
                                          <p:attrName>r</p:attrName>
                                        </p:attrNameLst>
                                      </p:cBhvr>
                                    </p:animRot>
                                  </p:childTnLst>
                                </p:cTn>
                              </p:par>
                              <p:par>
                                <p:cTn id="15" presetID="10" presetClass="entr" presetSubtype="0" fill="hold" nodeType="withEffect">
                                  <p:stCondLst>
                                    <p:cond delay="11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2" presetClass="entr" presetSubtype="4" fill="hold" grpId="0" nodeType="withEffect">
                                  <p:stCondLst>
                                    <p:cond delay="140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900" fill="hold"/>
                                        <p:tgtEl>
                                          <p:spTgt spid="18"/>
                                        </p:tgtEl>
                                        <p:attrNameLst>
                                          <p:attrName>ppt_x</p:attrName>
                                        </p:attrNameLst>
                                      </p:cBhvr>
                                      <p:tavLst>
                                        <p:tav tm="0">
                                          <p:val>
                                            <p:strVal val="#ppt_x"/>
                                          </p:val>
                                        </p:tav>
                                        <p:tav tm="100000">
                                          <p:val>
                                            <p:strVal val="#ppt_x"/>
                                          </p:val>
                                        </p:tav>
                                      </p:tavLst>
                                    </p:anim>
                                    <p:anim calcmode="lin" valueType="num">
                                      <p:cBhvr additive="base">
                                        <p:cTn id="21" dur="9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a:xfrm>
            <a:off x="426344" y="3374051"/>
            <a:ext cx="8262150" cy="3041498"/>
          </a:xfrm>
          <a:prstGeom prst="roundRect">
            <a:avLst>
              <a:gd name="adj" fmla="val 5261"/>
            </a:avLst>
          </a:prstGeom>
          <a:gradFill flip="none" rotWithShape="1">
            <a:gsLst>
              <a:gs pos="83000">
                <a:schemeClr val="bg1">
                  <a:alpha val="0"/>
                </a:schemeClr>
              </a:gs>
              <a:gs pos="0">
                <a:schemeClr val="accent5">
                  <a:lumMod val="60000"/>
                  <a:lumOff val="40000"/>
                </a:schemeClr>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nip Diagonal Corner Rectangle 14"/>
          <p:cNvSpPr/>
          <p:nvPr/>
        </p:nvSpPr>
        <p:spPr>
          <a:xfrm>
            <a:off x="1792711" y="1881052"/>
            <a:ext cx="6518246" cy="3768858"/>
          </a:xfrm>
          <a:prstGeom prst="snip2DiagRect">
            <a:avLst>
              <a:gd name="adj1" fmla="val 17614"/>
              <a:gd name="adj2" fmla="val 14597"/>
            </a:avLst>
          </a:prstGeom>
          <a:solidFill>
            <a:srgbClr val="6E6D6D"/>
          </a:solidFill>
          <a:ln w="76200" cap="rnd">
            <a:solidFill>
              <a:srgbClr val="6E6D6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1622894" y="2070151"/>
            <a:ext cx="6518246" cy="3984771"/>
          </a:xfrm>
          <a:prstGeom prst="snip2DiagRect">
            <a:avLst>
              <a:gd name="adj1" fmla="val 15996"/>
              <a:gd name="adj2" fmla="val 14597"/>
            </a:avLst>
          </a:prstGeom>
          <a:gradFill>
            <a:gsLst>
              <a:gs pos="0">
                <a:schemeClr val="tx1">
                  <a:lumMod val="50000"/>
                  <a:lumOff val="50000"/>
                </a:schemeClr>
              </a:gs>
              <a:gs pos="100000">
                <a:schemeClr val="bg1">
                  <a:lumMod val="85000"/>
                </a:schemeClr>
              </a:gs>
            </a:gsLst>
            <a:lin ang="5400000" scaled="1"/>
          </a:gradFill>
          <a:ln w="76200" cap="rnd">
            <a:solidFill>
              <a:srgbClr val="6E6D6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6B0"/>
                </a:solidFill>
              </a:rPr>
              <a:t>Bahamas</a:t>
            </a:r>
          </a:p>
        </p:txBody>
      </p:sp>
      <p:grpSp>
        <p:nvGrpSpPr>
          <p:cNvPr id="11" name="Group 10"/>
          <p:cNvGrpSpPr/>
          <p:nvPr/>
        </p:nvGrpSpPr>
        <p:grpSpPr>
          <a:xfrm rot="3172402">
            <a:off x="7905785" y="1937071"/>
            <a:ext cx="469783" cy="469783"/>
            <a:chOff x="7021585" y="1835259"/>
            <a:chExt cx="469783" cy="469783"/>
          </a:xfrm>
        </p:grpSpPr>
        <p:sp>
          <p:nvSpPr>
            <p:cNvPr id="6" name="Oval 5"/>
            <p:cNvSpPr/>
            <p:nvPr/>
          </p:nvSpPr>
          <p:spPr>
            <a:xfrm>
              <a:off x="7021585" y="1835259"/>
              <a:ext cx="469783" cy="469783"/>
            </a:xfrm>
            <a:prstGeom prst="ellipse">
              <a:avLst/>
            </a:prstGeom>
            <a:gradFill flip="none" rotWithShape="1">
              <a:gsLst>
                <a:gs pos="0">
                  <a:srgbClr val="B9B8B8">
                    <a:shade val="30000"/>
                    <a:satMod val="115000"/>
                  </a:srgbClr>
                </a:gs>
                <a:gs pos="50000">
                  <a:srgbClr val="B9B8B8">
                    <a:shade val="67500"/>
                    <a:satMod val="115000"/>
                  </a:srgbClr>
                </a:gs>
                <a:gs pos="100000">
                  <a:srgbClr val="B9B8B8">
                    <a:shade val="100000"/>
                    <a:satMod val="115000"/>
                  </a:srgbClr>
                </a:gs>
              </a:gsLst>
              <a:lin ang="54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p:cNvCxnSpPr/>
            <p:nvPr/>
          </p:nvCxnSpPr>
          <p:spPr>
            <a:xfrm>
              <a:off x="7256476" y="1940653"/>
              <a:ext cx="0" cy="256637"/>
            </a:xfrm>
            <a:prstGeom prst="line">
              <a:avLst/>
            </a:prstGeom>
            <a:ln w="76200" cap="rnd">
              <a:solidFill>
                <a:srgbClr val="6E6D6D"/>
              </a:solidFill>
              <a:round/>
            </a:ln>
          </p:spPr>
          <p:style>
            <a:lnRef idx="1">
              <a:schemeClr val="accent1"/>
            </a:lnRef>
            <a:fillRef idx="0">
              <a:schemeClr val="accent1"/>
            </a:fillRef>
            <a:effectRef idx="0">
              <a:schemeClr val="accent1"/>
            </a:effectRef>
            <a:fontRef idx="minor">
              <a:schemeClr val="tx1"/>
            </a:fontRef>
          </p:style>
        </p:cxnSp>
      </p:grpSp>
      <p:cxnSp>
        <p:nvCxnSpPr>
          <p:cNvPr id="19" name="Straight Connector 18"/>
          <p:cNvCxnSpPr/>
          <p:nvPr/>
        </p:nvCxnSpPr>
        <p:spPr>
          <a:xfrm>
            <a:off x="448489" y="5782488"/>
            <a:ext cx="2817225" cy="0"/>
          </a:xfrm>
          <a:prstGeom prst="line">
            <a:avLst/>
          </a:prstGeom>
          <a:ln w="190500" cmpd="dbl">
            <a:solidFill>
              <a:srgbClr val="6E6D6D"/>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869573" y="1551032"/>
            <a:ext cx="2817225" cy="0"/>
          </a:xfrm>
          <a:prstGeom prst="line">
            <a:avLst/>
          </a:prstGeom>
          <a:ln w="190500" cmpd="dbl">
            <a:solidFill>
              <a:srgbClr val="F08215"/>
            </a:solidFill>
          </a:ln>
        </p:spPr>
        <p:style>
          <a:lnRef idx="1">
            <a:schemeClr val="accent1"/>
          </a:lnRef>
          <a:fillRef idx="0">
            <a:schemeClr val="accent1"/>
          </a:fillRef>
          <a:effectRef idx="0">
            <a:schemeClr val="accent1"/>
          </a:effectRef>
          <a:fontRef idx="minor">
            <a:schemeClr val="tx1"/>
          </a:fontRef>
        </p:style>
      </p:cxnSp>
      <p:sp>
        <p:nvSpPr>
          <p:cNvPr id="17" name="North America"/>
          <p:cNvSpPr/>
          <p:nvPr/>
        </p:nvSpPr>
        <p:spPr>
          <a:xfrm>
            <a:off x="1448711" y="4328338"/>
            <a:ext cx="4131581" cy="1559601"/>
          </a:xfrm>
          <a:prstGeom prst="roundRect">
            <a:avLst>
              <a:gd name="adj" fmla="val 21379"/>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dirty="0">
                <a:latin typeface="Twinkl" pitchFamily="50" charset="0"/>
                <a:ea typeface="Calibri" panose="020F0502020204030204" pitchFamily="34" charset="0"/>
                <a:cs typeface="Times New Roman" panose="02020603050405020304" pitchFamily="18" charset="0"/>
              </a:rPr>
              <a:t>The Bahamas is an archipelago which means an area where there’s a large collection of islands closely grouped together.</a:t>
            </a: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rcRect l="1095" t="11682" r="1457" b="13139"/>
          <a:stretch>
            <a:fillRect/>
          </a:stretch>
        </p:blipFill>
        <p:spPr>
          <a:xfrm>
            <a:off x="768657" y="1551032"/>
            <a:ext cx="4147703" cy="2398207"/>
          </a:xfrm>
          <a:custGeom>
            <a:avLst/>
            <a:gdLst>
              <a:gd name="connsiteX0" fmla="*/ 422420 w 4147703"/>
              <a:gd name="connsiteY0" fmla="*/ 0 h 2398207"/>
              <a:gd name="connsiteX1" fmla="*/ 3797637 w 4147703"/>
              <a:gd name="connsiteY1" fmla="*/ 0 h 2398207"/>
              <a:gd name="connsiteX2" fmla="*/ 4147703 w 4147703"/>
              <a:gd name="connsiteY2" fmla="*/ 350066 h 2398207"/>
              <a:gd name="connsiteX3" fmla="*/ 4147703 w 4147703"/>
              <a:gd name="connsiteY3" fmla="*/ 1975787 h 2398207"/>
              <a:gd name="connsiteX4" fmla="*/ 3725283 w 4147703"/>
              <a:gd name="connsiteY4" fmla="*/ 2398207 h 2398207"/>
              <a:gd name="connsiteX5" fmla="*/ 350066 w 4147703"/>
              <a:gd name="connsiteY5" fmla="*/ 2398207 h 2398207"/>
              <a:gd name="connsiteX6" fmla="*/ 0 w 4147703"/>
              <a:gd name="connsiteY6" fmla="*/ 2048141 h 2398207"/>
              <a:gd name="connsiteX7" fmla="*/ 0 w 4147703"/>
              <a:gd name="connsiteY7" fmla="*/ 422420 h 239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703" h="2398207">
                <a:moveTo>
                  <a:pt x="422420" y="0"/>
                </a:moveTo>
                <a:lnTo>
                  <a:pt x="3797637" y="0"/>
                </a:lnTo>
                <a:lnTo>
                  <a:pt x="4147703" y="350066"/>
                </a:lnTo>
                <a:lnTo>
                  <a:pt x="4147703" y="1975787"/>
                </a:lnTo>
                <a:lnTo>
                  <a:pt x="3725283" y="2398207"/>
                </a:lnTo>
                <a:lnTo>
                  <a:pt x="350066" y="2398207"/>
                </a:lnTo>
                <a:lnTo>
                  <a:pt x="0" y="2048141"/>
                </a:lnTo>
                <a:lnTo>
                  <a:pt x="0" y="422420"/>
                </a:lnTo>
                <a:close/>
              </a:path>
            </a:pathLst>
          </a:custGeom>
          <a:ln w="76200">
            <a:solidFill>
              <a:srgbClr val="6E6D6D"/>
            </a:solidFill>
          </a:ln>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5714" y="1414478"/>
            <a:ext cx="4913985" cy="4913985"/>
          </a:xfrm>
          <a:prstGeom prst="rect">
            <a:avLst/>
          </a:prstGeom>
        </p:spPr>
      </p:pic>
    </p:spTree>
    <p:extLst>
      <p:ext uri="{BB962C8B-B14F-4D97-AF65-F5344CB8AC3E}">
        <p14:creationId xmlns:p14="http://schemas.microsoft.com/office/powerpoint/2010/main" val="236599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1"/>
                                        </p:tgtEl>
                                        <p:attrNameLst>
                                          <p:attrName>r</p:attrName>
                                        </p:attrNameLst>
                                      </p:cBhvr>
                                    </p:animRot>
                                  </p:childTnLst>
                                </p:cTn>
                              </p:par>
                              <p:par>
                                <p:cTn id="7" presetID="10" presetClass="entr" presetSubtype="0" fill="hold" nodeType="withEffect">
                                  <p:stCondLst>
                                    <p:cond delay="90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0" presetClass="entr" presetSubtype="0" fill="hold" nodeType="withEffect">
                                  <p:stCondLst>
                                    <p:cond delay="90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2" presetClass="entr" presetSubtype="4" fill="hold" grpId="0" nodeType="withEffect">
                                  <p:stCondLst>
                                    <p:cond delay="110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1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426344" y="3374051"/>
            <a:ext cx="8262150" cy="3041498"/>
          </a:xfrm>
          <a:prstGeom prst="roundRect">
            <a:avLst>
              <a:gd name="adj" fmla="val 5261"/>
            </a:avLst>
          </a:prstGeom>
          <a:gradFill flip="none" rotWithShape="1">
            <a:gsLst>
              <a:gs pos="83000">
                <a:schemeClr val="bg1">
                  <a:alpha val="0"/>
                </a:schemeClr>
              </a:gs>
              <a:gs pos="0">
                <a:schemeClr val="accent5">
                  <a:lumMod val="60000"/>
                  <a:lumOff val="40000"/>
                </a:schemeClr>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nip Diagonal Corner Rectangle 14"/>
          <p:cNvSpPr/>
          <p:nvPr/>
        </p:nvSpPr>
        <p:spPr>
          <a:xfrm>
            <a:off x="1792711" y="1881052"/>
            <a:ext cx="6518246" cy="3768858"/>
          </a:xfrm>
          <a:prstGeom prst="snip2DiagRect">
            <a:avLst>
              <a:gd name="adj1" fmla="val 17614"/>
              <a:gd name="adj2" fmla="val 14597"/>
            </a:avLst>
          </a:prstGeom>
          <a:solidFill>
            <a:srgbClr val="6E6D6D"/>
          </a:solidFill>
          <a:ln w="76200" cap="rnd">
            <a:solidFill>
              <a:srgbClr val="6E6D6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1622894" y="2070151"/>
            <a:ext cx="6518246" cy="3984771"/>
          </a:xfrm>
          <a:prstGeom prst="snip2DiagRect">
            <a:avLst>
              <a:gd name="adj1" fmla="val 15996"/>
              <a:gd name="adj2" fmla="val 14597"/>
            </a:avLst>
          </a:prstGeom>
          <a:gradFill>
            <a:gsLst>
              <a:gs pos="0">
                <a:schemeClr val="tx1">
                  <a:lumMod val="50000"/>
                  <a:lumOff val="50000"/>
                </a:schemeClr>
              </a:gs>
              <a:gs pos="100000">
                <a:schemeClr val="bg1">
                  <a:lumMod val="85000"/>
                </a:schemeClr>
              </a:gs>
            </a:gsLst>
            <a:lin ang="5400000" scaled="1"/>
          </a:gradFill>
          <a:ln w="76200" cap="rnd">
            <a:solidFill>
              <a:srgbClr val="6E6D6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6B0"/>
                </a:solidFill>
              </a:rPr>
              <a:t>Dominica</a:t>
            </a:r>
          </a:p>
        </p:txBody>
      </p:sp>
      <p:cxnSp>
        <p:nvCxnSpPr>
          <p:cNvPr id="19" name="Straight Connector 18"/>
          <p:cNvCxnSpPr/>
          <p:nvPr/>
        </p:nvCxnSpPr>
        <p:spPr>
          <a:xfrm>
            <a:off x="448489" y="5782488"/>
            <a:ext cx="2817225" cy="0"/>
          </a:xfrm>
          <a:prstGeom prst="line">
            <a:avLst/>
          </a:prstGeom>
          <a:ln w="190500" cmpd="dbl">
            <a:solidFill>
              <a:srgbClr val="6E6D6D"/>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869573" y="1551032"/>
            <a:ext cx="2817225" cy="0"/>
          </a:xfrm>
          <a:prstGeom prst="line">
            <a:avLst/>
          </a:prstGeom>
          <a:ln w="190500" cmpd="dbl">
            <a:solidFill>
              <a:srgbClr val="F08215"/>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rcRect l="6217" t="3208" r="3440" b="3926"/>
          <a:stretch>
            <a:fillRect/>
          </a:stretch>
        </p:blipFill>
        <p:spPr>
          <a:xfrm>
            <a:off x="816981" y="1865838"/>
            <a:ext cx="4992867" cy="2886882"/>
          </a:xfrm>
          <a:custGeom>
            <a:avLst/>
            <a:gdLst>
              <a:gd name="connsiteX0" fmla="*/ 422420 w 4147703"/>
              <a:gd name="connsiteY0" fmla="*/ 0 h 2398207"/>
              <a:gd name="connsiteX1" fmla="*/ 3797637 w 4147703"/>
              <a:gd name="connsiteY1" fmla="*/ 0 h 2398207"/>
              <a:gd name="connsiteX2" fmla="*/ 4147703 w 4147703"/>
              <a:gd name="connsiteY2" fmla="*/ 350066 h 2398207"/>
              <a:gd name="connsiteX3" fmla="*/ 4147703 w 4147703"/>
              <a:gd name="connsiteY3" fmla="*/ 1975787 h 2398207"/>
              <a:gd name="connsiteX4" fmla="*/ 3725283 w 4147703"/>
              <a:gd name="connsiteY4" fmla="*/ 2398207 h 2398207"/>
              <a:gd name="connsiteX5" fmla="*/ 350066 w 4147703"/>
              <a:gd name="connsiteY5" fmla="*/ 2398207 h 2398207"/>
              <a:gd name="connsiteX6" fmla="*/ 0 w 4147703"/>
              <a:gd name="connsiteY6" fmla="*/ 2048141 h 2398207"/>
              <a:gd name="connsiteX7" fmla="*/ 0 w 4147703"/>
              <a:gd name="connsiteY7" fmla="*/ 422420 h 239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703" h="2398207">
                <a:moveTo>
                  <a:pt x="422420" y="0"/>
                </a:moveTo>
                <a:lnTo>
                  <a:pt x="3797637" y="0"/>
                </a:lnTo>
                <a:lnTo>
                  <a:pt x="4147703" y="350066"/>
                </a:lnTo>
                <a:lnTo>
                  <a:pt x="4147703" y="1975787"/>
                </a:lnTo>
                <a:lnTo>
                  <a:pt x="3725283" y="2398207"/>
                </a:lnTo>
                <a:lnTo>
                  <a:pt x="350066" y="2398207"/>
                </a:lnTo>
                <a:lnTo>
                  <a:pt x="0" y="2048141"/>
                </a:lnTo>
                <a:lnTo>
                  <a:pt x="0" y="422420"/>
                </a:lnTo>
                <a:close/>
              </a:path>
            </a:pathLst>
          </a:custGeom>
          <a:ln w="76200">
            <a:solidFill>
              <a:srgbClr val="6E6D6D"/>
            </a:solidFill>
          </a:ln>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5463" y="1554214"/>
            <a:ext cx="2840021" cy="3509150"/>
          </a:xfrm>
          <a:prstGeom prst="rect">
            <a:avLst/>
          </a:prstGeom>
        </p:spPr>
      </p:pic>
      <p:sp>
        <p:nvSpPr>
          <p:cNvPr id="27" name="North America"/>
          <p:cNvSpPr/>
          <p:nvPr/>
        </p:nvSpPr>
        <p:spPr>
          <a:xfrm>
            <a:off x="2194120" y="4923477"/>
            <a:ext cx="6002546" cy="1303766"/>
          </a:xfrm>
          <a:prstGeom prst="roundRect">
            <a:avLst>
              <a:gd name="adj" fmla="val 20317"/>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dirty="0">
                <a:ea typeface="Calibri" panose="020F0502020204030204" pitchFamily="34" charset="0"/>
                <a:cs typeface="Times New Roman" panose="02020603050405020304" pitchFamily="18" charset="0"/>
              </a:rPr>
              <a:t>On the small island of Dominica, you’ll find the Father Falls and the Mother Falls – which make up Trafalgar Falls. Father Falls is around 85 metres high and Mother Falls is about 40 metres high. </a:t>
            </a:r>
            <a:r>
              <a:rPr lang="en-GB" b="1" dirty="0">
                <a:ea typeface="Calibri" panose="020F0502020204030204" pitchFamily="34" charset="0"/>
                <a:cs typeface="Times New Roman" panose="02020603050405020304" pitchFamily="18" charset="0"/>
              </a:rPr>
              <a:t>Awesome!</a:t>
            </a:r>
          </a:p>
        </p:txBody>
      </p:sp>
      <p:grpSp>
        <p:nvGrpSpPr>
          <p:cNvPr id="26" name="Group 25"/>
          <p:cNvGrpSpPr/>
          <p:nvPr/>
        </p:nvGrpSpPr>
        <p:grpSpPr>
          <a:xfrm rot="3172402">
            <a:off x="1228764" y="4588249"/>
            <a:ext cx="469783" cy="469783"/>
            <a:chOff x="7021585" y="1835259"/>
            <a:chExt cx="469783" cy="469783"/>
          </a:xfrm>
        </p:grpSpPr>
        <p:sp>
          <p:nvSpPr>
            <p:cNvPr id="28" name="Oval 27"/>
            <p:cNvSpPr/>
            <p:nvPr/>
          </p:nvSpPr>
          <p:spPr>
            <a:xfrm>
              <a:off x="7021585" y="1835259"/>
              <a:ext cx="469783" cy="469783"/>
            </a:xfrm>
            <a:prstGeom prst="ellipse">
              <a:avLst/>
            </a:prstGeom>
            <a:gradFill flip="none" rotWithShape="1">
              <a:gsLst>
                <a:gs pos="0">
                  <a:srgbClr val="B9B8B8">
                    <a:shade val="30000"/>
                    <a:satMod val="115000"/>
                  </a:srgbClr>
                </a:gs>
                <a:gs pos="50000">
                  <a:srgbClr val="B9B8B8">
                    <a:shade val="67500"/>
                    <a:satMod val="115000"/>
                  </a:srgbClr>
                </a:gs>
                <a:gs pos="100000">
                  <a:srgbClr val="B9B8B8">
                    <a:shade val="100000"/>
                    <a:satMod val="115000"/>
                  </a:srgbClr>
                </a:gs>
              </a:gsLst>
              <a:lin ang="54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p:cNvCxnSpPr/>
            <p:nvPr/>
          </p:nvCxnSpPr>
          <p:spPr>
            <a:xfrm>
              <a:off x="7256476" y="1940653"/>
              <a:ext cx="0" cy="256637"/>
            </a:xfrm>
            <a:prstGeom prst="line">
              <a:avLst/>
            </a:prstGeom>
            <a:ln w="76200" cap="rnd">
              <a:solidFill>
                <a:srgbClr val="6E6D6D"/>
              </a:solidFill>
              <a:round/>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rot="3172402">
            <a:off x="8013476" y="4172151"/>
            <a:ext cx="469783" cy="469783"/>
            <a:chOff x="7021585" y="1835259"/>
            <a:chExt cx="469783" cy="469783"/>
          </a:xfrm>
        </p:grpSpPr>
        <p:sp>
          <p:nvSpPr>
            <p:cNvPr id="6" name="Oval 5"/>
            <p:cNvSpPr/>
            <p:nvPr/>
          </p:nvSpPr>
          <p:spPr>
            <a:xfrm>
              <a:off x="7021585" y="1835259"/>
              <a:ext cx="469783" cy="469783"/>
            </a:xfrm>
            <a:prstGeom prst="ellipse">
              <a:avLst/>
            </a:prstGeom>
            <a:gradFill flip="none" rotWithShape="1">
              <a:gsLst>
                <a:gs pos="0">
                  <a:srgbClr val="B9B8B8">
                    <a:shade val="30000"/>
                    <a:satMod val="115000"/>
                  </a:srgbClr>
                </a:gs>
                <a:gs pos="50000">
                  <a:srgbClr val="B9B8B8">
                    <a:shade val="67500"/>
                    <a:satMod val="115000"/>
                  </a:srgbClr>
                </a:gs>
                <a:gs pos="100000">
                  <a:srgbClr val="B9B8B8">
                    <a:shade val="100000"/>
                    <a:satMod val="115000"/>
                  </a:srgbClr>
                </a:gs>
              </a:gsLst>
              <a:lin ang="54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p:cNvCxnSpPr/>
            <p:nvPr/>
          </p:nvCxnSpPr>
          <p:spPr>
            <a:xfrm>
              <a:off x="7256476" y="1940653"/>
              <a:ext cx="0" cy="256637"/>
            </a:xfrm>
            <a:prstGeom prst="line">
              <a:avLst/>
            </a:prstGeom>
            <a:ln w="76200" cap="rnd">
              <a:solidFill>
                <a:srgbClr val="6E6D6D"/>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0742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1"/>
                                        </p:tgtEl>
                                        <p:attrNameLst>
                                          <p:attrName>r</p:attrName>
                                        </p:attrNameLst>
                                      </p:cBhvr>
                                    </p:animRot>
                                  </p:childTnLst>
                                </p:cTn>
                              </p:par>
                              <p:par>
                                <p:cTn id="7" presetID="10" presetClass="entr" presetSubtype="0" fill="hold" nodeType="withEffect">
                                  <p:stCondLst>
                                    <p:cond delay="90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0" presetClass="entr" presetSubtype="0" fill="hold" nodeType="withEffect">
                                  <p:stCondLst>
                                    <p:cond delay="90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8" presetClass="emph" presetSubtype="0" repeatCount="indefinite" fill="hold" nodeType="withEffect">
                                  <p:stCondLst>
                                    <p:cond delay="0"/>
                                  </p:stCondLst>
                                  <p:childTnLst>
                                    <p:animRot by="21600000">
                                      <p:cBhvr>
                                        <p:cTn id="14" dur="3000" fill="hold"/>
                                        <p:tgtEl>
                                          <p:spTgt spid="26"/>
                                        </p:tgtEl>
                                        <p:attrNameLst>
                                          <p:attrName>r</p:attrName>
                                        </p:attrNameLst>
                                      </p:cBhvr>
                                    </p:animRot>
                                  </p:childTnLst>
                                </p:cTn>
                              </p:par>
                              <p:par>
                                <p:cTn id="15" presetID="10" presetClass="entr" presetSubtype="0" fill="hold" nodeType="withEffect">
                                  <p:stCondLst>
                                    <p:cond delay="110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426344" y="3374051"/>
            <a:ext cx="8262150" cy="3041498"/>
          </a:xfrm>
          <a:prstGeom prst="roundRect">
            <a:avLst>
              <a:gd name="adj" fmla="val 5261"/>
            </a:avLst>
          </a:prstGeom>
          <a:gradFill flip="none" rotWithShape="1">
            <a:gsLst>
              <a:gs pos="83000">
                <a:schemeClr val="bg1">
                  <a:alpha val="0"/>
                </a:schemeClr>
              </a:gs>
              <a:gs pos="0">
                <a:schemeClr val="accent5">
                  <a:lumMod val="60000"/>
                  <a:lumOff val="40000"/>
                </a:schemeClr>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nip Diagonal Corner Rectangle 14"/>
          <p:cNvSpPr/>
          <p:nvPr/>
        </p:nvSpPr>
        <p:spPr>
          <a:xfrm>
            <a:off x="1792711" y="1881052"/>
            <a:ext cx="6518246" cy="3768858"/>
          </a:xfrm>
          <a:prstGeom prst="snip2DiagRect">
            <a:avLst>
              <a:gd name="adj1" fmla="val 17614"/>
              <a:gd name="adj2" fmla="val 14597"/>
            </a:avLst>
          </a:prstGeom>
          <a:solidFill>
            <a:srgbClr val="6E6D6D"/>
          </a:solidFill>
          <a:ln w="76200" cap="rnd">
            <a:solidFill>
              <a:srgbClr val="6E6D6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1622894" y="2070151"/>
            <a:ext cx="6518246" cy="3984771"/>
          </a:xfrm>
          <a:prstGeom prst="snip2DiagRect">
            <a:avLst>
              <a:gd name="adj1" fmla="val 15996"/>
              <a:gd name="adj2" fmla="val 14597"/>
            </a:avLst>
          </a:prstGeom>
          <a:gradFill>
            <a:gsLst>
              <a:gs pos="0">
                <a:schemeClr val="tx1">
                  <a:lumMod val="50000"/>
                  <a:lumOff val="50000"/>
                </a:schemeClr>
              </a:gs>
              <a:gs pos="100000">
                <a:schemeClr val="bg1">
                  <a:lumMod val="85000"/>
                </a:schemeClr>
              </a:gs>
            </a:gsLst>
            <a:lin ang="5400000" scaled="1"/>
          </a:gradFill>
          <a:ln w="76200" cap="rnd">
            <a:solidFill>
              <a:srgbClr val="6E6D6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6B0"/>
                </a:solidFill>
              </a:rPr>
              <a:t>Haiti</a:t>
            </a:r>
          </a:p>
        </p:txBody>
      </p:sp>
      <p:grpSp>
        <p:nvGrpSpPr>
          <p:cNvPr id="11" name="Group 10"/>
          <p:cNvGrpSpPr/>
          <p:nvPr/>
        </p:nvGrpSpPr>
        <p:grpSpPr>
          <a:xfrm rot="3172402">
            <a:off x="7905785" y="1937071"/>
            <a:ext cx="469783" cy="469783"/>
            <a:chOff x="7021585" y="1835259"/>
            <a:chExt cx="469783" cy="469783"/>
          </a:xfrm>
        </p:grpSpPr>
        <p:sp>
          <p:nvSpPr>
            <p:cNvPr id="6" name="Oval 5"/>
            <p:cNvSpPr/>
            <p:nvPr/>
          </p:nvSpPr>
          <p:spPr>
            <a:xfrm>
              <a:off x="7021585" y="1835259"/>
              <a:ext cx="469783" cy="469783"/>
            </a:xfrm>
            <a:prstGeom prst="ellipse">
              <a:avLst/>
            </a:prstGeom>
            <a:gradFill flip="none" rotWithShape="1">
              <a:gsLst>
                <a:gs pos="0">
                  <a:srgbClr val="B9B8B8">
                    <a:shade val="30000"/>
                    <a:satMod val="115000"/>
                  </a:srgbClr>
                </a:gs>
                <a:gs pos="50000">
                  <a:srgbClr val="B9B8B8">
                    <a:shade val="67500"/>
                    <a:satMod val="115000"/>
                  </a:srgbClr>
                </a:gs>
                <a:gs pos="100000">
                  <a:srgbClr val="B9B8B8">
                    <a:shade val="100000"/>
                    <a:satMod val="115000"/>
                  </a:srgbClr>
                </a:gs>
              </a:gsLst>
              <a:lin ang="54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p:cNvCxnSpPr/>
            <p:nvPr/>
          </p:nvCxnSpPr>
          <p:spPr>
            <a:xfrm>
              <a:off x="7256476" y="1940653"/>
              <a:ext cx="0" cy="256637"/>
            </a:xfrm>
            <a:prstGeom prst="line">
              <a:avLst/>
            </a:prstGeom>
            <a:ln w="76200" cap="rnd">
              <a:solidFill>
                <a:srgbClr val="6E6D6D"/>
              </a:solidFill>
              <a:round/>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rot="18615515">
            <a:off x="7624057" y="5494033"/>
            <a:ext cx="469783" cy="469783"/>
            <a:chOff x="7021585" y="1835259"/>
            <a:chExt cx="469783" cy="469783"/>
          </a:xfrm>
        </p:grpSpPr>
        <p:sp>
          <p:nvSpPr>
            <p:cNvPr id="13" name="Oval 12"/>
            <p:cNvSpPr/>
            <p:nvPr/>
          </p:nvSpPr>
          <p:spPr>
            <a:xfrm>
              <a:off x="7021585" y="1835259"/>
              <a:ext cx="469783" cy="469783"/>
            </a:xfrm>
            <a:prstGeom prst="ellipse">
              <a:avLst/>
            </a:prstGeom>
            <a:gradFill flip="none" rotWithShape="1">
              <a:gsLst>
                <a:gs pos="0">
                  <a:srgbClr val="B9B8B8">
                    <a:shade val="30000"/>
                    <a:satMod val="115000"/>
                  </a:srgbClr>
                </a:gs>
                <a:gs pos="50000">
                  <a:srgbClr val="B9B8B8">
                    <a:shade val="67500"/>
                    <a:satMod val="115000"/>
                  </a:srgbClr>
                </a:gs>
                <a:gs pos="100000">
                  <a:srgbClr val="B9B8B8">
                    <a:shade val="100000"/>
                    <a:satMod val="115000"/>
                  </a:srgbClr>
                </a:gs>
              </a:gsLst>
              <a:lin ang="54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7256476" y="1940653"/>
              <a:ext cx="0" cy="256637"/>
            </a:xfrm>
            <a:prstGeom prst="line">
              <a:avLst/>
            </a:prstGeom>
            <a:ln w="76200" cap="rnd">
              <a:solidFill>
                <a:srgbClr val="6E6D6D"/>
              </a:solidFill>
              <a:round/>
            </a:ln>
          </p:spPr>
          <p:style>
            <a:lnRef idx="1">
              <a:schemeClr val="accent1"/>
            </a:lnRef>
            <a:fillRef idx="0">
              <a:schemeClr val="accent1"/>
            </a:fillRef>
            <a:effectRef idx="0">
              <a:schemeClr val="accent1"/>
            </a:effectRef>
            <a:fontRef idx="minor">
              <a:schemeClr val="tx1"/>
            </a:fontRef>
          </p:style>
        </p:cxnSp>
      </p:grpSp>
      <p:cxnSp>
        <p:nvCxnSpPr>
          <p:cNvPr id="19" name="Straight Connector 18"/>
          <p:cNvCxnSpPr/>
          <p:nvPr/>
        </p:nvCxnSpPr>
        <p:spPr>
          <a:xfrm>
            <a:off x="448489" y="5782488"/>
            <a:ext cx="2817225" cy="0"/>
          </a:xfrm>
          <a:prstGeom prst="line">
            <a:avLst/>
          </a:prstGeom>
          <a:ln w="190500" cmpd="dbl">
            <a:solidFill>
              <a:srgbClr val="6E6D6D"/>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869573" y="1551032"/>
            <a:ext cx="2817225" cy="0"/>
          </a:xfrm>
          <a:prstGeom prst="line">
            <a:avLst/>
          </a:prstGeom>
          <a:ln w="190500" cmpd="dbl">
            <a:solidFill>
              <a:srgbClr val="F08215"/>
            </a:solidFill>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rcRect l="4638" t="22384" r="4638" b="2121"/>
          <a:stretch>
            <a:fillRect/>
          </a:stretch>
        </p:blipFill>
        <p:spPr>
          <a:xfrm>
            <a:off x="1073554" y="2777101"/>
            <a:ext cx="4612392" cy="2666891"/>
          </a:xfrm>
          <a:custGeom>
            <a:avLst/>
            <a:gdLst>
              <a:gd name="connsiteX0" fmla="*/ 422420 w 4147703"/>
              <a:gd name="connsiteY0" fmla="*/ 0 h 2398207"/>
              <a:gd name="connsiteX1" fmla="*/ 3797637 w 4147703"/>
              <a:gd name="connsiteY1" fmla="*/ 0 h 2398207"/>
              <a:gd name="connsiteX2" fmla="*/ 4147703 w 4147703"/>
              <a:gd name="connsiteY2" fmla="*/ 350066 h 2398207"/>
              <a:gd name="connsiteX3" fmla="*/ 4147703 w 4147703"/>
              <a:gd name="connsiteY3" fmla="*/ 1975787 h 2398207"/>
              <a:gd name="connsiteX4" fmla="*/ 3725283 w 4147703"/>
              <a:gd name="connsiteY4" fmla="*/ 2398207 h 2398207"/>
              <a:gd name="connsiteX5" fmla="*/ 350066 w 4147703"/>
              <a:gd name="connsiteY5" fmla="*/ 2398207 h 2398207"/>
              <a:gd name="connsiteX6" fmla="*/ 0 w 4147703"/>
              <a:gd name="connsiteY6" fmla="*/ 2048141 h 2398207"/>
              <a:gd name="connsiteX7" fmla="*/ 0 w 4147703"/>
              <a:gd name="connsiteY7" fmla="*/ 422420 h 239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703" h="2398207">
                <a:moveTo>
                  <a:pt x="422420" y="0"/>
                </a:moveTo>
                <a:lnTo>
                  <a:pt x="3797637" y="0"/>
                </a:lnTo>
                <a:lnTo>
                  <a:pt x="4147703" y="350066"/>
                </a:lnTo>
                <a:lnTo>
                  <a:pt x="4147703" y="1975787"/>
                </a:lnTo>
                <a:lnTo>
                  <a:pt x="3725283" y="2398207"/>
                </a:lnTo>
                <a:lnTo>
                  <a:pt x="350066" y="2398207"/>
                </a:lnTo>
                <a:lnTo>
                  <a:pt x="0" y="2048141"/>
                </a:lnTo>
                <a:lnTo>
                  <a:pt x="0" y="422420"/>
                </a:lnTo>
                <a:close/>
              </a:path>
            </a:pathLst>
          </a:custGeom>
          <a:ln w="76200">
            <a:solidFill>
              <a:srgbClr val="6E6D6D"/>
            </a:solidFill>
          </a:ln>
        </p:spPr>
      </p:pic>
      <p:sp>
        <p:nvSpPr>
          <p:cNvPr id="26" name="TextBox 21"/>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hlinkClick r:id="rId3"/>
              </a:rPr>
              <a:t>BB_web-14</a:t>
            </a:r>
            <a:r>
              <a:rPr lang="en-GB" altLang="en-US" sz="500" dirty="0">
                <a:latin typeface="Tuffy-TTF" panose="020B0603060100000000" pitchFamily="34" charset="0"/>
                <a:ea typeface="Tuffy" panose="020B0603060100000000" pitchFamily="34" charset="0"/>
                <a:cs typeface="Arial" panose="020B0604020202020204" pitchFamily="34" charset="0"/>
              </a:rPr>
              <a:t>” by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3"/>
              </a:rPr>
              <a:t>HOPE Art</a:t>
            </a:r>
            <a:r>
              <a:rPr lang="en-GB" altLang="en-US" sz="500" dirty="0">
                <a:latin typeface="Tuffy-TTF" panose="020B0603060100000000" pitchFamily="34" charset="0"/>
                <a:ea typeface="Tuffy" panose="020B0603060100000000" pitchFamily="34" charset="0"/>
                <a:cs typeface="Arial" panose="020B0604020202020204" pitchFamily="34" charset="0"/>
                <a:hlinkClick r:id="rId3"/>
              </a:rPr>
              <a:t> </a:t>
            </a:r>
            <a:r>
              <a:rPr lang="en-GB" altLang="en-US" sz="500" dirty="0">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sp>
        <p:nvSpPr>
          <p:cNvPr id="27" name="North America"/>
          <p:cNvSpPr/>
          <p:nvPr/>
        </p:nvSpPr>
        <p:spPr>
          <a:xfrm>
            <a:off x="2036761" y="1356573"/>
            <a:ext cx="6002546" cy="1123794"/>
          </a:xfrm>
          <a:prstGeom prst="roundRect">
            <a:avLst>
              <a:gd name="adj" fmla="val 20317"/>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dirty="0">
                <a:ea typeface="Calibri" panose="020F0502020204030204" pitchFamily="34" charset="0"/>
                <a:cs typeface="Times New Roman" panose="02020603050405020304" pitchFamily="18" charset="0"/>
              </a:rPr>
              <a:t>On the island of Haiti, you’ll find three blue pools linked by waterfalls. They are known as </a:t>
            </a:r>
            <a:r>
              <a:rPr lang="en-GB" dirty="0" err="1">
                <a:ea typeface="Calibri" panose="020F0502020204030204" pitchFamily="34" charset="0"/>
                <a:cs typeface="Times New Roman" panose="02020603050405020304" pitchFamily="18" charset="0"/>
              </a:rPr>
              <a:t>Bassin</a:t>
            </a:r>
            <a:r>
              <a:rPr lang="en-GB" dirty="0">
                <a:ea typeface="Calibri" panose="020F0502020204030204" pitchFamily="34" charset="0"/>
                <a:cs typeface="Times New Roman" panose="02020603050405020304" pitchFamily="18" charset="0"/>
              </a:rPr>
              <a:t> Bleu, </a:t>
            </a:r>
            <a:r>
              <a:rPr lang="en-GB" dirty="0" err="1">
                <a:ea typeface="Calibri" panose="020F0502020204030204" pitchFamily="34" charset="0"/>
                <a:cs typeface="Times New Roman" panose="02020603050405020304" pitchFamily="18" charset="0"/>
              </a:rPr>
              <a:t>Bassin</a:t>
            </a:r>
            <a:r>
              <a:rPr lang="en-GB" dirty="0">
                <a:ea typeface="Calibri" panose="020F0502020204030204" pitchFamily="34" charset="0"/>
                <a:cs typeface="Times New Roman" panose="02020603050405020304" pitchFamily="18" charset="0"/>
              </a:rPr>
              <a:t> Clair, and </a:t>
            </a:r>
            <a:r>
              <a:rPr lang="en-GB" dirty="0" err="1">
                <a:ea typeface="Calibri" panose="020F0502020204030204" pitchFamily="34" charset="0"/>
                <a:cs typeface="Times New Roman" panose="02020603050405020304" pitchFamily="18" charset="0"/>
              </a:rPr>
              <a:t>Bassin</a:t>
            </a:r>
            <a:r>
              <a:rPr lang="en-GB" dirty="0">
                <a:ea typeface="Calibri" panose="020F0502020204030204" pitchFamily="34" charset="0"/>
                <a:cs typeface="Times New Roman" panose="02020603050405020304" pitchFamily="18" charset="0"/>
              </a:rPr>
              <a:t> </a:t>
            </a:r>
            <a:r>
              <a:rPr lang="en-GB" dirty="0" err="1">
                <a:ea typeface="Calibri" panose="020F0502020204030204" pitchFamily="34" charset="0"/>
                <a:cs typeface="Times New Roman" panose="02020603050405020304" pitchFamily="18" charset="0"/>
              </a:rPr>
              <a:t>Palmiste</a:t>
            </a:r>
            <a:r>
              <a:rPr lang="en-GB" dirty="0">
                <a:ea typeface="Calibri" panose="020F0502020204030204" pitchFamily="34" charset="0"/>
                <a:cs typeface="Times New Roman" panose="02020603050405020304" pitchFamily="18" charset="0"/>
              </a:rPr>
              <a:t>. </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2739" y="2177690"/>
            <a:ext cx="3340998" cy="4093348"/>
          </a:xfrm>
          <a:prstGeom prst="rect">
            <a:avLst/>
          </a:prstGeom>
        </p:spPr>
      </p:pic>
    </p:spTree>
    <p:extLst>
      <p:ext uri="{BB962C8B-B14F-4D97-AF65-F5344CB8AC3E}">
        <p14:creationId xmlns:p14="http://schemas.microsoft.com/office/powerpoint/2010/main" val="291167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2"/>
                                        </p:tgtEl>
                                        <p:attrNameLst>
                                          <p:attrName>r</p:attrName>
                                        </p:attrNameLst>
                                      </p:cBhvr>
                                    </p:animRot>
                                  </p:childTnLst>
                                </p:cTn>
                              </p:par>
                              <p:par>
                                <p:cTn id="9" presetID="10" presetClass="entr" presetSubtype="0" fill="hold" nodeType="withEffect">
                                  <p:stCondLst>
                                    <p:cond delay="90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par>
                                <p:cTn id="12" presetID="10" presetClass="entr" presetSubtype="0" fill="hold" nodeType="withEffect">
                                  <p:stCondLst>
                                    <p:cond delay="90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nodeType="withEffect">
                                  <p:stCondLst>
                                    <p:cond delay="130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7198" y="3374051"/>
            <a:ext cx="8262150" cy="3041498"/>
          </a:xfrm>
          <a:prstGeom prst="roundRect">
            <a:avLst>
              <a:gd name="adj" fmla="val 5261"/>
            </a:avLst>
          </a:prstGeom>
          <a:gradFill flip="none" rotWithShape="1">
            <a:gsLst>
              <a:gs pos="83000">
                <a:schemeClr val="bg1">
                  <a:alpha val="0"/>
                </a:schemeClr>
              </a:gs>
              <a:gs pos="0">
                <a:schemeClr val="accent5">
                  <a:lumMod val="60000"/>
                  <a:lumOff val="40000"/>
                </a:schemeClr>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solidFill>
                  <a:srgbClr val="0076B0"/>
                </a:solidFill>
              </a:rPr>
              <a:t>North America Quiz</a:t>
            </a:r>
          </a:p>
        </p:txBody>
      </p:sp>
      <p:sp>
        <p:nvSpPr>
          <p:cNvPr id="4" name="Snip Diagonal Corner Rectangle 3"/>
          <p:cNvSpPr/>
          <p:nvPr/>
        </p:nvSpPr>
        <p:spPr>
          <a:xfrm>
            <a:off x="1318094" y="1564562"/>
            <a:ext cx="6949606" cy="3558282"/>
          </a:xfrm>
          <a:prstGeom prst="snip2DiagRect">
            <a:avLst>
              <a:gd name="adj1" fmla="val 15996"/>
              <a:gd name="adj2" fmla="val 14597"/>
            </a:avLst>
          </a:prstGeom>
          <a:gradFill>
            <a:gsLst>
              <a:gs pos="0">
                <a:schemeClr val="tx1">
                  <a:lumMod val="50000"/>
                  <a:lumOff val="50000"/>
                </a:schemeClr>
              </a:gs>
              <a:gs pos="100000">
                <a:schemeClr val="bg1">
                  <a:lumMod val="85000"/>
                </a:schemeClr>
              </a:gs>
            </a:gsLst>
            <a:lin ang="5400000" scaled="1"/>
          </a:gradFill>
          <a:ln w="76200" cap="rnd">
            <a:solidFill>
              <a:srgbClr val="6E6D6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Parallelogram 16"/>
          <p:cNvSpPr/>
          <p:nvPr/>
        </p:nvSpPr>
        <p:spPr>
          <a:xfrm>
            <a:off x="714287" y="1494921"/>
            <a:ext cx="6070297" cy="624632"/>
          </a:xfrm>
          <a:prstGeom prst="parallelogram">
            <a:avLst>
              <a:gd name="adj" fmla="val 68332"/>
            </a:avLst>
          </a:prstGeom>
          <a:solidFill>
            <a:srgbClr val="0076B0"/>
          </a:solidFill>
          <a:ln w="76200" cap="rnd">
            <a:solidFill>
              <a:srgbClr val="BFBFB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Link up the picture, its name and location.</a:t>
            </a:r>
          </a:p>
        </p:txBody>
      </p:sp>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rcRect l="14936" t="4488" r="5174" b="3507"/>
          <a:stretch>
            <a:fillRect/>
          </a:stretch>
        </p:blipFill>
        <p:spPr>
          <a:xfrm>
            <a:off x="4102908" y="3620090"/>
            <a:ext cx="2055625" cy="1330396"/>
          </a:xfrm>
          <a:custGeom>
            <a:avLst/>
            <a:gdLst>
              <a:gd name="connsiteX0" fmla="*/ 331588 w 2055625"/>
              <a:gd name="connsiteY0" fmla="*/ 0 h 1330396"/>
              <a:gd name="connsiteX1" fmla="*/ 1906381 w 2055625"/>
              <a:gd name="connsiteY1" fmla="*/ 0 h 1330396"/>
              <a:gd name="connsiteX2" fmla="*/ 2055625 w 2055625"/>
              <a:gd name="connsiteY2" fmla="*/ 149244 h 1330396"/>
              <a:gd name="connsiteX3" fmla="*/ 2055625 w 2055625"/>
              <a:gd name="connsiteY3" fmla="*/ 998808 h 1330396"/>
              <a:gd name="connsiteX4" fmla="*/ 1724037 w 2055625"/>
              <a:gd name="connsiteY4" fmla="*/ 1330396 h 1330396"/>
              <a:gd name="connsiteX5" fmla="*/ 149244 w 2055625"/>
              <a:gd name="connsiteY5" fmla="*/ 1330396 h 1330396"/>
              <a:gd name="connsiteX6" fmla="*/ 0 w 2055625"/>
              <a:gd name="connsiteY6" fmla="*/ 1181152 h 1330396"/>
              <a:gd name="connsiteX7" fmla="*/ 0 w 2055625"/>
              <a:gd name="connsiteY7" fmla="*/ 331588 h 1330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5625" h="1330396">
                <a:moveTo>
                  <a:pt x="331588" y="0"/>
                </a:moveTo>
                <a:lnTo>
                  <a:pt x="1906381" y="0"/>
                </a:lnTo>
                <a:lnTo>
                  <a:pt x="2055625" y="149244"/>
                </a:lnTo>
                <a:lnTo>
                  <a:pt x="2055625" y="998808"/>
                </a:lnTo>
                <a:lnTo>
                  <a:pt x="1724037" y="1330396"/>
                </a:lnTo>
                <a:lnTo>
                  <a:pt x="149244" y="1330396"/>
                </a:lnTo>
                <a:lnTo>
                  <a:pt x="0" y="1181152"/>
                </a:lnTo>
                <a:lnTo>
                  <a:pt x="0" y="331588"/>
                </a:lnTo>
                <a:close/>
              </a:path>
            </a:pathLst>
          </a:custGeom>
          <a:ln w="76200">
            <a:solidFill>
              <a:srgbClr val="6E6D6D"/>
            </a:solidFill>
          </a:ln>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rcRect l="8168" t="4306" r="12184" b="4306"/>
          <a:stretch>
            <a:fillRect/>
          </a:stretch>
        </p:blipFill>
        <p:spPr>
          <a:xfrm>
            <a:off x="6377468" y="1341788"/>
            <a:ext cx="2055625" cy="1330396"/>
          </a:xfrm>
          <a:custGeom>
            <a:avLst/>
            <a:gdLst>
              <a:gd name="connsiteX0" fmla="*/ 331588 w 2055625"/>
              <a:gd name="connsiteY0" fmla="*/ 0 h 1330396"/>
              <a:gd name="connsiteX1" fmla="*/ 1906381 w 2055625"/>
              <a:gd name="connsiteY1" fmla="*/ 0 h 1330396"/>
              <a:gd name="connsiteX2" fmla="*/ 2055625 w 2055625"/>
              <a:gd name="connsiteY2" fmla="*/ 149244 h 1330396"/>
              <a:gd name="connsiteX3" fmla="*/ 2055625 w 2055625"/>
              <a:gd name="connsiteY3" fmla="*/ 998808 h 1330396"/>
              <a:gd name="connsiteX4" fmla="*/ 1724037 w 2055625"/>
              <a:gd name="connsiteY4" fmla="*/ 1330396 h 1330396"/>
              <a:gd name="connsiteX5" fmla="*/ 149244 w 2055625"/>
              <a:gd name="connsiteY5" fmla="*/ 1330396 h 1330396"/>
              <a:gd name="connsiteX6" fmla="*/ 0 w 2055625"/>
              <a:gd name="connsiteY6" fmla="*/ 1181152 h 1330396"/>
              <a:gd name="connsiteX7" fmla="*/ 0 w 2055625"/>
              <a:gd name="connsiteY7" fmla="*/ 331588 h 1330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5625" h="1330396">
                <a:moveTo>
                  <a:pt x="331588" y="0"/>
                </a:moveTo>
                <a:lnTo>
                  <a:pt x="1906381" y="0"/>
                </a:lnTo>
                <a:lnTo>
                  <a:pt x="2055625" y="149244"/>
                </a:lnTo>
                <a:lnTo>
                  <a:pt x="2055625" y="998808"/>
                </a:lnTo>
                <a:lnTo>
                  <a:pt x="1724037" y="1330396"/>
                </a:lnTo>
                <a:lnTo>
                  <a:pt x="149244" y="1330396"/>
                </a:lnTo>
                <a:lnTo>
                  <a:pt x="0" y="1181152"/>
                </a:lnTo>
                <a:lnTo>
                  <a:pt x="0" y="331588"/>
                </a:lnTo>
                <a:close/>
              </a:path>
            </a:pathLst>
          </a:custGeom>
          <a:ln w="76200">
            <a:solidFill>
              <a:srgbClr val="6E6D6D"/>
            </a:solidFill>
          </a:ln>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rcRect l="5105" t="5563" r="6604" b="8457"/>
          <a:stretch>
            <a:fillRect/>
          </a:stretch>
        </p:blipFill>
        <p:spPr>
          <a:xfrm>
            <a:off x="6377470" y="2891608"/>
            <a:ext cx="2055625" cy="1330396"/>
          </a:xfrm>
          <a:custGeom>
            <a:avLst/>
            <a:gdLst>
              <a:gd name="connsiteX0" fmla="*/ 331588 w 2055625"/>
              <a:gd name="connsiteY0" fmla="*/ 0 h 1330396"/>
              <a:gd name="connsiteX1" fmla="*/ 1906381 w 2055625"/>
              <a:gd name="connsiteY1" fmla="*/ 0 h 1330396"/>
              <a:gd name="connsiteX2" fmla="*/ 2055625 w 2055625"/>
              <a:gd name="connsiteY2" fmla="*/ 149244 h 1330396"/>
              <a:gd name="connsiteX3" fmla="*/ 2055625 w 2055625"/>
              <a:gd name="connsiteY3" fmla="*/ 998808 h 1330396"/>
              <a:gd name="connsiteX4" fmla="*/ 1724037 w 2055625"/>
              <a:gd name="connsiteY4" fmla="*/ 1330396 h 1330396"/>
              <a:gd name="connsiteX5" fmla="*/ 149244 w 2055625"/>
              <a:gd name="connsiteY5" fmla="*/ 1330396 h 1330396"/>
              <a:gd name="connsiteX6" fmla="*/ 0 w 2055625"/>
              <a:gd name="connsiteY6" fmla="*/ 1181152 h 1330396"/>
              <a:gd name="connsiteX7" fmla="*/ 0 w 2055625"/>
              <a:gd name="connsiteY7" fmla="*/ 331588 h 1330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5625" h="1330396">
                <a:moveTo>
                  <a:pt x="331588" y="0"/>
                </a:moveTo>
                <a:lnTo>
                  <a:pt x="1906381" y="0"/>
                </a:lnTo>
                <a:lnTo>
                  <a:pt x="2055625" y="149244"/>
                </a:lnTo>
                <a:lnTo>
                  <a:pt x="2055625" y="998808"/>
                </a:lnTo>
                <a:lnTo>
                  <a:pt x="1724037" y="1330396"/>
                </a:lnTo>
                <a:lnTo>
                  <a:pt x="149244" y="1330396"/>
                </a:lnTo>
                <a:lnTo>
                  <a:pt x="0" y="1181152"/>
                </a:lnTo>
                <a:lnTo>
                  <a:pt x="0" y="331588"/>
                </a:lnTo>
                <a:close/>
              </a:path>
            </a:pathLst>
          </a:custGeom>
          <a:ln w="76200">
            <a:solidFill>
              <a:srgbClr val="6E6D6D"/>
            </a:solidFill>
          </a:ln>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rcRect l="4386" t="4889" r="4167" b="6335"/>
          <a:stretch>
            <a:fillRect/>
          </a:stretch>
        </p:blipFill>
        <p:spPr>
          <a:xfrm>
            <a:off x="4103713" y="2062501"/>
            <a:ext cx="2055625" cy="1330396"/>
          </a:xfrm>
          <a:custGeom>
            <a:avLst/>
            <a:gdLst>
              <a:gd name="connsiteX0" fmla="*/ 331588 w 2055625"/>
              <a:gd name="connsiteY0" fmla="*/ 0 h 1330396"/>
              <a:gd name="connsiteX1" fmla="*/ 1906381 w 2055625"/>
              <a:gd name="connsiteY1" fmla="*/ 0 h 1330396"/>
              <a:gd name="connsiteX2" fmla="*/ 2055625 w 2055625"/>
              <a:gd name="connsiteY2" fmla="*/ 149244 h 1330396"/>
              <a:gd name="connsiteX3" fmla="*/ 2055625 w 2055625"/>
              <a:gd name="connsiteY3" fmla="*/ 998808 h 1330396"/>
              <a:gd name="connsiteX4" fmla="*/ 1724037 w 2055625"/>
              <a:gd name="connsiteY4" fmla="*/ 1330396 h 1330396"/>
              <a:gd name="connsiteX5" fmla="*/ 149244 w 2055625"/>
              <a:gd name="connsiteY5" fmla="*/ 1330396 h 1330396"/>
              <a:gd name="connsiteX6" fmla="*/ 0 w 2055625"/>
              <a:gd name="connsiteY6" fmla="*/ 1181152 h 1330396"/>
              <a:gd name="connsiteX7" fmla="*/ 0 w 2055625"/>
              <a:gd name="connsiteY7" fmla="*/ 331588 h 1330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5625" h="1330396">
                <a:moveTo>
                  <a:pt x="331588" y="0"/>
                </a:moveTo>
                <a:lnTo>
                  <a:pt x="1906381" y="0"/>
                </a:lnTo>
                <a:lnTo>
                  <a:pt x="2055625" y="149244"/>
                </a:lnTo>
                <a:lnTo>
                  <a:pt x="2055625" y="998808"/>
                </a:lnTo>
                <a:lnTo>
                  <a:pt x="1724037" y="1330396"/>
                </a:lnTo>
                <a:lnTo>
                  <a:pt x="149244" y="1330396"/>
                </a:lnTo>
                <a:lnTo>
                  <a:pt x="0" y="1181152"/>
                </a:lnTo>
                <a:lnTo>
                  <a:pt x="0" y="331588"/>
                </a:lnTo>
                <a:close/>
              </a:path>
            </a:pathLst>
          </a:custGeom>
          <a:ln w="76200">
            <a:solidFill>
              <a:srgbClr val="6E6D6D"/>
            </a:solidFill>
          </a:ln>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rcRect l="3999" t="24123" r="9086" b="19326"/>
          <a:stretch>
            <a:fillRect/>
          </a:stretch>
        </p:blipFill>
        <p:spPr>
          <a:xfrm>
            <a:off x="6377469" y="4442705"/>
            <a:ext cx="2055625" cy="1330396"/>
          </a:xfrm>
          <a:custGeom>
            <a:avLst/>
            <a:gdLst>
              <a:gd name="connsiteX0" fmla="*/ 331588 w 2055625"/>
              <a:gd name="connsiteY0" fmla="*/ 0 h 1330396"/>
              <a:gd name="connsiteX1" fmla="*/ 1906381 w 2055625"/>
              <a:gd name="connsiteY1" fmla="*/ 0 h 1330396"/>
              <a:gd name="connsiteX2" fmla="*/ 2055625 w 2055625"/>
              <a:gd name="connsiteY2" fmla="*/ 149244 h 1330396"/>
              <a:gd name="connsiteX3" fmla="*/ 2055625 w 2055625"/>
              <a:gd name="connsiteY3" fmla="*/ 998808 h 1330396"/>
              <a:gd name="connsiteX4" fmla="*/ 1724037 w 2055625"/>
              <a:gd name="connsiteY4" fmla="*/ 1330396 h 1330396"/>
              <a:gd name="connsiteX5" fmla="*/ 149244 w 2055625"/>
              <a:gd name="connsiteY5" fmla="*/ 1330396 h 1330396"/>
              <a:gd name="connsiteX6" fmla="*/ 0 w 2055625"/>
              <a:gd name="connsiteY6" fmla="*/ 1181152 h 1330396"/>
              <a:gd name="connsiteX7" fmla="*/ 0 w 2055625"/>
              <a:gd name="connsiteY7" fmla="*/ 331588 h 1330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5625" h="1330396">
                <a:moveTo>
                  <a:pt x="331588" y="0"/>
                </a:moveTo>
                <a:lnTo>
                  <a:pt x="1906381" y="0"/>
                </a:lnTo>
                <a:lnTo>
                  <a:pt x="2055625" y="149244"/>
                </a:lnTo>
                <a:lnTo>
                  <a:pt x="2055625" y="998808"/>
                </a:lnTo>
                <a:lnTo>
                  <a:pt x="1724037" y="1330396"/>
                </a:lnTo>
                <a:lnTo>
                  <a:pt x="149244" y="1330396"/>
                </a:lnTo>
                <a:lnTo>
                  <a:pt x="0" y="1181152"/>
                </a:lnTo>
                <a:lnTo>
                  <a:pt x="0" y="331588"/>
                </a:lnTo>
                <a:close/>
              </a:path>
            </a:pathLst>
          </a:custGeom>
          <a:ln w="76200">
            <a:solidFill>
              <a:srgbClr val="6E6D6D"/>
            </a:solidFill>
          </a:ln>
        </p:spPr>
      </p:pic>
      <p:sp>
        <p:nvSpPr>
          <p:cNvPr id="33" name="North America"/>
          <p:cNvSpPr/>
          <p:nvPr/>
        </p:nvSpPr>
        <p:spPr>
          <a:xfrm>
            <a:off x="991743" y="2231079"/>
            <a:ext cx="2960708" cy="496620"/>
          </a:xfrm>
          <a:prstGeom prst="roundRect">
            <a:avLst>
              <a:gd name="adj" fmla="val 50000"/>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Glass Window Bridge</a:t>
            </a:r>
          </a:p>
        </p:txBody>
      </p:sp>
      <p:sp>
        <p:nvSpPr>
          <p:cNvPr id="34" name="North America"/>
          <p:cNvSpPr/>
          <p:nvPr/>
        </p:nvSpPr>
        <p:spPr>
          <a:xfrm>
            <a:off x="1553769" y="2791705"/>
            <a:ext cx="1829770" cy="496620"/>
          </a:xfrm>
          <a:prstGeom prst="roundRect">
            <a:avLst>
              <a:gd name="adj" fmla="val 50000"/>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Chichen</a:t>
            </a:r>
            <a:r>
              <a:rPr lang="en-GB" dirty="0"/>
              <a:t> Itza</a:t>
            </a:r>
          </a:p>
        </p:txBody>
      </p:sp>
      <p:sp>
        <p:nvSpPr>
          <p:cNvPr id="35" name="North America"/>
          <p:cNvSpPr/>
          <p:nvPr/>
        </p:nvSpPr>
        <p:spPr>
          <a:xfrm>
            <a:off x="1490099" y="3360720"/>
            <a:ext cx="1957109" cy="496620"/>
          </a:xfrm>
          <a:prstGeom prst="roundRect">
            <a:avLst>
              <a:gd name="adj" fmla="val 50000"/>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latin typeface="Twinkl" pitchFamily="50" charset="0"/>
                <a:ea typeface="Calibri" panose="020F0502020204030204" pitchFamily="34" charset="0"/>
                <a:cs typeface="Times New Roman" panose="02020603050405020304" pitchFamily="18" charset="0"/>
              </a:rPr>
              <a:t>Arenal</a:t>
            </a:r>
            <a:r>
              <a:rPr lang="en-GB" dirty="0">
                <a:latin typeface="Twinkl" pitchFamily="50" charset="0"/>
                <a:ea typeface="Calibri" panose="020F0502020204030204" pitchFamily="34" charset="0"/>
                <a:cs typeface="Times New Roman" panose="02020603050405020304" pitchFamily="18" charset="0"/>
              </a:rPr>
              <a:t> Volcano</a:t>
            </a:r>
            <a:endParaRPr lang="en-GB" dirty="0"/>
          </a:p>
        </p:txBody>
      </p:sp>
      <p:sp>
        <p:nvSpPr>
          <p:cNvPr id="36" name="North America"/>
          <p:cNvSpPr/>
          <p:nvPr/>
        </p:nvSpPr>
        <p:spPr>
          <a:xfrm>
            <a:off x="1271966" y="3926981"/>
            <a:ext cx="2393374" cy="496620"/>
          </a:xfrm>
          <a:prstGeom prst="roundRect">
            <a:avLst>
              <a:gd name="adj" fmla="val 50000"/>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Banff National Park</a:t>
            </a:r>
          </a:p>
        </p:txBody>
      </p:sp>
      <p:sp>
        <p:nvSpPr>
          <p:cNvPr id="37" name="North America"/>
          <p:cNvSpPr/>
          <p:nvPr/>
        </p:nvSpPr>
        <p:spPr>
          <a:xfrm>
            <a:off x="1644951" y="4499745"/>
            <a:ext cx="1647403" cy="496620"/>
          </a:xfrm>
          <a:prstGeom prst="roundRect">
            <a:avLst>
              <a:gd name="adj" fmla="val 50000"/>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Central Park</a:t>
            </a:r>
          </a:p>
        </p:txBody>
      </p:sp>
      <p:sp>
        <p:nvSpPr>
          <p:cNvPr id="38" name="North America"/>
          <p:cNvSpPr/>
          <p:nvPr/>
        </p:nvSpPr>
        <p:spPr>
          <a:xfrm>
            <a:off x="1549560" y="5259245"/>
            <a:ext cx="1070360" cy="496620"/>
          </a:xfrm>
          <a:prstGeom prst="roundRect">
            <a:avLst>
              <a:gd name="adj" fmla="val 50000"/>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USA</a:t>
            </a:r>
          </a:p>
        </p:txBody>
      </p:sp>
      <p:sp>
        <p:nvSpPr>
          <p:cNvPr id="39" name="North America"/>
          <p:cNvSpPr/>
          <p:nvPr/>
        </p:nvSpPr>
        <p:spPr>
          <a:xfrm>
            <a:off x="2717027" y="5259245"/>
            <a:ext cx="1408711" cy="496620"/>
          </a:xfrm>
          <a:prstGeom prst="roundRect">
            <a:avLst>
              <a:gd name="adj" fmla="val 50000"/>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Bahamas</a:t>
            </a:r>
          </a:p>
        </p:txBody>
      </p:sp>
      <p:sp>
        <p:nvSpPr>
          <p:cNvPr id="40" name="North America"/>
          <p:cNvSpPr/>
          <p:nvPr/>
        </p:nvSpPr>
        <p:spPr>
          <a:xfrm>
            <a:off x="4221026" y="5259245"/>
            <a:ext cx="1070360" cy="496620"/>
          </a:xfrm>
          <a:prstGeom prst="roundRect">
            <a:avLst>
              <a:gd name="adj" fmla="val 50000"/>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Mexico</a:t>
            </a:r>
          </a:p>
        </p:txBody>
      </p:sp>
      <p:sp>
        <p:nvSpPr>
          <p:cNvPr id="41" name="North America"/>
          <p:cNvSpPr/>
          <p:nvPr/>
        </p:nvSpPr>
        <p:spPr>
          <a:xfrm>
            <a:off x="2168629" y="5806555"/>
            <a:ext cx="1202767" cy="496620"/>
          </a:xfrm>
          <a:prstGeom prst="roundRect">
            <a:avLst>
              <a:gd name="adj" fmla="val 50000"/>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Canada</a:t>
            </a:r>
          </a:p>
        </p:txBody>
      </p:sp>
      <p:sp>
        <p:nvSpPr>
          <p:cNvPr id="43" name="North America"/>
          <p:cNvSpPr/>
          <p:nvPr/>
        </p:nvSpPr>
        <p:spPr>
          <a:xfrm>
            <a:off x="3460686" y="5807526"/>
            <a:ext cx="1403951" cy="496620"/>
          </a:xfrm>
          <a:prstGeom prst="roundRect">
            <a:avLst>
              <a:gd name="adj" fmla="val 50000"/>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Costa Rica</a:t>
            </a:r>
          </a:p>
        </p:txBody>
      </p:sp>
    </p:spTree>
    <p:extLst>
      <p:ext uri="{BB962C8B-B14F-4D97-AF65-F5344CB8AC3E}">
        <p14:creationId xmlns:p14="http://schemas.microsoft.com/office/powerpoint/2010/main" val="222810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2" presetClass="entr" presetSubtype="4" fill="hold" grpId="0" nodeType="withEffect">
                                  <p:stCondLst>
                                    <p:cond delay="600"/>
                                  </p:stCondLst>
                                  <p:childTnLst>
                                    <p:set>
                                      <p:cBhvr>
                                        <p:cTn id="21" dur="1" fill="hold">
                                          <p:stCondLst>
                                            <p:cond delay="0"/>
                                          </p:stCondLst>
                                        </p:cTn>
                                        <p:tgtEl>
                                          <p:spTgt spid="37"/>
                                        </p:tgtEl>
                                        <p:attrNameLst>
                                          <p:attrName>style.visibility</p:attrName>
                                        </p:attrNameLst>
                                      </p:cBhvr>
                                      <p:to>
                                        <p:strVal val="visible"/>
                                      </p:to>
                                    </p:set>
                                    <p:anim calcmode="lin" valueType="num">
                                      <p:cBhvr additive="base">
                                        <p:cTn id="22" dur="500" fill="hold"/>
                                        <p:tgtEl>
                                          <p:spTgt spid="37"/>
                                        </p:tgtEl>
                                        <p:attrNameLst>
                                          <p:attrName>ppt_x</p:attrName>
                                        </p:attrNameLst>
                                      </p:cBhvr>
                                      <p:tavLst>
                                        <p:tav tm="0">
                                          <p:val>
                                            <p:strVal val="#ppt_x"/>
                                          </p:val>
                                        </p:tav>
                                        <p:tav tm="100000">
                                          <p:val>
                                            <p:strVal val="#ppt_x"/>
                                          </p:val>
                                        </p:tav>
                                      </p:tavLst>
                                    </p:anim>
                                    <p:anim calcmode="lin" valueType="num">
                                      <p:cBhvr additive="base">
                                        <p:cTn id="23" dur="500" fill="hold"/>
                                        <p:tgtEl>
                                          <p:spTgt spid="37"/>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600"/>
                                  </p:stCondLst>
                                  <p:childTnLst>
                                    <p:set>
                                      <p:cBhvr>
                                        <p:cTn id="25" dur="1" fill="hold">
                                          <p:stCondLst>
                                            <p:cond delay="0"/>
                                          </p:stCondLst>
                                        </p:cTn>
                                        <p:tgtEl>
                                          <p:spTgt spid="36"/>
                                        </p:tgtEl>
                                        <p:attrNameLst>
                                          <p:attrName>style.visibility</p:attrName>
                                        </p:attrNameLst>
                                      </p:cBhvr>
                                      <p:to>
                                        <p:strVal val="visible"/>
                                      </p:to>
                                    </p:set>
                                    <p:anim calcmode="lin" valueType="num">
                                      <p:cBhvr additive="base">
                                        <p:cTn id="26" dur="500" fill="hold"/>
                                        <p:tgtEl>
                                          <p:spTgt spid="36"/>
                                        </p:tgtEl>
                                        <p:attrNameLst>
                                          <p:attrName>ppt_x</p:attrName>
                                        </p:attrNameLst>
                                      </p:cBhvr>
                                      <p:tavLst>
                                        <p:tav tm="0">
                                          <p:val>
                                            <p:strVal val="#ppt_x"/>
                                          </p:val>
                                        </p:tav>
                                        <p:tav tm="100000">
                                          <p:val>
                                            <p:strVal val="#ppt_x"/>
                                          </p:val>
                                        </p:tav>
                                      </p:tavLst>
                                    </p:anim>
                                    <p:anim calcmode="lin" valueType="num">
                                      <p:cBhvr additive="base">
                                        <p:cTn id="27" dur="500" fill="hold"/>
                                        <p:tgtEl>
                                          <p:spTgt spid="36"/>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600"/>
                                  </p:stCondLst>
                                  <p:childTnLst>
                                    <p:set>
                                      <p:cBhvr>
                                        <p:cTn id="29" dur="1" fill="hold">
                                          <p:stCondLst>
                                            <p:cond delay="0"/>
                                          </p:stCondLst>
                                        </p:cTn>
                                        <p:tgtEl>
                                          <p:spTgt spid="35"/>
                                        </p:tgtEl>
                                        <p:attrNameLst>
                                          <p:attrName>style.visibility</p:attrName>
                                        </p:attrNameLst>
                                      </p:cBhvr>
                                      <p:to>
                                        <p:strVal val="visible"/>
                                      </p:to>
                                    </p:set>
                                    <p:anim calcmode="lin" valueType="num">
                                      <p:cBhvr additive="base">
                                        <p:cTn id="30" dur="500" fill="hold"/>
                                        <p:tgtEl>
                                          <p:spTgt spid="35"/>
                                        </p:tgtEl>
                                        <p:attrNameLst>
                                          <p:attrName>ppt_x</p:attrName>
                                        </p:attrNameLst>
                                      </p:cBhvr>
                                      <p:tavLst>
                                        <p:tav tm="0">
                                          <p:val>
                                            <p:strVal val="#ppt_x"/>
                                          </p:val>
                                        </p:tav>
                                        <p:tav tm="100000">
                                          <p:val>
                                            <p:strVal val="#ppt_x"/>
                                          </p:val>
                                        </p:tav>
                                      </p:tavLst>
                                    </p:anim>
                                    <p:anim calcmode="lin" valueType="num">
                                      <p:cBhvr additive="base">
                                        <p:cTn id="31" dur="500" fill="hold"/>
                                        <p:tgtEl>
                                          <p:spTgt spid="35"/>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600"/>
                                  </p:stCondLst>
                                  <p:childTnLst>
                                    <p:set>
                                      <p:cBhvr>
                                        <p:cTn id="33" dur="1" fill="hold">
                                          <p:stCondLst>
                                            <p:cond delay="0"/>
                                          </p:stCondLst>
                                        </p:cTn>
                                        <p:tgtEl>
                                          <p:spTgt spid="34"/>
                                        </p:tgtEl>
                                        <p:attrNameLst>
                                          <p:attrName>style.visibility</p:attrName>
                                        </p:attrNameLst>
                                      </p:cBhvr>
                                      <p:to>
                                        <p:strVal val="visible"/>
                                      </p:to>
                                    </p:set>
                                    <p:anim calcmode="lin" valueType="num">
                                      <p:cBhvr additive="base">
                                        <p:cTn id="34" dur="500" fill="hold"/>
                                        <p:tgtEl>
                                          <p:spTgt spid="34"/>
                                        </p:tgtEl>
                                        <p:attrNameLst>
                                          <p:attrName>ppt_x</p:attrName>
                                        </p:attrNameLst>
                                      </p:cBhvr>
                                      <p:tavLst>
                                        <p:tav tm="0">
                                          <p:val>
                                            <p:strVal val="#ppt_x"/>
                                          </p:val>
                                        </p:tav>
                                        <p:tav tm="100000">
                                          <p:val>
                                            <p:strVal val="#ppt_x"/>
                                          </p:val>
                                        </p:tav>
                                      </p:tavLst>
                                    </p:anim>
                                    <p:anim calcmode="lin" valueType="num">
                                      <p:cBhvr additive="base">
                                        <p:cTn id="35" dur="500" fill="hold"/>
                                        <p:tgtEl>
                                          <p:spTgt spid="34"/>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60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500" fill="hold"/>
                                        <p:tgtEl>
                                          <p:spTgt spid="33"/>
                                        </p:tgtEl>
                                        <p:attrNameLst>
                                          <p:attrName>ppt_x</p:attrName>
                                        </p:attrNameLst>
                                      </p:cBhvr>
                                      <p:tavLst>
                                        <p:tav tm="0">
                                          <p:val>
                                            <p:strVal val="#ppt_x"/>
                                          </p:val>
                                        </p:tav>
                                        <p:tav tm="100000">
                                          <p:val>
                                            <p:strVal val="#ppt_x"/>
                                          </p:val>
                                        </p:tav>
                                      </p:tavLst>
                                    </p:anim>
                                    <p:anim calcmode="lin" valueType="num">
                                      <p:cBhvr additive="base">
                                        <p:cTn id="39" dur="500" fill="hold"/>
                                        <p:tgtEl>
                                          <p:spTgt spid="3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1200"/>
                                  </p:stCondLst>
                                  <p:childTnLst>
                                    <p:set>
                                      <p:cBhvr>
                                        <p:cTn id="41" dur="1" fill="hold">
                                          <p:stCondLst>
                                            <p:cond delay="0"/>
                                          </p:stCondLst>
                                        </p:cTn>
                                        <p:tgtEl>
                                          <p:spTgt spid="38"/>
                                        </p:tgtEl>
                                        <p:attrNameLst>
                                          <p:attrName>style.visibility</p:attrName>
                                        </p:attrNameLst>
                                      </p:cBhvr>
                                      <p:to>
                                        <p:strVal val="visible"/>
                                      </p:to>
                                    </p:set>
                                    <p:anim calcmode="lin" valueType="num">
                                      <p:cBhvr additive="base">
                                        <p:cTn id="42" dur="500" fill="hold"/>
                                        <p:tgtEl>
                                          <p:spTgt spid="38"/>
                                        </p:tgtEl>
                                        <p:attrNameLst>
                                          <p:attrName>ppt_x</p:attrName>
                                        </p:attrNameLst>
                                      </p:cBhvr>
                                      <p:tavLst>
                                        <p:tav tm="0">
                                          <p:val>
                                            <p:strVal val="#ppt_x"/>
                                          </p:val>
                                        </p:tav>
                                        <p:tav tm="100000">
                                          <p:val>
                                            <p:strVal val="#ppt_x"/>
                                          </p:val>
                                        </p:tav>
                                      </p:tavLst>
                                    </p:anim>
                                    <p:anim calcmode="lin" valueType="num">
                                      <p:cBhvr additive="base">
                                        <p:cTn id="43" dur="500" fill="hold"/>
                                        <p:tgtEl>
                                          <p:spTgt spid="38"/>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1200"/>
                                  </p:stCondLst>
                                  <p:childTnLst>
                                    <p:set>
                                      <p:cBhvr>
                                        <p:cTn id="45" dur="1" fill="hold">
                                          <p:stCondLst>
                                            <p:cond delay="0"/>
                                          </p:stCondLst>
                                        </p:cTn>
                                        <p:tgtEl>
                                          <p:spTgt spid="39"/>
                                        </p:tgtEl>
                                        <p:attrNameLst>
                                          <p:attrName>style.visibility</p:attrName>
                                        </p:attrNameLst>
                                      </p:cBhvr>
                                      <p:to>
                                        <p:strVal val="visible"/>
                                      </p:to>
                                    </p:set>
                                    <p:anim calcmode="lin" valueType="num">
                                      <p:cBhvr additive="base">
                                        <p:cTn id="46" dur="500" fill="hold"/>
                                        <p:tgtEl>
                                          <p:spTgt spid="39"/>
                                        </p:tgtEl>
                                        <p:attrNameLst>
                                          <p:attrName>ppt_x</p:attrName>
                                        </p:attrNameLst>
                                      </p:cBhvr>
                                      <p:tavLst>
                                        <p:tav tm="0">
                                          <p:val>
                                            <p:strVal val="#ppt_x"/>
                                          </p:val>
                                        </p:tav>
                                        <p:tav tm="100000">
                                          <p:val>
                                            <p:strVal val="#ppt_x"/>
                                          </p:val>
                                        </p:tav>
                                      </p:tavLst>
                                    </p:anim>
                                    <p:anim calcmode="lin" valueType="num">
                                      <p:cBhvr additive="base">
                                        <p:cTn id="47" dur="500" fill="hold"/>
                                        <p:tgtEl>
                                          <p:spTgt spid="39"/>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1200"/>
                                  </p:stCondLst>
                                  <p:childTnLst>
                                    <p:set>
                                      <p:cBhvr>
                                        <p:cTn id="49" dur="1" fill="hold">
                                          <p:stCondLst>
                                            <p:cond delay="0"/>
                                          </p:stCondLst>
                                        </p:cTn>
                                        <p:tgtEl>
                                          <p:spTgt spid="40"/>
                                        </p:tgtEl>
                                        <p:attrNameLst>
                                          <p:attrName>style.visibility</p:attrName>
                                        </p:attrNameLst>
                                      </p:cBhvr>
                                      <p:to>
                                        <p:strVal val="visible"/>
                                      </p:to>
                                    </p:set>
                                    <p:anim calcmode="lin" valueType="num">
                                      <p:cBhvr additive="base">
                                        <p:cTn id="50" dur="500" fill="hold"/>
                                        <p:tgtEl>
                                          <p:spTgt spid="40"/>
                                        </p:tgtEl>
                                        <p:attrNameLst>
                                          <p:attrName>ppt_x</p:attrName>
                                        </p:attrNameLst>
                                      </p:cBhvr>
                                      <p:tavLst>
                                        <p:tav tm="0">
                                          <p:val>
                                            <p:strVal val="#ppt_x"/>
                                          </p:val>
                                        </p:tav>
                                        <p:tav tm="100000">
                                          <p:val>
                                            <p:strVal val="#ppt_x"/>
                                          </p:val>
                                        </p:tav>
                                      </p:tavLst>
                                    </p:anim>
                                    <p:anim calcmode="lin" valueType="num">
                                      <p:cBhvr additive="base">
                                        <p:cTn id="51" dur="500" fill="hold"/>
                                        <p:tgtEl>
                                          <p:spTgt spid="40"/>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1200"/>
                                  </p:stCondLst>
                                  <p:childTnLst>
                                    <p:set>
                                      <p:cBhvr>
                                        <p:cTn id="53" dur="1" fill="hold">
                                          <p:stCondLst>
                                            <p:cond delay="0"/>
                                          </p:stCondLst>
                                        </p:cTn>
                                        <p:tgtEl>
                                          <p:spTgt spid="43"/>
                                        </p:tgtEl>
                                        <p:attrNameLst>
                                          <p:attrName>style.visibility</p:attrName>
                                        </p:attrNameLst>
                                      </p:cBhvr>
                                      <p:to>
                                        <p:strVal val="visible"/>
                                      </p:to>
                                    </p:set>
                                    <p:anim calcmode="lin" valueType="num">
                                      <p:cBhvr additive="base">
                                        <p:cTn id="54" dur="500" fill="hold"/>
                                        <p:tgtEl>
                                          <p:spTgt spid="43"/>
                                        </p:tgtEl>
                                        <p:attrNameLst>
                                          <p:attrName>ppt_x</p:attrName>
                                        </p:attrNameLst>
                                      </p:cBhvr>
                                      <p:tavLst>
                                        <p:tav tm="0">
                                          <p:val>
                                            <p:strVal val="#ppt_x"/>
                                          </p:val>
                                        </p:tav>
                                        <p:tav tm="100000">
                                          <p:val>
                                            <p:strVal val="#ppt_x"/>
                                          </p:val>
                                        </p:tav>
                                      </p:tavLst>
                                    </p:anim>
                                    <p:anim calcmode="lin" valueType="num">
                                      <p:cBhvr additive="base">
                                        <p:cTn id="55" dur="500" fill="hold"/>
                                        <p:tgtEl>
                                          <p:spTgt spid="43"/>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1200"/>
                                  </p:stCondLst>
                                  <p:childTnLst>
                                    <p:set>
                                      <p:cBhvr>
                                        <p:cTn id="57" dur="1" fill="hold">
                                          <p:stCondLst>
                                            <p:cond delay="0"/>
                                          </p:stCondLst>
                                        </p:cTn>
                                        <p:tgtEl>
                                          <p:spTgt spid="41"/>
                                        </p:tgtEl>
                                        <p:attrNameLst>
                                          <p:attrName>style.visibility</p:attrName>
                                        </p:attrNameLst>
                                      </p:cBhvr>
                                      <p:to>
                                        <p:strVal val="visible"/>
                                      </p:to>
                                    </p:set>
                                    <p:anim calcmode="lin" valueType="num">
                                      <p:cBhvr additive="base">
                                        <p:cTn id="58" dur="500" fill="hold"/>
                                        <p:tgtEl>
                                          <p:spTgt spid="41"/>
                                        </p:tgtEl>
                                        <p:attrNameLst>
                                          <p:attrName>ppt_x</p:attrName>
                                        </p:attrNameLst>
                                      </p:cBhvr>
                                      <p:tavLst>
                                        <p:tav tm="0">
                                          <p:val>
                                            <p:strVal val="#ppt_x"/>
                                          </p:val>
                                        </p:tav>
                                        <p:tav tm="100000">
                                          <p:val>
                                            <p:strVal val="#ppt_x"/>
                                          </p:val>
                                        </p:tav>
                                      </p:tavLst>
                                    </p:anim>
                                    <p:anim calcmode="lin" valueType="num">
                                      <p:cBhvr additive="base">
                                        <p:cTn id="59"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P spid="38" grpId="0" animBg="1"/>
      <p:bldP spid="39" grpId="0" animBg="1"/>
      <p:bldP spid="40" grpId="0" animBg="1"/>
      <p:bldP spid="41" grpId="0" animBg="1"/>
      <p:bldP spid="4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0076B0"/>
                </a:solidFill>
              </a:rPr>
              <a:t>Continent Conundrum</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598"/>
          <a:stretch/>
        </p:blipFill>
        <p:spPr>
          <a:xfrm>
            <a:off x="704675" y="2282401"/>
            <a:ext cx="7508147" cy="4132014"/>
          </a:xfrm>
          <a:prstGeom prst="rect">
            <a:avLst/>
          </a:prstGeom>
        </p:spPr>
      </p:pic>
      <p:sp>
        <p:nvSpPr>
          <p:cNvPr id="10" name="Rounded Rectangle 9"/>
          <p:cNvSpPr/>
          <p:nvPr/>
        </p:nvSpPr>
        <p:spPr>
          <a:xfrm>
            <a:off x="1825540" y="1363344"/>
            <a:ext cx="5459696" cy="786624"/>
          </a:xfrm>
          <a:prstGeom prst="roundRect">
            <a:avLst>
              <a:gd name="adj" fmla="val 26077"/>
            </a:avLst>
          </a:prstGeom>
          <a:solidFill>
            <a:srgbClr val="0076B0"/>
          </a:solidFill>
          <a:ln w="762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Not cool! Grandmaster Glitch has muddled up the map. </a:t>
            </a:r>
            <a:br>
              <a:rPr lang="en-GB" sz="1600" dirty="0"/>
            </a:br>
            <a:r>
              <a:rPr lang="en-GB" sz="1600" b="1" dirty="0"/>
              <a:t>Can you fix it? </a:t>
            </a:r>
          </a:p>
        </p:txBody>
      </p:sp>
      <p:pic>
        <p:nvPicPr>
          <p:cNvPr id="13" name="Picture 12"/>
          <p:cNvPicPr>
            <a:picLocks noChangeAspect="1"/>
          </p:cNvPicPr>
          <p:nvPr/>
        </p:nvPicPr>
        <p:blipFill>
          <a:blip r:embed="rId3"/>
          <a:stretch>
            <a:fillRect/>
          </a:stretch>
        </p:blipFill>
        <p:spPr>
          <a:xfrm>
            <a:off x="7606336" y="1306081"/>
            <a:ext cx="813465" cy="814316"/>
          </a:xfrm>
          <a:prstGeom prst="rect">
            <a:avLst/>
          </a:prstGeom>
        </p:spPr>
      </p:pic>
      <p:pic>
        <p:nvPicPr>
          <p:cNvPr id="14" name="Picture 13"/>
          <p:cNvPicPr>
            <a:picLocks noChangeAspect="1"/>
          </p:cNvPicPr>
          <p:nvPr/>
        </p:nvPicPr>
        <p:blipFill>
          <a:blip r:embed="rId3"/>
          <a:stretch>
            <a:fillRect/>
          </a:stretch>
        </p:blipFill>
        <p:spPr>
          <a:xfrm>
            <a:off x="1134154" y="5336717"/>
            <a:ext cx="574485" cy="575086"/>
          </a:xfrm>
          <a:prstGeom prst="rect">
            <a:avLst/>
          </a:prstGeom>
        </p:spPr>
      </p:pic>
      <p:pic>
        <p:nvPicPr>
          <p:cNvPr id="15" name="Picture 14"/>
          <p:cNvPicPr>
            <a:picLocks noChangeAspect="1"/>
          </p:cNvPicPr>
          <p:nvPr/>
        </p:nvPicPr>
        <p:blipFill>
          <a:blip r:embed="rId3"/>
          <a:stretch>
            <a:fillRect/>
          </a:stretch>
        </p:blipFill>
        <p:spPr>
          <a:xfrm>
            <a:off x="855057" y="4845229"/>
            <a:ext cx="726726" cy="727486"/>
          </a:xfrm>
          <a:prstGeom prst="rect">
            <a:avLst/>
          </a:prstGeom>
        </p:spPr>
      </p:pic>
      <p:sp>
        <p:nvSpPr>
          <p:cNvPr id="16" name="North America"/>
          <p:cNvSpPr/>
          <p:nvPr/>
        </p:nvSpPr>
        <p:spPr>
          <a:xfrm>
            <a:off x="1020200" y="2962469"/>
            <a:ext cx="1332475" cy="494962"/>
          </a:xfrm>
          <a:prstGeom prst="roundRect">
            <a:avLst>
              <a:gd name="adj" fmla="val 50000"/>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Europe</a:t>
            </a:r>
          </a:p>
        </p:txBody>
      </p:sp>
      <p:sp>
        <p:nvSpPr>
          <p:cNvPr id="18" name="North America"/>
          <p:cNvSpPr/>
          <p:nvPr/>
        </p:nvSpPr>
        <p:spPr>
          <a:xfrm>
            <a:off x="2168734" y="4841755"/>
            <a:ext cx="1099377" cy="494962"/>
          </a:xfrm>
          <a:prstGeom prst="roundRect">
            <a:avLst>
              <a:gd name="adj" fmla="val 50000"/>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Asia</a:t>
            </a:r>
          </a:p>
        </p:txBody>
      </p:sp>
      <p:sp>
        <p:nvSpPr>
          <p:cNvPr id="19" name="North America"/>
          <p:cNvSpPr/>
          <p:nvPr/>
        </p:nvSpPr>
        <p:spPr>
          <a:xfrm>
            <a:off x="5486066" y="2996163"/>
            <a:ext cx="975903" cy="494962"/>
          </a:xfrm>
          <a:prstGeom prst="roundRect">
            <a:avLst>
              <a:gd name="adj" fmla="val 50000"/>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Africa</a:t>
            </a:r>
          </a:p>
        </p:txBody>
      </p:sp>
      <p:sp>
        <p:nvSpPr>
          <p:cNvPr id="20" name="North America"/>
          <p:cNvSpPr/>
          <p:nvPr/>
        </p:nvSpPr>
        <p:spPr>
          <a:xfrm>
            <a:off x="7000849" y="4714010"/>
            <a:ext cx="1592670" cy="494962"/>
          </a:xfrm>
          <a:prstGeom prst="roundRect">
            <a:avLst>
              <a:gd name="adj" fmla="val 50000"/>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Antarctica</a:t>
            </a:r>
          </a:p>
        </p:txBody>
      </p:sp>
      <p:sp>
        <p:nvSpPr>
          <p:cNvPr id="21" name="North America"/>
          <p:cNvSpPr/>
          <p:nvPr/>
        </p:nvSpPr>
        <p:spPr>
          <a:xfrm>
            <a:off x="3925346" y="2481618"/>
            <a:ext cx="1240943" cy="494962"/>
          </a:xfrm>
          <a:prstGeom prst="roundRect">
            <a:avLst>
              <a:gd name="adj" fmla="val 50000"/>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Oceania</a:t>
            </a:r>
          </a:p>
        </p:txBody>
      </p:sp>
      <p:sp>
        <p:nvSpPr>
          <p:cNvPr id="22" name="North America"/>
          <p:cNvSpPr/>
          <p:nvPr/>
        </p:nvSpPr>
        <p:spPr>
          <a:xfrm>
            <a:off x="3429956" y="4178067"/>
            <a:ext cx="1857025" cy="494962"/>
          </a:xfrm>
          <a:prstGeom prst="roundRect">
            <a:avLst>
              <a:gd name="adj" fmla="val 50000"/>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South America</a:t>
            </a:r>
          </a:p>
        </p:txBody>
      </p:sp>
      <p:grpSp>
        <p:nvGrpSpPr>
          <p:cNvPr id="31" name="Group 30"/>
          <p:cNvGrpSpPr/>
          <p:nvPr/>
        </p:nvGrpSpPr>
        <p:grpSpPr>
          <a:xfrm>
            <a:off x="6598007" y="1757988"/>
            <a:ext cx="1957412" cy="2337529"/>
            <a:chOff x="6598007" y="1757988"/>
            <a:chExt cx="1957412" cy="2337529"/>
          </a:xfrm>
        </p:grpSpPr>
        <p:sp>
          <p:nvSpPr>
            <p:cNvPr id="6" name="Oval 5"/>
            <p:cNvSpPr/>
            <p:nvPr/>
          </p:nvSpPr>
          <p:spPr>
            <a:xfrm>
              <a:off x="6674518" y="1757988"/>
              <a:ext cx="1880901" cy="1880901"/>
            </a:xfrm>
            <a:prstGeom prst="ellipse">
              <a:avLst/>
            </a:prstGeom>
            <a:gradFill>
              <a:gsLst>
                <a:gs pos="50000">
                  <a:schemeClr val="bg1">
                    <a:lumMod val="85000"/>
                  </a:schemeClr>
                </a:gs>
                <a:gs pos="100000">
                  <a:schemeClr val="tx1">
                    <a:lumMod val="75000"/>
                    <a:lumOff val="25000"/>
                  </a:schemeClr>
                </a:gs>
                <a:gs pos="0">
                  <a:schemeClr val="tx1">
                    <a:lumMod val="75000"/>
                    <a:lumOff val="25000"/>
                  </a:schemeClr>
                </a:gs>
              </a:gsLst>
              <a:lin ang="16200000" scaled="1"/>
            </a:gra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6598007" y="1762491"/>
              <a:ext cx="1827364" cy="2333026"/>
            </a:xfrm>
            <a:custGeom>
              <a:avLst/>
              <a:gdLst>
                <a:gd name="connsiteX0" fmla="*/ 1827364 w 1827364"/>
                <a:gd name="connsiteY0" fmla="*/ 2326571 h 2333026"/>
                <a:gd name="connsiteX1" fmla="*/ 1827364 w 1827364"/>
                <a:gd name="connsiteY1" fmla="*/ 2333026 h 2333026"/>
                <a:gd name="connsiteX2" fmla="*/ 1818757 w 1827364"/>
                <a:gd name="connsiteY2" fmla="*/ 2333026 h 2333026"/>
                <a:gd name="connsiteX3" fmla="*/ 0 w 1827364"/>
                <a:gd name="connsiteY3" fmla="*/ 0 h 2333026"/>
                <a:gd name="connsiteX4" fmla="*/ 1827364 w 1827364"/>
                <a:gd name="connsiteY4" fmla="*/ 0 h 2333026"/>
                <a:gd name="connsiteX5" fmla="*/ 1827364 w 1827364"/>
                <a:gd name="connsiteY5" fmla="*/ 2151727 h 2333026"/>
                <a:gd name="connsiteX6" fmla="*/ 1696099 w 1827364"/>
                <a:gd name="connsiteY6" fmla="*/ 1951976 h 2333026"/>
                <a:gd name="connsiteX7" fmla="*/ 1518047 w 1827364"/>
                <a:gd name="connsiteY7" fmla="*/ 1798067 h 2333026"/>
                <a:gd name="connsiteX8" fmla="*/ 1513445 w 1827364"/>
                <a:gd name="connsiteY8" fmla="*/ 1801848 h 2333026"/>
                <a:gd name="connsiteX9" fmla="*/ 1478816 w 1827364"/>
                <a:gd name="connsiteY9" fmla="*/ 1701496 h 2333026"/>
                <a:gd name="connsiteX10" fmla="*/ 1448638 w 1827364"/>
                <a:gd name="connsiteY10" fmla="*/ 1719603 h 2333026"/>
                <a:gd name="connsiteX11" fmla="*/ 1349049 w 1827364"/>
                <a:gd name="connsiteY11" fmla="*/ 1764871 h 2333026"/>
                <a:gd name="connsiteX12" fmla="*/ 1270586 w 1827364"/>
                <a:gd name="connsiteY12" fmla="*/ 1798067 h 2333026"/>
                <a:gd name="connsiteX13" fmla="*/ 1186087 w 1827364"/>
                <a:gd name="connsiteY13" fmla="*/ 1813156 h 2333026"/>
                <a:gd name="connsiteX14" fmla="*/ 1098570 w 1827364"/>
                <a:gd name="connsiteY14" fmla="*/ 1828245 h 2333026"/>
                <a:gd name="connsiteX15" fmla="*/ 980875 w 1827364"/>
                <a:gd name="connsiteY15" fmla="*/ 1828245 h 2333026"/>
                <a:gd name="connsiteX16" fmla="*/ 878269 w 1827364"/>
                <a:gd name="connsiteY16" fmla="*/ 1822209 h 2333026"/>
                <a:gd name="connsiteX17" fmla="*/ 781699 w 1827364"/>
                <a:gd name="connsiteY17" fmla="*/ 1801084 h 2333026"/>
                <a:gd name="connsiteX18" fmla="*/ 688146 w 1827364"/>
                <a:gd name="connsiteY18" fmla="*/ 1764871 h 2333026"/>
                <a:gd name="connsiteX19" fmla="*/ 606665 w 1827364"/>
                <a:gd name="connsiteY19" fmla="*/ 1728657 h 2333026"/>
                <a:gd name="connsiteX20" fmla="*/ 552344 w 1827364"/>
                <a:gd name="connsiteY20" fmla="*/ 1695461 h 2333026"/>
                <a:gd name="connsiteX21" fmla="*/ 488970 w 1827364"/>
                <a:gd name="connsiteY21" fmla="*/ 1653211 h 2333026"/>
                <a:gd name="connsiteX22" fmla="*/ 434649 w 1827364"/>
                <a:gd name="connsiteY22" fmla="*/ 1601908 h 2333026"/>
                <a:gd name="connsiteX23" fmla="*/ 410507 w 1827364"/>
                <a:gd name="connsiteY23" fmla="*/ 1680372 h 2333026"/>
                <a:gd name="connsiteX24" fmla="*/ 404471 w 1827364"/>
                <a:gd name="connsiteY24" fmla="*/ 1779960 h 2333026"/>
                <a:gd name="connsiteX25" fmla="*/ 319972 w 1827364"/>
                <a:gd name="connsiteY25" fmla="*/ 2027421 h 2333026"/>
                <a:gd name="connsiteX26" fmla="*/ 325517 w 1827364"/>
                <a:gd name="connsiteY26" fmla="*/ 2040727 h 2333026"/>
                <a:gd name="connsiteX27" fmla="*/ 229438 w 1827364"/>
                <a:gd name="connsiteY27" fmla="*/ 2181330 h 2333026"/>
                <a:gd name="connsiteX28" fmla="*/ 226576 w 1827364"/>
                <a:gd name="connsiteY28" fmla="*/ 2333026 h 2333026"/>
                <a:gd name="connsiteX29" fmla="*/ 0 w 1827364"/>
                <a:gd name="connsiteY29" fmla="*/ 2333026 h 2333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27364" h="2333026">
                  <a:moveTo>
                    <a:pt x="1827364" y="2326571"/>
                  </a:moveTo>
                  <a:lnTo>
                    <a:pt x="1827364" y="2333026"/>
                  </a:lnTo>
                  <a:lnTo>
                    <a:pt x="1818757" y="2333026"/>
                  </a:lnTo>
                  <a:close/>
                  <a:moveTo>
                    <a:pt x="0" y="0"/>
                  </a:moveTo>
                  <a:lnTo>
                    <a:pt x="1827364" y="0"/>
                  </a:lnTo>
                  <a:lnTo>
                    <a:pt x="1827364" y="2151727"/>
                  </a:lnTo>
                  <a:lnTo>
                    <a:pt x="1696099" y="1951976"/>
                  </a:lnTo>
                  <a:lnTo>
                    <a:pt x="1518047" y="1798067"/>
                  </a:lnTo>
                  <a:lnTo>
                    <a:pt x="1513445" y="1801848"/>
                  </a:lnTo>
                  <a:lnTo>
                    <a:pt x="1478816" y="1701496"/>
                  </a:lnTo>
                  <a:lnTo>
                    <a:pt x="1448638" y="1719603"/>
                  </a:lnTo>
                  <a:lnTo>
                    <a:pt x="1349049" y="1764871"/>
                  </a:lnTo>
                  <a:lnTo>
                    <a:pt x="1270586" y="1798067"/>
                  </a:lnTo>
                  <a:lnTo>
                    <a:pt x="1186087" y="1813156"/>
                  </a:lnTo>
                  <a:lnTo>
                    <a:pt x="1098570" y="1828245"/>
                  </a:lnTo>
                  <a:lnTo>
                    <a:pt x="980875" y="1828245"/>
                  </a:lnTo>
                  <a:lnTo>
                    <a:pt x="878269" y="1822209"/>
                  </a:lnTo>
                  <a:lnTo>
                    <a:pt x="781699" y="1801084"/>
                  </a:lnTo>
                  <a:lnTo>
                    <a:pt x="688146" y="1764871"/>
                  </a:lnTo>
                  <a:lnTo>
                    <a:pt x="606665" y="1728657"/>
                  </a:lnTo>
                  <a:lnTo>
                    <a:pt x="552344" y="1695461"/>
                  </a:lnTo>
                  <a:lnTo>
                    <a:pt x="488970" y="1653211"/>
                  </a:lnTo>
                  <a:lnTo>
                    <a:pt x="434649" y="1601908"/>
                  </a:lnTo>
                  <a:lnTo>
                    <a:pt x="410507" y="1680372"/>
                  </a:lnTo>
                  <a:lnTo>
                    <a:pt x="404471" y="1779960"/>
                  </a:lnTo>
                  <a:lnTo>
                    <a:pt x="319972" y="2027421"/>
                  </a:lnTo>
                  <a:lnTo>
                    <a:pt x="325517" y="2040727"/>
                  </a:lnTo>
                  <a:lnTo>
                    <a:pt x="229438" y="2181330"/>
                  </a:lnTo>
                  <a:lnTo>
                    <a:pt x="226576" y="2333026"/>
                  </a:lnTo>
                  <a:lnTo>
                    <a:pt x="0" y="2333026"/>
                  </a:lnTo>
                  <a:close/>
                </a:path>
              </a:pathLst>
            </a:custGeom>
          </p:spPr>
        </p:pic>
      </p:grpSp>
      <p:sp>
        <p:nvSpPr>
          <p:cNvPr id="27" name="North America"/>
          <p:cNvSpPr/>
          <p:nvPr/>
        </p:nvSpPr>
        <p:spPr>
          <a:xfrm>
            <a:off x="3525014" y="5739695"/>
            <a:ext cx="1961052" cy="494962"/>
          </a:xfrm>
          <a:prstGeom prst="roundRect">
            <a:avLst>
              <a:gd name="adj" fmla="val 50000"/>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North America</a:t>
            </a:r>
          </a:p>
        </p:txBody>
      </p:sp>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8349" y="1091954"/>
            <a:ext cx="759438" cy="1027359"/>
          </a:xfrm>
          <a:prstGeom prst="rect">
            <a:avLst/>
          </a:prstGeom>
        </p:spPr>
      </p:pic>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74124">
            <a:off x="5456951" y="4568942"/>
            <a:ext cx="759438" cy="1027359"/>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462" y="2343195"/>
            <a:ext cx="2388491" cy="2805490"/>
          </a:xfrm>
          <a:prstGeom prst="rect">
            <a:avLst/>
          </a:prstGeom>
        </p:spPr>
      </p:pic>
      <p:sp>
        <p:nvSpPr>
          <p:cNvPr id="32" name="Rounded Rectangle 31">
            <a:hlinkClick r:id="rId7" action="ppaction://hlinksldjump"/>
          </p:cNvPr>
          <p:cNvSpPr/>
          <p:nvPr/>
        </p:nvSpPr>
        <p:spPr>
          <a:xfrm>
            <a:off x="543417" y="5730170"/>
            <a:ext cx="2497756" cy="606637"/>
          </a:xfrm>
          <a:prstGeom prst="roundRect">
            <a:avLst>
              <a:gd name="adj" fmla="val 50000"/>
            </a:avLst>
          </a:prstGeom>
          <a:solidFill>
            <a:srgbClr val="4F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08215"/>
                </a:solidFill>
              </a:rPr>
              <a:t>Fix That Glitch</a:t>
            </a:r>
          </a:p>
        </p:txBody>
      </p:sp>
    </p:spTree>
    <p:extLst>
      <p:ext uri="{BB962C8B-B14F-4D97-AF65-F5344CB8AC3E}">
        <p14:creationId xmlns:p14="http://schemas.microsoft.com/office/powerpoint/2010/main" val="61772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3"/>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4"/>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15"/>
                                        </p:tgtEl>
                                        <p:attrNameLst>
                                          <p:attrName>r</p:attrName>
                                        </p:attrNameLst>
                                      </p:cBhvr>
                                    </p:animRot>
                                  </p:childTnLst>
                                </p:cTn>
                              </p:par>
                              <p:par>
                                <p:cTn id="11" presetID="2" presetClass="entr" presetSubtype="4" fill="hold" nodeType="withEffect">
                                  <p:stCondLst>
                                    <p:cond delay="40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1100" fill="hold"/>
                                        <p:tgtEl>
                                          <p:spTgt spid="30"/>
                                        </p:tgtEl>
                                        <p:attrNameLst>
                                          <p:attrName>ppt_x</p:attrName>
                                        </p:attrNameLst>
                                      </p:cBhvr>
                                      <p:tavLst>
                                        <p:tav tm="0">
                                          <p:val>
                                            <p:strVal val="#ppt_x"/>
                                          </p:val>
                                        </p:tav>
                                        <p:tav tm="100000">
                                          <p:val>
                                            <p:strVal val="#ppt_x"/>
                                          </p:val>
                                        </p:tav>
                                      </p:tavLst>
                                    </p:anim>
                                    <p:anim calcmode="lin" valueType="num">
                                      <p:cBhvr additive="base">
                                        <p:cTn id="14" dur="1100" fill="hold"/>
                                        <p:tgtEl>
                                          <p:spTgt spid="30"/>
                                        </p:tgtEl>
                                        <p:attrNameLst>
                                          <p:attrName>ppt_y</p:attrName>
                                        </p:attrNameLst>
                                      </p:cBhvr>
                                      <p:tavLst>
                                        <p:tav tm="0">
                                          <p:val>
                                            <p:strVal val="1+#ppt_h/2"/>
                                          </p:val>
                                        </p:tav>
                                        <p:tav tm="100000">
                                          <p:val>
                                            <p:strVal val="#ppt_y"/>
                                          </p:val>
                                        </p:tav>
                                      </p:tavLst>
                                    </p:anim>
                                  </p:childTnLst>
                                </p:cTn>
                              </p:par>
                              <p:par>
                                <p:cTn id="15" presetID="2" presetClass="exit" presetSubtype="1" fill="hold" nodeType="withEffect">
                                  <p:stCondLst>
                                    <p:cond delay="2000"/>
                                  </p:stCondLst>
                                  <p:childTnLst>
                                    <p:anim calcmode="lin" valueType="num">
                                      <p:cBhvr additive="base">
                                        <p:cTn id="16" dur="1200"/>
                                        <p:tgtEl>
                                          <p:spTgt spid="30"/>
                                        </p:tgtEl>
                                        <p:attrNameLst>
                                          <p:attrName>ppt_x</p:attrName>
                                        </p:attrNameLst>
                                      </p:cBhvr>
                                      <p:tavLst>
                                        <p:tav tm="0">
                                          <p:val>
                                            <p:strVal val="ppt_x"/>
                                          </p:val>
                                        </p:tav>
                                        <p:tav tm="100000">
                                          <p:val>
                                            <p:strVal val="ppt_x"/>
                                          </p:val>
                                        </p:tav>
                                      </p:tavLst>
                                    </p:anim>
                                    <p:anim calcmode="lin" valueType="num">
                                      <p:cBhvr additive="base">
                                        <p:cTn id="17" dur="1200"/>
                                        <p:tgtEl>
                                          <p:spTgt spid="30"/>
                                        </p:tgtEl>
                                        <p:attrNameLst>
                                          <p:attrName>ppt_y</p:attrName>
                                        </p:attrNameLst>
                                      </p:cBhvr>
                                      <p:tavLst>
                                        <p:tav tm="0">
                                          <p:val>
                                            <p:strVal val="ppt_y"/>
                                          </p:val>
                                        </p:tav>
                                        <p:tav tm="100000">
                                          <p:val>
                                            <p:strVal val="0-ppt_h/2"/>
                                          </p:val>
                                        </p:tav>
                                      </p:tavLst>
                                    </p:anim>
                                    <p:set>
                                      <p:cBhvr>
                                        <p:cTn id="18" dur="1" fill="hold">
                                          <p:stCondLst>
                                            <p:cond delay="1199"/>
                                          </p:stCondLst>
                                        </p:cTn>
                                        <p:tgtEl>
                                          <p:spTgt spid="30"/>
                                        </p:tgtEl>
                                        <p:attrNameLst>
                                          <p:attrName>style.visibility</p:attrName>
                                        </p:attrNameLst>
                                      </p:cBhvr>
                                      <p:to>
                                        <p:strVal val="hidden"/>
                                      </p:to>
                                    </p:set>
                                  </p:childTnLst>
                                </p:cTn>
                              </p:par>
                              <p:par>
                                <p:cTn id="19" presetID="10" presetClass="entr" presetSubtype="0" fill="hold" grpId="0" nodeType="withEffect">
                                  <p:stCondLst>
                                    <p:cond delay="200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childTnLst>
                                </p:cTn>
                              </p:par>
                              <p:par>
                                <p:cTn id="22" presetID="10" presetClass="entr" presetSubtype="0" fill="hold" grpId="0" nodeType="withEffect">
                                  <p:stCondLst>
                                    <p:cond delay="200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childTnLst>
                                </p:cTn>
                              </p:par>
                              <p:par>
                                <p:cTn id="25" presetID="10" presetClass="entr" presetSubtype="0" fill="hold" grpId="0" nodeType="withEffect">
                                  <p:stCondLst>
                                    <p:cond delay="200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childTnLst>
                                </p:cTn>
                              </p:par>
                              <p:par>
                                <p:cTn id="28" presetID="10" presetClass="entr" presetSubtype="0" fill="hold" grpId="0" nodeType="withEffect">
                                  <p:stCondLst>
                                    <p:cond delay="200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000"/>
                                        <p:tgtEl>
                                          <p:spTgt spid="27"/>
                                        </p:tgtEl>
                                      </p:cBhvr>
                                    </p:animEffect>
                                  </p:childTnLst>
                                </p:cTn>
                              </p:par>
                              <p:par>
                                <p:cTn id="31" presetID="10" presetClass="entr" presetSubtype="0" fill="hold" grpId="0" nodeType="withEffect">
                                  <p:stCondLst>
                                    <p:cond delay="2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childTnLst>
                                </p:cTn>
                              </p:par>
                              <p:par>
                                <p:cTn id="34" presetID="10" presetClass="entr" presetSubtype="0" fill="hold" grpId="0" nodeType="withEffect">
                                  <p:stCondLst>
                                    <p:cond delay="200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childTnLst>
                                </p:cTn>
                              </p:par>
                              <p:par>
                                <p:cTn id="37" presetID="10" presetClass="entr" presetSubtype="0" fill="hold" grpId="0" nodeType="withEffect">
                                  <p:stCondLst>
                                    <p:cond delay="200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childTnLst>
                                </p:cTn>
                              </p:par>
                              <p:par>
                                <p:cTn id="40" presetID="10" presetClass="entr" presetSubtype="0" fill="hold" nodeType="withEffect">
                                  <p:stCondLst>
                                    <p:cond delay="200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childTnLst>
                                </p:cTn>
                              </p:par>
                              <p:par>
                                <p:cTn id="43" presetID="10" presetClass="entr" presetSubtype="0" fill="hold" nodeType="withEffect">
                                  <p:stCondLst>
                                    <p:cond delay="270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800"/>
                                        <p:tgtEl>
                                          <p:spTgt spid="31"/>
                                        </p:tgtEl>
                                      </p:cBhvr>
                                    </p:animEffect>
                                  </p:childTnLst>
                                </p:cTn>
                              </p:par>
                              <p:par>
                                <p:cTn id="46" presetID="10" presetClass="entr" presetSubtype="0" fill="hold" grpId="0" nodeType="withEffect">
                                  <p:stCondLst>
                                    <p:cond delay="270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800"/>
                                        <p:tgtEl>
                                          <p:spTgt spid="10"/>
                                        </p:tgtEl>
                                      </p:cBhvr>
                                    </p:animEffect>
                                  </p:childTnLst>
                                </p:cTn>
                              </p:par>
                              <p:par>
                                <p:cTn id="49" presetID="2" presetClass="entr" presetSubtype="4" fill="hold" grpId="0" nodeType="withEffect">
                                  <p:stCondLst>
                                    <p:cond delay="300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500" fill="hold"/>
                                        <p:tgtEl>
                                          <p:spTgt spid="32"/>
                                        </p:tgtEl>
                                        <p:attrNameLst>
                                          <p:attrName>ppt_x</p:attrName>
                                        </p:attrNameLst>
                                      </p:cBhvr>
                                      <p:tavLst>
                                        <p:tav tm="0">
                                          <p:val>
                                            <p:strVal val="#ppt_x"/>
                                          </p:val>
                                        </p:tav>
                                        <p:tav tm="100000">
                                          <p:val>
                                            <p:strVal val="#ppt_x"/>
                                          </p:val>
                                        </p:tav>
                                      </p:tavLst>
                                    </p:anim>
                                    <p:anim calcmode="lin" valueType="num">
                                      <p:cBhvr additive="base">
                                        <p:cTn id="52" dur="500" fill="hold"/>
                                        <p:tgtEl>
                                          <p:spTgt spid="32"/>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3000"/>
                                  </p:stCondLst>
                                  <p:childTnLst>
                                    <p:set>
                                      <p:cBhvr>
                                        <p:cTn id="54" dur="1" fill="hold">
                                          <p:stCondLst>
                                            <p:cond delay="0"/>
                                          </p:stCondLst>
                                        </p:cTn>
                                        <p:tgtEl>
                                          <p:spTgt spid="29"/>
                                        </p:tgtEl>
                                        <p:attrNameLst>
                                          <p:attrName>style.visibility</p:attrName>
                                        </p:attrNameLst>
                                      </p:cBhvr>
                                      <p:to>
                                        <p:strVal val="visible"/>
                                      </p:to>
                                    </p:set>
                                    <p:anim calcmode="lin" valueType="num">
                                      <p:cBhvr additive="base">
                                        <p:cTn id="55" dur="500" fill="hold"/>
                                        <p:tgtEl>
                                          <p:spTgt spid="29"/>
                                        </p:tgtEl>
                                        <p:attrNameLst>
                                          <p:attrName>ppt_x</p:attrName>
                                        </p:attrNameLst>
                                      </p:cBhvr>
                                      <p:tavLst>
                                        <p:tav tm="0">
                                          <p:val>
                                            <p:strVal val="#ppt_x"/>
                                          </p:val>
                                        </p:tav>
                                        <p:tav tm="100000">
                                          <p:val>
                                            <p:strVal val="#ppt_x"/>
                                          </p:val>
                                        </p:tav>
                                      </p:tavLst>
                                    </p:anim>
                                    <p:anim calcmode="lin" valueType="num">
                                      <p:cBhvr additive="base">
                                        <p:cTn id="56" dur="500" fill="hold"/>
                                        <p:tgtEl>
                                          <p:spTgt spid="29"/>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300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fill="hold"/>
                                        <p:tgtEl>
                                          <p:spTgt spid="28"/>
                                        </p:tgtEl>
                                        <p:attrNameLst>
                                          <p:attrName>ppt_x</p:attrName>
                                        </p:attrNameLst>
                                      </p:cBhvr>
                                      <p:tavLst>
                                        <p:tav tm="0">
                                          <p:val>
                                            <p:strVal val="#ppt_x"/>
                                          </p:val>
                                        </p:tav>
                                        <p:tav tm="100000">
                                          <p:val>
                                            <p:strVal val="#ppt_x"/>
                                          </p:val>
                                        </p:tav>
                                      </p:tavLst>
                                    </p:anim>
                                    <p:anim calcmode="lin" valueType="num">
                                      <p:cBhvr additive="base">
                                        <p:cTn id="6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18" grpId="0" animBg="1"/>
      <p:bldP spid="19" grpId="0" animBg="1"/>
      <p:bldP spid="20" grpId="0" animBg="1"/>
      <p:bldP spid="21" grpId="0" animBg="1"/>
      <p:bldP spid="22" grpId="0" animBg="1"/>
      <p:bldP spid="27" grpId="0" animBg="1"/>
      <p:bldP spid="3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7198" y="3374051"/>
            <a:ext cx="8262150" cy="3041498"/>
          </a:xfrm>
          <a:prstGeom prst="roundRect">
            <a:avLst>
              <a:gd name="adj" fmla="val 5261"/>
            </a:avLst>
          </a:prstGeom>
          <a:gradFill flip="none" rotWithShape="1">
            <a:gsLst>
              <a:gs pos="83000">
                <a:schemeClr val="bg1">
                  <a:alpha val="0"/>
                </a:schemeClr>
              </a:gs>
              <a:gs pos="0">
                <a:schemeClr val="accent5">
                  <a:lumMod val="60000"/>
                  <a:lumOff val="40000"/>
                </a:schemeClr>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solidFill>
                  <a:srgbClr val="0076B0"/>
                </a:solidFill>
              </a:rPr>
              <a:t>North America Quiz</a:t>
            </a:r>
          </a:p>
        </p:txBody>
      </p:sp>
      <p:sp>
        <p:nvSpPr>
          <p:cNvPr id="4" name="Snip Diagonal Corner Rectangle 3"/>
          <p:cNvSpPr/>
          <p:nvPr/>
        </p:nvSpPr>
        <p:spPr>
          <a:xfrm>
            <a:off x="1318094" y="1564562"/>
            <a:ext cx="6949606" cy="3558282"/>
          </a:xfrm>
          <a:prstGeom prst="snip2DiagRect">
            <a:avLst>
              <a:gd name="adj1" fmla="val 15996"/>
              <a:gd name="adj2" fmla="val 14597"/>
            </a:avLst>
          </a:prstGeom>
          <a:gradFill>
            <a:gsLst>
              <a:gs pos="0">
                <a:schemeClr val="tx1">
                  <a:lumMod val="50000"/>
                  <a:lumOff val="50000"/>
                </a:schemeClr>
              </a:gs>
              <a:gs pos="100000">
                <a:schemeClr val="bg1">
                  <a:lumMod val="85000"/>
                </a:schemeClr>
              </a:gs>
            </a:gsLst>
            <a:lin ang="5400000" scaled="1"/>
          </a:gradFill>
          <a:ln w="76200" cap="rnd">
            <a:solidFill>
              <a:srgbClr val="6E6D6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Parallelogram 16"/>
          <p:cNvSpPr/>
          <p:nvPr/>
        </p:nvSpPr>
        <p:spPr>
          <a:xfrm>
            <a:off x="714287" y="1494921"/>
            <a:ext cx="6070297" cy="624632"/>
          </a:xfrm>
          <a:prstGeom prst="parallelogram">
            <a:avLst>
              <a:gd name="adj" fmla="val 68332"/>
            </a:avLst>
          </a:prstGeom>
          <a:solidFill>
            <a:srgbClr val="0076B0"/>
          </a:solidFill>
          <a:ln w="76200" cap="rnd">
            <a:solidFill>
              <a:srgbClr val="BFBFB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Link up the picture, its name and location.</a:t>
            </a:r>
          </a:p>
        </p:txBody>
      </p:sp>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rcRect l="14936" t="4488" r="5174" b="3507"/>
          <a:stretch>
            <a:fillRect/>
          </a:stretch>
        </p:blipFill>
        <p:spPr>
          <a:xfrm>
            <a:off x="4102908" y="3620090"/>
            <a:ext cx="2055625" cy="1330396"/>
          </a:xfrm>
          <a:custGeom>
            <a:avLst/>
            <a:gdLst>
              <a:gd name="connsiteX0" fmla="*/ 331588 w 2055625"/>
              <a:gd name="connsiteY0" fmla="*/ 0 h 1330396"/>
              <a:gd name="connsiteX1" fmla="*/ 1906381 w 2055625"/>
              <a:gd name="connsiteY1" fmla="*/ 0 h 1330396"/>
              <a:gd name="connsiteX2" fmla="*/ 2055625 w 2055625"/>
              <a:gd name="connsiteY2" fmla="*/ 149244 h 1330396"/>
              <a:gd name="connsiteX3" fmla="*/ 2055625 w 2055625"/>
              <a:gd name="connsiteY3" fmla="*/ 998808 h 1330396"/>
              <a:gd name="connsiteX4" fmla="*/ 1724037 w 2055625"/>
              <a:gd name="connsiteY4" fmla="*/ 1330396 h 1330396"/>
              <a:gd name="connsiteX5" fmla="*/ 149244 w 2055625"/>
              <a:gd name="connsiteY5" fmla="*/ 1330396 h 1330396"/>
              <a:gd name="connsiteX6" fmla="*/ 0 w 2055625"/>
              <a:gd name="connsiteY6" fmla="*/ 1181152 h 1330396"/>
              <a:gd name="connsiteX7" fmla="*/ 0 w 2055625"/>
              <a:gd name="connsiteY7" fmla="*/ 331588 h 1330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5625" h="1330396">
                <a:moveTo>
                  <a:pt x="331588" y="0"/>
                </a:moveTo>
                <a:lnTo>
                  <a:pt x="1906381" y="0"/>
                </a:lnTo>
                <a:lnTo>
                  <a:pt x="2055625" y="149244"/>
                </a:lnTo>
                <a:lnTo>
                  <a:pt x="2055625" y="998808"/>
                </a:lnTo>
                <a:lnTo>
                  <a:pt x="1724037" y="1330396"/>
                </a:lnTo>
                <a:lnTo>
                  <a:pt x="149244" y="1330396"/>
                </a:lnTo>
                <a:lnTo>
                  <a:pt x="0" y="1181152"/>
                </a:lnTo>
                <a:lnTo>
                  <a:pt x="0" y="331588"/>
                </a:lnTo>
                <a:close/>
              </a:path>
            </a:pathLst>
          </a:custGeom>
          <a:ln w="76200">
            <a:solidFill>
              <a:srgbClr val="6E6D6D"/>
            </a:solidFill>
          </a:ln>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rcRect l="8168" t="4306" r="12184" b="4306"/>
          <a:stretch>
            <a:fillRect/>
          </a:stretch>
        </p:blipFill>
        <p:spPr>
          <a:xfrm>
            <a:off x="6377468" y="1341788"/>
            <a:ext cx="2055625" cy="1330396"/>
          </a:xfrm>
          <a:custGeom>
            <a:avLst/>
            <a:gdLst>
              <a:gd name="connsiteX0" fmla="*/ 331588 w 2055625"/>
              <a:gd name="connsiteY0" fmla="*/ 0 h 1330396"/>
              <a:gd name="connsiteX1" fmla="*/ 1906381 w 2055625"/>
              <a:gd name="connsiteY1" fmla="*/ 0 h 1330396"/>
              <a:gd name="connsiteX2" fmla="*/ 2055625 w 2055625"/>
              <a:gd name="connsiteY2" fmla="*/ 149244 h 1330396"/>
              <a:gd name="connsiteX3" fmla="*/ 2055625 w 2055625"/>
              <a:gd name="connsiteY3" fmla="*/ 998808 h 1330396"/>
              <a:gd name="connsiteX4" fmla="*/ 1724037 w 2055625"/>
              <a:gd name="connsiteY4" fmla="*/ 1330396 h 1330396"/>
              <a:gd name="connsiteX5" fmla="*/ 149244 w 2055625"/>
              <a:gd name="connsiteY5" fmla="*/ 1330396 h 1330396"/>
              <a:gd name="connsiteX6" fmla="*/ 0 w 2055625"/>
              <a:gd name="connsiteY6" fmla="*/ 1181152 h 1330396"/>
              <a:gd name="connsiteX7" fmla="*/ 0 w 2055625"/>
              <a:gd name="connsiteY7" fmla="*/ 331588 h 1330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5625" h="1330396">
                <a:moveTo>
                  <a:pt x="331588" y="0"/>
                </a:moveTo>
                <a:lnTo>
                  <a:pt x="1906381" y="0"/>
                </a:lnTo>
                <a:lnTo>
                  <a:pt x="2055625" y="149244"/>
                </a:lnTo>
                <a:lnTo>
                  <a:pt x="2055625" y="998808"/>
                </a:lnTo>
                <a:lnTo>
                  <a:pt x="1724037" y="1330396"/>
                </a:lnTo>
                <a:lnTo>
                  <a:pt x="149244" y="1330396"/>
                </a:lnTo>
                <a:lnTo>
                  <a:pt x="0" y="1181152"/>
                </a:lnTo>
                <a:lnTo>
                  <a:pt x="0" y="331588"/>
                </a:lnTo>
                <a:close/>
              </a:path>
            </a:pathLst>
          </a:custGeom>
          <a:ln w="76200">
            <a:solidFill>
              <a:srgbClr val="6E6D6D"/>
            </a:solidFill>
          </a:ln>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rcRect l="5105" t="5563" r="6604" b="8457"/>
          <a:stretch>
            <a:fillRect/>
          </a:stretch>
        </p:blipFill>
        <p:spPr>
          <a:xfrm>
            <a:off x="6377470" y="2891608"/>
            <a:ext cx="2055625" cy="1330396"/>
          </a:xfrm>
          <a:custGeom>
            <a:avLst/>
            <a:gdLst>
              <a:gd name="connsiteX0" fmla="*/ 331588 w 2055625"/>
              <a:gd name="connsiteY0" fmla="*/ 0 h 1330396"/>
              <a:gd name="connsiteX1" fmla="*/ 1906381 w 2055625"/>
              <a:gd name="connsiteY1" fmla="*/ 0 h 1330396"/>
              <a:gd name="connsiteX2" fmla="*/ 2055625 w 2055625"/>
              <a:gd name="connsiteY2" fmla="*/ 149244 h 1330396"/>
              <a:gd name="connsiteX3" fmla="*/ 2055625 w 2055625"/>
              <a:gd name="connsiteY3" fmla="*/ 998808 h 1330396"/>
              <a:gd name="connsiteX4" fmla="*/ 1724037 w 2055625"/>
              <a:gd name="connsiteY4" fmla="*/ 1330396 h 1330396"/>
              <a:gd name="connsiteX5" fmla="*/ 149244 w 2055625"/>
              <a:gd name="connsiteY5" fmla="*/ 1330396 h 1330396"/>
              <a:gd name="connsiteX6" fmla="*/ 0 w 2055625"/>
              <a:gd name="connsiteY6" fmla="*/ 1181152 h 1330396"/>
              <a:gd name="connsiteX7" fmla="*/ 0 w 2055625"/>
              <a:gd name="connsiteY7" fmla="*/ 331588 h 1330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5625" h="1330396">
                <a:moveTo>
                  <a:pt x="331588" y="0"/>
                </a:moveTo>
                <a:lnTo>
                  <a:pt x="1906381" y="0"/>
                </a:lnTo>
                <a:lnTo>
                  <a:pt x="2055625" y="149244"/>
                </a:lnTo>
                <a:lnTo>
                  <a:pt x="2055625" y="998808"/>
                </a:lnTo>
                <a:lnTo>
                  <a:pt x="1724037" y="1330396"/>
                </a:lnTo>
                <a:lnTo>
                  <a:pt x="149244" y="1330396"/>
                </a:lnTo>
                <a:lnTo>
                  <a:pt x="0" y="1181152"/>
                </a:lnTo>
                <a:lnTo>
                  <a:pt x="0" y="331588"/>
                </a:lnTo>
                <a:close/>
              </a:path>
            </a:pathLst>
          </a:custGeom>
          <a:ln w="76200">
            <a:solidFill>
              <a:srgbClr val="6E6D6D"/>
            </a:solidFill>
          </a:ln>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rcRect l="4386" t="4889" r="4167" b="6335"/>
          <a:stretch>
            <a:fillRect/>
          </a:stretch>
        </p:blipFill>
        <p:spPr>
          <a:xfrm>
            <a:off x="4103713" y="2062501"/>
            <a:ext cx="2055625" cy="1330396"/>
          </a:xfrm>
          <a:custGeom>
            <a:avLst/>
            <a:gdLst>
              <a:gd name="connsiteX0" fmla="*/ 331588 w 2055625"/>
              <a:gd name="connsiteY0" fmla="*/ 0 h 1330396"/>
              <a:gd name="connsiteX1" fmla="*/ 1906381 w 2055625"/>
              <a:gd name="connsiteY1" fmla="*/ 0 h 1330396"/>
              <a:gd name="connsiteX2" fmla="*/ 2055625 w 2055625"/>
              <a:gd name="connsiteY2" fmla="*/ 149244 h 1330396"/>
              <a:gd name="connsiteX3" fmla="*/ 2055625 w 2055625"/>
              <a:gd name="connsiteY3" fmla="*/ 998808 h 1330396"/>
              <a:gd name="connsiteX4" fmla="*/ 1724037 w 2055625"/>
              <a:gd name="connsiteY4" fmla="*/ 1330396 h 1330396"/>
              <a:gd name="connsiteX5" fmla="*/ 149244 w 2055625"/>
              <a:gd name="connsiteY5" fmla="*/ 1330396 h 1330396"/>
              <a:gd name="connsiteX6" fmla="*/ 0 w 2055625"/>
              <a:gd name="connsiteY6" fmla="*/ 1181152 h 1330396"/>
              <a:gd name="connsiteX7" fmla="*/ 0 w 2055625"/>
              <a:gd name="connsiteY7" fmla="*/ 331588 h 1330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5625" h="1330396">
                <a:moveTo>
                  <a:pt x="331588" y="0"/>
                </a:moveTo>
                <a:lnTo>
                  <a:pt x="1906381" y="0"/>
                </a:lnTo>
                <a:lnTo>
                  <a:pt x="2055625" y="149244"/>
                </a:lnTo>
                <a:lnTo>
                  <a:pt x="2055625" y="998808"/>
                </a:lnTo>
                <a:lnTo>
                  <a:pt x="1724037" y="1330396"/>
                </a:lnTo>
                <a:lnTo>
                  <a:pt x="149244" y="1330396"/>
                </a:lnTo>
                <a:lnTo>
                  <a:pt x="0" y="1181152"/>
                </a:lnTo>
                <a:lnTo>
                  <a:pt x="0" y="331588"/>
                </a:lnTo>
                <a:close/>
              </a:path>
            </a:pathLst>
          </a:custGeom>
          <a:ln w="76200">
            <a:solidFill>
              <a:srgbClr val="6E6D6D"/>
            </a:solidFill>
          </a:ln>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rcRect l="3999" t="24123" r="9086" b="19326"/>
          <a:stretch>
            <a:fillRect/>
          </a:stretch>
        </p:blipFill>
        <p:spPr>
          <a:xfrm>
            <a:off x="6377469" y="4442705"/>
            <a:ext cx="2055625" cy="1330396"/>
          </a:xfrm>
          <a:custGeom>
            <a:avLst/>
            <a:gdLst>
              <a:gd name="connsiteX0" fmla="*/ 331588 w 2055625"/>
              <a:gd name="connsiteY0" fmla="*/ 0 h 1330396"/>
              <a:gd name="connsiteX1" fmla="*/ 1906381 w 2055625"/>
              <a:gd name="connsiteY1" fmla="*/ 0 h 1330396"/>
              <a:gd name="connsiteX2" fmla="*/ 2055625 w 2055625"/>
              <a:gd name="connsiteY2" fmla="*/ 149244 h 1330396"/>
              <a:gd name="connsiteX3" fmla="*/ 2055625 w 2055625"/>
              <a:gd name="connsiteY3" fmla="*/ 998808 h 1330396"/>
              <a:gd name="connsiteX4" fmla="*/ 1724037 w 2055625"/>
              <a:gd name="connsiteY4" fmla="*/ 1330396 h 1330396"/>
              <a:gd name="connsiteX5" fmla="*/ 149244 w 2055625"/>
              <a:gd name="connsiteY5" fmla="*/ 1330396 h 1330396"/>
              <a:gd name="connsiteX6" fmla="*/ 0 w 2055625"/>
              <a:gd name="connsiteY6" fmla="*/ 1181152 h 1330396"/>
              <a:gd name="connsiteX7" fmla="*/ 0 w 2055625"/>
              <a:gd name="connsiteY7" fmla="*/ 331588 h 1330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5625" h="1330396">
                <a:moveTo>
                  <a:pt x="331588" y="0"/>
                </a:moveTo>
                <a:lnTo>
                  <a:pt x="1906381" y="0"/>
                </a:lnTo>
                <a:lnTo>
                  <a:pt x="2055625" y="149244"/>
                </a:lnTo>
                <a:lnTo>
                  <a:pt x="2055625" y="998808"/>
                </a:lnTo>
                <a:lnTo>
                  <a:pt x="1724037" y="1330396"/>
                </a:lnTo>
                <a:lnTo>
                  <a:pt x="149244" y="1330396"/>
                </a:lnTo>
                <a:lnTo>
                  <a:pt x="0" y="1181152"/>
                </a:lnTo>
                <a:lnTo>
                  <a:pt x="0" y="331588"/>
                </a:lnTo>
                <a:close/>
              </a:path>
            </a:pathLst>
          </a:custGeom>
          <a:ln w="76200">
            <a:solidFill>
              <a:srgbClr val="6E6D6D"/>
            </a:solidFill>
          </a:ln>
        </p:spPr>
      </p:pic>
      <p:sp>
        <p:nvSpPr>
          <p:cNvPr id="33" name="North America"/>
          <p:cNvSpPr/>
          <p:nvPr/>
        </p:nvSpPr>
        <p:spPr>
          <a:xfrm>
            <a:off x="991743" y="2231079"/>
            <a:ext cx="2960708" cy="496620"/>
          </a:xfrm>
          <a:prstGeom prst="roundRect">
            <a:avLst>
              <a:gd name="adj" fmla="val 50000"/>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Glass Window Bridge</a:t>
            </a:r>
          </a:p>
        </p:txBody>
      </p:sp>
      <p:sp>
        <p:nvSpPr>
          <p:cNvPr id="34" name="North America"/>
          <p:cNvSpPr/>
          <p:nvPr/>
        </p:nvSpPr>
        <p:spPr>
          <a:xfrm>
            <a:off x="1553769" y="2791705"/>
            <a:ext cx="1829770" cy="496620"/>
          </a:xfrm>
          <a:prstGeom prst="roundRect">
            <a:avLst>
              <a:gd name="adj" fmla="val 50000"/>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Chichen</a:t>
            </a:r>
            <a:r>
              <a:rPr lang="en-GB" dirty="0"/>
              <a:t> Itza</a:t>
            </a:r>
          </a:p>
        </p:txBody>
      </p:sp>
      <p:sp>
        <p:nvSpPr>
          <p:cNvPr id="35" name="North America"/>
          <p:cNvSpPr/>
          <p:nvPr/>
        </p:nvSpPr>
        <p:spPr>
          <a:xfrm>
            <a:off x="1490099" y="3360720"/>
            <a:ext cx="1957109" cy="496620"/>
          </a:xfrm>
          <a:prstGeom prst="roundRect">
            <a:avLst>
              <a:gd name="adj" fmla="val 50000"/>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latin typeface="Twinkl" pitchFamily="50" charset="0"/>
                <a:ea typeface="Calibri" panose="020F0502020204030204" pitchFamily="34" charset="0"/>
                <a:cs typeface="Times New Roman" panose="02020603050405020304" pitchFamily="18" charset="0"/>
              </a:rPr>
              <a:t>Arenal</a:t>
            </a:r>
            <a:r>
              <a:rPr lang="en-GB" dirty="0">
                <a:latin typeface="Twinkl" pitchFamily="50" charset="0"/>
                <a:ea typeface="Calibri" panose="020F0502020204030204" pitchFamily="34" charset="0"/>
                <a:cs typeface="Times New Roman" panose="02020603050405020304" pitchFamily="18" charset="0"/>
              </a:rPr>
              <a:t> Volcano</a:t>
            </a:r>
            <a:endParaRPr lang="en-GB" dirty="0"/>
          </a:p>
        </p:txBody>
      </p:sp>
      <p:sp>
        <p:nvSpPr>
          <p:cNvPr id="36" name="North America"/>
          <p:cNvSpPr/>
          <p:nvPr/>
        </p:nvSpPr>
        <p:spPr>
          <a:xfrm>
            <a:off x="1271966" y="3926981"/>
            <a:ext cx="2393374" cy="496620"/>
          </a:xfrm>
          <a:prstGeom prst="roundRect">
            <a:avLst>
              <a:gd name="adj" fmla="val 50000"/>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Banff National Park</a:t>
            </a:r>
          </a:p>
        </p:txBody>
      </p:sp>
      <p:sp>
        <p:nvSpPr>
          <p:cNvPr id="37" name="North America"/>
          <p:cNvSpPr/>
          <p:nvPr/>
        </p:nvSpPr>
        <p:spPr>
          <a:xfrm>
            <a:off x="1644951" y="4499745"/>
            <a:ext cx="1647403" cy="496620"/>
          </a:xfrm>
          <a:prstGeom prst="roundRect">
            <a:avLst>
              <a:gd name="adj" fmla="val 50000"/>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Central Park</a:t>
            </a:r>
          </a:p>
        </p:txBody>
      </p:sp>
      <p:sp>
        <p:nvSpPr>
          <p:cNvPr id="38" name="North America"/>
          <p:cNvSpPr/>
          <p:nvPr/>
        </p:nvSpPr>
        <p:spPr>
          <a:xfrm>
            <a:off x="1549560" y="5259245"/>
            <a:ext cx="1070360" cy="496620"/>
          </a:xfrm>
          <a:prstGeom prst="roundRect">
            <a:avLst>
              <a:gd name="adj" fmla="val 50000"/>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USA</a:t>
            </a:r>
          </a:p>
        </p:txBody>
      </p:sp>
      <p:sp>
        <p:nvSpPr>
          <p:cNvPr id="39" name="North America"/>
          <p:cNvSpPr/>
          <p:nvPr/>
        </p:nvSpPr>
        <p:spPr>
          <a:xfrm>
            <a:off x="2717027" y="5259245"/>
            <a:ext cx="1408711" cy="496620"/>
          </a:xfrm>
          <a:prstGeom prst="roundRect">
            <a:avLst>
              <a:gd name="adj" fmla="val 50000"/>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Bahamas</a:t>
            </a:r>
          </a:p>
        </p:txBody>
      </p:sp>
      <p:sp>
        <p:nvSpPr>
          <p:cNvPr id="40" name="North America"/>
          <p:cNvSpPr/>
          <p:nvPr/>
        </p:nvSpPr>
        <p:spPr>
          <a:xfrm>
            <a:off x="4221026" y="5259245"/>
            <a:ext cx="1070360" cy="496620"/>
          </a:xfrm>
          <a:prstGeom prst="roundRect">
            <a:avLst>
              <a:gd name="adj" fmla="val 50000"/>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Mexico</a:t>
            </a:r>
          </a:p>
        </p:txBody>
      </p:sp>
      <p:sp>
        <p:nvSpPr>
          <p:cNvPr id="41" name="North America"/>
          <p:cNvSpPr/>
          <p:nvPr/>
        </p:nvSpPr>
        <p:spPr>
          <a:xfrm>
            <a:off x="2168629" y="5806555"/>
            <a:ext cx="1202767" cy="496620"/>
          </a:xfrm>
          <a:prstGeom prst="roundRect">
            <a:avLst>
              <a:gd name="adj" fmla="val 50000"/>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Canada</a:t>
            </a:r>
          </a:p>
        </p:txBody>
      </p:sp>
      <p:sp>
        <p:nvSpPr>
          <p:cNvPr id="43" name="North America"/>
          <p:cNvSpPr/>
          <p:nvPr/>
        </p:nvSpPr>
        <p:spPr>
          <a:xfrm>
            <a:off x="3460686" y="5807526"/>
            <a:ext cx="1403951" cy="496620"/>
          </a:xfrm>
          <a:prstGeom prst="roundRect">
            <a:avLst>
              <a:gd name="adj" fmla="val 50000"/>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Costa Rica</a:t>
            </a:r>
          </a:p>
        </p:txBody>
      </p:sp>
    </p:spTree>
    <p:extLst>
      <p:ext uri="{BB962C8B-B14F-4D97-AF65-F5344CB8AC3E}">
        <p14:creationId xmlns:p14="http://schemas.microsoft.com/office/powerpoint/2010/main" val="182911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5E-6 -2.59259E-6 L 0.49931 0.46898 " pathEditMode="relative" rAng="0" ptsTypes="AA">
                                      <p:cBhvr>
                                        <p:cTn id="6" dur="2000" fill="hold"/>
                                        <p:tgtEl>
                                          <p:spTgt spid="33"/>
                                        </p:tgtEl>
                                        <p:attrNameLst>
                                          <p:attrName>ppt_x</p:attrName>
                                          <p:attrName>ppt_y</p:attrName>
                                        </p:attrNameLst>
                                      </p:cBhvr>
                                      <p:rCtr x="24965" y="23449"/>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72222E-6 2.96296E-6 L 0.57135 0.01365 " pathEditMode="relative" rAng="0" ptsTypes="AA">
                                      <p:cBhvr>
                                        <p:cTn id="10" dur="2000" fill="hold"/>
                                        <p:tgtEl>
                                          <p:spTgt spid="34"/>
                                        </p:tgtEl>
                                        <p:attrNameLst>
                                          <p:attrName>ppt_x</p:attrName>
                                          <p:attrName>ppt_y</p:attrName>
                                        </p:attrNameLst>
                                      </p:cBhvr>
                                      <p:rCtr x="28559" y="671"/>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4.72222E-6 2.59259E-6 L 0.296 -0.19722 " pathEditMode="relative" rAng="0" ptsTypes="AA">
                                      <p:cBhvr>
                                        <p:cTn id="14" dur="2000" fill="hold"/>
                                        <p:tgtEl>
                                          <p:spTgt spid="35"/>
                                        </p:tgtEl>
                                        <p:attrNameLst>
                                          <p:attrName>ppt_x</p:attrName>
                                          <p:attrName>ppt_y</p:attrName>
                                        </p:attrNameLst>
                                      </p:cBhvr>
                                      <p:rCtr x="14792" y="-9861"/>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4.72222E-6 3.7037E-6 L 0.26944 0.09097 " pathEditMode="relative" rAng="0" ptsTypes="AA">
                                      <p:cBhvr>
                                        <p:cTn id="18" dur="2000" fill="hold"/>
                                        <p:tgtEl>
                                          <p:spTgt spid="36"/>
                                        </p:tgtEl>
                                        <p:attrNameLst>
                                          <p:attrName>ppt_x</p:attrName>
                                          <p:attrName>ppt_y</p:attrName>
                                        </p:attrNameLst>
                                      </p:cBhvr>
                                      <p:rCtr x="13472" y="4537"/>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4.72222E-6 3.7037E-7 L 0.57326 -0.49653 " pathEditMode="relative" rAng="0" ptsTypes="AA">
                                      <p:cBhvr>
                                        <p:cTn id="22" dur="2000" fill="hold"/>
                                        <p:tgtEl>
                                          <p:spTgt spid="37"/>
                                        </p:tgtEl>
                                        <p:attrNameLst>
                                          <p:attrName>ppt_x</p:attrName>
                                          <p:attrName>ppt_y</p:attrName>
                                        </p:attrNameLst>
                                      </p:cBhvr>
                                      <p:rCtr x="28663" y="-24838"/>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1.38889E-6 7.40741E-7 L 0.52483 -0.44838 " pathEditMode="relative" rAng="0" ptsTypes="AA">
                                      <p:cBhvr>
                                        <p:cTn id="26" dur="2000" fill="hold"/>
                                        <p:tgtEl>
                                          <p:spTgt spid="38"/>
                                        </p:tgtEl>
                                        <p:attrNameLst>
                                          <p:attrName>ppt_x</p:attrName>
                                          <p:attrName>ppt_y</p:attrName>
                                        </p:attrNameLst>
                                      </p:cBhvr>
                                      <p:rCtr x="26233" y="-22431"/>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1.94444E-6 7.40741E-7 L 0.48802 -0.13241 " pathEditMode="relative" rAng="0" ptsTypes="AA">
                                      <p:cBhvr>
                                        <p:cTn id="30" dur="2000" fill="hold"/>
                                        <p:tgtEl>
                                          <p:spTgt spid="39"/>
                                        </p:tgtEl>
                                        <p:attrNameLst>
                                          <p:attrName>ppt_x</p:attrName>
                                          <p:attrName>ppt_y</p:attrName>
                                        </p:attrNameLst>
                                      </p:cBhvr>
                                      <p:rCtr x="24392" y="-6620"/>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1.11111E-6 7.40741E-7 L 0.225 -0.20648 " pathEditMode="relative" rAng="0" ptsTypes="AA">
                                      <p:cBhvr>
                                        <p:cTn id="34" dur="2000" fill="hold"/>
                                        <p:tgtEl>
                                          <p:spTgt spid="40"/>
                                        </p:tgtEl>
                                        <p:attrNameLst>
                                          <p:attrName>ppt_x</p:attrName>
                                          <p:attrName>ppt_y</p:attrName>
                                        </p:attrNameLst>
                                      </p:cBhvr>
                                      <p:rCtr x="11250" y="-10324"/>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1.38889E-6 -3.7037E-7 L 0.2757 -0.3331 " pathEditMode="relative" rAng="0" ptsTypes="AA">
                                      <p:cBhvr>
                                        <p:cTn id="38" dur="2000" fill="hold"/>
                                        <p:tgtEl>
                                          <p:spTgt spid="41"/>
                                        </p:tgtEl>
                                        <p:attrNameLst>
                                          <p:attrName>ppt_x</p:attrName>
                                          <p:attrName>ppt_y</p:attrName>
                                        </p:attrNameLst>
                                      </p:cBhvr>
                                      <p:rCtr x="13785" y="-16667"/>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0" nodeType="clickEffect">
                                  <p:stCondLst>
                                    <p:cond delay="0"/>
                                  </p:stCondLst>
                                  <p:childTnLst>
                                    <p:animMotion origin="layout" path="M 1.66667E-6 -3.7037E-7 L 0.0316 -0.42292 " pathEditMode="relative" rAng="0" ptsTypes="AA">
                                      <p:cBhvr>
                                        <p:cTn id="42" dur="2000" fill="hold"/>
                                        <p:tgtEl>
                                          <p:spTgt spid="43"/>
                                        </p:tgtEl>
                                        <p:attrNameLst>
                                          <p:attrName>ppt_x</p:attrName>
                                          <p:attrName>ppt_y</p:attrName>
                                        </p:attrNameLst>
                                      </p:cBhvr>
                                      <p:rCtr x="1580" y="-21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P spid="38" grpId="0" animBg="1"/>
      <p:bldP spid="39" grpId="0" animBg="1"/>
      <p:bldP spid="40" grpId="0" animBg="1"/>
      <p:bldP spid="41" grpId="0" animBg="1"/>
      <p:bldP spid="4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0076B0"/>
                </a:solidFill>
              </a:rPr>
              <a:t>Continent Conundrum</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598"/>
          <a:stretch/>
        </p:blipFill>
        <p:spPr>
          <a:xfrm>
            <a:off x="704675" y="2282401"/>
            <a:ext cx="7508147" cy="4132014"/>
          </a:xfrm>
          <a:prstGeom prst="rect">
            <a:avLst/>
          </a:prstGeom>
        </p:spPr>
      </p:pic>
      <p:sp>
        <p:nvSpPr>
          <p:cNvPr id="10" name="Rounded Rectangle 9"/>
          <p:cNvSpPr/>
          <p:nvPr/>
        </p:nvSpPr>
        <p:spPr>
          <a:xfrm>
            <a:off x="1825540" y="1363344"/>
            <a:ext cx="5459696" cy="786624"/>
          </a:xfrm>
          <a:prstGeom prst="roundRect">
            <a:avLst>
              <a:gd name="adj" fmla="val 26077"/>
            </a:avLst>
          </a:prstGeom>
          <a:solidFill>
            <a:srgbClr val="0076B0"/>
          </a:solidFill>
          <a:ln w="762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Not cool! Grandmaster Glitch has muddled up the map. </a:t>
            </a:r>
            <a:br>
              <a:rPr lang="en-GB" sz="1600" dirty="0"/>
            </a:br>
            <a:r>
              <a:rPr lang="en-GB" sz="1600" b="1" dirty="0"/>
              <a:t>Can you fix it? </a:t>
            </a:r>
          </a:p>
        </p:txBody>
      </p:sp>
      <p:pic>
        <p:nvPicPr>
          <p:cNvPr id="13" name="Picture 12"/>
          <p:cNvPicPr>
            <a:picLocks noChangeAspect="1"/>
          </p:cNvPicPr>
          <p:nvPr/>
        </p:nvPicPr>
        <p:blipFill>
          <a:blip r:embed="rId3"/>
          <a:stretch>
            <a:fillRect/>
          </a:stretch>
        </p:blipFill>
        <p:spPr>
          <a:xfrm>
            <a:off x="7606336" y="1306081"/>
            <a:ext cx="813465" cy="814316"/>
          </a:xfrm>
          <a:prstGeom prst="rect">
            <a:avLst/>
          </a:prstGeom>
        </p:spPr>
      </p:pic>
      <p:pic>
        <p:nvPicPr>
          <p:cNvPr id="14" name="Picture 13"/>
          <p:cNvPicPr>
            <a:picLocks noChangeAspect="1"/>
          </p:cNvPicPr>
          <p:nvPr/>
        </p:nvPicPr>
        <p:blipFill>
          <a:blip r:embed="rId3"/>
          <a:stretch>
            <a:fillRect/>
          </a:stretch>
        </p:blipFill>
        <p:spPr>
          <a:xfrm>
            <a:off x="1134154" y="5336717"/>
            <a:ext cx="574485" cy="575086"/>
          </a:xfrm>
          <a:prstGeom prst="rect">
            <a:avLst/>
          </a:prstGeom>
        </p:spPr>
      </p:pic>
      <p:pic>
        <p:nvPicPr>
          <p:cNvPr id="15" name="Picture 14"/>
          <p:cNvPicPr>
            <a:picLocks noChangeAspect="1"/>
          </p:cNvPicPr>
          <p:nvPr/>
        </p:nvPicPr>
        <p:blipFill>
          <a:blip r:embed="rId3"/>
          <a:stretch>
            <a:fillRect/>
          </a:stretch>
        </p:blipFill>
        <p:spPr>
          <a:xfrm>
            <a:off x="855057" y="4845229"/>
            <a:ext cx="726726" cy="727486"/>
          </a:xfrm>
          <a:prstGeom prst="rect">
            <a:avLst/>
          </a:prstGeom>
        </p:spPr>
      </p:pic>
      <p:grpSp>
        <p:nvGrpSpPr>
          <p:cNvPr id="31" name="Group 30"/>
          <p:cNvGrpSpPr/>
          <p:nvPr/>
        </p:nvGrpSpPr>
        <p:grpSpPr>
          <a:xfrm>
            <a:off x="6598007" y="1757988"/>
            <a:ext cx="1957412" cy="2337529"/>
            <a:chOff x="6598007" y="1757988"/>
            <a:chExt cx="1957412" cy="2337529"/>
          </a:xfrm>
        </p:grpSpPr>
        <p:sp>
          <p:nvSpPr>
            <p:cNvPr id="6" name="Oval 5"/>
            <p:cNvSpPr/>
            <p:nvPr/>
          </p:nvSpPr>
          <p:spPr>
            <a:xfrm>
              <a:off x="6674518" y="1757988"/>
              <a:ext cx="1880901" cy="1880901"/>
            </a:xfrm>
            <a:prstGeom prst="ellipse">
              <a:avLst/>
            </a:prstGeom>
            <a:gradFill>
              <a:gsLst>
                <a:gs pos="50000">
                  <a:schemeClr val="bg1">
                    <a:lumMod val="85000"/>
                  </a:schemeClr>
                </a:gs>
                <a:gs pos="100000">
                  <a:schemeClr val="tx1">
                    <a:lumMod val="75000"/>
                    <a:lumOff val="25000"/>
                  </a:schemeClr>
                </a:gs>
                <a:gs pos="0">
                  <a:schemeClr val="tx1">
                    <a:lumMod val="75000"/>
                    <a:lumOff val="25000"/>
                  </a:schemeClr>
                </a:gs>
              </a:gsLst>
              <a:lin ang="16200000" scaled="1"/>
            </a:gra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6598007" y="1762491"/>
              <a:ext cx="1827364" cy="2333026"/>
            </a:xfrm>
            <a:custGeom>
              <a:avLst/>
              <a:gdLst>
                <a:gd name="connsiteX0" fmla="*/ 1827364 w 1827364"/>
                <a:gd name="connsiteY0" fmla="*/ 2326571 h 2333026"/>
                <a:gd name="connsiteX1" fmla="*/ 1827364 w 1827364"/>
                <a:gd name="connsiteY1" fmla="*/ 2333026 h 2333026"/>
                <a:gd name="connsiteX2" fmla="*/ 1818757 w 1827364"/>
                <a:gd name="connsiteY2" fmla="*/ 2333026 h 2333026"/>
                <a:gd name="connsiteX3" fmla="*/ 0 w 1827364"/>
                <a:gd name="connsiteY3" fmla="*/ 0 h 2333026"/>
                <a:gd name="connsiteX4" fmla="*/ 1827364 w 1827364"/>
                <a:gd name="connsiteY4" fmla="*/ 0 h 2333026"/>
                <a:gd name="connsiteX5" fmla="*/ 1827364 w 1827364"/>
                <a:gd name="connsiteY5" fmla="*/ 2151727 h 2333026"/>
                <a:gd name="connsiteX6" fmla="*/ 1696099 w 1827364"/>
                <a:gd name="connsiteY6" fmla="*/ 1951976 h 2333026"/>
                <a:gd name="connsiteX7" fmla="*/ 1518047 w 1827364"/>
                <a:gd name="connsiteY7" fmla="*/ 1798067 h 2333026"/>
                <a:gd name="connsiteX8" fmla="*/ 1513445 w 1827364"/>
                <a:gd name="connsiteY8" fmla="*/ 1801848 h 2333026"/>
                <a:gd name="connsiteX9" fmla="*/ 1478816 w 1827364"/>
                <a:gd name="connsiteY9" fmla="*/ 1701496 h 2333026"/>
                <a:gd name="connsiteX10" fmla="*/ 1448638 w 1827364"/>
                <a:gd name="connsiteY10" fmla="*/ 1719603 h 2333026"/>
                <a:gd name="connsiteX11" fmla="*/ 1349049 w 1827364"/>
                <a:gd name="connsiteY11" fmla="*/ 1764871 h 2333026"/>
                <a:gd name="connsiteX12" fmla="*/ 1270586 w 1827364"/>
                <a:gd name="connsiteY12" fmla="*/ 1798067 h 2333026"/>
                <a:gd name="connsiteX13" fmla="*/ 1186087 w 1827364"/>
                <a:gd name="connsiteY13" fmla="*/ 1813156 h 2333026"/>
                <a:gd name="connsiteX14" fmla="*/ 1098570 w 1827364"/>
                <a:gd name="connsiteY14" fmla="*/ 1828245 h 2333026"/>
                <a:gd name="connsiteX15" fmla="*/ 980875 w 1827364"/>
                <a:gd name="connsiteY15" fmla="*/ 1828245 h 2333026"/>
                <a:gd name="connsiteX16" fmla="*/ 878269 w 1827364"/>
                <a:gd name="connsiteY16" fmla="*/ 1822209 h 2333026"/>
                <a:gd name="connsiteX17" fmla="*/ 781699 w 1827364"/>
                <a:gd name="connsiteY17" fmla="*/ 1801084 h 2333026"/>
                <a:gd name="connsiteX18" fmla="*/ 688146 w 1827364"/>
                <a:gd name="connsiteY18" fmla="*/ 1764871 h 2333026"/>
                <a:gd name="connsiteX19" fmla="*/ 606665 w 1827364"/>
                <a:gd name="connsiteY19" fmla="*/ 1728657 h 2333026"/>
                <a:gd name="connsiteX20" fmla="*/ 552344 w 1827364"/>
                <a:gd name="connsiteY20" fmla="*/ 1695461 h 2333026"/>
                <a:gd name="connsiteX21" fmla="*/ 488970 w 1827364"/>
                <a:gd name="connsiteY21" fmla="*/ 1653211 h 2333026"/>
                <a:gd name="connsiteX22" fmla="*/ 434649 w 1827364"/>
                <a:gd name="connsiteY22" fmla="*/ 1601908 h 2333026"/>
                <a:gd name="connsiteX23" fmla="*/ 410507 w 1827364"/>
                <a:gd name="connsiteY23" fmla="*/ 1680372 h 2333026"/>
                <a:gd name="connsiteX24" fmla="*/ 404471 w 1827364"/>
                <a:gd name="connsiteY24" fmla="*/ 1779960 h 2333026"/>
                <a:gd name="connsiteX25" fmla="*/ 319972 w 1827364"/>
                <a:gd name="connsiteY25" fmla="*/ 2027421 h 2333026"/>
                <a:gd name="connsiteX26" fmla="*/ 325517 w 1827364"/>
                <a:gd name="connsiteY26" fmla="*/ 2040727 h 2333026"/>
                <a:gd name="connsiteX27" fmla="*/ 229438 w 1827364"/>
                <a:gd name="connsiteY27" fmla="*/ 2181330 h 2333026"/>
                <a:gd name="connsiteX28" fmla="*/ 226576 w 1827364"/>
                <a:gd name="connsiteY28" fmla="*/ 2333026 h 2333026"/>
                <a:gd name="connsiteX29" fmla="*/ 0 w 1827364"/>
                <a:gd name="connsiteY29" fmla="*/ 2333026 h 2333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27364" h="2333026">
                  <a:moveTo>
                    <a:pt x="1827364" y="2326571"/>
                  </a:moveTo>
                  <a:lnTo>
                    <a:pt x="1827364" y="2333026"/>
                  </a:lnTo>
                  <a:lnTo>
                    <a:pt x="1818757" y="2333026"/>
                  </a:lnTo>
                  <a:close/>
                  <a:moveTo>
                    <a:pt x="0" y="0"/>
                  </a:moveTo>
                  <a:lnTo>
                    <a:pt x="1827364" y="0"/>
                  </a:lnTo>
                  <a:lnTo>
                    <a:pt x="1827364" y="2151727"/>
                  </a:lnTo>
                  <a:lnTo>
                    <a:pt x="1696099" y="1951976"/>
                  </a:lnTo>
                  <a:lnTo>
                    <a:pt x="1518047" y="1798067"/>
                  </a:lnTo>
                  <a:lnTo>
                    <a:pt x="1513445" y="1801848"/>
                  </a:lnTo>
                  <a:lnTo>
                    <a:pt x="1478816" y="1701496"/>
                  </a:lnTo>
                  <a:lnTo>
                    <a:pt x="1448638" y="1719603"/>
                  </a:lnTo>
                  <a:lnTo>
                    <a:pt x="1349049" y="1764871"/>
                  </a:lnTo>
                  <a:lnTo>
                    <a:pt x="1270586" y="1798067"/>
                  </a:lnTo>
                  <a:lnTo>
                    <a:pt x="1186087" y="1813156"/>
                  </a:lnTo>
                  <a:lnTo>
                    <a:pt x="1098570" y="1828245"/>
                  </a:lnTo>
                  <a:lnTo>
                    <a:pt x="980875" y="1828245"/>
                  </a:lnTo>
                  <a:lnTo>
                    <a:pt x="878269" y="1822209"/>
                  </a:lnTo>
                  <a:lnTo>
                    <a:pt x="781699" y="1801084"/>
                  </a:lnTo>
                  <a:lnTo>
                    <a:pt x="688146" y="1764871"/>
                  </a:lnTo>
                  <a:lnTo>
                    <a:pt x="606665" y="1728657"/>
                  </a:lnTo>
                  <a:lnTo>
                    <a:pt x="552344" y="1695461"/>
                  </a:lnTo>
                  <a:lnTo>
                    <a:pt x="488970" y="1653211"/>
                  </a:lnTo>
                  <a:lnTo>
                    <a:pt x="434649" y="1601908"/>
                  </a:lnTo>
                  <a:lnTo>
                    <a:pt x="410507" y="1680372"/>
                  </a:lnTo>
                  <a:lnTo>
                    <a:pt x="404471" y="1779960"/>
                  </a:lnTo>
                  <a:lnTo>
                    <a:pt x="319972" y="2027421"/>
                  </a:lnTo>
                  <a:lnTo>
                    <a:pt x="325517" y="2040727"/>
                  </a:lnTo>
                  <a:lnTo>
                    <a:pt x="229438" y="2181330"/>
                  </a:lnTo>
                  <a:lnTo>
                    <a:pt x="226576" y="2333026"/>
                  </a:lnTo>
                  <a:lnTo>
                    <a:pt x="0" y="2333026"/>
                  </a:lnTo>
                  <a:close/>
                </a:path>
              </a:pathLst>
            </a:custGeom>
          </p:spPr>
        </p:pic>
      </p:grpSp>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8349" y="1091954"/>
            <a:ext cx="759438" cy="1027359"/>
          </a:xfrm>
          <a:prstGeom prst="rect">
            <a:avLst/>
          </a:prstGeom>
        </p:spPr>
      </p:pic>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74124">
            <a:off x="5456951" y="4568942"/>
            <a:ext cx="759438" cy="1027359"/>
          </a:xfrm>
          <a:prstGeom prst="rect">
            <a:avLst/>
          </a:prstGeom>
        </p:spPr>
      </p:pic>
      <p:sp>
        <p:nvSpPr>
          <p:cNvPr id="32" name="Rounded Rectangle 31"/>
          <p:cNvSpPr/>
          <p:nvPr/>
        </p:nvSpPr>
        <p:spPr>
          <a:xfrm>
            <a:off x="543417" y="5734198"/>
            <a:ext cx="2497756" cy="606637"/>
          </a:xfrm>
          <a:prstGeom prst="roundRect">
            <a:avLst>
              <a:gd name="adj" fmla="val 50000"/>
            </a:avLst>
          </a:prstGeom>
          <a:solidFill>
            <a:srgbClr val="4F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08215"/>
                </a:solidFill>
              </a:rPr>
              <a:t>Fix That Glitch</a:t>
            </a:r>
          </a:p>
        </p:txBody>
      </p:sp>
      <p:sp>
        <p:nvSpPr>
          <p:cNvPr id="23" name="North America"/>
          <p:cNvSpPr/>
          <p:nvPr/>
        </p:nvSpPr>
        <p:spPr>
          <a:xfrm>
            <a:off x="622893" y="2962469"/>
            <a:ext cx="1832635" cy="494962"/>
          </a:xfrm>
          <a:prstGeom prst="roundRect">
            <a:avLst>
              <a:gd name="adj" fmla="val 50000"/>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North America</a:t>
            </a:r>
          </a:p>
        </p:txBody>
      </p:sp>
      <p:sp>
        <p:nvSpPr>
          <p:cNvPr id="24" name="North America"/>
          <p:cNvSpPr/>
          <p:nvPr/>
        </p:nvSpPr>
        <p:spPr>
          <a:xfrm>
            <a:off x="3970796" y="2467507"/>
            <a:ext cx="1100135" cy="494962"/>
          </a:xfrm>
          <a:prstGeom prst="roundRect">
            <a:avLst>
              <a:gd name="adj" fmla="val 50000"/>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Europe</a:t>
            </a:r>
          </a:p>
        </p:txBody>
      </p:sp>
      <p:sp>
        <p:nvSpPr>
          <p:cNvPr id="25" name="North America"/>
          <p:cNvSpPr/>
          <p:nvPr/>
        </p:nvSpPr>
        <p:spPr>
          <a:xfrm>
            <a:off x="1792295" y="4837036"/>
            <a:ext cx="1848213" cy="494962"/>
          </a:xfrm>
          <a:prstGeom prst="roundRect">
            <a:avLst>
              <a:gd name="adj" fmla="val 50000"/>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South America</a:t>
            </a:r>
          </a:p>
        </p:txBody>
      </p:sp>
      <p:sp>
        <p:nvSpPr>
          <p:cNvPr id="33" name="North America"/>
          <p:cNvSpPr/>
          <p:nvPr/>
        </p:nvSpPr>
        <p:spPr>
          <a:xfrm>
            <a:off x="3970796" y="4165720"/>
            <a:ext cx="975903" cy="494962"/>
          </a:xfrm>
          <a:prstGeom prst="roundRect">
            <a:avLst>
              <a:gd name="adj" fmla="val 50000"/>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Africa</a:t>
            </a:r>
          </a:p>
        </p:txBody>
      </p:sp>
      <p:sp>
        <p:nvSpPr>
          <p:cNvPr id="34" name="North America"/>
          <p:cNvSpPr/>
          <p:nvPr/>
        </p:nvSpPr>
        <p:spPr>
          <a:xfrm>
            <a:off x="5512980" y="2906448"/>
            <a:ext cx="975903" cy="494962"/>
          </a:xfrm>
          <a:prstGeom prst="roundRect">
            <a:avLst>
              <a:gd name="adj" fmla="val 50000"/>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Asia</a:t>
            </a:r>
          </a:p>
        </p:txBody>
      </p:sp>
      <p:sp>
        <p:nvSpPr>
          <p:cNvPr id="35" name="North America"/>
          <p:cNvSpPr/>
          <p:nvPr/>
        </p:nvSpPr>
        <p:spPr>
          <a:xfrm>
            <a:off x="7225591" y="4777214"/>
            <a:ext cx="1240943" cy="494962"/>
          </a:xfrm>
          <a:prstGeom prst="roundRect">
            <a:avLst>
              <a:gd name="adj" fmla="val 50000"/>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Oceania</a:t>
            </a:r>
          </a:p>
        </p:txBody>
      </p:sp>
      <p:sp>
        <p:nvSpPr>
          <p:cNvPr id="36" name="North America"/>
          <p:cNvSpPr/>
          <p:nvPr/>
        </p:nvSpPr>
        <p:spPr>
          <a:xfrm>
            <a:off x="3730952" y="5787020"/>
            <a:ext cx="1455590" cy="494962"/>
          </a:xfrm>
          <a:prstGeom prst="roundRect">
            <a:avLst>
              <a:gd name="adj" fmla="val 50000"/>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Antarctica</a:t>
            </a:r>
          </a:p>
        </p:txBody>
      </p:sp>
    </p:spTree>
    <p:extLst>
      <p:ext uri="{BB962C8B-B14F-4D97-AF65-F5344CB8AC3E}">
        <p14:creationId xmlns:p14="http://schemas.microsoft.com/office/powerpoint/2010/main" val="416866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3"/>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4"/>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15"/>
                                        </p:tgtEl>
                                        <p:attrNameLst>
                                          <p:attrName>r</p:attrName>
                                        </p:attrNameLst>
                                      </p:cBhvr>
                                    </p:animRot>
                                  </p:childTnLst>
                                </p:cTn>
                              </p:par>
                              <p:par>
                                <p:cTn id="11" presetID="2" presetClass="exit" presetSubtype="3" fill="hold" nodeType="withEffect">
                                  <p:stCondLst>
                                    <p:cond delay="1200"/>
                                  </p:stCondLst>
                                  <p:childTnLst>
                                    <p:anim calcmode="lin" valueType="num">
                                      <p:cBhvr additive="base">
                                        <p:cTn id="12" dur="1400"/>
                                        <p:tgtEl>
                                          <p:spTgt spid="29"/>
                                        </p:tgtEl>
                                        <p:attrNameLst>
                                          <p:attrName>ppt_x</p:attrName>
                                        </p:attrNameLst>
                                      </p:cBhvr>
                                      <p:tavLst>
                                        <p:tav tm="0">
                                          <p:val>
                                            <p:strVal val="ppt_x"/>
                                          </p:val>
                                        </p:tav>
                                        <p:tav tm="100000">
                                          <p:val>
                                            <p:strVal val="1+ppt_w/2"/>
                                          </p:val>
                                        </p:tav>
                                      </p:tavLst>
                                    </p:anim>
                                    <p:anim calcmode="lin" valueType="num">
                                      <p:cBhvr additive="base">
                                        <p:cTn id="13" dur="1400"/>
                                        <p:tgtEl>
                                          <p:spTgt spid="29"/>
                                        </p:tgtEl>
                                        <p:attrNameLst>
                                          <p:attrName>ppt_y</p:attrName>
                                        </p:attrNameLst>
                                      </p:cBhvr>
                                      <p:tavLst>
                                        <p:tav tm="0">
                                          <p:val>
                                            <p:strVal val="ppt_y"/>
                                          </p:val>
                                        </p:tav>
                                        <p:tav tm="100000">
                                          <p:val>
                                            <p:strVal val="0-ppt_h/2"/>
                                          </p:val>
                                        </p:tav>
                                      </p:tavLst>
                                    </p:anim>
                                    <p:set>
                                      <p:cBhvr>
                                        <p:cTn id="14" dur="1" fill="hold">
                                          <p:stCondLst>
                                            <p:cond delay="1399"/>
                                          </p:stCondLst>
                                        </p:cTn>
                                        <p:tgtEl>
                                          <p:spTgt spid="29"/>
                                        </p:tgtEl>
                                        <p:attrNameLst>
                                          <p:attrName>style.visibility</p:attrName>
                                        </p:attrNameLst>
                                      </p:cBhvr>
                                      <p:to>
                                        <p:strVal val="hidden"/>
                                      </p:to>
                                    </p:set>
                                  </p:childTnLst>
                                </p:cTn>
                              </p:par>
                              <p:par>
                                <p:cTn id="15" presetID="2" presetClass="exit" presetSubtype="1" fill="hold" nodeType="withEffect">
                                  <p:stCondLst>
                                    <p:cond delay="1200"/>
                                  </p:stCondLst>
                                  <p:childTnLst>
                                    <p:anim calcmode="lin" valueType="num">
                                      <p:cBhvr additive="base">
                                        <p:cTn id="16" dur="1400"/>
                                        <p:tgtEl>
                                          <p:spTgt spid="28"/>
                                        </p:tgtEl>
                                        <p:attrNameLst>
                                          <p:attrName>ppt_x</p:attrName>
                                        </p:attrNameLst>
                                      </p:cBhvr>
                                      <p:tavLst>
                                        <p:tav tm="0">
                                          <p:val>
                                            <p:strVal val="ppt_x"/>
                                          </p:val>
                                        </p:tav>
                                        <p:tav tm="100000">
                                          <p:val>
                                            <p:strVal val="ppt_x"/>
                                          </p:val>
                                        </p:tav>
                                      </p:tavLst>
                                    </p:anim>
                                    <p:anim calcmode="lin" valueType="num">
                                      <p:cBhvr additive="base">
                                        <p:cTn id="17" dur="1400"/>
                                        <p:tgtEl>
                                          <p:spTgt spid="28"/>
                                        </p:tgtEl>
                                        <p:attrNameLst>
                                          <p:attrName>ppt_y</p:attrName>
                                        </p:attrNameLst>
                                      </p:cBhvr>
                                      <p:tavLst>
                                        <p:tav tm="0">
                                          <p:val>
                                            <p:strVal val="ppt_y"/>
                                          </p:val>
                                        </p:tav>
                                        <p:tav tm="100000">
                                          <p:val>
                                            <p:strVal val="0-ppt_h/2"/>
                                          </p:val>
                                        </p:tav>
                                      </p:tavLst>
                                    </p:anim>
                                    <p:set>
                                      <p:cBhvr>
                                        <p:cTn id="18" dur="1" fill="hold">
                                          <p:stCondLst>
                                            <p:cond delay="1399"/>
                                          </p:stCondLst>
                                        </p:cTn>
                                        <p:tgtEl>
                                          <p:spTgt spid="28"/>
                                        </p:tgtEl>
                                        <p:attrNameLst>
                                          <p:attrName>style.visibility</p:attrName>
                                        </p:attrNameLst>
                                      </p:cBhvr>
                                      <p:to>
                                        <p:strVal val="hidden"/>
                                      </p:to>
                                    </p:set>
                                  </p:childTnLst>
                                </p:cTn>
                              </p:par>
                              <p:par>
                                <p:cTn id="19" presetID="10" presetClass="entr" presetSubtype="0" fill="hold" grpId="0" nodeType="withEffect">
                                  <p:stCondLst>
                                    <p:cond delay="120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par>
                                <p:cTn id="22" presetID="10" presetClass="entr" presetSubtype="0" fill="hold" grpId="0" nodeType="withEffect">
                                  <p:stCondLst>
                                    <p:cond delay="120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grpId="0" nodeType="withEffect">
                                  <p:stCondLst>
                                    <p:cond delay="120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par>
                                <p:cTn id="28" presetID="10" presetClass="entr" presetSubtype="0" fill="hold" grpId="0" nodeType="withEffect">
                                  <p:stCondLst>
                                    <p:cond delay="12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20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par>
                                <p:cTn id="34" presetID="10" presetClass="entr" presetSubtype="0" fill="hold" grpId="0" nodeType="withEffect">
                                  <p:stCondLst>
                                    <p:cond delay="120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par>
                                <p:cTn id="37" presetID="10" presetClass="entr" presetSubtype="0" fill="hold" grpId="0" nodeType="withEffect">
                                  <p:stCondLst>
                                    <p:cond delay="120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33" grpId="0" animBg="1"/>
      <p:bldP spid="34" grpId="0" animBg="1"/>
      <p:bldP spid="35" grpId="0" animBg="1"/>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0076B0"/>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rotWithShape="1">
          <a:blip r:embed="rId2"/>
          <a:srcRect l="68561" t="14577" r="6521" b="14629"/>
          <a:stretch/>
        </p:blipFill>
        <p:spPr>
          <a:xfrm rot="5400000">
            <a:off x="3729052" y="1467329"/>
            <a:ext cx="1634293" cy="8262147"/>
          </a:xfrm>
          <a:prstGeom prst="rect">
            <a:avLst/>
          </a:prstGeom>
        </p:spPr>
      </p:pic>
      <p:sp>
        <p:nvSpPr>
          <p:cNvPr id="2" name="Title 1"/>
          <p:cNvSpPr>
            <a:spLocks noGrp="1"/>
          </p:cNvSpPr>
          <p:nvPr>
            <p:ph type="title"/>
          </p:nvPr>
        </p:nvSpPr>
        <p:spPr/>
        <p:txBody>
          <a:bodyPr/>
          <a:lstStyle/>
          <a:p>
            <a:r>
              <a:rPr lang="en-GB" dirty="0">
                <a:solidFill>
                  <a:srgbClr val="0076B0"/>
                </a:solidFill>
              </a:rPr>
              <a:t>North America</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56983" b="13510"/>
          <a:stretch/>
        </p:blipFill>
        <p:spPr>
          <a:xfrm>
            <a:off x="671119" y="1488853"/>
            <a:ext cx="4236441" cy="4763840"/>
          </a:xfrm>
          <a:custGeom>
            <a:avLst/>
            <a:gdLst>
              <a:gd name="connsiteX0" fmla="*/ 0 w 4236441"/>
              <a:gd name="connsiteY0" fmla="*/ 0 h 4763840"/>
              <a:gd name="connsiteX1" fmla="*/ 4236441 w 4236441"/>
              <a:gd name="connsiteY1" fmla="*/ 0 h 4763840"/>
              <a:gd name="connsiteX2" fmla="*/ 4236441 w 4236441"/>
              <a:gd name="connsiteY2" fmla="*/ 488073 h 4763840"/>
              <a:gd name="connsiteX3" fmla="*/ 3951215 w 4236441"/>
              <a:gd name="connsiteY3" fmla="*/ 390281 h 4763840"/>
              <a:gd name="connsiteX4" fmla="*/ 3665989 w 4236441"/>
              <a:gd name="connsiteY4" fmla="*/ 432226 h 4763840"/>
              <a:gd name="connsiteX5" fmla="*/ 3598877 w 4236441"/>
              <a:gd name="connsiteY5" fmla="*/ 482560 h 4763840"/>
              <a:gd name="connsiteX6" fmla="*/ 3405931 w 4236441"/>
              <a:gd name="connsiteY6" fmla="*/ 717452 h 4763840"/>
              <a:gd name="connsiteX7" fmla="*/ 3171039 w 4236441"/>
              <a:gd name="connsiteY7" fmla="*/ 1472461 h 4763840"/>
              <a:gd name="connsiteX8" fmla="*/ 3187817 w 4236441"/>
              <a:gd name="connsiteY8" fmla="*/ 2437195 h 4763840"/>
              <a:gd name="connsiteX9" fmla="*/ 4001549 w 4236441"/>
              <a:gd name="connsiteY9" fmla="*/ 3376762 h 4763840"/>
              <a:gd name="connsiteX10" fmla="*/ 4236441 w 4236441"/>
              <a:gd name="connsiteY10" fmla="*/ 3331741 h 4763840"/>
              <a:gd name="connsiteX11" fmla="*/ 4236441 w 4236441"/>
              <a:gd name="connsiteY11" fmla="*/ 4763840 h 4763840"/>
              <a:gd name="connsiteX12" fmla="*/ 0 w 4236441"/>
              <a:gd name="connsiteY12" fmla="*/ 4763840 h 476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36441" h="4763840">
                <a:moveTo>
                  <a:pt x="0" y="0"/>
                </a:moveTo>
                <a:lnTo>
                  <a:pt x="4236441" y="0"/>
                </a:lnTo>
                <a:lnTo>
                  <a:pt x="4236441" y="488073"/>
                </a:lnTo>
                <a:lnTo>
                  <a:pt x="3951215" y="390281"/>
                </a:lnTo>
                <a:lnTo>
                  <a:pt x="3665989" y="432226"/>
                </a:lnTo>
                <a:lnTo>
                  <a:pt x="3598877" y="482560"/>
                </a:lnTo>
                <a:lnTo>
                  <a:pt x="3405931" y="717452"/>
                </a:lnTo>
                <a:lnTo>
                  <a:pt x="3171039" y="1472461"/>
                </a:lnTo>
                <a:lnTo>
                  <a:pt x="3187817" y="2437195"/>
                </a:lnTo>
                <a:lnTo>
                  <a:pt x="4001549" y="3376762"/>
                </a:lnTo>
                <a:lnTo>
                  <a:pt x="4236441" y="3331741"/>
                </a:lnTo>
                <a:lnTo>
                  <a:pt x="4236441" y="4763840"/>
                </a:lnTo>
                <a:lnTo>
                  <a:pt x="0" y="4763840"/>
                </a:lnTo>
                <a:close/>
              </a:path>
            </a:pathLst>
          </a:custGeom>
        </p:spPr>
      </p:pic>
      <p:sp>
        <p:nvSpPr>
          <p:cNvPr id="7" name="North America"/>
          <p:cNvSpPr/>
          <p:nvPr/>
        </p:nvSpPr>
        <p:spPr>
          <a:xfrm>
            <a:off x="671119" y="1488853"/>
            <a:ext cx="1832635" cy="494962"/>
          </a:xfrm>
          <a:prstGeom prst="roundRect">
            <a:avLst>
              <a:gd name="adj" fmla="val 50000"/>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North America</a:t>
            </a:r>
          </a:p>
        </p:txBody>
      </p:sp>
      <p:sp>
        <p:nvSpPr>
          <p:cNvPr id="8" name="North America"/>
          <p:cNvSpPr/>
          <p:nvPr/>
        </p:nvSpPr>
        <p:spPr>
          <a:xfrm>
            <a:off x="3033220" y="4470767"/>
            <a:ext cx="1848213" cy="494962"/>
          </a:xfrm>
          <a:prstGeom prst="roundRect">
            <a:avLst>
              <a:gd name="adj" fmla="val 50000"/>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South America</a:t>
            </a:r>
          </a:p>
        </p:txBody>
      </p:sp>
      <p:cxnSp>
        <p:nvCxnSpPr>
          <p:cNvPr id="17" name="Straight Arrow Connector 16"/>
          <p:cNvCxnSpPr/>
          <p:nvPr/>
        </p:nvCxnSpPr>
        <p:spPr>
          <a:xfrm flipH="1">
            <a:off x="2408903" y="3431337"/>
            <a:ext cx="874356" cy="547222"/>
          </a:xfrm>
          <a:prstGeom prst="straightConnector1">
            <a:avLst/>
          </a:prstGeom>
          <a:ln w="76200" cap="rnd">
            <a:solidFill>
              <a:srgbClr val="0076B0"/>
            </a:solidFill>
            <a:round/>
            <a:headEnd type="none"/>
            <a:tailEnd type="oval" w="med" len="med"/>
          </a:ln>
        </p:spPr>
        <p:style>
          <a:lnRef idx="1">
            <a:schemeClr val="accent1"/>
          </a:lnRef>
          <a:fillRef idx="0">
            <a:schemeClr val="accent1"/>
          </a:fillRef>
          <a:effectRef idx="0">
            <a:schemeClr val="accent1"/>
          </a:effectRef>
          <a:fontRef idx="minor">
            <a:schemeClr val="tx1"/>
          </a:fontRef>
        </p:style>
      </p:cxnSp>
      <p:sp>
        <p:nvSpPr>
          <p:cNvPr id="9" name="Parallelogram 8"/>
          <p:cNvSpPr/>
          <p:nvPr/>
        </p:nvSpPr>
        <p:spPr>
          <a:xfrm>
            <a:off x="2916698" y="2706004"/>
            <a:ext cx="4539070" cy="1047887"/>
          </a:xfrm>
          <a:prstGeom prst="parallelogram">
            <a:avLst>
              <a:gd name="adj" fmla="val 59089"/>
            </a:avLst>
          </a:prstGeom>
          <a:solidFill>
            <a:srgbClr val="0076B0"/>
          </a:solidFill>
          <a:ln w="76200" cap="rnd">
            <a:solidFill>
              <a:srgbClr val="BFBFB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solidFill>
                  <a:schemeClr val="bg1"/>
                </a:solidFill>
              </a:rPr>
              <a:t>It is joined to the continent of South America by a narrow strip of land.</a:t>
            </a:r>
            <a:endParaRPr lang="en-GB" dirty="0">
              <a:solidFill>
                <a:schemeClr val="bg1"/>
              </a:solidFill>
            </a:endParaRPr>
          </a:p>
        </p:txBody>
      </p:sp>
      <p:cxnSp>
        <p:nvCxnSpPr>
          <p:cNvPr id="16" name="Straight Arrow Connector 15"/>
          <p:cNvCxnSpPr>
            <a:stCxn id="11" idx="1"/>
          </p:cNvCxnSpPr>
          <p:nvPr/>
        </p:nvCxnSpPr>
        <p:spPr>
          <a:xfrm flipH="1">
            <a:off x="2113935" y="1746923"/>
            <a:ext cx="1587883" cy="888122"/>
          </a:xfrm>
          <a:prstGeom prst="straightConnector1">
            <a:avLst/>
          </a:prstGeom>
          <a:ln w="76200" cap="rnd">
            <a:solidFill>
              <a:srgbClr val="F08215"/>
            </a:solidFill>
            <a:round/>
            <a:headEnd type="none"/>
            <a:tailEnd type="oval" w="med" len="med"/>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061558" y="2071682"/>
            <a:ext cx="2573518" cy="4181011"/>
          </a:xfrm>
          <a:prstGeom prst="rect">
            <a:avLst/>
          </a:prstGeom>
        </p:spPr>
      </p:pic>
      <p:sp>
        <p:nvSpPr>
          <p:cNvPr id="11" name="Rounded Rectangle 10"/>
          <p:cNvSpPr/>
          <p:nvPr/>
        </p:nvSpPr>
        <p:spPr>
          <a:xfrm>
            <a:off x="3701818" y="1486515"/>
            <a:ext cx="4562168" cy="520816"/>
          </a:xfrm>
          <a:prstGeom prst="roundRect">
            <a:avLst>
              <a:gd name="adj" fmla="val 33990"/>
            </a:avLst>
          </a:prstGeom>
          <a:solidFill>
            <a:srgbClr val="F08215"/>
          </a:solidFill>
          <a:ln w="762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This is the continent of North America. </a:t>
            </a:r>
          </a:p>
        </p:txBody>
      </p:sp>
    </p:spTree>
    <p:extLst>
      <p:ext uri="{BB962C8B-B14F-4D97-AF65-F5344CB8AC3E}">
        <p14:creationId xmlns:p14="http://schemas.microsoft.com/office/powerpoint/2010/main" val="101262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2" presetClass="entr" presetSubtype="2" fill="hold" nodeType="withEffect">
                                  <p:stCondLst>
                                    <p:cond delay="600"/>
                                  </p:stCondLst>
                                  <p:childTnLst>
                                    <p:set>
                                      <p:cBhvr>
                                        <p:cTn id="10" dur="1" fill="hold">
                                          <p:stCondLst>
                                            <p:cond delay="0"/>
                                          </p:stCondLst>
                                        </p:cTn>
                                        <p:tgtEl>
                                          <p:spTgt spid="16"/>
                                        </p:tgtEl>
                                        <p:attrNameLst>
                                          <p:attrName>style.visibility</p:attrName>
                                        </p:attrNameLst>
                                      </p:cBhvr>
                                      <p:to>
                                        <p:strVal val="visible"/>
                                      </p:to>
                                    </p:set>
                                    <p:animEffect transition="in" filter="wipe(right)">
                                      <p:cBhvr>
                                        <p:cTn id="11" dur="700"/>
                                        <p:tgtEl>
                                          <p:spTgt spid="16"/>
                                        </p:tgtEl>
                                      </p:cBhvr>
                                    </p:animEffect>
                                  </p:childTnLst>
                                </p:cTn>
                              </p:par>
                              <p:par>
                                <p:cTn id="12" presetID="2" presetClass="entr" presetSubtype="4"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par>
                                <p:cTn id="20" presetID="22" presetClass="entr" presetSubtype="2" fill="hold" nodeType="withEffect">
                                  <p:stCondLst>
                                    <p:cond delay="600"/>
                                  </p:stCondLst>
                                  <p:childTnLst>
                                    <p:set>
                                      <p:cBhvr>
                                        <p:cTn id="21" dur="1" fill="hold">
                                          <p:stCondLst>
                                            <p:cond delay="0"/>
                                          </p:stCondLst>
                                        </p:cTn>
                                        <p:tgtEl>
                                          <p:spTgt spid="17"/>
                                        </p:tgtEl>
                                        <p:attrNameLst>
                                          <p:attrName>style.visibility</p:attrName>
                                        </p:attrNameLst>
                                      </p:cBhvr>
                                      <p:to>
                                        <p:strVal val="visible"/>
                                      </p:to>
                                    </p:set>
                                    <p:animEffect transition="in" filter="wipe(right)">
                                      <p:cBhvr>
                                        <p:cTn id="22" dur="800"/>
                                        <p:tgtEl>
                                          <p:spTgt spid="17"/>
                                        </p:tgtEl>
                                      </p:cBhvr>
                                    </p:animEffect>
                                  </p:childTnLst>
                                </p:cTn>
                              </p:par>
                              <p:par>
                                <p:cTn id="23" presetID="10" presetClass="entr" presetSubtype="0" fill="hold" grpId="0" nodeType="withEffect">
                                  <p:stCondLst>
                                    <p:cond delay="6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60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90C8E5"/>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solidFill>
                  <a:srgbClr val="0076B0"/>
                </a:solidFill>
              </a:rPr>
              <a:t>North America</a:t>
            </a:r>
          </a:p>
        </p:txBody>
      </p:sp>
      <p:cxnSp>
        <p:nvCxnSpPr>
          <p:cNvPr id="33" name="Straight Connector 32"/>
          <p:cNvCxnSpPr/>
          <p:nvPr/>
        </p:nvCxnSpPr>
        <p:spPr>
          <a:xfrm>
            <a:off x="5271486" y="5971459"/>
            <a:ext cx="1856280" cy="0"/>
          </a:xfrm>
          <a:prstGeom prst="line">
            <a:avLst/>
          </a:prstGeom>
          <a:ln w="190500" cmpd="dbl">
            <a:solidFill>
              <a:srgbClr val="F08215"/>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8142" y="1473201"/>
            <a:ext cx="6478939" cy="4747767"/>
          </a:xfrm>
          <a:prstGeom prst="rect">
            <a:avLst/>
          </a:prstGeom>
        </p:spPr>
      </p:pic>
      <p:sp>
        <p:nvSpPr>
          <p:cNvPr id="23" name="Rounded Rectangle 22"/>
          <p:cNvSpPr/>
          <p:nvPr/>
        </p:nvSpPr>
        <p:spPr>
          <a:xfrm>
            <a:off x="5978360" y="3427160"/>
            <a:ext cx="2462485" cy="2793808"/>
          </a:xfrm>
          <a:prstGeom prst="roundRect">
            <a:avLst>
              <a:gd name="adj" fmla="val 8007"/>
            </a:avLst>
          </a:prstGeom>
          <a:gradFill>
            <a:gsLst>
              <a:gs pos="0">
                <a:schemeClr val="accent5">
                  <a:lumMod val="75000"/>
                </a:schemeClr>
              </a:gs>
              <a:gs pos="52000">
                <a:schemeClr val="accent5">
                  <a:lumMod val="40000"/>
                  <a:lumOff val="60000"/>
                </a:schemeClr>
              </a:gs>
              <a:gs pos="100000">
                <a:schemeClr val="accent5">
                  <a:lumMod val="75000"/>
                </a:schemeClr>
              </a:gs>
            </a:gsLst>
            <a:lin ang="5400000" scaled="1"/>
          </a:gra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p:cNvGrpSpPr/>
          <p:nvPr/>
        </p:nvGrpSpPr>
        <p:grpSpPr>
          <a:xfrm flipH="1">
            <a:off x="5695950" y="2689330"/>
            <a:ext cx="2841511" cy="3707260"/>
            <a:chOff x="763377" y="3299974"/>
            <a:chExt cx="2837073" cy="3701471"/>
          </a:xfrm>
        </p:grpSpPr>
        <p:sp>
          <p:nvSpPr>
            <p:cNvPr id="21" name="Oval 20"/>
            <p:cNvSpPr/>
            <p:nvPr/>
          </p:nvSpPr>
          <p:spPr>
            <a:xfrm flipH="1">
              <a:off x="763377" y="3299974"/>
              <a:ext cx="2837073" cy="2837073"/>
            </a:xfrm>
            <a:prstGeom prst="ellipse">
              <a:avLst/>
            </a:prstGeom>
            <a:gradFill>
              <a:gsLst>
                <a:gs pos="50000">
                  <a:schemeClr val="bg1">
                    <a:lumMod val="85000"/>
                  </a:schemeClr>
                </a:gs>
                <a:gs pos="100000">
                  <a:schemeClr val="tx1">
                    <a:lumMod val="75000"/>
                    <a:lumOff val="25000"/>
                  </a:schemeClr>
                </a:gs>
                <a:gs pos="0">
                  <a:schemeClr val="tx1">
                    <a:lumMod val="75000"/>
                    <a:lumOff val="25000"/>
                  </a:schemeClr>
                </a:gs>
              </a:gsLst>
              <a:lin ang="16200000" scaled="1"/>
            </a:gra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94714" y="3557719"/>
              <a:ext cx="2374398" cy="3443726"/>
            </a:xfrm>
            <a:custGeom>
              <a:avLst/>
              <a:gdLst>
                <a:gd name="connsiteX0" fmla="*/ 0 w 2374398"/>
                <a:gd name="connsiteY0" fmla="*/ 0 h 3443725"/>
                <a:gd name="connsiteX1" fmla="*/ 2374398 w 2374398"/>
                <a:gd name="connsiteY1" fmla="*/ 0 h 3443725"/>
                <a:gd name="connsiteX2" fmla="*/ 2374398 w 2374398"/>
                <a:gd name="connsiteY2" fmla="*/ 3443725 h 3443725"/>
                <a:gd name="connsiteX3" fmla="*/ 2170563 w 2374398"/>
                <a:gd name="connsiteY3" fmla="*/ 3443725 h 3443725"/>
                <a:gd name="connsiteX4" fmla="*/ 2193153 w 2374398"/>
                <a:gd name="connsiteY4" fmla="*/ 3419501 h 3443725"/>
                <a:gd name="connsiteX5" fmla="*/ 2207961 w 2374398"/>
                <a:gd name="connsiteY5" fmla="*/ 3283449 h 3443725"/>
                <a:gd name="connsiteX6" fmla="*/ 2066701 w 2374398"/>
                <a:gd name="connsiteY6" fmla="*/ 2909928 h 3443725"/>
                <a:gd name="connsiteX7" fmla="*/ 1990726 w 2374398"/>
                <a:gd name="connsiteY7" fmla="*/ 2769674 h 3443725"/>
                <a:gd name="connsiteX8" fmla="*/ 2056449 w 2374398"/>
                <a:gd name="connsiteY8" fmla="*/ 2745252 h 3443725"/>
                <a:gd name="connsiteX9" fmla="*/ 2157919 w 2374398"/>
                <a:gd name="connsiteY9" fmla="*/ 2682948 h 3443725"/>
                <a:gd name="connsiteX10" fmla="*/ 1839471 w 2374398"/>
                <a:gd name="connsiteY10" fmla="*/ 2400895 h 3443725"/>
                <a:gd name="connsiteX11" fmla="*/ 1730289 w 2374398"/>
                <a:gd name="connsiteY11" fmla="*/ 2423641 h 3443725"/>
                <a:gd name="connsiteX12" fmla="*/ 1384546 w 2374398"/>
                <a:gd name="connsiteY12" fmla="*/ 2514626 h 3443725"/>
                <a:gd name="connsiteX13" fmla="*/ 1056999 w 2374398"/>
                <a:gd name="connsiteY13" fmla="*/ 2523724 h 3443725"/>
                <a:gd name="connsiteX14" fmla="*/ 752199 w 2374398"/>
                <a:gd name="connsiteY14" fmla="*/ 2446387 h 3443725"/>
                <a:gd name="connsiteX15" fmla="*/ 524737 w 2374398"/>
                <a:gd name="connsiteY15" fmla="*/ 2364501 h 3443725"/>
                <a:gd name="connsiteX16" fmla="*/ 515248 w 2374398"/>
                <a:gd name="connsiteY16" fmla="*/ 2397270 h 3443725"/>
                <a:gd name="connsiteX17" fmla="*/ 517109 w 2374398"/>
                <a:gd name="connsiteY17" fmla="*/ 2407340 h 3443725"/>
                <a:gd name="connsiteX18" fmla="*/ 498863 w 2374398"/>
                <a:gd name="connsiteY18" fmla="*/ 2423818 h 3443725"/>
                <a:gd name="connsiteX19" fmla="*/ 479244 w 2374398"/>
                <a:gd name="connsiteY19" fmla="*/ 2578315 h 3443725"/>
                <a:gd name="connsiteX20" fmla="*/ 451949 w 2374398"/>
                <a:gd name="connsiteY20" fmla="*/ 2746637 h 3443725"/>
                <a:gd name="connsiteX21" fmla="*/ 485823 w 2374398"/>
                <a:gd name="connsiteY21" fmla="*/ 2773709 h 3443725"/>
                <a:gd name="connsiteX22" fmla="*/ 485730 w 2374398"/>
                <a:gd name="connsiteY22" fmla="*/ 2802454 h 3443725"/>
                <a:gd name="connsiteX23" fmla="*/ 479244 w 2374398"/>
                <a:gd name="connsiteY23" fmla="*/ 2860368 h 3443725"/>
                <a:gd name="connsiteX24" fmla="*/ 360964 w 2374398"/>
                <a:gd name="connsiteY24" fmla="*/ 3401729 h 3443725"/>
                <a:gd name="connsiteX25" fmla="*/ 397336 w 2374398"/>
                <a:gd name="connsiteY25" fmla="*/ 3436773 h 3443725"/>
                <a:gd name="connsiteX26" fmla="*/ 411198 w 2374398"/>
                <a:gd name="connsiteY26" fmla="*/ 3443725 h 3443725"/>
                <a:gd name="connsiteX27" fmla="*/ 0 w 2374398"/>
                <a:gd name="connsiteY27" fmla="*/ 3443725 h 344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74398" h="3443725">
                  <a:moveTo>
                    <a:pt x="0" y="0"/>
                  </a:moveTo>
                  <a:lnTo>
                    <a:pt x="2374398" y="0"/>
                  </a:lnTo>
                  <a:lnTo>
                    <a:pt x="2374398" y="3443725"/>
                  </a:lnTo>
                  <a:lnTo>
                    <a:pt x="2170563" y="3443725"/>
                  </a:lnTo>
                  <a:lnTo>
                    <a:pt x="2193153" y="3419501"/>
                  </a:lnTo>
                  <a:cubicBezTo>
                    <a:pt x="2213576" y="3388225"/>
                    <a:pt x="2217912" y="3345433"/>
                    <a:pt x="2207961" y="3283449"/>
                  </a:cubicBezTo>
                  <a:cubicBezTo>
                    <a:pt x="2195522" y="3205970"/>
                    <a:pt x="2139767" y="3057020"/>
                    <a:pt x="2066701" y="2909928"/>
                  </a:cubicBezTo>
                  <a:lnTo>
                    <a:pt x="1990726" y="2769674"/>
                  </a:lnTo>
                  <a:lnTo>
                    <a:pt x="2056449" y="2745252"/>
                  </a:lnTo>
                  <a:cubicBezTo>
                    <a:pt x="2106077" y="2724318"/>
                    <a:pt x="2142565" y="2703041"/>
                    <a:pt x="2157919" y="2682948"/>
                  </a:cubicBezTo>
                  <a:cubicBezTo>
                    <a:pt x="2219334" y="2602578"/>
                    <a:pt x="1910743" y="2444113"/>
                    <a:pt x="1839471" y="2400895"/>
                  </a:cubicBezTo>
                  <a:cubicBezTo>
                    <a:pt x="1768199" y="2357677"/>
                    <a:pt x="1806110" y="2404686"/>
                    <a:pt x="1730289" y="2423641"/>
                  </a:cubicBezTo>
                  <a:cubicBezTo>
                    <a:pt x="1654468" y="2442596"/>
                    <a:pt x="1496761" y="2497946"/>
                    <a:pt x="1384546" y="2514626"/>
                  </a:cubicBezTo>
                  <a:cubicBezTo>
                    <a:pt x="1272331" y="2531306"/>
                    <a:pt x="1162390" y="2535097"/>
                    <a:pt x="1056999" y="2523724"/>
                  </a:cubicBezTo>
                  <a:cubicBezTo>
                    <a:pt x="951608" y="2512351"/>
                    <a:pt x="840909" y="2472924"/>
                    <a:pt x="752199" y="2446387"/>
                  </a:cubicBezTo>
                  <a:cubicBezTo>
                    <a:pt x="663489" y="2419850"/>
                    <a:pt x="553549" y="2342513"/>
                    <a:pt x="524737" y="2364501"/>
                  </a:cubicBezTo>
                  <a:cubicBezTo>
                    <a:pt x="517534" y="2369998"/>
                    <a:pt x="514738" y="2381703"/>
                    <a:pt x="515248" y="2397270"/>
                  </a:cubicBezTo>
                  <a:lnTo>
                    <a:pt x="517109" y="2407340"/>
                  </a:lnTo>
                  <a:lnTo>
                    <a:pt x="498863" y="2423818"/>
                  </a:lnTo>
                  <a:cubicBezTo>
                    <a:pt x="479102" y="2464868"/>
                    <a:pt x="486637" y="2539078"/>
                    <a:pt x="479244" y="2578315"/>
                  </a:cubicBezTo>
                  <a:cubicBezTo>
                    <a:pt x="469387" y="2630631"/>
                    <a:pt x="372337" y="2674607"/>
                    <a:pt x="451949" y="2746637"/>
                  </a:cubicBezTo>
                  <a:lnTo>
                    <a:pt x="485823" y="2773709"/>
                  </a:lnTo>
                  <a:lnTo>
                    <a:pt x="485730" y="2802454"/>
                  </a:lnTo>
                  <a:cubicBezTo>
                    <a:pt x="484812" y="2822339"/>
                    <a:pt x="482846" y="2841792"/>
                    <a:pt x="479244" y="2860368"/>
                  </a:cubicBezTo>
                  <a:cubicBezTo>
                    <a:pt x="450432" y="3008977"/>
                    <a:pt x="283627" y="3293305"/>
                    <a:pt x="360964" y="3401729"/>
                  </a:cubicBezTo>
                  <a:cubicBezTo>
                    <a:pt x="370631" y="3415282"/>
                    <a:pt x="382845" y="3426857"/>
                    <a:pt x="397336" y="3436773"/>
                  </a:cubicBezTo>
                  <a:lnTo>
                    <a:pt x="411198" y="3443725"/>
                  </a:lnTo>
                  <a:lnTo>
                    <a:pt x="0" y="3443725"/>
                  </a:lnTo>
                  <a:close/>
                </a:path>
              </a:pathLst>
            </a:custGeom>
          </p:spPr>
        </p:pic>
      </p:grpSp>
      <p:pic>
        <p:nvPicPr>
          <p:cNvPr id="28" name="Picture 27"/>
          <p:cNvPicPr>
            <a:picLocks noChangeAspect="1"/>
          </p:cNvPicPr>
          <p:nvPr/>
        </p:nvPicPr>
        <p:blipFill>
          <a:blip r:embed="rId4"/>
          <a:stretch>
            <a:fillRect/>
          </a:stretch>
        </p:blipFill>
        <p:spPr>
          <a:xfrm>
            <a:off x="5588247" y="3032768"/>
            <a:ext cx="813465" cy="814316"/>
          </a:xfrm>
          <a:prstGeom prst="rect">
            <a:avLst/>
          </a:prstGeom>
        </p:spPr>
      </p:pic>
      <p:pic>
        <p:nvPicPr>
          <p:cNvPr id="29" name="Picture 28"/>
          <p:cNvPicPr>
            <a:picLocks noChangeAspect="1"/>
          </p:cNvPicPr>
          <p:nvPr/>
        </p:nvPicPr>
        <p:blipFill>
          <a:blip r:embed="rId4"/>
          <a:stretch>
            <a:fillRect/>
          </a:stretch>
        </p:blipFill>
        <p:spPr>
          <a:xfrm>
            <a:off x="5406622" y="3847084"/>
            <a:ext cx="501724" cy="502249"/>
          </a:xfrm>
          <a:prstGeom prst="rect">
            <a:avLst/>
          </a:prstGeom>
        </p:spPr>
      </p:pic>
      <p:cxnSp>
        <p:nvCxnSpPr>
          <p:cNvPr id="30" name="Straight Connector 29"/>
          <p:cNvCxnSpPr/>
          <p:nvPr/>
        </p:nvCxnSpPr>
        <p:spPr>
          <a:xfrm>
            <a:off x="436176" y="1473201"/>
            <a:ext cx="1856280" cy="0"/>
          </a:xfrm>
          <a:prstGeom prst="line">
            <a:avLst/>
          </a:prstGeom>
          <a:ln w="190500" cmpd="dbl">
            <a:solidFill>
              <a:srgbClr val="F08215"/>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37534" y="1782917"/>
            <a:ext cx="1250056" cy="0"/>
          </a:xfrm>
          <a:prstGeom prst="line">
            <a:avLst/>
          </a:prstGeom>
          <a:ln w="190500" cmpd="dbl">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776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28"/>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29"/>
                                        </p:tgtEl>
                                        <p:attrNameLst>
                                          <p:attrName>r</p:attrName>
                                        </p:attrNameLst>
                                      </p:cBhvr>
                                    </p:animRot>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100"/>
                                        <p:tgtEl>
                                          <p:spTgt spid="30"/>
                                        </p:tgtEl>
                                      </p:cBhvr>
                                    </p:animEffect>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1100"/>
                                        <p:tgtEl>
                                          <p:spTgt spid="31"/>
                                        </p:tgtEl>
                                      </p:cBhvr>
                                    </p:animEffect>
                                  </p:childTnLst>
                                </p:cTn>
                              </p:par>
                              <p:par>
                                <p:cTn id="19" presetID="10"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1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90C8E5"/>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p:cNvCxnSpPr/>
          <p:nvPr/>
        </p:nvCxnSpPr>
        <p:spPr>
          <a:xfrm>
            <a:off x="436176" y="1473201"/>
            <a:ext cx="1856280" cy="0"/>
          </a:xfrm>
          <a:prstGeom prst="line">
            <a:avLst/>
          </a:prstGeom>
          <a:ln w="190500" cmpd="dbl">
            <a:solidFill>
              <a:srgbClr val="F08215"/>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37534" y="1782917"/>
            <a:ext cx="1250056" cy="0"/>
          </a:xfrm>
          <a:prstGeom prst="line">
            <a:avLst/>
          </a:prstGeom>
          <a:ln w="190500" cmpd="dbl">
            <a:solidFill>
              <a:srgbClr val="BFBFBF"/>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6754"/>
          <a:stretch/>
        </p:blipFill>
        <p:spPr>
          <a:xfrm>
            <a:off x="436176" y="1072843"/>
            <a:ext cx="5542184" cy="5073026"/>
          </a:xfrm>
          <a:prstGeom prst="rect">
            <a:avLst/>
          </a:prstGeom>
        </p:spPr>
      </p:pic>
      <p:pic>
        <p:nvPicPr>
          <p:cNvPr id="6" name="Picture 5" hidden="1"/>
          <p:cNvPicPr>
            <a:picLocks noChangeAspect="1"/>
          </p:cNvPicPr>
          <p:nvPr/>
        </p:nvPicPr>
        <p:blipFill rotWithShape="1">
          <a:blip r:embed="rId3" cstate="print">
            <a:extLst>
              <a:ext uri="{28A0092B-C50C-407E-A947-70E740481C1C}">
                <a14:useLocalDpi xmlns:a14="http://schemas.microsoft.com/office/drawing/2010/main" val="0"/>
              </a:ext>
            </a:extLst>
          </a:blip>
          <a:srcRect l="26614"/>
          <a:stretch/>
        </p:blipFill>
        <p:spPr>
          <a:xfrm>
            <a:off x="442246" y="1043600"/>
            <a:ext cx="5577483" cy="5095566"/>
          </a:xfrm>
          <a:prstGeom prst="rect">
            <a:avLst/>
          </a:prstGeom>
        </p:spPr>
      </p:pic>
      <p:cxnSp>
        <p:nvCxnSpPr>
          <p:cNvPr id="33" name="Straight Connector 32"/>
          <p:cNvCxnSpPr/>
          <p:nvPr/>
        </p:nvCxnSpPr>
        <p:spPr>
          <a:xfrm>
            <a:off x="5271486" y="6080516"/>
            <a:ext cx="1856280" cy="0"/>
          </a:xfrm>
          <a:prstGeom prst="line">
            <a:avLst/>
          </a:prstGeom>
          <a:ln w="190500" cmpd="dbl">
            <a:solidFill>
              <a:srgbClr val="F08215"/>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5978360" y="3427160"/>
            <a:ext cx="2462485" cy="2793808"/>
            <a:chOff x="5978360" y="3427160"/>
            <a:chExt cx="2462485" cy="2793808"/>
          </a:xfrm>
        </p:grpSpPr>
        <p:sp>
          <p:nvSpPr>
            <p:cNvPr id="23" name="Rounded Rectangle 22"/>
            <p:cNvSpPr/>
            <p:nvPr/>
          </p:nvSpPr>
          <p:spPr>
            <a:xfrm>
              <a:off x="5978360" y="3427160"/>
              <a:ext cx="2462485" cy="2793808"/>
            </a:xfrm>
            <a:prstGeom prst="roundRect">
              <a:avLst>
                <a:gd name="adj" fmla="val 8007"/>
              </a:avLst>
            </a:prstGeom>
            <a:gradFill>
              <a:gsLst>
                <a:gs pos="0">
                  <a:schemeClr val="accent5">
                    <a:lumMod val="75000"/>
                  </a:schemeClr>
                </a:gs>
                <a:gs pos="52000">
                  <a:schemeClr val="accent5">
                    <a:lumMod val="40000"/>
                    <a:lumOff val="60000"/>
                  </a:schemeClr>
                </a:gs>
                <a:gs pos="100000">
                  <a:schemeClr val="accent5">
                    <a:lumMod val="75000"/>
                  </a:schemeClr>
                </a:gs>
              </a:gsLst>
              <a:lin ang="5400000" scaled="1"/>
            </a:gra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6044848" y="4298539"/>
              <a:ext cx="2345312" cy="1554272"/>
            </a:xfrm>
            <a:prstGeom prst="rect">
              <a:avLst/>
            </a:prstGeom>
            <a:noFill/>
          </p:spPr>
          <p:txBody>
            <a:bodyPr wrap="square" rtlCol="0">
              <a:spAutoFit/>
            </a:bodyPr>
            <a:lstStyle/>
            <a:p>
              <a:pPr algn="ctr"/>
              <a:r>
                <a:rPr lang="en-GB" altLang="en-US" sz="1900" dirty="0">
                  <a:solidFill>
                    <a:srgbClr val="01407D"/>
                  </a:solidFill>
                </a:rPr>
                <a:t>There are many countries that make up North America. </a:t>
              </a:r>
              <a:r>
                <a:rPr lang="en-GB" altLang="en-US" sz="1900" b="1" dirty="0">
                  <a:solidFill>
                    <a:srgbClr val="01407D"/>
                  </a:solidFill>
                </a:rPr>
                <a:t>Let's have a closer look.</a:t>
              </a:r>
            </a:p>
          </p:txBody>
        </p:sp>
      </p:grpSp>
      <p:sp>
        <p:nvSpPr>
          <p:cNvPr id="2" name="Title 1"/>
          <p:cNvSpPr>
            <a:spLocks noGrp="1"/>
          </p:cNvSpPr>
          <p:nvPr>
            <p:ph type="title"/>
          </p:nvPr>
        </p:nvSpPr>
        <p:spPr/>
        <p:txBody>
          <a:bodyPr/>
          <a:lstStyle/>
          <a:p>
            <a:r>
              <a:rPr lang="en-GB" dirty="0">
                <a:solidFill>
                  <a:srgbClr val="0076B0"/>
                </a:solidFill>
              </a:rPr>
              <a:t>North America</a:t>
            </a:r>
          </a:p>
        </p:txBody>
      </p:sp>
      <p:pic>
        <p:nvPicPr>
          <p:cNvPr id="29" name="Picture 28"/>
          <p:cNvPicPr>
            <a:picLocks noChangeAspect="1"/>
          </p:cNvPicPr>
          <p:nvPr/>
        </p:nvPicPr>
        <p:blipFill>
          <a:blip r:embed="rId4"/>
          <a:stretch>
            <a:fillRect/>
          </a:stretch>
        </p:blipFill>
        <p:spPr>
          <a:xfrm>
            <a:off x="7888436" y="2779328"/>
            <a:ext cx="501724" cy="502249"/>
          </a:xfrm>
          <a:prstGeom prst="rect">
            <a:avLst/>
          </a:prstGeom>
        </p:spPr>
      </p:pic>
      <p:grpSp>
        <p:nvGrpSpPr>
          <p:cNvPr id="15" name="Group 14"/>
          <p:cNvGrpSpPr/>
          <p:nvPr/>
        </p:nvGrpSpPr>
        <p:grpSpPr>
          <a:xfrm>
            <a:off x="4206561" y="1369122"/>
            <a:ext cx="2714885" cy="4722337"/>
            <a:chOff x="4387442" y="1416829"/>
            <a:chExt cx="2534004" cy="4407708"/>
          </a:xfrm>
        </p:grpSpPr>
        <p:sp>
          <p:nvSpPr>
            <p:cNvPr id="21" name="Oval 20"/>
            <p:cNvSpPr/>
            <p:nvPr/>
          </p:nvSpPr>
          <p:spPr>
            <a:xfrm flipH="1">
              <a:off x="4387442" y="1521762"/>
              <a:ext cx="2534004" cy="2534004"/>
            </a:xfrm>
            <a:prstGeom prst="ellipse">
              <a:avLst/>
            </a:prstGeom>
            <a:gradFill>
              <a:gsLst>
                <a:gs pos="50000">
                  <a:schemeClr val="bg1">
                    <a:lumMod val="85000"/>
                  </a:schemeClr>
                </a:gs>
                <a:gs pos="100000">
                  <a:schemeClr val="tx1">
                    <a:lumMod val="75000"/>
                    <a:lumOff val="25000"/>
                  </a:schemeClr>
                </a:gs>
                <a:gs pos="0">
                  <a:schemeClr val="tx1">
                    <a:lumMod val="75000"/>
                    <a:lumOff val="25000"/>
                  </a:schemeClr>
                </a:gs>
              </a:gsLst>
              <a:lin ang="16200000" scaled="1"/>
            </a:gra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rcRect b="-19339"/>
            <a:stretch>
              <a:fillRect/>
            </a:stretch>
          </p:blipFill>
          <p:spPr>
            <a:xfrm>
              <a:off x="4473572" y="1416829"/>
              <a:ext cx="2273404" cy="4407708"/>
            </a:xfrm>
            <a:custGeom>
              <a:avLst/>
              <a:gdLst>
                <a:gd name="connsiteX0" fmla="*/ 615612 w 2273404"/>
                <a:gd name="connsiteY0" fmla="*/ 3693435 h 4407708"/>
                <a:gd name="connsiteX1" fmla="*/ 2033597 w 2273404"/>
                <a:gd name="connsiteY1" fmla="*/ 3693435 h 4407708"/>
                <a:gd name="connsiteX2" fmla="*/ 2036766 w 2273404"/>
                <a:gd name="connsiteY2" fmla="*/ 3755245 h 4407708"/>
                <a:gd name="connsiteX3" fmla="*/ 1784353 w 2273404"/>
                <a:gd name="connsiteY3" fmla="*/ 4093383 h 4407708"/>
                <a:gd name="connsiteX4" fmla="*/ 1060453 w 2273404"/>
                <a:gd name="connsiteY4" fmla="*/ 4407708 h 4407708"/>
                <a:gd name="connsiteX5" fmla="*/ 650878 w 2273404"/>
                <a:gd name="connsiteY5" fmla="*/ 4345795 h 4407708"/>
                <a:gd name="connsiteX6" fmla="*/ 246066 w 2273404"/>
                <a:gd name="connsiteY6" fmla="*/ 4160058 h 4407708"/>
                <a:gd name="connsiteX7" fmla="*/ 160341 w 2273404"/>
                <a:gd name="connsiteY7" fmla="*/ 3850495 h 4407708"/>
                <a:gd name="connsiteX8" fmla="*/ 194990 w 2273404"/>
                <a:gd name="connsiteY8" fmla="*/ 3740959 h 4407708"/>
                <a:gd name="connsiteX9" fmla="*/ 615612 w 2273404"/>
                <a:gd name="connsiteY9" fmla="*/ 3740959 h 4407708"/>
                <a:gd name="connsiteX10" fmla="*/ 0 w 2273404"/>
                <a:gd name="connsiteY10" fmla="*/ 0 h 4407708"/>
                <a:gd name="connsiteX11" fmla="*/ 2273404 w 2273404"/>
                <a:gd name="connsiteY11" fmla="*/ 0 h 4407708"/>
                <a:gd name="connsiteX12" fmla="*/ 2273404 w 2273404"/>
                <a:gd name="connsiteY12" fmla="*/ 3693435 h 4407708"/>
                <a:gd name="connsiteX13" fmla="*/ 2033597 w 2273404"/>
                <a:gd name="connsiteY13" fmla="*/ 3693435 h 4407708"/>
                <a:gd name="connsiteX14" fmla="*/ 2008191 w 2273404"/>
                <a:gd name="connsiteY14" fmla="*/ 3198033 h 4407708"/>
                <a:gd name="connsiteX15" fmla="*/ 1870078 w 2273404"/>
                <a:gd name="connsiteY15" fmla="*/ 2855133 h 4407708"/>
                <a:gd name="connsiteX16" fmla="*/ 1708153 w 2273404"/>
                <a:gd name="connsiteY16" fmla="*/ 2602720 h 4407708"/>
                <a:gd name="connsiteX17" fmla="*/ 1665291 w 2273404"/>
                <a:gd name="connsiteY17" fmla="*/ 2497945 h 4407708"/>
                <a:gd name="connsiteX18" fmla="*/ 1617666 w 2273404"/>
                <a:gd name="connsiteY18" fmla="*/ 2516995 h 4407708"/>
                <a:gd name="connsiteX19" fmla="*/ 1541466 w 2273404"/>
                <a:gd name="connsiteY19" fmla="*/ 2545570 h 4407708"/>
                <a:gd name="connsiteX20" fmla="*/ 1460503 w 2273404"/>
                <a:gd name="connsiteY20" fmla="*/ 2574145 h 4407708"/>
                <a:gd name="connsiteX21" fmla="*/ 1379541 w 2273404"/>
                <a:gd name="connsiteY21" fmla="*/ 2593195 h 4407708"/>
                <a:gd name="connsiteX22" fmla="*/ 1250953 w 2273404"/>
                <a:gd name="connsiteY22" fmla="*/ 2602720 h 4407708"/>
                <a:gd name="connsiteX23" fmla="*/ 1155703 w 2273404"/>
                <a:gd name="connsiteY23" fmla="*/ 2607483 h 4407708"/>
                <a:gd name="connsiteX24" fmla="*/ 1046166 w 2273404"/>
                <a:gd name="connsiteY24" fmla="*/ 2602720 h 4407708"/>
                <a:gd name="connsiteX25" fmla="*/ 965203 w 2273404"/>
                <a:gd name="connsiteY25" fmla="*/ 2593195 h 4407708"/>
                <a:gd name="connsiteX26" fmla="*/ 879478 w 2273404"/>
                <a:gd name="connsiteY26" fmla="*/ 2574145 h 4407708"/>
                <a:gd name="connsiteX27" fmla="*/ 803278 w 2273404"/>
                <a:gd name="connsiteY27" fmla="*/ 2545570 h 4407708"/>
                <a:gd name="connsiteX28" fmla="*/ 703266 w 2273404"/>
                <a:gd name="connsiteY28" fmla="*/ 2512233 h 4407708"/>
                <a:gd name="connsiteX29" fmla="*/ 641353 w 2273404"/>
                <a:gd name="connsiteY29" fmla="*/ 2474133 h 4407708"/>
                <a:gd name="connsiteX30" fmla="*/ 555628 w 2273404"/>
                <a:gd name="connsiteY30" fmla="*/ 2436033 h 4407708"/>
                <a:gd name="connsiteX31" fmla="*/ 541341 w 2273404"/>
                <a:gd name="connsiteY31" fmla="*/ 2564620 h 4407708"/>
                <a:gd name="connsiteX32" fmla="*/ 534120 w 2273404"/>
                <a:gd name="connsiteY32" fmla="*/ 2645499 h 4407708"/>
                <a:gd name="connsiteX33" fmla="*/ 0 w 2273404"/>
                <a:gd name="connsiteY33" fmla="*/ 2645499 h 440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3404" h="4407708">
                  <a:moveTo>
                    <a:pt x="615612" y="3693435"/>
                  </a:moveTo>
                  <a:lnTo>
                    <a:pt x="2033597" y="3693435"/>
                  </a:lnTo>
                  <a:lnTo>
                    <a:pt x="2036766" y="3755245"/>
                  </a:lnTo>
                  <a:lnTo>
                    <a:pt x="1784353" y="4093383"/>
                  </a:lnTo>
                  <a:lnTo>
                    <a:pt x="1060453" y="4407708"/>
                  </a:lnTo>
                  <a:lnTo>
                    <a:pt x="650878" y="4345795"/>
                  </a:lnTo>
                  <a:lnTo>
                    <a:pt x="246066" y="4160058"/>
                  </a:lnTo>
                  <a:lnTo>
                    <a:pt x="160341" y="3850495"/>
                  </a:lnTo>
                  <a:lnTo>
                    <a:pt x="194990" y="3740959"/>
                  </a:lnTo>
                  <a:lnTo>
                    <a:pt x="615612" y="3740959"/>
                  </a:lnTo>
                  <a:close/>
                  <a:moveTo>
                    <a:pt x="0" y="0"/>
                  </a:moveTo>
                  <a:lnTo>
                    <a:pt x="2273404" y="0"/>
                  </a:lnTo>
                  <a:lnTo>
                    <a:pt x="2273404" y="3693435"/>
                  </a:lnTo>
                  <a:lnTo>
                    <a:pt x="2033597" y="3693435"/>
                  </a:lnTo>
                  <a:lnTo>
                    <a:pt x="2008191" y="3198033"/>
                  </a:lnTo>
                  <a:lnTo>
                    <a:pt x="1870078" y="2855133"/>
                  </a:lnTo>
                  <a:lnTo>
                    <a:pt x="1708153" y="2602720"/>
                  </a:lnTo>
                  <a:lnTo>
                    <a:pt x="1665291" y="2497945"/>
                  </a:lnTo>
                  <a:lnTo>
                    <a:pt x="1617666" y="2516995"/>
                  </a:lnTo>
                  <a:lnTo>
                    <a:pt x="1541466" y="2545570"/>
                  </a:lnTo>
                  <a:lnTo>
                    <a:pt x="1460503" y="2574145"/>
                  </a:lnTo>
                  <a:lnTo>
                    <a:pt x="1379541" y="2593195"/>
                  </a:lnTo>
                  <a:lnTo>
                    <a:pt x="1250953" y="2602720"/>
                  </a:lnTo>
                  <a:lnTo>
                    <a:pt x="1155703" y="2607483"/>
                  </a:lnTo>
                  <a:lnTo>
                    <a:pt x="1046166" y="2602720"/>
                  </a:lnTo>
                  <a:lnTo>
                    <a:pt x="965203" y="2593195"/>
                  </a:lnTo>
                  <a:lnTo>
                    <a:pt x="879478" y="2574145"/>
                  </a:lnTo>
                  <a:lnTo>
                    <a:pt x="803278" y="2545570"/>
                  </a:lnTo>
                  <a:lnTo>
                    <a:pt x="703266" y="2512233"/>
                  </a:lnTo>
                  <a:lnTo>
                    <a:pt x="641353" y="2474133"/>
                  </a:lnTo>
                  <a:lnTo>
                    <a:pt x="555628" y="2436033"/>
                  </a:lnTo>
                  <a:lnTo>
                    <a:pt x="541341" y="2564620"/>
                  </a:lnTo>
                  <a:lnTo>
                    <a:pt x="534120" y="2645499"/>
                  </a:lnTo>
                  <a:lnTo>
                    <a:pt x="0" y="2645499"/>
                  </a:lnTo>
                  <a:close/>
                </a:path>
              </a:pathLst>
            </a:custGeom>
          </p:spPr>
        </p:pic>
      </p:grpSp>
      <p:pic>
        <p:nvPicPr>
          <p:cNvPr id="28" name="Picture 27"/>
          <p:cNvPicPr>
            <a:picLocks noChangeAspect="1"/>
          </p:cNvPicPr>
          <p:nvPr/>
        </p:nvPicPr>
        <p:blipFill>
          <a:blip r:embed="rId4"/>
          <a:stretch>
            <a:fillRect/>
          </a:stretch>
        </p:blipFill>
        <p:spPr>
          <a:xfrm>
            <a:off x="7169095" y="3248012"/>
            <a:ext cx="813465" cy="814316"/>
          </a:xfrm>
          <a:prstGeom prst="rect">
            <a:avLst/>
          </a:prstGeom>
        </p:spPr>
      </p:pic>
      <p:cxnSp>
        <p:nvCxnSpPr>
          <p:cNvPr id="32" name="Straight Connector 31"/>
          <p:cNvCxnSpPr/>
          <p:nvPr/>
        </p:nvCxnSpPr>
        <p:spPr>
          <a:xfrm>
            <a:off x="6319765" y="1991361"/>
            <a:ext cx="2093234" cy="0"/>
          </a:xfrm>
          <a:prstGeom prst="line">
            <a:avLst/>
          </a:prstGeom>
          <a:ln w="190500" cmpd="dbl">
            <a:solidFill>
              <a:srgbClr val="F08215"/>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320881" y="2316980"/>
            <a:ext cx="1661679" cy="0"/>
          </a:xfrm>
          <a:prstGeom prst="line">
            <a:avLst/>
          </a:prstGeom>
          <a:ln w="190500" cmpd="dbl">
            <a:solidFill>
              <a:srgbClr val="BFBFBF"/>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flipH="1">
            <a:off x="6274755" y="760018"/>
            <a:ext cx="2146934" cy="2146934"/>
          </a:xfrm>
          <a:prstGeom prst="ellipse">
            <a:avLst/>
          </a:prstGeom>
          <a:gradFill>
            <a:gsLst>
              <a:gs pos="50000">
                <a:schemeClr val="bg1">
                  <a:lumMod val="85000"/>
                </a:schemeClr>
              </a:gs>
              <a:gs pos="100000">
                <a:schemeClr val="tx1">
                  <a:lumMod val="75000"/>
                  <a:lumOff val="25000"/>
                </a:schemeClr>
              </a:gs>
              <a:gs pos="0">
                <a:schemeClr val="tx1">
                  <a:lumMod val="75000"/>
                  <a:lumOff val="25000"/>
                </a:schemeClr>
              </a:gs>
            </a:gsLst>
            <a:lin ang="16200000" scaled="1"/>
          </a:gra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30033" y="712142"/>
            <a:ext cx="1679980" cy="2126845"/>
          </a:xfrm>
          <a:prstGeom prst="rect">
            <a:avLst/>
          </a:prstGeom>
        </p:spPr>
      </p:pic>
      <p:sp>
        <p:nvSpPr>
          <p:cNvPr id="5" name="Rounded Rectangle 4"/>
          <p:cNvSpPr/>
          <p:nvPr/>
        </p:nvSpPr>
        <p:spPr>
          <a:xfrm>
            <a:off x="6768078" y="2407640"/>
            <a:ext cx="1153914" cy="499312"/>
          </a:xfrm>
          <a:prstGeom prst="roundRect">
            <a:avLst/>
          </a:prstGeom>
          <a:noFill/>
          <a:ln w="28575">
            <a:solidFill>
              <a:srgbClr val="E60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3030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28"/>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29"/>
                                        </p:tgtEl>
                                        <p:attrNameLst>
                                          <p:attrName>r</p:attrName>
                                        </p:attrNameLst>
                                      </p:cBhvr>
                                    </p:animRot>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100"/>
                                        <p:tgtEl>
                                          <p:spTgt spid="30"/>
                                        </p:tgtEl>
                                      </p:cBhvr>
                                    </p:animEffect>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1100"/>
                                        <p:tgtEl>
                                          <p:spTgt spid="31"/>
                                        </p:tgtEl>
                                      </p:cBhvr>
                                    </p:animEffect>
                                  </p:childTnLst>
                                </p:cTn>
                              </p:par>
                              <p:par>
                                <p:cTn id="19" presetID="10"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100"/>
                                        <p:tgtEl>
                                          <p:spTgt spid="33"/>
                                        </p:tgtEl>
                                      </p:cBhvr>
                                    </p:animEffect>
                                  </p:childTnLst>
                                </p:cTn>
                              </p:par>
                              <p:par>
                                <p:cTn id="22" presetID="10" presetClass="entr" presetSubtype="0"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100"/>
                                        <p:tgtEl>
                                          <p:spTgt spid="32"/>
                                        </p:tgtEl>
                                      </p:cBhvr>
                                    </p:animEffect>
                                  </p:childTnLst>
                                </p:cTn>
                              </p:par>
                              <p:par>
                                <p:cTn id="25" presetID="10"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11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90C8E5"/>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p:cNvCxnSpPr/>
          <p:nvPr/>
        </p:nvCxnSpPr>
        <p:spPr>
          <a:xfrm>
            <a:off x="6846501" y="1473201"/>
            <a:ext cx="1856280" cy="0"/>
          </a:xfrm>
          <a:prstGeom prst="line">
            <a:avLst/>
          </a:prstGeom>
          <a:ln w="190500" cmpd="dbl">
            <a:solidFill>
              <a:srgbClr val="F08215"/>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447934" y="1782917"/>
            <a:ext cx="1250056" cy="0"/>
          </a:xfrm>
          <a:prstGeom prst="line">
            <a:avLst/>
          </a:prstGeom>
          <a:ln w="190500" cmpd="dbl">
            <a:solidFill>
              <a:srgbClr val="BFBFB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GB" dirty="0">
                <a:solidFill>
                  <a:srgbClr val="0076B0"/>
                </a:solidFill>
              </a:rPr>
              <a:t>North America</a:t>
            </a: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870" y="1217247"/>
            <a:ext cx="7824719" cy="5195139"/>
          </a:xfrm>
          <a:custGeom>
            <a:avLst/>
            <a:gdLst>
              <a:gd name="connsiteX0" fmla="*/ 0 w 7824719"/>
              <a:gd name="connsiteY0" fmla="*/ 0 h 5201464"/>
              <a:gd name="connsiteX1" fmla="*/ 7824719 w 7824719"/>
              <a:gd name="connsiteY1" fmla="*/ 0 h 5201464"/>
              <a:gd name="connsiteX2" fmla="*/ 7824719 w 7824719"/>
              <a:gd name="connsiteY2" fmla="*/ 5201464 h 5201464"/>
              <a:gd name="connsiteX3" fmla="*/ 219939 w 7824719"/>
              <a:gd name="connsiteY3" fmla="*/ 5201464 h 5201464"/>
              <a:gd name="connsiteX4" fmla="*/ 0 w 7824719"/>
              <a:gd name="connsiteY4" fmla="*/ 4981525 h 5201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4719" h="5201464">
                <a:moveTo>
                  <a:pt x="0" y="0"/>
                </a:moveTo>
                <a:lnTo>
                  <a:pt x="7824719" y="0"/>
                </a:lnTo>
                <a:lnTo>
                  <a:pt x="7824719" y="5201464"/>
                </a:lnTo>
                <a:lnTo>
                  <a:pt x="219939" y="5201464"/>
                </a:lnTo>
                <a:cubicBezTo>
                  <a:pt x="98470" y="5201464"/>
                  <a:pt x="0" y="5102994"/>
                  <a:pt x="0" y="4981525"/>
                </a:cubicBezTo>
                <a:close/>
              </a:path>
            </a:pathLst>
          </a:custGeom>
        </p:spPr>
      </p:pic>
      <p:cxnSp>
        <p:nvCxnSpPr>
          <p:cNvPr id="20" name="Straight Connector 19"/>
          <p:cNvCxnSpPr/>
          <p:nvPr/>
        </p:nvCxnSpPr>
        <p:spPr>
          <a:xfrm>
            <a:off x="435869" y="1130301"/>
            <a:ext cx="1856280" cy="0"/>
          </a:xfrm>
          <a:prstGeom prst="line">
            <a:avLst/>
          </a:prstGeom>
          <a:ln w="190500" cmpd="dbl">
            <a:solidFill>
              <a:srgbClr val="F08215"/>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flipH="1">
            <a:off x="6274755" y="760018"/>
            <a:ext cx="2146934" cy="2146934"/>
          </a:xfrm>
          <a:prstGeom prst="ellipse">
            <a:avLst/>
          </a:prstGeom>
          <a:gradFill>
            <a:gsLst>
              <a:gs pos="50000">
                <a:schemeClr val="bg1">
                  <a:lumMod val="85000"/>
                </a:schemeClr>
              </a:gs>
              <a:gs pos="100000">
                <a:schemeClr val="tx1">
                  <a:lumMod val="75000"/>
                  <a:lumOff val="25000"/>
                </a:schemeClr>
              </a:gs>
              <a:gs pos="0">
                <a:schemeClr val="tx1">
                  <a:lumMod val="75000"/>
                  <a:lumOff val="25000"/>
                </a:schemeClr>
              </a:gs>
            </a:gsLst>
            <a:lin ang="16200000" scaled="1"/>
          </a:gra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0033" y="712142"/>
            <a:ext cx="1679980" cy="2126845"/>
          </a:xfrm>
          <a:prstGeom prst="rect">
            <a:avLst/>
          </a:prstGeom>
        </p:spPr>
      </p:pic>
      <p:sp>
        <p:nvSpPr>
          <p:cNvPr id="11" name="Rounded Rectangle 10"/>
          <p:cNvSpPr/>
          <p:nvPr/>
        </p:nvSpPr>
        <p:spPr>
          <a:xfrm>
            <a:off x="7541702" y="2255907"/>
            <a:ext cx="645953" cy="436959"/>
          </a:xfrm>
          <a:prstGeom prst="roundRect">
            <a:avLst/>
          </a:prstGeom>
          <a:noFill/>
          <a:ln w="28575">
            <a:solidFill>
              <a:srgbClr val="E60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7118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1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1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1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0076B0"/>
                </a:solidFill>
              </a:rPr>
              <a:t>North America</a:t>
            </a:r>
          </a:p>
        </p:txBody>
      </p:sp>
      <p:cxnSp>
        <p:nvCxnSpPr>
          <p:cNvPr id="110" name="Straight Connector 109"/>
          <p:cNvCxnSpPr/>
          <p:nvPr/>
        </p:nvCxnSpPr>
        <p:spPr>
          <a:xfrm>
            <a:off x="1138526" y="4924323"/>
            <a:ext cx="1856280" cy="0"/>
          </a:xfrm>
          <a:prstGeom prst="line">
            <a:avLst/>
          </a:prstGeom>
          <a:ln w="190500" cmpd="dbl">
            <a:solidFill>
              <a:srgbClr val="F08215"/>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722547" y="5342194"/>
            <a:ext cx="1856280" cy="0"/>
          </a:xfrm>
          <a:prstGeom prst="line">
            <a:avLst/>
          </a:prstGeom>
          <a:ln w="190500" cmpd="dbl">
            <a:solidFill>
              <a:srgbClr val="BFBFBF"/>
            </a:solidFill>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720235" y="1535082"/>
            <a:ext cx="7737966" cy="830010"/>
          </a:xfrm>
          <a:prstGeom prst="roundRect">
            <a:avLst>
              <a:gd name="adj" fmla="val 302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rcRect l="40787" t="5642" r="4910" b="10607"/>
          <a:stretch>
            <a:fillRect/>
          </a:stretch>
        </p:blipFill>
        <p:spPr>
          <a:xfrm>
            <a:off x="2312595" y="2625602"/>
            <a:ext cx="4509279" cy="3440417"/>
          </a:xfrm>
          <a:custGeom>
            <a:avLst/>
            <a:gdLst>
              <a:gd name="connsiteX0" fmla="*/ 347620 w 4965455"/>
              <a:gd name="connsiteY0" fmla="*/ 0 h 3440417"/>
              <a:gd name="connsiteX1" fmla="*/ 4617835 w 4965455"/>
              <a:gd name="connsiteY1" fmla="*/ 0 h 3440417"/>
              <a:gd name="connsiteX2" fmla="*/ 4965455 w 4965455"/>
              <a:gd name="connsiteY2" fmla="*/ 347620 h 3440417"/>
              <a:gd name="connsiteX3" fmla="*/ 4965455 w 4965455"/>
              <a:gd name="connsiteY3" fmla="*/ 3092797 h 3440417"/>
              <a:gd name="connsiteX4" fmla="*/ 4617835 w 4965455"/>
              <a:gd name="connsiteY4" fmla="*/ 3440417 h 3440417"/>
              <a:gd name="connsiteX5" fmla="*/ 347620 w 4965455"/>
              <a:gd name="connsiteY5" fmla="*/ 3440417 h 3440417"/>
              <a:gd name="connsiteX6" fmla="*/ 0 w 4965455"/>
              <a:gd name="connsiteY6" fmla="*/ 3092797 h 3440417"/>
              <a:gd name="connsiteX7" fmla="*/ 0 w 4965455"/>
              <a:gd name="connsiteY7" fmla="*/ 347620 h 3440417"/>
              <a:gd name="connsiteX8" fmla="*/ 347620 w 4965455"/>
              <a:gd name="connsiteY8" fmla="*/ 0 h 344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5455" h="3440417">
                <a:moveTo>
                  <a:pt x="347620" y="0"/>
                </a:moveTo>
                <a:lnTo>
                  <a:pt x="4617835" y="0"/>
                </a:lnTo>
                <a:cubicBezTo>
                  <a:pt x="4809820" y="0"/>
                  <a:pt x="4965455" y="155635"/>
                  <a:pt x="4965455" y="347620"/>
                </a:cubicBezTo>
                <a:lnTo>
                  <a:pt x="4965455" y="3092797"/>
                </a:lnTo>
                <a:cubicBezTo>
                  <a:pt x="4965455" y="3284782"/>
                  <a:pt x="4809820" y="3440417"/>
                  <a:pt x="4617835" y="3440417"/>
                </a:cubicBezTo>
                <a:lnTo>
                  <a:pt x="347620" y="3440417"/>
                </a:lnTo>
                <a:cubicBezTo>
                  <a:pt x="155635" y="3440417"/>
                  <a:pt x="0" y="3284782"/>
                  <a:pt x="0" y="3092797"/>
                </a:cubicBezTo>
                <a:lnTo>
                  <a:pt x="0" y="347620"/>
                </a:lnTo>
                <a:cubicBezTo>
                  <a:pt x="0" y="155635"/>
                  <a:pt x="155635" y="0"/>
                  <a:pt x="347620" y="0"/>
                </a:cubicBezTo>
                <a:close/>
              </a:path>
            </a:pathLst>
          </a:custGeom>
          <a:ln w="76200">
            <a:solidFill>
              <a:srgbClr val="F08215"/>
            </a:solidFill>
          </a:ln>
        </p:spPr>
      </p:pic>
      <p:sp>
        <p:nvSpPr>
          <p:cNvPr id="12" name="TextBox 11"/>
          <p:cNvSpPr txBox="1"/>
          <p:nvPr/>
        </p:nvSpPr>
        <p:spPr>
          <a:xfrm>
            <a:off x="3246385" y="3069431"/>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60</a:t>
            </a:r>
          </a:p>
        </p:txBody>
      </p:sp>
      <p:sp>
        <p:nvSpPr>
          <p:cNvPr id="44" name="TextBox 43"/>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59</a:t>
            </a:r>
          </a:p>
        </p:txBody>
      </p:sp>
      <p:sp>
        <p:nvSpPr>
          <p:cNvPr id="45" name="TextBox 44"/>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58</a:t>
            </a:r>
          </a:p>
        </p:txBody>
      </p:sp>
      <p:sp>
        <p:nvSpPr>
          <p:cNvPr id="46" name="TextBox 45"/>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57</a:t>
            </a:r>
          </a:p>
        </p:txBody>
      </p:sp>
      <p:sp>
        <p:nvSpPr>
          <p:cNvPr id="48" name="TextBox 47"/>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56</a:t>
            </a:r>
          </a:p>
        </p:txBody>
      </p:sp>
      <p:sp>
        <p:nvSpPr>
          <p:cNvPr id="49" name="TextBox 48"/>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55</a:t>
            </a:r>
          </a:p>
        </p:txBody>
      </p:sp>
      <p:sp>
        <p:nvSpPr>
          <p:cNvPr id="50" name="TextBox 49"/>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54</a:t>
            </a:r>
          </a:p>
        </p:txBody>
      </p:sp>
      <p:sp>
        <p:nvSpPr>
          <p:cNvPr id="51" name="TextBox 50"/>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53</a:t>
            </a:r>
          </a:p>
        </p:txBody>
      </p:sp>
      <p:sp>
        <p:nvSpPr>
          <p:cNvPr id="54" name="TextBox 53"/>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52</a:t>
            </a:r>
          </a:p>
        </p:txBody>
      </p:sp>
      <p:sp>
        <p:nvSpPr>
          <p:cNvPr id="55" name="TextBox 54"/>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51</a:t>
            </a:r>
          </a:p>
        </p:txBody>
      </p:sp>
      <p:sp>
        <p:nvSpPr>
          <p:cNvPr id="56" name="TextBox 55"/>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50</a:t>
            </a:r>
          </a:p>
        </p:txBody>
      </p:sp>
      <p:sp>
        <p:nvSpPr>
          <p:cNvPr id="57" name="TextBox 56"/>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49</a:t>
            </a:r>
          </a:p>
        </p:txBody>
      </p:sp>
      <p:sp>
        <p:nvSpPr>
          <p:cNvPr id="58" name="TextBox 57"/>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48</a:t>
            </a:r>
          </a:p>
        </p:txBody>
      </p:sp>
      <p:sp>
        <p:nvSpPr>
          <p:cNvPr id="60" name="TextBox 59"/>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47</a:t>
            </a:r>
          </a:p>
        </p:txBody>
      </p:sp>
      <p:sp>
        <p:nvSpPr>
          <p:cNvPr id="61" name="TextBox 60"/>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46</a:t>
            </a:r>
          </a:p>
        </p:txBody>
      </p:sp>
      <p:sp>
        <p:nvSpPr>
          <p:cNvPr id="62" name="TextBox 61"/>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45</a:t>
            </a:r>
          </a:p>
        </p:txBody>
      </p:sp>
      <p:sp>
        <p:nvSpPr>
          <p:cNvPr id="63" name="TextBox 62"/>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44</a:t>
            </a:r>
          </a:p>
        </p:txBody>
      </p:sp>
      <p:sp>
        <p:nvSpPr>
          <p:cNvPr id="64" name="TextBox 63"/>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43</a:t>
            </a:r>
          </a:p>
        </p:txBody>
      </p:sp>
      <p:sp>
        <p:nvSpPr>
          <p:cNvPr id="65" name="TextBox 64"/>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42</a:t>
            </a:r>
          </a:p>
        </p:txBody>
      </p:sp>
      <p:sp>
        <p:nvSpPr>
          <p:cNvPr id="66" name="TextBox 65"/>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41</a:t>
            </a:r>
          </a:p>
        </p:txBody>
      </p:sp>
      <p:sp>
        <p:nvSpPr>
          <p:cNvPr id="67" name="TextBox 66"/>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40</a:t>
            </a:r>
          </a:p>
        </p:txBody>
      </p:sp>
      <p:sp>
        <p:nvSpPr>
          <p:cNvPr id="68" name="TextBox 67"/>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39</a:t>
            </a:r>
          </a:p>
        </p:txBody>
      </p:sp>
      <p:sp>
        <p:nvSpPr>
          <p:cNvPr id="69" name="TextBox 68"/>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38</a:t>
            </a:r>
          </a:p>
        </p:txBody>
      </p:sp>
      <p:sp>
        <p:nvSpPr>
          <p:cNvPr id="70" name="TextBox 69"/>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37</a:t>
            </a:r>
          </a:p>
        </p:txBody>
      </p:sp>
      <p:sp>
        <p:nvSpPr>
          <p:cNvPr id="71" name="TextBox 70"/>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36</a:t>
            </a:r>
          </a:p>
        </p:txBody>
      </p:sp>
      <p:sp>
        <p:nvSpPr>
          <p:cNvPr id="72" name="TextBox 71"/>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35</a:t>
            </a:r>
          </a:p>
        </p:txBody>
      </p:sp>
      <p:sp>
        <p:nvSpPr>
          <p:cNvPr id="73" name="TextBox 72"/>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34</a:t>
            </a:r>
          </a:p>
        </p:txBody>
      </p:sp>
      <p:sp>
        <p:nvSpPr>
          <p:cNvPr id="74" name="TextBox 73"/>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33</a:t>
            </a:r>
          </a:p>
        </p:txBody>
      </p:sp>
      <p:sp>
        <p:nvSpPr>
          <p:cNvPr id="75" name="TextBox 74"/>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32</a:t>
            </a:r>
          </a:p>
        </p:txBody>
      </p:sp>
      <p:sp>
        <p:nvSpPr>
          <p:cNvPr id="76" name="TextBox 75"/>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31</a:t>
            </a:r>
          </a:p>
        </p:txBody>
      </p:sp>
      <p:sp>
        <p:nvSpPr>
          <p:cNvPr id="77" name="TextBox 76"/>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30</a:t>
            </a:r>
          </a:p>
        </p:txBody>
      </p:sp>
      <p:sp>
        <p:nvSpPr>
          <p:cNvPr id="78" name="TextBox 77"/>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29</a:t>
            </a:r>
          </a:p>
        </p:txBody>
      </p:sp>
      <p:sp>
        <p:nvSpPr>
          <p:cNvPr id="79" name="TextBox 78"/>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28</a:t>
            </a:r>
          </a:p>
        </p:txBody>
      </p:sp>
      <p:sp>
        <p:nvSpPr>
          <p:cNvPr id="80" name="TextBox 79"/>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27</a:t>
            </a:r>
          </a:p>
        </p:txBody>
      </p:sp>
      <p:sp>
        <p:nvSpPr>
          <p:cNvPr id="82" name="TextBox 81"/>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26</a:t>
            </a:r>
          </a:p>
        </p:txBody>
      </p:sp>
      <p:sp>
        <p:nvSpPr>
          <p:cNvPr id="83" name="TextBox 82"/>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25</a:t>
            </a:r>
          </a:p>
        </p:txBody>
      </p:sp>
      <p:sp>
        <p:nvSpPr>
          <p:cNvPr id="84" name="TextBox 83"/>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24</a:t>
            </a:r>
          </a:p>
        </p:txBody>
      </p:sp>
      <p:sp>
        <p:nvSpPr>
          <p:cNvPr id="85" name="TextBox 84"/>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23</a:t>
            </a:r>
          </a:p>
        </p:txBody>
      </p:sp>
      <p:sp>
        <p:nvSpPr>
          <p:cNvPr id="86" name="TextBox 85"/>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22</a:t>
            </a:r>
          </a:p>
        </p:txBody>
      </p:sp>
      <p:sp>
        <p:nvSpPr>
          <p:cNvPr id="87" name="TextBox 86"/>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21</a:t>
            </a:r>
          </a:p>
        </p:txBody>
      </p:sp>
      <p:sp>
        <p:nvSpPr>
          <p:cNvPr id="88" name="TextBox 87"/>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20</a:t>
            </a:r>
          </a:p>
        </p:txBody>
      </p:sp>
      <p:sp>
        <p:nvSpPr>
          <p:cNvPr id="89" name="TextBox 88"/>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19</a:t>
            </a:r>
          </a:p>
        </p:txBody>
      </p:sp>
      <p:sp>
        <p:nvSpPr>
          <p:cNvPr id="90" name="TextBox 89"/>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18</a:t>
            </a:r>
          </a:p>
        </p:txBody>
      </p:sp>
      <p:sp>
        <p:nvSpPr>
          <p:cNvPr id="91" name="TextBox 90"/>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17</a:t>
            </a:r>
          </a:p>
        </p:txBody>
      </p:sp>
      <p:sp>
        <p:nvSpPr>
          <p:cNvPr id="92" name="TextBox 91"/>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16</a:t>
            </a:r>
          </a:p>
        </p:txBody>
      </p:sp>
      <p:sp>
        <p:nvSpPr>
          <p:cNvPr id="94" name="TextBox 93"/>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15</a:t>
            </a:r>
          </a:p>
        </p:txBody>
      </p:sp>
      <p:sp>
        <p:nvSpPr>
          <p:cNvPr id="95" name="TextBox 94"/>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14</a:t>
            </a:r>
          </a:p>
        </p:txBody>
      </p:sp>
      <p:sp>
        <p:nvSpPr>
          <p:cNvPr id="96" name="TextBox 95"/>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13</a:t>
            </a:r>
          </a:p>
        </p:txBody>
      </p:sp>
      <p:sp>
        <p:nvSpPr>
          <p:cNvPr id="97" name="TextBox 96"/>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12</a:t>
            </a:r>
          </a:p>
        </p:txBody>
      </p:sp>
      <p:sp>
        <p:nvSpPr>
          <p:cNvPr id="98" name="TextBox 97"/>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11</a:t>
            </a:r>
          </a:p>
        </p:txBody>
      </p:sp>
      <p:sp>
        <p:nvSpPr>
          <p:cNvPr id="99" name="TextBox 98"/>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10</a:t>
            </a:r>
          </a:p>
        </p:txBody>
      </p:sp>
      <p:sp>
        <p:nvSpPr>
          <p:cNvPr id="100" name="TextBox 99"/>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9</a:t>
            </a:r>
          </a:p>
        </p:txBody>
      </p:sp>
      <p:sp>
        <p:nvSpPr>
          <p:cNvPr id="101" name="TextBox 100"/>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8</a:t>
            </a:r>
          </a:p>
        </p:txBody>
      </p:sp>
      <p:sp>
        <p:nvSpPr>
          <p:cNvPr id="102" name="TextBox 101"/>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7</a:t>
            </a:r>
          </a:p>
        </p:txBody>
      </p:sp>
      <p:sp>
        <p:nvSpPr>
          <p:cNvPr id="103" name="TextBox 102"/>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6</a:t>
            </a:r>
          </a:p>
        </p:txBody>
      </p:sp>
      <p:sp>
        <p:nvSpPr>
          <p:cNvPr id="104" name="TextBox 103"/>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a:t>
            </a:r>
          </a:p>
        </p:txBody>
      </p:sp>
      <p:sp>
        <p:nvSpPr>
          <p:cNvPr id="105" name="TextBox 104"/>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a:t>
            </a:r>
          </a:p>
        </p:txBody>
      </p:sp>
      <p:sp>
        <p:nvSpPr>
          <p:cNvPr id="106" name="TextBox 105"/>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a:t>
            </a:r>
          </a:p>
        </p:txBody>
      </p:sp>
      <p:sp>
        <p:nvSpPr>
          <p:cNvPr id="107" name="TextBox 106"/>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a:t>
            </a:r>
          </a:p>
        </p:txBody>
      </p:sp>
      <p:sp>
        <p:nvSpPr>
          <p:cNvPr id="108" name="TextBox 107"/>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a:t>
            </a:r>
          </a:p>
        </p:txBody>
      </p:sp>
      <p:sp>
        <p:nvSpPr>
          <p:cNvPr id="109" name="TextBox 108"/>
          <p:cNvSpPr txBox="1"/>
          <p:nvPr/>
        </p:nvSpPr>
        <p:spPr>
          <a:xfrm>
            <a:off x="3237122" y="3055007"/>
            <a:ext cx="2685666" cy="2563178"/>
          </a:xfrm>
          <a:prstGeom prst="roundRect">
            <a:avLst>
              <a:gd name="adj" fmla="val 11253"/>
            </a:avLst>
          </a:prstGeom>
          <a:solidFill>
            <a:srgbClr val="E94E13"/>
          </a:solidFill>
          <a:ln>
            <a:noFill/>
          </a:ln>
        </p:spPr>
        <p:txBody>
          <a:bodyPr wrap="square" rtlCol="0">
            <a:spAutoFit/>
          </a:bodyPr>
          <a:lstStyle/>
          <a:p>
            <a:pPr algn="ctr"/>
            <a:r>
              <a:rPr lang="en-GB" sz="15000" b="1" dirty="0">
                <a:solidFill>
                  <a:schemeClr val="bg1"/>
                </a:solidFill>
              </a:rPr>
              <a:t>0</a:t>
            </a:r>
          </a:p>
        </p:txBody>
      </p:sp>
      <p:sp>
        <p:nvSpPr>
          <p:cNvPr id="47" name="Rounded Rectangle 46"/>
          <p:cNvSpPr/>
          <p:nvPr/>
        </p:nvSpPr>
        <p:spPr>
          <a:xfrm>
            <a:off x="3748479" y="2407778"/>
            <a:ext cx="1681478" cy="755009"/>
          </a:xfrm>
          <a:prstGeom prst="roundRect">
            <a:avLst>
              <a:gd name="adj" fmla="val 43692"/>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u="sng" dirty="0">
                <a:solidFill>
                  <a:schemeClr val="bg1"/>
                </a:solidFill>
              </a:rPr>
              <a:t>Start Timer</a:t>
            </a:r>
          </a:p>
        </p:txBody>
      </p:sp>
      <p:cxnSp>
        <p:nvCxnSpPr>
          <p:cNvPr id="112" name="Straight Connector 111"/>
          <p:cNvCxnSpPr/>
          <p:nvPr/>
        </p:nvCxnSpPr>
        <p:spPr>
          <a:xfrm>
            <a:off x="7258595" y="2367034"/>
            <a:ext cx="0" cy="1929584"/>
          </a:xfrm>
          <a:prstGeom prst="line">
            <a:avLst/>
          </a:prstGeom>
          <a:ln w="190500" cmpd="dbl">
            <a:solidFill>
              <a:srgbClr val="F08215"/>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7676465" y="2094807"/>
            <a:ext cx="0" cy="1929584"/>
          </a:xfrm>
          <a:prstGeom prst="line">
            <a:avLst/>
          </a:prstGeom>
          <a:ln w="190500" cmpd="dbl">
            <a:solidFill>
              <a:srgbClr val="BFBFBF"/>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55235" y="1545383"/>
            <a:ext cx="7823997" cy="923330"/>
          </a:xfrm>
          <a:prstGeom prst="rect">
            <a:avLst/>
          </a:prstGeom>
          <a:noFill/>
        </p:spPr>
        <p:txBody>
          <a:bodyPr wrap="square" rtlCol="0">
            <a:spAutoFit/>
          </a:bodyPr>
          <a:lstStyle/>
          <a:p>
            <a:r>
              <a:rPr lang="en-GB" altLang="en-US" dirty="0"/>
              <a:t>How many countries on the continent of North America can you remember in one minute? </a:t>
            </a:r>
            <a:r>
              <a:rPr lang="en-GB" altLang="en-US" b="1" dirty="0"/>
              <a:t>Tell your partner.</a:t>
            </a:r>
          </a:p>
          <a:p>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4182" y="2862840"/>
            <a:ext cx="2743238" cy="3389564"/>
          </a:xfrm>
          <a:prstGeom prst="rect">
            <a:avLst/>
          </a:prstGeom>
        </p:spPr>
      </p:pic>
      <p:pic>
        <p:nvPicPr>
          <p:cNvPr id="81" name="Picture 80"/>
          <p:cNvPicPr>
            <a:picLocks noChangeAspect="1"/>
          </p:cNvPicPr>
          <p:nvPr/>
        </p:nvPicPr>
        <p:blipFill>
          <a:blip r:embed="rId4"/>
          <a:stretch>
            <a:fillRect/>
          </a:stretch>
        </p:blipFill>
        <p:spPr>
          <a:xfrm>
            <a:off x="1746567" y="2426973"/>
            <a:ext cx="813465" cy="814316"/>
          </a:xfrm>
          <a:prstGeom prst="rect">
            <a:avLst/>
          </a:prstGeom>
        </p:spPr>
      </p:pic>
      <p:pic>
        <p:nvPicPr>
          <p:cNvPr id="93" name="Picture 92"/>
          <p:cNvPicPr>
            <a:picLocks noChangeAspect="1"/>
          </p:cNvPicPr>
          <p:nvPr/>
        </p:nvPicPr>
        <p:blipFill>
          <a:blip r:embed="rId4"/>
          <a:stretch>
            <a:fillRect/>
          </a:stretch>
        </p:blipFill>
        <p:spPr>
          <a:xfrm>
            <a:off x="1564942" y="3241289"/>
            <a:ext cx="501724" cy="502249"/>
          </a:xfrm>
          <a:prstGeom prst="rect">
            <a:avLst/>
          </a:prstGeom>
        </p:spPr>
      </p:pic>
    </p:spTree>
    <p:extLst>
      <p:ext uri="{BB962C8B-B14F-4D97-AF65-F5344CB8AC3E}">
        <p14:creationId xmlns:p14="http://schemas.microsoft.com/office/powerpoint/2010/main" val="2293591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8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93"/>
                                        </p:tgtEl>
                                        <p:attrNameLst>
                                          <p:attrName>r</p:attrName>
                                        </p:attrNameLst>
                                      </p:cBhvr>
                                    </p:animRot>
                                  </p:childTnLst>
                                </p:cTn>
                              </p:par>
                              <p:par>
                                <p:cTn id="9" presetID="10"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1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1000"/>
                                  </p:stCondLst>
                                  <p:childTnLst>
                                    <p:set>
                                      <p:cBhvr>
                                        <p:cTn id="16" dur="1" fill="hold">
                                          <p:stCondLst>
                                            <p:cond delay="0"/>
                                          </p:stCondLst>
                                        </p:cTn>
                                        <p:tgtEl>
                                          <p:spTgt spid="44"/>
                                        </p:tgtEl>
                                        <p:attrNameLst>
                                          <p:attrName>style.visibility</p:attrName>
                                        </p:attrNameLst>
                                      </p:cBhvr>
                                      <p:to>
                                        <p:strVal val="visible"/>
                                      </p:to>
                                    </p:set>
                                  </p:childTnLst>
                                </p:cTn>
                              </p:par>
                            </p:childTnLst>
                          </p:cTn>
                        </p:par>
                        <p:par>
                          <p:cTn id="17" fill="hold">
                            <p:stCondLst>
                              <p:cond delay="1000"/>
                            </p:stCondLst>
                            <p:childTnLst>
                              <p:par>
                                <p:cTn id="18" presetID="1" presetClass="entr" presetSubtype="0" fill="hold" grpId="0" nodeType="afterEffect">
                                  <p:stCondLst>
                                    <p:cond delay="1000"/>
                                  </p:stCondLst>
                                  <p:childTnLst>
                                    <p:set>
                                      <p:cBhvr>
                                        <p:cTn id="19" dur="1" fill="hold">
                                          <p:stCondLst>
                                            <p:cond delay="0"/>
                                          </p:stCondLst>
                                        </p:cTn>
                                        <p:tgtEl>
                                          <p:spTgt spid="45"/>
                                        </p:tgtEl>
                                        <p:attrNameLst>
                                          <p:attrName>style.visibility</p:attrName>
                                        </p:attrNameLst>
                                      </p:cBhvr>
                                      <p:to>
                                        <p:strVal val="visible"/>
                                      </p:to>
                                    </p:set>
                                  </p:childTnLst>
                                </p:cTn>
                              </p:par>
                            </p:childTnLst>
                          </p:cTn>
                        </p:par>
                        <p:par>
                          <p:cTn id="20" fill="hold">
                            <p:stCondLst>
                              <p:cond delay="2000"/>
                            </p:stCondLst>
                            <p:childTnLst>
                              <p:par>
                                <p:cTn id="21" presetID="1" presetClass="entr" presetSubtype="0" fill="hold" grpId="0" nodeType="afterEffect">
                                  <p:stCondLst>
                                    <p:cond delay="1000"/>
                                  </p:stCondLst>
                                  <p:childTnLst>
                                    <p:set>
                                      <p:cBhvr>
                                        <p:cTn id="22" dur="1" fill="hold">
                                          <p:stCondLst>
                                            <p:cond delay="0"/>
                                          </p:stCondLst>
                                        </p:cTn>
                                        <p:tgtEl>
                                          <p:spTgt spid="46"/>
                                        </p:tgtEl>
                                        <p:attrNameLst>
                                          <p:attrName>style.visibility</p:attrName>
                                        </p:attrNameLst>
                                      </p:cBhvr>
                                      <p:to>
                                        <p:strVal val="visible"/>
                                      </p:to>
                                    </p:set>
                                  </p:childTnLst>
                                </p:cTn>
                              </p:par>
                            </p:childTnLst>
                          </p:cTn>
                        </p:par>
                        <p:par>
                          <p:cTn id="23" fill="hold">
                            <p:stCondLst>
                              <p:cond delay="3000"/>
                            </p:stCondLst>
                            <p:childTnLst>
                              <p:par>
                                <p:cTn id="24" presetID="1" presetClass="entr" presetSubtype="0" fill="hold" grpId="0" nodeType="afterEffect">
                                  <p:stCondLst>
                                    <p:cond delay="1000"/>
                                  </p:stCondLst>
                                  <p:childTnLst>
                                    <p:set>
                                      <p:cBhvr>
                                        <p:cTn id="25" dur="1" fill="hold">
                                          <p:stCondLst>
                                            <p:cond delay="0"/>
                                          </p:stCondLst>
                                        </p:cTn>
                                        <p:tgtEl>
                                          <p:spTgt spid="48"/>
                                        </p:tgtEl>
                                        <p:attrNameLst>
                                          <p:attrName>style.visibility</p:attrName>
                                        </p:attrNameLst>
                                      </p:cBhvr>
                                      <p:to>
                                        <p:strVal val="visible"/>
                                      </p:to>
                                    </p:set>
                                  </p:childTnLst>
                                </p:cTn>
                              </p:par>
                            </p:childTnLst>
                          </p:cTn>
                        </p:par>
                        <p:par>
                          <p:cTn id="26" fill="hold">
                            <p:stCondLst>
                              <p:cond delay="4000"/>
                            </p:stCondLst>
                            <p:childTnLst>
                              <p:par>
                                <p:cTn id="27" presetID="1" presetClass="entr" presetSubtype="0" fill="hold" grpId="0" nodeType="afterEffect">
                                  <p:stCondLst>
                                    <p:cond delay="1000"/>
                                  </p:stCondLst>
                                  <p:childTnLst>
                                    <p:set>
                                      <p:cBhvr>
                                        <p:cTn id="28" dur="1" fill="hold">
                                          <p:stCondLst>
                                            <p:cond delay="0"/>
                                          </p:stCondLst>
                                        </p:cTn>
                                        <p:tgtEl>
                                          <p:spTgt spid="49"/>
                                        </p:tgtEl>
                                        <p:attrNameLst>
                                          <p:attrName>style.visibility</p:attrName>
                                        </p:attrNameLst>
                                      </p:cBhvr>
                                      <p:to>
                                        <p:strVal val="visible"/>
                                      </p:to>
                                    </p:set>
                                  </p:childTnLst>
                                </p:cTn>
                              </p:par>
                            </p:childTnLst>
                          </p:cTn>
                        </p:par>
                        <p:par>
                          <p:cTn id="29" fill="hold">
                            <p:stCondLst>
                              <p:cond delay="5000"/>
                            </p:stCondLst>
                            <p:childTnLst>
                              <p:par>
                                <p:cTn id="30" presetID="1" presetClass="entr" presetSubtype="0" fill="hold" grpId="0" nodeType="afterEffect">
                                  <p:stCondLst>
                                    <p:cond delay="1000"/>
                                  </p:stCondLst>
                                  <p:childTnLst>
                                    <p:set>
                                      <p:cBhvr>
                                        <p:cTn id="31" dur="1" fill="hold">
                                          <p:stCondLst>
                                            <p:cond delay="0"/>
                                          </p:stCondLst>
                                        </p:cTn>
                                        <p:tgtEl>
                                          <p:spTgt spid="50"/>
                                        </p:tgtEl>
                                        <p:attrNameLst>
                                          <p:attrName>style.visibility</p:attrName>
                                        </p:attrNameLst>
                                      </p:cBhvr>
                                      <p:to>
                                        <p:strVal val="visible"/>
                                      </p:to>
                                    </p:set>
                                  </p:childTnLst>
                                </p:cTn>
                              </p:par>
                            </p:childTnLst>
                          </p:cTn>
                        </p:par>
                        <p:par>
                          <p:cTn id="32" fill="hold">
                            <p:stCondLst>
                              <p:cond delay="6000"/>
                            </p:stCondLst>
                            <p:childTnLst>
                              <p:par>
                                <p:cTn id="33" presetID="1" presetClass="entr" presetSubtype="0" fill="hold" grpId="0" nodeType="afterEffect">
                                  <p:stCondLst>
                                    <p:cond delay="1000"/>
                                  </p:stCondLst>
                                  <p:childTnLst>
                                    <p:set>
                                      <p:cBhvr>
                                        <p:cTn id="34" dur="1" fill="hold">
                                          <p:stCondLst>
                                            <p:cond delay="0"/>
                                          </p:stCondLst>
                                        </p:cTn>
                                        <p:tgtEl>
                                          <p:spTgt spid="51"/>
                                        </p:tgtEl>
                                        <p:attrNameLst>
                                          <p:attrName>style.visibility</p:attrName>
                                        </p:attrNameLst>
                                      </p:cBhvr>
                                      <p:to>
                                        <p:strVal val="visible"/>
                                      </p:to>
                                    </p:set>
                                  </p:childTnLst>
                                </p:cTn>
                              </p:par>
                            </p:childTnLst>
                          </p:cTn>
                        </p:par>
                        <p:par>
                          <p:cTn id="35" fill="hold">
                            <p:stCondLst>
                              <p:cond delay="7000"/>
                            </p:stCondLst>
                            <p:childTnLst>
                              <p:par>
                                <p:cTn id="36" presetID="1" presetClass="entr" presetSubtype="0" fill="hold" grpId="0" nodeType="afterEffect">
                                  <p:stCondLst>
                                    <p:cond delay="1000"/>
                                  </p:stCondLst>
                                  <p:childTnLst>
                                    <p:set>
                                      <p:cBhvr>
                                        <p:cTn id="37" dur="1" fill="hold">
                                          <p:stCondLst>
                                            <p:cond delay="0"/>
                                          </p:stCondLst>
                                        </p:cTn>
                                        <p:tgtEl>
                                          <p:spTgt spid="54"/>
                                        </p:tgtEl>
                                        <p:attrNameLst>
                                          <p:attrName>style.visibility</p:attrName>
                                        </p:attrNameLst>
                                      </p:cBhvr>
                                      <p:to>
                                        <p:strVal val="visible"/>
                                      </p:to>
                                    </p:set>
                                  </p:childTnLst>
                                </p:cTn>
                              </p:par>
                            </p:childTnLst>
                          </p:cTn>
                        </p:par>
                        <p:par>
                          <p:cTn id="38" fill="hold">
                            <p:stCondLst>
                              <p:cond delay="8000"/>
                            </p:stCondLst>
                            <p:childTnLst>
                              <p:par>
                                <p:cTn id="39" presetID="1" presetClass="entr" presetSubtype="0" fill="hold" grpId="0" nodeType="afterEffect">
                                  <p:stCondLst>
                                    <p:cond delay="1000"/>
                                  </p:stCondLst>
                                  <p:childTnLst>
                                    <p:set>
                                      <p:cBhvr>
                                        <p:cTn id="40" dur="1" fill="hold">
                                          <p:stCondLst>
                                            <p:cond delay="0"/>
                                          </p:stCondLst>
                                        </p:cTn>
                                        <p:tgtEl>
                                          <p:spTgt spid="55"/>
                                        </p:tgtEl>
                                        <p:attrNameLst>
                                          <p:attrName>style.visibility</p:attrName>
                                        </p:attrNameLst>
                                      </p:cBhvr>
                                      <p:to>
                                        <p:strVal val="visible"/>
                                      </p:to>
                                    </p:set>
                                  </p:childTnLst>
                                </p:cTn>
                              </p:par>
                            </p:childTnLst>
                          </p:cTn>
                        </p:par>
                        <p:par>
                          <p:cTn id="41" fill="hold">
                            <p:stCondLst>
                              <p:cond delay="9000"/>
                            </p:stCondLst>
                            <p:childTnLst>
                              <p:par>
                                <p:cTn id="42" presetID="1" presetClass="entr" presetSubtype="0" fill="hold" grpId="0" nodeType="afterEffect">
                                  <p:stCondLst>
                                    <p:cond delay="1000"/>
                                  </p:stCondLst>
                                  <p:childTnLst>
                                    <p:set>
                                      <p:cBhvr>
                                        <p:cTn id="43" dur="1" fill="hold">
                                          <p:stCondLst>
                                            <p:cond delay="0"/>
                                          </p:stCondLst>
                                        </p:cTn>
                                        <p:tgtEl>
                                          <p:spTgt spid="56"/>
                                        </p:tgtEl>
                                        <p:attrNameLst>
                                          <p:attrName>style.visibility</p:attrName>
                                        </p:attrNameLst>
                                      </p:cBhvr>
                                      <p:to>
                                        <p:strVal val="visible"/>
                                      </p:to>
                                    </p:set>
                                  </p:childTnLst>
                                </p:cTn>
                              </p:par>
                            </p:childTnLst>
                          </p:cTn>
                        </p:par>
                        <p:par>
                          <p:cTn id="44" fill="hold">
                            <p:stCondLst>
                              <p:cond delay="10000"/>
                            </p:stCondLst>
                            <p:childTnLst>
                              <p:par>
                                <p:cTn id="45" presetID="1" presetClass="entr" presetSubtype="0" fill="hold" grpId="0" nodeType="afterEffect">
                                  <p:stCondLst>
                                    <p:cond delay="1000"/>
                                  </p:stCondLst>
                                  <p:childTnLst>
                                    <p:set>
                                      <p:cBhvr>
                                        <p:cTn id="46" dur="1" fill="hold">
                                          <p:stCondLst>
                                            <p:cond delay="0"/>
                                          </p:stCondLst>
                                        </p:cTn>
                                        <p:tgtEl>
                                          <p:spTgt spid="57"/>
                                        </p:tgtEl>
                                        <p:attrNameLst>
                                          <p:attrName>style.visibility</p:attrName>
                                        </p:attrNameLst>
                                      </p:cBhvr>
                                      <p:to>
                                        <p:strVal val="visible"/>
                                      </p:to>
                                    </p:set>
                                  </p:childTnLst>
                                </p:cTn>
                              </p:par>
                            </p:childTnLst>
                          </p:cTn>
                        </p:par>
                        <p:par>
                          <p:cTn id="47" fill="hold">
                            <p:stCondLst>
                              <p:cond delay="11000"/>
                            </p:stCondLst>
                            <p:childTnLst>
                              <p:par>
                                <p:cTn id="48" presetID="1" presetClass="entr" presetSubtype="0" fill="hold" grpId="0" nodeType="afterEffect">
                                  <p:stCondLst>
                                    <p:cond delay="1000"/>
                                  </p:stCondLst>
                                  <p:childTnLst>
                                    <p:set>
                                      <p:cBhvr>
                                        <p:cTn id="49" dur="1" fill="hold">
                                          <p:stCondLst>
                                            <p:cond delay="0"/>
                                          </p:stCondLst>
                                        </p:cTn>
                                        <p:tgtEl>
                                          <p:spTgt spid="58"/>
                                        </p:tgtEl>
                                        <p:attrNameLst>
                                          <p:attrName>style.visibility</p:attrName>
                                        </p:attrNameLst>
                                      </p:cBhvr>
                                      <p:to>
                                        <p:strVal val="visible"/>
                                      </p:to>
                                    </p:set>
                                  </p:childTnLst>
                                </p:cTn>
                              </p:par>
                            </p:childTnLst>
                          </p:cTn>
                        </p:par>
                        <p:par>
                          <p:cTn id="50" fill="hold">
                            <p:stCondLst>
                              <p:cond delay="12000"/>
                            </p:stCondLst>
                            <p:childTnLst>
                              <p:par>
                                <p:cTn id="51" presetID="1" presetClass="entr" presetSubtype="0" fill="hold" grpId="0" nodeType="afterEffect">
                                  <p:stCondLst>
                                    <p:cond delay="1000"/>
                                  </p:stCondLst>
                                  <p:childTnLst>
                                    <p:set>
                                      <p:cBhvr>
                                        <p:cTn id="52" dur="1" fill="hold">
                                          <p:stCondLst>
                                            <p:cond delay="0"/>
                                          </p:stCondLst>
                                        </p:cTn>
                                        <p:tgtEl>
                                          <p:spTgt spid="60"/>
                                        </p:tgtEl>
                                        <p:attrNameLst>
                                          <p:attrName>style.visibility</p:attrName>
                                        </p:attrNameLst>
                                      </p:cBhvr>
                                      <p:to>
                                        <p:strVal val="visible"/>
                                      </p:to>
                                    </p:set>
                                  </p:childTnLst>
                                </p:cTn>
                              </p:par>
                            </p:childTnLst>
                          </p:cTn>
                        </p:par>
                        <p:par>
                          <p:cTn id="53" fill="hold">
                            <p:stCondLst>
                              <p:cond delay="13000"/>
                            </p:stCondLst>
                            <p:childTnLst>
                              <p:par>
                                <p:cTn id="54" presetID="1" presetClass="entr" presetSubtype="0" fill="hold" grpId="0" nodeType="afterEffect">
                                  <p:stCondLst>
                                    <p:cond delay="1000"/>
                                  </p:stCondLst>
                                  <p:childTnLst>
                                    <p:set>
                                      <p:cBhvr>
                                        <p:cTn id="55" dur="1" fill="hold">
                                          <p:stCondLst>
                                            <p:cond delay="0"/>
                                          </p:stCondLst>
                                        </p:cTn>
                                        <p:tgtEl>
                                          <p:spTgt spid="61"/>
                                        </p:tgtEl>
                                        <p:attrNameLst>
                                          <p:attrName>style.visibility</p:attrName>
                                        </p:attrNameLst>
                                      </p:cBhvr>
                                      <p:to>
                                        <p:strVal val="visible"/>
                                      </p:to>
                                    </p:set>
                                  </p:childTnLst>
                                </p:cTn>
                              </p:par>
                            </p:childTnLst>
                          </p:cTn>
                        </p:par>
                        <p:par>
                          <p:cTn id="56" fill="hold">
                            <p:stCondLst>
                              <p:cond delay="14000"/>
                            </p:stCondLst>
                            <p:childTnLst>
                              <p:par>
                                <p:cTn id="57" presetID="1" presetClass="entr" presetSubtype="0" fill="hold" grpId="0" nodeType="afterEffect">
                                  <p:stCondLst>
                                    <p:cond delay="1000"/>
                                  </p:stCondLst>
                                  <p:childTnLst>
                                    <p:set>
                                      <p:cBhvr>
                                        <p:cTn id="58" dur="1" fill="hold">
                                          <p:stCondLst>
                                            <p:cond delay="0"/>
                                          </p:stCondLst>
                                        </p:cTn>
                                        <p:tgtEl>
                                          <p:spTgt spid="62"/>
                                        </p:tgtEl>
                                        <p:attrNameLst>
                                          <p:attrName>style.visibility</p:attrName>
                                        </p:attrNameLst>
                                      </p:cBhvr>
                                      <p:to>
                                        <p:strVal val="visible"/>
                                      </p:to>
                                    </p:set>
                                  </p:childTnLst>
                                </p:cTn>
                              </p:par>
                            </p:childTnLst>
                          </p:cTn>
                        </p:par>
                        <p:par>
                          <p:cTn id="59" fill="hold">
                            <p:stCondLst>
                              <p:cond delay="15000"/>
                            </p:stCondLst>
                            <p:childTnLst>
                              <p:par>
                                <p:cTn id="60" presetID="1" presetClass="entr" presetSubtype="0" fill="hold" grpId="0" nodeType="afterEffect">
                                  <p:stCondLst>
                                    <p:cond delay="1000"/>
                                  </p:stCondLst>
                                  <p:childTnLst>
                                    <p:set>
                                      <p:cBhvr>
                                        <p:cTn id="61" dur="1" fill="hold">
                                          <p:stCondLst>
                                            <p:cond delay="0"/>
                                          </p:stCondLst>
                                        </p:cTn>
                                        <p:tgtEl>
                                          <p:spTgt spid="63"/>
                                        </p:tgtEl>
                                        <p:attrNameLst>
                                          <p:attrName>style.visibility</p:attrName>
                                        </p:attrNameLst>
                                      </p:cBhvr>
                                      <p:to>
                                        <p:strVal val="visible"/>
                                      </p:to>
                                    </p:set>
                                  </p:childTnLst>
                                </p:cTn>
                              </p:par>
                            </p:childTnLst>
                          </p:cTn>
                        </p:par>
                        <p:par>
                          <p:cTn id="62" fill="hold">
                            <p:stCondLst>
                              <p:cond delay="16000"/>
                            </p:stCondLst>
                            <p:childTnLst>
                              <p:par>
                                <p:cTn id="63" presetID="1" presetClass="entr" presetSubtype="0" fill="hold" grpId="0" nodeType="afterEffect">
                                  <p:stCondLst>
                                    <p:cond delay="1000"/>
                                  </p:stCondLst>
                                  <p:childTnLst>
                                    <p:set>
                                      <p:cBhvr>
                                        <p:cTn id="64" dur="1" fill="hold">
                                          <p:stCondLst>
                                            <p:cond delay="0"/>
                                          </p:stCondLst>
                                        </p:cTn>
                                        <p:tgtEl>
                                          <p:spTgt spid="64"/>
                                        </p:tgtEl>
                                        <p:attrNameLst>
                                          <p:attrName>style.visibility</p:attrName>
                                        </p:attrNameLst>
                                      </p:cBhvr>
                                      <p:to>
                                        <p:strVal val="visible"/>
                                      </p:to>
                                    </p:set>
                                  </p:childTnLst>
                                </p:cTn>
                              </p:par>
                            </p:childTnLst>
                          </p:cTn>
                        </p:par>
                        <p:par>
                          <p:cTn id="65" fill="hold">
                            <p:stCondLst>
                              <p:cond delay="17000"/>
                            </p:stCondLst>
                            <p:childTnLst>
                              <p:par>
                                <p:cTn id="66" presetID="1" presetClass="entr" presetSubtype="0" fill="hold" grpId="0" nodeType="afterEffect">
                                  <p:stCondLst>
                                    <p:cond delay="1000"/>
                                  </p:stCondLst>
                                  <p:childTnLst>
                                    <p:set>
                                      <p:cBhvr>
                                        <p:cTn id="67" dur="1" fill="hold">
                                          <p:stCondLst>
                                            <p:cond delay="0"/>
                                          </p:stCondLst>
                                        </p:cTn>
                                        <p:tgtEl>
                                          <p:spTgt spid="65"/>
                                        </p:tgtEl>
                                        <p:attrNameLst>
                                          <p:attrName>style.visibility</p:attrName>
                                        </p:attrNameLst>
                                      </p:cBhvr>
                                      <p:to>
                                        <p:strVal val="visible"/>
                                      </p:to>
                                    </p:set>
                                  </p:childTnLst>
                                </p:cTn>
                              </p:par>
                            </p:childTnLst>
                          </p:cTn>
                        </p:par>
                        <p:par>
                          <p:cTn id="68" fill="hold">
                            <p:stCondLst>
                              <p:cond delay="18000"/>
                            </p:stCondLst>
                            <p:childTnLst>
                              <p:par>
                                <p:cTn id="69" presetID="1" presetClass="entr" presetSubtype="0" fill="hold" grpId="0" nodeType="afterEffect">
                                  <p:stCondLst>
                                    <p:cond delay="1000"/>
                                  </p:stCondLst>
                                  <p:childTnLst>
                                    <p:set>
                                      <p:cBhvr>
                                        <p:cTn id="70" dur="1" fill="hold">
                                          <p:stCondLst>
                                            <p:cond delay="0"/>
                                          </p:stCondLst>
                                        </p:cTn>
                                        <p:tgtEl>
                                          <p:spTgt spid="66"/>
                                        </p:tgtEl>
                                        <p:attrNameLst>
                                          <p:attrName>style.visibility</p:attrName>
                                        </p:attrNameLst>
                                      </p:cBhvr>
                                      <p:to>
                                        <p:strVal val="visible"/>
                                      </p:to>
                                    </p:set>
                                  </p:childTnLst>
                                </p:cTn>
                              </p:par>
                            </p:childTnLst>
                          </p:cTn>
                        </p:par>
                        <p:par>
                          <p:cTn id="71" fill="hold">
                            <p:stCondLst>
                              <p:cond delay="19000"/>
                            </p:stCondLst>
                            <p:childTnLst>
                              <p:par>
                                <p:cTn id="72" presetID="1" presetClass="entr" presetSubtype="0" fill="hold" grpId="0" nodeType="afterEffect">
                                  <p:stCondLst>
                                    <p:cond delay="1000"/>
                                  </p:stCondLst>
                                  <p:childTnLst>
                                    <p:set>
                                      <p:cBhvr>
                                        <p:cTn id="73" dur="1" fill="hold">
                                          <p:stCondLst>
                                            <p:cond delay="0"/>
                                          </p:stCondLst>
                                        </p:cTn>
                                        <p:tgtEl>
                                          <p:spTgt spid="67"/>
                                        </p:tgtEl>
                                        <p:attrNameLst>
                                          <p:attrName>style.visibility</p:attrName>
                                        </p:attrNameLst>
                                      </p:cBhvr>
                                      <p:to>
                                        <p:strVal val="visible"/>
                                      </p:to>
                                    </p:set>
                                  </p:childTnLst>
                                </p:cTn>
                              </p:par>
                            </p:childTnLst>
                          </p:cTn>
                        </p:par>
                        <p:par>
                          <p:cTn id="74" fill="hold">
                            <p:stCondLst>
                              <p:cond delay="20000"/>
                            </p:stCondLst>
                            <p:childTnLst>
                              <p:par>
                                <p:cTn id="75" presetID="1" presetClass="entr" presetSubtype="0" fill="hold" grpId="0" nodeType="afterEffect">
                                  <p:stCondLst>
                                    <p:cond delay="1000"/>
                                  </p:stCondLst>
                                  <p:childTnLst>
                                    <p:set>
                                      <p:cBhvr>
                                        <p:cTn id="76" dur="1" fill="hold">
                                          <p:stCondLst>
                                            <p:cond delay="0"/>
                                          </p:stCondLst>
                                        </p:cTn>
                                        <p:tgtEl>
                                          <p:spTgt spid="68"/>
                                        </p:tgtEl>
                                        <p:attrNameLst>
                                          <p:attrName>style.visibility</p:attrName>
                                        </p:attrNameLst>
                                      </p:cBhvr>
                                      <p:to>
                                        <p:strVal val="visible"/>
                                      </p:to>
                                    </p:set>
                                  </p:childTnLst>
                                </p:cTn>
                              </p:par>
                            </p:childTnLst>
                          </p:cTn>
                        </p:par>
                        <p:par>
                          <p:cTn id="77" fill="hold">
                            <p:stCondLst>
                              <p:cond delay="21000"/>
                            </p:stCondLst>
                            <p:childTnLst>
                              <p:par>
                                <p:cTn id="78" presetID="1" presetClass="entr" presetSubtype="0" fill="hold" grpId="0" nodeType="afterEffect">
                                  <p:stCondLst>
                                    <p:cond delay="1000"/>
                                  </p:stCondLst>
                                  <p:childTnLst>
                                    <p:set>
                                      <p:cBhvr>
                                        <p:cTn id="79" dur="1" fill="hold">
                                          <p:stCondLst>
                                            <p:cond delay="0"/>
                                          </p:stCondLst>
                                        </p:cTn>
                                        <p:tgtEl>
                                          <p:spTgt spid="69"/>
                                        </p:tgtEl>
                                        <p:attrNameLst>
                                          <p:attrName>style.visibility</p:attrName>
                                        </p:attrNameLst>
                                      </p:cBhvr>
                                      <p:to>
                                        <p:strVal val="visible"/>
                                      </p:to>
                                    </p:set>
                                  </p:childTnLst>
                                </p:cTn>
                              </p:par>
                            </p:childTnLst>
                          </p:cTn>
                        </p:par>
                        <p:par>
                          <p:cTn id="80" fill="hold">
                            <p:stCondLst>
                              <p:cond delay="22000"/>
                            </p:stCondLst>
                            <p:childTnLst>
                              <p:par>
                                <p:cTn id="81" presetID="1" presetClass="entr" presetSubtype="0" fill="hold" grpId="0" nodeType="afterEffect">
                                  <p:stCondLst>
                                    <p:cond delay="1000"/>
                                  </p:stCondLst>
                                  <p:childTnLst>
                                    <p:set>
                                      <p:cBhvr>
                                        <p:cTn id="82" dur="1" fill="hold">
                                          <p:stCondLst>
                                            <p:cond delay="0"/>
                                          </p:stCondLst>
                                        </p:cTn>
                                        <p:tgtEl>
                                          <p:spTgt spid="70"/>
                                        </p:tgtEl>
                                        <p:attrNameLst>
                                          <p:attrName>style.visibility</p:attrName>
                                        </p:attrNameLst>
                                      </p:cBhvr>
                                      <p:to>
                                        <p:strVal val="visible"/>
                                      </p:to>
                                    </p:set>
                                  </p:childTnLst>
                                </p:cTn>
                              </p:par>
                            </p:childTnLst>
                          </p:cTn>
                        </p:par>
                        <p:par>
                          <p:cTn id="83" fill="hold">
                            <p:stCondLst>
                              <p:cond delay="23000"/>
                            </p:stCondLst>
                            <p:childTnLst>
                              <p:par>
                                <p:cTn id="84" presetID="1" presetClass="entr" presetSubtype="0" fill="hold" grpId="0" nodeType="afterEffect">
                                  <p:stCondLst>
                                    <p:cond delay="1000"/>
                                  </p:stCondLst>
                                  <p:childTnLst>
                                    <p:set>
                                      <p:cBhvr>
                                        <p:cTn id="85" dur="1" fill="hold">
                                          <p:stCondLst>
                                            <p:cond delay="0"/>
                                          </p:stCondLst>
                                        </p:cTn>
                                        <p:tgtEl>
                                          <p:spTgt spid="71"/>
                                        </p:tgtEl>
                                        <p:attrNameLst>
                                          <p:attrName>style.visibility</p:attrName>
                                        </p:attrNameLst>
                                      </p:cBhvr>
                                      <p:to>
                                        <p:strVal val="visible"/>
                                      </p:to>
                                    </p:set>
                                  </p:childTnLst>
                                </p:cTn>
                              </p:par>
                            </p:childTnLst>
                          </p:cTn>
                        </p:par>
                        <p:par>
                          <p:cTn id="86" fill="hold">
                            <p:stCondLst>
                              <p:cond delay="24000"/>
                            </p:stCondLst>
                            <p:childTnLst>
                              <p:par>
                                <p:cTn id="87" presetID="1" presetClass="entr" presetSubtype="0" fill="hold" grpId="0" nodeType="afterEffect">
                                  <p:stCondLst>
                                    <p:cond delay="1000"/>
                                  </p:stCondLst>
                                  <p:childTnLst>
                                    <p:set>
                                      <p:cBhvr>
                                        <p:cTn id="88" dur="1" fill="hold">
                                          <p:stCondLst>
                                            <p:cond delay="0"/>
                                          </p:stCondLst>
                                        </p:cTn>
                                        <p:tgtEl>
                                          <p:spTgt spid="72"/>
                                        </p:tgtEl>
                                        <p:attrNameLst>
                                          <p:attrName>style.visibility</p:attrName>
                                        </p:attrNameLst>
                                      </p:cBhvr>
                                      <p:to>
                                        <p:strVal val="visible"/>
                                      </p:to>
                                    </p:set>
                                  </p:childTnLst>
                                </p:cTn>
                              </p:par>
                            </p:childTnLst>
                          </p:cTn>
                        </p:par>
                        <p:par>
                          <p:cTn id="89" fill="hold">
                            <p:stCondLst>
                              <p:cond delay="25000"/>
                            </p:stCondLst>
                            <p:childTnLst>
                              <p:par>
                                <p:cTn id="90" presetID="1" presetClass="entr" presetSubtype="0" fill="hold" grpId="0" nodeType="afterEffect">
                                  <p:stCondLst>
                                    <p:cond delay="1000"/>
                                  </p:stCondLst>
                                  <p:childTnLst>
                                    <p:set>
                                      <p:cBhvr>
                                        <p:cTn id="91" dur="1" fill="hold">
                                          <p:stCondLst>
                                            <p:cond delay="0"/>
                                          </p:stCondLst>
                                        </p:cTn>
                                        <p:tgtEl>
                                          <p:spTgt spid="73"/>
                                        </p:tgtEl>
                                        <p:attrNameLst>
                                          <p:attrName>style.visibility</p:attrName>
                                        </p:attrNameLst>
                                      </p:cBhvr>
                                      <p:to>
                                        <p:strVal val="visible"/>
                                      </p:to>
                                    </p:set>
                                  </p:childTnLst>
                                </p:cTn>
                              </p:par>
                            </p:childTnLst>
                          </p:cTn>
                        </p:par>
                        <p:par>
                          <p:cTn id="92" fill="hold">
                            <p:stCondLst>
                              <p:cond delay="26000"/>
                            </p:stCondLst>
                            <p:childTnLst>
                              <p:par>
                                <p:cTn id="93" presetID="1" presetClass="entr" presetSubtype="0" fill="hold" grpId="0" nodeType="afterEffect">
                                  <p:stCondLst>
                                    <p:cond delay="1000"/>
                                  </p:stCondLst>
                                  <p:childTnLst>
                                    <p:set>
                                      <p:cBhvr>
                                        <p:cTn id="94" dur="1" fill="hold">
                                          <p:stCondLst>
                                            <p:cond delay="0"/>
                                          </p:stCondLst>
                                        </p:cTn>
                                        <p:tgtEl>
                                          <p:spTgt spid="74"/>
                                        </p:tgtEl>
                                        <p:attrNameLst>
                                          <p:attrName>style.visibility</p:attrName>
                                        </p:attrNameLst>
                                      </p:cBhvr>
                                      <p:to>
                                        <p:strVal val="visible"/>
                                      </p:to>
                                    </p:set>
                                  </p:childTnLst>
                                </p:cTn>
                              </p:par>
                            </p:childTnLst>
                          </p:cTn>
                        </p:par>
                        <p:par>
                          <p:cTn id="95" fill="hold">
                            <p:stCondLst>
                              <p:cond delay="27000"/>
                            </p:stCondLst>
                            <p:childTnLst>
                              <p:par>
                                <p:cTn id="96" presetID="1" presetClass="entr" presetSubtype="0" fill="hold" grpId="0" nodeType="afterEffect">
                                  <p:stCondLst>
                                    <p:cond delay="1000"/>
                                  </p:stCondLst>
                                  <p:childTnLst>
                                    <p:set>
                                      <p:cBhvr>
                                        <p:cTn id="97" dur="1" fill="hold">
                                          <p:stCondLst>
                                            <p:cond delay="0"/>
                                          </p:stCondLst>
                                        </p:cTn>
                                        <p:tgtEl>
                                          <p:spTgt spid="75"/>
                                        </p:tgtEl>
                                        <p:attrNameLst>
                                          <p:attrName>style.visibility</p:attrName>
                                        </p:attrNameLst>
                                      </p:cBhvr>
                                      <p:to>
                                        <p:strVal val="visible"/>
                                      </p:to>
                                    </p:set>
                                  </p:childTnLst>
                                </p:cTn>
                              </p:par>
                            </p:childTnLst>
                          </p:cTn>
                        </p:par>
                        <p:par>
                          <p:cTn id="98" fill="hold">
                            <p:stCondLst>
                              <p:cond delay="28000"/>
                            </p:stCondLst>
                            <p:childTnLst>
                              <p:par>
                                <p:cTn id="99" presetID="1" presetClass="entr" presetSubtype="0" fill="hold" grpId="0" nodeType="afterEffect">
                                  <p:stCondLst>
                                    <p:cond delay="1000"/>
                                  </p:stCondLst>
                                  <p:childTnLst>
                                    <p:set>
                                      <p:cBhvr>
                                        <p:cTn id="100" dur="1" fill="hold">
                                          <p:stCondLst>
                                            <p:cond delay="0"/>
                                          </p:stCondLst>
                                        </p:cTn>
                                        <p:tgtEl>
                                          <p:spTgt spid="76"/>
                                        </p:tgtEl>
                                        <p:attrNameLst>
                                          <p:attrName>style.visibility</p:attrName>
                                        </p:attrNameLst>
                                      </p:cBhvr>
                                      <p:to>
                                        <p:strVal val="visible"/>
                                      </p:to>
                                    </p:set>
                                  </p:childTnLst>
                                </p:cTn>
                              </p:par>
                            </p:childTnLst>
                          </p:cTn>
                        </p:par>
                        <p:par>
                          <p:cTn id="101" fill="hold">
                            <p:stCondLst>
                              <p:cond delay="29000"/>
                            </p:stCondLst>
                            <p:childTnLst>
                              <p:par>
                                <p:cTn id="102" presetID="1" presetClass="entr" presetSubtype="0" fill="hold" grpId="0" nodeType="afterEffect">
                                  <p:stCondLst>
                                    <p:cond delay="1000"/>
                                  </p:stCondLst>
                                  <p:childTnLst>
                                    <p:set>
                                      <p:cBhvr>
                                        <p:cTn id="103" dur="1" fill="hold">
                                          <p:stCondLst>
                                            <p:cond delay="0"/>
                                          </p:stCondLst>
                                        </p:cTn>
                                        <p:tgtEl>
                                          <p:spTgt spid="77"/>
                                        </p:tgtEl>
                                        <p:attrNameLst>
                                          <p:attrName>style.visibility</p:attrName>
                                        </p:attrNameLst>
                                      </p:cBhvr>
                                      <p:to>
                                        <p:strVal val="visible"/>
                                      </p:to>
                                    </p:set>
                                  </p:childTnLst>
                                </p:cTn>
                              </p:par>
                            </p:childTnLst>
                          </p:cTn>
                        </p:par>
                        <p:par>
                          <p:cTn id="104" fill="hold">
                            <p:stCondLst>
                              <p:cond delay="30000"/>
                            </p:stCondLst>
                            <p:childTnLst>
                              <p:par>
                                <p:cTn id="105" presetID="1" presetClass="entr" presetSubtype="0" fill="hold" grpId="0" nodeType="afterEffect">
                                  <p:stCondLst>
                                    <p:cond delay="1000"/>
                                  </p:stCondLst>
                                  <p:childTnLst>
                                    <p:set>
                                      <p:cBhvr>
                                        <p:cTn id="106" dur="1" fill="hold">
                                          <p:stCondLst>
                                            <p:cond delay="0"/>
                                          </p:stCondLst>
                                        </p:cTn>
                                        <p:tgtEl>
                                          <p:spTgt spid="78"/>
                                        </p:tgtEl>
                                        <p:attrNameLst>
                                          <p:attrName>style.visibility</p:attrName>
                                        </p:attrNameLst>
                                      </p:cBhvr>
                                      <p:to>
                                        <p:strVal val="visible"/>
                                      </p:to>
                                    </p:set>
                                  </p:childTnLst>
                                </p:cTn>
                              </p:par>
                            </p:childTnLst>
                          </p:cTn>
                        </p:par>
                        <p:par>
                          <p:cTn id="107" fill="hold">
                            <p:stCondLst>
                              <p:cond delay="31000"/>
                            </p:stCondLst>
                            <p:childTnLst>
                              <p:par>
                                <p:cTn id="108" presetID="1" presetClass="entr" presetSubtype="0" fill="hold" grpId="0" nodeType="afterEffect">
                                  <p:stCondLst>
                                    <p:cond delay="1000"/>
                                  </p:stCondLst>
                                  <p:childTnLst>
                                    <p:set>
                                      <p:cBhvr>
                                        <p:cTn id="109" dur="1" fill="hold">
                                          <p:stCondLst>
                                            <p:cond delay="0"/>
                                          </p:stCondLst>
                                        </p:cTn>
                                        <p:tgtEl>
                                          <p:spTgt spid="79"/>
                                        </p:tgtEl>
                                        <p:attrNameLst>
                                          <p:attrName>style.visibility</p:attrName>
                                        </p:attrNameLst>
                                      </p:cBhvr>
                                      <p:to>
                                        <p:strVal val="visible"/>
                                      </p:to>
                                    </p:set>
                                  </p:childTnLst>
                                </p:cTn>
                              </p:par>
                            </p:childTnLst>
                          </p:cTn>
                        </p:par>
                        <p:par>
                          <p:cTn id="110" fill="hold">
                            <p:stCondLst>
                              <p:cond delay="32000"/>
                            </p:stCondLst>
                            <p:childTnLst>
                              <p:par>
                                <p:cTn id="111" presetID="1" presetClass="entr" presetSubtype="0" fill="hold" grpId="0" nodeType="afterEffect">
                                  <p:stCondLst>
                                    <p:cond delay="1000"/>
                                  </p:stCondLst>
                                  <p:childTnLst>
                                    <p:set>
                                      <p:cBhvr>
                                        <p:cTn id="112" dur="1" fill="hold">
                                          <p:stCondLst>
                                            <p:cond delay="0"/>
                                          </p:stCondLst>
                                        </p:cTn>
                                        <p:tgtEl>
                                          <p:spTgt spid="80"/>
                                        </p:tgtEl>
                                        <p:attrNameLst>
                                          <p:attrName>style.visibility</p:attrName>
                                        </p:attrNameLst>
                                      </p:cBhvr>
                                      <p:to>
                                        <p:strVal val="visible"/>
                                      </p:to>
                                    </p:set>
                                  </p:childTnLst>
                                </p:cTn>
                              </p:par>
                            </p:childTnLst>
                          </p:cTn>
                        </p:par>
                        <p:par>
                          <p:cTn id="113" fill="hold">
                            <p:stCondLst>
                              <p:cond delay="33000"/>
                            </p:stCondLst>
                            <p:childTnLst>
                              <p:par>
                                <p:cTn id="114" presetID="1" presetClass="entr" presetSubtype="0" fill="hold" grpId="0" nodeType="afterEffect">
                                  <p:stCondLst>
                                    <p:cond delay="1000"/>
                                  </p:stCondLst>
                                  <p:childTnLst>
                                    <p:set>
                                      <p:cBhvr>
                                        <p:cTn id="115" dur="1" fill="hold">
                                          <p:stCondLst>
                                            <p:cond delay="0"/>
                                          </p:stCondLst>
                                        </p:cTn>
                                        <p:tgtEl>
                                          <p:spTgt spid="82"/>
                                        </p:tgtEl>
                                        <p:attrNameLst>
                                          <p:attrName>style.visibility</p:attrName>
                                        </p:attrNameLst>
                                      </p:cBhvr>
                                      <p:to>
                                        <p:strVal val="visible"/>
                                      </p:to>
                                    </p:set>
                                  </p:childTnLst>
                                </p:cTn>
                              </p:par>
                            </p:childTnLst>
                          </p:cTn>
                        </p:par>
                        <p:par>
                          <p:cTn id="116" fill="hold">
                            <p:stCondLst>
                              <p:cond delay="34000"/>
                            </p:stCondLst>
                            <p:childTnLst>
                              <p:par>
                                <p:cTn id="117" presetID="1" presetClass="entr" presetSubtype="0" fill="hold" grpId="0" nodeType="afterEffect">
                                  <p:stCondLst>
                                    <p:cond delay="1000"/>
                                  </p:stCondLst>
                                  <p:childTnLst>
                                    <p:set>
                                      <p:cBhvr>
                                        <p:cTn id="118" dur="1" fill="hold">
                                          <p:stCondLst>
                                            <p:cond delay="0"/>
                                          </p:stCondLst>
                                        </p:cTn>
                                        <p:tgtEl>
                                          <p:spTgt spid="83"/>
                                        </p:tgtEl>
                                        <p:attrNameLst>
                                          <p:attrName>style.visibility</p:attrName>
                                        </p:attrNameLst>
                                      </p:cBhvr>
                                      <p:to>
                                        <p:strVal val="visible"/>
                                      </p:to>
                                    </p:set>
                                  </p:childTnLst>
                                </p:cTn>
                              </p:par>
                            </p:childTnLst>
                          </p:cTn>
                        </p:par>
                        <p:par>
                          <p:cTn id="119" fill="hold">
                            <p:stCondLst>
                              <p:cond delay="35000"/>
                            </p:stCondLst>
                            <p:childTnLst>
                              <p:par>
                                <p:cTn id="120" presetID="1" presetClass="entr" presetSubtype="0" fill="hold" grpId="0" nodeType="afterEffect">
                                  <p:stCondLst>
                                    <p:cond delay="1000"/>
                                  </p:stCondLst>
                                  <p:childTnLst>
                                    <p:set>
                                      <p:cBhvr>
                                        <p:cTn id="121" dur="1" fill="hold">
                                          <p:stCondLst>
                                            <p:cond delay="0"/>
                                          </p:stCondLst>
                                        </p:cTn>
                                        <p:tgtEl>
                                          <p:spTgt spid="84"/>
                                        </p:tgtEl>
                                        <p:attrNameLst>
                                          <p:attrName>style.visibility</p:attrName>
                                        </p:attrNameLst>
                                      </p:cBhvr>
                                      <p:to>
                                        <p:strVal val="visible"/>
                                      </p:to>
                                    </p:set>
                                  </p:childTnLst>
                                </p:cTn>
                              </p:par>
                            </p:childTnLst>
                          </p:cTn>
                        </p:par>
                        <p:par>
                          <p:cTn id="122" fill="hold">
                            <p:stCondLst>
                              <p:cond delay="36000"/>
                            </p:stCondLst>
                            <p:childTnLst>
                              <p:par>
                                <p:cTn id="123" presetID="1" presetClass="entr" presetSubtype="0" fill="hold" grpId="0" nodeType="afterEffect">
                                  <p:stCondLst>
                                    <p:cond delay="1000"/>
                                  </p:stCondLst>
                                  <p:childTnLst>
                                    <p:set>
                                      <p:cBhvr>
                                        <p:cTn id="124" dur="1" fill="hold">
                                          <p:stCondLst>
                                            <p:cond delay="0"/>
                                          </p:stCondLst>
                                        </p:cTn>
                                        <p:tgtEl>
                                          <p:spTgt spid="85"/>
                                        </p:tgtEl>
                                        <p:attrNameLst>
                                          <p:attrName>style.visibility</p:attrName>
                                        </p:attrNameLst>
                                      </p:cBhvr>
                                      <p:to>
                                        <p:strVal val="visible"/>
                                      </p:to>
                                    </p:set>
                                  </p:childTnLst>
                                </p:cTn>
                              </p:par>
                            </p:childTnLst>
                          </p:cTn>
                        </p:par>
                        <p:par>
                          <p:cTn id="125" fill="hold">
                            <p:stCondLst>
                              <p:cond delay="37000"/>
                            </p:stCondLst>
                            <p:childTnLst>
                              <p:par>
                                <p:cTn id="126" presetID="1" presetClass="entr" presetSubtype="0" fill="hold" grpId="0" nodeType="afterEffect">
                                  <p:stCondLst>
                                    <p:cond delay="1000"/>
                                  </p:stCondLst>
                                  <p:childTnLst>
                                    <p:set>
                                      <p:cBhvr>
                                        <p:cTn id="127" dur="1" fill="hold">
                                          <p:stCondLst>
                                            <p:cond delay="0"/>
                                          </p:stCondLst>
                                        </p:cTn>
                                        <p:tgtEl>
                                          <p:spTgt spid="86"/>
                                        </p:tgtEl>
                                        <p:attrNameLst>
                                          <p:attrName>style.visibility</p:attrName>
                                        </p:attrNameLst>
                                      </p:cBhvr>
                                      <p:to>
                                        <p:strVal val="visible"/>
                                      </p:to>
                                    </p:set>
                                  </p:childTnLst>
                                </p:cTn>
                              </p:par>
                            </p:childTnLst>
                          </p:cTn>
                        </p:par>
                        <p:par>
                          <p:cTn id="128" fill="hold">
                            <p:stCondLst>
                              <p:cond delay="38000"/>
                            </p:stCondLst>
                            <p:childTnLst>
                              <p:par>
                                <p:cTn id="129" presetID="1" presetClass="entr" presetSubtype="0" fill="hold" grpId="0" nodeType="afterEffect">
                                  <p:stCondLst>
                                    <p:cond delay="1000"/>
                                  </p:stCondLst>
                                  <p:childTnLst>
                                    <p:set>
                                      <p:cBhvr>
                                        <p:cTn id="130" dur="1" fill="hold">
                                          <p:stCondLst>
                                            <p:cond delay="0"/>
                                          </p:stCondLst>
                                        </p:cTn>
                                        <p:tgtEl>
                                          <p:spTgt spid="87"/>
                                        </p:tgtEl>
                                        <p:attrNameLst>
                                          <p:attrName>style.visibility</p:attrName>
                                        </p:attrNameLst>
                                      </p:cBhvr>
                                      <p:to>
                                        <p:strVal val="visible"/>
                                      </p:to>
                                    </p:set>
                                  </p:childTnLst>
                                </p:cTn>
                              </p:par>
                            </p:childTnLst>
                          </p:cTn>
                        </p:par>
                        <p:par>
                          <p:cTn id="131" fill="hold">
                            <p:stCondLst>
                              <p:cond delay="39000"/>
                            </p:stCondLst>
                            <p:childTnLst>
                              <p:par>
                                <p:cTn id="132" presetID="1" presetClass="entr" presetSubtype="0" fill="hold" grpId="0" nodeType="afterEffect">
                                  <p:stCondLst>
                                    <p:cond delay="1000"/>
                                  </p:stCondLst>
                                  <p:childTnLst>
                                    <p:set>
                                      <p:cBhvr>
                                        <p:cTn id="133" dur="1" fill="hold">
                                          <p:stCondLst>
                                            <p:cond delay="0"/>
                                          </p:stCondLst>
                                        </p:cTn>
                                        <p:tgtEl>
                                          <p:spTgt spid="88"/>
                                        </p:tgtEl>
                                        <p:attrNameLst>
                                          <p:attrName>style.visibility</p:attrName>
                                        </p:attrNameLst>
                                      </p:cBhvr>
                                      <p:to>
                                        <p:strVal val="visible"/>
                                      </p:to>
                                    </p:set>
                                  </p:childTnLst>
                                </p:cTn>
                              </p:par>
                            </p:childTnLst>
                          </p:cTn>
                        </p:par>
                        <p:par>
                          <p:cTn id="134" fill="hold">
                            <p:stCondLst>
                              <p:cond delay="40000"/>
                            </p:stCondLst>
                            <p:childTnLst>
                              <p:par>
                                <p:cTn id="135" presetID="1" presetClass="entr" presetSubtype="0" fill="hold" grpId="0" nodeType="afterEffect">
                                  <p:stCondLst>
                                    <p:cond delay="1000"/>
                                  </p:stCondLst>
                                  <p:childTnLst>
                                    <p:set>
                                      <p:cBhvr>
                                        <p:cTn id="136" dur="1" fill="hold">
                                          <p:stCondLst>
                                            <p:cond delay="0"/>
                                          </p:stCondLst>
                                        </p:cTn>
                                        <p:tgtEl>
                                          <p:spTgt spid="89"/>
                                        </p:tgtEl>
                                        <p:attrNameLst>
                                          <p:attrName>style.visibility</p:attrName>
                                        </p:attrNameLst>
                                      </p:cBhvr>
                                      <p:to>
                                        <p:strVal val="visible"/>
                                      </p:to>
                                    </p:set>
                                  </p:childTnLst>
                                </p:cTn>
                              </p:par>
                            </p:childTnLst>
                          </p:cTn>
                        </p:par>
                        <p:par>
                          <p:cTn id="137" fill="hold">
                            <p:stCondLst>
                              <p:cond delay="41000"/>
                            </p:stCondLst>
                            <p:childTnLst>
                              <p:par>
                                <p:cTn id="138" presetID="1" presetClass="entr" presetSubtype="0" fill="hold" grpId="0" nodeType="afterEffect">
                                  <p:stCondLst>
                                    <p:cond delay="1000"/>
                                  </p:stCondLst>
                                  <p:childTnLst>
                                    <p:set>
                                      <p:cBhvr>
                                        <p:cTn id="139" dur="1" fill="hold">
                                          <p:stCondLst>
                                            <p:cond delay="0"/>
                                          </p:stCondLst>
                                        </p:cTn>
                                        <p:tgtEl>
                                          <p:spTgt spid="90"/>
                                        </p:tgtEl>
                                        <p:attrNameLst>
                                          <p:attrName>style.visibility</p:attrName>
                                        </p:attrNameLst>
                                      </p:cBhvr>
                                      <p:to>
                                        <p:strVal val="visible"/>
                                      </p:to>
                                    </p:set>
                                  </p:childTnLst>
                                </p:cTn>
                              </p:par>
                            </p:childTnLst>
                          </p:cTn>
                        </p:par>
                        <p:par>
                          <p:cTn id="140" fill="hold">
                            <p:stCondLst>
                              <p:cond delay="42000"/>
                            </p:stCondLst>
                            <p:childTnLst>
                              <p:par>
                                <p:cTn id="141" presetID="1" presetClass="entr" presetSubtype="0" fill="hold" grpId="0" nodeType="afterEffect">
                                  <p:stCondLst>
                                    <p:cond delay="1000"/>
                                  </p:stCondLst>
                                  <p:childTnLst>
                                    <p:set>
                                      <p:cBhvr>
                                        <p:cTn id="142" dur="1" fill="hold">
                                          <p:stCondLst>
                                            <p:cond delay="0"/>
                                          </p:stCondLst>
                                        </p:cTn>
                                        <p:tgtEl>
                                          <p:spTgt spid="91"/>
                                        </p:tgtEl>
                                        <p:attrNameLst>
                                          <p:attrName>style.visibility</p:attrName>
                                        </p:attrNameLst>
                                      </p:cBhvr>
                                      <p:to>
                                        <p:strVal val="visible"/>
                                      </p:to>
                                    </p:set>
                                  </p:childTnLst>
                                </p:cTn>
                              </p:par>
                            </p:childTnLst>
                          </p:cTn>
                        </p:par>
                        <p:par>
                          <p:cTn id="143" fill="hold">
                            <p:stCondLst>
                              <p:cond delay="43000"/>
                            </p:stCondLst>
                            <p:childTnLst>
                              <p:par>
                                <p:cTn id="144" presetID="1" presetClass="entr" presetSubtype="0" fill="hold" grpId="0" nodeType="afterEffect">
                                  <p:stCondLst>
                                    <p:cond delay="1000"/>
                                  </p:stCondLst>
                                  <p:childTnLst>
                                    <p:set>
                                      <p:cBhvr>
                                        <p:cTn id="145" dur="1" fill="hold">
                                          <p:stCondLst>
                                            <p:cond delay="0"/>
                                          </p:stCondLst>
                                        </p:cTn>
                                        <p:tgtEl>
                                          <p:spTgt spid="92"/>
                                        </p:tgtEl>
                                        <p:attrNameLst>
                                          <p:attrName>style.visibility</p:attrName>
                                        </p:attrNameLst>
                                      </p:cBhvr>
                                      <p:to>
                                        <p:strVal val="visible"/>
                                      </p:to>
                                    </p:set>
                                  </p:childTnLst>
                                </p:cTn>
                              </p:par>
                            </p:childTnLst>
                          </p:cTn>
                        </p:par>
                        <p:par>
                          <p:cTn id="146" fill="hold">
                            <p:stCondLst>
                              <p:cond delay="44000"/>
                            </p:stCondLst>
                            <p:childTnLst>
                              <p:par>
                                <p:cTn id="147" presetID="1" presetClass="entr" presetSubtype="0" fill="hold" grpId="0" nodeType="afterEffect">
                                  <p:stCondLst>
                                    <p:cond delay="1000"/>
                                  </p:stCondLst>
                                  <p:childTnLst>
                                    <p:set>
                                      <p:cBhvr>
                                        <p:cTn id="148" dur="1" fill="hold">
                                          <p:stCondLst>
                                            <p:cond delay="0"/>
                                          </p:stCondLst>
                                        </p:cTn>
                                        <p:tgtEl>
                                          <p:spTgt spid="94"/>
                                        </p:tgtEl>
                                        <p:attrNameLst>
                                          <p:attrName>style.visibility</p:attrName>
                                        </p:attrNameLst>
                                      </p:cBhvr>
                                      <p:to>
                                        <p:strVal val="visible"/>
                                      </p:to>
                                    </p:set>
                                  </p:childTnLst>
                                </p:cTn>
                              </p:par>
                            </p:childTnLst>
                          </p:cTn>
                        </p:par>
                        <p:par>
                          <p:cTn id="149" fill="hold">
                            <p:stCondLst>
                              <p:cond delay="45000"/>
                            </p:stCondLst>
                            <p:childTnLst>
                              <p:par>
                                <p:cTn id="150" presetID="1" presetClass="entr" presetSubtype="0" fill="hold" grpId="0" nodeType="afterEffect">
                                  <p:stCondLst>
                                    <p:cond delay="1000"/>
                                  </p:stCondLst>
                                  <p:childTnLst>
                                    <p:set>
                                      <p:cBhvr>
                                        <p:cTn id="151" dur="1" fill="hold">
                                          <p:stCondLst>
                                            <p:cond delay="0"/>
                                          </p:stCondLst>
                                        </p:cTn>
                                        <p:tgtEl>
                                          <p:spTgt spid="95"/>
                                        </p:tgtEl>
                                        <p:attrNameLst>
                                          <p:attrName>style.visibility</p:attrName>
                                        </p:attrNameLst>
                                      </p:cBhvr>
                                      <p:to>
                                        <p:strVal val="visible"/>
                                      </p:to>
                                    </p:set>
                                  </p:childTnLst>
                                </p:cTn>
                              </p:par>
                            </p:childTnLst>
                          </p:cTn>
                        </p:par>
                        <p:par>
                          <p:cTn id="152" fill="hold">
                            <p:stCondLst>
                              <p:cond delay="46000"/>
                            </p:stCondLst>
                            <p:childTnLst>
                              <p:par>
                                <p:cTn id="153" presetID="1" presetClass="entr" presetSubtype="0" fill="hold" grpId="0" nodeType="afterEffect">
                                  <p:stCondLst>
                                    <p:cond delay="1000"/>
                                  </p:stCondLst>
                                  <p:childTnLst>
                                    <p:set>
                                      <p:cBhvr>
                                        <p:cTn id="154" dur="1" fill="hold">
                                          <p:stCondLst>
                                            <p:cond delay="0"/>
                                          </p:stCondLst>
                                        </p:cTn>
                                        <p:tgtEl>
                                          <p:spTgt spid="96"/>
                                        </p:tgtEl>
                                        <p:attrNameLst>
                                          <p:attrName>style.visibility</p:attrName>
                                        </p:attrNameLst>
                                      </p:cBhvr>
                                      <p:to>
                                        <p:strVal val="visible"/>
                                      </p:to>
                                    </p:set>
                                  </p:childTnLst>
                                </p:cTn>
                              </p:par>
                            </p:childTnLst>
                          </p:cTn>
                        </p:par>
                        <p:par>
                          <p:cTn id="155" fill="hold">
                            <p:stCondLst>
                              <p:cond delay="47000"/>
                            </p:stCondLst>
                            <p:childTnLst>
                              <p:par>
                                <p:cTn id="156" presetID="1" presetClass="entr" presetSubtype="0" fill="hold" grpId="0" nodeType="afterEffect">
                                  <p:stCondLst>
                                    <p:cond delay="1000"/>
                                  </p:stCondLst>
                                  <p:childTnLst>
                                    <p:set>
                                      <p:cBhvr>
                                        <p:cTn id="157" dur="1" fill="hold">
                                          <p:stCondLst>
                                            <p:cond delay="0"/>
                                          </p:stCondLst>
                                        </p:cTn>
                                        <p:tgtEl>
                                          <p:spTgt spid="97"/>
                                        </p:tgtEl>
                                        <p:attrNameLst>
                                          <p:attrName>style.visibility</p:attrName>
                                        </p:attrNameLst>
                                      </p:cBhvr>
                                      <p:to>
                                        <p:strVal val="visible"/>
                                      </p:to>
                                    </p:set>
                                  </p:childTnLst>
                                </p:cTn>
                              </p:par>
                            </p:childTnLst>
                          </p:cTn>
                        </p:par>
                        <p:par>
                          <p:cTn id="158" fill="hold">
                            <p:stCondLst>
                              <p:cond delay="48000"/>
                            </p:stCondLst>
                            <p:childTnLst>
                              <p:par>
                                <p:cTn id="159" presetID="1" presetClass="entr" presetSubtype="0" fill="hold" grpId="0" nodeType="afterEffect">
                                  <p:stCondLst>
                                    <p:cond delay="1000"/>
                                  </p:stCondLst>
                                  <p:childTnLst>
                                    <p:set>
                                      <p:cBhvr>
                                        <p:cTn id="160" dur="1" fill="hold">
                                          <p:stCondLst>
                                            <p:cond delay="0"/>
                                          </p:stCondLst>
                                        </p:cTn>
                                        <p:tgtEl>
                                          <p:spTgt spid="98"/>
                                        </p:tgtEl>
                                        <p:attrNameLst>
                                          <p:attrName>style.visibility</p:attrName>
                                        </p:attrNameLst>
                                      </p:cBhvr>
                                      <p:to>
                                        <p:strVal val="visible"/>
                                      </p:to>
                                    </p:set>
                                  </p:childTnLst>
                                </p:cTn>
                              </p:par>
                            </p:childTnLst>
                          </p:cTn>
                        </p:par>
                        <p:par>
                          <p:cTn id="161" fill="hold">
                            <p:stCondLst>
                              <p:cond delay="49000"/>
                            </p:stCondLst>
                            <p:childTnLst>
                              <p:par>
                                <p:cTn id="162" presetID="1" presetClass="entr" presetSubtype="0" fill="hold" grpId="0" nodeType="afterEffect">
                                  <p:stCondLst>
                                    <p:cond delay="1000"/>
                                  </p:stCondLst>
                                  <p:childTnLst>
                                    <p:set>
                                      <p:cBhvr>
                                        <p:cTn id="163" dur="1" fill="hold">
                                          <p:stCondLst>
                                            <p:cond delay="0"/>
                                          </p:stCondLst>
                                        </p:cTn>
                                        <p:tgtEl>
                                          <p:spTgt spid="99"/>
                                        </p:tgtEl>
                                        <p:attrNameLst>
                                          <p:attrName>style.visibility</p:attrName>
                                        </p:attrNameLst>
                                      </p:cBhvr>
                                      <p:to>
                                        <p:strVal val="visible"/>
                                      </p:to>
                                    </p:set>
                                  </p:childTnLst>
                                </p:cTn>
                              </p:par>
                            </p:childTnLst>
                          </p:cTn>
                        </p:par>
                        <p:par>
                          <p:cTn id="164" fill="hold">
                            <p:stCondLst>
                              <p:cond delay="50000"/>
                            </p:stCondLst>
                            <p:childTnLst>
                              <p:par>
                                <p:cTn id="165" presetID="1" presetClass="entr" presetSubtype="0" fill="hold" grpId="0" nodeType="afterEffect">
                                  <p:stCondLst>
                                    <p:cond delay="1000"/>
                                  </p:stCondLst>
                                  <p:childTnLst>
                                    <p:set>
                                      <p:cBhvr>
                                        <p:cTn id="166" dur="1" fill="hold">
                                          <p:stCondLst>
                                            <p:cond delay="0"/>
                                          </p:stCondLst>
                                        </p:cTn>
                                        <p:tgtEl>
                                          <p:spTgt spid="100"/>
                                        </p:tgtEl>
                                        <p:attrNameLst>
                                          <p:attrName>style.visibility</p:attrName>
                                        </p:attrNameLst>
                                      </p:cBhvr>
                                      <p:to>
                                        <p:strVal val="visible"/>
                                      </p:to>
                                    </p:set>
                                  </p:childTnLst>
                                </p:cTn>
                              </p:par>
                            </p:childTnLst>
                          </p:cTn>
                        </p:par>
                        <p:par>
                          <p:cTn id="167" fill="hold">
                            <p:stCondLst>
                              <p:cond delay="51000"/>
                            </p:stCondLst>
                            <p:childTnLst>
                              <p:par>
                                <p:cTn id="168" presetID="1" presetClass="entr" presetSubtype="0" fill="hold" grpId="0" nodeType="afterEffect">
                                  <p:stCondLst>
                                    <p:cond delay="1000"/>
                                  </p:stCondLst>
                                  <p:childTnLst>
                                    <p:set>
                                      <p:cBhvr>
                                        <p:cTn id="169" dur="1" fill="hold">
                                          <p:stCondLst>
                                            <p:cond delay="0"/>
                                          </p:stCondLst>
                                        </p:cTn>
                                        <p:tgtEl>
                                          <p:spTgt spid="101"/>
                                        </p:tgtEl>
                                        <p:attrNameLst>
                                          <p:attrName>style.visibility</p:attrName>
                                        </p:attrNameLst>
                                      </p:cBhvr>
                                      <p:to>
                                        <p:strVal val="visible"/>
                                      </p:to>
                                    </p:set>
                                  </p:childTnLst>
                                </p:cTn>
                              </p:par>
                            </p:childTnLst>
                          </p:cTn>
                        </p:par>
                        <p:par>
                          <p:cTn id="170" fill="hold">
                            <p:stCondLst>
                              <p:cond delay="52000"/>
                            </p:stCondLst>
                            <p:childTnLst>
                              <p:par>
                                <p:cTn id="171" presetID="1" presetClass="entr" presetSubtype="0" fill="hold" grpId="0" nodeType="afterEffect">
                                  <p:stCondLst>
                                    <p:cond delay="1000"/>
                                  </p:stCondLst>
                                  <p:childTnLst>
                                    <p:set>
                                      <p:cBhvr>
                                        <p:cTn id="172" dur="1" fill="hold">
                                          <p:stCondLst>
                                            <p:cond delay="0"/>
                                          </p:stCondLst>
                                        </p:cTn>
                                        <p:tgtEl>
                                          <p:spTgt spid="102"/>
                                        </p:tgtEl>
                                        <p:attrNameLst>
                                          <p:attrName>style.visibility</p:attrName>
                                        </p:attrNameLst>
                                      </p:cBhvr>
                                      <p:to>
                                        <p:strVal val="visible"/>
                                      </p:to>
                                    </p:set>
                                  </p:childTnLst>
                                </p:cTn>
                              </p:par>
                            </p:childTnLst>
                          </p:cTn>
                        </p:par>
                        <p:par>
                          <p:cTn id="173" fill="hold">
                            <p:stCondLst>
                              <p:cond delay="53000"/>
                            </p:stCondLst>
                            <p:childTnLst>
                              <p:par>
                                <p:cTn id="174" presetID="1" presetClass="entr" presetSubtype="0" fill="hold" grpId="0" nodeType="afterEffect">
                                  <p:stCondLst>
                                    <p:cond delay="1000"/>
                                  </p:stCondLst>
                                  <p:childTnLst>
                                    <p:set>
                                      <p:cBhvr>
                                        <p:cTn id="175" dur="1" fill="hold">
                                          <p:stCondLst>
                                            <p:cond delay="0"/>
                                          </p:stCondLst>
                                        </p:cTn>
                                        <p:tgtEl>
                                          <p:spTgt spid="103"/>
                                        </p:tgtEl>
                                        <p:attrNameLst>
                                          <p:attrName>style.visibility</p:attrName>
                                        </p:attrNameLst>
                                      </p:cBhvr>
                                      <p:to>
                                        <p:strVal val="visible"/>
                                      </p:to>
                                    </p:set>
                                  </p:childTnLst>
                                </p:cTn>
                              </p:par>
                            </p:childTnLst>
                          </p:cTn>
                        </p:par>
                        <p:par>
                          <p:cTn id="176" fill="hold">
                            <p:stCondLst>
                              <p:cond delay="54000"/>
                            </p:stCondLst>
                            <p:childTnLst>
                              <p:par>
                                <p:cTn id="177" presetID="1" presetClass="entr" presetSubtype="0" fill="hold" grpId="0" nodeType="afterEffect">
                                  <p:stCondLst>
                                    <p:cond delay="1000"/>
                                  </p:stCondLst>
                                  <p:childTnLst>
                                    <p:set>
                                      <p:cBhvr>
                                        <p:cTn id="178" dur="1" fill="hold">
                                          <p:stCondLst>
                                            <p:cond delay="0"/>
                                          </p:stCondLst>
                                        </p:cTn>
                                        <p:tgtEl>
                                          <p:spTgt spid="104"/>
                                        </p:tgtEl>
                                        <p:attrNameLst>
                                          <p:attrName>style.visibility</p:attrName>
                                        </p:attrNameLst>
                                      </p:cBhvr>
                                      <p:to>
                                        <p:strVal val="visible"/>
                                      </p:to>
                                    </p:set>
                                  </p:childTnLst>
                                </p:cTn>
                              </p:par>
                            </p:childTnLst>
                          </p:cTn>
                        </p:par>
                        <p:par>
                          <p:cTn id="179" fill="hold">
                            <p:stCondLst>
                              <p:cond delay="55000"/>
                            </p:stCondLst>
                            <p:childTnLst>
                              <p:par>
                                <p:cTn id="180" presetID="1" presetClass="entr" presetSubtype="0" fill="hold" grpId="0" nodeType="afterEffect">
                                  <p:stCondLst>
                                    <p:cond delay="1000"/>
                                  </p:stCondLst>
                                  <p:childTnLst>
                                    <p:set>
                                      <p:cBhvr>
                                        <p:cTn id="181" dur="1" fill="hold">
                                          <p:stCondLst>
                                            <p:cond delay="0"/>
                                          </p:stCondLst>
                                        </p:cTn>
                                        <p:tgtEl>
                                          <p:spTgt spid="105"/>
                                        </p:tgtEl>
                                        <p:attrNameLst>
                                          <p:attrName>style.visibility</p:attrName>
                                        </p:attrNameLst>
                                      </p:cBhvr>
                                      <p:to>
                                        <p:strVal val="visible"/>
                                      </p:to>
                                    </p:set>
                                  </p:childTnLst>
                                </p:cTn>
                              </p:par>
                            </p:childTnLst>
                          </p:cTn>
                        </p:par>
                        <p:par>
                          <p:cTn id="182" fill="hold">
                            <p:stCondLst>
                              <p:cond delay="56000"/>
                            </p:stCondLst>
                            <p:childTnLst>
                              <p:par>
                                <p:cTn id="183" presetID="1" presetClass="entr" presetSubtype="0" fill="hold" grpId="0" nodeType="afterEffect">
                                  <p:stCondLst>
                                    <p:cond delay="1000"/>
                                  </p:stCondLst>
                                  <p:childTnLst>
                                    <p:set>
                                      <p:cBhvr>
                                        <p:cTn id="184" dur="1" fill="hold">
                                          <p:stCondLst>
                                            <p:cond delay="0"/>
                                          </p:stCondLst>
                                        </p:cTn>
                                        <p:tgtEl>
                                          <p:spTgt spid="106"/>
                                        </p:tgtEl>
                                        <p:attrNameLst>
                                          <p:attrName>style.visibility</p:attrName>
                                        </p:attrNameLst>
                                      </p:cBhvr>
                                      <p:to>
                                        <p:strVal val="visible"/>
                                      </p:to>
                                    </p:set>
                                  </p:childTnLst>
                                </p:cTn>
                              </p:par>
                            </p:childTnLst>
                          </p:cTn>
                        </p:par>
                        <p:par>
                          <p:cTn id="185" fill="hold">
                            <p:stCondLst>
                              <p:cond delay="57000"/>
                            </p:stCondLst>
                            <p:childTnLst>
                              <p:par>
                                <p:cTn id="186" presetID="1" presetClass="entr" presetSubtype="0" fill="hold" grpId="0" nodeType="afterEffect">
                                  <p:stCondLst>
                                    <p:cond delay="1000"/>
                                  </p:stCondLst>
                                  <p:childTnLst>
                                    <p:set>
                                      <p:cBhvr>
                                        <p:cTn id="187" dur="1" fill="hold">
                                          <p:stCondLst>
                                            <p:cond delay="0"/>
                                          </p:stCondLst>
                                        </p:cTn>
                                        <p:tgtEl>
                                          <p:spTgt spid="107"/>
                                        </p:tgtEl>
                                        <p:attrNameLst>
                                          <p:attrName>style.visibility</p:attrName>
                                        </p:attrNameLst>
                                      </p:cBhvr>
                                      <p:to>
                                        <p:strVal val="visible"/>
                                      </p:to>
                                    </p:set>
                                  </p:childTnLst>
                                </p:cTn>
                              </p:par>
                            </p:childTnLst>
                          </p:cTn>
                        </p:par>
                        <p:par>
                          <p:cTn id="188" fill="hold">
                            <p:stCondLst>
                              <p:cond delay="58000"/>
                            </p:stCondLst>
                            <p:childTnLst>
                              <p:par>
                                <p:cTn id="189" presetID="1" presetClass="entr" presetSubtype="0" fill="hold" grpId="0" nodeType="afterEffect">
                                  <p:stCondLst>
                                    <p:cond delay="1000"/>
                                  </p:stCondLst>
                                  <p:childTnLst>
                                    <p:set>
                                      <p:cBhvr>
                                        <p:cTn id="190" dur="1" fill="hold">
                                          <p:stCondLst>
                                            <p:cond delay="0"/>
                                          </p:stCondLst>
                                        </p:cTn>
                                        <p:tgtEl>
                                          <p:spTgt spid="108"/>
                                        </p:tgtEl>
                                        <p:attrNameLst>
                                          <p:attrName>style.visibility</p:attrName>
                                        </p:attrNameLst>
                                      </p:cBhvr>
                                      <p:to>
                                        <p:strVal val="visible"/>
                                      </p:to>
                                    </p:set>
                                  </p:childTnLst>
                                </p:cTn>
                              </p:par>
                            </p:childTnLst>
                          </p:cTn>
                        </p:par>
                        <p:par>
                          <p:cTn id="191" fill="hold">
                            <p:stCondLst>
                              <p:cond delay="59000"/>
                            </p:stCondLst>
                            <p:childTnLst>
                              <p:par>
                                <p:cTn id="192" presetID="1" presetClass="entr" presetSubtype="0" fill="hold" grpId="0" nodeType="afterEffect">
                                  <p:stCondLst>
                                    <p:cond delay="1000"/>
                                  </p:stCondLst>
                                  <p:childTnLst>
                                    <p:set>
                                      <p:cBhvr>
                                        <p:cTn id="193" dur="1" fill="hold">
                                          <p:stCondLst>
                                            <p:cond delay="0"/>
                                          </p:stCondLst>
                                        </p:cTn>
                                        <p:tgtEl>
                                          <p:spTgt spid="109"/>
                                        </p:tgtEl>
                                        <p:attrNameLst>
                                          <p:attrName>style.visibility</p:attrName>
                                        </p:attrNameLst>
                                      </p:cBhvr>
                                      <p:to>
                                        <p:strVal val="visible"/>
                                      </p:to>
                                    </p:set>
                                  </p:childTnLst>
                                </p:cTn>
                              </p:par>
                            </p:childTnLst>
                          </p:cTn>
                        </p:par>
                      </p:childTnLst>
                    </p:cTn>
                  </p:par>
                </p:childTnLst>
              </p:cTn>
              <p:nextCondLst>
                <p:cond evt="onClick" delay="0">
                  <p:tgtEl>
                    <p:spTgt spid="47"/>
                  </p:tgtEl>
                </p:cond>
              </p:nextCondLst>
            </p:seq>
          </p:childTnLst>
        </p:cTn>
      </p:par>
    </p:tnLst>
    <p:bldLst>
      <p:bldP spid="44" grpId="0" animBg="1"/>
      <p:bldP spid="45" grpId="0" animBg="1"/>
      <p:bldP spid="46" grpId="0" animBg="1"/>
      <p:bldP spid="48" grpId="0" animBg="1"/>
      <p:bldP spid="49" grpId="0" animBg="1"/>
      <p:bldP spid="50" grpId="0" animBg="1"/>
      <p:bldP spid="51" grpId="0" animBg="1"/>
      <p:bldP spid="54" grpId="0" animBg="1"/>
      <p:bldP spid="55" grpId="0" animBg="1"/>
      <p:bldP spid="56" grpId="0" animBg="1"/>
      <p:bldP spid="57" grpId="0" animBg="1"/>
      <p:bldP spid="58"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3"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34442D15-F5BB-4F73-9606-C8812E688AB8}" vid="{28CC8FB8-836C-49DA-A823-EC8BE3E520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0F63491781E346BE8FD0BBEB977395" ma:contentTypeVersion="9" ma:contentTypeDescription="Create a new document." ma:contentTypeScope="" ma:versionID="84a2bbf706fef990c3877da6e9c9b509">
  <xsd:schema xmlns:xsd="http://www.w3.org/2001/XMLSchema" xmlns:xs="http://www.w3.org/2001/XMLSchema" xmlns:p="http://schemas.microsoft.com/office/2006/metadata/properties" xmlns:ns3="a38ceaba-b2d6-4f5a-8a01-28d610db925e" xmlns:ns4="49f885e4-06b0-444c-93f6-f8919ce169fe" targetNamespace="http://schemas.microsoft.com/office/2006/metadata/properties" ma:root="true" ma:fieldsID="1c5e532ec4f88d86e9bead5ccd1393cd" ns3:_="" ns4:_="">
    <xsd:import namespace="a38ceaba-b2d6-4f5a-8a01-28d610db925e"/>
    <xsd:import namespace="49f885e4-06b0-444c-93f6-f8919ce169f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8ceaba-b2d6-4f5a-8a01-28d610db925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9f885e4-06b0-444c-93f6-f8919ce169f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6FAE51A-833D-41C9-A3D0-0BEAACEB55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8ceaba-b2d6-4f5a-8a01-28d610db925e"/>
    <ds:schemaRef ds:uri="49f885e4-06b0-444c-93f6-f8919ce169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31F5D53-CB9F-4ADE-82C8-B25725DEA637}">
  <ds:schemaRefs>
    <ds:schemaRef ds:uri="http://schemas.microsoft.com/sharepoint/v3/contenttype/forms"/>
  </ds:schemaRefs>
</ds:datastoreItem>
</file>

<file path=customXml/itemProps3.xml><?xml version="1.0" encoding="utf-8"?>
<ds:datastoreItem xmlns:ds="http://schemas.openxmlformats.org/officeDocument/2006/customXml" ds:itemID="{D72DEF88-E5A1-4D21-9482-F5D23C5DD36A}">
  <ds:schemaRefs>
    <ds:schemaRef ds:uri="http://purl.org/dc/elements/1.1/"/>
    <ds:schemaRef ds:uri="http://schemas.microsoft.com/office/2006/metadata/properties"/>
    <ds:schemaRef ds:uri="http://purl.org/dc/terms/"/>
    <ds:schemaRef ds:uri="http://schemas.openxmlformats.org/package/2006/metadata/core-properties"/>
    <ds:schemaRef ds:uri="a38ceaba-b2d6-4f5a-8a01-28d610db925e"/>
    <ds:schemaRef ds:uri="http://schemas.microsoft.com/office/2006/documentManagement/types"/>
    <ds:schemaRef ds:uri="49f885e4-06b0-444c-93f6-f8919ce169fe"/>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PowerPoint Template</Template>
  <TotalTime>1452</TotalTime>
  <Words>1059</Words>
  <Application>Microsoft Office PowerPoint</Application>
  <PresentationFormat>On-screen Show (4:3)</PresentationFormat>
  <Paragraphs>181</Paragraphs>
  <Slides>31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Tuffy-TTF</vt:lpstr>
      <vt:lpstr>Calibri</vt:lpstr>
      <vt:lpstr>Arial</vt:lpstr>
      <vt:lpstr>Twinkl</vt:lpstr>
      <vt:lpstr>Office Theme</vt:lpstr>
      <vt:lpstr>PowerPoint Presentation</vt:lpstr>
      <vt:lpstr>What Is a Continent?</vt:lpstr>
      <vt:lpstr>Continent Conundrum</vt:lpstr>
      <vt:lpstr>Continent Conundrum</vt:lpstr>
      <vt:lpstr>North America</vt:lpstr>
      <vt:lpstr>North America</vt:lpstr>
      <vt:lpstr>North America</vt:lpstr>
      <vt:lpstr>North America</vt:lpstr>
      <vt:lpstr>North America</vt:lpstr>
      <vt:lpstr>North America</vt:lpstr>
      <vt:lpstr>North America</vt:lpstr>
      <vt:lpstr>What Is a Landmark?</vt:lpstr>
      <vt:lpstr>Famous Landmarks</vt:lpstr>
      <vt:lpstr>PowerPoint Presentation</vt:lpstr>
      <vt:lpstr>USA</vt:lpstr>
      <vt:lpstr>Statue of Liberty</vt:lpstr>
      <vt:lpstr>Central Park</vt:lpstr>
      <vt:lpstr>Grand Canyon</vt:lpstr>
      <vt:lpstr>Alaska</vt:lpstr>
      <vt:lpstr>Canada</vt:lpstr>
      <vt:lpstr>Canada</vt:lpstr>
      <vt:lpstr>Banff National Park</vt:lpstr>
      <vt:lpstr>Mexico</vt:lpstr>
      <vt:lpstr>Costa Rica</vt:lpstr>
      <vt:lpstr>Bahamas</vt:lpstr>
      <vt:lpstr>Bahamas</vt:lpstr>
      <vt:lpstr>Dominica</vt:lpstr>
      <vt:lpstr>Haiti</vt:lpstr>
      <vt:lpstr>North America Quiz</vt:lpstr>
      <vt:lpstr>North America Quiz</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 Ashby</dc:creator>
  <cp:lastModifiedBy>Caroline Robertson</cp:lastModifiedBy>
  <cp:revision>136</cp:revision>
  <dcterms:created xsi:type="dcterms:W3CDTF">2019-12-12T10:59:53Z</dcterms:created>
  <dcterms:modified xsi:type="dcterms:W3CDTF">2020-05-05T12:23:20Z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0x0101001F0F63491781E346BE8FD0BBEB977395</vt:lpwstr>
  </property>
</Properties>
</file>