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Lst>
  <p:notesMasterIdLst>
    <p:notesMasterId r:id="rId31"/>
  </p:notesMasterIdLst>
  <p:handoutMasterIdLst>
    <p:handoutMasterId r:id="rId32"/>
  </p:handoutMasterIdLst>
  <p:sldIdLst>
    <p:sldId id="275" r:id="rId5"/>
    <p:sldId id="286" r:id="rId6"/>
    <p:sldId id="314" r:id="rId7"/>
    <p:sldId id="287" r:id="rId8"/>
    <p:sldId id="315" r:id="rId9"/>
    <p:sldId id="316" r:id="rId10"/>
    <p:sldId id="317" r:id="rId11"/>
    <p:sldId id="333" r:id="rId12"/>
    <p:sldId id="276" r:id="rId13"/>
    <p:sldId id="277" r:id="rId14"/>
    <p:sldId id="279" r:id="rId15"/>
    <p:sldId id="318" r:id="rId16"/>
    <p:sldId id="320" r:id="rId17"/>
    <p:sldId id="321" r:id="rId18"/>
    <p:sldId id="322" r:id="rId19"/>
    <p:sldId id="323" r:id="rId20"/>
    <p:sldId id="324" r:id="rId21"/>
    <p:sldId id="325" r:id="rId22"/>
    <p:sldId id="326" r:id="rId23"/>
    <p:sldId id="327" r:id="rId24"/>
    <p:sldId id="328" r:id="rId25"/>
    <p:sldId id="329" r:id="rId26"/>
    <p:sldId id="330" r:id="rId27"/>
    <p:sldId id="331" r:id="rId28"/>
    <p:sldId id="332" r:id="rId29"/>
    <p:sldId id="267" r:id="rId30"/>
  </p:sldIdLst>
  <p:sldSz cx="9144000" cy="6858000" type="screen4x3"/>
  <p:notesSz cx="6858000" cy="9144000"/>
  <p:embeddedFontLst>
    <p:embeddedFont>
      <p:font typeface="Calibri" panose="020F0502020204030204" pitchFamily="34" charset="0"/>
      <p:regular r:id="rId33"/>
      <p:bold r:id="rId34"/>
      <p:italic r:id="rId35"/>
      <p:boldItalic r:id="rId36"/>
    </p:embeddedFont>
    <p:embeddedFont>
      <p:font typeface="Twinkl"/>
      <p:regular r:id="rId37"/>
      <p:bold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uth Ashby" initials="RA" lastIdx="1" clrIdx="0">
    <p:extLst>
      <p:ext uri="{19B8F6BF-5375-455C-9EA6-DF929625EA0E}">
        <p15:presenceInfo xmlns:p15="http://schemas.microsoft.com/office/powerpoint/2012/main" userId="Ruth Ashb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3C589"/>
    <a:srgbClr val="E22F3B"/>
    <a:srgbClr val="D27DB1"/>
    <a:srgbClr val="846BAD"/>
    <a:srgbClr val="0BA5E6"/>
    <a:srgbClr val="76BB47"/>
    <a:srgbClr val="DAB30D"/>
    <a:srgbClr val="E6E6E6"/>
    <a:srgbClr val="85BD33"/>
    <a:srgbClr val="BF0A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97" autoAdjust="0"/>
    <p:restoredTop sz="94660"/>
  </p:normalViewPr>
  <p:slideViewPr>
    <p:cSldViewPr snapToGrid="0" showGuides="1">
      <p:cViewPr varScale="1">
        <p:scale>
          <a:sx n="68" d="100"/>
          <a:sy n="68" d="100"/>
        </p:scale>
        <p:origin x="1386" y="60"/>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font" Target="fonts/font2.fntdata"/><Relationship Id="rId42"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1.fntdata"/><Relationship Id="rId38" Type="http://schemas.openxmlformats.org/officeDocument/2006/relationships/font" Target="fonts/font6.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openxmlformats.org/officeDocument/2006/relationships/font" Target="fonts/font5.fntdata"/><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4.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3.fntdata"/><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05/05/2020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05/05/2020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A521341-850D-40E1-BB3D-87946DC9B06D}" type="slidenum">
              <a:rPr lang="en-GB" smtClean="0"/>
              <a:t>16</a:t>
            </a:fld>
            <a:endParaRPr lang="en-GB"/>
          </a:p>
        </p:txBody>
      </p:sp>
    </p:spTree>
    <p:extLst>
      <p:ext uri="{BB962C8B-B14F-4D97-AF65-F5344CB8AC3E}">
        <p14:creationId xmlns:p14="http://schemas.microsoft.com/office/powerpoint/2010/main" val="2233009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A521341-850D-40E1-BB3D-87946DC9B06D}" type="slidenum">
              <a:rPr lang="en-GB" smtClean="0"/>
              <a:t>17</a:t>
            </a:fld>
            <a:endParaRPr lang="en-GB"/>
          </a:p>
        </p:txBody>
      </p:sp>
    </p:spTree>
    <p:extLst>
      <p:ext uri="{BB962C8B-B14F-4D97-AF65-F5344CB8AC3E}">
        <p14:creationId xmlns:p14="http://schemas.microsoft.com/office/powerpoint/2010/main" val="1891906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A521341-850D-40E1-BB3D-87946DC9B06D}" type="slidenum">
              <a:rPr lang="en-GB" smtClean="0"/>
              <a:t>18</a:t>
            </a:fld>
            <a:endParaRPr lang="en-GB"/>
          </a:p>
        </p:txBody>
      </p:sp>
    </p:spTree>
    <p:extLst>
      <p:ext uri="{BB962C8B-B14F-4D97-AF65-F5344CB8AC3E}">
        <p14:creationId xmlns:p14="http://schemas.microsoft.com/office/powerpoint/2010/main" val="23711709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A521341-850D-40E1-BB3D-87946DC9B06D}" type="slidenum">
              <a:rPr lang="en-GB" smtClean="0"/>
              <a:t>19</a:t>
            </a:fld>
            <a:endParaRPr lang="en-GB"/>
          </a:p>
        </p:txBody>
      </p:sp>
    </p:spTree>
    <p:extLst>
      <p:ext uri="{BB962C8B-B14F-4D97-AF65-F5344CB8AC3E}">
        <p14:creationId xmlns:p14="http://schemas.microsoft.com/office/powerpoint/2010/main" val="38251333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A521341-850D-40E1-BB3D-87946DC9B06D}" type="slidenum">
              <a:rPr lang="en-GB" smtClean="0"/>
              <a:t>20</a:t>
            </a:fld>
            <a:endParaRPr lang="en-GB"/>
          </a:p>
        </p:txBody>
      </p:sp>
    </p:spTree>
    <p:extLst>
      <p:ext uri="{BB962C8B-B14F-4D97-AF65-F5344CB8AC3E}">
        <p14:creationId xmlns:p14="http://schemas.microsoft.com/office/powerpoint/2010/main" val="37888642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A521341-850D-40E1-BB3D-87946DC9B06D}" type="slidenum">
              <a:rPr lang="en-GB" smtClean="0"/>
              <a:t>21</a:t>
            </a:fld>
            <a:endParaRPr lang="en-GB"/>
          </a:p>
        </p:txBody>
      </p:sp>
    </p:spTree>
    <p:extLst>
      <p:ext uri="{BB962C8B-B14F-4D97-AF65-F5344CB8AC3E}">
        <p14:creationId xmlns:p14="http://schemas.microsoft.com/office/powerpoint/2010/main" val="21235971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A521341-850D-40E1-BB3D-87946DC9B06D}" type="slidenum">
              <a:rPr lang="en-GB" smtClean="0"/>
              <a:t>22</a:t>
            </a:fld>
            <a:endParaRPr lang="en-GB"/>
          </a:p>
        </p:txBody>
      </p:sp>
    </p:spTree>
    <p:extLst>
      <p:ext uri="{BB962C8B-B14F-4D97-AF65-F5344CB8AC3E}">
        <p14:creationId xmlns:p14="http://schemas.microsoft.com/office/powerpoint/2010/main" val="16536957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A521341-850D-40E1-BB3D-87946DC9B06D}" type="slidenum">
              <a:rPr lang="en-GB" smtClean="0"/>
              <a:t>23</a:t>
            </a:fld>
            <a:endParaRPr lang="en-GB"/>
          </a:p>
        </p:txBody>
      </p:sp>
    </p:spTree>
    <p:extLst>
      <p:ext uri="{BB962C8B-B14F-4D97-AF65-F5344CB8AC3E}">
        <p14:creationId xmlns:p14="http://schemas.microsoft.com/office/powerpoint/2010/main" val="31988441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A521341-850D-40E1-BB3D-87946DC9B06D}" type="slidenum">
              <a:rPr lang="en-GB" smtClean="0"/>
              <a:t>24</a:t>
            </a:fld>
            <a:endParaRPr lang="en-GB"/>
          </a:p>
        </p:txBody>
      </p:sp>
    </p:spTree>
    <p:extLst>
      <p:ext uri="{BB962C8B-B14F-4D97-AF65-F5344CB8AC3E}">
        <p14:creationId xmlns:p14="http://schemas.microsoft.com/office/powerpoint/2010/main" val="36088286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hyperlink" Target="https://www.twinkl.co.uk/"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hyperlink" Target="https://www.twinkl.co.uk/"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a:hlinkClick r:id="rId2"/>
          </p:cNvPr>
          <p:cNvSpPr/>
          <p:nvPr userDrawn="1"/>
        </p:nvSpPr>
        <p:spPr>
          <a:xfrm>
            <a:off x="4137660" y="5561814"/>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4" name="Rectangle 3">
            <a:hlinkClick r:id="rId2"/>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dirty="0"/>
              <a:t>Click to edit Master title style</a:t>
            </a:r>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5.emf"/><Relationship Id="rId1" Type="http://schemas.openxmlformats.org/officeDocument/2006/relationships/slideLayout" Target="../slideLayouts/slideLayout3.xml"/><Relationship Id="rId5" Type="http://schemas.openxmlformats.org/officeDocument/2006/relationships/hyperlink" Target="https://www.bbc.co.uk/teach/class-clips-video/pshe-eyfs-ks1-go-jetters-continent-of-asia/zfpt2sg" TargetMode="External"/><Relationship Id="rId4" Type="http://schemas.openxmlformats.org/officeDocument/2006/relationships/image" Target="../media/image26.tiff"/></Relationships>
</file>

<file path=ppt/slides/_rels/slide1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28.tiff"/><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6.tiff"/><Relationship Id="rId5" Type="http://schemas.openxmlformats.org/officeDocument/2006/relationships/hyperlink" Target="https://www.bbc.co.uk/teach/class-clips-video/pshe-eyfs-ks1-go-jetters-continent-of-asia/zfpt2sg" TargetMode="External"/><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31.tiff"/><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33.tiff"/><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28.tiff"/><Relationship Id="rId4" Type="http://schemas.openxmlformats.org/officeDocument/2006/relationships/image" Target="../media/image34.jpg"/></Relationships>
</file>

<file path=ppt/slides/_rels/slide2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6.tiff"/><Relationship Id="rId5" Type="http://schemas.openxmlformats.org/officeDocument/2006/relationships/hyperlink" Target="https://www.bbc.co.uk/teach/class-clips-video/pshe-eyfs-ks1-go-jetters-continent-of-asia/zfpt2sg" TargetMode="External"/><Relationship Id="rId4" Type="http://schemas.openxmlformats.org/officeDocument/2006/relationships/image" Target="../media/image35.jpeg"/></Relationships>
</file>

<file path=ppt/slides/_rels/slide2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37.tiff"/><Relationship Id="rId4" Type="http://schemas.openxmlformats.org/officeDocument/2006/relationships/image" Target="../media/image36.jpg"/></Relationships>
</file>

<file path=ppt/slides/_rels/slide2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33.tiff"/><Relationship Id="rId4" Type="http://schemas.openxmlformats.org/officeDocument/2006/relationships/image" Target="../media/image38.jpeg"/></Relationships>
</file>

<file path=ppt/slides/_rels/slide2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40.tiff"/><Relationship Id="rId4" Type="http://schemas.openxmlformats.org/officeDocument/2006/relationships/image" Target="../media/image39.jpeg"/></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tiff"/><Relationship Id="rId1" Type="http://schemas.openxmlformats.org/officeDocument/2006/relationships/slideLayout" Target="../slideLayouts/slideLayout3.xml"/><Relationship Id="rId5" Type="http://schemas.openxmlformats.org/officeDocument/2006/relationships/image" Target="../media/image44.jpeg"/><Relationship Id="rId4" Type="http://schemas.openxmlformats.org/officeDocument/2006/relationships/image" Target="../media/image43.jpeg"/></Relationships>
</file>

<file path=ppt/slides/_rels/slide26.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emf"/><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3.xml"/><Relationship Id="rId5" Type="http://schemas.openxmlformats.org/officeDocument/2006/relationships/image" Target="../media/image10.tiff"/><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tiff"/><Relationship Id="rId1" Type="http://schemas.openxmlformats.org/officeDocument/2006/relationships/slideLayout" Target="../slideLayouts/slideLayout3.xml"/><Relationship Id="rId5" Type="http://schemas.openxmlformats.org/officeDocument/2006/relationships/image" Target="../media/image14.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tiff"/><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5.emf"/><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75158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857250" y="1814986"/>
            <a:ext cx="6543675" cy="4057650"/>
          </a:xfrm>
          <a:prstGeom prst="roundRect">
            <a:avLst>
              <a:gd name="adj" fmla="val 10370"/>
            </a:avLst>
          </a:prstGeom>
          <a:gradFill flip="none" rotWithShape="1">
            <a:gsLst>
              <a:gs pos="0">
                <a:schemeClr val="tx1">
                  <a:lumMod val="25000"/>
                  <a:lumOff val="75000"/>
                </a:schemeClr>
              </a:gs>
              <a:gs pos="52000">
                <a:schemeClr val="bg1">
                  <a:lumMod val="95000"/>
                </a:schemeClr>
              </a:gs>
              <a:gs pos="100000">
                <a:schemeClr val="tx1">
                  <a:lumMod val="25000"/>
                  <a:lumOff val="75000"/>
                </a:schemeClr>
              </a:gs>
            </a:gsLst>
            <a:lin ang="5400000" scaled="1"/>
            <a:tileRect/>
          </a:gradFill>
          <a:ln w="76200">
            <a:gradFill flip="none" rotWithShape="1">
              <a:gsLst>
                <a:gs pos="0">
                  <a:srgbClr val="F9B000"/>
                </a:gs>
                <a:gs pos="22000">
                  <a:srgbClr val="85BD33"/>
                </a:gs>
                <a:gs pos="41000">
                  <a:srgbClr val="00A8E7"/>
                </a:gs>
                <a:gs pos="100000">
                  <a:srgbClr val="E51E21"/>
                </a:gs>
                <a:gs pos="81000">
                  <a:srgbClr val="CC4794"/>
                </a:gs>
                <a:gs pos="62000">
                  <a:srgbClr val="7868AC"/>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p:txBody>
          <a:bodyPr/>
          <a:lstStyle/>
          <a:p>
            <a:r>
              <a:rPr lang="en-GB" dirty="0">
                <a:solidFill>
                  <a:srgbClr val="BF0A2A"/>
                </a:solidFill>
              </a:rPr>
              <a:t>What Is a Landmark?</a:t>
            </a:r>
            <a:endParaRPr lang="en-GB" dirty="0"/>
          </a:p>
        </p:txBody>
      </p:sp>
      <p:sp>
        <p:nvSpPr>
          <p:cNvPr id="13" name="TextBox 12"/>
          <p:cNvSpPr txBox="1"/>
          <p:nvPr/>
        </p:nvSpPr>
        <p:spPr>
          <a:xfrm>
            <a:off x="1094809" y="2495248"/>
            <a:ext cx="4826157" cy="2862322"/>
          </a:xfrm>
          <a:prstGeom prst="rect">
            <a:avLst/>
          </a:prstGeom>
          <a:noFill/>
        </p:spPr>
        <p:txBody>
          <a:bodyPr wrap="square" rtlCol="0">
            <a:spAutoFit/>
          </a:bodyPr>
          <a:lstStyle/>
          <a:p>
            <a:r>
              <a:rPr lang="en-GB" altLang="en-US" sz="2000" dirty="0">
                <a:solidFill>
                  <a:schemeClr val="tx1">
                    <a:lumMod val="75000"/>
                    <a:lumOff val="25000"/>
                  </a:schemeClr>
                </a:solidFill>
              </a:rPr>
              <a:t>A landmark is something that stands out in an area. It could be a building, a bridge, a lake or river, a sculpture or something else. These places might be special because of their age or their size.</a:t>
            </a:r>
          </a:p>
          <a:p>
            <a:r>
              <a:rPr lang="en-GB" altLang="en-US" sz="2000" dirty="0">
                <a:solidFill>
                  <a:schemeClr val="tx1">
                    <a:lumMod val="75000"/>
                    <a:lumOff val="25000"/>
                  </a:schemeClr>
                </a:solidFill>
              </a:rPr>
              <a:t>A landmark makes a place recognisable. This means you could look at a picture of a landmark and know straight away where it is.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98033" y="1473201"/>
            <a:ext cx="2480650" cy="4773687"/>
          </a:xfrm>
          <a:prstGeom prst="rect">
            <a:avLst/>
          </a:prstGeom>
        </p:spPr>
      </p:pic>
      <p:sp>
        <p:nvSpPr>
          <p:cNvPr id="14" name="Teardrop 13"/>
          <p:cNvSpPr/>
          <p:nvPr/>
        </p:nvSpPr>
        <p:spPr>
          <a:xfrm rot="10584999">
            <a:off x="5789047" y="1423140"/>
            <a:ext cx="703158" cy="703158"/>
          </a:xfrm>
          <a:prstGeom prst="teardrop">
            <a:avLst>
              <a:gd name="adj" fmla="val 91489"/>
            </a:avLst>
          </a:prstGeom>
          <a:solidFill>
            <a:srgbClr val="D81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ardrop 14"/>
          <p:cNvSpPr/>
          <p:nvPr/>
        </p:nvSpPr>
        <p:spPr>
          <a:xfrm rot="7281878">
            <a:off x="5093223" y="1316295"/>
            <a:ext cx="611091" cy="611091"/>
          </a:xfrm>
          <a:prstGeom prst="teardrop">
            <a:avLst>
              <a:gd name="adj" fmla="val 91489"/>
            </a:avLst>
          </a:prstGeom>
          <a:solidFill>
            <a:srgbClr val="D81C33">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ardrop 15"/>
          <p:cNvSpPr/>
          <p:nvPr/>
        </p:nvSpPr>
        <p:spPr>
          <a:xfrm rot="16461435">
            <a:off x="1756814" y="5570005"/>
            <a:ext cx="684981" cy="684981"/>
          </a:xfrm>
          <a:prstGeom prst="teardrop">
            <a:avLst>
              <a:gd name="adj" fmla="val 91489"/>
            </a:avLst>
          </a:prstGeom>
          <a:solidFill>
            <a:srgbClr val="85BD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ardrop 16"/>
          <p:cNvSpPr/>
          <p:nvPr/>
        </p:nvSpPr>
        <p:spPr>
          <a:xfrm rot="21183956">
            <a:off x="1176302" y="5647710"/>
            <a:ext cx="525672" cy="525672"/>
          </a:xfrm>
          <a:prstGeom prst="teardrop">
            <a:avLst>
              <a:gd name="adj" fmla="val 91489"/>
            </a:avLst>
          </a:prstGeom>
          <a:solidFill>
            <a:srgbClr val="6FBD84">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71310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3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900" fill="hold"/>
                                        <p:tgtEl>
                                          <p:spTgt spid="4"/>
                                        </p:tgtEl>
                                        <p:attrNameLst>
                                          <p:attrName>ppt_x</p:attrName>
                                        </p:attrNameLst>
                                      </p:cBhvr>
                                      <p:tavLst>
                                        <p:tav tm="0">
                                          <p:val>
                                            <p:strVal val="#ppt_x"/>
                                          </p:val>
                                        </p:tav>
                                        <p:tav tm="100000">
                                          <p:val>
                                            <p:strVal val="#ppt_x"/>
                                          </p:val>
                                        </p:tav>
                                      </p:tavLst>
                                    </p:anim>
                                    <p:anim calcmode="lin" valueType="num">
                                      <p:cBhvr additive="base">
                                        <p:cTn id="8" dur="900" fill="hold"/>
                                        <p:tgtEl>
                                          <p:spTgt spid="4"/>
                                        </p:tgtEl>
                                        <p:attrNameLst>
                                          <p:attrName>ppt_y</p:attrName>
                                        </p:attrNameLst>
                                      </p:cBhvr>
                                      <p:tavLst>
                                        <p:tav tm="0">
                                          <p:val>
                                            <p:strVal val="1+#ppt_h/2"/>
                                          </p:val>
                                        </p:tav>
                                        <p:tav tm="100000">
                                          <p:val>
                                            <p:strVal val="#ppt_y"/>
                                          </p:val>
                                        </p:tav>
                                      </p:tavLst>
                                    </p:anim>
                                  </p:childTnLst>
                                </p:cTn>
                              </p:par>
                              <p:par>
                                <p:cTn id="9" presetID="31" presetClass="entr" presetSubtype="0" fill="hold" grpId="0" nodeType="withEffect">
                                  <p:stCondLst>
                                    <p:cond delay="300"/>
                                  </p:stCondLst>
                                  <p:childTnLst>
                                    <p:set>
                                      <p:cBhvr>
                                        <p:cTn id="10" dur="1" fill="hold">
                                          <p:stCondLst>
                                            <p:cond delay="0"/>
                                          </p:stCondLst>
                                        </p:cTn>
                                        <p:tgtEl>
                                          <p:spTgt spid="15"/>
                                        </p:tgtEl>
                                        <p:attrNameLst>
                                          <p:attrName>style.visibility</p:attrName>
                                        </p:attrNameLst>
                                      </p:cBhvr>
                                      <p:to>
                                        <p:strVal val="visible"/>
                                      </p:to>
                                    </p:set>
                                    <p:anim calcmode="lin" valueType="num">
                                      <p:cBhvr>
                                        <p:cTn id="11" dur="1500" fill="hold"/>
                                        <p:tgtEl>
                                          <p:spTgt spid="15"/>
                                        </p:tgtEl>
                                        <p:attrNameLst>
                                          <p:attrName>ppt_w</p:attrName>
                                        </p:attrNameLst>
                                      </p:cBhvr>
                                      <p:tavLst>
                                        <p:tav tm="0">
                                          <p:val>
                                            <p:fltVal val="0"/>
                                          </p:val>
                                        </p:tav>
                                        <p:tav tm="100000">
                                          <p:val>
                                            <p:strVal val="#ppt_w"/>
                                          </p:val>
                                        </p:tav>
                                      </p:tavLst>
                                    </p:anim>
                                    <p:anim calcmode="lin" valueType="num">
                                      <p:cBhvr>
                                        <p:cTn id="12" dur="1500" fill="hold"/>
                                        <p:tgtEl>
                                          <p:spTgt spid="15"/>
                                        </p:tgtEl>
                                        <p:attrNameLst>
                                          <p:attrName>ppt_h</p:attrName>
                                        </p:attrNameLst>
                                      </p:cBhvr>
                                      <p:tavLst>
                                        <p:tav tm="0">
                                          <p:val>
                                            <p:fltVal val="0"/>
                                          </p:val>
                                        </p:tav>
                                        <p:tav tm="100000">
                                          <p:val>
                                            <p:strVal val="#ppt_h"/>
                                          </p:val>
                                        </p:tav>
                                      </p:tavLst>
                                    </p:anim>
                                    <p:anim calcmode="lin" valueType="num">
                                      <p:cBhvr>
                                        <p:cTn id="13" dur="1500" fill="hold"/>
                                        <p:tgtEl>
                                          <p:spTgt spid="15"/>
                                        </p:tgtEl>
                                        <p:attrNameLst>
                                          <p:attrName>style.rotation</p:attrName>
                                        </p:attrNameLst>
                                      </p:cBhvr>
                                      <p:tavLst>
                                        <p:tav tm="0">
                                          <p:val>
                                            <p:fltVal val="90"/>
                                          </p:val>
                                        </p:tav>
                                        <p:tav tm="100000">
                                          <p:val>
                                            <p:fltVal val="0"/>
                                          </p:val>
                                        </p:tav>
                                      </p:tavLst>
                                    </p:anim>
                                    <p:animEffect transition="in" filter="fade">
                                      <p:cBhvr>
                                        <p:cTn id="14" dur="1500"/>
                                        <p:tgtEl>
                                          <p:spTgt spid="15"/>
                                        </p:tgtEl>
                                      </p:cBhvr>
                                    </p:animEffect>
                                  </p:childTnLst>
                                </p:cTn>
                              </p:par>
                              <p:par>
                                <p:cTn id="15" presetID="31" presetClass="entr" presetSubtype="0" fill="hold" grpId="0" nodeType="withEffect">
                                  <p:stCondLst>
                                    <p:cond delay="300"/>
                                  </p:stCondLst>
                                  <p:childTnLst>
                                    <p:set>
                                      <p:cBhvr>
                                        <p:cTn id="16" dur="1" fill="hold">
                                          <p:stCondLst>
                                            <p:cond delay="0"/>
                                          </p:stCondLst>
                                        </p:cTn>
                                        <p:tgtEl>
                                          <p:spTgt spid="14"/>
                                        </p:tgtEl>
                                        <p:attrNameLst>
                                          <p:attrName>style.visibility</p:attrName>
                                        </p:attrNameLst>
                                      </p:cBhvr>
                                      <p:to>
                                        <p:strVal val="visible"/>
                                      </p:to>
                                    </p:set>
                                    <p:anim calcmode="lin" valueType="num">
                                      <p:cBhvr>
                                        <p:cTn id="17" dur="1500" fill="hold"/>
                                        <p:tgtEl>
                                          <p:spTgt spid="14"/>
                                        </p:tgtEl>
                                        <p:attrNameLst>
                                          <p:attrName>ppt_w</p:attrName>
                                        </p:attrNameLst>
                                      </p:cBhvr>
                                      <p:tavLst>
                                        <p:tav tm="0">
                                          <p:val>
                                            <p:fltVal val="0"/>
                                          </p:val>
                                        </p:tav>
                                        <p:tav tm="100000">
                                          <p:val>
                                            <p:strVal val="#ppt_w"/>
                                          </p:val>
                                        </p:tav>
                                      </p:tavLst>
                                    </p:anim>
                                    <p:anim calcmode="lin" valueType="num">
                                      <p:cBhvr>
                                        <p:cTn id="18" dur="1500" fill="hold"/>
                                        <p:tgtEl>
                                          <p:spTgt spid="14"/>
                                        </p:tgtEl>
                                        <p:attrNameLst>
                                          <p:attrName>ppt_h</p:attrName>
                                        </p:attrNameLst>
                                      </p:cBhvr>
                                      <p:tavLst>
                                        <p:tav tm="0">
                                          <p:val>
                                            <p:fltVal val="0"/>
                                          </p:val>
                                        </p:tav>
                                        <p:tav tm="100000">
                                          <p:val>
                                            <p:strVal val="#ppt_h"/>
                                          </p:val>
                                        </p:tav>
                                      </p:tavLst>
                                    </p:anim>
                                    <p:anim calcmode="lin" valueType="num">
                                      <p:cBhvr>
                                        <p:cTn id="19" dur="1500" fill="hold"/>
                                        <p:tgtEl>
                                          <p:spTgt spid="14"/>
                                        </p:tgtEl>
                                        <p:attrNameLst>
                                          <p:attrName>style.rotation</p:attrName>
                                        </p:attrNameLst>
                                      </p:cBhvr>
                                      <p:tavLst>
                                        <p:tav tm="0">
                                          <p:val>
                                            <p:fltVal val="90"/>
                                          </p:val>
                                        </p:tav>
                                        <p:tav tm="100000">
                                          <p:val>
                                            <p:fltVal val="0"/>
                                          </p:val>
                                        </p:tav>
                                      </p:tavLst>
                                    </p:anim>
                                    <p:animEffect transition="in" filter="fade">
                                      <p:cBhvr>
                                        <p:cTn id="20" dur="1500"/>
                                        <p:tgtEl>
                                          <p:spTgt spid="14"/>
                                        </p:tgtEl>
                                      </p:cBhvr>
                                    </p:animEffect>
                                  </p:childTnLst>
                                </p:cTn>
                              </p:par>
                              <p:par>
                                <p:cTn id="21" presetID="31" presetClass="entr" presetSubtype="0" fill="hold" grpId="0" nodeType="withEffect">
                                  <p:stCondLst>
                                    <p:cond delay="300"/>
                                  </p:stCondLst>
                                  <p:childTnLst>
                                    <p:set>
                                      <p:cBhvr>
                                        <p:cTn id="22" dur="1" fill="hold">
                                          <p:stCondLst>
                                            <p:cond delay="0"/>
                                          </p:stCondLst>
                                        </p:cTn>
                                        <p:tgtEl>
                                          <p:spTgt spid="17"/>
                                        </p:tgtEl>
                                        <p:attrNameLst>
                                          <p:attrName>style.visibility</p:attrName>
                                        </p:attrNameLst>
                                      </p:cBhvr>
                                      <p:to>
                                        <p:strVal val="visible"/>
                                      </p:to>
                                    </p:set>
                                    <p:anim calcmode="lin" valueType="num">
                                      <p:cBhvr>
                                        <p:cTn id="23" dur="1500" fill="hold"/>
                                        <p:tgtEl>
                                          <p:spTgt spid="17"/>
                                        </p:tgtEl>
                                        <p:attrNameLst>
                                          <p:attrName>ppt_w</p:attrName>
                                        </p:attrNameLst>
                                      </p:cBhvr>
                                      <p:tavLst>
                                        <p:tav tm="0">
                                          <p:val>
                                            <p:fltVal val="0"/>
                                          </p:val>
                                        </p:tav>
                                        <p:tav tm="100000">
                                          <p:val>
                                            <p:strVal val="#ppt_w"/>
                                          </p:val>
                                        </p:tav>
                                      </p:tavLst>
                                    </p:anim>
                                    <p:anim calcmode="lin" valueType="num">
                                      <p:cBhvr>
                                        <p:cTn id="24" dur="1500" fill="hold"/>
                                        <p:tgtEl>
                                          <p:spTgt spid="17"/>
                                        </p:tgtEl>
                                        <p:attrNameLst>
                                          <p:attrName>ppt_h</p:attrName>
                                        </p:attrNameLst>
                                      </p:cBhvr>
                                      <p:tavLst>
                                        <p:tav tm="0">
                                          <p:val>
                                            <p:fltVal val="0"/>
                                          </p:val>
                                        </p:tav>
                                        <p:tav tm="100000">
                                          <p:val>
                                            <p:strVal val="#ppt_h"/>
                                          </p:val>
                                        </p:tav>
                                      </p:tavLst>
                                    </p:anim>
                                    <p:anim calcmode="lin" valueType="num">
                                      <p:cBhvr>
                                        <p:cTn id="25" dur="1500" fill="hold"/>
                                        <p:tgtEl>
                                          <p:spTgt spid="17"/>
                                        </p:tgtEl>
                                        <p:attrNameLst>
                                          <p:attrName>style.rotation</p:attrName>
                                        </p:attrNameLst>
                                      </p:cBhvr>
                                      <p:tavLst>
                                        <p:tav tm="0">
                                          <p:val>
                                            <p:fltVal val="90"/>
                                          </p:val>
                                        </p:tav>
                                        <p:tav tm="100000">
                                          <p:val>
                                            <p:fltVal val="0"/>
                                          </p:val>
                                        </p:tav>
                                      </p:tavLst>
                                    </p:anim>
                                    <p:animEffect transition="in" filter="fade">
                                      <p:cBhvr>
                                        <p:cTn id="26" dur="1500"/>
                                        <p:tgtEl>
                                          <p:spTgt spid="17"/>
                                        </p:tgtEl>
                                      </p:cBhvr>
                                    </p:animEffect>
                                  </p:childTnLst>
                                </p:cTn>
                              </p:par>
                              <p:par>
                                <p:cTn id="27" presetID="31" presetClass="entr" presetSubtype="0" fill="hold" grpId="0" nodeType="withEffect">
                                  <p:stCondLst>
                                    <p:cond delay="300"/>
                                  </p:stCondLst>
                                  <p:childTnLst>
                                    <p:set>
                                      <p:cBhvr>
                                        <p:cTn id="28" dur="1" fill="hold">
                                          <p:stCondLst>
                                            <p:cond delay="0"/>
                                          </p:stCondLst>
                                        </p:cTn>
                                        <p:tgtEl>
                                          <p:spTgt spid="16"/>
                                        </p:tgtEl>
                                        <p:attrNameLst>
                                          <p:attrName>style.visibility</p:attrName>
                                        </p:attrNameLst>
                                      </p:cBhvr>
                                      <p:to>
                                        <p:strVal val="visible"/>
                                      </p:to>
                                    </p:set>
                                    <p:anim calcmode="lin" valueType="num">
                                      <p:cBhvr>
                                        <p:cTn id="29" dur="1500" fill="hold"/>
                                        <p:tgtEl>
                                          <p:spTgt spid="16"/>
                                        </p:tgtEl>
                                        <p:attrNameLst>
                                          <p:attrName>ppt_w</p:attrName>
                                        </p:attrNameLst>
                                      </p:cBhvr>
                                      <p:tavLst>
                                        <p:tav tm="0">
                                          <p:val>
                                            <p:fltVal val="0"/>
                                          </p:val>
                                        </p:tav>
                                        <p:tav tm="100000">
                                          <p:val>
                                            <p:strVal val="#ppt_w"/>
                                          </p:val>
                                        </p:tav>
                                      </p:tavLst>
                                    </p:anim>
                                    <p:anim calcmode="lin" valueType="num">
                                      <p:cBhvr>
                                        <p:cTn id="30" dur="1500" fill="hold"/>
                                        <p:tgtEl>
                                          <p:spTgt spid="16"/>
                                        </p:tgtEl>
                                        <p:attrNameLst>
                                          <p:attrName>ppt_h</p:attrName>
                                        </p:attrNameLst>
                                      </p:cBhvr>
                                      <p:tavLst>
                                        <p:tav tm="0">
                                          <p:val>
                                            <p:fltVal val="0"/>
                                          </p:val>
                                        </p:tav>
                                        <p:tav tm="100000">
                                          <p:val>
                                            <p:strVal val="#ppt_h"/>
                                          </p:val>
                                        </p:tav>
                                      </p:tavLst>
                                    </p:anim>
                                    <p:anim calcmode="lin" valueType="num">
                                      <p:cBhvr>
                                        <p:cTn id="31" dur="1500" fill="hold"/>
                                        <p:tgtEl>
                                          <p:spTgt spid="16"/>
                                        </p:tgtEl>
                                        <p:attrNameLst>
                                          <p:attrName>style.rotation</p:attrName>
                                        </p:attrNameLst>
                                      </p:cBhvr>
                                      <p:tavLst>
                                        <p:tav tm="0">
                                          <p:val>
                                            <p:fltVal val="90"/>
                                          </p:val>
                                        </p:tav>
                                        <p:tav tm="100000">
                                          <p:val>
                                            <p:fltVal val="0"/>
                                          </p:val>
                                        </p:tav>
                                      </p:tavLst>
                                    </p:anim>
                                    <p:animEffect transition="in" filter="fade">
                                      <p:cBhvr>
                                        <p:cTn id="32" dur="1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p:cNvSpPr/>
          <p:nvPr/>
        </p:nvSpPr>
        <p:spPr>
          <a:xfrm>
            <a:off x="869132" y="2109457"/>
            <a:ext cx="6423151" cy="3313568"/>
          </a:xfrm>
          <a:prstGeom prst="roundRect">
            <a:avLst>
              <a:gd name="adj" fmla="val 10370"/>
            </a:avLst>
          </a:prstGeom>
          <a:gradFill flip="none" rotWithShape="1">
            <a:gsLst>
              <a:gs pos="0">
                <a:schemeClr val="tx1">
                  <a:lumMod val="25000"/>
                  <a:lumOff val="75000"/>
                </a:schemeClr>
              </a:gs>
              <a:gs pos="52000">
                <a:schemeClr val="bg1">
                  <a:lumMod val="95000"/>
                </a:schemeClr>
              </a:gs>
              <a:gs pos="100000">
                <a:schemeClr val="tx1">
                  <a:lumMod val="25000"/>
                  <a:lumOff val="75000"/>
                </a:schemeClr>
              </a:gs>
            </a:gsLst>
            <a:lin ang="5400000" scaled="1"/>
            <a:tileRect/>
          </a:gradFill>
          <a:ln w="76200">
            <a:gradFill flip="none" rotWithShape="1">
              <a:gsLst>
                <a:gs pos="0">
                  <a:srgbClr val="F9B000"/>
                </a:gs>
                <a:gs pos="22000">
                  <a:srgbClr val="85BD33"/>
                </a:gs>
                <a:gs pos="41000">
                  <a:srgbClr val="00A8E7"/>
                </a:gs>
                <a:gs pos="100000">
                  <a:srgbClr val="E51E21"/>
                </a:gs>
                <a:gs pos="81000">
                  <a:srgbClr val="CC4794"/>
                </a:gs>
                <a:gs pos="62000">
                  <a:srgbClr val="7868AC"/>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p:txBody>
          <a:bodyPr/>
          <a:lstStyle/>
          <a:p>
            <a:r>
              <a:rPr lang="en-GB" dirty="0">
                <a:solidFill>
                  <a:srgbClr val="BF0A2A"/>
                </a:solidFill>
              </a:rPr>
              <a:t>What Is a Landmark?</a:t>
            </a:r>
            <a:endParaRPr lang="en-GB" dirty="0">
              <a:solidFill>
                <a:srgbClr val="643C90"/>
              </a:solidFill>
            </a:endParaRPr>
          </a:p>
        </p:txBody>
      </p:sp>
      <p:sp>
        <p:nvSpPr>
          <p:cNvPr id="13" name="Flowchart: Data 12"/>
          <p:cNvSpPr/>
          <p:nvPr/>
        </p:nvSpPr>
        <p:spPr>
          <a:xfrm>
            <a:off x="565453" y="2748392"/>
            <a:ext cx="5212935" cy="1882706"/>
          </a:xfrm>
          <a:prstGeom prst="flowChartInputOutput">
            <a:avLst/>
          </a:prstGeom>
          <a:solidFill>
            <a:schemeClr val="bg1"/>
          </a:solidFill>
          <a:ln w="76200" cap="rnd">
            <a:solidFill>
              <a:srgbClr val="85BD33"/>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1418909" y="3036744"/>
            <a:ext cx="2705348" cy="1384995"/>
          </a:xfrm>
          <a:prstGeom prst="rect">
            <a:avLst/>
          </a:prstGeom>
          <a:noFill/>
        </p:spPr>
        <p:txBody>
          <a:bodyPr wrap="square" rtlCol="0">
            <a:spAutoFit/>
          </a:bodyPr>
          <a:lstStyle/>
          <a:p>
            <a:pPr algn="ctr"/>
            <a:r>
              <a:rPr lang="en-GB" altLang="en-US" sz="2100" dirty="0">
                <a:solidFill>
                  <a:srgbClr val="005722"/>
                </a:solidFill>
              </a:rPr>
              <a:t>Do you recognise any of these</a:t>
            </a:r>
            <a:r>
              <a:rPr lang="en-GB" altLang="en-US" sz="2100" b="1" dirty="0">
                <a:solidFill>
                  <a:srgbClr val="005722"/>
                </a:solidFill>
              </a:rPr>
              <a:t> famous landmarks </a:t>
            </a:r>
            <a:r>
              <a:rPr lang="en-GB" altLang="en-US" sz="2100" dirty="0">
                <a:solidFill>
                  <a:srgbClr val="005722"/>
                </a:solidFill>
              </a:rPr>
              <a:t>from around the world?</a:t>
            </a:r>
            <a:endParaRPr lang="en-GB" sz="2100" dirty="0">
              <a:solidFill>
                <a:srgbClr val="005722"/>
              </a:solidFill>
            </a:endParaRPr>
          </a:p>
        </p:txBody>
      </p:sp>
      <p:grpSp>
        <p:nvGrpSpPr>
          <p:cNvPr id="9" name="Group 8"/>
          <p:cNvGrpSpPr/>
          <p:nvPr/>
        </p:nvGrpSpPr>
        <p:grpSpPr>
          <a:xfrm>
            <a:off x="4321860" y="1531138"/>
            <a:ext cx="4108884" cy="4770904"/>
            <a:chOff x="4321860" y="1531138"/>
            <a:chExt cx="4108884" cy="4770904"/>
          </a:xfrm>
        </p:grpSpPr>
        <p:sp>
          <p:nvSpPr>
            <p:cNvPr id="6" name="Oval 5"/>
            <p:cNvSpPr/>
            <p:nvPr/>
          </p:nvSpPr>
          <p:spPr>
            <a:xfrm>
              <a:off x="4321860" y="1755757"/>
              <a:ext cx="3867977" cy="3867977"/>
            </a:xfrm>
            <a:prstGeom prst="ellipse">
              <a:avLst/>
            </a:prstGeom>
            <a:gradFill>
              <a:gsLst>
                <a:gs pos="50000">
                  <a:schemeClr val="bg1">
                    <a:lumMod val="85000"/>
                  </a:schemeClr>
                </a:gs>
                <a:gs pos="100000">
                  <a:schemeClr val="tx1">
                    <a:lumMod val="75000"/>
                    <a:lumOff val="25000"/>
                  </a:schemeClr>
                </a:gs>
                <a:gs pos="0">
                  <a:schemeClr val="tx1">
                    <a:lumMod val="75000"/>
                    <a:lumOff val="25000"/>
                  </a:schemeClr>
                </a:gs>
              </a:gsLst>
              <a:lin ang="16200000" scaled="1"/>
            </a:gradFill>
            <a:ln w="1270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Picture 30"/>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4423335" y="1531138"/>
              <a:ext cx="4007409" cy="4770904"/>
            </a:xfrm>
            <a:custGeom>
              <a:avLst/>
              <a:gdLst>
                <a:gd name="connsiteX0" fmla="*/ 0 w 4007409"/>
                <a:gd name="connsiteY0" fmla="*/ 0 h 4770904"/>
                <a:gd name="connsiteX1" fmla="*/ 4007409 w 4007409"/>
                <a:gd name="connsiteY1" fmla="*/ 0 h 4770904"/>
                <a:gd name="connsiteX2" fmla="*/ 4007409 w 4007409"/>
                <a:gd name="connsiteY2" fmla="*/ 4770904 h 4770904"/>
                <a:gd name="connsiteX3" fmla="*/ 3002896 w 4007409"/>
                <a:gd name="connsiteY3" fmla="*/ 4770904 h 4770904"/>
                <a:gd name="connsiteX4" fmla="*/ 3062462 w 4007409"/>
                <a:gd name="connsiteY4" fmla="*/ 4760480 h 4770904"/>
                <a:gd name="connsiteX5" fmla="*/ 3267178 w 4007409"/>
                <a:gd name="connsiteY5" fmla="*/ 4467053 h 4770904"/>
                <a:gd name="connsiteX6" fmla="*/ 3144349 w 4007409"/>
                <a:gd name="connsiteY6" fmla="*/ 3777841 h 4770904"/>
                <a:gd name="connsiteX7" fmla="*/ 2953280 w 4007409"/>
                <a:gd name="connsiteY7" fmla="*/ 3655011 h 4770904"/>
                <a:gd name="connsiteX8" fmla="*/ 2837274 w 4007409"/>
                <a:gd name="connsiteY8" fmla="*/ 3730074 h 4770904"/>
                <a:gd name="connsiteX9" fmla="*/ 2707620 w 4007409"/>
                <a:gd name="connsiteY9" fmla="*/ 3798313 h 4770904"/>
                <a:gd name="connsiteX10" fmla="*/ 2496080 w 4007409"/>
                <a:gd name="connsiteY10" fmla="*/ 3887023 h 4770904"/>
                <a:gd name="connsiteX11" fmla="*/ 2257244 w 4007409"/>
                <a:gd name="connsiteY11" fmla="*/ 3968910 h 4770904"/>
                <a:gd name="connsiteX12" fmla="*/ 2045704 w 4007409"/>
                <a:gd name="connsiteY12" fmla="*/ 4009853 h 4770904"/>
                <a:gd name="connsiteX13" fmla="*/ 1806868 w 4007409"/>
                <a:gd name="connsiteY13" fmla="*/ 4023501 h 4770904"/>
                <a:gd name="connsiteX14" fmla="*/ 1588504 w 4007409"/>
                <a:gd name="connsiteY14" fmla="*/ 4016677 h 4770904"/>
                <a:gd name="connsiteX15" fmla="*/ 1376964 w 4007409"/>
                <a:gd name="connsiteY15" fmla="*/ 3962086 h 4770904"/>
                <a:gd name="connsiteX16" fmla="*/ 1165423 w 4007409"/>
                <a:gd name="connsiteY16" fmla="*/ 3907495 h 4770904"/>
                <a:gd name="connsiteX17" fmla="*/ 960707 w 4007409"/>
                <a:gd name="connsiteY17" fmla="*/ 3805137 h 4770904"/>
                <a:gd name="connsiteX18" fmla="*/ 530802 w 4007409"/>
                <a:gd name="connsiteY18" fmla="*/ 4330575 h 4770904"/>
                <a:gd name="connsiteX19" fmla="*/ 476211 w 4007409"/>
                <a:gd name="connsiteY19" fmla="*/ 4371519 h 4770904"/>
                <a:gd name="connsiteX20" fmla="*/ 725009 w 4007409"/>
                <a:gd name="connsiteY20" fmla="*/ 4770904 h 4770904"/>
                <a:gd name="connsiteX21" fmla="*/ 0 w 4007409"/>
                <a:gd name="connsiteY21" fmla="*/ 4770904 h 4770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007409" h="4770904">
                  <a:moveTo>
                    <a:pt x="0" y="0"/>
                  </a:moveTo>
                  <a:lnTo>
                    <a:pt x="4007409" y="0"/>
                  </a:lnTo>
                  <a:lnTo>
                    <a:pt x="4007409" y="4770904"/>
                  </a:lnTo>
                  <a:lnTo>
                    <a:pt x="3002896" y="4770904"/>
                  </a:lnTo>
                  <a:lnTo>
                    <a:pt x="3062462" y="4760480"/>
                  </a:lnTo>
                  <a:lnTo>
                    <a:pt x="3267178" y="4467053"/>
                  </a:lnTo>
                  <a:lnTo>
                    <a:pt x="3144349" y="3777841"/>
                  </a:lnTo>
                  <a:lnTo>
                    <a:pt x="2953280" y="3655011"/>
                  </a:lnTo>
                  <a:lnTo>
                    <a:pt x="2837274" y="3730074"/>
                  </a:lnTo>
                  <a:lnTo>
                    <a:pt x="2707620" y="3798313"/>
                  </a:lnTo>
                  <a:lnTo>
                    <a:pt x="2496080" y="3887023"/>
                  </a:lnTo>
                  <a:lnTo>
                    <a:pt x="2257244" y="3968910"/>
                  </a:lnTo>
                  <a:lnTo>
                    <a:pt x="2045704" y="4009853"/>
                  </a:lnTo>
                  <a:lnTo>
                    <a:pt x="1806868" y="4023501"/>
                  </a:lnTo>
                  <a:lnTo>
                    <a:pt x="1588504" y="4016677"/>
                  </a:lnTo>
                  <a:lnTo>
                    <a:pt x="1376964" y="3962086"/>
                  </a:lnTo>
                  <a:lnTo>
                    <a:pt x="1165423" y="3907495"/>
                  </a:lnTo>
                  <a:lnTo>
                    <a:pt x="960707" y="3805137"/>
                  </a:lnTo>
                  <a:lnTo>
                    <a:pt x="530802" y="4330575"/>
                  </a:lnTo>
                  <a:lnTo>
                    <a:pt x="476211" y="4371519"/>
                  </a:lnTo>
                  <a:lnTo>
                    <a:pt x="725009" y="4770904"/>
                  </a:lnTo>
                  <a:lnTo>
                    <a:pt x="0" y="4770904"/>
                  </a:lnTo>
                  <a:close/>
                </a:path>
              </a:pathLst>
            </a:custGeom>
          </p:spPr>
        </p:pic>
      </p:grpSp>
      <p:sp>
        <p:nvSpPr>
          <p:cNvPr id="32" name="Teardrop 31"/>
          <p:cNvSpPr/>
          <p:nvPr/>
        </p:nvSpPr>
        <p:spPr>
          <a:xfrm rot="20761805">
            <a:off x="4983035" y="5330092"/>
            <a:ext cx="703158" cy="703158"/>
          </a:xfrm>
          <a:prstGeom prst="teardrop">
            <a:avLst>
              <a:gd name="adj" fmla="val 91489"/>
            </a:avLst>
          </a:prstGeom>
          <a:solidFill>
            <a:srgbClr val="D81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ardrop 32"/>
          <p:cNvSpPr/>
          <p:nvPr/>
        </p:nvSpPr>
        <p:spPr>
          <a:xfrm rot="3220377">
            <a:off x="1020819" y="2642926"/>
            <a:ext cx="611091" cy="611091"/>
          </a:xfrm>
          <a:prstGeom prst="teardrop">
            <a:avLst>
              <a:gd name="adj" fmla="val 91489"/>
            </a:avLst>
          </a:prstGeom>
          <a:solidFill>
            <a:srgbClr val="D81C33">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ardrop 33"/>
          <p:cNvSpPr/>
          <p:nvPr/>
        </p:nvSpPr>
        <p:spPr>
          <a:xfrm rot="6616415">
            <a:off x="1664588" y="2354271"/>
            <a:ext cx="471249" cy="471249"/>
          </a:xfrm>
          <a:prstGeom prst="teardrop">
            <a:avLst>
              <a:gd name="adj" fmla="val 91489"/>
            </a:avLst>
          </a:prstGeom>
          <a:solidFill>
            <a:srgbClr val="D81C33">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ardrop 34"/>
          <p:cNvSpPr/>
          <p:nvPr/>
        </p:nvSpPr>
        <p:spPr>
          <a:xfrm rot="1351823">
            <a:off x="4478627" y="4953132"/>
            <a:ext cx="556183" cy="556183"/>
          </a:xfrm>
          <a:prstGeom prst="teardrop">
            <a:avLst>
              <a:gd name="adj" fmla="val 91489"/>
            </a:avLst>
          </a:prstGeom>
          <a:solidFill>
            <a:srgbClr val="D81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45101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800" fill="hold"/>
                                        <p:tgtEl>
                                          <p:spTgt spid="9"/>
                                        </p:tgtEl>
                                        <p:attrNameLst>
                                          <p:attrName>ppt_x</p:attrName>
                                        </p:attrNameLst>
                                      </p:cBhvr>
                                      <p:tavLst>
                                        <p:tav tm="0">
                                          <p:val>
                                            <p:strVal val="#ppt_x"/>
                                          </p:val>
                                        </p:tav>
                                        <p:tav tm="100000">
                                          <p:val>
                                            <p:strVal val="#ppt_x"/>
                                          </p:val>
                                        </p:tav>
                                      </p:tavLst>
                                    </p:anim>
                                    <p:anim calcmode="lin" valueType="num">
                                      <p:cBhvr additive="base">
                                        <p:cTn id="8" dur="8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p:cNvSpPr/>
          <p:nvPr/>
        </p:nvSpPr>
        <p:spPr>
          <a:xfrm>
            <a:off x="1752600" y="2109457"/>
            <a:ext cx="6600826" cy="3313568"/>
          </a:xfrm>
          <a:prstGeom prst="roundRect">
            <a:avLst>
              <a:gd name="adj" fmla="val 10370"/>
            </a:avLst>
          </a:prstGeom>
          <a:gradFill flip="none" rotWithShape="1">
            <a:gsLst>
              <a:gs pos="0">
                <a:schemeClr val="tx1">
                  <a:lumMod val="25000"/>
                  <a:lumOff val="75000"/>
                </a:schemeClr>
              </a:gs>
              <a:gs pos="52000">
                <a:schemeClr val="bg1">
                  <a:lumMod val="95000"/>
                </a:schemeClr>
              </a:gs>
              <a:gs pos="100000">
                <a:schemeClr val="tx1">
                  <a:lumMod val="25000"/>
                  <a:lumOff val="75000"/>
                </a:schemeClr>
              </a:gs>
            </a:gsLst>
            <a:lin ang="5400000" scaled="1"/>
            <a:tileRect/>
          </a:gradFill>
          <a:ln w="76200">
            <a:gradFill flip="none" rotWithShape="1">
              <a:gsLst>
                <a:gs pos="0">
                  <a:srgbClr val="F9B000"/>
                </a:gs>
                <a:gs pos="22000">
                  <a:srgbClr val="85BD33"/>
                </a:gs>
                <a:gs pos="41000">
                  <a:srgbClr val="00A8E7"/>
                </a:gs>
                <a:gs pos="100000">
                  <a:srgbClr val="E51E21"/>
                </a:gs>
                <a:gs pos="81000">
                  <a:srgbClr val="CC4794"/>
                </a:gs>
                <a:gs pos="62000">
                  <a:srgbClr val="7868AC"/>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p:txBody>
          <a:bodyPr/>
          <a:lstStyle/>
          <a:p>
            <a:r>
              <a:rPr lang="en-GB" dirty="0">
                <a:solidFill>
                  <a:srgbClr val="BF0A2A"/>
                </a:solidFill>
              </a:rPr>
              <a:t>What Is a Landmark?</a:t>
            </a:r>
            <a:endParaRPr lang="en-GB" dirty="0">
              <a:solidFill>
                <a:srgbClr val="643C90"/>
              </a:solidFill>
            </a:endParaRPr>
          </a:p>
        </p:txBody>
      </p:sp>
      <p:sp>
        <p:nvSpPr>
          <p:cNvPr id="33" name="Teardrop 32"/>
          <p:cNvSpPr/>
          <p:nvPr/>
        </p:nvSpPr>
        <p:spPr>
          <a:xfrm rot="21176039">
            <a:off x="1194325" y="5585360"/>
            <a:ext cx="743426" cy="743426"/>
          </a:xfrm>
          <a:prstGeom prst="teardrop">
            <a:avLst>
              <a:gd name="adj" fmla="val 91489"/>
            </a:avLst>
          </a:prstGeom>
          <a:solidFill>
            <a:srgbClr val="D81C33">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ardrop 33"/>
          <p:cNvSpPr/>
          <p:nvPr/>
        </p:nvSpPr>
        <p:spPr>
          <a:xfrm rot="214161">
            <a:off x="1000590" y="5243406"/>
            <a:ext cx="598102" cy="598102"/>
          </a:xfrm>
          <a:prstGeom prst="teardrop">
            <a:avLst>
              <a:gd name="adj" fmla="val 91489"/>
            </a:avLst>
          </a:prstGeom>
          <a:solidFill>
            <a:srgbClr val="D81C33">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rcRect l="25452" t="1936" r="28486" b="1936"/>
          <a:stretch>
            <a:fillRect/>
          </a:stretch>
        </p:blipFill>
        <p:spPr>
          <a:xfrm>
            <a:off x="4562476" y="1494528"/>
            <a:ext cx="3286126" cy="4543425"/>
          </a:xfrm>
          <a:custGeom>
            <a:avLst/>
            <a:gdLst>
              <a:gd name="connsiteX0" fmla="*/ 399954 w 3286126"/>
              <a:gd name="connsiteY0" fmla="*/ 0 h 4543425"/>
              <a:gd name="connsiteX1" fmla="*/ 2886172 w 3286126"/>
              <a:gd name="connsiteY1" fmla="*/ 0 h 4543425"/>
              <a:gd name="connsiteX2" fmla="*/ 3286126 w 3286126"/>
              <a:gd name="connsiteY2" fmla="*/ 399954 h 4543425"/>
              <a:gd name="connsiteX3" fmla="*/ 3286126 w 3286126"/>
              <a:gd name="connsiteY3" fmla="*/ 4143471 h 4543425"/>
              <a:gd name="connsiteX4" fmla="*/ 2886172 w 3286126"/>
              <a:gd name="connsiteY4" fmla="*/ 4543425 h 4543425"/>
              <a:gd name="connsiteX5" fmla="*/ 399954 w 3286126"/>
              <a:gd name="connsiteY5" fmla="*/ 4543425 h 4543425"/>
              <a:gd name="connsiteX6" fmla="*/ 0 w 3286126"/>
              <a:gd name="connsiteY6" fmla="*/ 4143471 h 4543425"/>
              <a:gd name="connsiteX7" fmla="*/ 0 w 3286126"/>
              <a:gd name="connsiteY7" fmla="*/ 399954 h 4543425"/>
              <a:gd name="connsiteX8" fmla="*/ 399954 w 3286126"/>
              <a:gd name="connsiteY8" fmla="*/ 0 h 454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86126" h="4543425">
                <a:moveTo>
                  <a:pt x="399954" y="0"/>
                </a:moveTo>
                <a:lnTo>
                  <a:pt x="2886172" y="0"/>
                </a:lnTo>
                <a:cubicBezTo>
                  <a:pt x="3107060" y="0"/>
                  <a:pt x="3286126" y="179066"/>
                  <a:pt x="3286126" y="399954"/>
                </a:cubicBezTo>
                <a:lnTo>
                  <a:pt x="3286126" y="4143471"/>
                </a:lnTo>
                <a:cubicBezTo>
                  <a:pt x="3286126" y="4364359"/>
                  <a:pt x="3107060" y="4543425"/>
                  <a:pt x="2886172" y="4543425"/>
                </a:cubicBezTo>
                <a:lnTo>
                  <a:pt x="399954" y="4543425"/>
                </a:lnTo>
                <a:cubicBezTo>
                  <a:pt x="179066" y="4543425"/>
                  <a:pt x="0" y="4364359"/>
                  <a:pt x="0" y="4143471"/>
                </a:cubicBezTo>
                <a:lnTo>
                  <a:pt x="0" y="399954"/>
                </a:lnTo>
                <a:cubicBezTo>
                  <a:pt x="0" y="179066"/>
                  <a:pt x="179066" y="0"/>
                  <a:pt x="399954" y="0"/>
                </a:cubicBezTo>
                <a:close/>
              </a:path>
            </a:pathLst>
          </a:custGeom>
          <a:ln w="76200">
            <a:gradFill flip="none" rotWithShape="1">
              <a:gsLst>
                <a:gs pos="0">
                  <a:srgbClr val="F9B000"/>
                </a:gs>
                <a:gs pos="22000">
                  <a:srgbClr val="85BD33"/>
                </a:gs>
                <a:gs pos="42000">
                  <a:srgbClr val="00AEF0"/>
                </a:gs>
                <a:gs pos="100000">
                  <a:srgbClr val="E51E21"/>
                </a:gs>
                <a:gs pos="81000">
                  <a:srgbClr val="CC4794"/>
                </a:gs>
                <a:gs pos="63000">
                  <a:srgbClr val="7868AC"/>
                </a:gs>
              </a:gsLst>
              <a:path path="circle">
                <a:fillToRect l="100000" t="100000"/>
              </a:path>
              <a:tileRect r="-100000" b="-100000"/>
            </a:gradFill>
          </a:ln>
        </p:spPr>
      </p:pic>
      <p:sp>
        <p:nvSpPr>
          <p:cNvPr id="17" name="Teardrop 16"/>
          <p:cNvSpPr/>
          <p:nvPr/>
        </p:nvSpPr>
        <p:spPr>
          <a:xfrm rot="12401244">
            <a:off x="8081451" y="2373117"/>
            <a:ext cx="543949" cy="543949"/>
          </a:xfrm>
          <a:prstGeom prst="teardrop">
            <a:avLst>
              <a:gd name="adj" fmla="val 91489"/>
            </a:avLst>
          </a:prstGeom>
          <a:solidFill>
            <a:srgbClr val="85BD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ardrop 17"/>
          <p:cNvSpPr/>
          <p:nvPr/>
        </p:nvSpPr>
        <p:spPr>
          <a:xfrm rot="10261706">
            <a:off x="8067541" y="1843830"/>
            <a:ext cx="471249" cy="471249"/>
          </a:xfrm>
          <a:prstGeom prst="teardrop">
            <a:avLst>
              <a:gd name="adj" fmla="val 91489"/>
            </a:avLst>
          </a:prstGeom>
          <a:solidFill>
            <a:srgbClr val="85BD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ounded Rectangle 3"/>
          <p:cNvSpPr/>
          <p:nvPr/>
        </p:nvSpPr>
        <p:spPr>
          <a:xfrm>
            <a:off x="680762" y="3058680"/>
            <a:ext cx="3609974" cy="794440"/>
          </a:xfrm>
          <a:prstGeom prst="roundRect">
            <a:avLst>
              <a:gd name="adj" fmla="val 50000"/>
            </a:avLst>
          </a:prstGeom>
          <a:solidFill>
            <a:srgbClr val="BF0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 Eiffel Tower, France</a:t>
            </a:r>
          </a:p>
        </p:txBody>
      </p:sp>
      <p:grpSp>
        <p:nvGrpSpPr>
          <p:cNvPr id="20" name="Group 19"/>
          <p:cNvGrpSpPr/>
          <p:nvPr/>
        </p:nvGrpSpPr>
        <p:grpSpPr>
          <a:xfrm>
            <a:off x="447673" y="1691907"/>
            <a:ext cx="1793068" cy="854300"/>
            <a:chOff x="-61923" y="5182516"/>
            <a:chExt cx="1793068" cy="854300"/>
          </a:xfrm>
        </p:grpSpPr>
        <p:cxnSp>
          <p:nvCxnSpPr>
            <p:cNvPr id="21" name="Straight Connector 20"/>
            <p:cNvCxnSpPr/>
            <p:nvPr/>
          </p:nvCxnSpPr>
          <p:spPr>
            <a:xfrm>
              <a:off x="-61923" y="5459767"/>
              <a:ext cx="1127243" cy="0"/>
            </a:xfrm>
            <a:prstGeom prst="line">
              <a:avLst/>
            </a:prstGeom>
            <a:ln w="76200">
              <a:solidFill>
                <a:srgbClr val="6E6D6D"/>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61923" y="5825230"/>
              <a:ext cx="1118365" cy="0"/>
            </a:xfrm>
            <a:prstGeom prst="line">
              <a:avLst/>
            </a:prstGeom>
            <a:ln w="76200">
              <a:solidFill>
                <a:srgbClr val="6E6D6D"/>
              </a:solidFill>
            </a:ln>
          </p:spPr>
          <p:style>
            <a:lnRef idx="1">
              <a:schemeClr val="accent1"/>
            </a:lnRef>
            <a:fillRef idx="0">
              <a:schemeClr val="accent1"/>
            </a:fillRef>
            <a:effectRef idx="0">
              <a:schemeClr val="accent1"/>
            </a:effectRef>
            <a:fontRef idx="minor">
              <a:schemeClr val="tx1"/>
            </a:fontRef>
          </p:style>
        </p:cxnSp>
        <p:sp>
          <p:nvSpPr>
            <p:cNvPr id="23" name="Rounded Rectangle 22"/>
            <p:cNvSpPr/>
            <p:nvPr/>
          </p:nvSpPr>
          <p:spPr>
            <a:xfrm>
              <a:off x="802118" y="5182516"/>
              <a:ext cx="929027" cy="854300"/>
            </a:xfrm>
            <a:prstGeom prst="roundRect">
              <a:avLst>
                <a:gd name="adj" fmla="val 22646"/>
              </a:avLst>
            </a:prstGeom>
            <a:gradFill flip="none" rotWithShape="1">
              <a:gsLst>
                <a:gs pos="79000">
                  <a:schemeClr val="bg1">
                    <a:lumMod val="65000"/>
                  </a:schemeClr>
                </a:gs>
                <a:gs pos="0">
                  <a:srgbClr val="6E6D6D"/>
                </a:gs>
              </a:gsLst>
              <a:lin ang="2700000" scaled="1"/>
              <a:tileRect/>
            </a:gradFill>
            <a:ln w="76200">
              <a:solidFill>
                <a:srgbClr val="6E6D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6" name="Group 25"/>
          <p:cNvGrpSpPr/>
          <p:nvPr/>
        </p:nvGrpSpPr>
        <p:grpSpPr>
          <a:xfrm rot="10800000">
            <a:off x="3206067" y="4315834"/>
            <a:ext cx="1291703" cy="854300"/>
            <a:chOff x="439442" y="5182516"/>
            <a:chExt cx="1291703" cy="854300"/>
          </a:xfrm>
        </p:grpSpPr>
        <p:cxnSp>
          <p:nvCxnSpPr>
            <p:cNvPr id="27" name="Straight Connector 26"/>
            <p:cNvCxnSpPr/>
            <p:nvPr/>
          </p:nvCxnSpPr>
          <p:spPr>
            <a:xfrm>
              <a:off x="448320" y="5459767"/>
              <a:ext cx="617000" cy="0"/>
            </a:xfrm>
            <a:prstGeom prst="line">
              <a:avLst/>
            </a:prstGeom>
            <a:ln w="76200">
              <a:solidFill>
                <a:srgbClr val="6E6D6D"/>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39442" y="5825230"/>
              <a:ext cx="617000" cy="0"/>
            </a:xfrm>
            <a:prstGeom prst="line">
              <a:avLst/>
            </a:prstGeom>
            <a:ln w="76200">
              <a:solidFill>
                <a:srgbClr val="6E6D6D"/>
              </a:solidFill>
            </a:ln>
          </p:spPr>
          <p:style>
            <a:lnRef idx="1">
              <a:schemeClr val="accent1"/>
            </a:lnRef>
            <a:fillRef idx="0">
              <a:schemeClr val="accent1"/>
            </a:fillRef>
            <a:effectRef idx="0">
              <a:schemeClr val="accent1"/>
            </a:effectRef>
            <a:fontRef idx="minor">
              <a:schemeClr val="tx1"/>
            </a:fontRef>
          </p:style>
        </p:cxnSp>
        <p:sp>
          <p:nvSpPr>
            <p:cNvPr id="36" name="Rounded Rectangle 35"/>
            <p:cNvSpPr/>
            <p:nvPr/>
          </p:nvSpPr>
          <p:spPr>
            <a:xfrm>
              <a:off x="802118" y="5182516"/>
              <a:ext cx="929027" cy="854300"/>
            </a:xfrm>
            <a:prstGeom prst="roundRect">
              <a:avLst>
                <a:gd name="adj" fmla="val 22646"/>
              </a:avLst>
            </a:prstGeom>
            <a:gradFill flip="none" rotWithShape="1">
              <a:gsLst>
                <a:gs pos="79000">
                  <a:schemeClr val="bg1">
                    <a:lumMod val="65000"/>
                  </a:schemeClr>
                </a:gs>
                <a:gs pos="0">
                  <a:srgbClr val="6E6D6D"/>
                </a:gs>
              </a:gsLst>
              <a:lin ang="2700000" scaled="1"/>
              <a:tileRect/>
            </a:gradFill>
            <a:ln w="76200">
              <a:solidFill>
                <a:srgbClr val="6E6D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Tree>
    <p:extLst>
      <p:ext uri="{BB962C8B-B14F-4D97-AF65-F5344CB8AC3E}">
        <p14:creationId xmlns:p14="http://schemas.microsoft.com/office/powerpoint/2010/main" val="2019445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1000" fill="hold"/>
                                        <p:tgtEl>
                                          <p:spTgt spid="33"/>
                                        </p:tgtEl>
                                        <p:attrNameLst>
                                          <p:attrName>ppt_w</p:attrName>
                                        </p:attrNameLst>
                                      </p:cBhvr>
                                      <p:tavLst>
                                        <p:tav tm="0">
                                          <p:val>
                                            <p:fltVal val="0"/>
                                          </p:val>
                                        </p:tav>
                                        <p:tav tm="100000">
                                          <p:val>
                                            <p:strVal val="#ppt_w"/>
                                          </p:val>
                                        </p:tav>
                                      </p:tavLst>
                                    </p:anim>
                                    <p:anim calcmode="lin" valueType="num">
                                      <p:cBhvr>
                                        <p:cTn id="8" dur="1000" fill="hold"/>
                                        <p:tgtEl>
                                          <p:spTgt spid="33"/>
                                        </p:tgtEl>
                                        <p:attrNameLst>
                                          <p:attrName>ppt_h</p:attrName>
                                        </p:attrNameLst>
                                      </p:cBhvr>
                                      <p:tavLst>
                                        <p:tav tm="0">
                                          <p:val>
                                            <p:fltVal val="0"/>
                                          </p:val>
                                        </p:tav>
                                        <p:tav tm="100000">
                                          <p:val>
                                            <p:strVal val="#ppt_h"/>
                                          </p:val>
                                        </p:tav>
                                      </p:tavLst>
                                    </p:anim>
                                    <p:anim calcmode="lin" valueType="num">
                                      <p:cBhvr>
                                        <p:cTn id="9" dur="1000" fill="hold"/>
                                        <p:tgtEl>
                                          <p:spTgt spid="33"/>
                                        </p:tgtEl>
                                        <p:attrNameLst>
                                          <p:attrName>style.rotation</p:attrName>
                                        </p:attrNameLst>
                                      </p:cBhvr>
                                      <p:tavLst>
                                        <p:tav tm="0">
                                          <p:val>
                                            <p:fltVal val="90"/>
                                          </p:val>
                                        </p:tav>
                                        <p:tav tm="100000">
                                          <p:val>
                                            <p:fltVal val="0"/>
                                          </p:val>
                                        </p:tav>
                                      </p:tavLst>
                                    </p:anim>
                                    <p:animEffect transition="in" filter="fade">
                                      <p:cBhvr>
                                        <p:cTn id="10" dur="1000"/>
                                        <p:tgtEl>
                                          <p:spTgt spid="33"/>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p:cTn id="13" dur="1000" fill="hold"/>
                                        <p:tgtEl>
                                          <p:spTgt spid="34"/>
                                        </p:tgtEl>
                                        <p:attrNameLst>
                                          <p:attrName>ppt_w</p:attrName>
                                        </p:attrNameLst>
                                      </p:cBhvr>
                                      <p:tavLst>
                                        <p:tav tm="0">
                                          <p:val>
                                            <p:fltVal val="0"/>
                                          </p:val>
                                        </p:tav>
                                        <p:tav tm="100000">
                                          <p:val>
                                            <p:strVal val="#ppt_w"/>
                                          </p:val>
                                        </p:tav>
                                      </p:tavLst>
                                    </p:anim>
                                    <p:anim calcmode="lin" valueType="num">
                                      <p:cBhvr>
                                        <p:cTn id="14" dur="1000" fill="hold"/>
                                        <p:tgtEl>
                                          <p:spTgt spid="34"/>
                                        </p:tgtEl>
                                        <p:attrNameLst>
                                          <p:attrName>ppt_h</p:attrName>
                                        </p:attrNameLst>
                                      </p:cBhvr>
                                      <p:tavLst>
                                        <p:tav tm="0">
                                          <p:val>
                                            <p:fltVal val="0"/>
                                          </p:val>
                                        </p:tav>
                                        <p:tav tm="100000">
                                          <p:val>
                                            <p:strVal val="#ppt_h"/>
                                          </p:val>
                                        </p:tav>
                                      </p:tavLst>
                                    </p:anim>
                                    <p:anim calcmode="lin" valueType="num">
                                      <p:cBhvr>
                                        <p:cTn id="15" dur="1000" fill="hold"/>
                                        <p:tgtEl>
                                          <p:spTgt spid="34"/>
                                        </p:tgtEl>
                                        <p:attrNameLst>
                                          <p:attrName>style.rotation</p:attrName>
                                        </p:attrNameLst>
                                      </p:cBhvr>
                                      <p:tavLst>
                                        <p:tav tm="0">
                                          <p:val>
                                            <p:fltVal val="90"/>
                                          </p:val>
                                        </p:tav>
                                        <p:tav tm="100000">
                                          <p:val>
                                            <p:fltVal val="0"/>
                                          </p:val>
                                        </p:tav>
                                      </p:tavLst>
                                    </p:anim>
                                    <p:animEffect transition="in" filter="fade">
                                      <p:cBhvr>
                                        <p:cTn id="16" dur="1000"/>
                                        <p:tgtEl>
                                          <p:spTgt spid="34"/>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1000" fill="hold"/>
                                        <p:tgtEl>
                                          <p:spTgt spid="17"/>
                                        </p:tgtEl>
                                        <p:attrNameLst>
                                          <p:attrName>ppt_w</p:attrName>
                                        </p:attrNameLst>
                                      </p:cBhvr>
                                      <p:tavLst>
                                        <p:tav tm="0">
                                          <p:val>
                                            <p:fltVal val="0"/>
                                          </p:val>
                                        </p:tav>
                                        <p:tav tm="100000">
                                          <p:val>
                                            <p:strVal val="#ppt_w"/>
                                          </p:val>
                                        </p:tav>
                                      </p:tavLst>
                                    </p:anim>
                                    <p:anim calcmode="lin" valueType="num">
                                      <p:cBhvr>
                                        <p:cTn id="20" dur="1000" fill="hold"/>
                                        <p:tgtEl>
                                          <p:spTgt spid="17"/>
                                        </p:tgtEl>
                                        <p:attrNameLst>
                                          <p:attrName>ppt_h</p:attrName>
                                        </p:attrNameLst>
                                      </p:cBhvr>
                                      <p:tavLst>
                                        <p:tav tm="0">
                                          <p:val>
                                            <p:fltVal val="0"/>
                                          </p:val>
                                        </p:tav>
                                        <p:tav tm="100000">
                                          <p:val>
                                            <p:strVal val="#ppt_h"/>
                                          </p:val>
                                        </p:tav>
                                      </p:tavLst>
                                    </p:anim>
                                    <p:anim calcmode="lin" valueType="num">
                                      <p:cBhvr>
                                        <p:cTn id="21" dur="1000" fill="hold"/>
                                        <p:tgtEl>
                                          <p:spTgt spid="17"/>
                                        </p:tgtEl>
                                        <p:attrNameLst>
                                          <p:attrName>style.rotation</p:attrName>
                                        </p:attrNameLst>
                                      </p:cBhvr>
                                      <p:tavLst>
                                        <p:tav tm="0">
                                          <p:val>
                                            <p:fltVal val="90"/>
                                          </p:val>
                                        </p:tav>
                                        <p:tav tm="100000">
                                          <p:val>
                                            <p:fltVal val="0"/>
                                          </p:val>
                                        </p:tav>
                                      </p:tavLst>
                                    </p:anim>
                                    <p:animEffect transition="in" filter="fade">
                                      <p:cBhvr>
                                        <p:cTn id="22" dur="1000"/>
                                        <p:tgtEl>
                                          <p:spTgt spid="17"/>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1000" fill="hold"/>
                                        <p:tgtEl>
                                          <p:spTgt spid="18"/>
                                        </p:tgtEl>
                                        <p:attrNameLst>
                                          <p:attrName>ppt_w</p:attrName>
                                        </p:attrNameLst>
                                      </p:cBhvr>
                                      <p:tavLst>
                                        <p:tav tm="0">
                                          <p:val>
                                            <p:fltVal val="0"/>
                                          </p:val>
                                        </p:tav>
                                        <p:tav tm="100000">
                                          <p:val>
                                            <p:strVal val="#ppt_w"/>
                                          </p:val>
                                        </p:tav>
                                      </p:tavLst>
                                    </p:anim>
                                    <p:anim calcmode="lin" valueType="num">
                                      <p:cBhvr>
                                        <p:cTn id="26" dur="1000" fill="hold"/>
                                        <p:tgtEl>
                                          <p:spTgt spid="18"/>
                                        </p:tgtEl>
                                        <p:attrNameLst>
                                          <p:attrName>ppt_h</p:attrName>
                                        </p:attrNameLst>
                                      </p:cBhvr>
                                      <p:tavLst>
                                        <p:tav tm="0">
                                          <p:val>
                                            <p:fltVal val="0"/>
                                          </p:val>
                                        </p:tav>
                                        <p:tav tm="100000">
                                          <p:val>
                                            <p:strVal val="#ppt_h"/>
                                          </p:val>
                                        </p:tav>
                                      </p:tavLst>
                                    </p:anim>
                                    <p:anim calcmode="lin" valueType="num">
                                      <p:cBhvr>
                                        <p:cTn id="27" dur="1000" fill="hold"/>
                                        <p:tgtEl>
                                          <p:spTgt spid="18"/>
                                        </p:tgtEl>
                                        <p:attrNameLst>
                                          <p:attrName>style.rotation</p:attrName>
                                        </p:attrNameLst>
                                      </p:cBhvr>
                                      <p:tavLst>
                                        <p:tav tm="0">
                                          <p:val>
                                            <p:fltVal val="90"/>
                                          </p:val>
                                        </p:tav>
                                        <p:tav tm="100000">
                                          <p:val>
                                            <p:fltVal val="0"/>
                                          </p:val>
                                        </p:tav>
                                      </p:tavLst>
                                    </p:anim>
                                    <p:animEffect transition="in" filter="fade">
                                      <p:cBhvr>
                                        <p:cTn id="28" dur="10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17" grpId="0" animBg="1"/>
      <p:bldP spid="18"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p:cNvSpPr/>
          <p:nvPr/>
        </p:nvSpPr>
        <p:spPr>
          <a:xfrm>
            <a:off x="1752600" y="2109457"/>
            <a:ext cx="6600826" cy="3313568"/>
          </a:xfrm>
          <a:prstGeom prst="roundRect">
            <a:avLst>
              <a:gd name="adj" fmla="val 10370"/>
            </a:avLst>
          </a:prstGeom>
          <a:gradFill flip="none" rotWithShape="1">
            <a:gsLst>
              <a:gs pos="0">
                <a:schemeClr val="tx1">
                  <a:lumMod val="25000"/>
                  <a:lumOff val="75000"/>
                </a:schemeClr>
              </a:gs>
              <a:gs pos="52000">
                <a:schemeClr val="bg1">
                  <a:lumMod val="95000"/>
                </a:schemeClr>
              </a:gs>
              <a:gs pos="100000">
                <a:schemeClr val="tx1">
                  <a:lumMod val="25000"/>
                  <a:lumOff val="75000"/>
                </a:schemeClr>
              </a:gs>
            </a:gsLst>
            <a:lin ang="5400000" scaled="1"/>
            <a:tileRect/>
          </a:gradFill>
          <a:ln w="76200">
            <a:gradFill flip="none" rotWithShape="1">
              <a:gsLst>
                <a:gs pos="0">
                  <a:srgbClr val="F9B000"/>
                </a:gs>
                <a:gs pos="22000">
                  <a:srgbClr val="85BD33"/>
                </a:gs>
                <a:gs pos="41000">
                  <a:srgbClr val="00A8E7"/>
                </a:gs>
                <a:gs pos="100000">
                  <a:srgbClr val="E51E21"/>
                </a:gs>
                <a:gs pos="81000">
                  <a:srgbClr val="CC4794"/>
                </a:gs>
                <a:gs pos="62000">
                  <a:srgbClr val="7868AC"/>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p:txBody>
          <a:bodyPr/>
          <a:lstStyle/>
          <a:p>
            <a:r>
              <a:rPr lang="en-GB" dirty="0">
                <a:solidFill>
                  <a:srgbClr val="BF0A2A"/>
                </a:solidFill>
              </a:rPr>
              <a:t>What Is a Landmark?</a:t>
            </a:r>
            <a:endParaRPr lang="en-GB" dirty="0">
              <a:solidFill>
                <a:srgbClr val="643C90"/>
              </a:solidFill>
            </a:endParaRPr>
          </a:p>
        </p:txBody>
      </p:sp>
      <p:sp>
        <p:nvSpPr>
          <p:cNvPr id="33" name="Teardrop 32"/>
          <p:cNvSpPr/>
          <p:nvPr/>
        </p:nvSpPr>
        <p:spPr>
          <a:xfrm rot="21176039">
            <a:off x="1194325" y="5585360"/>
            <a:ext cx="743426" cy="743426"/>
          </a:xfrm>
          <a:prstGeom prst="teardrop">
            <a:avLst>
              <a:gd name="adj" fmla="val 91489"/>
            </a:avLst>
          </a:prstGeom>
          <a:solidFill>
            <a:srgbClr val="D81C33">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Picture 23"/>
          <p:cNvPicPr>
            <a:picLocks noChangeAspect="1"/>
          </p:cNvPicPr>
          <p:nvPr/>
        </p:nvPicPr>
        <p:blipFill>
          <a:blip r:embed="rId2" cstate="print">
            <a:extLst>
              <a:ext uri="{28A0092B-C50C-407E-A947-70E740481C1C}">
                <a14:useLocalDpi xmlns:a14="http://schemas.microsoft.com/office/drawing/2010/main" val="0"/>
              </a:ext>
            </a:extLst>
          </a:blip>
          <a:srcRect l="21670" t="2347" r="21238" b="2347"/>
          <a:stretch>
            <a:fillRect/>
          </a:stretch>
        </p:blipFill>
        <p:spPr>
          <a:xfrm>
            <a:off x="4500389" y="1561203"/>
            <a:ext cx="3962651" cy="4410075"/>
          </a:xfrm>
          <a:custGeom>
            <a:avLst/>
            <a:gdLst>
              <a:gd name="connsiteX0" fmla="*/ 420437 w 3962651"/>
              <a:gd name="connsiteY0" fmla="*/ 0 h 4410075"/>
              <a:gd name="connsiteX1" fmla="*/ 3542214 w 3962651"/>
              <a:gd name="connsiteY1" fmla="*/ 0 h 4410075"/>
              <a:gd name="connsiteX2" fmla="*/ 3962651 w 3962651"/>
              <a:gd name="connsiteY2" fmla="*/ 420437 h 4410075"/>
              <a:gd name="connsiteX3" fmla="*/ 3962651 w 3962651"/>
              <a:gd name="connsiteY3" fmla="*/ 3989638 h 4410075"/>
              <a:gd name="connsiteX4" fmla="*/ 3542214 w 3962651"/>
              <a:gd name="connsiteY4" fmla="*/ 4410075 h 4410075"/>
              <a:gd name="connsiteX5" fmla="*/ 420437 w 3962651"/>
              <a:gd name="connsiteY5" fmla="*/ 4410075 h 4410075"/>
              <a:gd name="connsiteX6" fmla="*/ 0 w 3962651"/>
              <a:gd name="connsiteY6" fmla="*/ 3989638 h 4410075"/>
              <a:gd name="connsiteX7" fmla="*/ 0 w 3962651"/>
              <a:gd name="connsiteY7" fmla="*/ 420437 h 4410075"/>
              <a:gd name="connsiteX8" fmla="*/ 420437 w 3962651"/>
              <a:gd name="connsiteY8" fmla="*/ 0 h 4410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2651" h="4410075">
                <a:moveTo>
                  <a:pt x="420437" y="0"/>
                </a:moveTo>
                <a:lnTo>
                  <a:pt x="3542214" y="0"/>
                </a:lnTo>
                <a:cubicBezTo>
                  <a:pt x="3774415" y="0"/>
                  <a:pt x="3962651" y="188236"/>
                  <a:pt x="3962651" y="420437"/>
                </a:cubicBezTo>
                <a:lnTo>
                  <a:pt x="3962651" y="3989638"/>
                </a:lnTo>
                <a:cubicBezTo>
                  <a:pt x="3962651" y="4221839"/>
                  <a:pt x="3774415" y="4410075"/>
                  <a:pt x="3542214" y="4410075"/>
                </a:cubicBezTo>
                <a:lnTo>
                  <a:pt x="420437" y="4410075"/>
                </a:lnTo>
                <a:cubicBezTo>
                  <a:pt x="188236" y="4410075"/>
                  <a:pt x="0" y="4221839"/>
                  <a:pt x="0" y="3989638"/>
                </a:cubicBezTo>
                <a:lnTo>
                  <a:pt x="0" y="420437"/>
                </a:lnTo>
                <a:cubicBezTo>
                  <a:pt x="0" y="188236"/>
                  <a:pt x="188236" y="0"/>
                  <a:pt x="420437" y="0"/>
                </a:cubicBezTo>
                <a:close/>
              </a:path>
            </a:pathLst>
          </a:custGeom>
          <a:ln w="76200">
            <a:gradFill flip="none" rotWithShape="1">
              <a:gsLst>
                <a:gs pos="0">
                  <a:srgbClr val="F9B000"/>
                </a:gs>
                <a:gs pos="18000">
                  <a:srgbClr val="85BD33"/>
                </a:gs>
                <a:gs pos="82310">
                  <a:srgbClr val="D47DB1"/>
                </a:gs>
                <a:gs pos="62000">
                  <a:srgbClr val="7868AC"/>
                </a:gs>
                <a:gs pos="40000">
                  <a:srgbClr val="00A8E7"/>
                </a:gs>
                <a:gs pos="100000">
                  <a:srgbClr val="E51E21"/>
                </a:gs>
              </a:gsLst>
              <a:path path="circle">
                <a:fillToRect l="100000" t="100000"/>
              </a:path>
              <a:tileRect r="-100000" b="-100000"/>
            </a:gradFill>
          </a:ln>
        </p:spPr>
      </p:pic>
      <p:sp>
        <p:nvSpPr>
          <p:cNvPr id="34" name="Teardrop 33"/>
          <p:cNvSpPr/>
          <p:nvPr/>
        </p:nvSpPr>
        <p:spPr>
          <a:xfrm rot="214161">
            <a:off x="1000590" y="5243406"/>
            <a:ext cx="598102" cy="598102"/>
          </a:xfrm>
          <a:prstGeom prst="teardrop">
            <a:avLst>
              <a:gd name="adj" fmla="val 91489"/>
            </a:avLst>
          </a:prstGeom>
          <a:solidFill>
            <a:srgbClr val="D81C33">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ardrop 16"/>
          <p:cNvSpPr/>
          <p:nvPr/>
        </p:nvSpPr>
        <p:spPr>
          <a:xfrm rot="12401244">
            <a:off x="8092949" y="1618776"/>
            <a:ext cx="543949" cy="543949"/>
          </a:xfrm>
          <a:prstGeom prst="teardrop">
            <a:avLst>
              <a:gd name="adj" fmla="val 91489"/>
            </a:avLst>
          </a:prstGeom>
          <a:solidFill>
            <a:srgbClr val="85BD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ardrop 17"/>
          <p:cNvSpPr/>
          <p:nvPr/>
        </p:nvSpPr>
        <p:spPr>
          <a:xfrm rot="10261706">
            <a:off x="7607138" y="1233893"/>
            <a:ext cx="471249" cy="471249"/>
          </a:xfrm>
          <a:prstGeom prst="teardrop">
            <a:avLst>
              <a:gd name="adj" fmla="val 91489"/>
            </a:avLst>
          </a:prstGeom>
          <a:solidFill>
            <a:srgbClr val="85BD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ounded Rectangle 3"/>
          <p:cNvSpPr/>
          <p:nvPr/>
        </p:nvSpPr>
        <p:spPr>
          <a:xfrm>
            <a:off x="607699" y="3047300"/>
            <a:ext cx="3700186" cy="794440"/>
          </a:xfrm>
          <a:prstGeom prst="roundRect">
            <a:avLst>
              <a:gd name="adj" fmla="val 50000"/>
            </a:avLst>
          </a:prstGeom>
          <a:solidFill>
            <a:srgbClr val="BF0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Sydney Opera House, Australia</a:t>
            </a:r>
          </a:p>
        </p:txBody>
      </p:sp>
      <p:grpSp>
        <p:nvGrpSpPr>
          <p:cNvPr id="20" name="Group 19"/>
          <p:cNvGrpSpPr/>
          <p:nvPr/>
        </p:nvGrpSpPr>
        <p:grpSpPr>
          <a:xfrm>
            <a:off x="447673" y="1691907"/>
            <a:ext cx="1793068" cy="854300"/>
            <a:chOff x="-61923" y="5182516"/>
            <a:chExt cx="1793068" cy="854300"/>
          </a:xfrm>
        </p:grpSpPr>
        <p:cxnSp>
          <p:nvCxnSpPr>
            <p:cNvPr id="21" name="Straight Connector 20"/>
            <p:cNvCxnSpPr/>
            <p:nvPr/>
          </p:nvCxnSpPr>
          <p:spPr>
            <a:xfrm>
              <a:off x="-61923" y="5459767"/>
              <a:ext cx="1127243" cy="0"/>
            </a:xfrm>
            <a:prstGeom prst="line">
              <a:avLst/>
            </a:prstGeom>
            <a:ln w="76200">
              <a:solidFill>
                <a:srgbClr val="6E6D6D"/>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61923" y="5825230"/>
              <a:ext cx="1118365" cy="0"/>
            </a:xfrm>
            <a:prstGeom prst="line">
              <a:avLst/>
            </a:prstGeom>
            <a:ln w="76200">
              <a:solidFill>
                <a:srgbClr val="6E6D6D"/>
              </a:solidFill>
            </a:ln>
          </p:spPr>
          <p:style>
            <a:lnRef idx="1">
              <a:schemeClr val="accent1"/>
            </a:lnRef>
            <a:fillRef idx="0">
              <a:schemeClr val="accent1"/>
            </a:fillRef>
            <a:effectRef idx="0">
              <a:schemeClr val="accent1"/>
            </a:effectRef>
            <a:fontRef idx="minor">
              <a:schemeClr val="tx1"/>
            </a:fontRef>
          </p:style>
        </p:cxnSp>
        <p:sp>
          <p:nvSpPr>
            <p:cNvPr id="23" name="Rounded Rectangle 22"/>
            <p:cNvSpPr/>
            <p:nvPr/>
          </p:nvSpPr>
          <p:spPr>
            <a:xfrm>
              <a:off x="802118" y="5182516"/>
              <a:ext cx="929027" cy="854300"/>
            </a:xfrm>
            <a:prstGeom prst="roundRect">
              <a:avLst>
                <a:gd name="adj" fmla="val 22646"/>
              </a:avLst>
            </a:prstGeom>
            <a:gradFill flip="none" rotWithShape="1">
              <a:gsLst>
                <a:gs pos="79000">
                  <a:schemeClr val="bg1">
                    <a:lumMod val="65000"/>
                  </a:schemeClr>
                </a:gs>
                <a:gs pos="0">
                  <a:srgbClr val="6E6D6D"/>
                </a:gs>
              </a:gsLst>
              <a:lin ang="2700000" scaled="1"/>
              <a:tileRect/>
            </a:gradFill>
            <a:ln w="76200">
              <a:solidFill>
                <a:srgbClr val="6E6D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6" name="Group 25"/>
          <p:cNvGrpSpPr/>
          <p:nvPr/>
        </p:nvGrpSpPr>
        <p:grpSpPr>
          <a:xfrm rot="10800000">
            <a:off x="3139033" y="4234513"/>
            <a:ext cx="1291703" cy="854300"/>
            <a:chOff x="439442" y="5182516"/>
            <a:chExt cx="1291703" cy="854300"/>
          </a:xfrm>
        </p:grpSpPr>
        <p:cxnSp>
          <p:nvCxnSpPr>
            <p:cNvPr id="27" name="Straight Connector 26"/>
            <p:cNvCxnSpPr/>
            <p:nvPr/>
          </p:nvCxnSpPr>
          <p:spPr>
            <a:xfrm>
              <a:off x="448320" y="5459767"/>
              <a:ext cx="617000" cy="0"/>
            </a:xfrm>
            <a:prstGeom prst="line">
              <a:avLst/>
            </a:prstGeom>
            <a:ln w="76200">
              <a:solidFill>
                <a:srgbClr val="6E6D6D"/>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39442" y="5825230"/>
              <a:ext cx="617000" cy="0"/>
            </a:xfrm>
            <a:prstGeom prst="line">
              <a:avLst/>
            </a:prstGeom>
            <a:ln w="76200">
              <a:solidFill>
                <a:srgbClr val="6E6D6D"/>
              </a:solidFill>
            </a:ln>
          </p:spPr>
          <p:style>
            <a:lnRef idx="1">
              <a:schemeClr val="accent1"/>
            </a:lnRef>
            <a:fillRef idx="0">
              <a:schemeClr val="accent1"/>
            </a:fillRef>
            <a:effectRef idx="0">
              <a:schemeClr val="accent1"/>
            </a:effectRef>
            <a:fontRef idx="minor">
              <a:schemeClr val="tx1"/>
            </a:fontRef>
          </p:style>
        </p:cxnSp>
        <p:sp>
          <p:nvSpPr>
            <p:cNvPr id="36" name="Rounded Rectangle 35"/>
            <p:cNvSpPr/>
            <p:nvPr/>
          </p:nvSpPr>
          <p:spPr>
            <a:xfrm>
              <a:off x="802118" y="5182516"/>
              <a:ext cx="929027" cy="854300"/>
            </a:xfrm>
            <a:prstGeom prst="roundRect">
              <a:avLst>
                <a:gd name="adj" fmla="val 22646"/>
              </a:avLst>
            </a:prstGeom>
            <a:gradFill flip="none" rotWithShape="1">
              <a:gsLst>
                <a:gs pos="79000">
                  <a:schemeClr val="bg1">
                    <a:lumMod val="65000"/>
                  </a:schemeClr>
                </a:gs>
                <a:gs pos="0">
                  <a:srgbClr val="6E6D6D"/>
                </a:gs>
              </a:gsLst>
              <a:lin ang="2700000" scaled="1"/>
              <a:tileRect/>
            </a:gradFill>
            <a:ln w="76200">
              <a:solidFill>
                <a:srgbClr val="6E6D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Tree>
    <p:extLst>
      <p:ext uri="{BB962C8B-B14F-4D97-AF65-F5344CB8AC3E}">
        <p14:creationId xmlns:p14="http://schemas.microsoft.com/office/powerpoint/2010/main" val="1170981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1000" fill="hold"/>
                                        <p:tgtEl>
                                          <p:spTgt spid="34"/>
                                        </p:tgtEl>
                                        <p:attrNameLst>
                                          <p:attrName>ppt_w</p:attrName>
                                        </p:attrNameLst>
                                      </p:cBhvr>
                                      <p:tavLst>
                                        <p:tav tm="0">
                                          <p:val>
                                            <p:fltVal val="0"/>
                                          </p:val>
                                        </p:tav>
                                        <p:tav tm="100000">
                                          <p:val>
                                            <p:strVal val="#ppt_w"/>
                                          </p:val>
                                        </p:tav>
                                      </p:tavLst>
                                    </p:anim>
                                    <p:anim calcmode="lin" valueType="num">
                                      <p:cBhvr>
                                        <p:cTn id="8" dur="1000" fill="hold"/>
                                        <p:tgtEl>
                                          <p:spTgt spid="34"/>
                                        </p:tgtEl>
                                        <p:attrNameLst>
                                          <p:attrName>ppt_h</p:attrName>
                                        </p:attrNameLst>
                                      </p:cBhvr>
                                      <p:tavLst>
                                        <p:tav tm="0">
                                          <p:val>
                                            <p:fltVal val="0"/>
                                          </p:val>
                                        </p:tav>
                                        <p:tav tm="100000">
                                          <p:val>
                                            <p:strVal val="#ppt_h"/>
                                          </p:val>
                                        </p:tav>
                                      </p:tavLst>
                                    </p:anim>
                                    <p:anim calcmode="lin" valueType="num">
                                      <p:cBhvr>
                                        <p:cTn id="9" dur="1000" fill="hold"/>
                                        <p:tgtEl>
                                          <p:spTgt spid="34"/>
                                        </p:tgtEl>
                                        <p:attrNameLst>
                                          <p:attrName>style.rotation</p:attrName>
                                        </p:attrNameLst>
                                      </p:cBhvr>
                                      <p:tavLst>
                                        <p:tav tm="0">
                                          <p:val>
                                            <p:fltVal val="90"/>
                                          </p:val>
                                        </p:tav>
                                        <p:tav tm="100000">
                                          <p:val>
                                            <p:fltVal val="0"/>
                                          </p:val>
                                        </p:tav>
                                      </p:tavLst>
                                    </p:anim>
                                    <p:animEffect transition="in" filter="fade">
                                      <p:cBhvr>
                                        <p:cTn id="10" dur="1000"/>
                                        <p:tgtEl>
                                          <p:spTgt spid="34"/>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p:cTn id="13" dur="1000" fill="hold"/>
                                        <p:tgtEl>
                                          <p:spTgt spid="33"/>
                                        </p:tgtEl>
                                        <p:attrNameLst>
                                          <p:attrName>ppt_w</p:attrName>
                                        </p:attrNameLst>
                                      </p:cBhvr>
                                      <p:tavLst>
                                        <p:tav tm="0">
                                          <p:val>
                                            <p:fltVal val="0"/>
                                          </p:val>
                                        </p:tav>
                                        <p:tav tm="100000">
                                          <p:val>
                                            <p:strVal val="#ppt_w"/>
                                          </p:val>
                                        </p:tav>
                                      </p:tavLst>
                                    </p:anim>
                                    <p:anim calcmode="lin" valueType="num">
                                      <p:cBhvr>
                                        <p:cTn id="14" dur="1000" fill="hold"/>
                                        <p:tgtEl>
                                          <p:spTgt spid="33"/>
                                        </p:tgtEl>
                                        <p:attrNameLst>
                                          <p:attrName>ppt_h</p:attrName>
                                        </p:attrNameLst>
                                      </p:cBhvr>
                                      <p:tavLst>
                                        <p:tav tm="0">
                                          <p:val>
                                            <p:fltVal val="0"/>
                                          </p:val>
                                        </p:tav>
                                        <p:tav tm="100000">
                                          <p:val>
                                            <p:strVal val="#ppt_h"/>
                                          </p:val>
                                        </p:tav>
                                      </p:tavLst>
                                    </p:anim>
                                    <p:anim calcmode="lin" valueType="num">
                                      <p:cBhvr>
                                        <p:cTn id="15" dur="1000" fill="hold"/>
                                        <p:tgtEl>
                                          <p:spTgt spid="33"/>
                                        </p:tgtEl>
                                        <p:attrNameLst>
                                          <p:attrName>style.rotation</p:attrName>
                                        </p:attrNameLst>
                                      </p:cBhvr>
                                      <p:tavLst>
                                        <p:tav tm="0">
                                          <p:val>
                                            <p:fltVal val="90"/>
                                          </p:val>
                                        </p:tav>
                                        <p:tav tm="100000">
                                          <p:val>
                                            <p:fltVal val="0"/>
                                          </p:val>
                                        </p:tav>
                                      </p:tavLst>
                                    </p:anim>
                                    <p:animEffect transition="in" filter="fade">
                                      <p:cBhvr>
                                        <p:cTn id="16" dur="1000"/>
                                        <p:tgtEl>
                                          <p:spTgt spid="33"/>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1000" fill="hold"/>
                                        <p:tgtEl>
                                          <p:spTgt spid="17"/>
                                        </p:tgtEl>
                                        <p:attrNameLst>
                                          <p:attrName>ppt_w</p:attrName>
                                        </p:attrNameLst>
                                      </p:cBhvr>
                                      <p:tavLst>
                                        <p:tav tm="0">
                                          <p:val>
                                            <p:fltVal val="0"/>
                                          </p:val>
                                        </p:tav>
                                        <p:tav tm="100000">
                                          <p:val>
                                            <p:strVal val="#ppt_w"/>
                                          </p:val>
                                        </p:tav>
                                      </p:tavLst>
                                    </p:anim>
                                    <p:anim calcmode="lin" valueType="num">
                                      <p:cBhvr>
                                        <p:cTn id="20" dur="1000" fill="hold"/>
                                        <p:tgtEl>
                                          <p:spTgt spid="17"/>
                                        </p:tgtEl>
                                        <p:attrNameLst>
                                          <p:attrName>ppt_h</p:attrName>
                                        </p:attrNameLst>
                                      </p:cBhvr>
                                      <p:tavLst>
                                        <p:tav tm="0">
                                          <p:val>
                                            <p:fltVal val="0"/>
                                          </p:val>
                                        </p:tav>
                                        <p:tav tm="100000">
                                          <p:val>
                                            <p:strVal val="#ppt_h"/>
                                          </p:val>
                                        </p:tav>
                                      </p:tavLst>
                                    </p:anim>
                                    <p:anim calcmode="lin" valueType="num">
                                      <p:cBhvr>
                                        <p:cTn id="21" dur="1000" fill="hold"/>
                                        <p:tgtEl>
                                          <p:spTgt spid="17"/>
                                        </p:tgtEl>
                                        <p:attrNameLst>
                                          <p:attrName>style.rotation</p:attrName>
                                        </p:attrNameLst>
                                      </p:cBhvr>
                                      <p:tavLst>
                                        <p:tav tm="0">
                                          <p:val>
                                            <p:fltVal val="90"/>
                                          </p:val>
                                        </p:tav>
                                        <p:tav tm="100000">
                                          <p:val>
                                            <p:fltVal val="0"/>
                                          </p:val>
                                        </p:tav>
                                      </p:tavLst>
                                    </p:anim>
                                    <p:animEffect transition="in" filter="fade">
                                      <p:cBhvr>
                                        <p:cTn id="22" dur="1000"/>
                                        <p:tgtEl>
                                          <p:spTgt spid="17"/>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1000" fill="hold"/>
                                        <p:tgtEl>
                                          <p:spTgt spid="18"/>
                                        </p:tgtEl>
                                        <p:attrNameLst>
                                          <p:attrName>ppt_w</p:attrName>
                                        </p:attrNameLst>
                                      </p:cBhvr>
                                      <p:tavLst>
                                        <p:tav tm="0">
                                          <p:val>
                                            <p:fltVal val="0"/>
                                          </p:val>
                                        </p:tav>
                                        <p:tav tm="100000">
                                          <p:val>
                                            <p:strVal val="#ppt_w"/>
                                          </p:val>
                                        </p:tav>
                                      </p:tavLst>
                                    </p:anim>
                                    <p:anim calcmode="lin" valueType="num">
                                      <p:cBhvr>
                                        <p:cTn id="26" dur="1000" fill="hold"/>
                                        <p:tgtEl>
                                          <p:spTgt spid="18"/>
                                        </p:tgtEl>
                                        <p:attrNameLst>
                                          <p:attrName>ppt_h</p:attrName>
                                        </p:attrNameLst>
                                      </p:cBhvr>
                                      <p:tavLst>
                                        <p:tav tm="0">
                                          <p:val>
                                            <p:fltVal val="0"/>
                                          </p:val>
                                        </p:tav>
                                        <p:tav tm="100000">
                                          <p:val>
                                            <p:strVal val="#ppt_h"/>
                                          </p:val>
                                        </p:tav>
                                      </p:tavLst>
                                    </p:anim>
                                    <p:anim calcmode="lin" valueType="num">
                                      <p:cBhvr>
                                        <p:cTn id="27" dur="1000" fill="hold"/>
                                        <p:tgtEl>
                                          <p:spTgt spid="18"/>
                                        </p:tgtEl>
                                        <p:attrNameLst>
                                          <p:attrName>style.rotation</p:attrName>
                                        </p:attrNameLst>
                                      </p:cBhvr>
                                      <p:tavLst>
                                        <p:tav tm="0">
                                          <p:val>
                                            <p:fltVal val="90"/>
                                          </p:val>
                                        </p:tav>
                                        <p:tav tm="100000">
                                          <p:val>
                                            <p:fltVal val="0"/>
                                          </p:val>
                                        </p:tav>
                                      </p:tavLst>
                                    </p:anim>
                                    <p:animEffect transition="in" filter="fade">
                                      <p:cBhvr>
                                        <p:cTn id="28" dur="10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17" grpId="0" animBg="1"/>
      <p:bldP spid="18" grpId="0" animBg="1"/>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p:cNvSpPr/>
          <p:nvPr/>
        </p:nvSpPr>
        <p:spPr>
          <a:xfrm>
            <a:off x="1752600" y="2109457"/>
            <a:ext cx="6600826" cy="3313568"/>
          </a:xfrm>
          <a:prstGeom prst="roundRect">
            <a:avLst>
              <a:gd name="adj" fmla="val 10370"/>
            </a:avLst>
          </a:prstGeom>
          <a:gradFill flip="none" rotWithShape="1">
            <a:gsLst>
              <a:gs pos="0">
                <a:schemeClr val="tx1">
                  <a:lumMod val="25000"/>
                  <a:lumOff val="75000"/>
                </a:schemeClr>
              </a:gs>
              <a:gs pos="52000">
                <a:schemeClr val="bg1">
                  <a:lumMod val="95000"/>
                </a:schemeClr>
              </a:gs>
              <a:gs pos="100000">
                <a:schemeClr val="tx1">
                  <a:lumMod val="25000"/>
                  <a:lumOff val="75000"/>
                </a:schemeClr>
              </a:gs>
            </a:gsLst>
            <a:lin ang="5400000" scaled="1"/>
            <a:tileRect/>
          </a:gradFill>
          <a:ln w="76200">
            <a:gradFill flip="none" rotWithShape="1">
              <a:gsLst>
                <a:gs pos="0">
                  <a:srgbClr val="F9B000"/>
                </a:gs>
                <a:gs pos="22000">
                  <a:srgbClr val="85BD33"/>
                </a:gs>
                <a:gs pos="41000">
                  <a:srgbClr val="00A8E7"/>
                </a:gs>
                <a:gs pos="100000">
                  <a:srgbClr val="E51E21"/>
                </a:gs>
                <a:gs pos="81000">
                  <a:srgbClr val="CC4794"/>
                </a:gs>
                <a:gs pos="62000">
                  <a:srgbClr val="7868AC"/>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p:txBody>
          <a:bodyPr/>
          <a:lstStyle/>
          <a:p>
            <a:r>
              <a:rPr lang="en-GB" dirty="0">
                <a:solidFill>
                  <a:srgbClr val="BF0A2A"/>
                </a:solidFill>
              </a:rPr>
              <a:t>What Is a Landmark?</a:t>
            </a:r>
            <a:endParaRPr lang="en-GB" dirty="0">
              <a:solidFill>
                <a:srgbClr val="643C90"/>
              </a:solidFill>
            </a:endParaRPr>
          </a:p>
        </p:txBody>
      </p:sp>
      <p:sp>
        <p:nvSpPr>
          <p:cNvPr id="33" name="Teardrop 32"/>
          <p:cNvSpPr/>
          <p:nvPr/>
        </p:nvSpPr>
        <p:spPr>
          <a:xfrm rot="21176039">
            <a:off x="1194325" y="5554603"/>
            <a:ext cx="743426" cy="743426"/>
          </a:xfrm>
          <a:prstGeom prst="teardrop">
            <a:avLst>
              <a:gd name="adj" fmla="val 91489"/>
            </a:avLst>
          </a:prstGeom>
          <a:solidFill>
            <a:srgbClr val="D81C33">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ardrop 33"/>
          <p:cNvSpPr/>
          <p:nvPr/>
        </p:nvSpPr>
        <p:spPr>
          <a:xfrm rot="214161">
            <a:off x="1000590" y="5212649"/>
            <a:ext cx="598102" cy="598102"/>
          </a:xfrm>
          <a:prstGeom prst="teardrop">
            <a:avLst>
              <a:gd name="adj" fmla="val 91489"/>
            </a:avLst>
          </a:prstGeom>
          <a:solidFill>
            <a:srgbClr val="D81C33">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ounded Rectangle 3"/>
          <p:cNvSpPr/>
          <p:nvPr/>
        </p:nvSpPr>
        <p:spPr>
          <a:xfrm>
            <a:off x="607699" y="3047300"/>
            <a:ext cx="2935601" cy="794440"/>
          </a:xfrm>
          <a:prstGeom prst="roundRect">
            <a:avLst>
              <a:gd name="adj" fmla="val 50000"/>
            </a:avLst>
          </a:prstGeom>
          <a:solidFill>
            <a:srgbClr val="BF0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Tower Bridge, UK</a:t>
            </a:r>
          </a:p>
        </p:txBody>
      </p:sp>
      <p:grpSp>
        <p:nvGrpSpPr>
          <p:cNvPr id="20" name="Group 19"/>
          <p:cNvGrpSpPr/>
          <p:nvPr/>
        </p:nvGrpSpPr>
        <p:grpSpPr>
          <a:xfrm>
            <a:off x="447673" y="1691907"/>
            <a:ext cx="1793068" cy="854300"/>
            <a:chOff x="-61923" y="5182516"/>
            <a:chExt cx="1793068" cy="854300"/>
          </a:xfrm>
        </p:grpSpPr>
        <p:cxnSp>
          <p:nvCxnSpPr>
            <p:cNvPr id="21" name="Straight Connector 20"/>
            <p:cNvCxnSpPr/>
            <p:nvPr/>
          </p:nvCxnSpPr>
          <p:spPr>
            <a:xfrm>
              <a:off x="-61923" y="5459767"/>
              <a:ext cx="1127243" cy="0"/>
            </a:xfrm>
            <a:prstGeom prst="line">
              <a:avLst/>
            </a:prstGeom>
            <a:ln w="76200">
              <a:solidFill>
                <a:srgbClr val="6E6D6D"/>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61923" y="5825230"/>
              <a:ext cx="1118365" cy="0"/>
            </a:xfrm>
            <a:prstGeom prst="line">
              <a:avLst/>
            </a:prstGeom>
            <a:ln w="76200">
              <a:solidFill>
                <a:srgbClr val="6E6D6D"/>
              </a:solidFill>
            </a:ln>
          </p:spPr>
          <p:style>
            <a:lnRef idx="1">
              <a:schemeClr val="accent1"/>
            </a:lnRef>
            <a:fillRef idx="0">
              <a:schemeClr val="accent1"/>
            </a:fillRef>
            <a:effectRef idx="0">
              <a:schemeClr val="accent1"/>
            </a:effectRef>
            <a:fontRef idx="minor">
              <a:schemeClr val="tx1"/>
            </a:fontRef>
          </p:style>
        </p:cxnSp>
        <p:sp>
          <p:nvSpPr>
            <p:cNvPr id="23" name="Rounded Rectangle 22"/>
            <p:cNvSpPr/>
            <p:nvPr/>
          </p:nvSpPr>
          <p:spPr>
            <a:xfrm>
              <a:off x="802118" y="5182516"/>
              <a:ext cx="929027" cy="854300"/>
            </a:xfrm>
            <a:prstGeom prst="roundRect">
              <a:avLst>
                <a:gd name="adj" fmla="val 22646"/>
              </a:avLst>
            </a:prstGeom>
            <a:gradFill flip="none" rotWithShape="1">
              <a:gsLst>
                <a:gs pos="79000">
                  <a:schemeClr val="bg1">
                    <a:lumMod val="65000"/>
                  </a:schemeClr>
                </a:gs>
                <a:gs pos="0">
                  <a:srgbClr val="6E6D6D"/>
                </a:gs>
              </a:gsLst>
              <a:lin ang="2700000" scaled="1"/>
              <a:tileRect/>
            </a:gradFill>
            <a:ln w="76200">
              <a:solidFill>
                <a:srgbClr val="6E6D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6" name="Group 25"/>
          <p:cNvGrpSpPr/>
          <p:nvPr/>
        </p:nvGrpSpPr>
        <p:grpSpPr>
          <a:xfrm rot="10800000">
            <a:off x="2598483" y="4259290"/>
            <a:ext cx="1291703" cy="854300"/>
            <a:chOff x="439442" y="5182516"/>
            <a:chExt cx="1291703" cy="854300"/>
          </a:xfrm>
        </p:grpSpPr>
        <p:cxnSp>
          <p:nvCxnSpPr>
            <p:cNvPr id="27" name="Straight Connector 26"/>
            <p:cNvCxnSpPr/>
            <p:nvPr/>
          </p:nvCxnSpPr>
          <p:spPr>
            <a:xfrm>
              <a:off x="448320" y="5459767"/>
              <a:ext cx="617000" cy="0"/>
            </a:xfrm>
            <a:prstGeom prst="line">
              <a:avLst/>
            </a:prstGeom>
            <a:ln w="76200">
              <a:solidFill>
                <a:srgbClr val="6E6D6D"/>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39442" y="5825230"/>
              <a:ext cx="617000" cy="0"/>
            </a:xfrm>
            <a:prstGeom prst="line">
              <a:avLst/>
            </a:prstGeom>
            <a:ln w="76200">
              <a:solidFill>
                <a:srgbClr val="6E6D6D"/>
              </a:solidFill>
            </a:ln>
          </p:spPr>
          <p:style>
            <a:lnRef idx="1">
              <a:schemeClr val="accent1"/>
            </a:lnRef>
            <a:fillRef idx="0">
              <a:schemeClr val="accent1"/>
            </a:fillRef>
            <a:effectRef idx="0">
              <a:schemeClr val="accent1"/>
            </a:effectRef>
            <a:fontRef idx="minor">
              <a:schemeClr val="tx1"/>
            </a:fontRef>
          </p:style>
        </p:cxnSp>
        <p:sp>
          <p:nvSpPr>
            <p:cNvPr id="36" name="Rounded Rectangle 35"/>
            <p:cNvSpPr/>
            <p:nvPr/>
          </p:nvSpPr>
          <p:spPr>
            <a:xfrm>
              <a:off x="802118" y="5182516"/>
              <a:ext cx="929027" cy="854300"/>
            </a:xfrm>
            <a:prstGeom prst="roundRect">
              <a:avLst>
                <a:gd name="adj" fmla="val 22646"/>
              </a:avLst>
            </a:prstGeom>
            <a:gradFill flip="none" rotWithShape="1">
              <a:gsLst>
                <a:gs pos="79000">
                  <a:schemeClr val="bg1">
                    <a:lumMod val="65000"/>
                  </a:schemeClr>
                </a:gs>
                <a:gs pos="0">
                  <a:srgbClr val="6E6D6D"/>
                </a:gs>
              </a:gsLst>
              <a:lin ang="2700000" scaled="1"/>
              <a:tileRect/>
            </a:gradFill>
            <a:ln w="76200">
              <a:solidFill>
                <a:srgbClr val="6E6D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25" name="Picture 24"/>
          <p:cNvPicPr>
            <a:picLocks noChangeAspect="1"/>
          </p:cNvPicPr>
          <p:nvPr/>
        </p:nvPicPr>
        <p:blipFill>
          <a:blip r:embed="rId2" cstate="print">
            <a:extLst>
              <a:ext uri="{28A0092B-C50C-407E-A947-70E740481C1C}">
                <a14:useLocalDpi xmlns:a14="http://schemas.microsoft.com/office/drawing/2010/main" val="0"/>
              </a:ext>
            </a:extLst>
          </a:blip>
          <a:srcRect l="18994" t="6667" r="8548" b="6217"/>
          <a:stretch>
            <a:fillRect/>
          </a:stretch>
        </p:blipFill>
        <p:spPr>
          <a:xfrm>
            <a:off x="3948596" y="1969158"/>
            <a:ext cx="4540700" cy="3645183"/>
          </a:xfrm>
          <a:custGeom>
            <a:avLst/>
            <a:gdLst>
              <a:gd name="connsiteX0" fmla="*/ 353007 w 4240406"/>
              <a:gd name="connsiteY0" fmla="*/ 0 h 3404113"/>
              <a:gd name="connsiteX1" fmla="*/ 3887399 w 4240406"/>
              <a:gd name="connsiteY1" fmla="*/ 0 h 3404113"/>
              <a:gd name="connsiteX2" fmla="*/ 4240406 w 4240406"/>
              <a:gd name="connsiteY2" fmla="*/ 353007 h 3404113"/>
              <a:gd name="connsiteX3" fmla="*/ 4240406 w 4240406"/>
              <a:gd name="connsiteY3" fmla="*/ 3051106 h 3404113"/>
              <a:gd name="connsiteX4" fmla="*/ 3887399 w 4240406"/>
              <a:gd name="connsiteY4" fmla="*/ 3404113 h 3404113"/>
              <a:gd name="connsiteX5" fmla="*/ 353007 w 4240406"/>
              <a:gd name="connsiteY5" fmla="*/ 3404113 h 3404113"/>
              <a:gd name="connsiteX6" fmla="*/ 0 w 4240406"/>
              <a:gd name="connsiteY6" fmla="*/ 3051106 h 3404113"/>
              <a:gd name="connsiteX7" fmla="*/ 0 w 4240406"/>
              <a:gd name="connsiteY7" fmla="*/ 353007 h 3404113"/>
              <a:gd name="connsiteX8" fmla="*/ 353007 w 4240406"/>
              <a:gd name="connsiteY8" fmla="*/ 0 h 3404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40406" h="3404113">
                <a:moveTo>
                  <a:pt x="353007" y="0"/>
                </a:moveTo>
                <a:lnTo>
                  <a:pt x="3887399" y="0"/>
                </a:lnTo>
                <a:cubicBezTo>
                  <a:pt x="4082359" y="0"/>
                  <a:pt x="4240406" y="158047"/>
                  <a:pt x="4240406" y="353007"/>
                </a:cubicBezTo>
                <a:lnTo>
                  <a:pt x="4240406" y="3051106"/>
                </a:lnTo>
                <a:cubicBezTo>
                  <a:pt x="4240406" y="3246066"/>
                  <a:pt x="4082359" y="3404113"/>
                  <a:pt x="3887399" y="3404113"/>
                </a:cubicBezTo>
                <a:lnTo>
                  <a:pt x="353007" y="3404113"/>
                </a:lnTo>
                <a:cubicBezTo>
                  <a:pt x="158047" y="3404113"/>
                  <a:pt x="0" y="3246066"/>
                  <a:pt x="0" y="3051106"/>
                </a:cubicBezTo>
                <a:lnTo>
                  <a:pt x="0" y="353007"/>
                </a:lnTo>
                <a:cubicBezTo>
                  <a:pt x="0" y="158047"/>
                  <a:pt x="158047" y="0"/>
                  <a:pt x="353007" y="0"/>
                </a:cubicBezTo>
                <a:close/>
              </a:path>
            </a:pathLst>
          </a:custGeom>
          <a:ln w="76200">
            <a:gradFill flip="none" rotWithShape="1">
              <a:gsLst>
                <a:gs pos="0">
                  <a:srgbClr val="F9B000"/>
                </a:gs>
                <a:gs pos="19000">
                  <a:srgbClr val="85BD33"/>
                </a:gs>
                <a:gs pos="38000">
                  <a:srgbClr val="00ACED"/>
                </a:gs>
                <a:gs pos="100000">
                  <a:srgbClr val="E51E21"/>
                </a:gs>
                <a:gs pos="78761">
                  <a:srgbClr val="D47DB1"/>
                </a:gs>
                <a:gs pos="58000">
                  <a:srgbClr val="7868AC"/>
                </a:gs>
              </a:gsLst>
              <a:path path="circle">
                <a:fillToRect l="100000" t="100000"/>
              </a:path>
              <a:tileRect r="-100000" b="-100000"/>
            </a:gradFill>
          </a:ln>
        </p:spPr>
      </p:pic>
      <p:sp>
        <p:nvSpPr>
          <p:cNvPr id="17" name="Teardrop 16"/>
          <p:cNvSpPr/>
          <p:nvPr/>
        </p:nvSpPr>
        <p:spPr>
          <a:xfrm rot="12401244">
            <a:off x="8040146" y="1767334"/>
            <a:ext cx="543949" cy="543949"/>
          </a:xfrm>
          <a:prstGeom prst="teardrop">
            <a:avLst>
              <a:gd name="adj" fmla="val 91489"/>
            </a:avLst>
          </a:prstGeom>
          <a:solidFill>
            <a:srgbClr val="85BD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ardrop 17"/>
          <p:cNvSpPr/>
          <p:nvPr/>
        </p:nvSpPr>
        <p:spPr>
          <a:xfrm rot="10261706">
            <a:off x="7547026" y="1555703"/>
            <a:ext cx="471249" cy="471249"/>
          </a:xfrm>
          <a:prstGeom prst="teardrop">
            <a:avLst>
              <a:gd name="adj" fmla="val 91489"/>
            </a:avLst>
          </a:prstGeom>
          <a:solidFill>
            <a:srgbClr val="85BD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24841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1000" fill="hold"/>
                                        <p:tgtEl>
                                          <p:spTgt spid="33"/>
                                        </p:tgtEl>
                                        <p:attrNameLst>
                                          <p:attrName>ppt_w</p:attrName>
                                        </p:attrNameLst>
                                      </p:cBhvr>
                                      <p:tavLst>
                                        <p:tav tm="0">
                                          <p:val>
                                            <p:fltVal val="0"/>
                                          </p:val>
                                        </p:tav>
                                        <p:tav tm="100000">
                                          <p:val>
                                            <p:strVal val="#ppt_w"/>
                                          </p:val>
                                        </p:tav>
                                      </p:tavLst>
                                    </p:anim>
                                    <p:anim calcmode="lin" valueType="num">
                                      <p:cBhvr>
                                        <p:cTn id="8" dur="1000" fill="hold"/>
                                        <p:tgtEl>
                                          <p:spTgt spid="33"/>
                                        </p:tgtEl>
                                        <p:attrNameLst>
                                          <p:attrName>ppt_h</p:attrName>
                                        </p:attrNameLst>
                                      </p:cBhvr>
                                      <p:tavLst>
                                        <p:tav tm="0">
                                          <p:val>
                                            <p:fltVal val="0"/>
                                          </p:val>
                                        </p:tav>
                                        <p:tav tm="100000">
                                          <p:val>
                                            <p:strVal val="#ppt_h"/>
                                          </p:val>
                                        </p:tav>
                                      </p:tavLst>
                                    </p:anim>
                                    <p:anim calcmode="lin" valueType="num">
                                      <p:cBhvr>
                                        <p:cTn id="9" dur="1000" fill="hold"/>
                                        <p:tgtEl>
                                          <p:spTgt spid="33"/>
                                        </p:tgtEl>
                                        <p:attrNameLst>
                                          <p:attrName>style.rotation</p:attrName>
                                        </p:attrNameLst>
                                      </p:cBhvr>
                                      <p:tavLst>
                                        <p:tav tm="0">
                                          <p:val>
                                            <p:fltVal val="90"/>
                                          </p:val>
                                        </p:tav>
                                        <p:tav tm="100000">
                                          <p:val>
                                            <p:fltVal val="0"/>
                                          </p:val>
                                        </p:tav>
                                      </p:tavLst>
                                    </p:anim>
                                    <p:animEffect transition="in" filter="fade">
                                      <p:cBhvr>
                                        <p:cTn id="10" dur="1000"/>
                                        <p:tgtEl>
                                          <p:spTgt spid="33"/>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p:cTn id="13" dur="1000" fill="hold"/>
                                        <p:tgtEl>
                                          <p:spTgt spid="34"/>
                                        </p:tgtEl>
                                        <p:attrNameLst>
                                          <p:attrName>ppt_w</p:attrName>
                                        </p:attrNameLst>
                                      </p:cBhvr>
                                      <p:tavLst>
                                        <p:tav tm="0">
                                          <p:val>
                                            <p:fltVal val="0"/>
                                          </p:val>
                                        </p:tav>
                                        <p:tav tm="100000">
                                          <p:val>
                                            <p:strVal val="#ppt_w"/>
                                          </p:val>
                                        </p:tav>
                                      </p:tavLst>
                                    </p:anim>
                                    <p:anim calcmode="lin" valueType="num">
                                      <p:cBhvr>
                                        <p:cTn id="14" dur="1000" fill="hold"/>
                                        <p:tgtEl>
                                          <p:spTgt spid="34"/>
                                        </p:tgtEl>
                                        <p:attrNameLst>
                                          <p:attrName>ppt_h</p:attrName>
                                        </p:attrNameLst>
                                      </p:cBhvr>
                                      <p:tavLst>
                                        <p:tav tm="0">
                                          <p:val>
                                            <p:fltVal val="0"/>
                                          </p:val>
                                        </p:tav>
                                        <p:tav tm="100000">
                                          <p:val>
                                            <p:strVal val="#ppt_h"/>
                                          </p:val>
                                        </p:tav>
                                      </p:tavLst>
                                    </p:anim>
                                    <p:anim calcmode="lin" valueType="num">
                                      <p:cBhvr>
                                        <p:cTn id="15" dur="1000" fill="hold"/>
                                        <p:tgtEl>
                                          <p:spTgt spid="34"/>
                                        </p:tgtEl>
                                        <p:attrNameLst>
                                          <p:attrName>style.rotation</p:attrName>
                                        </p:attrNameLst>
                                      </p:cBhvr>
                                      <p:tavLst>
                                        <p:tav tm="0">
                                          <p:val>
                                            <p:fltVal val="90"/>
                                          </p:val>
                                        </p:tav>
                                        <p:tav tm="100000">
                                          <p:val>
                                            <p:fltVal val="0"/>
                                          </p:val>
                                        </p:tav>
                                      </p:tavLst>
                                    </p:anim>
                                    <p:animEffect transition="in" filter="fade">
                                      <p:cBhvr>
                                        <p:cTn id="16" dur="1000"/>
                                        <p:tgtEl>
                                          <p:spTgt spid="34"/>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1000" fill="hold"/>
                                        <p:tgtEl>
                                          <p:spTgt spid="17"/>
                                        </p:tgtEl>
                                        <p:attrNameLst>
                                          <p:attrName>ppt_w</p:attrName>
                                        </p:attrNameLst>
                                      </p:cBhvr>
                                      <p:tavLst>
                                        <p:tav tm="0">
                                          <p:val>
                                            <p:fltVal val="0"/>
                                          </p:val>
                                        </p:tav>
                                        <p:tav tm="100000">
                                          <p:val>
                                            <p:strVal val="#ppt_w"/>
                                          </p:val>
                                        </p:tav>
                                      </p:tavLst>
                                    </p:anim>
                                    <p:anim calcmode="lin" valueType="num">
                                      <p:cBhvr>
                                        <p:cTn id="20" dur="1000" fill="hold"/>
                                        <p:tgtEl>
                                          <p:spTgt spid="17"/>
                                        </p:tgtEl>
                                        <p:attrNameLst>
                                          <p:attrName>ppt_h</p:attrName>
                                        </p:attrNameLst>
                                      </p:cBhvr>
                                      <p:tavLst>
                                        <p:tav tm="0">
                                          <p:val>
                                            <p:fltVal val="0"/>
                                          </p:val>
                                        </p:tav>
                                        <p:tav tm="100000">
                                          <p:val>
                                            <p:strVal val="#ppt_h"/>
                                          </p:val>
                                        </p:tav>
                                      </p:tavLst>
                                    </p:anim>
                                    <p:anim calcmode="lin" valueType="num">
                                      <p:cBhvr>
                                        <p:cTn id="21" dur="1000" fill="hold"/>
                                        <p:tgtEl>
                                          <p:spTgt spid="17"/>
                                        </p:tgtEl>
                                        <p:attrNameLst>
                                          <p:attrName>style.rotation</p:attrName>
                                        </p:attrNameLst>
                                      </p:cBhvr>
                                      <p:tavLst>
                                        <p:tav tm="0">
                                          <p:val>
                                            <p:fltVal val="90"/>
                                          </p:val>
                                        </p:tav>
                                        <p:tav tm="100000">
                                          <p:val>
                                            <p:fltVal val="0"/>
                                          </p:val>
                                        </p:tav>
                                      </p:tavLst>
                                    </p:anim>
                                    <p:animEffect transition="in" filter="fade">
                                      <p:cBhvr>
                                        <p:cTn id="22" dur="1000"/>
                                        <p:tgtEl>
                                          <p:spTgt spid="17"/>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1000" fill="hold"/>
                                        <p:tgtEl>
                                          <p:spTgt spid="18"/>
                                        </p:tgtEl>
                                        <p:attrNameLst>
                                          <p:attrName>ppt_w</p:attrName>
                                        </p:attrNameLst>
                                      </p:cBhvr>
                                      <p:tavLst>
                                        <p:tav tm="0">
                                          <p:val>
                                            <p:fltVal val="0"/>
                                          </p:val>
                                        </p:tav>
                                        <p:tav tm="100000">
                                          <p:val>
                                            <p:strVal val="#ppt_w"/>
                                          </p:val>
                                        </p:tav>
                                      </p:tavLst>
                                    </p:anim>
                                    <p:anim calcmode="lin" valueType="num">
                                      <p:cBhvr>
                                        <p:cTn id="26" dur="1000" fill="hold"/>
                                        <p:tgtEl>
                                          <p:spTgt spid="18"/>
                                        </p:tgtEl>
                                        <p:attrNameLst>
                                          <p:attrName>ppt_h</p:attrName>
                                        </p:attrNameLst>
                                      </p:cBhvr>
                                      <p:tavLst>
                                        <p:tav tm="0">
                                          <p:val>
                                            <p:fltVal val="0"/>
                                          </p:val>
                                        </p:tav>
                                        <p:tav tm="100000">
                                          <p:val>
                                            <p:strVal val="#ppt_h"/>
                                          </p:val>
                                        </p:tav>
                                      </p:tavLst>
                                    </p:anim>
                                    <p:anim calcmode="lin" valueType="num">
                                      <p:cBhvr>
                                        <p:cTn id="27" dur="1000" fill="hold"/>
                                        <p:tgtEl>
                                          <p:spTgt spid="18"/>
                                        </p:tgtEl>
                                        <p:attrNameLst>
                                          <p:attrName>style.rotation</p:attrName>
                                        </p:attrNameLst>
                                      </p:cBhvr>
                                      <p:tavLst>
                                        <p:tav tm="0">
                                          <p:val>
                                            <p:fltVal val="90"/>
                                          </p:val>
                                        </p:tav>
                                        <p:tav tm="100000">
                                          <p:val>
                                            <p:fltVal val="0"/>
                                          </p:val>
                                        </p:tav>
                                      </p:tavLst>
                                    </p:anim>
                                    <p:animEffect transition="in" filter="fade">
                                      <p:cBhvr>
                                        <p:cTn id="28" dur="10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4" grpId="0" animBg="1"/>
      <p:bldP spid="17" grpId="0" animBg="1"/>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ounded Rectangle 45"/>
          <p:cNvSpPr/>
          <p:nvPr/>
        </p:nvSpPr>
        <p:spPr>
          <a:xfrm>
            <a:off x="426344" y="3374051"/>
            <a:ext cx="8262150" cy="3041498"/>
          </a:xfrm>
          <a:prstGeom prst="roundRect">
            <a:avLst>
              <a:gd name="adj" fmla="val 5261"/>
            </a:avLst>
          </a:prstGeom>
          <a:gradFill flip="none" rotWithShape="1">
            <a:gsLst>
              <a:gs pos="22134">
                <a:srgbClr val="A2D5B0"/>
              </a:gs>
              <a:gs pos="83000">
                <a:schemeClr val="bg1">
                  <a:alpha val="0"/>
                </a:schemeClr>
              </a:gs>
              <a:gs pos="0">
                <a:srgbClr val="85BD33"/>
              </a:gs>
              <a:gs pos="62000">
                <a:schemeClr val="bg1">
                  <a:alpha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7" name="Picture 46"/>
          <p:cNvPicPr>
            <a:picLocks noChangeAspect="1"/>
          </p:cNvPicPr>
          <p:nvPr/>
        </p:nvPicPr>
        <p:blipFill rotWithShape="1">
          <a:blip r:embed="rId2"/>
          <a:srcRect l="68561" t="14577" r="6521" b="14629"/>
          <a:stretch/>
        </p:blipFill>
        <p:spPr>
          <a:xfrm rot="5400000">
            <a:off x="3738105" y="1467329"/>
            <a:ext cx="1634293" cy="8262147"/>
          </a:xfrm>
          <a:prstGeom prst="rect">
            <a:avLst/>
          </a:prstGeom>
        </p:spPr>
      </p:pic>
      <p:pic>
        <p:nvPicPr>
          <p:cNvPr id="48" name="Picture 47"/>
          <p:cNvPicPr>
            <a:picLocks noChangeAspect="1"/>
          </p:cNvPicPr>
          <p:nvPr/>
        </p:nvPicPr>
        <p:blipFill>
          <a:blip r:embed="rId3" cstate="print">
            <a:extLst>
              <a:ext uri="{28A0092B-C50C-407E-A947-70E740481C1C}">
                <a14:useLocalDpi xmlns:a14="http://schemas.microsoft.com/office/drawing/2010/main" val="0"/>
              </a:ext>
            </a:extLst>
          </a:blip>
          <a:srcRect l="2447" t="11112" r="318" b="4321"/>
          <a:stretch>
            <a:fillRect/>
          </a:stretch>
        </p:blipFill>
        <p:spPr>
          <a:xfrm>
            <a:off x="755767" y="1537722"/>
            <a:ext cx="4197615" cy="4640714"/>
          </a:xfrm>
          <a:custGeom>
            <a:avLst/>
            <a:gdLst>
              <a:gd name="connsiteX0" fmla="*/ 3052364 w 4197615"/>
              <a:gd name="connsiteY0" fmla="*/ 0 h 4640714"/>
              <a:gd name="connsiteX1" fmla="*/ 4009126 w 4197615"/>
              <a:gd name="connsiteY1" fmla="*/ 1673851 h 4640714"/>
              <a:gd name="connsiteX2" fmla="*/ 2966862 w 4197615"/>
              <a:gd name="connsiteY2" fmla="*/ 4452225 h 4640714"/>
              <a:gd name="connsiteX3" fmla="*/ 188488 w 4197615"/>
              <a:gd name="connsiteY3" fmla="*/ 3409961 h 4640714"/>
              <a:gd name="connsiteX4" fmla="*/ 188489 w 4197615"/>
              <a:gd name="connsiteY4" fmla="*/ 3409961 h 4640714"/>
              <a:gd name="connsiteX5" fmla="*/ 1230753 w 4197615"/>
              <a:gd name="connsiteY5" fmla="*/ 631587 h 4640714"/>
              <a:gd name="connsiteX6" fmla="*/ 3052364 w 4197615"/>
              <a:gd name="connsiteY6" fmla="*/ 0 h 4640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7615" h="4640714">
                <a:moveTo>
                  <a:pt x="3052364" y="0"/>
                </a:moveTo>
                <a:cubicBezTo>
                  <a:pt x="3425480" y="533324"/>
                  <a:pt x="3744401" y="1091274"/>
                  <a:pt x="4009126" y="1673851"/>
                </a:cubicBezTo>
                <a:cubicBezTo>
                  <a:pt x="4488540" y="2728892"/>
                  <a:pt x="4021903" y="3972812"/>
                  <a:pt x="2966862" y="4452225"/>
                </a:cubicBezTo>
                <a:cubicBezTo>
                  <a:pt x="1911822" y="4931639"/>
                  <a:pt x="667902" y="4465002"/>
                  <a:pt x="188488" y="3409961"/>
                </a:cubicBezTo>
                <a:lnTo>
                  <a:pt x="188489" y="3409961"/>
                </a:lnTo>
                <a:cubicBezTo>
                  <a:pt x="-290924" y="2354921"/>
                  <a:pt x="175713" y="1111001"/>
                  <a:pt x="1230753" y="631587"/>
                </a:cubicBezTo>
                <a:cubicBezTo>
                  <a:pt x="1813330" y="366862"/>
                  <a:pt x="2420533" y="156334"/>
                  <a:pt x="3052364" y="0"/>
                </a:cubicBezTo>
                <a:close/>
              </a:path>
            </a:pathLst>
          </a:custGeom>
        </p:spPr>
      </p:pic>
      <p:sp>
        <p:nvSpPr>
          <p:cNvPr id="7" name="Rounded Rectangle 6"/>
          <p:cNvSpPr/>
          <p:nvPr/>
        </p:nvSpPr>
        <p:spPr>
          <a:xfrm>
            <a:off x="3716230" y="1451889"/>
            <a:ext cx="4667248" cy="1183271"/>
          </a:xfrm>
          <a:prstGeom prst="roundRect">
            <a:avLst>
              <a:gd name="adj" fmla="val 22669"/>
            </a:avLst>
          </a:prstGeom>
          <a:solidFill>
            <a:srgbClr val="DDDDDD"/>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spcBef>
                <a:spcPct val="0"/>
              </a:spcBef>
              <a:buFontTx/>
              <a:buNone/>
            </a:pPr>
            <a:r>
              <a:rPr lang="en-GB" altLang="en-US" sz="2000" dirty="0">
                <a:solidFill>
                  <a:schemeClr val="tx1">
                    <a:lumMod val="75000"/>
                    <a:lumOff val="25000"/>
                  </a:schemeClr>
                </a:solidFill>
              </a:rPr>
              <a:t>Now, let's explore the continent of </a:t>
            </a:r>
            <a:r>
              <a:rPr lang="en-GB" altLang="en-US" sz="2000" b="1" dirty="0">
                <a:solidFill>
                  <a:schemeClr val="tx1">
                    <a:lumMod val="75000"/>
                    <a:lumOff val="25000"/>
                  </a:schemeClr>
                </a:solidFill>
              </a:rPr>
              <a:t>Asia</a:t>
            </a:r>
            <a:r>
              <a:rPr lang="en-GB" altLang="en-US" sz="2000" dirty="0">
                <a:solidFill>
                  <a:schemeClr val="tx1">
                    <a:lumMod val="75000"/>
                    <a:lumOff val="25000"/>
                  </a:schemeClr>
                </a:solidFill>
              </a:rPr>
              <a:t>! This is the Great Wall of China, which is in China. </a:t>
            </a:r>
            <a:endParaRPr lang="en-GB" altLang="en-US" sz="2000" u="sng" dirty="0">
              <a:solidFill>
                <a:schemeClr val="tx1">
                  <a:lumMod val="75000"/>
                  <a:lumOff val="25000"/>
                </a:schemeClr>
              </a:solidFill>
            </a:endParaRPr>
          </a:p>
        </p:txBody>
      </p:sp>
      <p:sp>
        <p:nvSpPr>
          <p:cNvPr id="2" name="Title 1"/>
          <p:cNvSpPr>
            <a:spLocks noGrp="1"/>
          </p:cNvSpPr>
          <p:nvPr>
            <p:ph type="title"/>
          </p:nvPr>
        </p:nvSpPr>
        <p:spPr/>
        <p:txBody>
          <a:bodyPr/>
          <a:lstStyle/>
          <a:p>
            <a:r>
              <a:rPr lang="en-GB" dirty="0">
                <a:solidFill>
                  <a:srgbClr val="BF0A2A"/>
                </a:solidFill>
              </a:rPr>
              <a:t>The Great Wall of China</a:t>
            </a:r>
            <a:endParaRPr lang="en-GB" dirty="0">
              <a:solidFill>
                <a:srgbClr val="643C90"/>
              </a:solidFill>
            </a:endParaRPr>
          </a:p>
        </p:txBody>
      </p:sp>
      <p:grpSp>
        <p:nvGrpSpPr>
          <p:cNvPr id="8" name="Group 7"/>
          <p:cNvGrpSpPr/>
          <p:nvPr/>
        </p:nvGrpSpPr>
        <p:grpSpPr>
          <a:xfrm>
            <a:off x="4909770" y="2245221"/>
            <a:ext cx="2729608" cy="4730751"/>
            <a:chOff x="4445042" y="2839871"/>
            <a:chExt cx="2729608" cy="4730751"/>
          </a:xfrm>
        </p:grpSpPr>
        <p:sp>
          <p:nvSpPr>
            <p:cNvPr id="43" name="Oval 42"/>
            <p:cNvSpPr/>
            <p:nvPr/>
          </p:nvSpPr>
          <p:spPr>
            <a:xfrm>
              <a:off x="4445042" y="3303701"/>
              <a:ext cx="2729608" cy="2729608"/>
            </a:xfrm>
            <a:prstGeom prst="ellipse">
              <a:avLst/>
            </a:prstGeom>
            <a:gradFill>
              <a:gsLst>
                <a:gs pos="50000">
                  <a:schemeClr val="bg1">
                    <a:lumMod val="85000"/>
                  </a:schemeClr>
                </a:gs>
                <a:gs pos="100000">
                  <a:schemeClr val="tx1">
                    <a:lumMod val="75000"/>
                    <a:lumOff val="25000"/>
                  </a:schemeClr>
                </a:gs>
                <a:gs pos="0">
                  <a:schemeClr val="tx1">
                    <a:lumMod val="75000"/>
                    <a:lumOff val="25000"/>
                  </a:schemeClr>
                </a:gs>
              </a:gsLst>
              <a:lin ang="16200000" scaled="1"/>
            </a:gradFill>
            <a:ln w="1270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5" name="Picture 4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4726507" y="2839871"/>
              <a:ext cx="2166677" cy="4730751"/>
            </a:xfrm>
            <a:custGeom>
              <a:avLst/>
              <a:gdLst>
                <a:gd name="connsiteX0" fmla="*/ 2015487 w 2166677"/>
                <a:gd name="connsiteY0" fmla="*/ 3955351 h 4730751"/>
                <a:gd name="connsiteX1" fmla="*/ 2166677 w 2166677"/>
                <a:gd name="connsiteY1" fmla="*/ 3977122 h 4730751"/>
                <a:gd name="connsiteX2" fmla="*/ 2166677 w 2166677"/>
                <a:gd name="connsiteY2" fmla="*/ 4730751 h 4730751"/>
                <a:gd name="connsiteX3" fmla="*/ 2015487 w 2166677"/>
                <a:gd name="connsiteY3" fmla="*/ 4730751 h 4730751"/>
                <a:gd name="connsiteX4" fmla="*/ 0 w 2166677"/>
                <a:gd name="connsiteY4" fmla="*/ 0 h 4730751"/>
                <a:gd name="connsiteX5" fmla="*/ 2166677 w 2166677"/>
                <a:gd name="connsiteY5" fmla="*/ 0 h 4730751"/>
                <a:gd name="connsiteX6" fmla="*/ 2166677 w 2166677"/>
                <a:gd name="connsiteY6" fmla="*/ 2574592 h 4730751"/>
                <a:gd name="connsiteX7" fmla="*/ 2151965 w 2166677"/>
                <a:gd name="connsiteY7" fmla="*/ 2598762 h 4730751"/>
                <a:gd name="connsiteX8" fmla="*/ 2035959 w 2166677"/>
                <a:gd name="connsiteY8" fmla="*/ 2742064 h 4730751"/>
                <a:gd name="connsiteX9" fmla="*/ 1892657 w 2166677"/>
                <a:gd name="connsiteY9" fmla="*/ 2864894 h 4730751"/>
                <a:gd name="connsiteX10" fmla="*/ 1708412 w 2166677"/>
                <a:gd name="connsiteY10" fmla="*/ 2980900 h 4730751"/>
                <a:gd name="connsiteX11" fmla="*/ 1537815 w 2166677"/>
                <a:gd name="connsiteY11" fmla="*/ 3062786 h 4730751"/>
                <a:gd name="connsiteX12" fmla="*/ 1285332 w 2166677"/>
                <a:gd name="connsiteY12" fmla="*/ 3137849 h 4730751"/>
                <a:gd name="connsiteX13" fmla="*/ 1073792 w 2166677"/>
                <a:gd name="connsiteY13" fmla="*/ 3158320 h 4730751"/>
                <a:gd name="connsiteX14" fmla="*/ 875899 w 2166677"/>
                <a:gd name="connsiteY14" fmla="*/ 3137849 h 4730751"/>
                <a:gd name="connsiteX15" fmla="*/ 637063 w 2166677"/>
                <a:gd name="connsiteY15" fmla="*/ 3076434 h 4730751"/>
                <a:gd name="connsiteX16" fmla="*/ 480114 w 2166677"/>
                <a:gd name="connsiteY16" fmla="*/ 3001371 h 4730751"/>
                <a:gd name="connsiteX17" fmla="*/ 329989 w 2166677"/>
                <a:gd name="connsiteY17" fmla="*/ 2899013 h 4730751"/>
                <a:gd name="connsiteX18" fmla="*/ 179863 w 2166677"/>
                <a:gd name="connsiteY18" fmla="*/ 2783007 h 4730751"/>
                <a:gd name="connsiteX19" fmla="*/ 91153 w 2166677"/>
                <a:gd name="connsiteY19" fmla="*/ 2694297 h 4730751"/>
                <a:gd name="connsiteX20" fmla="*/ 0 w 2166677"/>
                <a:gd name="connsiteY20" fmla="*/ 2574658 h 4730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66677" h="4730751">
                  <a:moveTo>
                    <a:pt x="2015487" y="3955351"/>
                  </a:moveTo>
                  <a:lnTo>
                    <a:pt x="2166677" y="3977122"/>
                  </a:lnTo>
                  <a:lnTo>
                    <a:pt x="2166677" y="4730751"/>
                  </a:lnTo>
                  <a:lnTo>
                    <a:pt x="2015487" y="4730751"/>
                  </a:lnTo>
                  <a:close/>
                  <a:moveTo>
                    <a:pt x="0" y="0"/>
                  </a:moveTo>
                  <a:lnTo>
                    <a:pt x="2166677" y="0"/>
                  </a:lnTo>
                  <a:lnTo>
                    <a:pt x="2166677" y="2574592"/>
                  </a:lnTo>
                  <a:lnTo>
                    <a:pt x="2151965" y="2598762"/>
                  </a:lnTo>
                  <a:lnTo>
                    <a:pt x="2035959" y="2742064"/>
                  </a:lnTo>
                  <a:lnTo>
                    <a:pt x="1892657" y="2864894"/>
                  </a:lnTo>
                  <a:lnTo>
                    <a:pt x="1708412" y="2980900"/>
                  </a:lnTo>
                  <a:lnTo>
                    <a:pt x="1537815" y="3062786"/>
                  </a:lnTo>
                  <a:lnTo>
                    <a:pt x="1285332" y="3137849"/>
                  </a:lnTo>
                  <a:lnTo>
                    <a:pt x="1073792" y="3158320"/>
                  </a:lnTo>
                  <a:lnTo>
                    <a:pt x="875899" y="3137849"/>
                  </a:lnTo>
                  <a:lnTo>
                    <a:pt x="637063" y="3076434"/>
                  </a:lnTo>
                  <a:lnTo>
                    <a:pt x="480114" y="3001371"/>
                  </a:lnTo>
                  <a:lnTo>
                    <a:pt x="329989" y="2899013"/>
                  </a:lnTo>
                  <a:lnTo>
                    <a:pt x="179863" y="2783007"/>
                  </a:lnTo>
                  <a:lnTo>
                    <a:pt x="91153" y="2694297"/>
                  </a:lnTo>
                  <a:lnTo>
                    <a:pt x="0" y="2574658"/>
                  </a:lnTo>
                  <a:close/>
                </a:path>
              </a:pathLst>
            </a:custGeom>
          </p:spPr>
        </p:pic>
      </p:grpSp>
      <p:grpSp>
        <p:nvGrpSpPr>
          <p:cNvPr id="39" name="Group 38"/>
          <p:cNvGrpSpPr/>
          <p:nvPr/>
        </p:nvGrpSpPr>
        <p:grpSpPr>
          <a:xfrm>
            <a:off x="438148" y="1746901"/>
            <a:ext cx="1291703" cy="854300"/>
            <a:chOff x="439442" y="5182516"/>
            <a:chExt cx="1291703" cy="854300"/>
          </a:xfrm>
        </p:grpSpPr>
        <p:cxnSp>
          <p:nvCxnSpPr>
            <p:cNvPr id="40" name="Straight Connector 39"/>
            <p:cNvCxnSpPr/>
            <p:nvPr/>
          </p:nvCxnSpPr>
          <p:spPr>
            <a:xfrm>
              <a:off x="448320" y="5459767"/>
              <a:ext cx="617000" cy="0"/>
            </a:xfrm>
            <a:prstGeom prst="line">
              <a:avLst/>
            </a:prstGeom>
            <a:ln w="76200">
              <a:solidFill>
                <a:srgbClr val="6E6D6D"/>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439442" y="5825230"/>
              <a:ext cx="617000" cy="0"/>
            </a:xfrm>
            <a:prstGeom prst="line">
              <a:avLst/>
            </a:prstGeom>
            <a:ln w="76200">
              <a:solidFill>
                <a:srgbClr val="6E6D6D"/>
              </a:solidFill>
            </a:ln>
          </p:spPr>
          <p:style>
            <a:lnRef idx="1">
              <a:schemeClr val="accent1"/>
            </a:lnRef>
            <a:fillRef idx="0">
              <a:schemeClr val="accent1"/>
            </a:fillRef>
            <a:effectRef idx="0">
              <a:schemeClr val="accent1"/>
            </a:effectRef>
            <a:fontRef idx="minor">
              <a:schemeClr val="tx1"/>
            </a:fontRef>
          </p:style>
        </p:cxnSp>
        <p:sp>
          <p:nvSpPr>
            <p:cNvPr id="42" name="Rounded Rectangle 41"/>
            <p:cNvSpPr/>
            <p:nvPr/>
          </p:nvSpPr>
          <p:spPr>
            <a:xfrm>
              <a:off x="802118" y="5182516"/>
              <a:ext cx="929027" cy="854300"/>
            </a:xfrm>
            <a:prstGeom prst="roundRect">
              <a:avLst>
                <a:gd name="adj" fmla="val 22646"/>
              </a:avLst>
            </a:prstGeom>
            <a:gradFill flip="none" rotWithShape="1">
              <a:gsLst>
                <a:gs pos="79000">
                  <a:schemeClr val="bg1">
                    <a:lumMod val="65000"/>
                  </a:schemeClr>
                </a:gs>
                <a:gs pos="0">
                  <a:srgbClr val="6E6D6D"/>
                </a:gs>
              </a:gsLst>
              <a:lin ang="2700000" scaled="1"/>
              <a:tileRect/>
            </a:gradFill>
            <a:ln w="76200">
              <a:solidFill>
                <a:srgbClr val="6E6D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9" name="Teardrop 48"/>
          <p:cNvSpPr/>
          <p:nvPr/>
        </p:nvSpPr>
        <p:spPr>
          <a:xfrm rot="12364142">
            <a:off x="7587213" y="3712612"/>
            <a:ext cx="853106" cy="853106"/>
          </a:xfrm>
          <a:prstGeom prst="teardrop">
            <a:avLst>
              <a:gd name="adj" fmla="val 91489"/>
            </a:avLst>
          </a:prstGeom>
          <a:solidFill>
            <a:srgbClr val="85BD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Teardrop 49"/>
          <p:cNvSpPr/>
          <p:nvPr/>
        </p:nvSpPr>
        <p:spPr>
          <a:xfrm rot="18322391">
            <a:off x="7241286" y="4527681"/>
            <a:ext cx="643866" cy="643866"/>
          </a:xfrm>
          <a:prstGeom prst="teardrop">
            <a:avLst>
              <a:gd name="adj" fmla="val 91489"/>
            </a:avLst>
          </a:prstGeom>
          <a:solidFill>
            <a:srgbClr val="009640">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ounded Rectangle 16"/>
          <p:cNvSpPr/>
          <p:nvPr/>
        </p:nvSpPr>
        <p:spPr>
          <a:xfrm>
            <a:off x="3716230" y="5396175"/>
            <a:ext cx="4667248" cy="630783"/>
          </a:xfrm>
          <a:prstGeom prst="roundRect">
            <a:avLst>
              <a:gd name="adj" fmla="val 37778"/>
            </a:avLst>
          </a:prstGeom>
          <a:solidFill>
            <a:srgbClr val="DDDDDD"/>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spcBef>
                <a:spcPct val="0"/>
              </a:spcBef>
              <a:buFontTx/>
              <a:buNone/>
            </a:pPr>
            <a:r>
              <a:rPr lang="en-GB" altLang="en-US" sz="1900" u="sng" dirty="0">
                <a:solidFill>
                  <a:schemeClr val="tx1">
                    <a:lumMod val="75000"/>
                    <a:lumOff val="25000"/>
                  </a:schemeClr>
                </a:solidFill>
              </a:rPr>
              <a:t>Here is </a:t>
            </a:r>
            <a:r>
              <a:rPr lang="en-GB" altLang="en-US" sz="1900" u="sng" dirty="0" err="1">
                <a:solidFill>
                  <a:schemeClr val="tx1">
                    <a:lumMod val="75000"/>
                    <a:lumOff val="25000"/>
                  </a:schemeClr>
                </a:solidFill>
              </a:rPr>
              <a:t>Ubercorn</a:t>
            </a:r>
            <a:r>
              <a:rPr lang="en-GB" altLang="en-US" sz="1900" u="sng" dirty="0">
                <a:solidFill>
                  <a:schemeClr val="tx1">
                    <a:lumMod val="75000"/>
                    <a:lumOff val="25000"/>
                  </a:schemeClr>
                </a:solidFill>
              </a:rPr>
              <a:t> with some funky facts.</a:t>
            </a:r>
          </a:p>
        </p:txBody>
      </p:sp>
      <p:sp>
        <p:nvSpPr>
          <p:cNvPr id="10" name="Rectangle 9">
            <a:hlinkClick r:id="rId5"/>
          </p:cNvPr>
          <p:cNvSpPr/>
          <p:nvPr/>
        </p:nvSpPr>
        <p:spPr>
          <a:xfrm>
            <a:off x="3858530" y="5552436"/>
            <a:ext cx="4311589" cy="3182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59460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cTn>
                              </p:par>
                              <p:par>
                                <p:cTn id="10" presetID="31" presetClass="entr" presetSubtype="0" fill="hold" grpId="0" nodeType="withEffect">
                                  <p:stCondLst>
                                    <p:cond delay="0"/>
                                  </p:stCondLst>
                                  <p:childTnLst>
                                    <p:set>
                                      <p:cBhvr>
                                        <p:cTn id="11" dur="1" fill="hold">
                                          <p:stCondLst>
                                            <p:cond delay="0"/>
                                          </p:stCondLst>
                                        </p:cTn>
                                        <p:tgtEl>
                                          <p:spTgt spid="49"/>
                                        </p:tgtEl>
                                        <p:attrNameLst>
                                          <p:attrName>style.visibility</p:attrName>
                                        </p:attrNameLst>
                                      </p:cBhvr>
                                      <p:to>
                                        <p:strVal val="visible"/>
                                      </p:to>
                                    </p:set>
                                    <p:anim calcmode="lin" valueType="num">
                                      <p:cBhvr>
                                        <p:cTn id="12" dur="1000" fill="hold"/>
                                        <p:tgtEl>
                                          <p:spTgt spid="49"/>
                                        </p:tgtEl>
                                        <p:attrNameLst>
                                          <p:attrName>ppt_w</p:attrName>
                                        </p:attrNameLst>
                                      </p:cBhvr>
                                      <p:tavLst>
                                        <p:tav tm="0">
                                          <p:val>
                                            <p:fltVal val="0"/>
                                          </p:val>
                                        </p:tav>
                                        <p:tav tm="100000">
                                          <p:val>
                                            <p:strVal val="#ppt_w"/>
                                          </p:val>
                                        </p:tav>
                                      </p:tavLst>
                                    </p:anim>
                                    <p:anim calcmode="lin" valueType="num">
                                      <p:cBhvr>
                                        <p:cTn id="13" dur="1000" fill="hold"/>
                                        <p:tgtEl>
                                          <p:spTgt spid="49"/>
                                        </p:tgtEl>
                                        <p:attrNameLst>
                                          <p:attrName>ppt_h</p:attrName>
                                        </p:attrNameLst>
                                      </p:cBhvr>
                                      <p:tavLst>
                                        <p:tav tm="0">
                                          <p:val>
                                            <p:fltVal val="0"/>
                                          </p:val>
                                        </p:tav>
                                        <p:tav tm="100000">
                                          <p:val>
                                            <p:strVal val="#ppt_h"/>
                                          </p:val>
                                        </p:tav>
                                      </p:tavLst>
                                    </p:anim>
                                    <p:anim calcmode="lin" valueType="num">
                                      <p:cBhvr>
                                        <p:cTn id="14" dur="1000" fill="hold"/>
                                        <p:tgtEl>
                                          <p:spTgt spid="49"/>
                                        </p:tgtEl>
                                        <p:attrNameLst>
                                          <p:attrName>style.rotation</p:attrName>
                                        </p:attrNameLst>
                                      </p:cBhvr>
                                      <p:tavLst>
                                        <p:tav tm="0">
                                          <p:val>
                                            <p:fltVal val="90"/>
                                          </p:val>
                                        </p:tav>
                                        <p:tav tm="100000">
                                          <p:val>
                                            <p:fltVal val="0"/>
                                          </p:val>
                                        </p:tav>
                                      </p:tavLst>
                                    </p:anim>
                                    <p:animEffect transition="in" filter="fade">
                                      <p:cBhvr>
                                        <p:cTn id="15" dur="1000"/>
                                        <p:tgtEl>
                                          <p:spTgt spid="49"/>
                                        </p:tgtEl>
                                      </p:cBhvr>
                                    </p:animEffect>
                                  </p:childTnLst>
                                </p:cTn>
                              </p:par>
                              <p:par>
                                <p:cTn id="16" presetID="31" presetClass="entr" presetSubtype="0" fill="hold" grpId="0" nodeType="withEffect">
                                  <p:stCondLst>
                                    <p:cond delay="0"/>
                                  </p:stCondLst>
                                  <p:childTnLst>
                                    <p:set>
                                      <p:cBhvr>
                                        <p:cTn id="17" dur="1" fill="hold">
                                          <p:stCondLst>
                                            <p:cond delay="0"/>
                                          </p:stCondLst>
                                        </p:cTn>
                                        <p:tgtEl>
                                          <p:spTgt spid="50"/>
                                        </p:tgtEl>
                                        <p:attrNameLst>
                                          <p:attrName>style.visibility</p:attrName>
                                        </p:attrNameLst>
                                      </p:cBhvr>
                                      <p:to>
                                        <p:strVal val="visible"/>
                                      </p:to>
                                    </p:set>
                                    <p:anim calcmode="lin" valueType="num">
                                      <p:cBhvr>
                                        <p:cTn id="18" dur="1000" fill="hold"/>
                                        <p:tgtEl>
                                          <p:spTgt spid="50"/>
                                        </p:tgtEl>
                                        <p:attrNameLst>
                                          <p:attrName>ppt_w</p:attrName>
                                        </p:attrNameLst>
                                      </p:cBhvr>
                                      <p:tavLst>
                                        <p:tav tm="0">
                                          <p:val>
                                            <p:fltVal val="0"/>
                                          </p:val>
                                        </p:tav>
                                        <p:tav tm="100000">
                                          <p:val>
                                            <p:strVal val="#ppt_w"/>
                                          </p:val>
                                        </p:tav>
                                      </p:tavLst>
                                    </p:anim>
                                    <p:anim calcmode="lin" valueType="num">
                                      <p:cBhvr>
                                        <p:cTn id="19" dur="1000" fill="hold"/>
                                        <p:tgtEl>
                                          <p:spTgt spid="50"/>
                                        </p:tgtEl>
                                        <p:attrNameLst>
                                          <p:attrName>ppt_h</p:attrName>
                                        </p:attrNameLst>
                                      </p:cBhvr>
                                      <p:tavLst>
                                        <p:tav tm="0">
                                          <p:val>
                                            <p:fltVal val="0"/>
                                          </p:val>
                                        </p:tav>
                                        <p:tav tm="100000">
                                          <p:val>
                                            <p:strVal val="#ppt_h"/>
                                          </p:val>
                                        </p:tav>
                                      </p:tavLst>
                                    </p:anim>
                                    <p:anim calcmode="lin" valueType="num">
                                      <p:cBhvr>
                                        <p:cTn id="20" dur="1000" fill="hold"/>
                                        <p:tgtEl>
                                          <p:spTgt spid="50"/>
                                        </p:tgtEl>
                                        <p:attrNameLst>
                                          <p:attrName>style.rotation</p:attrName>
                                        </p:attrNameLst>
                                      </p:cBhvr>
                                      <p:tavLst>
                                        <p:tav tm="0">
                                          <p:val>
                                            <p:fltVal val="90"/>
                                          </p:val>
                                        </p:tav>
                                        <p:tav tm="100000">
                                          <p:val>
                                            <p:fltVal val="0"/>
                                          </p:val>
                                        </p:tav>
                                      </p:tavLst>
                                    </p:anim>
                                    <p:animEffect transition="in" filter="fade">
                                      <p:cBhvr>
                                        <p:cTn id="21" dur="10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ounded Rectangle 45"/>
          <p:cNvSpPr/>
          <p:nvPr/>
        </p:nvSpPr>
        <p:spPr>
          <a:xfrm>
            <a:off x="426344" y="3374051"/>
            <a:ext cx="8262150" cy="3041498"/>
          </a:xfrm>
          <a:prstGeom prst="roundRect">
            <a:avLst>
              <a:gd name="adj" fmla="val 5261"/>
            </a:avLst>
          </a:prstGeom>
          <a:gradFill flip="none" rotWithShape="1">
            <a:gsLst>
              <a:gs pos="22134">
                <a:srgbClr val="A2D5B0"/>
              </a:gs>
              <a:gs pos="83000">
                <a:schemeClr val="bg1">
                  <a:alpha val="0"/>
                </a:schemeClr>
              </a:gs>
              <a:gs pos="0">
                <a:srgbClr val="85BD33"/>
              </a:gs>
              <a:gs pos="62000">
                <a:schemeClr val="bg1">
                  <a:alpha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7" name="Picture 46"/>
          <p:cNvPicPr>
            <a:picLocks noChangeAspect="1"/>
          </p:cNvPicPr>
          <p:nvPr/>
        </p:nvPicPr>
        <p:blipFill rotWithShape="1">
          <a:blip r:embed="rId3"/>
          <a:srcRect l="68561" t="14577" r="6521" b="14629"/>
          <a:stretch/>
        </p:blipFill>
        <p:spPr>
          <a:xfrm rot="5400000">
            <a:off x="3738105" y="1467329"/>
            <a:ext cx="1634293" cy="8262147"/>
          </a:xfrm>
          <a:prstGeom prst="rect">
            <a:avLst/>
          </a:prstGeom>
        </p:spPr>
      </p:pic>
      <p:sp>
        <p:nvSpPr>
          <p:cNvPr id="2" name="Title 1"/>
          <p:cNvSpPr>
            <a:spLocks noGrp="1"/>
          </p:cNvSpPr>
          <p:nvPr>
            <p:ph type="title"/>
          </p:nvPr>
        </p:nvSpPr>
        <p:spPr/>
        <p:txBody>
          <a:bodyPr/>
          <a:lstStyle/>
          <a:p>
            <a:r>
              <a:rPr lang="en-GB" dirty="0" err="1">
                <a:solidFill>
                  <a:srgbClr val="BF0A2A"/>
                </a:solidFill>
              </a:rPr>
              <a:t>Burj</a:t>
            </a:r>
            <a:r>
              <a:rPr lang="en-GB" dirty="0">
                <a:solidFill>
                  <a:srgbClr val="BF0A2A"/>
                </a:solidFill>
              </a:rPr>
              <a:t> </a:t>
            </a:r>
            <a:r>
              <a:rPr lang="en-GB" dirty="0" err="1">
                <a:solidFill>
                  <a:srgbClr val="BF0A2A"/>
                </a:solidFill>
              </a:rPr>
              <a:t>Khalifa</a:t>
            </a:r>
            <a:r>
              <a:rPr lang="en-GB" dirty="0">
                <a:solidFill>
                  <a:srgbClr val="BF0A2A"/>
                </a:solidFill>
              </a:rPr>
              <a:t>, Dubai</a:t>
            </a:r>
            <a:endParaRPr lang="en-GB" dirty="0">
              <a:solidFill>
                <a:srgbClr val="643C90"/>
              </a:solidFill>
            </a:endParaRPr>
          </a:p>
        </p:txBody>
      </p:sp>
      <p:pic>
        <p:nvPicPr>
          <p:cNvPr id="29" name="Picture 28"/>
          <p:cNvPicPr>
            <a:picLocks noChangeAspect="1"/>
          </p:cNvPicPr>
          <p:nvPr/>
        </p:nvPicPr>
        <p:blipFill>
          <a:blip r:embed="rId4" cstate="print">
            <a:extLst>
              <a:ext uri="{28A0092B-C50C-407E-A947-70E740481C1C}">
                <a14:useLocalDpi xmlns:a14="http://schemas.microsoft.com/office/drawing/2010/main" val="0"/>
              </a:ext>
            </a:extLst>
          </a:blip>
          <a:srcRect l="3148" t="2392" r="1529" b="26656"/>
          <a:stretch>
            <a:fillRect/>
          </a:stretch>
        </p:blipFill>
        <p:spPr>
          <a:xfrm>
            <a:off x="755845" y="1491838"/>
            <a:ext cx="4197458" cy="4686519"/>
          </a:xfrm>
          <a:custGeom>
            <a:avLst/>
            <a:gdLst>
              <a:gd name="connsiteX0" fmla="*/ 1277814 w 4197458"/>
              <a:gd name="connsiteY0" fmla="*/ 0 h 4686519"/>
              <a:gd name="connsiteX1" fmla="*/ 3064351 w 4197458"/>
              <a:gd name="connsiteY1" fmla="*/ 724886 h 4686519"/>
              <a:gd name="connsiteX2" fmla="*/ 3961633 w 4197458"/>
              <a:gd name="connsiteY2" fmla="*/ 3553412 h 4686519"/>
              <a:gd name="connsiteX3" fmla="*/ 1133107 w 4197458"/>
              <a:gd name="connsiteY3" fmla="*/ 4450695 h 4686519"/>
              <a:gd name="connsiteX4" fmla="*/ 1133107 w 4197458"/>
              <a:gd name="connsiteY4" fmla="*/ 4450694 h 4686519"/>
              <a:gd name="connsiteX5" fmla="*/ 235825 w 4197458"/>
              <a:gd name="connsiteY5" fmla="*/ 1622167 h 4686519"/>
              <a:gd name="connsiteX6" fmla="*/ 1277814 w 4197458"/>
              <a:gd name="connsiteY6" fmla="*/ 0 h 4686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7458" h="4686519">
                <a:moveTo>
                  <a:pt x="1277814" y="0"/>
                </a:moveTo>
                <a:cubicBezTo>
                  <a:pt x="1900721" y="188779"/>
                  <a:pt x="2496233" y="430407"/>
                  <a:pt x="3064351" y="724886"/>
                </a:cubicBezTo>
                <a:cubicBezTo>
                  <a:pt x="4093205" y="1258185"/>
                  <a:pt x="4494932" y="2524559"/>
                  <a:pt x="3961633" y="3553412"/>
                </a:cubicBezTo>
                <a:cubicBezTo>
                  <a:pt x="3428335" y="4582266"/>
                  <a:pt x="2161961" y="4983993"/>
                  <a:pt x="1133107" y="4450695"/>
                </a:cubicBezTo>
                <a:lnTo>
                  <a:pt x="1133107" y="4450694"/>
                </a:lnTo>
                <a:cubicBezTo>
                  <a:pt x="104254" y="3917395"/>
                  <a:pt x="-297473" y="2651021"/>
                  <a:pt x="235825" y="1622167"/>
                </a:cubicBezTo>
                <a:cubicBezTo>
                  <a:pt x="530304" y="1054051"/>
                  <a:pt x="877634" y="513329"/>
                  <a:pt x="1277814" y="0"/>
                </a:cubicBezTo>
                <a:close/>
              </a:path>
            </a:pathLst>
          </a:custGeom>
        </p:spPr>
      </p:pic>
      <p:sp>
        <p:nvSpPr>
          <p:cNvPr id="43" name="Oval 42"/>
          <p:cNvSpPr/>
          <p:nvPr/>
        </p:nvSpPr>
        <p:spPr>
          <a:xfrm>
            <a:off x="5090690" y="1714931"/>
            <a:ext cx="2729608" cy="2729608"/>
          </a:xfrm>
          <a:prstGeom prst="ellipse">
            <a:avLst/>
          </a:prstGeom>
          <a:gradFill>
            <a:gsLst>
              <a:gs pos="50000">
                <a:schemeClr val="bg1">
                  <a:lumMod val="85000"/>
                </a:schemeClr>
              </a:gs>
              <a:gs pos="100000">
                <a:schemeClr val="tx1">
                  <a:lumMod val="75000"/>
                  <a:lumOff val="25000"/>
                </a:schemeClr>
              </a:gs>
              <a:gs pos="0">
                <a:schemeClr val="tx1">
                  <a:lumMod val="75000"/>
                  <a:lumOff val="25000"/>
                </a:schemeClr>
              </a:gs>
            </a:gsLst>
            <a:lin ang="16200000" scaled="1"/>
          </a:gradFill>
          <a:ln w="1270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9" name="Group 38"/>
          <p:cNvGrpSpPr/>
          <p:nvPr/>
        </p:nvGrpSpPr>
        <p:grpSpPr>
          <a:xfrm rot="10800000">
            <a:off x="7394622" y="1400131"/>
            <a:ext cx="1291703" cy="854300"/>
            <a:chOff x="439442" y="5182516"/>
            <a:chExt cx="1291703" cy="854300"/>
          </a:xfrm>
        </p:grpSpPr>
        <p:cxnSp>
          <p:nvCxnSpPr>
            <p:cNvPr id="40" name="Straight Connector 39"/>
            <p:cNvCxnSpPr/>
            <p:nvPr/>
          </p:nvCxnSpPr>
          <p:spPr>
            <a:xfrm>
              <a:off x="448320" y="5459767"/>
              <a:ext cx="617000" cy="0"/>
            </a:xfrm>
            <a:prstGeom prst="line">
              <a:avLst/>
            </a:prstGeom>
            <a:ln w="76200">
              <a:solidFill>
                <a:srgbClr val="6E6D6D"/>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439442" y="5825230"/>
              <a:ext cx="617000" cy="0"/>
            </a:xfrm>
            <a:prstGeom prst="line">
              <a:avLst/>
            </a:prstGeom>
            <a:ln w="76200">
              <a:solidFill>
                <a:srgbClr val="6E6D6D"/>
              </a:solidFill>
            </a:ln>
          </p:spPr>
          <p:style>
            <a:lnRef idx="1">
              <a:schemeClr val="accent1"/>
            </a:lnRef>
            <a:fillRef idx="0">
              <a:schemeClr val="accent1"/>
            </a:fillRef>
            <a:effectRef idx="0">
              <a:schemeClr val="accent1"/>
            </a:effectRef>
            <a:fontRef idx="minor">
              <a:schemeClr val="tx1"/>
            </a:fontRef>
          </p:style>
        </p:cxnSp>
        <p:sp>
          <p:nvSpPr>
            <p:cNvPr id="42" name="Rounded Rectangle 41"/>
            <p:cNvSpPr/>
            <p:nvPr/>
          </p:nvSpPr>
          <p:spPr>
            <a:xfrm>
              <a:off x="802118" y="5182516"/>
              <a:ext cx="929027" cy="854300"/>
            </a:xfrm>
            <a:prstGeom prst="roundRect">
              <a:avLst>
                <a:gd name="adj" fmla="val 22646"/>
              </a:avLst>
            </a:prstGeom>
            <a:gradFill flip="none" rotWithShape="1">
              <a:gsLst>
                <a:gs pos="79000">
                  <a:schemeClr val="bg1">
                    <a:lumMod val="65000"/>
                  </a:schemeClr>
                </a:gs>
                <a:gs pos="0">
                  <a:srgbClr val="6E6D6D"/>
                </a:gs>
              </a:gsLst>
              <a:lin ang="2700000" scaled="1"/>
              <a:tileRect/>
            </a:gradFill>
            <a:ln w="76200">
              <a:solidFill>
                <a:srgbClr val="6E6D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9" name="Teardrop 48"/>
          <p:cNvSpPr/>
          <p:nvPr/>
        </p:nvSpPr>
        <p:spPr>
          <a:xfrm rot="12364142">
            <a:off x="929388" y="1223241"/>
            <a:ext cx="726733" cy="726733"/>
          </a:xfrm>
          <a:prstGeom prst="teardrop">
            <a:avLst>
              <a:gd name="adj" fmla="val 91489"/>
            </a:avLst>
          </a:prstGeom>
          <a:solidFill>
            <a:srgbClr val="85BD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Teardrop 49"/>
          <p:cNvSpPr/>
          <p:nvPr/>
        </p:nvSpPr>
        <p:spPr>
          <a:xfrm rot="18322391">
            <a:off x="551043" y="1948690"/>
            <a:ext cx="643866" cy="643866"/>
          </a:xfrm>
          <a:prstGeom prst="teardrop">
            <a:avLst>
              <a:gd name="adj" fmla="val 91489"/>
            </a:avLst>
          </a:prstGeom>
          <a:solidFill>
            <a:srgbClr val="009640">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5490087" y="1396964"/>
            <a:ext cx="2232302" cy="4295775"/>
          </a:xfrm>
          <a:custGeom>
            <a:avLst/>
            <a:gdLst>
              <a:gd name="connsiteX0" fmla="*/ 0 w 2232302"/>
              <a:gd name="connsiteY0" fmla="*/ 0 h 4295775"/>
              <a:gd name="connsiteX1" fmla="*/ 2232302 w 2232302"/>
              <a:gd name="connsiteY1" fmla="*/ 0 h 4295775"/>
              <a:gd name="connsiteX2" fmla="*/ 2232302 w 2232302"/>
              <a:gd name="connsiteY2" fmla="*/ 4295775 h 4295775"/>
              <a:gd name="connsiteX3" fmla="*/ 1896554 w 2232302"/>
              <a:gd name="connsiteY3" fmla="*/ 4295775 h 4295775"/>
              <a:gd name="connsiteX4" fmla="*/ 2025138 w 2232302"/>
              <a:gd name="connsiteY4" fmla="*/ 4060861 h 4295775"/>
              <a:gd name="connsiteX5" fmla="*/ 2196588 w 2232302"/>
              <a:gd name="connsiteY5" fmla="*/ 3060736 h 4295775"/>
              <a:gd name="connsiteX6" fmla="*/ 1853688 w 2232302"/>
              <a:gd name="connsiteY6" fmla="*/ 2641636 h 4295775"/>
              <a:gd name="connsiteX7" fmla="*/ 1710813 w 2232302"/>
              <a:gd name="connsiteY7" fmla="*/ 2765461 h 4295775"/>
              <a:gd name="connsiteX8" fmla="*/ 1482213 w 2232302"/>
              <a:gd name="connsiteY8" fmla="*/ 2889286 h 4295775"/>
              <a:gd name="connsiteX9" fmla="*/ 1423379 w 2232302"/>
              <a:gd name="connsiteY9" fmla="*/ 2907389 h 4295775"/>
              <a:gd name="connsiteX10" fmla="*/ 1418713 w 2232302"/>
              <a:gd name="connsiteY10" fmla="*/ 2901986 h 4295775"/>
              <a:gd name="connsiteX11" fmla="*/ 1304413 w 2232302"/>
              <a:gd name="connsiteY11" fmla="*/ 2940086 h 4295775"/>
              <a:gd name="connsiteX12" fmla="*/ 1158363 w 2232302"/>
              <a:gd name="connsiteY12" fmla="*/ 2965486 h 4295775"/>
              <a:gd name="connsiteX13" fmla="*/ 1005963 w 2232302"/>
              <a:gd name="connsiteY13" fmla="*/ 2971836 h 4295775"/>
              <a:gd name="connsiteX14" fmla="*/ 840863 w 2232302"/>
              <a:gd name="connsiteY14" fmla="*/ 2971836 h 4295775"/>
              <a:gd name="connsiteX15" fmla="*/ 669413 w 2232302"/>
              <a:gd name="connsiteY15" fmla="*/ 2959136 h 4295775"/>
              <a:gd name="connsiteX16" fmla="*/ 517013 w 2232302"/>
              <a:gd name="connsiteY16" fmla="*/ 2901986 h 4295775"/>
              <a:gd name="connsiteX17" fmla="*/ 513748 w 2232302"/>
              <a:gd name="connsiteY17" fmla="*/ 2904816 h 4295775"/>
              <a:gd name="connsiteX18" fmla="*/ 501138 w 2232302"/>
              <a:gd name="connsiteY18" fmla="*/ 2898811 h 4295775"/>
              <a:gd name="connsiteX19" fmla="*/ 339213 w 2232302"/>
              <a:gd name="connsiteY19" fmla="*/ 2832136 h 4295775"/>
              <a:gd name="connsiteX20" fmla="*/ 148713 w 2232302"/>
              <a:gd name="connsiteY20" fmla="*/ 2708311 h 4295775"/>
              <a:gd name="connsiteX21" fmla="*/ 53463 w 2232302"/>
              <a:gd name="connsiteY21" fmla="*/ 3127411 h 4295775"/>
              <a:gd name="connsiteX22" fmla="*/ 129663 w 2232302"/>
              <a:gd name="connsiteY22" fmla="*/ 3632236 h 4295775"/>
              <a:gd name="connsiteX23" fmla="*/ 139188 w 2232302"/>
              <a:gd name="connsiteY23" fmla="*/ 3717961 h 4295775"/>
              <a:gd name="connsiteX24" fmla="*/ 91037 w 2232302"/>
              <a:gd name="connsiteY24" fmla="*/ 4295775 h 4295775"/>
              <a:gd name="connsiteX25" fmla="*/ 0 w 2232302"/>
              <a:gd name="connsiteY25" fmla="*/ 4295775 h 429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32302" h="4295775">
                <a:moveTo>
                  <a:pt x="0" y="0"/>
                </a:moveTo>
                <a:lnTo>
                  <a:pt x="2232302" y="0"/>
                </a:lnTo>
                <a:lnTo>
                  <a:pt x="2232302" y="4295775"/>
                </a:lnTo>
                <a:lnTo>
                  <a:pt x="1896554" y="4295775"/>
                </a:lnTo>
                <a:lnTo>
                  <a:pt x="2025138" y="4060861"/>
                </a:lnTo>
                <a:lnTo>
                  <a:pt x="2196588" y="3060736"/>
                </a:lnTo>
                <a:lnTo>
                  <a:pt x="1853688" y="2641636"/>
                </a:lnTo>
                <a:lnTo>
                  <a:pt x="1710813" y="2765461"/>
                </a:lnTo>
                <a:lnTo>
                  <a:pt x="1482213" y="2889286"/>
                </a:lnTo>
                <a:lnTo>
                  <a:pt x="1423379" y="2907389"/>
                </a:lnTo>
                <a:lnTo>
                  <a:pt x="1418713" y="2901986"/>
                </a:lnTo>
                <a:lnTo>
                  <a:pt x="1304413" y="2940086"/>
                </a:lnTo>
                <a:lnTo>
                  <a:pt x="1158363" y="2965486"/>
                </a:lnTo>
                <a:lnTo>
                  <a:pt x="1005963" y="2971836"/>
                </a:lnTo>
                <a:lnTo>
                  <a:pt x="840863" y="2971836"/>
                </a:lnTo>
                <a:lnTo>
                  <a:pt x="669413" y="2959136"/>
                </a:lnTo>
                <a:lnTo>
                  <a:pt x="517013" y="2901986"/>
                </a:lnTo>
                <a:lnTo>
                  <a:pt x="513748" y="2904816"/>
                </a:lnTo>
                <a:lnTo>
                  <a:pt x="501138" y="2898811"/>
                </a:lnTo>
                <a:lnTo>
                  <a:pt x="339213" y="2832136"/>
                </a:lnTo>
                <a:lnTo>
                  <a:pt x="148713" y="2708311"/>
                </a:lnTo>
                <a:lnTo>
                  <a:pt x="53463" y="3127411"/>
                </a:lnTo>
                <a:lnTo>
                  <a:pt x="129663" y="3632236"/>
                </a:lnTo>
                <a:lnTo>
                  <a:pt x="139188" y="3717961"/>
                </a:lnTo>
                <a:lnTo>
                  <a:pt x="91037" y="4295775"/>
                </a:lnTo>
                <a:lnTo>
                  <a:pt x="0" y="4295775"/>
                </a:lnTo>
                <a:close/>
              </a:path>
            </a:pathLst>
          </a:custGeom>
        </p:spPr>
      </p:pic>
      <p:sp>
        <p:nvSpPr>
          <p:cNvPr id="7" name="Rounded Rectangle 6"/>
          <p:cNvSpPr/>
          <p:nvPr/>
        </p:nvSpPr>
        <p:spPr>
          <a:xfrm>
            <a:off x="3747605" y="4316193"/>
            <a:ext cx="4667248" cy="1481806"/>
          </a:xfrm>
          <a:prstGeom prst="roundRect">
            <a:avLst/>
          </a:prstGeom>
          <a:solidFill>
            <a:srgbClr val="DDDDDD"/>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spcBef>
                <a:spcPct val="0"/>
              </a:spcBef>
              <a:buFontTx/>
              <a:buNone/>
            </a:pPr>
            <a:r>
              <a:rPr lang="en-GB" altLang="en-US" dirty="0">
                <a:solidFill>
                  <a:schemeClr val="tx1">
                    <a:lumMod val="75000"/>
                    <a:lumOff val="25000"/>
                  </a:schemeClr>
                </a:solidFill>
              </a:rPr>
              <a:t>I love a tall building and </a:t>
            </a:r>
            <a:r>
              <a:rPr lang="en-GB" altLang="en-US" dirty="0" err="1">
                <a:solidFill>
                  <a:schemeClr val="tx1">
                    <a:lumMod val="75000"/>
                    <a:lumOff val="25000"/>
                  </a:schemeClr>
                </a:solidFill>
              </a:rPr>
              <a:t>Burj</a:t>
            </a:r>
            <a:r>
              <a:rPr lang="en-GB" altLang="en-US" dirty="0">
                <a:solidFill>
                  <a:schemeClr val="tx1">
                    <a:lumMod val="75000"/>
                    <a:lumOff val="25000"/>
                  </a:schemeClr>
                </a:solidFill>
              </a:rPr>
              <a:t> </a:t>
            </a:r>
            <a:r>
              <a:rPr lang="en-GB" altLang="en-US" dirty="0" err="1">
                <a:solidFill>
                  <a:schemeClr val="tx1">
                    <a:lumMod val="75000"/>
                    <a:lumOff val="25000"/>
                  </a:schemeClr>
                </a:solidFill>
              </a:rPr>
              <a:t>Khalifa</a:t>
            </a:r>
            <a:r>
              <a:rPr lang="en-GB" altLang="en-US" dirty="0">
                <a:solidFill>
                  <a:schemeClr val="tx1">
                    <a:lumMod val="75000"/>
                    <a:lumOff val="25000"/>
                  </a:schemeClr>
                </a:solidFill>
              </a:rPr>
              <a:t> is the tallest man-made structure in the world! It is 828 metres tall. It is also known as </a:t>
            </a:r>
            <a:r>
              <a:rPr lang="en-GB" altLang="en-US" b="1" dirty="0">
                <a:solidFill>
                  <a:schemeClr val="tx1">
                    <a:lumMod val="75000"/>
                    <a:lumOff val="25000"/>
                  </a:schemeClr>
                </a:solidFill>
              </a:rPr>
              <a:t>the Jewel of Dubai</a:t>
            </a:r>
            <a:r>
              <a:rPr lang="en-GB" altLang="en-US" dirty="0">
                <a:solidFill>
                  <a:schemeClr val="tx1">
                    <a:lumMod val="75000"/>
                    <a:lumOff val="25000"/>
                  </a:schemeClr>
                </a:solidFill>
              </a:rPr>
              <a:t>. </a:t>
            </a:r>
            <a:endParaRPr lang="en-GB" altLang="en-US" u="sng" dirty="0">
              <a:solidFill>
                <a:schemeClr val="tx1">
                  <a:lumMod val="75000"/>
                  <a:lumOff val="25000"/>
                </a:schemeClr>
              </a:solidFill>
            </a:endParaRPr>
          </a:p>
        </p:txBody>
      </p:sp>
    </p:spTree>
    <p:extLst>
      <p:ext uri="{BB962C8B-B14F-4D97-AF65-F5344CB8AC3E}">
        <p14:creationId xmlns:p14="http://schemas.microsoft.com/office/powerpoint/2010/main" val="546692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1000" fill="hold"/>
                                        <p:tgtEl>
                                          <p:spTgt spid="29"/>
                                        </p:tgtEl>
                                        <p:attrNameLst>
                                          <p:attrName>ppt_w</p:attrName>
                                        </p:attrNameLst>
                                      </p:cBhvr>
                                      <p:tavLst>
                                        <p:tav tm="0">
                                          <p:val>
                                            <p:fltVal val="0"/>
                                          </p:val>
                                        </p:tav>
                                        <p:tav tm="100000">
                                          <p:val>
                                            <p:strVal val="#ppt_w"/>
                                          </p:val>
                                        </p:tav>
                                      </p:tavLst>
                                    </p:anim>
                                    <p:anim calcmode="lin" valueType="num">
                                      <p:cBhvr>
                                        <p:cTn id="8" dur="1000" fill="hold"/>
                                        <p:tgtEl>
                                          <p:spTgt spid="29"/>
                                        </p:tgtEl>
                                        <p:attrNameLst>
                                          <p:attrName>ppt_h</p:attrName>
                                        </p:attrNameLst>
                                      </p:cBhvr>
                                      <p:tavLst>
                                        <p:tav tm="0">
                                          <p:val>
                                            <p:fltVal val="0"/>
                                          </p:val>
                                        </p:tav>
                                        <p:tav tm="100000">
                                          <p:val>
                                            <p:strVal val="#ppt_h"/>
                                          </p:val>
                                        </p:tav>
                                      </p:tavLst>
                                    </p:anim>
                                    <p:anim calcmode="lin" valueType="num">
                                      <p:cBhvr>
                                        <p:cTn id="9" dur="1000" fill="hold"/>
                                        <p:tgtEl>
                                          <p:spTgt spid="29"/>
                                        </p:tgtEl>
                                        <p:attrNameLst>
                                          <p:attrName>style.rotation</p:attrName>
                                        </p:attrNameLst>
                                      </p:cBhvr>
                                      <p:tavLst>
                                        <p:tav tm="0">
                                          <p:val>
                                            <p:fltVal val="90"/>
                                          </p:val>
                                        </p:tav>
                                        <p:tav tm="100000">
                                          <p:val>
                                            <p:fltVal val="0"/>
                                          </p:val>
                                        </p:tav>
                                      </p:tavLst>
                                    </p:anim>
                                    <p:animEffect transition="in" filter="fade">
                                      <p:cBhvr>
                                        <p:cTn id="10" dur="1000"/>
                                        <p:tgtEl>
                                          <p:spTgt spid="29"/>
                                        </p:tgtEl>
                                      </p:cBhvr>
                                    </p:animEffect>
                                  </p:childTnLst>
                                </p:cTn>
                              </p:par>
                              <p:par>
                                <p:cTn id="11" presetID="53" presetClass="entr" presetSubtype="16" fill="hold" grpId="0" nodeType="withEffect">
                                  <p:stCondLst>
                                    <p:cond delay="0"/>
                                  </p:stCondLst>
                                  <p:childTnLst>
                                    <p:set>
                                      <p:cBhvr>
                                        <p:cTn id="12" dur="1" fill="hold">
                                          <p:stCondLst>
                                            <p:cond delay="0"/>
                                          </p:stCondLst>
                                        </p:cTn>
                                        <p:tgtEl>
                                          <p:spTgt spid="50"/>
                                        </p:tgtEl>
                                        <p:attrNameLst>
                                          <p:attrName>style.visibility</p:attrName>
                                        </p:attrNameLst>
                                      </p:cBhvr>
                                      <p:to>
                                        <p:strVal val="visible"/>
                                      </p:to>
                                    </p:set>
                                    <p:anim calcmode="lin" valueType="num">
                                      <p:cBhvr>
                                        <p:cTn id="13" dur="500" fill="hold"/>
                                        <p:tgtEl>
                                          <p:spTgt spid="50"/>
                                        </p:tgtEl>
                                        <p:attrNameLst>
                                          <p:attrName>ppt_w</p:attrName>
                                        </p:attrNameLst>
                                      </p:cBhvr>
                                      <p:tavLst>
                                        <p:tav tm="0">
                                          <p:val>
                                            <p:fltVal val="0"/>
                                          </p:val>
                                        </p:tav>
                                        <p:tav tm="100000">
                                          <p:val>
                                            <p:strVal val="#ppt_w"/>
                                          </p:val>
                                        </p:tav>
                                      </p:tavLst>
                                    </p:anim>
                                    <p:anim calcmode="lin" valueType="num">
                                      <p:cBhvr>
                                        <p:cTn id="14" dur="500" fill="hold"/>
                                        <p:tgtEl>
                                          <p:spTgt spid="50"/>
                                        </p:tgtEl>
                                        <p:attrNameLst>
                                          <p:attrName>ppt_h</p:attrName>
                                        </p:attrNameLst>
                                      </p:cBhvr>
                                      <p:tavLst>
                                        <p:tav tm="0">
                                          <p:val>
                                            <p:fltVal val="0"/>
                                          </p:val>
                                        </p:tav>
                                        <p:tav tm="100000">
                                          <p:val>
                                            <p:strVal val="#ppt_h"/>
                                          </p:val>
                                        </p:tav>
                                      </p:tavLst>
                                    </p:anim>
                                    <p:animEffect transition="in" filter="fade">
                                      <p:cBhvr>
                                        <p:cTn id="15" dur="500"/>
                                        <p:tgtEl>
                                          <p:spTgt spid="50"/>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49"/>
                                        </p:tgtEl>
                                        <p:attrNameLst>
                                          <p:attrName>style.visibility</p:attrName>
                                        </p:attrNameLst>
                                      </p:cBhvr>
                                      <p:to>
                                        <p:strVal val="visible"/>
                                      </p:to>
                                    </p:set>
                                    <p:anim calcmode="lin" valueType="num">
                                      <p:cBhvr>
                                        <p:cTn id="18" dur="500" fill="hold"/>
                                        <p:tgtEl>
                                          <p:spTgt spid="49"/>
                                        </p:tgtEl>
                                        <p:attrNameLst>
                                          <p:attrName>ppt_w</p:attrName>
                                        </p:attrNameLst>
                                      </p:cBhvr>
                                      <p:tavLst>
                                        <p:tav tm="0">
                                          <p:val>
                                            <p:fltVal val="0"/>
                                          </p:val>
                                        </p:tav>
                                        <p:tav tm="100000">
                                          <p:val>
                                            <p:strVal val="#ppt_w"/>
                                          </p:val>
                                        </p:tav>
                                      </p:tavLst>
                                    </p:anim>
                                    <p:anim calcmode="lin" valueType="num">
                                      <p:cBhvr>
                                        <p:cTn id="19" dur="500" fill="hold"/>
                                        <p:tgtEl>
                                          <p:spTgt spid="49"/>
                                        </p:tgtEl>
                                        <p:attrNameLst>
                                          <p:attrName>ppt_h</p:attrName>
                                        </p:attrNameLst>
                                      </p:cBhvr>
                                      <p:tavLst>
                                        <p:tav tm="0">
                                          <p:val>
                                            <p:fltVal val="0"/>
                                          </p:val>
                                        </p:tav>
                                        <p:tav tm="100000">
                                          <p:val>
                                            <p:strVal val="#ppt_h"/>
                                          </p:val>
                                        </p:tav>
                                      </p:tavLst>
                                    </p:anim>
                                    <p:animEffect transition="in" filter="fade">
                                      <p:cBhvr>
                                        <p:cTn id="20"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ounded Rectangle 45"/>
          <p:cNvSpPr/>
          <p:nvPr/>
        </p:nvSpPr>
        <p:spPr>
          <a:xfrm>
            <a:off x="426344" y="3374051"/>
            <a:ext cx="8262150" cy="3041498"/>
          </a:xfrm>
          <a:prstGeom prst="roundRect">
            <a:avLst>
              <a:gd name="adj" fmla="val 5261"/>
            </a:avLst>
          </a:prstGeom>
          <a:gradFill flip="none" rotWithShape="1">
            <a:gsLst>
              <a:gs pos="22134">
                <a:srgbClr val="A2D5B0"/>
              </a:gs>
              <a:gs pos="83000">
                <a:schemeClr val="bg1">
                  <a:alpha val="0"/>
                </a:schemeClr>
              </a:gs>
              <a:gs pos="0">
                <a:srgbClr val="85BD33"/>
              </a:gs>
              <a:gs pos="62000">
                <a:schemeClr val="bg1">
                  <a:alpha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7" name="Picture 46"/>
          <p:cNvPicPr>
            <a:picLocks noChangeAspect="1"/>
          </p:cNvPicPr>
          <p:nvPr/>
        </p:nvPicPr>
        <p:blipFill rotWithShape="1">
          <a:blip r:embed="rId3"/>
          <a:srcRect l="68561" t="14577" r="6521" b="14629"/>
          <a:stretch/>
        </p:blipFill>
        <p:spPr>
          <a:xfrm rot="5400000">
            <a:off x="3738105" y="1467329"/>
            <a:ext cx="1634293" cy="8262147"/>
          </a:xfrm>
          <a:prstGeom prst="rect">
            <a:avLst/>
          </a:prstGeom>
        </p:spPr>
      </p:pic>
      <p:sp>
        <p:nvSpPr>
          <p:cNvPr id="2" name="Title 1"/>
          <p:cNvSpPr>
            <a:spLocks noGrp="1"/>
          </p:cNvSpPr>
          <p:nvPr>
            <p:ph type="title"/>
          </p:nvPr>
        </p:nvSpPr>
        <p:spPr/>
        <p:txBody>
          <a:bodyPr/>
          <a:lstStyle/>
          <a:p>
            <a:r>
              <a:rPr lang="en-GB" dirty="0">
                <a:solidFill>
                  <a:srgbClr val="BF0A2A"/>
                </a:solidFill>
              </a:rPr>
              <a:t>Petra, Jordan</a:t>
            </a:r>
            <a:endParaRPr lang="en-GB" dirty="0">
              <a:solidFill>
                <a:srgbClr val="643C90"/>
              </a:solidFill>
            </a:endParaRPr>
          </a:p>
        </p:txBody>
      </p:sp>
      <p:sp>
        <p:nvSpPr>
          <p:cNvPr id="49" name="Teardrop 48"/>
          <p:cNvSpPr/>
          <p:nvPr/>
        </p:nvSpPr>
        <p:spPr>
          <a:xfrm rot="12364142">
            <a:off x="929388" y="1223241"/>
            <a:ext cx="726733" cy="726733"/>
          </a:xfrm>
          <a:prstGeom prst="teardrop">
            <a:avLst>
              <a:gd name="adj" fmla="val 91489"/>
            </a:avLst>
          </a:prstGeom>
          <a:solidFill>
            <a:srgbClr val="85BD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Teardrop 49"/>
          <p:cNvSpPr/>
          <p:nvPr/>
        </p:nvSpPr>
        <p:spPr>
          <a:xfrm rot="18322391">
            <a:off x="551043" y="1948690"/>
            <a:ext cx="643866" cy="643866"/>
          </a:xfrm>
          <a:prstGeom prst="teardrop">
            <a:avLst>
              <a:gd name="adj" fmla="val 91489"/>
            </a:avLst>
          </a:prstGeom>
          <a:solidFill>
            <a:srgbClr val="009640">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rcRect l="9745" t="9051" r="36185"/>
          <a:stretch>
            <a:fillRect/>
          </a:stretch>
        </p:blipFill>
        <p:spPr>
          <a:xfrm>
            <a:off x="693488" y="1586607"/>
            <a:ext cx="4139062" cy="4639294"/>
          </a:xfrm>
          <a:custGeom>
            <a:avLst/>
            <a:gdLst>
              <a:gd name="connsiteX0" fmla="*/ 2791984 w 4139062"/>
              <a:gd name="connsiteY0" fmla="*/ 0 h 4639294"/>
              <a:gd name="connsiteX1" fmla="*/ 3873202 w 4139062"/>
              <a:gd name="connsiteY1" fmla="*/ 1563856 h 4639294"/>
              <a:gd name="connsiteX2" fmla="*/ 3083540 w 4139062"/>
              <a:gd name="connsiteY2" fmla="*/ 4381535 h 4639294"/>
              <a:gd name="connsiteX3" fmla="*/ 2301785 w 4139062"/>
              <a:gd name="connsiteY3" fmla="*/ 4634492 h 4639294"/>
              <a:gd name="connsiteX4" fmla="*/ 2225945 w 4139062"/>
              <a:gd name="connsiteY4" fmla="*/ 4639294 h 4639294"/>
              <a:gd name="connsiteX5" fmla="*/ 1893153 w 4139062"/>
              <a:gd name="connsiteY5" fmla="*/ 4639294 h 4639294"/>
              <a:gd name="connsiteX6" fmla="*/ 1704689 w 4139062"/>
              <a:gd name="connsiteY6" fmla="*/ 4614669 h 4639294"/>
              <a:gd name="connsiteX7" fmla="*/ 265862 w 4139062"/>
              <a:gd name="connsiteY7" fmla="*/ 3591874 h 4639294"/>
              <a:gd name="connsiteX8" fmla="*/ 265862 w 4139062"/>
              <a:gd name="connsiteY8" fmla="*/ 3591874 h 4639294"/>
              <a:gd name="connsiteX9" fmla="*/ 1055523 w 4139062"/>
              <a:gd name="connsiteY9" fmla="*/ 774195 h 4639294"/>
              <a:gd name="connsiteX10" fmla="*/ 2791984 w 4139062"/>
              <a:gd name="connsiteY10" fmla="*/ 0 h 4639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39062" h="4639294">
                <a:moveTo>
                  <a:pt x="2791984" y="0"/>
                </a:moveTo>
                <a:cubicBezTo>
                  <a:pt x="3203560" y="492518"/>
                  <a:pt x="3563966" y="1013803"/>
                  <a:pt x="3873202" y="1563856"/>
                </a:cubicBezTo>
                <a:cubicBezTo>
                  <a:pt x="4433223" y="2559996"/>
                  <a:pt x="4079680" y="3821514"/>
                  <a:pt x="3083540" y="4381535"/>
                </a:cubicBezTo>
                <a:cubicBezTo>
                  <a:pt x="2834506" y="4521541"/>
                  <a:pt x="2568885" y="4604448"/>
                  <a:pt x="2301785" y="4634492"/>
                </a:cubicBezTo>
                <a:lnTo>
                  <a:pt x="2225945" y="4639294"/>
                </a:lnTo>
                <a:lnTo>
                  <a:pt x="1893153" y="4639294"/>
                </a:lnTo>
                <a:lnTo>
                  <a:pt x="1704689" y="4614669"/>
                </a:lnTo>
                <a:cubicBezTo>
                  <a:pt x="1117844" y="4509210"/>
                  <a:pt x="580874" y="4152203"/>
                  <a:pt x="265862" y="3591874"/>
                </a:cubicBezTo>
                <a:lnTo>
                  <a:pt x="265862" y="3591874"/>
                </a:lnTo>
                <a:cubicBezTo>
                  <a:pt x="-294160" y="2595734"/>
                  <a:pt x="59384" y="1334217"/>
                  <a:pt x="1055523" y="774195"/>
                </a:cubicBezTo>
                <a:cubicBezTo>
                  <a:pt x="1605576" y="464959"/>
                  <a:pt x="2184396" y="206894"/>
                  <a:pt x="2791984" y="0"/>
                </a:cubicBezTo>
                <a:close/>
              </a:path>
            </a:pathLst>
          </a:custGeom>
        </p:spPr>
      </p:pic>
      <p:sp>
        <p:nvSpPr>
          <p:cNvPr id="7" name="Rounded Rectangle 6"/>
          <p:cNvSpPr/>
          <p:nvPr/>
        </p:nvSpPr>
        <p:spPr>
          <a:xfrm>
            <a:off x="3326908" y="1437982"/>
            <a:ext cx="4664328" cy="1033355"/>
          </a:xfrm>
          <a:prstGeom prst="roundRect">
            <a:avLst/>
          </a:prstGeom>
          <a:solidFill>
            <a:srgbClr val="DDDDDD"/>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spcBef>
                <a:spcPct val="0"/>
              </a:spcBef>
              <a:buFontTx/>
              <a:buNone/>
            </a:pPr>
            <a:r>
              <a:rPr lang="en-GB" altLang="en-US" dirty="0">
                <a:solidFill>
                  <a:schemeClr val="tx1">
                    <a:lumMod val="75000"/>
                    <a:lumOff val="25000"/>
                  </a:schemeClr>
                </a:solidFill>
              </a:rPr>
              <a:t>Petra is in Jordan. It is carved into rock. </a:t>
            </a:r>
            <a:br>
              <a:rPr lang="en-GB" altLang="en-US" dirty="0">
                <a:solidFill>
                  <a:schemeClr val="tx1">
                    <a:lumMod val="75000"/>
                    <a:lumOff val="25000"/>
                  </a:schemeClr>
                </a:solidFill>
              </a:rPr>
            </a:br>
            <a:r>
              <a:rPr lang="en-GB" altLang="en-US" u="sng" dirty="0">
                <a:solidFill>
                  <a:schemeClr val="tx1">
                    <a:lumMod val="75000"/>
                    <a:lumOff val="25000"/>
                  </a:schemeClr>
                </a:solidFill>
              </a:rPr>
              <a:t>Here is </a:t>
            </a:r>
            <a:r>
              <a:rPr lang="en-GB" altLang="en-US" u="sng" dirty="0" err="1">
                <a:solidFill>
                  <a:schemeClr val="tx1">
                    <a:lumMod val="75000"/>
                    <a:lumOff val="25000"/>
                  </a:schemeClr>
                </a:solidFill>
              </a:rPr>
              <a:t>Ubercorn</a:t>
            </a:r>
            <a:r>
              <a:rPr lang="en-GB" altLang="en-US" u="sng" dirty="0">
                <a:solidFill>
                  <a:schemeClr val="tx1">
                    <a:lumMod val="75000"/>
                    <a:lumOff val="25000"/>
                  </a:schemeClr>
                </a:solidFill>
              </a:rPr>
              <a:t> to tell us more about it. </a:t>
            </a:r>
          </a:p>
        </p:txBody>
      </p:sp>
      <p:sp>
        <p:nvSpPr>
          <p:cNvPr id="16" name="Rectangle 15">
            <a:hlinkClick r:id="rId5"/>
          </p:cNvPr>
          <p:cNvSpPr/>
          <p:nvPr/>
        </p:nvSpPr>
        <p:spPr>
          <a:xfrm>
            <a:off x="3413596" y="1965610"/>
            <a:ext cx="4279475" cy="2670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7" name="Group 16"/>
          <p:cNvGrpSpPr/>
          <p:nvPr/>
        </p:nvGrpSpPr>
        <p:grpSpPr>
          <a:xfrm>
            <a:off x="5099694" y="2635081"/>
            <a:ext cx="2891541" cy="5011401"/>
            <a:chOff x="4445042" y="2839871"/>
            <a:chExt cx="2729608" cy="4730751"/>
          </a:xfrm>
        </p:grpSpPr>
        <p:sp>
          <p:nvSpPr>
            <p:cNvPr id="18" name="Oval 17"/>
            <p:cNvSpPr/>
            <p:nvPr/>
          </p:nvSpPr>
          <p:spPr>
            <a:xfrm>
              <a:off x="4445042" y="3303701"/>
              <a:ext cx="2729608" cy="2729608"/>
            </a:xfrm>
            <a:prstGeom prst="ellipse">
              <a:avLst/>
            </a:prstGeom>
            <a:gradFill>
              <a:gsLst>
                <a:gs pos="50000">
                  <a:schemeClr val="bg1">
                    <a:lumMod val="85000"/>
                  </a:schemeClr>
                </a:gs>
                <a:gs pos="100000">
                  <a:schemeClr val="tx1">
                    <a:lumMod val="75000"/>
                    <a:lumOff val="25000"/>
                  </a:schemeClr>
                </a:gs>
                <a:gs pos="0">
                  <a:schemeClr val="tx1">
                    <a:lumMod val="75000"/>
                    <a:lumOff val="25000"/>
                  </a:schemeClr>
                </a:gs>
              </a:gsLst>
              <a:lin ang="16200000" scaled="1"/>
            </a:gradFill>
            <a:ln w="1270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4726507" y="2839871"/>
              <a:ext cx="2166677" cy="4730751"/>
            </a:xfrm>
            <a:custGeom>
              <a:avLst/>
              <a:gdLst>
                <a:gd name="connsiteX0" fmla="*/ 2015487 w 2166677"/>
                <a:gd name="connsiteY0" fmla="*/ 3955351 h 4730751"/>
                <a:gd name="connsiteX1" fmla="*/ 2166677 w 2166677"/>
                <a:gd name="connsiteY1" fmla="*/ 3977122 h 4730751"/>
                <a:gd name="connsiteX2" fmla="*/ 2166677 w 2166677"/>
                <a:gd name="connsiteY2" fmla="*/ 4730751 h 4730751"/>
                <a:gd name="connsiteX3" fmla="*/ 2015487 w 2166677"/>
                <a:gd name="connsiteY3" fmla="*/ 4730751 h 4730751"/>
                <a:gd name="connsiteX4" fmla="*/ 0 w 2166677"/>
                <a:gd name="connsiteY4" fmla="*/ 0 h 4730751"/>
                <a:gd name="connsiteX5" fmla="*/ 2166677 w 2166677"/>
                <a:gd name="connsiteY5" fmla="*/ 0 h 4730751"/>
                <a:gd name="connsiteX6" fmla="*/ 2166677 w 2166677"/>
                <a:gd name="connsiteY6" fmla="*/ 2574592 h 4730751"/>
                <a:gd name="connsiteX7" fmla="*/ 2151965 w 2166677"/>
                <a:gd name="connsiteY7" fmla="*/ 2598762 h 4730751"/>
                <a:gd name="connsiteX8" fmla="*/ 2035959 w 2166677"/>
                <a:gd name="connsiteY8" fmla="*/ 2742064 h 4730751"/>
                <a:gd name="connsiteX9" fmla="*/ 1892657 w 2166677"/>
                <a:gd name="connsiteY9" fmla="*/ 2864894 h 4730751"/>
                <a:gd name="connsiteX10" fmla="*/ 1708412 w 2166677"/>
                <a:gd name="connsiteY10" fmla="*/ 2980900 h 4730751"/>
                <a:gd name="connsiteX11" fmla="*/ 1537815 w 2166677"/>
                <a:gd name="connsiteY11" fmla="*/ 3062786 h 4730751"/>
                <a:gd name="connsiteX12" fmla="*/ 1285332 w 2166677"/>
                <a:gd name="connsiteY12" fmla="*/ 3137849 h 4730751"/>
                <a:gd name="connsiteX13" fmla="*/ 1073792 w 2166677"/>
                <a:gd name="connsiteY13" fmla="*/ 3158320 h 4730751"/>
                <a:gd name="connsiteX14" fmla="*/ 875899 w 2166677"/>
                <a:gd name="connsiteY14" fmla="*/ 3137849 h 4730751"/>
                <a:gd name="connsiteX15" fmla="*/ 637063 w 2166677"/>
                <a:gd name="connsiteY15" fmla="*/ 3076434 h 4730751"/>
                <a:gd name="connsiteX16" fmla="*/ 480114 w 2166677"/>
                <a:gd name="connsiteY16" fmla="*/ 3001371 h 4730751"/>
                <a:gd name="connsiteX17" fmla="*/ 329989 w 2166677"/>
                <a:gd name="connsiteY17" fmla="*/ 2899013 h 4730751"/>
                <a:gd name="connsiteX18" fmla="*/ 179863 w 2166677"/>
                <a:gd name="connsiteY18" fmla="*/ 2783007 h 4730751"/>
                <a:gd name="connsiteX19" fmla="*/ 91153 w 2166677"/>
                <a:gd name="connsiteY19" fmla="*/ 2694297 h 4730751"/>
                <a:gd name="connsiteX20" fmla="*/ 0 w 2166677"/>
                <a:gd name="connsiteY20" fmla="*/ 2574658 h 4730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66677" h="4730751">
                  <a:moveTo>
                    <a:pt x="2015487" y="3955351"/>
                  </a:moveTo>
                  <a:lnTo>
                    <a:pt x="2166677" y="3977122"/>
                  </a:lnTo>
                  <a:lnTo>
                    <a:pt x="2166677" y="4730751"/>
                  </a:lnTo>
                  <a:lnTo>
                    <a:pt x="2015487" y="4730751"/>
                  </a:lnTo>
                  <a:close/>
                  <a:moveTo>
                    <a:pt x="0" y="0"/>
                  </a:moveTo>
                  <a:lnTo>
                    <a:pt x="2166677" y="0"/>
                  </a:lnTo>
                  <a:lnTo>
                    <a:pt x="2166677" y="2574592"/>
                  </a:lnTo>
                  <a:lnTo>
                    <a:pt x="2151965" y="2598762"/>
                  </a:lnTo>
                  <a:lnTo>
                    <a:pt x="2035959" y="2742064"/>
                  </a:lnTo>
                  <a:lnTo>
                    <a:pt x="1892657" y="2864894"/>
                  </a:lnTo>
                  <a:lnTo>
                    <a:pt x="1708412" y="2980900"/>
                  </a:lnTo>
                  <a:lnTo>
                    <a:pt x="1537815" y="3062786"/>
                  </a:lnTo>
                  <a:lnTo>
                    <a:pt x="1285332" y="3137849"/>
                  </a:lnTo>
                  <a:lnTo>
                    <a:pt x="1073792" y="3158320"/>
                  </a:lnTo>
                  <a:lnTo>
                    <a:pt x="875899" y="3137849"/>
                  </a:lnTo>
                  <a:lnTo>
                    <a:pt x="637063" y="3076434"/>
                  </a:lnTo>
                  <a:lnTo>
                    <a:pt x="480114" y="3001371"/>
                  </a:lnTo>
                  <a:lnTo>
                    <a:pt x="329989" y="2899013"/>
                  </a:lnTo>
                  <a:lnTo>
                    <a:pt x="179863" y="2783007"/>
                  </a:lnTo>
                  <a:lnTo>
                    <a:pt x="91153" y="2694297"/>
                  </a:lnTo>
                  <a:lnTo>
                    <a:pt x="0" y="2574658"/>
                  </a:lnTo>
                  <a:close/>
                </a:path>
              </a:pathLst>
            </a:custGeom>
          </p:spPr>
        </p:pic>
      </p:grpSp>
      <p:grpSp>
        <p:nvGrpSpPr>
          <p:cNvPr id="39" name="Group 38"/>
          <p:cNvGrpSpPr/>
          <p:nvPr/>
        </p:nvGrpSpPr>
        <p:grpSpPr>
          <a:xfrm rot="10800000">
            <a:off x="7385570" y="5247450"/>
            <a:ext cx="1291703" cy="854300"/>
            <a:chOff x="439442" y="5182516"/>
            <a:chExt cx="1291703" cy="854300"/>
          </a:xfrm>
        </p:grpSpPr>
        <p:cxnSp>
          <p:nvCxnSpPr>
            <p:cNvPr id="40" name="Straight Connector 39"/>
            <p:cNvCxnSpPr/>
            <p:nvPr/>
          </p:nvCxnSpPr>
          <p:spPr>
            <a:xfrm>
              <a:off x="448320" y="5459767"/>
              <a:ext cx="617000" cy="0"/>
            </a:xfrm>
            <a:prstGeom prst="line">
              <a:avLst/>
            </a:prstGeom>
            <a:ln w="76200">
              <a:solidFill>
                <a:srgbClr val="6E6D6D"/>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439442" y="5825230"/>
              <a:ext cx="617000" cy="0"/>
            </a:xfrm>
            <a:prstGeom prst="line">
              <a:avLst/>
            </a:prstGeom>
            <a:ln w="76200">
              <a:solidFill>
                <a:srgbClr val="6E6D6D"/>
              </a:solidFill>
            </a:ln>
          </p:spPr>
          <p:style>
            <a:lnRef idx="1">
              <a:schemeClr val="accent1"/>
            </a:lnRef>
            <a:fillRef idx="0">
              <a:schemeClr val="accent1"/>
            </a:fillRef>
            <a:effectRef idx="0">
              <a:schemeClr val="accent1"/>
            </a:effectRef>
            <a:fontRef idx="minor">
              <a:schemeClr val="tx1"/>
            </a:fontRef>
          </p:style>
        </p:cxnSp>
        <p:sp>
          <p:nvSpPr>
            <p:cNvPr id="42" name="Rounded Rectangle 41"/>
            <p:cNvSpPr/>
            <p:nvPr/>
          </p:nvSpPr>
          <p:spPr>
            <a:xfrm>
              <a:off x="802118" y="5182516"/>
              <a:ext cx="929027" cy="854300"/>
            </a:xfrm>
            <a:prstGeom prst="roundRect">
              <a:avLst>
                <a:gd name="adj" fmla="val 22646"/>
              </a:avLst>
            </a:prstGeom>
            <a:gradFill flip="none" rotWithShape="1">
              <a:gsLst>
                <a:gs pos="79000">
                  <a:schemeClr val="bg1">
                    <a:lumMod val="65000"/>
                  </a:schemeClr>
                </a:gs>
                <a:gs pos="0">
                  <a:srgbClr val="6E6D6D"/>
                </a:gs>
              </a:gsLst>
              <a:lin ang="2700000" scaled="1"/>
              <a:tileRect/>
            </a:gradFill>
            <a:ln w="76200">
              <a:solidFill>
                <a:srgbClr val="6E6D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Tree>
    <p:extLst>
      <p:ext uri="{BB962C8B-B14F-4D97-AF65-F5344CB8AC3E}">
        <p14:creationId xmlns:p14="http://schemas.microsoft.com/office/powerpoint/2010/main" val="1716459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100" fill="hold"/>
                                        <p:tgtEl>
                                          <p:spTgt spid="23"/>
                                        </p:tgtEl>
                                        <p:attrNameLst>
                                          <p:attrName>ppt_w</p:attrName>
                                        </p:attrNameLst>
                                      </p:cBhvr>
                                      <p:tavLst>
                                        <p:tav tm="0">
                                          <p:val>
                                            <p:fltVal val="0"/>
                                          </p:val>
                                        </p:tav>
                                        <p:tav tm="100000">
                                          <p:val>
                                            <p:strVal val="#ppt_w"/>
                                          </p:val>
                                        </p:tav>
                                      </p:tavLst>
                                    </p:anim>
                                    <p:anim calcmode="lin" valueType="num">
                                      <p:cBhvr>
                                        <p:cTn id="8" dur="1100" fill="hold"/>
                                        <p:tgtEl>
                                          <p:spTgt spid="23"/>
                                        </p:tgtEl>
                                        <p:attrNameLst>
                                          <p:attrName>ppt_h</p:attrName>
                                        </p:attrNameLst>
                                      </p:cBhvr>
                                      <p:tavLst>
                                        <p:tav tm="0">
                                          <p:val>
                                            <p:fltVal val="0"/>
                                          </p:val>
                                        </p:tav>
                                        <p:tav tm="100000">
                                          <p:val>
                                            <p:strVal val="#ppt_h"/>
                                          </p:val>
                                        </p:tav>
                                      </p:tavLst>
                                    </p:anim>
                                    <p:animEffect transition="in" filter="fade">
                                      <p:cBhvr>
                                        <p:cTn id="9" dur="1100"/>
                                        <p:tgtEl>
                                          <p:spTgt spid="23"/>
                                        </p:tgtEl>
                                      </p:cBhvr>
                                    </p:animEffect>
                                  </p:childTnLst>
                                </p:cTn>
                              </p:par>
                              <p:par>
                                <p:cTn id="10" presetID="31" presetClass="entr" presetSubtype="0" fill="hold" grpId="0" nodeType="withEffect">
                                  <p:stCondLst>
                                    <p:cond delay="0"/>
                                  </p:stCondLst>
                                  <p:childTnLst>
                                    <p:set>
                                      <p:cBhvr>
                                        <p:cTn id="11" dur="1" fill="hold">
                                          <p:stCondLst>
                                            <p:cond delay="0"/>
                                          </p:stCondLst>
                                        </p:cTn>
                                        <p:tgtEl>
                                          <p:spTgt spid="50"/>
                                        </p:tgtEl>
                                        <p:attrNameLst>
                                          <p:attrName>style.visibility</p:attrName>
                                        </p:attrNameLst>
                                      </p:cBhvr>
                                      <p:to>
                                        <p:strVal val="visible"/>
                                      </p:to>
                                    </p:set>
                                    <p:anim calcmode="lin" valueType="num">
                                      <p:cBhvr>
                                        <p:cTn id="12" dur="1000" fill="hold"/>
                                        <p:tgtEl>
                                          <p:spTgt spid="50"/>
                                        </p:tgtEl>
                                        <p:attrNameLst>
                                          <p:attrName>ppt_w</p:attrName>
                                        </p:attrNameLst>
                                      </p:cBhvr>
                                      <p:tavLst>
                                        <p:tav tm="0">
                                          <p:val>
                                            <p:fltVal val="0"/>
                                          </p:val>
                                        </p:tav>
                                        <p:tav tm="100000">
                                          <p:val>
                                            <p:strVal val="#ppt_w"/>
                                          </p:val>
                                        </p:tav>
                                      </p:tavLst>
                                    </p:anim>
                                    <p:anim calcmode="lin" valueType="num">
                                      <p:cBhvr>
                                        <p:cTn id="13" dur="1000" fill="hold"/>
                                        <p:tgtEl>
                                          <p:spTgt spid="50"/>
                                        </p:tgtEl>
                                        <p:attrNameLst>
                                          <p:attrName>ppt_h</p:attrName>
                                        </p:attrNameLst>
                                      </p:cBhvr>
                                      <p:tavLst>
                                        <p:tav tm="0">
                                          <p:val>
                                            <p:fltVal val="0"/>
                                          </p:val>
                                        </p:tav>
                                        <p:tav tm="100000">
                                          <p:val>
                                            <p:strVal val="#ppt_h"/>
                                          </p:val>
                                        </p:tav>
                                      </p:tavLst>
                                    </p:anim>
                                    <p:anim calcmode="lin" valueType="num">
                                      <p:cBhvr>
                                        <p:cTn id="14" dur="1000" fill="hold"/>
                                        <p:tgtEl>
                                          <p:spTgt spid="50"/>
                                        </p:tgtEl>
                                        <p:attrNameLst>
                                          <p:attrName>style.rotation</p:attrName>
                                        </p:attrNameLst>
                                      </p:cBhvr>
                                      <p:tavLst>
                                        <p:tav tm="0">
                                          <p:val>
                                            <p:fltVal val="90"/>
                                          </p:val>
                                        </p:tav>
                                        <p:tav tm="100000">
                                          <p:val>
                                            <p:fltVal val="0"/>
                                          </p:val>
                                        </p:tav>
                                      </p:tavLst>
                                    </p:anim>
                                    <p:animEffect transition="in" filter="fade">
                                      <p:cBhvr>
                                        <p:cTn id="15" dur="1000"/>
                                        <p:tgtEl>
                                          <p:spTgt spid="50"/>
                                        </p:tgtEl>
                                      </p:cBhvr>
                                    </p:animEffect>
                                  </p:childTnLst>
                                </p:cTn>
                              </p:par>
                              <p:par>
                                <p:cTn id="16" presetID="31" presetClass="entr" presetSubtype="0" fill="hold" grpId="0" nodeType="withEffect">
                                  <p:stCondLst>
                                    <p:cond delay="0"/>
                                  </p:stCondLst>
                                  <p:childTnLst>
                                    <p:set>
                                      <p:cBhvr>
                                        <p:cTn id="17" dur="1" fill="hold">
                                          <p:stCondLst>
                                            <p:cond delay="0"/>
                                          </p:stCondLst>
                                        </p:cTn>
                                        <p:tgtEl>
                                          <p:spTgt spid="49"/>
                                        </p:tgtEl>
                                        <p:attrNameLst>
                                          <p:attrName>style.visibility</p:attrName>
                                        </p:attrNameLst>
                                      </p:cBhvr>
                                      <p:to>
                                        <p:strVal val="visible"/>
                                      </p:to>
                                    </p:set>
                                    <p:anim calcmode="lin" valueType="num">
                                      <p:cBhvr>
                                        <p:cTn id="18" dur="1000" fill="hold"/>
                                        <p:tgtEl>
                                          <p:spTgt spid="49"/>
                                        </p:tgtEl>
                                        <p:attrNameLst>
                                          <p:attrName>ppt_w</p:attrName>
                                        </p:attrNameLst>
                                      </p:cBhvr>
                                      <p:tavLst>
                                        <p:tav tm="0">
                                          <p:val>
                                            <p:fltVal val="0"/>
                                          </p:val>
                                        </p:tav>
                                        <p:tav tm="100000">
                                          <p:val>
                                            <p:strVal val="#ppt_w"/>
                                          </p:val>
                                        </p:tav>
                                      </p:tavLst>
                                    </p:anim>
                                    <p:anim calcmode="lin" valueType="num">
                                      <p:cBhvr>
                                        <p:cTn id="19" dur="1000" fill="hold"/>
                                        <p:tgtEl>
                                          <p:spTgt spid="49"/>
                                        </p:tgtEl>
                                        <p:attrNameLst>
                                          <p:attrName>ppt_h</p:attrName>
                                        </p:attrNameLst>
                                      </p:cBhvr>
                                      <p:tavLst>
                                        <p:tav tm="0">
                                          <p:val>
                                            <p:fltVal val="0"/>
                                          </p:val>
                                        </p:tav>
                                        <p:tav tm="100000">
                                          <p:val>
                                            <p:strVal val="#ppt_h"/>
                                          </p:val>
                                        </p:tav>
                                      </p:tavLst>
                                    </p:anim>
                                    <p:anim calcmode="lin" valueType="num">
                                      <p:cBhvr>
                                        <p:cTn id="20" dur="1000" fill="hold"/>
                                        <p:tgtEl>
                                          <p:spTgt spid="49"/>
                                        </p:tgtEl>
                                        <p:attrNameLst>
                                          <p:attrName>style.rotation</p:attrName>
                                        </p:attrNameLst>
                                      </p:cBhvr>
                                      <p:tavLst>
                                        <p:tav tm="0">
                                          <p:val>
                                            <p:fltVal val="90"/>
                                          </p:val>
                                        </p:tav>
                                        <p:tav tm="100000">
                                          <p:val>
                                            <p:fltVal val="0"/>
                                          </p:val>
                                        </p:tav>
                                      </p:tavLst>
                                    </p:anim>
                                    <p:animEffect transition="in" filter="fade">
                                      <p:cBhvr>
                                        <p:cTn id="21" dur="1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ounded Rectangle 45"/>
          <p:cNvSpPr/>
          <p:nvPr/>
        </p:nvSpPr>
        <p:spPr>
          <a:xfrm>
            <a:off x="426344" y="3374051"/>
            <a:ext cx="8262150" cy="3041498"/>
          </a:xfrm>
          <a:prstGeom prst="roundRect">
            <a:avLst>
              <a:gd name="adj" fmla="val 5261"/>
            </a:avLst>
          </a:prstGeom>
          <a:gradFill flip="none" rotWithShape="1">
            <a:gsLst>
              <a:gs pos="22134">
                <a:srgbClr val="A2D5B0"/>
              </a:gs>
              <a:gs pos="83000">
                <a:schemeClr val="bg1">
                  <a:alpha val="0"/>
                </a:schemeClr>
              </a:gs>
              <a:gs pos="0">
                <a:srgbClr val="85BD33"/>
              </a:gs>
              <a:gs pos="62000">
                <a:schemeClr val="bg1">
                  <a:alpha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7" name="Picture 46"/>
          <p:cNvPicPr>
            <a:picLocks noChangeAspect="1"/>
          </p:cNvPicPr>
          <p:nvPr/>
        </p:nvPicPr>
        <p:blipFill rotWithShape="1">
          <a:blip r:embed="rId3"/>
          <a:srcRect l="68561" t="14577" r="6521" b="14629"/>
          <a:stretch/>
        </p:blipFill>
        <p:spPr>
          <a:xfrm rot="5400000">
            <a:off x="3738105" y="1467329"/>
            <a:ext cx="1634293" cy="8262147"/>
          </a:xfrm>
          <a:prstGeom prst="rect">
            <a:avLst/>
          </a:prstGeom>
        </p:spPr>
      </p:pic>
      <p:sp>
        <p:nvSpPr>
          <p:cNvPr id="2" name="Title 1"/>
          <p:cNvSpPr>
            <a:spLocks noGrp="1"/>
          </p:cNvSpPr>
          <p:nvPr>
            <p:ph type="title"/>
          </p:nvPr>
        </p:nvSpPr>
        <p:spPr/>
        <p:txBody>
          <a:bodyPr/>
          <a:lstStyle/>
          <a:p>
            <a:r>
              <a:rPr lang="en-GB" dirty="0">
                <a:solidFill>
                  <a:srgbClr val="BF0A2A"/>
                </a:solidFill>
              </a:rPr>
              <a:t> Ha Long Bay, Vietnam</a:t>
            </a:r>
            <a:endParaRPr lang="en-GB" dirty="0">
              <a:solidFill>
                <a:srgbClr val="643C90"/>
              </a:solidFill>
            </a:endParaRPr>
          </a:p>
        </p:txBody>
      </p:sp>
      <p:sp>
        <p:nvSpPr>
          <p:cNvPr id="49" name="Teardrop 48"/>
          <p:cNvSpPr/>
          <p:nvPr/>
        </p:nvSpPr>
        <p:spPr>
          <a:xfrm rot="12364142">
            <a:off x="929388" y="1223241"/>
            <a:ext cx="726733" cy="726733"/>
          </a:xfrm>
          <a:prstGeom prst="teardrop">
            <a:avLst>
              <a:gd name="adj" fmla="val 91489"/>
            </a:avLst>
          </a:prstGeom>
          <a:solidFill>
            <a:srgbClr val="85BD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rcRect l="7974" t="4559" r="29178" b="1500"/>
          <a:stretch>
            <a:fillRect/>
          </a:stretch>
        </p:blipFill>
        <p:spPr>
          <a:xfrm>
            <a:off x="631413" y="2081981"/>
            <a:ext cx="4204364" cy="4179804"/>
          </a:xfrm>
          <a:custGeom>
            <a:avLst/>
            <a:gdLst>
              <a:gd name="connsiteX0" fmla="*/ 2141827 w 4204364"/>
              <a:gd name="connsiteY0" fmla="*/ 588 h 4179804"/>
              <a:gd name="connsiteX1" fmla="*/ 4173418 w 4204364"/>
              <a:gd name="connsiteY1" fmla="*/ 1927964 h 4179804"/>
              <a:gd name="connsiteX2" fmla="*/ 4144247 w 4204364"/>
              <a:gd name="connsiteY2" fmla="*/ 3847932 h 4179804"/>
              <a:gd name="connsiteX3" fmla="*/ 2251843 w 4204364"/>
              <a:gd name="connsiteY3" fmla="*/ 4173417 h 4179804"/>
              <a:gd name="connsiteX4" fmla="*/ 6388 w 4204364"/>
              <a:gd name="connsiteY4" fmla="*/ 2251842 h 4179804"/>
              <a:gd name="connsiteX5" fmla="*/ 1927964 w 4204364"/>
              <a:gd name="connsiteY5" fmla="*/ 6387 h 4179804"/>
              <a:gd name="connsiteX6" fmla="*/ 1927964 w 4204364"/>
              <a:gd name="connsiteY6" fmla="*/ 6388 h 4179804"/>
              <a:gd name="connsiteX7" fmla="*/ 2141827 w 4204364"/>
              <a:gd name="connsiteY7" fmla="*/ 588 h 4179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04364" h="4179804">
                <a:moveTo>
                  <a:pt x="2141827" y="588"/>
                </a:moveTo>
                <a:cubicBezTo>
                  <a:pt x="3200745" y="25625"/>
                  <a:pt x="4089572" y="849189"/>
                  <a:pt x="4173418" y="1927964"/>
                </a:cubicBezTo>
                <a:cubicBezTo>
                  <a:pt x="4222804" y="2563358"/>
                  <a:pt x="4213080" y="3203348"/>
                  <a:pt x="4144247" y="3847932"/>
                </a:cubicBezTo>
                <a:cubicBezTo>
                  <a:pt x="3518040" y="4015536"/>
                  <a:pt x="2887238" y="4124032"/>
                  <a:pt x="2251843" y="4173417"/>
                </a:cubicBezTo>
                <a:cubicBezTo>
                  <a:pt x="1101149" y="4262854"/>
                  <a:pt x="95825" y="3402535"/>
                  <a:pt x="6388" y="2251842"/>
                </a:cubicBezTo>
                <a:cubicBezTo>
                  <a:pt x="-83049" y="1101148"/>
                  <a:pt x="777270" y="95824"/>
                  <a:pt x="1927964" y="6387"/>
                </a:cubicBezTo>
                <a:lnTo>
                  <a:pt x="1927964" y="6388"/>
                </a:lnTo>
                <a:cubicBezTo>
                  <a:pt x="1999882" y="798"/>
                  <a:pt x="2071233" y="-1082"/>
                  <a:pt x="2141827" y="588"/>
                </a:cubicBezTo>
                <a:close/>
              </a:path>
            </a:pathLst>
          </a:custGeom>
        </p:spPr>
      </p:pic>
      <p:sp>
        <p:nvSpPr>
          <p:cNvPr id="50" name="Teardrop 49"/>
          <p:cNvSpPr/>
          <p:nvPr/>
        </p:nvSpPr>
        <p:spPr>
          <a:xfrm rot="18322391">
            <a:off x="551043" y="1948690"/>
            <a:ext cx="643866" cy="643866"/>
          </a:xfrm>
          <a:prstGeom prst="teardrop">
            <a:avLst>
              <a:gd name="adj" fmla="val 91489"/>
            </a:avLst>
          </a:prstGeom>
          <a:solidFill>
            <a:srgbClr val="009640">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ed Rectangle 6"/>
          <p:cNvSpPr/>
          <p:nvPr/>
        </p:nvSpPr>
        <p:spPr>
          <a:xfrm>
            <a:off x="3285816" y="1448528"/>
            <a:ext cx="5141407" cy="1865206"/>
          </a:xfrm>
          <a:prstGeom prst="roundRect">
            <a:avLst>
              <a:gd name="adj" fmla="val 12860"/>
            </a:avLst>
          </a:prstGeom>
          <a:solidFill>
            <a:srgbClr val="DDDDDD"/>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spcBef>
                <a:spcPct val="0"/>
              </a:spcBef>
              <a:buFontTx/>
              <a:buNone/>
            </a:pPr>
            <a:r>
              <a:rPr lang="en-GB" altLang="en-US" dirty="0">
                <a:solidFill>
                  <a:schemeClr val="tx1">
                    <a:lumMod val="75000"/>
                    <a:lumOff val="25000"/>
                  </a:schemeClr>
                </a:solidFill>
              </a:rPr>
              <a:t>Look at Ha Long Bay in Vietnam. It is a beautiful bay with many islands and cliffs made from limestone and covered in different types of plants. The wind and waves have made these unusual looking islands over many years. </a:t>
            </a:r>
            <a:r>
              <a:rPr lang="en-GB" altLang="en-US" b="1" dirty="0">
                <a:solidFill>
                  <a:schemeClr val="tx1">
                    <a:lumMod val="75000"/>
                    <a:lumOff val="25000"/>
                  </a:schemeClr>
                </a:solidFill>
              </a:rPr>
              <a:t>Souvenir selfie!</a:t>
            </a:r>
          </a:p>
        </p:txBody>
      </p:sp>
      <p:grpSp>
        <p:nvGrpSpPr>
          <p:cNvPr id="5" name="Group 4"/>
          <p:cNvGrpSpPr/>
          <p:nvPr/>
        </p:nvGrpSpPr>
        <p:grpSpPr>
          <a:xfrm>
            <a:off x="5396873" y="3148852"/>
            <a:ext cx="3090203" cy="3791380"/>
            <a:chOff x="4974539" y="3169324"/>
            <a:chExt cx="3090203" cy="3791380"/>
          </a:xfrm>
        </p:grpSpPr>
        <p:sp>
          <p:nvSpPr>
            <p:cNvPr id="21" name="Oval 20"/>
            <p:cNvSpPr/>
            <p:nvPr/>
          </p:nvSpPr>
          <p:spPr>
            <a:xfrm>
              <a:off x="4974539" y="3169324"/>
              <a:ext cx="2891541" cy="2891541"/>
            </a:xfrm>
            <a:prstGeom prst="ellipse">
              <a:avLst/>
            </a:prstGeom>
            <a:gradFill>
              <a:gsLst>
                <a:gs pos="50000">
                  <a:schemeClr val="bg1">
                    <a:lumMod val="85000"/>
                  </a:schemeClr>
                </a:gs>
                <a:gs pos="100000">
                  <a:schemeClr val="tx1">
                    <a:lumMod val="75000"/>
                    <a:lumOff val="25000"/>
                  </a:schemeClr>
                </a:gs>
                <a:gs pos="0">
                  <a:schemeClr val="tx1">
                    <a:lumMod val="75000"/>
                    <a:lumOff val="25000"/>
                  </a:schemeClr>
                </a:gs>
              </a:gsLst>
              <a:lin ang="16200000" scaled="1"/>
            </a:gradFill>
            <a:ln w="1270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5313191" y="3454816"/>
              <a:ext cx="2751551" cy="3505888"/>
            </a:xfrm>
            <a:custGeom>
              <a:avLst/>
              <a:gdLst>
                <a:gd name="connsiteX0" fmla="*/ 0 w 2751551"/>
                <a:gd name="connsiteY0" fmla="*/ 3282228 h 3505888"/>
                <a:gd name="connsiteX1" fmla="*/ 9436 w 2751551"/>
                <a:gd name="connsiteY1" fmla="*/ 3505542 h 3505888"/>
                <a:gd name="connsiteX2" fmla="*/ 15722 w 2751551"/>
                <a:gd name="connsiteY2" fmla="*/ 3505888 h 3505888"/>
                <a:gd name="connsiteX3" fmla="*/ 0 w 2751551"/>
                <a:gd name="connsiteY3" fmla="*/ 3505888 h 3505888"/>
                <a:gd name="connsiteX4" fmla="*/ 0 w 2751551"/>
                <a:gd name="connsiteY4" fmla="*/ 0 h 3505888"/>
                <a:gd name="connsiteX5" fmla="*/ 2751551 w 2751551"/>
                <a:gd name="connsiteY5" fmla="*/ 0 h 3505888"/>
                <a:gd name="connsiteX6" fmla="*/ 2751551 w 2751551"/>
                <a:gd name="connsiteY6" fmla="*/ 3505888 h 3505888"/>
                <a:gd name="connsiteX7" fmla="*/ 1754349 w 2751551"/>
                <a:gd name="connsiteY7" fmla="*/ 3505888 h 3505888"/>
                <a:gd name="connsiteX8" fmla="*/ 1981537 w 2751551"/>
                <a:gd name="connsiteY8" fmla="*/ 3437303 h 3505888"/>
                <a:gd name="connsiteX9" fmla="*/ 2493328 w 2751551"/>
                <a:gd name="connsiteY9" fmla="*/ 3068814 h 3505888"/>
                <a:gd name="connsiteX10" fmla="*/ 2568391 w 2751551"/>
                <a:gd name="connsiteY10" fmla="*/ 2413721 h 3505888"/>
                <a:gd name="connsiteX11" fmla="*/ 1974713 w 2751551"/>
                <a:gd name="connsiteY11" fmla="*/ 2243124 h 3505888"/>
                <a:gd name="connsiteX12" fmla="*/ 1906474 w 2751551"/>
                <a:gd name="connsiteY12" fmla="*/ 2290891 h 3505888"/>
                <a:gd name="connsiteX13" fmla="*/ 1763173 w 2751551"/>
                <a:gd name="connsiteY13" fmla="*/ 2372778 h 3505888"/>
                <a:gd name="connsiteX14" fmla="*/ 1626695 w 2751551"/>
                <a:gd name="connsiteY14" fmla="*/ 2427369 h 3505888"/>
                <a:gd name="connsiteX15" fmla="*/ 1421979 w 2751551"/>
                <a:gd name="connsiteY15" fmla="*/ 2481960 h 3505888"/>
                <a:gd name="connsiteX16" fmla="*/ 1224086 w 2751551"/>
                <a:gd name="connsiteY16" fmla="*/ 2502432 h 3505888"/>
                <a:gd name="connsiteX17" fmla="*/ 1046665 w 2751551"/>
                <a:gd name="connsiteY17" fmla="*/ 2509256 h 3505888"/>
                <a:gd name="connsiteX18" fmla="*/ 855597 w 2751551"/>
                <a:gd name="connsiteY18" fmla="*/ 2481960 h 3505888"/>
                <a:gd name="connsiteX19" fmla="*/ 678176 w 2751551"/>
                <a:gd name="connsiteY19" fmla="*/ 2454664 h 3505888"/>
                <a:gd name="connsiteX20" fmla="*/ 528051 w 2751551"/>
                <a:gd name="connsiteY20" fmla="*/ 2420545 h 3505888"/>
                <a:gd name="connsiteX21" fmla="*/ 405221 w 2751551"/>
                <a:gd name="connsiteY21" fmla="*/ 2365954 h 3505888"/>
                <a:gd name="connsiteX22" fmla="*/ 316510 w 2751551"/>
                <a:gd name="connsiteY22" fmla="*/ 2297715 h 3505888"/>
                <a:gd name="connsiteX23" fmla="*/ 220976 w 2751551"/>
                <a:gd name="connsiteY23" fmla="*/ 2215829 h 3505888"/>
                <a:gd name="connsiteX24" fmla="*/ 132265 w 2751551"/>
                <a:gd name="connsiteY24" fmla="*/ 2168061 h 3505888"/>
                <a:gd name="connsiteX25" fmla="*/ 0 w 2751551"/>
                <a:gd name="connsiteY25" fmla="*/ 2345793 h 3505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751551" h="3505888">
                  <a:moveTo>
                    <a:pt x="0" y="3282228"/>
                  </a:moveTo>
                  <a:lnTo>
                    <a:pt x="9436" y="3505542"/>
                  </a:lnTo>
                  <a:lnTo>
                    <a:pt x="15722" y="3505888"/>
                  </a:lnTo>
                  <a:lnTo>
                    <a:pt x="0" y="3505888"/>
                  </a:lnTo>
                  <a:close/>
                  <a:moveTo>
                    <a:pt x="0" y="0"/>
                  </a:moveTo>
                  <a:lnTo>
                    <a:pt x="2751551" y="0"/>
                  </a:lnTo>
                  <a:lnTo>
                    <a:pt x="2751551" y="3505888"/>
                  </a:lnTo>
                  <a:lnTo>
                    <a:pt x="1754349" y="3505888"/>
                  </a:lnTo>
                  <a:lnTo>
                    <a:pt x="1981537" y="3437303"/>
                  </a:lnTo>
                  <a:lnTo>
                    <a:pt x="2493328" y="3068814"/>
                  </a:lnTo>
                  <a:lnTo>
                    <a:pt x="2568391" y="2413721"/>
                  </a:lnTo>
                  <a:lnTo>
                    <a:pt x="1974713" y="2243124"/>
                  </a:lnTo>
                  <a:lnTo>
                    <a:pt x="1906474" y="2290891"/>
                  </a:lnTo>
                  <a:lnTo>
                    <a:pt x="1763173" y="2372778"/>
                  </a:lnTo>
                  <a:lnTo>
                    <a:pt x="1626695" y="2427369"/>
                  </a:lnTo>
                  <a:lnTo>
                    <a:pt x="1421979" y="2481960"/>
                  </a:lnTo>
                  <a:lnTo>
                    <a:pt x="1224086" y="2502432"/>
                  </a:lnTo>
                  <a:lnTo>
                    <a:pt x="1046665" y="2509256"/>
                  </a:lnTo>
                  <a:lnTo>
                    <a:pt x="855597" y="2481960"/>
                  </a:lnTo>
                  <a:lnTo>
                    <a:pt x="678176" y="2454664"/>
                  </a:lnTo>
                  <a:lnTo>
                    <a:pt x="528051" y="2420545"/>
                  </a:lnTo>
                  <a:lnTo>
                    <a:pt x="405221" y="2365954"/>
                  </a:lnTo>
                  <a:lnTo>
                    <a:pt x="316510" y="2297715"/>
                  </a:lnTo>
                  <a:lnTo>
                    <a:pt x="220976" y="2215829"/>
                  </a:lnTo>
                  <a:lnTo>
                    <a:pt x="132265" y="2168061"/>
                  </a:lnTo>
                  <a:lnTo>
                    <a:pt x="0" y="2345793"/>
                  </a:lnTo>
                  <a:close/>
                </a:path>
              </a:pathLst>
            </a:custGeom>
          </p:spPr>
        </p:pic>
      </p:grpSp>
      <p:sp>
        <p:nvSpPr>
          <p:cNvPr id="24" name="Teardrop 23"/>
          <p:cNvSpPr/>
          <p:nvPr/>
        </p:nvSpPr>
        <p:spPr>
          <a:xfrm rot="10800000">
            <a:off x="6839691" y="5576001"/>
            <a:ext cx="726733" cy="726733"/>
          </a:xfrm>
          <a:prstGeom prst="teardrop">
            <a:avLst>
              <a:gd name="adj" fmla="val 91489"/>
            </a:avLst>
          </a:prstGeom>
          <a:solidFill>
            <a:srgbClr val="BF0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ardrop 24"/>
          <p:cNvSpPr/>
          <p:nvPr/>
        </p:nvSpPr>
        <p:spPr>
          <a:xfrm rot="6454456">
            <a:off x="6311428" y="5682829"/>
            <a:ext cx="472677" cy="472677"/>
          </a:xfrm>
          <a:prstGeom prst="teardrop">
            <a:avLst>
              <a:gd name="adj" fmla="val 91489"/>
            </a:avLst>
          </a:prstGeom>
          <a:solidFill>
            <a:srgbClr val="BF0A2A">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4216075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1300" fill="hold"/>
                                        <p:tgtEl>
                                          <p:spTgt spid="31"/>
                                        </p:tgtEl>
                                        <p:attrNameLst>
                                          <p:attrName>ppt_w</p:attrName>
                                        </p:attrNameLst>
                                      </p:cBhvr>
                                      <p:tavLst>
                                        <p:tav tm="0">
                                          <p:val>
                                            <p:fltVal val="0"/>
                                          </p:val>
                                        </p:tav>
                                        <p:tav tm="100000">
                                          <p:val>
                                            <p:strVal val="#ppt_w"/>
                                          </p:val>
                                        </p:tav>
                                      </p:tavLst>
                                    </p:anim>
                                    <p:anim calcmode="lin" valueType="num">
                                      <p:cBhvr>
                                        <p:cTn id="8" dur="1300" fill="hold"/>
                                        <p:tgtEl>
                                          <p:spTgt spid="31"/>
                                        </p:tgtEl>
                                        <p:attrNameLst>
                                          <p:attrName>ppt_h</p:attrName>
                                        </p:attrNameLst>
                                      </p:cBhvr>
                                      <p:tavLst>
                                        <p:tav tm="0">
                                          <p:val>
                                            <p:fltVal val="0"/>
                                          </p:val>
                                        </p:tav>
                                        <p:tav tm="100000">
                                          <p:val>
                                            <p:strVal val="#ppt_h"/>
                                          </p:val>
                                        </p:tav>
                                      </p:tavLst>
                                    </p:anim>
                                    <p:animEffect transition="in" filter="fade">
                                      <p:cBhvr>
                                        <p:cTn id="9" dur="1300"/>
                                        <p:tgtEl>
                                          <p:spTgt spid="3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0"/>
                                        </p:tgtEl>
                                        <p:attrNameLst>
                                          <p:attrName>style.visibility</p:attrName>
                                        </p:attrNameLst>
                                      </p:cBhvr>
                                      <p:to>
                                        <p:strVal val="visible"/>
                                      </p:to>
                                    </p:set>
                                    <p:anim calcmode="lin" valueType="num">
                                      <p:cBhvr>
                                        <p:cTn id="12" dur="500" fill="hold"/>
                                        <p:tgtEl>
                                          <p:spTgt spid="50"/>
                                        </p:tgtEl>
                                        <p:attrNameLst>
                                          <p:attrName>ppt_w</p:attrName>
                                        </p:attrNameLst>
                                      </p:cBhvr>
                                      <p:tavLst>
                                        <p:tav tm="0">
                                          <p:val>
                                            <p:fltVal val="0"/>
                                          </p:val>
                                        </p:tav>
                                        <p:tav tm="100000">
                                          <p:val>
                                            <p:strVal val="#ppt_w"/>
                                          </p:val>
                                        </p:tav>
                                      </p:tavLst>
                                    </p:anim>
                                    <p:anim calcmode="lin" valueType="num">
                                      <p:cBhvr>
                                        <p:cTn id="13" dur="500" fill="hold"/>
                                        <p:tgtEl>
                                          <p:spTgt spid="50"/>
                                        </p:tgtEl>
                                        <p:attrNameLst>
                                          <p:attrName>ppt_h</p:attrName>
                                        </p:attrNameLst>
                                      </p:cBhvr>
                                      <p:tavLst>
                                        <p:tav tm="0">
                                          <p:val>
                                            <p:fltVal val="0"/>
                                          </p:val>
                                        </p:tav>
                                        <p:tav tm="100000">
                                          <p:val>
                                            <p:strVal val="#ppt_h"/>
                                          </p:val>
                                        </p:tav>
                                      </p:tavLst>
                                    </p:anim>
                                    <p:animEffect transition="in" filter="fade">
                                      <p:cBhvr>
                                        <p:cTn id="14" dur="500"/>
                                        <p:tgtEl>
                                          <p:spTgt spid="5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9"/>
                                        </p:tgtEl>
                                        <p:attrNameLst>
                                          <p:attrName>style.visibility</p:attrName>
                                        </p:attrNameLst>
                                      </p:cBhvr>
                                      <p:to>
                                        <p:strVal val="visible"/>
                                      </p:to>
                                    </p:set>
                                    <p:anim calcmode="lin" valueType="num">
                                      <p:cBhvr>
                                        <p:cTn id="17" dur="500" fill="hold"/>
                                        <p:tgtEl>
                                          <p:spTgt spid="49"/>
                                        </p:tgtEl>
                                        <p:attrNameLst>
                                          <p:attrName>ppt_w</p:attrName>
                                        </p:attrNameLst>
                                      </p:cBhvr>
                                      <p:tavLst>
                                        <p:tav tm="0">
                                          <p:val>
                                            <p:fltVal val="0"/>
                                          </p:val>
                                        </p:tav>
                                        <p:tav tm="100000">
                                          <p:val>
                                            <p:strVal val="#ppt_w"/>
                                          </p:val>
                                        </p:tav>
                                      </p:tavLst>
                                    </p:anim>
                                    <p:anim calcmode="lin" valueType="num">
                                      <p:cBhvr>
                                        <p:cTn id="18" dur="500" fill="hold"/>
                                        <p:tgtEl>
                                          <p:spTgt spid="49"/>
                                        </p:tgtEl>
                                        <p:attrNameLst>
                                          <p:attrName>ppt_h</p:attrName>
                                        </p:attrNameLst>
                                      </p:cBhvr>
                                      <p:tavLst>
                                        <p:tav tm="0">
                                          <p:val>
                                            <p:fltVal val="0"/>
                                          </p:val>
                                        </p:tav>
                                        <p:tav tm="100000">
                                          <p:val>
                                            <p:strVal val="#ppt_h"/>
                                          </p:val>
                                        </p:tav>
                                      </p:tavLst>
                                    </p:anim>
                                    <p:animEffect transition="in" filter="fade">
                                      <p:cBhvr>
                                        <p:cTn id="19"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ounded Rectangle 45"/>
          <p:cNvSpPr/>
          <p:nvPr/>
        </p:nvSpPr>
        <p:spPr>
          <a:xfrm>
            <a:off x="426344" y="3374051"/>
            <a:ext cx="8262150" cy="3041498"/>
          </a:xfrm>
          <a:prstGeom prst="roundRect">
            <a:avLst>
              <a:gd name="adj" fmla="val 5261"/>
            </a:avLst>
          </a:prstGeom>
          <a:gradFill flip="none" rotWithShape="1">
            <a:gsLst>
              <a:gs pos="22134">
                <a:srgbClr val="A2D5B0"/>
              </a:gs>
              <a:gs pos="83000">
                <a:schemeClr val="bg1">
                  <a:alpha val="0"/>
                </a:schemeClr>
              </a:gs>
              <a:gs pos="0">
                <a:srgbClr val="85BD33"/>
              </a:gs>
              <a:gs pos="62000">
                <a:schemeClr val="bg1">
                  <a:alpha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7" name="Picture 46"/>
          <p:cNvPicPr>
            <a:picLocks noChangeAspect="1"/>
          </p:cNvPicPr>
          <p:nvPr/>
        </p:nvPicPr>
        <p:blipFill rotWithShape="1">
          <a:blip r:embed="rId3"/>
          <a:srcRect l="68561" t="14577" r="6521" b="14629"/>
          <a:stretch/>
        </p:blipFill>
        <p:spPr>
          <a:xfrm rot="5400000">
            <a:off x="3738105" y="1467329"/>
            <a:ext cx="1634293" cy="8262147"/>
          </a:xfrm>
          <a:prstGeom prst="rect">
            <a:avLst/>
          </a:prstGeom>
        </p:spPr>
      </p:pic>
      <p:sp>
        <p:nvSpPr>
          <p:cNvPr id="2" name="Title 1"/>
          <p:cNvSpPr>
            <a:spLocks noGrp="1"/>
          </p:cNvSpPr>
          <p:nvPr>
            <p:ph type="title"/>
          </p:nvPr>
        </p:nvSpPr>
        <p:spPr/>
        <p:txBody>
          <a:bodyPr/>
          <a:lstStyle/>
          <a:p>
            <a:r>
              <a:rPr lang="en-GB" sz="3600" dirty="0" err="1">
                <a:solidFill>
                  <a:srgbClr val="BF0A2A"/>
                </a:solidFill>
              </a:rPr>
              <a:t>Hagia</a:t>
            </a:r>
            <a:r>
              <a:rPr lang="en-GB" sz="3600" dirty="0">
                <a:solidFill>
                  <a:srgbClr val="BF0A2A"/>
                </a:solidFill>
              </a:rPr>
              <a:t> Sophia Museum, Turkey</a:t>
            </a:r>
            <a:endParaRPr lang="en-GB" sz="3600" dirty="0">
              <a:solidFill>
                <a:srgbClr val="643C90"/>
              </a:solidFill>
            </a:endParaRPr>
          </a:p>
        </p:txBody>
      </p:sp>
      <p:sp>
        <p:nvSpPr>
          <p:cNvPr id="43" name="Oval 42"/>
          <p:cNvSpPr/>
          <p:nvPr/>
        </p:nvSpPr>
        <p:spPr>
          <a:xfrm>
            <a:off x="5090690" y="1714931"/>
            <a:ext cx="2729608" cy="2729608"/>
          </a:xfrm>
          <a:prstGeom prst="ellipse">
            <a:avLst/>
          </a:prstGeom>
          <a:gradFill>
            <a:gsLst>
              <a:gs pos="50000">
                <a:schemeClr val="bg1">
                  <a:lumMod val="85000"/>
                </a:schemeClr>
              </a:gs>
              <a:gs pos="100000">
                <a:schemeClr val="tx1">
                  <a:lumMod val="75000"/>
                  <a:lumOff val="25000"/>
                </a:schemeClr>
              </a:gs>
              <a:gs pos="0">
                <a:schemeClr val="tx1">
                  <a:lumMod val="75000"/>
                  <a:lumOff val="25000"/>
                </a:schemeClr>
              </a:gs>
            </a:gsLst>
            <a:lin ang="16200000" scaled="1"/>
          </a:gradFill>
          <a:ln w="1270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Teardrop 48"/>
          <p:cNvSpPr/>
          <p:nvPr/>
        </p:nvSpPr>
        <p:spPr>
          <a:xfrm rot="12364142">
            <a:off x="929388" y="1223241"/>
            <a:ext cx="726733" cy="726733"/>
          </a:xfrm>
          <a:prstGeom prst="teardrop">
            <a:avLst>
              <a:gd name="adj" fmla="val 91489"/>
            </a:avLst>
          </a:prstGeom>
          <a:solidFill>
            <a:srgbClr val="85BD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rcRect l="13907" t="2415" r="26095" b="999"/>
          <a:stretch>
            <a:fillRect/>
          </a:stretch>
        </p:blipFill>
        <p:spPr>
          <a:xfrm>
            <a:off x="727775" y="1335442"/>
            <a:ext cx="4137191" cy="4707147"/>
          </a:xfrm>
          <a:custGeom>
            <a:avLst/>
            <a:gdLst>
              <a:gd name="connsiteX0" fmla="*/ 1621048 w 4137191"/>
              <a:gd name="connsiteY0" fmla="*/ 0 h 4707147"/>
              <a:gd name="connsiteX1" fmla="*/ 3266009 w 4137191"/>
              <a:gd name="connsiteY1" fmla="*/ 951956 h 4707147"/>
              <a:gd name="connsiteX2" fmla="*/ 3755192 w 4137191"/>
              <a:gd name="connsiteY2" fmla="*/ 3835965 h 4707147"/>
              <a:gd name="connsiteX3" fmla="*/ 871183 w 4137191"/>
              <a:gd name="connsiteY3" fmla="*/ 4325147 h 4707147"/>
              <a:gd name="connsiteX4" fmla="*/ 382001 w 4137191"/>
              <a:gd name="connsiteY4" fmla="*/ 1441138 h 4707147"/>
              <a:gd name="connsiteX5" fmla="*/ 1621048 w 4137191"/>
              <a:gd name="connsiteY5" fmla="*/ 0 h 470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37191" h="4707147">
                <a:moveTo>
                  <a:pt x="1621048" y="0"/>
                </a:moveTo>
                <a:cubicBezTo>
                  <a:pt x="2203339" y="269470"/>
                  <a:pt x="2751660" y="586789"/>
                  <a:pt x="3266009" y="951956"/>
                </a:cubicBezTo>
                <a:cubicBezTo>
                  <a:pt x="4197490" y="1613269"/>
                  <a:pt x="4416505" y="2904484"/>
                  <a:pt x="3755192" y="3835965"/>
                </a:cubicBezTo>
                <a:cubicBezTo>
                  <a:pt x="3093879" y="4767445"/>
                  <a:pt x="1802663" y="4986460"/>
                  <a:pt x="871183" y="4325147"/>
                </a:cubicBezTo>
                <a:cubicBezTo>
                  <a:pt x="-60298" y="3663834"/>
                  <a:pt x="-279312" y="2372618"/>
                  <a:pt x="382001" y="1441138"/>
                </a:cubicBezTo>
                <a:cubicBezTo>
                  <a:pt x="747168" y="926788"/>
                  <a:pt x="1160184" y="446408"/>
                  <a:pt x="1621048" y="0"/>
                </a:cubicBezTo>
                <a:close/>
              </a:path>
            </a:pathLst>
          </a:custGeom>
        </p:spPr>
      </p:pic>
      <p:sp>
        <p:nvSpPr>
          <p:cNvPr id="50" name="Teardrop 49"/>
          <p:cNvSpPr/>
          <p:nvPr/>
        </p:nvSpPr>
        <p:spPr>
          <a:xfrm rot="18322391">
            <a:off x="551043" y="1948690"/>
            <a:ext cx="643866" cy="643866"/>
          </a:xfrm>
          <a:prstGeom prst="teardrop">
            <a:avLst>
              <a:gd name="adj" fmla="val 91489"/>
            </a:avLst>
          </a:prstGeom>
          <a:solidFill>
            <a:srgbClr val="009640">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4030447" y="1688764"/>
            <a:ext cx="4520142" cy="4034155"/>
          </a:xfrm>
          <a:custGeom>
            <a:avLst/>
            <a:gdLst>
              <a:gd name="connsiteX0" fmla="*/ 4520142 w 4520142"/>
              <a:gd name="connsiteY0" fmla="*/ 3213545 h 4034155"/>
              <a:gd name="connsiteX1" fmla="*/ 4520142 w 4520142"/>
              <a:gd name="connsiteY1" fmla="*/ 4034155 h 4034155"/>
              <a:gd name="connsiteX2" fmla="*/ 4165895 w 4520142"/>
              <a:gd name="connsiteY2" fmla="*/ 4034155 h 4034155"/>
              <a:gd name="connsiteX3" fmla="*/ 4138193 w 4520142"/>
              <a:gd name="connsiteY3" fmla="*/ 3638409 h 4034155"/>
              <a:gd name="connsiteX4" fmla="*/ 4086063 w 4520142"/>
              <a:gd name="connsiteY4" fmla="*/ 3251550 h 4034155"/>
              <a:gd name="connsiteX5" fmla="*/ 4434284 w 4520142"/>
              <a:gd name="connsiteY5" fmla="*/ 3359735 h 4034155"/>
              <a:gd name="connsiteX6" fmla="*/ 0 w 4520142"/>
              <a:gd name="connsiteY6" fmla="*/ 0 h 4034155"/>
              <a:gd name="connsiteX7" fmla="*/ 4520142 w 4520142"/>
              <a:gd name="connsiteY7" fmla="*/ 0 h 4034155"/>
              <a:gd name="connsiteX8" fmla="*/ 4520142 w 4520142"/>
              <a:gd name="connsiteY8" fmla="*/ 1826106 h 4034155"/>
              <a:gd name="connsiteX9" fmla="*/ 4242696 w 4520142"/>
              <a:gd name="connsiteY9" fmla="*/ 1618021 h 4034155"/>
              <a:gd name="connsiteX10" fmla="*/ 3676639 w 4520142"/>
              <a:gd name="connsiteY10" fmla="*/ 1783484 h 4034155"/>
              <a:gd name="connsiteX11" fmla="*/ 3606970 w 4520142"/>
              <a:gd name="connsiteY11" fmla="*/ 1940238 h 4034155"/>
              <a:gd name="connsiteX12" fmla="*/ 3441507 w 4520142"/>
              <a:gd name="connsiteY12" fmla="*/ 2218912 h 4034155"/>
              <a:gd name="connsiteX13" fmla="*/ 3119290 w 4520142"/>
              <a:gd name="connsiteY13" fmla="*/ 2515004 h 4034155"/>
              <a:gd name="connsiteX14" fmla="*/ 3119246 w 4520142"/>
              <a:gd name="connsiteY14" fmla="*/ 2516686 h 4034155"/>
              <a:gd name="connsiteX15" fmla="*/ 3006079 w 4520142"/>
              <a:gd name="connsiteY15" fmla="*/ 2575964 h 4034155"/>
              <a:gd name="connsiteX16" fmla="*/ 2753530 w 4520142"/>
              <a:gd name="connsiteY16" fmla="*/ 2645632 h 4034155"/>
              <a:gd name="connsiteX17" fmla="*/ 2518399 w 4520142"/>
              <a:gd name="connsiteY17" fmla="*/ 2671758 h 4034155"/>
              <a:gd name="connsiteX18" fmla="*/ 2239724 w 4520142"/>
              <a:gd name="connsiteY18" fmla="*/ 2671758 h 4034155"/>
              <a:gd name="connsiteX19" fmla="*/ 2004593 w 4520142"/>
              <a:gd name="connsiteY19" fmla="*/ 2636924 h 4034155"/>
              <a:gd name="connsiteX20" fmla="*/ 1839130 w 4520142"/>
              <a:gd name="connsiteY20" fmla="*/ 2575964 h 4034155"/>
              <a:gd name="connsiteX21" fmla="*/ 1673667 w 4520142"/>
              <a:gd name="connsiteY21" fmla="*/ 2454044 h 4034155"/>
              <a:gd name="connsiteX22" fmla="*/ 1490787 w 4520142"/>
              <a:gd name="connsiteY22" fmla="*/ 2323415 h 4034155"/>
              <a:gd name="connsiteX23" fmla="*/ 820227 w 4520142"/>
              <a:gd name="connsiteY23" fmla="*/ 2715301 h 4034155"/>
              <a:gd name="connsiteX24" fmla="*/ 524136 w 4520142"/>
              <a:gd name="connsiteY24" fmla="*/ 3403278 h 4034155"/>
              <a:gd name="connsiteX25" fmla="*/ 515427 w 4520142"/>
              <a:gd name="connsiteY25" fmla="*/ 3499072 h 4034155"/>
              <a:gd name="connsiteX26" fmla="*/ 1125307 w 4520142"/>
              <a:gd name="connsiteY26" fmla="*/ 4034155 h 4034155"/>
              <a:gd name="connsiteX27" fmla="*/ 0 w 4520142"/>
              <a:gd name="connsiteY27" fmla="*/ 4034155 h 4034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20142" h="4034155">
                <a:moveTo>
                  <a:pt x="4520142" y="3213545"/>
                </a:moveTo>
                <a:lnTo>
                  <a:pt x="4520142" y="4034155"/>
                </a:lnTo>
                <a:lnTo>
                  <a:pt x="4165895" y="4034155"/>
                </a:lnTo>
                <a:lnTo>
                  <a:pt x="4138193" y="3638409"/>
                </a:lnTo>
                <a:lnTo>
                  <a:pt x="4086063" y="3251550"/>
                </a:lnTo>
                <a:lnTo>
                  <a:pt x="4434284" y="3359735"/>
                </a:lnTo>
                <a:close/>
                <a:moveTo>
                  <a:pt x="0" y="0"/>
                </a:moveTo>
                <a:lnTo>
                  <a:pt x="4520142" y="0"/>
                </a:lnTo>
                <a:lnTo>
                  <a:pt x="4520142" y="1826106"/>
                </a:lnTo>
                <a:lnTo>
                  <a:pt x="4242696" y="1618021"/>
                </a:lnTo>
                <a:lnTo>
                  <a:pt x="3676639" y="1783484"/>
                </a:lnTo>
                <a:lnTo>
                  <a:pt x="3606970" y="1940238"/>
                </a:lnTo>
                <a:lnTo>
                  <a:pt x="3441507" y="2218912"/>
                </a:lnTo>
                <a:lnTo>
                  <a:pt x="3119290" y="2515004"/>
                </a:lnTo>
                <a:lnTo>
                  <a:pt x="3119246" y="2516686"/>
                </a:lnTo>
                <a:lnTo>
                  <a:pt x="3006079" y="2575964"/>
                </a:lnTo>
                <a:lnTo>
                  <a:pt x="2753530" y="2645632"/>
                </a:lnTo>
                <a:lnTo>
                  <a:pt x="2518399" y="2671758"/>
                </a:lnTo>
                <a:lnTo>
                  <a:pt x="2239724" y="2671758"/>
                </a:lnTo>
                <a:lnTo>
                  <a:pt x="2004593" y="2636924"/>
                </a:lnTo>
                <a:lnTo>
                  <a:pt x="1839130" y="2575964"/>
                </a:lnTo>
                <a:lnTo>
                  <a:pt x="1673667" y="2454044"/>
                </a:lnTo>
                <a:lnTo>
                  <a:pt x="1490787" y="2323415"/>
                </a:lnTo>
                <a:lnTo>
                  <a:pt x="820227" y="2715301"/>
                </a:lnTo>
                <a:lnTo>
                  <a:pt x="524136" y="3403278"/>
                </a:lnTo>
                <a:lnTo>
                  <a:pt x="515427" y="3499072"/>
                </a:lnTo>
                <a:lnTo>
                  <a:pt x="1125307" y="4034155"/>
                </a:lnTo>
                <a:lnTo>
                  <a:pt x="0" y="4034155"/>
                </a:lnTo>
                <a:close/>
              </a:path>
            </a:pathLst>
          </a:custGeom>
        </p:spPr>
      </p:pic>
      <p:grpSp>
        <p:nvGrpSpPr>
          <p:cNvPr id="39" name="Group 38"/>
          <p:cNvGrpSpPr/>
          <p:nvPr/>
        </p:nvGrpSpPr>
        <p:grpSpPr>
          <a:xfrm rot="10800000">
            <a:off x="7394622" y="3246329"/>
            <a:ext cx="1291703" cy="854300"/>
            <a:chOff x="439442" y="5182516"/>
            <a:chExt cx="1291703" cy="854300"/>
          </a:xfrm>
        </p:grpSpPr>
        <p:cxnSp>
          <p:nvCxnSpPr>
            <p:cNvPr id="40" name="Straight Connector 39"/>
            <p:cNvCxnSpPr/>
            <p:nvPr/>
          </p:nvCxnSpPr>
          <p:spPr>
            <a:xfrm>
              <a:off x="448320" y="5459767"/>
              <a:ext cx="617000" cy="0"/>
            </a:xfrm>
            <a:prstGeom prst="line">
              <a:avLst/>
            </a:prstGeom>
            <a:ln w="76200">
              <a:solidFill>
                <a:srgbClr val="6E6D6D"/>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439442" y="5825230"/>
              <a:ext cx="617000" cy="0"/>
            </a:xfrm>
            <a:prstGeom prst="line">
              <a:avLst/>
            </a:prstGeom>
            <a:ln w="76200">
              <a:solidFill>
                <a:srgbClr val="6E6D6D"/>
              </a:solidFill>
            </a:ln>
          </p:spPr>
          <p:style>
            <a:lnRef idx="1">
              <a:schemeClr val="accent1"/>
            </a:lnRef>
            <a:fillRef idx="0">
              <a:schemeClr val="accent1"/>
            </a:fillRef>
            <a:effectRef idx="0">
              <a:schemeClr val="accent1"/>
            </a:effectRef>
            <a:fontRef idx="minor">
              <a:schemeClr val="tx1"/>
            </a:fontRef>
          </p:style>
        </p:cxnSp>
        <p:sp>
          <p:nvSpPr>
            <p:cNvPr id="42" name="Rounded Rectangle 41"/>
            <p:cNvSpPr/>
            <p:nvPr/>
          </p:nvSpPr>
          <p:spPr>
            <a:xfrm>
              <a:off x="802118" y="5182516"/>
              <a:ext cx="929027" cy="854300"/>
            </a:xfrm>
            <a:prstGeom prst="roundRect">
              <a:avLst>
                <a:gd name="adj" fmla="val 22646"/>
              </a:avLst>
            </a:prstGeom>
            <a:gradFill flip="none" rotWithShape="1">
              <a:gsLst>
                <a:gs pos="79000">
                  <a:schemeClr val="bg1">
                    <a:lumMod val="65000"/>
                  </a:schemeClr>
                </a:gs>
                <a:gs pos="0">
                  <a:srgbClr val="6E6D6D"/>
                </a:gs>
              </a:gsLst>
              <a:lin ang="2700000" scaled="1"/>
              <a:tileRect/>
            </a:gradFill>
            <a:ln w="76200">
              <a:solidFill>
                <a:srgbClr val="6E6D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7" name="Rounded Rectangle 6"/>
          <p:cNvSpPr/>
          <p:nvPr/>
        </p:nvSpPr>
        <p:spPr>
          <a:xfrm>
            <a:off x="3747605" y="4316192"/>
            <a:ext cx="4667248" cy="1890679"/>
          </a:xfrm>
          <a:prstGeom prst="roundRect">
            <a:avLst/>
          </a:prstGeom>
          <a:solidFill>
            <a:srgbClr val="DDDDDD"/>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spcBef>
                <a:spcPct val="0"/>
              </a:spcBef>
              <a:buFontTx/>
              <a:buNone/>
            </a:pPr>
            <a:r>
              <a:rPr lang="en-GB" altLang="en-US" dirty="0">
                <a:solidFill>
                  <a:schemeClr val="tx1">
                    <a:lumMod val="75000"/>
                    <a:lumOff val="25000"/>
                  </a:schemeClr>
                </a:solidFill>
              </a:rPr>
              <a:t>The </a:t>
            </a:r>
            <a:r>
              <a:rPr lang="en-GB" altLang="en-US" dirty="0" err="1">
                <a:solidFill>
                  <a:schemeClr val="tx1">
                    <a:lumMod val="75000"/>
                    <a:lumOff val="25000"/>
                  </a:schemeClr>
                </a:solidFill>
              </a:rPr>
              <a:t>Hagia</a:t>
            </a:r>
            <a:r>
              <a:rPr lang="en-GB" altLang="en-US" dirty="0">
                <a:solidFill>
                  <a:schemeClr val="tx1">
                    <a:lumMod val="75000"/>
                    <a:lumOff val="25000"/>
                  </a:schemeClr>
                </a:solidFill>
              </a:rPr>
              <a:t> Sophia Museum was originally built as a church, then it became a mosque and now it is a museum. When it was first built, the church was the biggest in the world for over a thousand years and it took 11 thousand people to build it! </a:t>
            </a:r>
            <a:endParaRPr lang="en-GB" altLang="en-US" u="sng" dirty="0">
              <a:solidFill>
                <a:schemeClr val="tx1">
                  <a:lumMod val="75000"/>
                  <a:lumOff val="25000"/>
                </a:schemeClr>
              </a:solidFill>
            </a:endParaRPr>
          </a:p>
        </p:txBody>
      </p:sp>
    </p:spTree>
    <p:extLst>
      <p:ext uri="{BB962C8B-B14F-4D97-AF65-F5344CB8AC3E}">
        <p14:creationId xmlns:p14="http://schemas.microsoft.com/office/powerpoint/2010/main" val="959688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fltVal val="0"/>
                                          </p:val>
                                        </p:tav>
                                        <p:tav tm="100000">
                                          <p:val>
                                            <p:strVal val="#ppt_w"/>
                                          </p:val>
                                        </p:tav>
                                      </p:tavLst>
                                    </p:anim>
                                    <p:anim calcmode="lin" valueType="num">
                                      <p:cBhvr>
                                        <p:cTn id="8" dur="1000" fill="hold"/>
                                        <p:tgtEl>
                                          <p:spTgt spid="26"/>
                                        </p:tgtEl>
                                        <p:attrNameLst>
                                          <p:attrName>ppt_h</p:attrName>
                                        </p:attrNameLst>
                                      </p:cBhvr>
                                      <p:tavLst>
                                        <p:tav tm="0">
                                          <p:val>
                                            <p:fltVal val="0"/>
                                          </p:val>
                                        </p:tav>
                                        <p:tav tm="100000">
                                          <p:val>
                                            <p:strVal val="#ppt_h"/>
                                          </p:val>
                                        </p:tav>
                                      </p:tavLst>
                                    </p:anim>
                                    <p:anim calcmode="lin" valueType="num">
                                      <p:cBhvr>
                                        <p:cTn id="9" dur="1000" fill="hold"/>
                                        <p:tgtEl>
                                          <p:spTgt spid="26"/>
                                        </p:tgtEl>
                                        <p:attrNameLst>
                                          <p:attrName>style.rotation</p:attrName>
                                        </p:attrNameLst>
                                      </p:cBhvr>
                                      <p:tavLst>
                                        <p:tav tm="0">
                                          <p:val>
                                            <p:fltVal val="90"/>
                                          </p:val>
                                        </p:tav>
                                        <p:tav tm="100000">
                                          <p:val>
                                            <p:fltVal val="0"/>
                                          </p:val>
                                        </p:tav>
                                      </p:tavLst>
                                    </p:anim>
                                    <p:animEffect transition="in" filter="fade">
                                      <p:cBhvr>
                                        <p:cTn id="10" dur="1000"/>
                                        <p:tgtEl>
                                          <p:spTgt spid="26"/>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50"/>
                                        </p:tgtEl>
                                        <p:attrNameLst>
                                          <p:attrName>style.visibility</p:attrName>
                                        </p:attrNameLst>
                                      </p:cBhvr>
                                      <p:to>
                                        <p:strVal val="visible"/>
                                      </p:to>
                                    </p:set>
                                    <p:anim calcmode="lin" valueType="num">
                                      <p:cBhvr>
                                        <p:cTn id="13" dur="1000" fill="hold"/>
                                        <p:tgtEl>
                                          <p:spTgt spid="50"/>
                                        </p:tgtEl>
                                        <p:attrNameLst>
                                          <p:attrName>ppt_w</p:attrName>
                                        </p:attrNameLst>
                                      </p:cBhvr>
                                      <p:tavLst>
                                        <p:tav tm="0">
                                          <p:val>
                                            <p:fltVal val="0"/>
                                          </p:val>
                                        </p:tav>
                                        <p:tav tm="100000">
                                          <p:val>
                                            <p:strVal val="#ppt_w"/>
                                          </p:val>
                                        </p:tav>
                                      </p:tavLst>
                                    </p:anim>
                                    <p:anim calcmode="lin" valueType="num">
                                      <p:cBhvr>
                                        <p:cTn id="14" dur="1000" fill="hold"/>
                                        <p:tgtEl>
                                          <p:spTgt spid="50"/>
                                        </p:tgtEl>
                                        <p:attrNameLst>
                                          <p:attrName>ppt_h</p:attrName>
                                        </p:attrNameLst>
                                      </p:cBhvr>
                                      <p:tavLst>
                                        <p:tav tm="0">
                                          <p:val>
                                            <p:fltVal val="0"/>
                                          </p:val>
                                        </p:tav>
                                        <p:tav tm="100000">
                                          <p:val>
                                            <p:strVal val="#ppt_h"/>
                                          </p:val>
                                        </p:tav>
                                      </p:tavLst>
                                    </p:anim>
                                    <p:anim calcmode="lin" valueType="num">
                                      <p:cBhvr>
                                        <p:cTn id="15" dur="1000" fill="hold"/>
                                        <p:tgtEl>
                                          <p:spTgt spid="50"/>
                                        </p:tgtEl>
                                        <p:attrNameLst>
                                          <p:attrName>style.rotation</p:attrName>
                                        </p:attrNameLst>
                                      </p:cBhvr>
                                      <p:tavLst>
                                        <p:tav tm="0">
                                          <p:val>
                                            <p:fltVal val="90"/>
                                          </p:val>
                                        </p:tav>
                                        <p:tav tm="100000">
                                          <p:val>
                                            <p:fltVal val="0"/>
                                          </p:val>
                                        </p:tav>
                                      </p:tavLst>
                                    </p:anim>
                                    <p:animEffect transition="in" filter="fade">
                                      <p:cBhvr>
                                        <p:cTn id="16" dur="1000"/>
                                        <p:tgtEl>
                                          <p:spTgt spid="50"/>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49"/>
                                        </p:tgtEl>
                                        <p:attrNameLst>
                                          <p:attrName>style.visibility</p:attrName>
                                        </p:attrNameLst>
                                      </p:cBhvr>
                                      <p:to>
                                        <p:strVal val="visible"/>
                                      </p:to>
                                    </p:set>
                                    <p:anim calcmode="lin" valueType="num">
                                      <p:cBhvr>
                                        <p:cTn id="19" dur="1000" fill="hold"/>
                                        <p:tgtEl>
                                          <p:spTgt spid="49"/>
                                        </p:tgtEl>
                                        <p:attrNameLst>
                                          <p:attrName>ppt_w</p:attrName>
                                        </p:attrNameLst>
                                      </p:cBhvr>
                                      <p:tavLst>
                                        <p:tav tm="0">
                                          <p:val>
                                            <p:fltVal val="0"/>
                                          </p:val>
                                        </p:tav>
                                        <p:tav tm="100000">
                                          <p:val>
                                            <p:strVal val="#ppt_w"/>
                                          </p:val>
                                        </p:tav>
                                      </p:tavLst>
                                    </p:anim>
                                    <p:anim calcmode="lin" valueType="num">
                                      <p:cBhvr>
                                        <p:cTn id="20" dur="1000" fill="hold"/>
                                        <p:tgtEl>
                                          <p:spTgt spid="49"/>
                                        </p:tgtEl>
                                        <p:attrNameLst>
                                          <p:attrName>ppt_h</p:attrName>
                                        </p:attrNameLst>
                                      </p:cBhvr>
                                      <p:tavLst>
                                        <p:tav tm="0">
                                          <p:val>
                                            <p:fltVal val="0"/>
                                          </p:val>
                                        </p:tav>
                                        <p:tav tm="100000">
                                          <p:val>
                                            <p:strVal val="#ppt_h"/>
                                          </p:val>
                                        </p:tav>
                                      </p:tavLst>
                                    </p:anim>
                                    <p:anim calcmode="lin" valueType="num">
                                      <p:cBhvr>
                                        <p:cTn id="21" dur="1000" fill="hold"/>
                                        <p:tgtEl>
                                          <p:spTgt spid="49"/>
                                        </p:tgtEl>
                                        <p:attrNameLst>
                                          <p:attrName>style.rotation</p:attrName>
                                        </p:attrNameLst>
                                      </p:cBhvr>
                                      <p:tavLst>
                                        <p:tav tm="0">
                                          <p:val>
                                            <p:fltVal val="90"/>
                                          </p:val>
                                        </p:tav>
                                        <p:tav tm="100000">
                                          <p:val>
                                            <p:fltVal val="0"/>
                                          </p:val>
                                        </p:tav>
                                      </p:tavLst>
                                    </p:anim>
                                    <p:animEffect transition="in" filter="fade">
                                      <p:cBhvr>
                                        <p:cTn id="22" dur="1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BF0A2A"/>
                </a:solidFill>
              </a:rPr>
              <a:t>What Is a Continent?</a:t>
            </a:r>
          </a:p>
        </p:txBody>
      </p:sp>
      <p:sp>
        <p:nvSpPr>
          <p:cNvPr id="18" name="TextBox 17"/>
          <p:cNvSpPr txBox="1"/>
          <p:nvPr/>
        </p:nvSpPr>
        <p:spPr>
          <a:xfrm>
            <a:off x="716117" y="1396288"/>
            <a:ext cx="7702233" cy="985838"/>
          </a:xfrm>
          <a:prstGeom prst="roundRect">
            <a:avLst>
              <a:gd name="adj" fmla="val 11534"/>
            </a:avLst>
          </a:prstGeom>
          <a:solidFill>
            <a:srgbClr val="6E6D6D"/>
          </a:solidFill>
          <a:ln w="76200">
            <a:solidFill>
              <a:schemeClr val="tx1">
                <a:lumMod val="25000"/>
                <a:lumOff val="75000"/>
              </a:schemeClr>
            </a:solidFill>
          </a:ln>
        </p:spPr>
        <p:txBody>
          <a:bodyPr wrap="square" rtlCol="0">
            <a:spAutoFit/>
          </a:bodyPr>
          <a:lstStyle/>
          <a:p>
            <a:r>
              <a:rPr lang="en-GB" altLang="en-US" dirty="0">
                <a:solidFill>
                  <a:schemeClr val="bg1"/>
                </a:solidFill>
              </a:rPr>
              <a:t>Here are the seven continents of Planet Earth. A continent is a massive piece of land that is often separated from other areas of land by water or another feature such as mountains.</a:t>
            </a:r>
          </a:p>
        </p:txBody>
      </p:sp>
      <p:pic>
        <p:nvPicPr>
          <p:cNvPr id="22" name="Picture 21"/>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tretch>
            <a:fillRect/>
          </a:stretch>
        </p:blipFill>
        <p:spPr>
          <a:xfrm>
            <a:off x="1392470" y="2605908"/>
            <a:ext cx="6349525" cy="3626528"/>
          </a:xfrm>
          <a:custGeom>
            <a:avLst/>
            <a:gdLst>
              <a:gd name="connsiteX0" fmla="*/ 367473 w 6349526"/>
              <a:gd name="connsiteY0" fmla="*/ 0 h 3640510"/>
              <a:gd name="connsiteX1" fmla="*/ 5982053 w 6349526"/>
              <a:gd name="connsiteY1" fmla="*/ 0 h 3640510"/>
              <a:gd name="connsiteX2" fmla="*/ 6349526 w 6349526"/>
              <a:gd name="connsiteY2" fmla="*/ 367473 h 3640510"/>
              <a:gd name="connsiteX3" fmla="*/ 6349526 w 6349526"/>
              <a:gd name="connsiteY3" fmla="*/ 3273037 h 3640510"/>
              <a:gd name="connsiteX4" fmla="*/ 5982053 w 6349526"/>
              <a:gd name="connsiteY4" fmla="*/ 3640510 h 3640510"/>
              <a:gd name="connsiteX5" fmla="*/ 367473 w 6349526"/>
              <a:gd name="connsiteY5" fmla="*/ 3640510 h 3640510"/>
              <a:gd name="connsiteX6" fmla="*/ 0 w 6349526"/>
              <a:gd name="connsiteY6" fmla="*/ 3273037 h 3640510"/>
              <a:gd name="connsiteX7" fmla="*/ 0 w 6349526"/>
              <a:gd name="connsiteY7" fmla="*/ 367473 h 3640510"/>
              <a:gd name="connsiteX8" fmla="*/ 367473 w 6349526"/>
              <a:gd name="connsiteY8" fmla="*/ 0 h 3640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49526" h="3640510">
                <a:moveTo>
                  <a:pt x="367473" y="0"/>
                </a:moveTo>
                <a:lnTo>
                  <a:pt x="5982053" y="0"/>
                </a:lnTo>
                <a:cubicBezTo>
                  <a:pt x="6185003" y="0"/>
                  <a:pt x="6349526" y="164523"/>
                  <a:pt x="6349526" y="367473"/>
                </a:cubicBezTo>
                <a:lnTo>
                  <a:pt x="6349526" y="3273037"/>
                </a:lnTo>
                <a:cubicBezTo>
                  <a:pt x="6349526" y="3475987"/>
                  <a:pt x="6185003" y="3640510"/>
                  <a:pt x="5982053" y="3640510"/>
                </a:cubicBezTo>
                <a:lnTo>
                  <a:pt x="367473" y="3640510"/>
                </a:lnTo>
                <a:cubicBezTo>
                  <a:pt x="164523" y="3640510"/>
                  <a:pt x="0" y="3475987"/>
                  <a:pt x="0" y="3273037"/>
                </a:cubicBezTo>
                <a:lnTo>
                  <a:pt x="0" y="367473"/>
                </a:lnTo>
                <a:cubicBezTo>
                  <a:pt x="0" y="164523"/>
                  <a:pt x="164523" y="0"/>
                  <a:pt x="367473" y="0"/>
                </a:cubicBezTo>
                <a:close/>
              </a:path>
            </a:pathLst>
          </a:custGeom>
          <a:ln w="76200">
            <a:gradFill flip="none" rotWithShape="1">
              <a:gsLst>
                <a:gs pos="0">
                  <a:srgbClr val="F9B000"/>
                </a:gs>
                <a:gs pos="18000">
                  <a:srgbClr val="85BD33"/>
                </a:gs>
                <a:gs pos="38000">
                  <a:srgbClr val="00A8E7"/>
                </a:gs>
                <a:gs pos="100000">
                  <a:srgbClr val="F08215"/>
                </a:gs>
                <a:gs pos="77000">
                  <a:srgbClr val="FF3FA8"/>
                </a:gs>
                <a:gs pos="57000">
                  <a:srgbClr val="7868AC"/>
                </a:gs>
              </a:gsLst>
              <a:path path="circle">
                <a:fillToRect l="100000" t="100000"/>
              </a:path>
              <a:tileRect r="-100000" b="-100000"/>
            </a:gradFill>
          </a:ln>
        </p:spPr>
      </p:pic>
      <p:sp>
        <p:nvSpPr>
          <p:cNvPr id="3" name="TextBox 2"/>
          <p:cNvSpPr txBox="1"/>
          <p:nvPr/>
        </p:nvSpPr>
        <p:spPr>
          <a:xfrm>
            <a:off x="1390826" y="4238649"/>
            <a:ext cx="864067" cy="307777"/>
          </a:xfrm>
          <a:prstGeom prst="rect">
            <a:avLst/>
          </a:prstGeom>
          <a:noFill/>
        </p:spPr>
        <p:txBody>
          <a:bodyPr wrap="square" rtlCol="0">
            <a:spAutoFit/>
          </a:bodyPr>
          <a:lstStyle/>
          <a:p>
            <a:r>
              <a:rPr lang="en-GB" sz="1350" dirty="0">
                <a:solidFill>
                  <a:srgbClr val="28282B"/>
                </a:solidFill>
              </a:rPr>
              <a:t>Equator</a:t>
            </a:r>
          </a:p>
        </p:txBody>
      </p:sp>
      <p:grpSp>
        <p:nvGrpSpPr>
          <p:cNvPr id="7" name="Group 6"/>
          <p:cNvGrpSpPr/>
          <p:nvPr/>
        </p:nvGrpSpPr>
        <p:grpSpPr>
          <a:xfrm>
            <a:off x="430389" y="5209150"/>
            <a:ext cx="1291703" cy="854300"/>
            <a:chOff x="439442" y="5182516"/>
            <a:chExt cx="1291703" cy="854300"/>
          </a:xfrm>
        </p:grpSpPr>
        <p:cxnSp>
          <p:nvCxnSpPr>
            <p:cNvPr id="6" name="Straight Connector 5"/>
            <p:cNvCxnSpPr/>
            <p:nvPr/>
          </p:nvCxnSpPr>
          <p:spPr>
            <a:xfrm>
              <a:off x="448320" y="5459767"/>
              <a:ext cx="617000" cy="0"/>
            </a:xfrm>
            <a:prstGeom prst="line">
              <a:avLst/>
            </a:prstGeom>
            <a:ln w="76200">
              <a:solidFill>
                <a:srgbClr val="6E6D6D"/>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39442" y="5825230"/>
              <a:ext cx="617000" cy="0"/>
            </a:xfrm>
            <a:prstGeom prst="line">
              <a:avLst/>
            </a:prstGeom>
            <a:ln w="76200">
              <a:solidFill>
                <a:srgbClr val="6E6D6D"/>
              </a:solidFill>
            </a:ln>
          </p:spPr>
          <p:style>
            <a:lnRef idx="1">
              <a:schemeClr val="accent1"/>
            </a:lnRef>
            <a:fillRef idx="0">
              <a:schemeClr val="accent1"/>
            </a:fillRef>
            <a:effectRef idx="0">
              <a:schemeClr val="accent1"/>
            </a:effectRef>
            <a:fontRef idx="minor">
              <a:schemeClr val="tx1"/>
            </a:fontRef>
          </p:style>
        </p:cxnSp>
        <p:sp>
          <p:nvSpPr>
            <p:cNvPr id="4" name="Rounded Rectangle 3"/>
            <p:cNvSpPr/>
            <p:nvPr/>
          </p:nvSpPr>
          <p:spPr>
            <a:xfrm>
              <a:off x="802118" y="5182516"/>
              <a:ext cx="929027" cy="854300"/>
            </a:xfrm>
            <a:prstGeom prst="roundRect">
              <a:avLst>
                <a:gd name="adj" fmla="val 22646"/>
              </a:avLst>
            </a:prstGeom>
            <a:gradFill flip="none" rotWithShape="1">
              <a:gsLst>
                <a:gs pos="79000">
                  <a:schemeClr val="bg1">
                    <a:lumMod val="65000"/>
                  </a:schemeClr>
                </a:gs>
                <a:gs pos="0">
                  <a:srgbClr val="6E6D6D"/>
                </a:gs>
              </a:gsLst>
              <a:lin ang="2700000" scaled="1"/>
              <a:tileRect/>
            </a:gradFill>
            <a:ln w="76200">
              <a:solidFill>
                <a:srgbClr val="6E6D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 name="Group 13"/>
          <p:cNvGrpSpPr/>
          <p:nvPr/>
        </p:nvGrpSpPr>
        <p:grpSpPr>
          <a:xfrm rot="10800000">
            <a:off x="7409327" y="2667609"/>
            <a:ext cx="1291703" cy="854300"/>
            <a:chOff x="439442" y="5182516"/>
            <a:chExt cx="1291703" cy="854300"/>
          </a:xfrm>
        </p:grpSpPr>
        <p:cxnSp>
          <p:nvCxnSpPr>
            <p:cNvPr id="15" name="Straight Connector 14"/>
            <p:cNvCxnSpPr/>
            <p:nvPr/>
          </p:nvCxnSpPr>
          <p:spPr>
            <a:xfrm>
              <a:off x="448320" y="5459767"/>
              <a:ext cx="617000" cy="0"/>
            </a:xfrm>
            <a:prstGeom prst="line">
              <a:avLst/>
            </a:prstGeom>
            <a:ln w="76200">
              <a:solidFill>
                <a:srgbClr val="6E6D6D"/>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39442" y="5825230"/>
              <a:ext cx="617000" cy="0"/>
            </a:xfrm>
            <a:prstGeom prst="line">
              <a:avLst/>
            </a:prstGeom>
            <a:ln w="76200">
              <a:solidFill>
                <a:srgbClr val="6E6D6D"/>
              </a:solidFill>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802118" y="5182516"/>
              <a:ext cx="929027" cy="854300"/>
            </a:xfrm>
            <a:prstGeom prst="roundRect">
              <a:avLst>
                <a:gd name="adj" fmla="val 22646"/>
              </a:avLst>
            </a:prstGeom>
            <a:gradFill flip="none" rotWithShape="1">
              <a:gsLst>
                <a:gs pos="79000">
                  <a:schemeClr val="bg1">
                    <a:lumMod val="65000"/>
                  </a:schemeClr>
                </a:gs>
                <a:gs pos="0">
                  <a:srgbClr val="6E6D6D"/>
                </a:gs>
              </a:gsLst>
              <a:lin ang="2700000" scaled="1"/>
              <a:tileRect/>
            </a:gradFill>
            <a:ln w="76200">
              <a:solidFill>
                <a:srgbClr val="6E6D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Tree>
    <p:extLst>
      <p:ext uri="{BB962C8B-B14F-4D97-AF65-F5344CB8AC3E}">
        <p14:creationId xmlns:p14="http://schemas.microsoft.com/office/powerpoint/2010/main" val="1553698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75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750"/>
                                        <p:tgtEl>
                                          <p:spTgt spid="18"/>
                                        </p:tgtEl>
                                      </p:cBhvr>
                                    </p:animEffect>
                                  </p:childTnLst>
                                </p:cTn>
                              </p:par>
                              <p:par>
                                <p:cTn id="11" presetID="10" presetClass="entr" presetSubtype="0" fill="hold" grpId="0" nodeType="withEffect">
                                  <p:stCondLst>
                                    <p:cond delay="20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4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ounded Rectangle 45"/>
          <p:cNvSpPr/>
          <p:nvPr/>
        </p:nvSpPr>
        <p:spPr>
          <a:xfrm>
            <a:off x="426344" y="3374051"/>
            <a:ext cx="8262150" cy="3041498"/>
          </a:xfrm>
          <a:prstGeom prst="roundRect">
            <a:avLst>
              <a:gd name="adj" fmla="val 5261"/>
            </a:avLst>
          </a:prstGeom>
          <a:gradFill flip="none" rotWithShape="1">
            <a:gsLst>
              <a:gs pos="22134">
                <a:srgbClr val="A2D5B0"/>
              </a:gs>
              <a:gs pos="83000">
                <a:schemeClr val="bg1">
                  <a:alpha val="0"/>
                </a:schemeClr>
              </a:gs>
              <a:gs pos="0">
                <a:srgbClr val="85BD33"/>
              </a:gs>
              <a:gs pos="62000">
                <a:schemeClr val="bg1">
                  <a:alpha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7" name="Picture 46"/>
          <p:cNvPicPr>
            <a:picLocks noChangeAspect="1"/>
          </p:cNvPicPr>
          <p:nvPr/>
        </p:nvPicPr>
        <p:blipFill rotWithShape="1">
          <a:blip r:embed="rId3"/>
          <a:srcRect l="68561" t="14577" r="6521" b="14629"/>
          <a:stretch/>
        </p:blipFill>
        <p:spPr>
          <a:xfrm rot="5400000">
            <a:off x="3738105" y="1467329"/>
            <a:ext cx="1634293" cy="8262147"/>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rcRect l="25982" t="3054" r="22161" b="130"/>
          <a:stretch>
            <a:fillRect/>
          </a:stretch>
        </p:blipFill>
        <p:spPr>
          <a:xfrm>
            <a:off x="976100" y="1423485"/>
            <a:ext cx="4242735" cy="4397861"/>
          </a:xfrm>
          <a:custGeom>
            <a:avLst/>
            <a:gdLst>
              <a:gd name="connsiteX0" fmla="*/ 2142500 w 4242735"/>
              <a:gd name="connsiteY0" fmla="*/ 84 h 4397861"/>
              <a:gd name="connsiteX1" fmla="*/ 4202989 w 4242735"/>
              <a:gd name="connsiteY1" fmla="*/ 1714719 h 4397861"/>
              <a:gd name="connsiteX2" fmla="*/ 2528017 w 4242735"/>
              <a:gd name="connsiteY2" fmla="*/ 4202989 h 4397861"/>
              <a:gd name="connsiteX3" fmla="*/ 588953 w 4242735"/>
              <a:gd name="connsiteY3" fmla="*/ 4397861 h 4397861"/>
              <a:gd name="connsiteX4" fmla="*/ 39747 w 4242735"/>
              <a:gd name="connsiteY4" fmla="*/ 2528017 h 4397861"/>
              <a:gd name="connsiteX5" fmla="*/ 1714719 w 4242735"/>
              <a:gd name="connsiteY5" fmla="*/ 39747 h 4397861"/>
              <a:gd name="connsiteX6" fmla="*/ 2142500 w 4242735"/>
              <a:gd name="connsiteY6" fmla="*/ 84 h 43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735" h="4397861">
                <a:moveTo>
                  <a:pt x="2142500" y="84"/>
                </a:moveTo>
                <a:cubicBezTo>
                  <a:pt x="3128978" y="8885"/>
                  <a:pt x="4006476" y="708778"/>
                  <a:pt x="4202989" y="1714719"/>
                </a:cubicBezTo>
                <a:cubicBezTo>
                  <a:pt x="4427575" y="2864367"/>
                  <a:pt x="3677665" y="3978403"/>
                  <a:pt x="2528017" y="4202989"/>
                </a:cubicBezTo>
                <a:cubicBezTo>
                  <a:pt x="1893199" y="4327002"/>
                  <a:pt x="1246844" y="4391960"/>
                  <a:pt x="588953" y="4397861"/>
                </a:cubicBezTo>
                <a:cubicBezTo>
                  <a:pt x="346829" y="3786117"/>
                  <a:pt x="163760" y="3162835"/>
                  <a:pt x="39747" y="2528017"/>
                </a:cubicBezTo>
                <a:cubicBezTo>
                  <a:pt x="-184839" y="1378369"/>
                  <a:pt x="565072" y="264333"/>
                  <a:pt x="1714719" y="39747"/>
                </a:cubicBezTo>
                <a:cubicBezTo>
                  <a:pt x="1858425" y="11674"/>
                  <a:pt x="2001575" y="-1173"/>
                  <a:pt x="2142500" y="84"/>
                </a:cubicBezTo>
                <a:close/>
              </a:path>
            </a:pathLst>
          </a:custGeom>
        </p:spPr>
      </p:pic>
      <p:sp>
        <p:nvSpPr>
          <p:cNvPr id="2" name="Title 1"/>
          <p:cNvSpPr>
            <a:spLocks noGrp="1"/>
          </p:cNvSpPr>
          <p:nvPr>
            <p:ph type="title"/>
          </p:nvPr>
        </p:nvSpPr>
        <p:spPr/>
        <p:txBody>
          <a:bodyPr/>
          <a:lstStyle/>
          <a:p>
            <a:r>
              <a:rPr lang="en-GB" dirty="0">
                <a:solidFill>
                  <a:srgbClr val="BF0A2A"/>
                </a:solidFill>
              </a:rPr>
              <a:t>The Taj Mahal, India</a:t>
            </a:r>
            <a:endParaRPr lang="en-GB" dirty="0">
              <a:solidFill>
                <a:srgbClr val="643C90"/>
              </a:solidFill>
            </a:endParaRPr>
          </a:p>
        </p:txBody>
      </p:sp>
      <p:sp>
        <p:nvSpPr>
          <p:cNvPr id="43" name="Oval 42"/>
          <p:cNvSpPr/>
          <p:nvPr/>
        </p:nvSpPr>
        <p:spPr>
          <a:xfrm>
            <a:off x="5090690" y="1714931"/>
            <a:ext cx="2729608" cy="2729608"/>
          </a:xfrm>
          <a:prstGeom prst="ellipse">
            <a:avLst/>
          </a:prstGeom>
          <a:gradFill>
            <a:gsLst>
              <a:gs pos="50000">
                <a:schemeClr val="bg1">
                  <a:lumMod val="85000"/>
                </a:schemeClr>
              </a:gs>
              <a:gs pos="100000">
                <a:schemeClr val="tx1">
                  <a:lumMod val="75000"/>
                  <a:lumOff val="25000"/>
                </a:schemeClr>
              </a:gs>
              <a:gs pos="0">
                <a:schemeClr val="tx1">
                  <a:lumMod val="75000"/>
                  <a:lumOff val="25000"/>
                </a:schemeClr>
              </a:gs>
            </a:gsLst>
            <a:lin ang="16200000" scaled="1"/>
          </a:gradFill>
          <a:ln w="1270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9" name="Group 38"/>
          <p:cNvGrpSpPr/>
          <p:nvPr/>
        </p:nvGrpSpPr>
        <p:grpSpPr>
          <a:xfrm rot="10800000">
            <a:off x="7394622" y="1400131"/>
            <a:ext cx="1291703" cy="854300"/>
            <a:chOff x="439442" y="5182516"/>
            <a:chExt cx="1291703" cy="854300"/>
          </a:xfrm>
        </p:grpSpPr>
        <p:cxnSp>
          <p:nvCxnSpPr>
            <p:cNvPr id="40" name="Straight Connector 39"/>
            <p:cNvCxnSpPr/>
            <p:nvPr/>
          </p:nvCxnSpPr>
          <p:spPr>
            <a:xfrm>
              <a:off x="448320" y="5459767"/>
              <a:ext cx="617000" cy="0"/>
            </a:xfrm>
            <a:prstGeom prst="line">
              <a:avLst/>
            </a:prstGeom>
            <a:ln w="76200">
              <a:solidFill>
                <a:srgbClr val="6E6D6D"/>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439442" y="5825230"/>
              <a:ext cx="617000" cy="0"/>
            </a:xfrm>
            <a:prstGeom prst="line">
              <a:avLst/>
            </a:prstGeom>
            <a:ln w="76200">
              <a:solidFill>
                <a:srgbClr val="6E6D6D"/>
              </a:solidFill>
            </a:ln>
          </p:spPr>
          <p:style>
            <a:lnRef idx="1">
              <a:schemeClr val="accent1"/>
            </a:lnRef>
            <a:fillRef idx="0">
              <a:schemeClr val="accent1"/>
            </a:fillRef>
            <a:effectRef idx="0">
              <a:schemeClr val="accent1"/>
            </a:effectRef>
            <a:fontRef idx="minor">
              <a:schemeClr val="tx1"/>
            </a:fontRef>
          </p:style>
        </p:cxnSp>
        <p:sp>
          <p:nvSpPr>
            <p:cNvPr id="42" name="Rounded Rectangle 41"/>
            <p:cNvSpPr/>
            <p:nvPr/>
          </p:nvSpPr>
          <p:spPr>
            <a:xfrm>
              <a:off x="802118" y="5182516"/>
              <a:ext cx="929027" cy="854300"/>
            </a:xfrm>
            <a:prstGeom prst="roundRect">
              <a:avLst>
                <a:gd name="adj" fmla="val 22646"/>
              </a:avLst>
            </a:prstGeom>
            <a:gradFill flip="none" rotWithShape="1">
              <a:gsLst>
                <a:gs pos="79000">
                  <a:schemeClr val="bg1">
                    <a:lumMod val="65000"/>
                  </a:schemeClr>
                </a:gs>
                <a:gs pos="0">
                  <a:srgbClr val="6E6D6D"/>
                </a:gs>
              </a:gsLst>
              <a:lin ang="2700000" scaled="1"/>
              <a:tileRect/>
            </a:gradFill>
            <a:ln w="76200">
              <a:solidFill>
                <a:srgbClr val="6E6D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9" name="Teardrop 48"/>
          <p:cNvSpPr/>
          <p:nvPr/>
        </p:nvSpPr>
        <p:spPr>
          <a:xfrm rot="12364142">
            <a:off x="929388" y="1223241"/>
            <a:ext cx="726733" cy="726733"/>
          </a:xfrm>
          <a:prstGeom prst="teardrop">
            <a:avLst>
              <a:gd name="adj" fmla="val 91489"/>
            </a:avLst>
          </a:prstGeom>
          <a:solidFill>
            <a:srgbClr val="85BD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Teardrop 49"/>
          <p:cNvSpPr/>
          <p:nvPr/>
        </p:nvSpPr>
        <p:spPr>
          <a:xfrm rot="18322391">
            <a:off x="551043" y="1948690"/>
            <a:ext cx="643866" cy="643866"/>
          </a:xfrm>
          <a:prstGeom prst="teardrop">
            <a:avLst>
              <a:gd name="adj" fmla="val 91489"/>
            </a:avLst>
          </a:prstGeom>
          <a:solidFill>
            <a:srgbClr val="009640">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5490087" y="1396964"/>
            <a:ext cx="2232302" cy="4295775"/>
          </a:xfrm>
          <a:custGeom>
            <a:avLst/>
            <a:gdLst>
              <a:gd name="connsiteX0" fmla="*/ 0 w 2232302"/>
              <a:gd name="connsiteY0" fmla="*/ 0 h 4295775"/>
              <a:gd name="connsiteX1" fmla="*/ 2232302 w 2232302"/>
              <a:gd name="connsiteY1" fmla="*/ 0 h 4295775"/>
              <a:gd name="connsiteX2" fmla="*/ 2232302 w 2232302"/>
              <a:gd name="connsiteY2" fmla="*/ 4295775 h 4295775"/>
              <a:gd name="connsiteX3" fmla="*/ 1896554 w 2232302"/>
              <a:gd name="connsiteY3" fmla="*/ 4295775 h 4295775"/>
              <a:gd name="connsiteX4" fmla="*/ 2025138 w 2232302"/>
              <a:gd name="connsiteY4" fmla="*/ 4060861 h 4295775"/>
              <a:gd name="connsiteX5" fmla="*/ 2196588 w 2232302"/>
              <a:gd name="connsiteY5" fmla="*/ 3060736 h 4295775"/>
              <a:gd name="connsiteX6" fmla="*/ 1853688 w 2232302"/>
              <a:gd name="connsiteY6" fmla="*/ 2641636 h 4295775"/>
              <a:gd name="connsiteX7" fmla="*/ 1710813 w 2232302"/>
              <a:gd name="connsiteY7" fmla="*/ 2765461 h 4295775"/>
              <a:gd name="connsiteX8" fmla="*/ 1482213 w 2232302"/>
              <a:gd name="connsiteY8" fmla="*/ 2889286 h 4295775"/>
              <a:gd name="connsiteX9" fmla="*/ 1423379 w 2232302"/>
              <a:gd name="connsiteY9" fmla="*/ 2907389 h 4295775"/>
              <a:gd name="connsiteX10" fmla="*/ 1418713 w 2232302"/>
              <a:gd name="connsiteY10" fmla="*/ 2901986 h 4295775"/>
              <a:gd name="connsiteX11" fmla="*/ 1304413 w 2232302"/>
              <a:gd name="connsiteY11" fmla="*/ 2940086 h 4295775"/>
              <a:gd name="connsiteX12" fmla="*/ 1158363 w 2232302"/>
              <a:gd name="connsiteY12" fmla="*/ 2965486 h 4295775"/>
              <a:gd name="connsiteX13" fmla="*/ 1005963 w 2232302"/>
              <a:gd name="connsiteY13" fmla="*/ 2971836 h 4295775"/>
              <a:gd name="connsiteX14" fmla="*/ 840863 w 2232302"/>
              <a:gd name="connsiteY14" fmla="*/ 2971836 h 4295775"/>
              <a:gd name="connsiteX15" fmla="*/ 669413 w 2232302"/>
              <a:gd name="connsiteY15" fmla="*/ 2959136 h 4295775"/>
              <a:gd name="connsiteX16" fmla="*/ 517013 w 2232302"/>
              <a:gd name="connsiteY16" fmla="*/ 2901986 h 4295775"/>
              <a:gd name="connsiteX17" fmla="*/ 513748 w 2232302"/>
              <a:gd name="connsiteY17" fmla="*/ 2904816 h 4295775"/>
              <a:gd name="connsiteX18" fmla="*/ 501138 w 2232302"/>
              <a:gd name="connsiteY18" fmla="*/ 2898811 h 4295775"/>
              <a:gd name="connsiteX19" fmla="*/ 339213 w 2232302"/>
              <a:gd name="connsiteY19" fmla="*/ 2832136 h 4295775"/>
              <a:gd name="connsiteX20" fmla="*/ 148713 w 2232302"/>
              <a:gd name="connsiteY20" fmla="*/ 2708311 h 4295775"/>
              <a:gd name="connsiteX21" fmla="*/ 53463 w 2232302"/>
              <a:gd name="connsiteY21" fmla="*/ 3127411 h 4295775"/>
              <a:gd name="connsiteX22" fmla="*/ 129663 w 2232302"/>
              <a:gd name="connsiteY22" fmla="*/ 3632236 h 4295775"/>
              <a:gd name="connsiteX23" fmla="*/ 139188 w 2232302"/>
              <a:gd name="connsiteY23" fmla="*/ 3717961 h 4295775"/>
              <a:gd name="connsiteX24" fmla="*/ 91037 w 2232302"/>
              <a:gd name="connsiteY24" fmla="*/ 4295775 h 4295775"/>
              <a:gd name="connsiteX25" fmla="*/ 0 w 2232302"/>
              <a:gd name="connsiteY25" fmla="*/ 4295775 h 429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32302" h="4295775">
                <a:moveTo>
                  <a:pt x="0" y="0"/>
                </a:moveTo>
                <a:lnTo>
                  <a:pt x="2232302" y="0"/>
                </a:lnTo>
                <a:lnTo>
                  <a:pt x="2232302" y="4295775"/>
                </a:lnTo>
                <a:lnTo>
                  <a:pt x="1896554" y="4295775"/>
                </a:lnTo>
                <a:lnTo>
                  <a:pt x="2025138" y="4060861"/>
                </a:lnTo>
                <a:lnTo>
                  <a:pt x="2196588" y="3060736"/>
                </a:lnTo>
                <a:lnTo>
                  <a:pt x="1853688" y="2641636"/>
                </a:lnTo>
                <a:lnTo>
                  <a:pt x="1710813" y="2765461"/>
                </a:lnTo>
                <a:lnTo>
                  <a:pt x="1482213" y="2889286"/>
                </a:lnTo>
                <a:lnTo>
                  <a:pt x="1423379" y="2907389"/>
                </a:lnTo>
                <a:lnTo>
                  <a:pt x="1418713" y="2901986"/>
                </a:lnTo>
                <a:lnTo>
                  <a:pt x="1304413" y="2940086"/>
                </a:lnTo>
                <a:lnTo>
                  <a:pt x="1158363" y="2965486"/>
                </a:lnTo>
                <a:lnTo>
                  <a:pt x="1005963" y="2971836"/>
                </a:lnTo>
                <a:lnTo>
                  <a:pt x="840863" y="2971836"/>
                </a:lnTo>
                <a:lnTo>
                  <a:pt x="669413" y="2959136"/>
                </a:lnTo>
                <a:lnTo>
                  <a:pt x="517013" y="2901986"/>
                </a:lnTo>
                <a:lnTo>
                  <a:pt x="513748" y="2904816"/>
                </a:lnTo>
                <a:lnTo>
                  <a:pt x="501138" y="2898811"/>
                </a:lnTo>
                <a:lnTo>
                  <a:pt x="339213" y="2832136"/>
                </a:lnTo>
                <a:lnTo>
                  <a:pt x="148713" y="2708311"/>
                </a:lnTo>
                <a:lnTo>
                  <a:pt x="53463" y="3127411"/>
                </a:lnTo>
                <a:lnTo>
                  <a:pt x="129663" y="3632236"/>
                </a:lnTo>
                <a:lnTo>
                  <a:pt x="139188" y="3717961"/>
                </a:lnTo>
                <a:lnTo>
                  <a:pt x="91037" y="4295775"/>
                </a:lnTo>
                <a:lnTo>
                  <a:pt x="0" y="4295775"/>
                </a:lnTo>
                <a:close/>
              </a:path>
            </a:pathLst>
          </a:custGeom>
        </p:spPr>
      </p:pic>
      <p:sp>
        <p:nvSpPr>
          <p:cNvPr id="7" name="Rounded Rectangle 6"/>
          <p:cNvSpPr/>
          <p:nvPr/>
        </p:nvSpPr>
        <p:spPr>
          <a:xfrm>
            <a:off x="3747605" y="4232366"/>
            <a:ext cx="4667248" cy="1565633"/>
          </a:xfrm>
          <a:prstGeom prst="roundRect">
            <a:avLst/>
          </a:prstGeom>
          <a:solidFill>
            <a:srgbClr val="DDDDDD"/>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spcBef>
                <a:spcPct val="0"/>
              </a:spcBef>
              <a:buFontTx/>
              <a:buNone/>
            </a:pPr>
            <a:r>
              <a:rPr lang="en-GB" altLang="en-US" dirty="0">
                <a:solidFill>
                  <a:schemeClr val="tx1">
                    <a:lumMod val="75000"/>
                    <a:lumOff val="25000"/>
                  </a:schemeClr>
                </a:solidFill>
              </a:rPr>
              <a:t>The Taj Mahal is made of white marble and was built in memory of the Mughal Emperor Shah Jahan’s wife. It took 16 years to build and is over 300 years old!</a:t>
            </a:r>
          </a:p>
          <a:p>
            <a:pPr>
              <a:lnSpc>
                <a:spcPct val="100000"/>
              </a:lnSpc>
              <a:spcBef>
                <a:spcPct val="0"/>
              </a:spcBef>
              <a:buFontTx/>
              <a:buNone/>
            </a:pPr>
            <a:r>
              <a:rPr lang="en-GB" altLang="en-US" b="1" dirty="0">
                <a:solidFill>
                  <a:schemeClr val="tx1">
                    <a:lumMod val="75000"/>
                    <a:lumOff val="25000"/>
                  </a:schemeClr>
                </a:solidFill>
              </a:rPr>
              <a:t>What a building!</a:t>
            </a:r>
          </a:p>
        </p:txBody>
      </p:sp>
    </p:spTree>
    <p:extLst>
      <p:ext uri="{BB962C8B-B14F-4D97-AF65-F5344CB8AC3E}">
        <p14:creationId xmlns:p14="http://schemas.microsoft.com/office/powerpoint/2010/main" val="421674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100" fill="hold"/>
                                        <p:tgtEl>
                                          <p:spTgt spid="18"/>
                                        </p:tgtEl>
                                        <p:attrNameLst>
                                          <p:attrName>ppt_w</p:attrName>
                                        </p:attrNameLst>
                                      </p:cBhvr>
                                      <p:tavLst>
                                        <p:tav tm="0">
                                          <p:val>
                                            <p:fltVal val="0"/>
                                          </p:val>
                                        </p:tav>
                                        <p:tav tm="100000">
                                          <p:val>
                                            <p:strVal val="#ppt_w"/>
                                          </p:val>
                                        </p:tav>
                                      </p:tavLst>
                                    </p:anim>
                                    <p:anim calcmode="lin" valueType="num">
                                      <p:cBhvr>
                                        <p:cTn id="8" dur="1100" fill="hold"/>
                                        <p:tgtEl>
                                          <p:spTgt spid="18"/>
                                        </p:tgtEl>
                                        <p:attrNameLst>
                                          <p:attrName>ppt_h</p:attrName>
                                        </p:attrNameLst>
                                      </p:cBhvr>
                                      <p:tavLst>
                                        <p:tav tm="0">
                                          <p:val>
                                            <p:fltVal val="0"/>
                                          </p:val>
                                        </p:tav>
                                        <p:tav tm="100000">
                                          <p:val>
                                            <p:strVal val="#ppt_h"/>
                                          </p:val>
                                        </p:tav>
                                      </p:tavLst>
                                    </p:anim>
                                    <p:animEffect transition="in" filter="fade">
                                      <p:cBhvr>
                                        <p:cTn id="9" dur="1100"/>
                                        <p:tgtEl>
                                          <p:spTgt spid="1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0"/>
                                        </p:tgtEl>
                                        <p:attrNameLst>
                                          <p:attrName>style.visibility</p:attrName>
                                        </p:attrNameLst>
                                      </p:cBhvr>
                                      <p:to>
                                        <p:strVal val="visible"/>
                                      </p:to>
                                    </p:set>
                                    <p:anim calcmode="lin" valueType="num">
                                      <p:cBhvr>
                                        <p:cTn id="12" dur="500" fill="hold"/>
                                        <p:tgtEl>
                                          <p:spTgt spid="50"/>
                                        </p:tgtEl>
                                        <p:attrNameLst>
                                          <p:attrName>ppt_w</p:attrName>
                                        </p:attrNameLst>
                                      </p:cBhvr>
                                      <p:tavLst>
                                        <p:tav tm="0">
                                          <p:val>
                                            <p:fltVal val="0"/>
                                          </p:val>
                                        </p:tav>
                                        <p:tav tm="100000">
                                          <p:val>
                                            <p:strVal val="#ppt_w"/>
                                          </p:val>
                                        </p:tav>
                                      </p:tavLst>
                                    </p:anim>
                                    <p:anim calcmode="lin" valueType="num">
                                      <p:cBhvr>
                                        <p:cTn id="13" dur="500" fill="hold"/>
                                        <p:tgtEl>
                                          <p:spTgt spid="50"/>
                                        </p:tgtEl>
                                        <p:attrNameLst>
                                          <p:attrName>ppt_h</p:attrName>
                                        </p:attrNameLst>
                                      </p:cBhvr>
                                      <p:tavLst>
                                        <p:tav tm="0">
                                          <p:val>
                                            <p:fltVal val="0"/>
                                          </p:val>
                                        </p:tav>
                                        <p:tav tm="100000">
                                          <p:val>
                                            <p:strVal val="#ppt_h"/>
                                          </p:val>
                                        </p:tav>
                                      </p:tavLst>
                                    </p:anim>
                                    <p:animEffect transition="in" filter="fade">
                                      <p:cBhvr>
                                        <p:cTn id="14" dur="500"/>
                                        <p:tgtEl>
                                          <p:spTgt spid="5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9"/>
                                        </p:tgtEl>
                                        <p:attrNameLst>
                                          <p:attrName>style.visibility</p:attrName>
                                        </p:attrNameLst>
                                      </p:cBhvr>
                                      <p:to>
                                        <p:strVal val="visible"/>
                                      </p:to>
                                    </p:set>
                                    <p:anim calcmode="lin" valueType="num">
                                      <p:cBhvr>
                                        <p:cTn id="17" dur="500" fill="hold"/>
                                        <p:tgtEl>
                                          <p:spTgt spid="49"/>
                                        </p:tgtEl>
                                        <p:attrNameLst>
                                          <p:attrName>ppt_w</p:attrName>
                                        </p:attrNameLst>
                                      </p:cBhvr>
                                      <p:tavLst>
                                        <p:tav tm="0">
                                          <p:val>
                                            <p:fltVal val="0"/>
                                          </p:val>
                                        </p:tav>
                                        <p:tav tm="100000">
                                          <p:val>
                                            <p:strVal val="#ppt_w"/>
                                          </p:val>
                                        </p:tav>
                                      </p:tavLst>
                                    </p:anim>
                                    <p:anim calcmode="lin" valueType="num">
                                      <p:cBhvr>
                                        <p:cTn id="18" dur="500" fill="hold"/>
                                        <p:tgtEl>
                                          <p:spTgt spid="49"/>
                                        </p:tgtEl>
                                        <p:attrNameLst>
                                          <p:attrName>ppt_h</p:attrName>
                                        </p:attrNameLst>
                                      </p:cBhvr>
                                      <p:tavLst>
                                        <p:tav tm="0">
                                          <p:val>
                                            <p:fltVal val="0"/>
                                          </p:val>
                                        </p:tav>
                                        <p:tav tm="100000">
                                          <p:val>
                                            <p:strVal val="#ppt_h"/>
                                          </p:val>
                                        </p:tav>
                                      </p:tavLst>
                                    </p:anim>
                                    <p:animEffect transition="in" filter="fade">
                                      <p:cBhvr>
                                        <p:cTn id="19"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ounded Rectangle 45"/>
          <p:cNvSpPr/>
          <p:nvPr/>
        </p:nvSpPr>
        <p:spPr>
          <a:xfrm>
            <a:off x="426344" y="3374051"/>
            <a:ext cx="8262150" cy="3041498"/>
          </a:xfrm>
          <a:prstGeom prst="roundRect">
            <a:avLst>
              <a:gd name="adj" fmla="val 5261"/>
            </a:avLst>
          </a:prstGeom>
          <a:gradFill flip="none" rotWithShape="1">
            <a:gsLst>
              <a:gs pos="22134">
                <a:srgbClr val="A2D5B0"/>
              </a:gs>
              <a:gs pos="83000">
                <a:schemeClr val="bg1">
                  <a:alpha val="0"/>
                </a:schemeClr>
              </a:gs>
              <a:gs pos="0">
                <a:srgbClr val="85BD33"/>
              </a:gs>
              <a:gs pos="62000">
                <a:schemeClr val="bg1">
                  <a:alpha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7" name="Picture 46"/>
          <p:cNvPicPr>
            <a:picLocks noChangeAspect="1"/>
          </p:cNvPicPr>
          <p:nvPr/>
        </p:nvPicPr>
        <p:blipFill rotWithShape="1">
          <a:blip r:embed="rId3"/>
          <a:srcRect l="68561" t="14577" r="6521" b="14629"/>
          <a:stretch/>
        </p:blipFill>
        <p:spPr>
          <a:xfrm rot="5400000">
            <a:off x="3738105" y="1467329"/>
            <a:ext cx="1634293" cy="8262147"/>
          </a:xfrm>
          <a:prstGeom prst="rect">
            <a:avLst/>
          </a:prstGeom>
        </p:spPr>
      </p:pic>
      <p:sp>
        <p:nvSpPr>
          <p:cNvPr id="2" name="Title 1"/>
          <p:cNvSpPr>
            <a:spLocks noGrp="1"/>
          </p:cNvSpPr>
          <p:nvPr>
            <p:ph type="title"/>
          </p:nvPr>
        </p:nvSpPr>
        <p:spPr/>
        <p:txBody>
          <a:bodyPr/>
          <a:lstStyle/>
          <a:p>
            <a:r>
              <a:rPr lang="en-GB" dirty="0">
                <a:solidFill>
                  <a:srgbClr val="BF0A2A"/>
                </a:solidFill>
              </a:rPr>
              <a:t>Dead Sea</a:t>
            </a:r>
            <a:endParaRPr lang="en-GB" dirty="0">
              <a:solidFill>
                <a:srgbClr val="643C90"/>
              </a:solidFill>
            </a:endParaRPr>
          </a:p>
        </p:txBody>
      </p:sp>
      <p:sp>
        <p:nvSpPr>
          <p:cNvPr id="49" name="Teardrop 48"/>
          <p:cNvSpPr/>
          <p:nvPr/>
        </p:nvSpPr>
        <p:spPr>
          <a:xfrm rot="12364142">
            <a:off x="929388" y="1223241"/>
            <a:ext cx="726733" cy="726733"/>
          </a:xfrm>
          <a:prstGeom prst="teardrop">
            <a:avLst>
              <a:gd name="adj" fmla="val 91489"/>
            </a:avLst>
          </a:prstGeom>
          <a:solidFill>
            <a:srgbClr val="85BD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rcRect l="13622" t="2727" r="30384" b="3083"/>
          <a:stretch>
            <a:fillRect/>
          </a:stretch>
        </p:blipFill>
        <p:spPr>
          <a:xfrm>
            <a:off x="898513" y="1412590"/>
            <a:ext cx="4169304" cy="4675571"/>
          </a:xfrm>
          <a:custGeom>
            <a:avLst/>
            <a:gdLst>
              <a:gd name="connsiteX0" fmla="*/ 2832638 w 4169304"/>
              <a:gd name="connsiteY0" fmla="*/ 0 h 4675571"/>
              <a:gd name="connsiteX1" fmla="*/ 3909410 w 4169304"/>
              <a:gd name="connsiteY1" fmla="*/ 1583731 h 4675571"/>
              <a:gd name="connsiteX2" fmla="*/ 3091840 w 4169304"/>
              <a:gd name="connsiteY2" fmla="*/ 4415677 h 4675571"/>
              <a:gd name="connsiteX3" fmla="*/ 259894 w 4169304"/>
              <a:gd name="connsiteY3" fmla="*/ 3598107 h 4675571"/>
              <a:gd name="connsiteX4" fmla="*/ 1077464 w 4169304"/>
              <a:gd name="connsiteY4" fmla="*/ 766161 h 4675571"/>
              <a:gd name="connsiteX5" fmla="*/ 2832638 w 4169304"/>
              <a:gd name="connsiteY5" fmla="*/ 0 h 4675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9304" h="4675571">
                <a:moveTo>
                  <a:pt x="2832638" y="0"/>
                </a:moveTo>
                <a:cubicBezTo>
                  <a:pt x="3243330" y="499337"/>
                  <a:pt x="3602255" y="1027247"/>
                  <a:pt x="3909410" y="1583731"/>
                </a:cubicBezTo>
                <a:cubicBezTo>
                  <a:pt x="4465665" y="2591517"/>
                  <a:pt x="4099626" y="3859422"/>
                  <a:pt x="3091840" y="4415677"/>
                </a:cubicBezTo>
                <a:cubicBezTo>
                  <a:pt x="2084055" y="4971932"/>
                  <a:pt x="816149" y="4605893"/>
                  <a:pt x="259894" y="3598107"/>
                </a:cubicBezTo>
                <a:cubicBezTo>
                  <a:pt x="-296360" y="2590321"/>
                  <a:pt x="69678" y="1322416"/>
                  <a:pt x="1077464" y="766161"/>
                </a:cubicBezTo>
                <a:cubicBezTo>
                  <a:pt x="1633948" y="459006"/>
                  <a:pt x="2219006" y="203619"/>
                  <a:pt x="2832638" y="0"/>
                </a:cubicBezTo>
                <a:close/>
              </a:path>
            </a:pathLst>
          </a:custGeom>
        </p:spPr>
      </p:pic>
      <p:sp>
        <p:nvSpPr>
          <p:cNvPr id="50" name="Teardrop 49"/>
          <p:cNvSpPr/>
          <p:nvPr/>
        </p:nvSpPr>
        <p:spPr>
          <a:xfrm rot="18322391">
            <a:off x="551043" y="1948690"/>
            <a:ext cx="643866" cy="643866"/>
          </a:xfrm>
          <a:prstGeom prst="teardrop">
            <a:avLst>
              <a:gd name="adj" fmla="val 91489"/>
            </a:avLst>
          </a:prstGeom>
          <a:solidFill>
            <a:srgbClr val="009640">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ed Rectangle 6"/>
          <p:cNvSpPr/>
          <p:nvPr/>
        </p:nvSpPr>
        <p:spPr>
          <a:xfrm>
            <a:off x="1953839" y="1389946"/>
            <a:ext cx="6227956" cy="924291"/>
          </a:xfrm>
          <a:prstGeom prst="roundRect">
            <a:avLst/>
          </a:prstGeom>
          <a:solidFill>
            <a:srgbClr val="DDDDDD"/>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spcBef>
                <a:spcPct val="0"/>
              </a:spcBef>
              <a:buFontTx/>
              <a:buNone/>
            </a:pPr>
            <a:r>
              <a:rPr lang="en-GB" altLang="en-US" dirty="0">
                <a:solidFill>
                  <a:schemeClr val="tx1">
                    <a:lumMod val="75000"/>
                    <a:lumOff val="25000"/>
                  </a:schemeClr>
                </a:solidFill>
              </a:rPr>
              <a:t>The Dead Sea is actually a lake in Asia. </a:t>
            </a:r>
            <a:br>
              <a:rPr lang="en-GB" altLang="en-US" dirty="0">
                <a:solidFill>
                  <a:schemeClr val="tx1">
                    <a:lumMod val="75000"/>
                    <a:lumOff val="25000"/>
                  </a:schemeClr>
                </a:solidFill>
              </a:rPr>
            </a:br>
            <a:r>
              <a:rPr lang="en-GB" altLang="en-US" u="sng" dirty="0">
                <a:solidFill>
                  <a:schemeClr val="tx1">
                    <a:lumMod val="75000"/>
                    <a:lumOff val="25000"/>
                  </a:schemeClr>
                </a:solidFill>
              </a:rPr>
              <a:t>Let’s find out more from </a:t>
            </a:r>
            <a:r>
              <a:rPr lang="en-GB" altLang="en-US" u="sng" dirty="0" err="1">
                <a:solidFill>
                  <a:schemeClr val="tx1">
                    <a:lumMod val="75000"/>
                    <a:lumOff val="25000"/>
                  </a:schemeClr>
                </a:solidFill>
              </a:rPr>
              <a:t>Ubercorn’s</a:t>
            </a:r>
            <a:r>
              <a:rPr lang="en-GB" altLang="en-US" u="sng" dirty="0">
                <a:solidFill>
                  <a:schemeClr val="tx1">
                    <a:lumMod val="75000"/>
                    <a:lumOff val="25000"/>
                  </a:schemeClr>
                </a:solidFill>
              </a:rPr>
              <a:t> top three funky facts.</a:t>
            </a:r>
          </a:p>
        </p:txBody>
      </p:sp>
      <p:sp>
        <p:nvSpPr>
          <p:cNvPr id="16" name="Rectangle 15">
            <a:hlinkClick r:id="rId5"/>
          </p:cNvPr>
          <p:cNvSpPr/>
          <p:nvPr/>
        </p:nvSpPr>
        <p:spPr>
          <a:xfrm>
            <a:off x="3422701" y="1977296"/>
            <a:ext cx="4955177" cy="2670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7" name="Group 16"/>
          <p:cNvGrpSpPr/>
          <p:nvPr/>
        </p:nvGrpSpPr>
        <p:grpSpPr>
          <a:xfrm>
            <a:off x="4942349" y="2464851"/>
            <a:ext cx="2891541" cy="5011401"/>
            <a:chOff x="4445042" y="2839871"/>
            <a:chExt cx="2729608" cy="4730751"/>
          </a:xfrm>
        </p:grpSpPr>
        <p:sp>
          <p:nvSpPr>
            <p:cNvPr id="18" name="Oval 17"/>
            <p:cNvSpPr/>
            <p:nvPr/>
          </p:nvSpPr>
          <p:spPr>
            <a:xfrm>
              <a:off x="4445042" y="3303701"/>
              <a:ext cx="2729608" cy="2729608"/>
            </a:xfrm>
            <a:prstGeom prst="ellipse">
              <a:avLst/>
            </a:prstGeom>
            <a:gradFill>
              <a:gsLst>
                <a:gs pos="50000">
                  <a:schemeClr val="bg1">
                    <a:lumMod val="85000"/>
                  </a:schemeClr>
                </a:gs>
                <a:gs pos="100000">
                  <a:schemeClr val="tx1">
                    <a:lumMod val="75000"/>
                    <a:lumOff val="25000"/>
                  </a:schemeClr>
                </a:gs>
                <a:gs pos="0">
                  <a:schemeClr val="tx1">
                    <a:lumMod val="75000"/>
                    <a:lumOff val="25000"/>
                  </a:schemeClr>
                </a:gs>
              </a:gsLst>
              <a:lin ang="16200000" scaled="1"/>
            </a:gradFill>
            <a:ln w="1270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4726507" y="2839871"/>
              <a:ext cx="2166677" cy="4730751"/>
            </a:xfrm>
            <a:custGeom>
              <a:avLst/>
              <a:gdLst>
                <a:gd name="connsiteX0" fmla="*/ 2015487 w 2166677"/>
                <a:gd name="connsiteY0" fmla="*/ 3955351 h 4730751"/>
                <a:gd name="connsiteX1" fmla="*/ 2166677 w 2166677"/>
                <a:gd name="connsiteY1" fmla="*/ 3977122 h 4730751"/>
                <a:gd name="connsiteX2" fmla="*/ 2166677 w 2166677"/>
                <a:gd name="connsiteY2" fmla="*/ 4730751 h 4730751"/>
                <a:gd name="connsiteX3" fmla="*/ 2015487 w 2166677"/>
                <a:gd name="connsiteY3" fmla="*/ 4730751 h 4730751"/>
                <a:gd name="connsiteX4" fmla="*/ 0 w 2166677"/>
                <a:gd name="connsiteY4" fmla="*/ 0 h 4730751"/>
                <a:gd name="connsiteX5" fmla="*/ 2166677 w 2166677"/>
                <a:gd name="connsiteY5" fmla="*/ 0 h 4730751"/>
                <a:gd name="connsiteX6" fmla="*/ 2166677 w 2166677"/>
                <a:gd name="connsiteY6" fmla="*/ 2574592 h 4730751"/>
                <a:gd name="connsiteX7" fmla="*/ 2151965 w 2166677"/>
                <a:gd name="connsiteY7" fmla="*/ 2598762 h 4730751"/>
                <a:gd name="connsiteX8" fmla="*/ 2035959 w 2166677"/>
                <a:gd name="connsiteY8" fmla="*/ 2742064 h 4730751"/>
                <a:gd name="connsiteX9" fmla="*/ 1892657 w 2166677"/>
                <a:gd name="connsiteY9" fmla="*/ 2864894 h 4730751"/>
                <a:gd name="connsiteX10" fmla="*/ 1708412 w 2166677"/>
                <a:gd name="connsiteY10" fmla="*/ 2980900 h 4730751"/>
                <a:gd name="connsiteX11" fmla="*/ 1537815 w 2166677"/>
                <a:gd name="connsiteY11" fmla="*/ 3062786 h 4730751"/>
                <a:gd name="connsiteX12" fmla="*/ 1285332 w 2166677"/>
                <a:gd name="connsiteY12" fmla="*/ 3137849 h 4730751"/>
                <a:gd name="connsiteX13" fmla="*/ 1073792 w 2166677"/>
                <a:gd name="connsiteY13" fmla="*/ 3158320 h 4730751"/>
                <a:gd name="connsiteX14" fmla="*/ 875899 w 2166677"/>
                <a:gd name="connsiteY14" fmla="*/ 3137849 h 4730751"/>
                <a:gd name="connsiteX15" fmla="*/ 637063 w 2166677"/>
                <a:gd name="connsiteY15" fmla="*/ 3076434 h 4730751"/>
                <a:gd name="connsiteX16" fmla="*/ 480114 w 2166677"/>
                <a:gd name="connsiteY16" fmla="*/ 3001371 h 4730751"/>
                <a:gd name="connsiteX17" fmla="*/ 329989 w 2166677"/>
                <a:gd name="connsiteY17" fmla="*/ 2899013 h 4730751"/>
                <a:gd name="connsiteX18" fmla="*/ 179863 w 2166677"/>
                <a:gd name="connsiteY18" fmla="*/ 2783007 h 4730751"/>
                <a:gd name="connsiteX19" fmla="*/ 91153 w 2166677"/>
                <a:gd name="connsiteY19" fmla="*/ 2694297 h 4730751"/>
                <a:gd name="connsiteX20" fmla="*/ 0 w 2166677"/>
                <a:gd name="connsiteY20" fmla="*/ 2574658 h 4730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66677" h="4730751">
                  <a:moveTo>
                    <a:pt x="2015487" y="3955351"/>
                  </a:moveTo>
                  <a:lnTo>
                    <a:pt x="2166677" y="3977122"/>
                  </a:lnTo>
                  <a:lnTo>
                    <a:pt x="2166677" y="4730751"/>
                  </a:lnTo>
                  <a:lnTo>
                    <a:pt x="2015487" y="4730751"/>
                  </a:lnTo>
                  <a:close/>
                  <a:moveTo>
                    <a:pt x="0" y="0"/>
                  </a:moveTo>
                  <a:lnTo>
                    <a:pt x="2166677" y="0"/>
                  </a:lnTo>
                  <a:lnTo>
                    <a:pt x="2166677" y="2574592"/>
                  </a:lnTo>
                  <a:lnTo>
                    <a:pt x="2151965" y="2598762"/>
                  </a:lnTo>
                  <a:lnTo>
                    <a:pt x="2035959" y="2742064"/>
                  </a:lnTo>
                  <a:lnTo>
                    <a:pt x="1892657" y="2864894"/>
                  </a:lnTo>
                  <a:lnTo>
                    <a:pt x="1708412" y="2980900"/>
                  </a:lnTo>
                  <a:lnTo>
                    <a:pt x="1537815" y="3062786"/>
                  </a:lnTo>
                  <a:lnTo>
                    <a:pt x="1285332" y="3137849"/>
                  </a:lnTo>
                  <a:lnTo>
                    <a:pt x="1073792" y="3158320"/>
                  </a:lnTo>
                  <a:lnTo>
                    <a:pt x="875899" y="3137849"/>
                  </a:lnTo>
                  <a:lnTo>
                    <a:pt x="637063" y="3076434"/>
                  </a:lnTo>
                  <a:lnTo>
                    <a:pt x="480114" y="3001371"/>
                  </a:lnTo>
                  <a:lnTo>
                    <a:pt x="329989" y="2899013"/>
                  </a:lnTo>
                  <a:lnTo>
                    <a:pt x="179863" y="2783007"/>
                  </a:lnTo>
                  <a:lnTo>
                    <a:pt x="91153" y="2694297"/>
                  </a:lnTo>
                  <a:lnTo>
                    <a:pt x="0" y="2574658"/>
                  </a:lnTo>
                  <a:close/>
                </a:path>
              </a:pathLst>
            </a:custGeom>
          </p:spPr>
        </p:pic>
      </p:grpSp>
      <p:grpSp>
        <p:nvGrpSpPr>
          <p:cNvPr id="39" name="Group 38"/>
          <p:cNvGrpSpPr/>
          <p:nvPr/>
        </p:nvGrpSpPr>
        <p:grpSpPr>
          <a:xfrm rot="10800000">
            <a:off x="7412040" y="2751851"/>
            <a:ext cx="1282994" cy="854300"/>
            <a:chOff x="439442" y="5182516"/>
            <a:chExt cx="1282994" cy="854300"/>
          </a:xfrm>
        </p:grpSpPr>
        <p:cxnSp>
          <p:nvCxnSpPr>
            <p:cNvPr id="40" name="Straight Connector 39"/>
            <p:cNvCxnSpPr/>
            <p:nvPr/>
          </p:nvCxnSpPr>
          <p:spPr>
            <a:xfrm>
              <a:off x="448320" y="5459767"/>
              <a:ext cx="617000" cy="0"/>
            </a:xfrm>
            <a:prstGeom prst="line">
              <a:avLst/>
            </a:prstGeom>
            <a:ln w="76200">
              <a:solidFill>
                <a:srgbClr val="6E6D6D"/>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439442" y="5825230"/>
              <a:ext cx="617000" cy="0"/>
            </a:xfrm>
            <a:prstGeom prst="line">
              <a:avLst/>
            </a:prstGeom>
            <a:ln w="76200">
              <a:solidFill>
                <a:srgbClr val="6E6D6D"/>
              </a:solidFill>
            </a:ln>
          </p:spPr>
          <p:style>
            <a:lnRef idx="1">
              <a:schemeClr val="accent1"/>
            </a:lnRef>
            <a:fillRef idx="0">
              <a:schemeClr val="accent1"/>
            </a:fillRef>
            <a:effectRef idx="0">
              <a:schemeClr val="accent1"/>
            </a:effectRef>
            <a:fontRef idx="minor">
              <a:schemeClr val="tx1"/>
            </a:fontRef>
          </p:style>
        </p:cxnSp>
        <p:sp>
          <p:nvSpPr>
            <p:cNvPr id="42" name="Rounded Rectangle 41"/>
            <p:cNvSpPr/>
            <p:nvPr/>
          </p:nvSpPr>
          <p:spPr>
            <a:xfrm>
              <a:off x="793409" y="5182516"/>
              <a:ext cx="929027" cy="854300"/>
            </a:xfrm>
            <a:prstGeom prst="roundRect">
              <a:avLst>
                <a:gd name="adj" fmla="val 22646"/>
              </a:avLst>
            </a:prstGeom>
            <a:gradFill flip="none" rotWithShape="1">
              <a:gsLst>
                <a:gs pos="79000">
                  <a:schemeClr val="bg1">
                    <a:lumMod val="65000"/>
                  </a:schemeClr>
                </a:gs>
                <a:gs pos="0">
                  <a:srgbClr val="6E6D6D"/>
                </a:gs>
              </a:gsLst>
              <a:lin ang="2700000" scaled="1"/>
              <a:tileRect/>
            </a:gradFill>
            <a:ln w="76200">
              <a:solidFill>
                <a:srgbClr val="6E6D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1" name="Rectangle 20">
            <a:hlinkClick r:id="rId5"/>
          </p:cNvPr>
          <p:cNvSpPr/>
          <p:nvPr/>
        </p:nvSpPr>
        <p:spPr>
          <a:xfrm>
            <a:off x="2045785" y="1852091"/>
            <a:ext cx="5973322" cy="2670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ardrop 23"/>
          <p:cNvSpPr/>
          <p:nvPr/>
        </p:nvSpPr>
        <p:spPr>
          <a:xfrm rot="10800000">
            <a:off x="5809466" y="5418848"/>
            <a:ext cx="726733" cy="726733"/>
          </a:xfrm>
          <a:prstGeom prst="teardrop">
            <a:avLst>
              <a:gd name="adj" fmla="val 91489"/>
            </a:avLst>
          </a:prstGeom>
          <a:solidFill>
            <a:srgbClr val="BF0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ardrop 24"/>
          <p:cNvSpPr/>
          <p:nvPr/>
        </p:nvSpPr>
        <p:spPr>
          <a:xfrm rot="6454456">
            <a:off x="5281203" y="5525676"/>
            <a:ext cx="472677" cy="472677"/>
          </a:xfrm>
          <a:prstGeom prst="teardrop">
            <a:avLst>
              <a:gd name="adj" fmla="val 91489"/>
            </a:avLst>
          </a:prstGeom>
          <a:solidFill>
            <a:srgbClr val="BF0A2A">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161049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fltVal val="0"/>
                                          </p:val>
                                        </p:tav>
                                        <p:tav tm="100000">
                                          <p:val>
                                            <p:strVal val="#ppt_w"/>
                                          </p:val>
                                        </p:tav>
                                      </p:tavLst>
                                    </p:anim>
                                    <p:anim calcmode="lin" valueType="num">
                                      <p:cBhvr>
                                        <p:cTn id="8" dur="1000" fill="hold"/>
                                        <p:tgtEl>
                                          <p:spTgt spid="22"/>
                                        </p:tgtEl>
                                        <p:attrNameLst>
                                          <p:attrName>ppt_h</p:attrName>
                                        </p:attrNameLst>
                                      </p:cBhvr>
                                      <p:tavLst>
                                        <p:tav tm="0">
                                          <p:val>
                                            <p:fltVal val="0"/>
                                          </p:val>
                                        </p:tav>
                                        <p:tav tm="100000">
                                          <p:val>
                                            <p:strVal val="#ppt_h"/>
                                          </p:val>
                                        </p:tav>
                                      </p:tavLst>
                                    </p:anim>
                                    <p:anim calcmode="lin" valueType="num">
                                      <p:cBhvr>
                                        <p:cTn id="9" dur="1000" fill="hold"/>
                                        <p:tgtEl>
                                          <p:spTgt spid="22"/>
                                        </p:tgtEl>
                                        <p:attrNameLst>
                                          <p:attrName>style.rotation</p:attrName>
                                        </p:attrNameLst>
                                      </p:cBhvr>
                                      <p:tavLst>
                                        <p:tav tm="0">
                                          <p:val>
                                            <p:fltVal val="90"/>
                                          </p:val>
                                        </p:tav>
                                        <p:tav tm="100000">
                                          <p:val>
                                            <p:fltVal val="0"/>
                                          </p:val>
                                        </p:tav>
                                      </p:tavLst>
                                    </p:anim>
                                    <p:animEffect transition="in" filter="fade">
                                      <p:cBhvr>
                                        <p:cTn id="10" dur="1000"/>
                                        <p:tgtEl>
                                          <p:spTgt spid="22"/>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50"/>
                                        </p:tgtEl>
                                        <p:attrNameLst>
                                          <p:attrName>style.visibility</p:attrName>
                                        </p:attrNameLst>
                                      </p:cBhvr>
                                      <p:to>
                                        <p:strVal val="visible"/>
                                      </p:to>
                                    </p:set>
                                    <p:anim calcmode="lin" valueType="num">
                                      <p:cBhvr>
                                        <p:cTn id="13" dur="1000" fill="hold"/>
                                        <p:tgtEl>
                                          <p:spTgt spid="50"/>
                                        </p:tgtEl>
                                        <p:attrNameLst>
                                          <p:attrName>ppt_w</p:attrName>
                                        </p:attrNameLst>
                                      </p:cBhvr>
                                      <p:tavLst>
                                        <p:tav tm="0">
                                          <p:val>
                                            <p:fltVal val="0"/>
                                          </p:val>
                                        </p:tav>
                                        <p:tav tm="100000">
                                          <p:val>
                                            <p:strVal val="#ppt_w"/>
                                          </p:val>
                                        </p:tav>
                                      </p:tavLst>
                                    </p:anim>
                                    <p:anim calcmode="lin" valueType="num">
                                      <p:cBhvr>
                                        <p:cTn id="14" dur="1000" fill="hold"/>
                                        <p:tgtEl>
                                          <p:spTgt spid="50"/>
                                        </p:tgtEl>
                                        <p:attrNameLst>
                                          <p:attrName>ppt_h</p:attrName>
                                        </p:attrNameLst>
                                      </p:cBhvr>
                                      <p:tavLst>
                                        <p:tav tm="0">
                                          <p:val>
                                            <p:fltVal val="0"/>
                                          </p:val>
                                        </p:tav>
                                        <p:tav tm="100000">
                                          <p:val>
                                            <p:strVal val="#ppt_h"/>
                                          </p:val>
                                        </p:tav>
                                      </p:tavLst>
                                    </p:anim>
                                    <p:anim calcmode="lin" valueType="num">
                                      <p:cBhvr>
                                        <p:cTn id="15" dur="1000" fill="hold"/>
                                        <p:tgtEl>
                                          <p:spTgt spid="50"/>
                                        </p:tgtEl>
                                        <p:attrNameLst>
                                          <p:attrName>style.rotation</p:attrName>
                                        </p:attrNameLst>
                                      </p:cBhvr>
                                      <p:tavLst>
                                        <p:tav tm="0">
                                          <p:val>
                                            <p:fltVal val="90"/>
                                          </p:val>
                                        </p:tav>
                                        <p:tav tm="100000">
                                          <p:val>
                                            <p:fltVal val="0"/>
                                          </p:val>
                                        </p:tav>
                                      </p:tavLst>
                                    </p:anim>
                                    <p:animEffect transition="in" filter="fade">
                                      <p:cBhvr>
                                        <p:cTn id="16" dur="1000"/>
                                        <p:tgtEl>
                                          <p:spTgt spid="50"/>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49"/>
                                        </p:tgtEl>
                                        <p:attrNameLst>
                                          <p:attrName>style.visibility</p:attrName>
                                        </p:attrNameLst>
                                      </p:cBhvr>
                                      <p:to>
                                        <p:strVal val="visible"/>
                                      </p:to>
                                    </p:set>
                                    <p:anim calcmode="lin" valueType="num">
                                      <p:cBhvr>
                                        <p:cTn id="19" dur="1000" fill="hold"/>
                                        <p:tgtEl>
                                          <p:spTgt spid="49"/>
                                        </p:tgtEl>
                                        <p:attrNameLst>
                                          <p:attrName>ppt_w</p:attrName>
                                        </p:attrNameLst>
                                      </p:cBhvr>
                                      <p:tavLst>
                                        <p:tav tm="0">
                                          <p:val>
                                            <p:fltVal val="0"/>
                                          </p:val>
                                        </p:tav>
                                        <p:tav tm="100000">
                                          <p:val>
                                            <p:strVal val="#ppt_w"/>
                                          </p:val>
                                        </p:tav>
                                      </p:tavLst>
                                    </p:anim>
                                    <p:anim calcmode="lin" valueType="num">
                                      <p:cBhvr>
                                        <p:cTn id="20" dur="1000" fill="hold"/>
                                        <p:tgtEl>
                                          <p:spTgt spid="49"/>
                                        </p:tgtEl>
                                        <p:attrNameLst>
                                          <p:attrName>ppt_h</p:attrName>
                                        </p:attrNameLst>
                                      </p:cBhvr>
                                      <p:tavLst>
                                        <p:tav tm="0">
                                          <p:val>
                                            <p:fltVal val="0"/>
                                          </p:val>
                                        </p:tav>
                                        <p:tav tm="100000">
                                          <p:val>
                                            <p:strVal val="#ppt_h"/>
                                          </p:val>
                                        </p:tav>
                                      </p:tavLst>
                                    </p:anim>
                                    <p:anim calcmode="lin" valueType="num">
                                      <p:cBhvr>
                                        <p:cTn id="21" dur="1000" fill="hold"/>
                                        <p:tgtEl>
                                          <p:spTgt spid="49"/>
                                        </p:tgtEl>
                                        <p:attrNameLst>
                                          <p:attrName>style.rotation</p:attrName>
                                        </p:attrNameLst>
                                      </p:cBhvr>
                                      <p:tavLst>
                                        <p:tav tm="0">
                                          <p:val>
                                            <p:fltVal val="90"/>
                                          </p:val>
                                        </p:tav>
                                        <p:tav tm="100000">
                                          <p:val>
                                            <p:fltVal val="0"/>
                                          </p:val>
                                        </p:tav>
                                      </p:tavLst>
                                    </p:anim>
                                    <p:animEffect transition="in" filter="fade">
                                      <p:cBhvr>
                                        <p:cTn id="22" dur="1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ounded Rectangle 45"/>
          <p:cNvSpPr/>
          <p:nvPr/>
        </p:nvSpPr>
        <p:spPr>
          <a:xfrm>
            <a:off x="426344" y="3374051"/>
            <a:ext cx="8262150" cy="3041498"/>
          </a:xfrm>
          <a:prstGeom prst="roundRect">
            <a:avLst>
              <a:gd name="adj" fmla="val 5261"/>
            </a:avLst>
          </a:prstGeom>
          <a:gradFill flip="none" rotWithShape="1">
            <a:gsLst>
              <a:gs pos="22134">
                <a:srgbClr val="A2D5B0"/>
              </a:gs>
              <a:gs pos="83000">
                <a:schemeClr val="bg1">
                  <a:alpha val="0"/>
                </a:schemeClr>
              </a:gs>
              <a:gs pos="0">
                <a:srgbClr val="85BD33"/>
              </a:gs>
              <a:gs pos="62000">
                <a:schemeClr val="bg1">
                  <a:alpha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7" name="Picture 46"/>
          <p:cNvPicPr>
            <a:picLocks noChangeAspect="1"/>
          </p:cNvPicPr>
          <p:nvPr/>
        </p:nvPicPr>
        <p:blipFill rotWithShape="1">
          <a:blip r:embed="rId3"/>
          <a:srcRect l="68561" t="14577" r="6521" b="14629"/>
          <a:stretch/>
        </p:blipFill>
        <p:spPr>
          <a:xfrm rot="5400000">
            <a:off x="3738105" y="1467329"/>
            <a:ext cx="1634293" cy="8262147"/>
          </a:xfrm>
          <a:prstGeom prst="rect">
            <a:avLst/>
          </a:prstGeom>
        </p:spPr>
      </p:pic>
      <p:sp>
        <p:nvSpPr>
          <p:cNvPr id="2" name="Title 1"/>
          <p:cNvSpPr>
            <a:spLocks noGrp="1"/>
          </p:cNvSpPr>
          <p:nvPr>
            <p:ph type="title"/>
          </p:nvPr>
        </p:nvSpPr>
        <p:spPr/>
        <p:txBody>
          <a:bodyPr/>
          <a:lstStyle/>
          <a:p>
            <a:r>
              <a:rPr lang="en-GB" dirty="0">
                <a:solidFill>
                  <a:srgbClr val="BF0A2A"/>
                </a:solidFill>
              </a:rPr>
              <a:t>Osaka Castle, Japan</a:t>
            </a:r>
            <a:endParaRPr lang="en-GB" dirty="0">
              <a:solidFill>
                <a:srgbClr val="643C90"/>
              </a:solidFill>
            </a:endParaRPr>
          </a:p>
        </p:txBody>
      </p:sp>
      <p:sp>
        <p:nvSpPr>
          <p:cNvPr id="43" name="Oval 42"/>
          <p:cNvSpPr/>
          <p:nvPr/>
        </p:nvSpPr>
        <p:spPr>
          <a:xfrm>
            <a:off x="5090690" y="1714931"/>
            <a:ext cx="2729608" cy="2729608"/>
          </a:xfrm>
          <a:prstGeom prst="ellipse">
            <a:avLst/>
          </a:prstGeom>
          <a:gradFill>
            <a:gsLst>
              <a:gs pos="50000">
                <a:schemeClr val="bg1">
                  <a:lumMod val="85000"/>
                </a:schemeClr>
              </a:gs>
              <a:gs pos="100000">
                <a:schemeClr val="tx1">
                  <a:lumMod val="75000"/>
                  <a:lumOff val="25000"/>
                </a:schemeClr>
              </a:gs>
              <a:gs pos="0">
                <a:schemeClr val="tx1">
                  <a:lumMod val="75000"/>
                  <a:lumOff val="25000"/>
                </a:schemeClr>
              </a:gs>
            </a:gsLst>
            <a:lin ang="16200000" scaled="1"/>
          </a:gradFill>
          <a:ln w="1270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Teardrop 48"/>
          <p:cNvSpPr/>
          <p:nvPr/>
        </p:nvSpPr>
        <p:spPr>
          <a:xfrm rot="12364142">
            <a:off x="929388" y="1223241"/>
            <a:ext cx="726733" cy="726733"/>
          </a:xfrm>
          <a:prstGeom prst="teardrop">
            <a:avLst>
              <a:gd name="adj" fmla="val 91489"/>
            </a:avLst>
          </a:prstGeom>
          <a:solidFill>
            <a:srgbClr val="85BD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Teardrop 49"/>
          <p:cNvSpPr/>
          <p:nvPr/>
        </p:nvSpPr>
        <p:spPr>
          <a:xfrm rot="18322391">
            <a:off x="551043" y="1948690"/>
            <a:ext cx="643866" cy="643866"/>
          </a:xfrm>
          <a:prstGeom prst="teardrop">
            <a:avLst>
              <a:gd name="adj" fmla="val 91489"/>
            </a:avLst>
          </a:prstGeom>
          <a:solidFill>
            <a:srgbClr val="009640">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p:cNvPicPr>
            <a:picLocks noChangeAspect="1"/>
          </p:cNvPicPr>
          <p:nvPr/>
        </p:nvPicPr>
        <p:blipFill>
          <a:blip r:embed="rId4">
            <a:extLst>
              <a:ext uri="{28A0092B-C50C-407E-A947-70E740481C1C}">
                <a14:useLocalDpi xmlns:a14="http://schemas.microsoft.com/office/drawing/2010/main" val="0"/>
              </a:ext>
            </a:extLst>
          </a:blip>
          <a:srcRect l="27684" t="8530" r="23465" b="4382"/>
          <a:stretch>
            <a:fillRect/>
          </a:stretch>
        </p:blipFill>
        <p:spPr>
          <a:xfrm>
            <a:off x="841337" y="1609272"/>
            <a:ext cx="4170136" cy="4170136"/>
          </a:xfrm>
          <a:custGeom>
            <a:avLst/>
            <a:gdLst>
              <a:gd name="connsiteX0" fmla="*/ 2085068 w 4170136"/>
              <a:gd name="connsiteY0" fmla="*/ 0 h 4170136"/>
              <a:gd name="connsiteX1" fmla="*/ 4170136 w 4170136"/>
              <a:gd name="connsiteY1" fmla="*/ 2085068 h 4170136"/>
              <a:gd name="connsiteX2" fmla="*/ 2085068 w 4170136"/>
              <a:gd name="connsiteY2" fmla="*/ 4170136 h 4170136"/>
              <a:gd name="connsiteX3" fmla="*/ 177460 w 4170136"/>
              <a:gd name="connsiteY3" fmla="*/ 3992676 h 4170136"/>
              <a:gd name="connsiteX4" fmla="*/ 0 w 4170136"/>
              <a:gd name="connsiteY4" fmla="*/ 2085068 h 4170136"/>
              <a:gd name="connsiteX5" fmla="*/ 2085068 w 4170136"/>
              <a:gd name="connsiteY5" fmla="*/ 0 h 4170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70136" h="4170136">
                <a:moveTo>
                  <a:pt x="2085068" y="0"/>
                </a:moveTo>
                <a:cubicBezTo>
                  <a:pt x="3236619" y="0"/>
                  <a:pt x="4170136" y="933517"/>
                  <a:pt x="4170136" y="2085068"/>
                </a:cubicBezTo>
                <a:cubicBezTo>
                  <a:pt x="4170136" y="3236619"/>
                  <a:pt x="3236619" y="4170136"/>
                  <a:pt x="2085068" y="4170136"/>
                </a:cubicBezTo>
                <a:cubicBezTo>
                  <a:pt x="1449199" y="4170136"/>
                  <a:pt x="813329" y="4110983"/>
                  <a:pt x="177460" y="3992676"/>
                </a:cubicBezTo>
                <a:cubicBezTo>
                  <a:pt x="59153" y="3356807"/>
                  <a:pt x="0" y="2720937"/>
                  <a:pt x="0" y="2085068"/>
                </a:cubicBezTo>
                <a:cubicBezTo>
                  <a:pt x="0" y="933517"/>
                  <a:pt x="933517" y="0"/>
                  <a:pt x="2085068" y="0"/>
                </a:cubicBezTo>
                <a:close/>
              </a:path>
            </a:pathLst>
          </a:custGeom>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b="14232"/>
          <a:stretch/>
        </p:blipFill>
        <p:spPr>
          <a:xfrm>
            <a:off x="5301378" y="1324793"/>
            <a:ext cx="2361726" cy="2907572"/>
          </a:xfrm>
          <a:prstGeom prst="rect">
            <a:avLst/>
          </a:prstGeom>
        </p:spPr>
      </p:pic>
      <p:sp>
        <p:nvSpPr>
          <p:cNvPr id="7" name="Rounded Rectangle 6"/>
          <p:cNvSpPr/>
          <p:nvPr/>
        </p:nvSpPr>
        <p:spPr>
          <a:xfrm>
            <a:off x="3747605" y="4232366"/>
            <a:ext cx="4667248" cy="1911940"/>
          </a:xfrm>
          <a:prstGeom prst="roundRect">
            <a:avLst/>
          </a:prstGeom>
          <a:solidFill>
            <a:srgbClr val="DDDDDD"/>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spcBef>
                <a:spcPct val="0"/>
              </a:spcBef>
              <a:buFontTx/>
              <a:buNone/>
            </a:pPr>
            <a:r>
              <a:rPr lang="en-GB" altLang="en-US" dirty="0">
                <a:solidFill>
                  <a:schemeClr val="tx1">
                    <a:lumMod val="75000"/>
                    <a:lumOff val="25000"/>
                  </a:schemeClr>
                </a:solidFill>
              </a:rPr>
              <a:t>In 1583, the beautiful Osaka Castle was built where a special temple had once been, but it burnt down during a war 16 years later. It was rebuilt but it has been struck by lightning and burnt down again since then!</a:t>
            </a:r>
            <a:endParaRPr lang="en-GB" altLang="en-US" b="1" dirty="0">
              <a:solidFill>
                <a:schemeClr val="tx1">
                  <a:lumMod val="75000"/>
                  <a:lumOff val="25000"/>
                </a:schemeClr>
              </a:solidFill>
            </a:endParaRPr>
          </a:p>
        </p:txBody>
      </p:sp>
      <p:grpSp>
        <p:nvGrpSpPr>
          <p:cNvPr id="39" name="Group 38"/>
          <p:cNvGrpSpPr/>
          <p:nvPr/>
        </p:nvGrpSpPr>
        <p:grpSpPr>
          <a:xfrm rot="10800000">
            <a:off x="7394622" y="1400131"/>
            <a:ext cx="1291703" cy="854300"/>
            <a:chOff x="439442" y="5182516"/>
            <a:chExt cx="1291703" cy="854300"/>
          </a:xfrm>
        </p:grpSpPr>
        <p:cxnSp>
          <p:nvCxnSpPr>
            <p:cNvPr id="40" name="Straight Connector 39"/>
            <p:cNvCxnSpPr/>
            <p:nvPr/>
          </p:nvCxnSpPr>
          <p:spPr>
            <a:xfrm>
              <a:off x="448320" y="5459767"/>
              <a:ext cx="617000" cy="0"/>
            </a:xfrm>
            <a:prstGeom prst="line">
              <a:avLst/>
            </a:prstGeom>
            <a:ln w="76200">
              <a:solidFill>
                <a:srgbClr val="6E6D6D"/>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439442" y="5825230"/>
              <a:ext cx="617000" cy="0"/>
            </a:xfrm>
            <a:prstGeom prst="line">
              <a:avLst/>
            </a:prstGeom>
            <a:ln w="76200">
              <a:solidFill>
                <a:srgbClr val="6E6D6D"/>
              </a:solidFill>
            </a:ln>
          </p:spPr>
          <p:style>
            <a:lnRef idx="1">
              <a:schemeClr val="accent1"/>
            </a:lnRef>
            <a:fillRef idx="0">
              <a:schemeClr val="accent1"/>
            </a:fillRef>
            <a:effectRef idx="0">
              <a:schemeClr val="accent1"/>
            </a:effectRef>
            <a:fontRef idx="minor">
              <a:schemeClr val="tx1"/>
            </a:fontRef>
          </p:style>
        </p:cxnSp>
        <p:sp>
          <p:nvSpPr>
            <p:cNvPr id="42" name="Rounded Rectangle 41"/>
            <p:cNvSpPr/>
            <p:nvPr/>
          </p:nvSpPr>
          <p:spPr>
            <a:xfrm>
              <a:off x="802118" y="5182516"/>
              <a:ext cx="929027" cy="854300"/>
            </a:xfrm>
            <a:prstGeom prst="roundRect">
              <a:avLst>
                <a:gd name="adj" fmla="val 22646"/>
              </a:avLst>
            </a:prstGeom>
            <a:gradFill flip="none" rotWithShape="1">
              <a:gsLst>
                <a:gs pos="79000">
                  <a:schemeClr val="bg1">
                    <a:lumMod val="65000"/>
                  </a:schemeClr>
                </a:gs>
                <a:gs pos="0">
                  <a:srgbClr val="6E6D6D"/>
                </a:gs>
              </a:gsLst>
              <a:lin ang="2700000" scaled="1"/>
              <a:tileRect/>
            </a:gradFill>
            <a:ln w="76200">
              <a:solidFill>
                <a:srgbClr val="6E6D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Tree>
    <p:extLst>
      <p:ext uri="{BB962C8B-B14F-4D97-AF65-F5344CB8AC3E}">
        <p14:creationId xmlns:p14="http://schemas.microsoft.com/office/powerpoint/2010/main" val="1334204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Effect transition="in" filter="fade">
                                      <p:cBhvr>
                                        <p:cTn id="9" dur="1000"/>
                                        <p:tgtEl>
                                          <p:spTgt spid="20"/>
                                        </p:tgtEl>
                                      </p:cBhvr>
                                    </p:animEffect>
                                  </p:childTnLst>
                                </p:cTn>
                              </p:par>
                              <p:par>
                                <p:cTn id="10" presetID="31" presetClass="entr" presetSubtype="0" fill="hold" grpId="0" nodeType="withEffect">
                                  <p:stCondLst>
                                    <p:cond delay="0"/>
                                  </p:stCondLst>
                                  <p:childTnLst>
                                    <p:set>
                                      <p:cBhvr>
                                        <p:cTn id="11" dur="1" fill="hold">
                                          <p:stCondLst>
                                            <p:cond delay="0"/>
                                          </p:stCondLst>
                                        </p:cTn>
                                        <p:tgtEl>
                                          <p:spTgt spid="50"/>
                                        </p:tgtEl>
                                        <p:attrNameLst>
                                          <p:attrName>style.visibility</p:attrName>
                                        </p:attrNameLst>
                                      </p:cBhvr>
                                      <p:to>
                                        <p:strVal val="visible"/>
                                      </p:to>
                                    </p:set>
                                    <p:anim calcmode="lin" valueType="num">
                                      <p:cBhvr>
                                        <p:cTn id="12" dur="1000" fill="hold"/>
                                        <p:tgtEl>
                                          <p:spTgt spid="50"/>
                                        </p:tgtEl>
                                        <p:attrNameLst>
                                          <p:attrName>ppt_w</p:attrName>
                                        </p:attrNameLst>
                                      </p:cBhvr>
                                      <p:tavLst>
                                        <p:tav tm="0">
                                          <p:val>
                                            <p:fltVal val="0"/>
                                          </p:val>
                                        </p:tav>
                                        <p:tav tm="100000">
                                          <p:val>
                                            <p:strVal val="#ppt_w"/>
                                          </p:val>
                                        </p:tav>
                                      </p:tavLst>
                                    </p:anim>
                                    <p:anim calcmode="lin" valueType="num">
                                      <p:cBhvr>
                                        <p:cTn id="13" dur="1000" fill="hold"/>
                                        <p:tgtEl>
                                          <p:spTgt spid="50"/>
                                        </p:tgtEl>
                                        <p:attrNameLst>
                                          <p:attrName>ppt_h</p:attrName>
                                        </p:attrNameLst>
                                      </p:cBhvr>
                                      <p:tavLst>
                                        <p:tav tm="0">
                                          <p:val>
                                            <p:fltVal val="0"/>
                                          </p:val>
                                        </p:tav>
                                        <p:tav tm="100000">
                                          <p:val>
                                            <p:strVal val="#ppt_h"/>
                                          </p:val>
                                        </p:tav>
                                      </p:tavLst>
                                    </p:anim>
                                    <p:anim calcmode="lin" valueType="num">
                                      <p:cBhvr>
                                        <p:cTn id="14" dur="1000" fill="hold"/>
                                        <p:tgtEl>
                                          <p:spTgt spid="50"/>
                                        </p:tgtEl>
                                        <p:attrNameLst>
                                          <p:attrName>style.rotation</p:attrName>
                                        </p:attrNameLst>
                                      </p:cBhvr>
                                      <p:tavLst>
                                        <p:tav tm="0">
                                          <p:val>
                                            <p:fltVal val="90"/>
                                          </p:val>
                                        </p:tav>
                                        <p:tav tm="100000">
                                          <p:val>
                                            <p:fltVal val="0"/>
                                          </p:val>
                                        </p:tav>
                                      </p:tavLst>
                                    </p:anim>
                                    <p:animEffect transition="in" filter="fade">
                                      <p:cBhvr>
                                        <p:cTn id="15" dur="1000"/>
                                        <p:tgtEl>
                                          <p:spTgt spid="50"/>
                                        </p:tgtEl>
                                      </p:cBhvr>
                                    </p:animEffect>
                                  </p:childTnLst>
                                </p:cTn>
                              </p:par>
                              <p:par>
                                <p:cTn id="16" presetID="31" presetClass="entr" presetSubtype="0" fill="hold" grpId="0" nodeType="withEffect">
                                  <p:stCondLst>
                                    <p:cond delay="0"/>
                                  </p:stCondLst>
                                  <p:childTnLst>
                                    <p:set>
                                      <p:cBhvr>
                                        <p:cTn id="17" dur="1" fill="hold">
                                          <p:stCondLst>
                                            <p:cond delay="0"/>
                                          </p:stCondLst>
                                        </p:cTn>
                                        <p:tgtEl>
                                          <p:spTgt spid="49"/>
                                        </p:tgtEl>
                                        <p:attrNameLst>
                                          <p:attrName>style.visibility</p:attrName>
                                        </p:attrNameLst>
                                      </p:cBhvr>
                                      <p:to>
                                        <p:strVal val="visible"/>
                                      </p:to>
                                    </p:set>
                                    <p:anim calcmode="lin" valueType="num">
                                      <p:cBhvr>
                                        <p:cTn id="18" dur="1000" fill="hold"/>
                                        <p:tgtEl>
                                          <p:spTgt spid="49"/>
                                        </p:tgtEl>
                                        <p:attrNameLst>
                                          <p:attrName>ppt_w</p:attrName>
                                        </p:attrNameLst>
                                      </p:cBhvr>
                                      <p:tavLst>
                                        <p:tav tm="0">
                                          <p:val>
                                            <p:fltVal val="0"/>
                                          </p:val>
                                        </p:tav>
                                        <p:tav tm="100000">
                                          <p:val>
                                            <p:strVal val="#ppt_w"/>
                                          </p:val>
                                        </p:tav>
                                      </p:tavLst>
                                    </p:anim>
                                    <p:anim calcmode="lin" valueType="num">
                                      <p:cBhvr>
                                        <p:cTn id="19" dur="1000" fill="hold"/>
                                        <p:tgtEl>
                                          <p:spTgt spid="49"/>
                                        </p:tgtEl>
                                        <p:attrNameLst>
                                          <p:attrName>ppt_h</p:attrName>
                                        </p:attrNameLst>
                                      </p:cBhvr>
                                      <p:tavLst>
                                        <p:tav tm="0">
                                          <p:val>
                                            <p:fltVal val="0"/>
                                          </p:val>
                                        </p:tav>
                                        <p:tav tm="100000">
                                          <p:val>
                                            <p:strVal val="#ppt_h"/>
                                          </p:val>
                                        </p:tav>
                                      </p:tavLst>
                                    </p:anim>
                                    <p:anim calcmode="lin" valueType="num">
                                      <p:cBhvr>
                                        <p:cTn id="20" dur="1000" fill="hold"/>
                                        <p:tgtEl>
                                          <p:spTgt spid="49"/>
                                        </p:tgtEl>
                                        <p:attrNameLst>
                                          <p:attrName>style.rotation</p:attrName>
                                        </p:attrNameLst>
                                      </p:cBhvr>
                                      <p:tavLst>
                                        <p:tav tm="0">
                                          <p:val>
                                            <p:fltVal val="90"/>
                                          </p:val>
                                        </p:tav>
                                        <p:tav tm="100000">
                                          <p:val>
                                            <p:fltVal val="0"/>
                                          </p:val>
                                        </p:tav>
                                      </p:tavLst>
                                    </p:anim>
                                    <p:animEffect transition="in" filter="fade">
                                      <p:cBhvr>
                                        <p:cTn id="21" dur="1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ounded Rectangle 45"/>
          <p:cNvSpPr/>
          <p:nvPr/>
        </p:nvSpPr>
        <p:spPr>
          <a:xfrm>
            <a:off x="426344" y="3374051"/>
            <a:ext cx="8262150" cy="3041498"/>
          </a:xfrm>
          <a:prstGeom prst="roundRect">
            <a:avLst>
              <a:gd name="adj" fmla="val 5261"/>
            </a:avLst>
          </a:prstGeom>
          <a:gradFill flip="none" rotWithShape="1">
            <a:gsLst>
              <a:gs pos="22134">
                <a:srgbClr val="A2D5B0"/>
              </a:gs>
              <a:gs pos="83000">
                <a:schemeClr val="bg1">
                  <a:alpha val="0"/>
                </a:schemeClr>
              </a:gs>
              <a:gs pos="0">
                <a:srgbClr val="85BD33"/>
              </a:gs>
              <a:gs pos="62000">
                <a:schemeClr val="bg1">
                  <a:alpha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7" name="Picture 46"/>
          <p:cNvPicPr>
            <a:picLocks noChangeAspect="1"/>
          </p:cNvPicPr>
          <p:nvPr/>
        </p:nvPicPr>
        <p:blipFill rotWithShape="1">
          <a:blip r:embed="rId3"/>
          <a:srcRect l="68561" t="14577" r="6521" b="14629"/>
          <a:stretch/>
        </p:blipFill>
        <p:spPr>
          <a:xfrm rot="5400000">
            <a:off x="3738105" y="1467329"/>
            <a:ext cx="1634293" cy="8262147"/>
          </a:xfrm>
          <a:prstGeom prst="rect">
            <a:avLst/>
          </a:prstGeom>
        </p:spPr>
      </p:pic>
      <p:sp>
        <p:nvSpPr>
          <p:cNvPr id="2" name="Title 1"/>
          <p:cNvSpPr>
            <a:spLocks noGrp="1"/>
          </p:cNvSpPr>
          <p:nvPr>
            <p:ph type="title"/>
          </p:nvPr>
        </p:nvSpPr>
        <p:spPr/>
        <p:txBody>
          <a:bodyPr/>
          <a:lstStyle/>
          <a:p>
            <a:r>
              <a:rPr lang="en-GB" dirty="0">
                <a:solidFill>
                  <a:srgbClr val="BF0A2A"/>
                </a:solidFill>
              </a:rPr>
              <a:t>Turtle Rock, Mongolia</a:t>
            </a:r>
            <a:endParaRPr lang="en-GB" dirty="0">
              <a:solidFill>
                <a:srgbClr val="643C90"/>
              </a:solidFill>
            </a:endParaRPr>
          </a:p>
        </p:txBody>
      </p:sp>
      <p:sp>
        <p:nvSpPr>
          <p:cNvPr id="43" name="Oval 42"/>
          <p:cNvSpPr/>
          <p:nvPr/>
        </p:nvSpPr>
        <p:spPr>
          <a:xfrm>
            <a:off x="5090690" y="1714931"/>
            <a:ext cx="2729608" cy="2729608"/>
          </a:xfrm>
          <a:prstGeom prst="ellipse">
            <a:avLst/>
          </a:prstGeom>
          <a:gradFill>
            <a:gsLst>
              <a:gs pos="50000">
                <a:schemeClr val="bg1">
                  <a:lumMod val="85000"/>
                </a:schemeClr>
              </a:gs>
              <a:gs pos="100000">
                <a:schemeClr val="tx1">
                  <a:lumMod val="75000"/>
                  <a:lumOff val="25000"/>
                </a:schemeClr>
              </a:gs>
              <a:gs pos="0">
                <a:schemeClr val="tx1">
                  <a:lumMod val="75000"/>
                  <a:lumOff val="25000"/>
                </a:schemeClr>
              </a:gs>
            </a:gsLst>
            <a:lin ang="16200000" scaled="1"/>
          </a:gradFill>
          <a:ln w="1270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Teardrop 48"/>
          <p:cNvSpPr/>
          <p:nvPr/>
        </p:nvSpPr>
        <p:spPr>
          <a:xfrm rot="12364142">
            <a:off x="929388" y="1223241"/>
            <a:ext cx="726733" cy="726733"/>
          </a:xfrm>
          <a:prstGeom prst="teardrop">
            <a:avLst>
              <a:gd name="adj" fmla="val 91489"/>
            </a:avLst>
          </a:prstGeom>
          <a:solidFill>
            <a:srgbClr val="85BD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Teardrop 49"/>
          <p:cNvSpPr/>
          <p:nvPr/>
        </p:nvSpPr>
        <p:spPr>
          <a:xfrm rot="18322391">
            <a:off x="551043" y="1948690"/>
            <a:ext cx="643866" cy="643866"/>
          </a:xfrm>
          <a:prstGeom prst="teardrop">
            <a:avLst>
              <a:gd name="adj" fmla="val 91489"/>
            </a:avLst>
          </a:prstGeom>
          <a:solidFill>
            <a:srgbClr val="009640">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rcRect l="31857" t="3112" r="11248" b="2419"/>
          <a:stretch>
            <a:fillRect/>
          </a:stretch>
        </p:blipFill>
        <p:spPr>
          <a:xfrm>
            <a:off x="689517" y="1350873"/>
            <a:ext cx="4211819" cy="4797029"/>
          </a:xfrm>
          <a:custGeom>
            <a:avLst/>
            <a:gdLst>
              <a:gd name="connsiteX0" fmla="*/ 2531341 w 4211819"/>
              <a:gd name="connsiteY0" fmla="*/ 0 h 4797029"/>
              <a:gd name="connsiteX1" fmla="*/ 3809147 w 4211819"/>
              <a:gd name="connsiteY1" fmla="*/ 1452890 h 4797029"/>
              <a:gd name="connsiteX2" fmla="*/ 3344139 w 4211819"/>
              <a:gd name="connsiteY2" fmla="*/ 4394357 h 4797029"/>
              <a:gd name="connsiteX3" fmla="*/ 402672 w 4211819"/>
              <a:gd name="connsiteY3" fmla="*/ 3929349 h 4797029"/>
              <a:gd name="connsiteX4" fmla="*/ 402673 w 4211819"/>
              <a:gd name="connsiteY4" fmla="*/ 3929348 h 4797029"/>
              <a:gd name="connsiteX5" fmla="*/ 867681 w 4211819"/>
              <a:gd name="connsiteY5" fmla="*/ 987881 h 4797029"/>
              <a:gd name="connsiteX6" fmla="*/ 2531341 w 4211819"/>
              <a:gd name="connsiteY6" fmla="*/ 0 h 4797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11819" h="4797029">
                <a:moveTo>
                  <a:pt x="2531341" y="0"/>
                </a:moveTo>
                <a:cubicBezTo>
                  <a:pt x="3005597" y="449168"/>
                  <a:pt x="3431532" y="933465"/>
                  <a:pt x="3809147" y="1452890"/>
                </a:cubicBezTo>
                <a:cubicBezTo>
                  <a:pt x="4493002" y="2393562"/>
                  <a:pt x="4284811" y="3710502"/>
                  <a:pt x="3344139" y="4394357"/>
                </a:cubicBezTo>
                <a:cubicBezTo>
                  <a:pt x="2403466" y="5078212"/>
                  <a:pt x="1086528" y="4870021"/>
                  <a:pt x="402672" y="3929349"/>
                </a:cubicBezTo>
                <a:lnTo>
                  <a:pt x="402673" y="3929348"/>
                </a:lnTo>
                <a:cubicBezTo>
                  <a:pt x="-281182" y="2988676"/>
                  <a:pt x="-72991" y="1671737"/>
                  <a:pt x="867681" y="987881"/>
                </a:cubicBezTo>
                <a:cubicBezTo>
                  <a:pt x="1387105" y="610267"/>
                  <a:pt x="1941659" y="280973"/>
                  <a:pt x="2531341" y="0"/>
                </a:cubicBezTo>
                <a:close/>
              </a:path>
            </a:pathLst>
          </a:custGeom>
        </p:spPr>
      </p:pic>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4030447" y="1688764"/>
            <a:ext cx="4520142" cy="4034155"/>
          </a:xfrm>
          <a:custGeom>
            <a:avLst/>
            <a:gdLst>
              <a:gd name="connsiteX0" fmla="*/ 4520142 w 4520142"/>
              <a:gd name="connsiteY0" fmla="*/ 3213545 h 4034155"/>
              <a:gd name="connsiteX1" fmla="*/ 4520142 w 4520142"/>
              <a:gd name="connsiteY1" fmla="*/ 4034155 h 4034155"/>
              <a:gd name="connsiteX2" fmla="*/ 4165895 w 4520142"/>
              <a:gd name="connsiteY2" fmla="*/ 4034155 h 4034155"/>
              <a:gd name="connsiteX3" fmla="*/ 4138193 w 4520142"/>
              <a:gd name="connsiteY3" fmla="*/ 3638409 h 4034155"/>
              <a:gd name="connsiteX4" fmla="*/ 4086063 w 4520142"/>
              <a:gd name="connsiteY4" fmla="*/ 3251550 h 4034155"/>
              <a:gd name="connsiteX5" fmla="*/ 4434284 w 4520142"/>
              <a:gd name="connsiteY5" fmla="*/ 3359735 h 4034155"/>
              <a:gd name="connsiteX6" fmla="*/ 0 w 4520142"/>
              <a:gd name="connsiteY6" fmla="*/ 0 h 4034155"/>
              <a:gd name="connsiteX7" fmla="*/ 4520142 w 4520142"/>
              <a:gd name="connsiteY7" fmla="*/ 0 h 4034155"/>
              <a:gd name="connsiteX8" fmla="*/ 4520142 w 4520142"/>
              <a:gd name="connsiteY8" fmla="*/ 1826106 h 4034155"/>
              <a:gd name="connsiteX9" fmla="*/ 4242696 w 4520142"/>
              <a:gd name="connsiteY9" fmla="*/ 1618021 h 4034155"/>
              <a:gd name="connsiteX10" fmla="*/ 3676639 w 4520142"/>
              <a:gd name="connsiteY10" fmla="*/ 1783484 h 4034155"/>
              <a:gd name="connsiteX11" fmla="*/ 3606970 w 4520142"/>
              <a:gd name="connsiteY11" fmla="*/ 1940238 h 4034155"/>
              <a:gd name="connsiteX12" fmla="*/ 3441507 w 4520142"/>
              <a:gd name="connsiteY12" fmla="*/ 2218912 h 4034155"/>
              <a:gd name="connsiteX13" fmla="*/ 3119290 w 4520142"/>
              <a:gd name="connsiteY13" fmla="*/ 2515004 h 4034155"/>
              <a:gd name="connsiteX14" fmla="*/ 3119246 w 4520142"/>
              <a:gd name="connsiteY14" fmla="*/ 2516686 h 4034155"/>
              <a:gd name="connsiteX15" fmla="*/ 3006079 w 4520142"/>
              <a:gd name="connsiteY15" fmla="*/ 2575964 h 4034155"/>
              <a:gd name="connsiteX16" fmla="*/ 2753530 w 4520142"/>
              <a:gd name="connsiteY16" fmla="*/ 2645632 h 4034155"/>
              <a:gd name="connsiteX17" fmla="*/ 2518399 w 4520142"/>
              <a:gd name="connsiteY17" fmla="*/ 2671758 h 4034155"/>
              <a:gd name="connsiteX18" fmla="*/ 2239724 w 4520142"/>
              <a:gd name="connsiteY18" fmla="*/ 2671758 h 4034155"/>
              <a:gd name="connsiteX19" fmla="*/ 2004593 w 4520142"/>
              <a:gd name="connsiteY19" fmla="*/ 2636924 h 4034155"/>
              <a:gd name="connsiteX20" fmla="*/ 1839130 w 4520142"/>
              <a:gd name="connsiteY20" fmla="*/ 2575964 h 4034155"/>
              <a:gd name="connsiteX21" fmla="*/ 1673667 w 4520142"/>
              <a:gd name="connsiteY21" fmla="*/ 2454044 h 4034155"/>
              <a:gd name="connsiteX22" fmla="*/ 1490787 w 4520142"/>
              <a:gd name="connsiteY22" fmla="*/ 2323415 h 4034155"/>
              <a:gd name="connsiteX23" fmla="*/ 820227 w 4520142"/>
              <a:gd name="connsiteY23" fmla="*/ 2715301 h 4034155"/>
              <a:gd name="connsiteX24" fmla="*/ 524136 w 4520142"/>
              <a:gd name="connsiteY24" fmla="*/ 3403278 h 4034155"/>
              <a:gd name="connsiteX25" fmla="*/ 515427 w 4520142"/>
              <a:gd name="connsiteY25" fmla="*/ 3499072 h 4034155"/>
              <a:gd name="connsiteX26" fmla="*/ 1125307 w 4520142"/>
              <a:gd name="connsiteY26" fmla="*/ 4034155 h 4034155"/>
              <a:gd name="connsiteX27" fmla="*/ 0 w 4520142"/>
              <a:gd name="connsiteY27" fmla="*/ 4034155 h 4034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20142" h="4034155">
                <a:moveTo>
                  <a:pt x="4520142" y="3213545"/>
                </a:moveTo>
                <a:lnTo>
                  <a:pt x="4520142" y="4034155"/>
                </a:lnTo>
                <a:lnTo>
                  <a:pt x="4165895" y="4034155"/>
                </a:lnTo>
                <a:lnTo>
                  <a:pt x="4138193" y="3638409"/>
                </a:lnTo>
                <a:lnTo>
                  <a:pt x="4086063" y="3251550"/>
                </a:lnTo>
                <a:lnTo>
                  <a:pt x="4434284" y="3359735"/>
                </a:lnTo>
                <a:close/>
                <a:moveTo>
                  <a:pt x="0" y="0"/>
                </a:moveTo>
                <a:lnTo>
                  <a:pt x="4520142" y="0"/>
                </a:lnTo>
                <a:lnTo>
                  <a:pt x="4520142" y="1826106"/>
                </a:lnTo>
                <a:lnTo>
                  <a:pt x="4242696" y="1618021"/>
                </a:lnTo>
                <a:lnTo>
                  <a:pt x="3676639" y="1783484"/>
                </a:lnTo>
                <a:lnTo>
                  <a:pt x="3606970" y="1940238"/>
                </a:lnTo>
                <a:lnTo>
                  <a:pt x="3441507" y="2218912"/>
                </a:lnTo>
                <a:lnTo>
                  <a:pt x="3119290" y="2515004"/>
                </a:lnTo>
                <a:lnTo>
                  <a:pt x="3119246" y="2516686"/>
                </a:lnTo>
                <a:lnTo>
                  <a:pt x="3006079" y="2575964"/>
                </a:lnTo>
                <a:lnTo>
                  <a:pt x="2753530" y="2645632"/>
                </a:lnTo>
                <a:lnTo>
                  <a:pt x="2518399" y="2671758"/>
                </a:lnTo>
                <a:lnTo>
                  <a:pt x="2239724" y="2671758"/>
                </a:lnTo>
                <a:lnTo>
                  <a:pt x="2004593" y="2636924"/>
                </a:lnTo>
                <a:lnTo>
                  <a:pt x="1839130" y="2575964"/>
                </a:lnTo>
                <a:lnTo>
                  <a:pt x="1673667" y="2454044"/>
                </a:lnTo>
                <a:lnTo>
                  <a:pt x="1490787" y="2323415"/>
                </a:lnTo>
                <a:lnTo>
                  <a:pt x="820227" y="2715301"/>
                </a:lnTo>
                <a:lnTo>
                  <a:pt x="524136" y="3403278"/>
                </a:lnTo>
                <a:lnTo>
                  <a:pt x="515427" y="3499072"/>
                </a:lnTo>
                <a:lnTo>
                  <a:pt x="1125307" y="4034155"/>
                </a:lnTo>
                <a:lnTo>
                  <a:pt x="0" y="4034155"/>
                </a:lnTo>
                <a:close/>
              </a:path>
            </a:pathLst>
          </a:custGeom>
        </p:spPr>
      </p:pic>
      <p:grpSp>
        <p:nvGrpSpPr>
          <p:cNvPr id="39" name="Group 38"/>
          <p:cNvGrpSpPr/>
          <p:nvPr/>
        </p:nvGrpSpPr>
        <p:grpSpPr>
          <a:xfrm rot="10800000">
            <a:off x="7394622" y="3246329"/>
            <a:ext cx="1291703" cy="854300"/>
            <a:chOff x="439442" y="5182516"/>
            <a:chExt cx="1291703" cy="854300"/>
          </a:xfrm>
        </p:grpSpPr>
        <p:cxnSp>
          <p:nvCxnSpPr>
            <p:cNvPr id="40" name="Straight Connector 39"/>
            <p:cNvCxnSpPr/>
            <p:nvPr/>
          </p:nvCxnSpPr>
          <p:spPr>
            <a:xfrm>
              <a:off x="448320" y="5459767"/>
              <a:ext cx="617000" cy="0"/>
            </a:xfrm>
            <a:prstGeom prst="line">
              <a:avLst/>
            </a:prstGeom>
            <a:ln w="76200">
              <a:solidFill>
                <a:srgbClr val="6E6D6D"/>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439442" y="5825230"/>
              <a:ext cx="617000" cy="0"/>
            </a:xfrm>
            <a:prstGeom prst="line">
              <a:avLst/>
            </a:prstGeom>
            <a:ln w="76200">
              <a:solidFill>
                <a:srgbClr val="6E6D6D"/>
              </a:solidFill>
            </a:ln>
          </p:spPr>
          <p:style>
            <a:lnRef idx="1">
              <a:schemeClr val="accent1"/>
            </a:lnRef>
            <a:fillRef idx="0">
              <a:schemeClr val="accent1"/>
            </a:fillRef>
            <a:effectRef idx="0">
              <a:schemeClr val="accent1"/>
            </a:effectRef>
            <a:fontRef idx="minor">
              <a:schemeClr val="tx1"/>
            </a:fontRef>
          </p:style>
        </p:cxnSp>
        <p:sp>
          <p:nvSpPr>
            <p:cNvPr id="42" name="Rounded Rectangle 41"/>
            <p:cNvSpPr/>
            <p:nvPr/>
          </p:nvSpPr>
          <p:spPr>
            <a:xfrm>
              <a:off x="802118" y="5182516"/>
              <a:ext cx="929027" cy="854300"/>
            </a:xfrm>
            <a:prstGeom prst="roundRect">
              <a:avLst>
                <a:gd name="adj" fmla="val 22646"/>
              </a:avLst>
            </a:prstGeom>
            <a:gradFill flip="none" rotWithShape="1">
              <a:gsLst>
                <a:gs pos="79000">
                  <a:schemeClr val="bg1">
                    <a:lumMod val="65000"/>
                  </a:schemeClr>
                </a:gs>
                <a:gs pos="0">
                  <a:srgbClr val="6E6D6D"/>
                </a:gs>
              </a:gsLst>
              <a:lin ang="2700000" scaled="1"/>
              <a:tileRect/>
            </a:gradFill>
            <a:ln w="76200">
              <a:solidFill>
                <a:srgbClr val="6E6D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7" name="Rounded Rectangle 6"/>
          <p:cNvSpPr/>
          <p:nvPr/>
        </p:nvSpPr>
        <p:spPr>
          <a:xfrm>
            <a:off x="3747605" y="4316192"/>
            <a:ext cx="4667248" cy="1890679"/>
          </a:xfrm>
          <a:prstGeom prst="roundRect">
            <a:avLst/>
          </a:prstGeom>
          <a:solidFill>
            <a:srgbClr val="DDDDDD"/>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spcBef>
                <a:spcPct val="0"/>
              </a:spcBef>
              <a:buFontTx/>
              <a:buNone/>
            </a:pPr>
            <a:r>
              <a:rPr lang="en-GB" altLang="en-US" dirty="0">
                <a:solidFill>
                  <a:schemeClr val="tx1">
                    <a:lumMod val="75000"/>
                    <a:lumOff val="25000"/>
                  </a:schemeClr>
                </a:solidFill>
              </a:rPr>
              <a:t>Turtle Rock in Mongolia is also known as </a:t>
            </a:r>
            <a:r>
              <a:rPr lang="en-GB" altLang="en-US" dirty="0" err="1">
                <a:solidFill>
                  <a:schemeClr val="tx1">
                    <a:lumMod val="75000"/>
                    <a:lumOff val="25000"/>
                  </a:schemeClr>
                </a:solidFill>
              </a:rPr>
              <a:t>Melkhi</a:t>
            </a:r>
            <a:r>
              <a:rPr lang="en-GB" altLang="en-US" dirty="0">
                <a:solidFill>
                  <a:schemeClr val="tx1">
                    <a:lumMod val="75000"/>
                    <a:lumOff val="25000"/>
                  </a:schemeClr>
                </a:solidFill>
              </a:rPr>
              <a:t> </a:t>
            </a:r>
            <a:r>
              <a:rPr lang="en-GB" altLang="en-US" dirty="0" err="1">
                <a:solidFill>
                  <a:schemeClr val="tx1">
                    <a:lumMod val="75000"/>
                    <a:lumOff val="25000"/>
                  </a:schemeClr>
                </a:solidFill>
              </a:rPr>
              <a:t>Khad</a:t>
            </a:r>
            <a:r>
              <a:rPr lang="en-GB" altLang="en-US" dirty="0">
                <a:solidFill>
                  <a:schemeClr val="tx1">
                    <a:lumMod val="75000"/>
                    <a:lumOff val="25000"/>
                  </a:schemeClr>
                </a:solidFill>
              </a:rPr>
              <a:t>. It is formed from granite and is 24 metres high. That’s almost the same height of 6 double decker buses! It is called Turtle Rock because its shape reminds people of a turtle. </a:t>
            </a:r>
            <a:r>
              <a:rPr lang="en-GB" altLang="en-US" b="1" dirty="0">
                <a:solidFill>
                  <a:schemeClr val="tx1">
                    <a:lumMod val="75000"/>
                    <a:lumOff val="25000"/>
                  </a:schemeClr>
                </a:solidFill>
              </a:rPr>
              <a:t>Awesome!</a:t>
            </a:r>
          </a:p>
        </p:txBody>
      </p:sp>
    </p:spTree>
    <p:extLst>
      <p:ext uri="{BB962C8B-B14F-4D97-AF65-F5344CB8AC3E}">
        <p14:creationId xmlns:p14="http://schemas.microsoft.com/office/powerpoint/2010/main" val="2870547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style.rotation</p:attrName>
                                        </p:attrNameLst>
                                      </p:cBhvr>
                                      <p:tavLst>
                                        <p:tav tm="0">
                                          <p:val>
                                            <p:fltVal val="90"/>
                                          </p:val>
                                        </p:tav>
                                        <p:tav tm="100000">
                                          <p:val>
                                            <p:fltVal val="0"/>
                                          </p:val>
                                        </p:tav>
                                      </p:tavLst>
                                    </p:anim>
                                    <p:animEffect transition="in" filter="fade">
                                      <p:cBhvr>
                                        <p:cTn id="10" dur="1000"/>
                                        <p:tgtEl>
                                          <p:spTgt spid="18"/>
                                        </p:tgtEl>
                                      </p:cBhvr>
                                    </p:animEffect>
                                  </p:childTnLst>
                                </p:cTn>
                              </p:par>
                              <p:par>
                                <p:cTn id="11" presetID="53" presetClass="entr" presetSubtype="16" fill="hold" grpId="0" nodeType="withEffect">
                                  <p:stCondLst>
                                    <p:cond delay="0"/>
                                  </p:stCondLst>
                                  <p:childTnLst>
                                    <p:set>
                                      <p:cBhvr>
                                        <p:cTn id="12" dur="1" fill="hold">
                                          <p:stCondLst>
                                            <p:cond delay="0"/>
                                          </p:stCondLst>
                                        </p:cTn>
                                        <p:tgtEl>
                                          <p:spTgt spid="50"/>
                                        </p:tgtEl>
                                        <p:attrNameLst>
                                          <p:attrName>style.visibility</p:attrName>
                                        </p:attrNameLst>
                                      </p:cBhvr>
                                      <p:to>
                                        <p:strVal val="visible"/>
                                      </p:to>
                                    </p:set>
                                    <p:anim calcmode="lin" valueType="num">
                                      <p:cBhvr>
                                        <p:cTn id="13" dur="500" fill="hold"/>
                                        <p:tgtEl>
                                          <p:spTgt spid="50"/>
                                        </p:tgtEl>
                                        <p:attrNameLst>
                                          <p:attrName>ppt_w</p:attrName>
                                        </p:attrNameLst>
                                      </p:cBhvr>
                                      <p:tavLst>
                                        <p:tav tm="0">
                                          <p:val>
                                            <p:fltVal val="0"/>
                                          </p:val>
                                        </p:tav>
                                        <p:tav tm="100000">
                                          <p:val>
                                            <p:strVal val="#ppt_w"/>
                                          </p:val>
                                        </p:tav>
                                      </p:tavLst>
                                    </p:anim>
                                    <p:anim calcmode="lin" valueType="num">
                                      <p:cBhvr>
                                        <p:cTn id="14" dur="500" fill="hold"/>
                                        <p:tgtEl>
                                          <p:spTgt spid="50"/>
                                        </p:tgtEl>
                                        <p:attrNameLst>
                                          <p:attrName>ppt_h</p:attrName>
                                        </p:attrNameLst>
                                      </p:cBhvr>
                                      <p:tavLst>
                                        <p:tav tm="0">
                                          <p:val>
                                            <p:fltVal val="0"/>
                                          </p:val>
                                        </p:tav>
                                        <p:tav tm="100000">
                                          <p:val>
                                            <p:strVal val="#ppt_h"/>
                                          </p:val>
                                        </p:tav>
                                      </p:tavLst>
                                    </p:anim>
                                    <p:animEffect transition="in" filter="fade">
                                      <p:cBhvr>
                                        <p:cTn id="15" dur="500"/>
                                        <p:tgtEl>
                                          <p:spTgt spid="50"/>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49"/>
                                        </p:tgtEl>
                                        <p:attrNameLst>
                                          <p:attrName>style.visibility</p:attrName>
                                        </p:attrNameLst>
                                      </p:cBhvr>
                                      <p:to>
                                        <p:strVal val="visible"/>
                                      </p:to>
                                    </p:set>
                                    <p:anim calcmode="lin" valueType="num">
                                      <p:cBhvr>
                                        <p:cTn id="18" dur="500" fill="hold"/>
                                        <p:tgtEl>
                                          <p:spTgt spid="49"/>
                                        </p:tgtEl>
                                        <p:attrNameLst>
                                          <p:attrName>ppt_w</p:attrName>
                                        </p:attrNameLst>
                                      </p:cBhvr>
                                      <p:tavLst>
                                        <p:tav tm="0">
                                          <p:val>
                                            <p:fltVal val="0"/>
                                          </p:val>
                                        </p:tav>
                                        <p:tav tm="100000">
                                          <p:val>
                                            <p:strVal val="#ppt_w"/>
                                          </p:val>
                                        </p:tav>
                                      </p:tavLst>
                                    </p:anim>
                                    <p:anim calcmode="lin" valueType="num">
                                      <p:cBhvr>
                                        <p:cTn id="19" dur="500" fill="hold"/>
                                        <p:tgtEl>
                                          <p:spTgt spid="49"/>
                                        </p:tgtEl>
                                        <p:attrNameLst>
                                          <p:attrName>ppt_h</p:attrName>
                                        </p:attrNameLst>
                                      </p:cBhvr>
                                      <p:tavLst>
                                        <p:tav tm="0">
                                          <p:val>
                                            <p:fltVal val="0"/>
                                          </p:val>
                                        </p:tav>
                                        <p:tav tm="100000">
                                          <p:val>
                                            <p:strVal val="#ppt_h"/>
                                          </p:val>
                                        </p:tav>
                                      </p:tavLst>
                                    </p:anim>
                                    <p:animEffect transition="in" filter="fade">
                                      <p:cBhvr>
                                        <p:cTn id="20"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ounded Rectangle 45"/>
          <p:cNvSpPr/>
          <p:nvPr/>
        </p:nvSpPr>
        <p:spPr>
          <a:xfrm>
            <a:off x="426344" y="3374051"/>
            <a:ext cx="8262150" cy="3041498"/>
          </a:xfrm>
          <a:prstGeom prst="roundRect">
            <a:avLst>
              <a:gd name="adj" fmla="val 5261"/>
            </a:avLst>
          </a:prstGeom>
          <a:gradFill flip="none" rotWithShape="1">
            <a:gsLst>
              <a:gs pos="22134">
                <a:srgbClr val="A2D5B0"/>
              </a:gs>
              <a:gs pos="83000">
                <a:schemeClr val="bg1">
                  <a:alpha val="0"/>
                </a:schemeClr>
              </a:gs>
              <a:gs pos="0">
                <a:srgbClr val="85BD33"/>
              </a:gs>
              <a:gs pos="62000">
                <a:schemeClr val="bg1">
                  <a:alpha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7" name="Picture 46"/>
          <p:cNvPicPr>
            <a:picLocks noChangeAspect="1"/>
          </p:cNvPicPr>
          <p:nvPr/>
        </p:nvPicPr>
        <p:blipFill rotWithShape="1">
          <a:blip r:embed="rId3"/>
          <a:srcRect l="68561" t="14577" r="6521" b="14629"/>
          <a:stretch/>
        </p:blipFill>
        <p:spPr>
          <a:xfrm rot="5400000">
            <a:off x="3738105" y="1467329"/>
            <a:ext cx="1634293" cy="8262147"/>
          </a:xfrm>
          <a:prstGeom prst="rect">
            <a:avLst/>
          </a:prstGeom>
        </p:spPr>
      </p:pic>
      <p:sp>
        <p:nvSpPr>
          <p:cNvPr id="2" name="Title 1"/>
          <p:cNvSpPr>
            <a:spLocks noGrp="1"/>
          </p:cNvSpPr>
          <p:nvPr>
            <p:ph type="title"/>
          </p:nvPr>
        </p:nvSpPr>
        <p:spPr>
          <a:xfrm>
            <a:off x="357054" y="478895"/>
            <a:ext cx="8416016" cy="994306"/>
          </a:xfrm>
        </p:spPr>
        <p:txBody>
          <a:bodyPr/>
          <a:lstStyle/>
          <a:p>
            <a:r>
              <a:rPr lang="en-GB" sz="3600" dirty="0" err="1">
                <a:solidFill>
                  <a:srgbClr val="BF0A2A"/>
                </a:solidFill>
              </a:rPr>
              <a:t>Banaue</a:t>
            </a:r>
            <a:r>
              <a:rPr lang="en-GB" sz="3600" dirty="0">
                <a:solidFill>
                  <a:srgbClr val="BF0A2A"/>
                </a:solidFill>
              </a:rPr>
              <a:t> Rice Terraces, Philippines</a:t>
            </a:r>
            <a:endParaRPr lang="en-GB" sz="3600" dirty="0">
              <a:solidFill>
                <a:srgbClr val="643C90"/>
              </a:solidFill>
            </a:endParaRPr>
          </a:p>
        </p:txBody>
      </p:sp>
      <p:sp>
        <p:nvSpPr>
          <p:cNvPr id="49" name="Teardrop 48"/>
          <p:cNvSpPr/>
          <p:nvPr/>
        </p:nvSpPr>
        <p:spPr>
          <a:xfrm rot="12364142">
            <a:off x="929388" y="1223241"/>
            <a:ext cx="726733" cy="726733"/>
          </a:xfrm>
          <a:prstGeom prst="teardrop">
            <a:avLst>
              <a:gd name="adj" fmla="val 91489"/>
            </a:avLst>
          </a:prstGeom>
          <a:solidFill>
            <a:srgbClr val="85BD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rcRect l="12334" t="7114" r="28497" b="2515"/>
          <a:stretch>
            <a:fillRect/>
          </a:stretch>
        </p:blipFill>
        <p:spPr>
          <a:xfrm>
            <a:off x="946634" y="1473201"/>
            <a:ext cx="4192845" cy="4269286"/>
          </a:xfrm>
          <a:custGeom>
            <a:avLst/>
            <a:gdLst>
              <a:gd name="connsiteX0" fmla="*/ 3250046 w 4192845"/>
              <a:gd name="connsiteY0" fmla="*/ 28 h 4269286"/>
              <a:gd name="connsiteX1" fmla="*/ 3735648 w 4192845"/>
              <a:gd name="connsiteY1" fmla="*/ 12172 h 4269286"/>
              <a:gd name="connsiteX2" fmla="*/ 4173130 w 4192845"/>
              <a:gd name="connsiteY2" fmla="*/ 1887875 h 4269286"/>
              <a:gd name="connsiteX3" fmla="*/ 2381413 w 4192845"/>
              <a:gd name="connsiteY3" fmla="*/ 4249571 h 4269286"/>
              <a:gd name="connsiteX4" fmla="*/ 19717 w 4192845"/>
              <a:gd name="connsiteY4" fmla="*/ 2457853 h 4269286"/>
              <a:gd name="connsiteX5" fmla="*/ 1811434 w 4192845"/>
              <a:gd name="connsiteY5" fmla="*/ 96158 h 4269286"/>
              <a:gd name="connsiteX6" fmla="*/ 3250046 w 4192845"/>
              <a:gd name="connsiteY6" fmla="*/ 28 h 426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2845" h="4269286">
                <a:moveTo>
                  <a:pt x="3250046" y="28"/>
                </a:moveTo>
                <a:cubicBezTo>
                  <a:pt x="3411408" y="394"/>
                  <a:pt x="3573275" y="4442"/>
                  <a:pt x="3735648" y="12172"/>
                </a:cubicBezTo>
                <a:cubicBezTo>
                  <a:pt x="3940391" y="629321"/>
                  <a:pt x="4086219" y="1254556"/>
                  <a:pt x="4173130" y="1887875"/>
                </a:cubicBezTo>
                <a:cubicBezTo>
                  <a:pt x="4330525" y="3034809"/>
                  <a:pt x="3528346" y="4092176"/>
                  <a:pt x="2381413" y="4249571"/>
                </a:cubicBezTo>
                <a:cubicBezTo>
                  <a:pt x="1234479" y="4406966"/>
                  <a:pt x="177112" y="3604787"/>
                  <a:pt x="19717" y="2457853"/>
                </a:cubicBezTo>
                <a:cubicBezTo>
                  <a:pt x="-137679" y="1310920"/>
                  <a:pt x="664500" y="253553"/>
                  <a:pt x="1811434" y="96158"/>
                </a:cubicBezTo>
                <a:cubicBezTo>
                  <a:pt x="2286424" y="30974"/>
                  <a:pt x="2765961" y="-1069"/>
                  <a:pt x="3250046" y="28"/>
                </a:cubicBezTo>
                <a:close/>
              </a:path>
            </a:pathLst>
          </a:custGeom>
        </p:spPr>
      </p:pic>
      <p:sp>
        <p:nvSpPr>
          <p:cNvPr id="50" name="Teardrop 49"/>
          <p:cNvSpPr/>
          <p:nvPr/>
        </p:nvSpPr>
        <p:spPr>
          <a:xfrm rot="18322391">
            <a:off x="551043" y="1948690"/>
            <a:ext cx="643866" cy="643866"/>
          </a:xfrm>
          <a:prstGeom prst="teardrop">
            <a:avLst>
              <a:gd name="adj" fmla="val 91489"/>
            </a:avLst>
          </a:prstGeom>
          <a:solidFill>
            <a:srgbClr val="009640">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ed Rectangle 6"/>
          <p:cNvSpPr/>
          <p:nvPr/>
        </p:nvSpPr>
        <p:spPr>
          <a:xfrm>
            <a:off x="1519800" y="5043598"/>
            <a:ext cx="6768613" cy="1137172"/>
          </a:xfrm>
          <a:prstGeom prst="roundRect">
            <a:avLst>
              <a:gd name="adj" fmla="val 21236"/>
            </a:avLst>
          </a:prstGeom>
          <a:solidFill>
            <a:srgbClr val="DDDDDD"/>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spcBef>
                <a:spcPct val="0"/>
              </a:spcBef>
              <a:buFontTx/>
              <a:buNone/>
            </a:pPr>
            <a:r>
              <a:rPr lang="en-GB" altLang="en-US" sz="1700" dirty="0">
                <a:solidFill>
                  <a:schemeClr val="tx1">
                    <a:lumMod val="75000"/>
                    <a:lumOff val="25000"/>
                  </a:schemeClr>
                </a:solidFill>
              </a:rPr>
              <a:t>The </a:t>
            </a:r>
            <a:r>
              <a:rPr lang="en-GB" altLang="en-US" sz="1700" dirty="0" err="1">
                <a:solidFill>
                  <a:schemeClr val="tx1">
                    <a:lumMod val="75000"/>
                    <a:lumOff val="25000"/>
                  </a:schemeClr>
                </a:solidFill>
              </a:rPr>
              <a:t>Banaue</a:t>
            </a:r>
            <a:r>
              <a:rPr lang="en-GB" altLang="en-US" sz="1700" dirty="0">
                <a:solidFill>
                  <a:schemeClr val="tx1">
                    <a:lumMod val="75000"/>
                    <a:lumOff val="25000"/>
                  </a:schemeClr>
                </a:solidFill>
              </a:rPr>
              <a:t> Rice Terraces were created by people, by hand, over 2000 years ago. They were made so that rice could be grown on them and the people could sell the rice to passing traders. </a:t>
            </a:r>
            <a:endParaRPr lang="en-GB" altLang="en-US" sz="1700" b="1" dirty="0">
              <a:solidFill>
                <a:schemeClr val="tx1">
                  <a:lumMod val="75000"/>
                  <a:lumOff val="25000"/>
                </a:schemeClr>
              </a:solidFill>
            </a:endParaRPr>
          </a:p>
        </p:txBody>
      </p:sp>
      <p:sp>
        <p:nvSpPr>
          <p:cNvPr id="21" name="Oval 20"/>
          <p:cNvSpPr/>
          <p:nvPr/>
        </p:nvSpPr>
        <p:spPr>
          <a:xfrm>
            <a:off x="5396873" y="1735543"/>
            <a:ext cx="2891541" cy="2891541"/>
          </a:xfrm>
          <a:prstGeom prst="ellipse">
            <a:avLst/>
          </a:prstGeom>
          <a:gradFill>
            <a:gsLst>
              <a:gs pos="50000">
                <a:schemeClr val="bg1">
                  <a:lumMod val="85000"/>
                </a:schemeClr>
              </a:gs>
              <a:gs pos="100000">
                <a:schemeClr val="tx1">
                  <a:lumMod val="75000"/>
                  <a:lumOff val="25000"/>
                </a:schemeClr>
              </a:gs>
              <a:gs pos="0">
                <a:schemeClr val="tx1">
                  <a:lumMod val="75000"/>
                  <a:lumOff val="25000"/>
                </a:schemeClr>
              </a:gs>
            </a:gsLst>
            <a:lin ang="16200000" scaled="1"/>
          </a:gradFill>
          <a:ln w="1270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Picture 2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5264839" y="1556179"/>
            <a:ext cx="2847728" cy="3635741"/>
          </a:xfrm>
          <a:custGeom>
            <a:avLst/>
            <a:gdLst>
              <a:gd name="connsiteX0" fmla="*/ 0 w 2847728"/>
              <a:gd name="connsiteY0" fmla="*/ 0 h 3635741"/>
              <a:gd name="connsiteX1" fmla="*/ 2847728 w 2847728"/>
              <a:gd name="connsiteY1" fmla="*/ 0 h 3635741"/>
              <a:gd name="connsiteX2" fmla="*/ 2847728 w 2847728"/>
              <a:gd name="connsiteY2" fmla="*/ 3147041 h 3635741"/>
              <a:gd name="connsiteX3" fmla="*/ 2534455 w 2847728"/>
              <a:gd name="connsiteY3" fmla="*/ 2979962 h 3635741"/>
              <a:gd name="connsiteX4" fmla="*/ 2499688 w 2847728"/>
              <a:gd name="connsiteY4" fmla="*/ 2995856 h 3635741"/>
              <a:gd name="connsiteX5" fmla="*/ 2355161 w 2847728"/>
              <a:gd name="connsiteY5" fmla="*/ 2758833 h 3635741"/>
              <a:gd name="connsiteX6" fmla="*/ 2289420 w 2847728"/>
              <a:gd name="connsiteY6" fmla="*/ 2812621 h 3635741"/>
              <a:gd name="connsiteX7" fmla="*/ 2205749 w 2847728"/>
              <a:gd name="connsiteY7" fmla="*/ 2854456 h 3635741"/>
              <a:gd name="connsiteX8" fmla="*/ 2050361 w 2847728"/>
              <a:gd name="connsiteY8" fmla="*/ 2932150 h 3635741"/>
              <a:gd name="connsiteX9" fmla="*/ 1906926 w 2847728"/>
              <a:gd name="connsiteY9" fmla="*/ 2973986 h 3635741"/>
              <a:gd name="connsiteX10" fmla="*/ 1751537 w 2847728"/>
              <a:gd name="connsiteY10" fmla="*/ 3009845 h 3635741"/>
              <a:gd name="connsiteX11" fmla="*/ 1620055 w 2847728"/>
              <a:gd name="connsiteY11" fmla="*/ 3021797 h 3635741"/>
              <a:gd name="connsiteX12" fmla="*/ 1440761 w 2847728"/>
              <a:gd name="connsiteY12" fmla="*/ 3003868 h 3635741"/>
              <a:gd name="connsiteX13" fmla="*/ 1345137 w 2847728"/>
              <a:gd name="connsiteY13" fmla="*/ 2997892 h 3635741"/>
              <a:gd name="connsiteX14" fmla="*/ 1231585 w 2847728"/>
              <a:gd name="connsiteY14" fmla="*/ 2962033 h 3635741"/>
              <a:gd name="connsiteX15" fmla="*/ 1118032 w 2847728"/>
              <a:gd name="connsiteY15" fmla="*/ 2932150 h 3635741"/>
              <a:gd name="connsiteX16" fmla="*/ 1028385 w 2847728"/>
              <a:gd name="connsiteY16" fmla="*/ 2902268 h 3635741"/>
              <a:gd name="connsiteX17" fmla="*/ 962643 w 2847728"/>
              <a:gd name="connsiteY17" fmla="*/ 2866409 h 3635741"/>
              <a:gd name="connsiteX18" fmla="*/ 867020 w 2847728"/>
              <a:gd name="connsiteY18" fmla="*/ 2806645 h 3635741"/>
              <a:gd name="connsiteX19" fmla="*/ 771396 w 2847728"/>
              <a:gd name="connsiteY19" fmla="*/ 2746880 h 3635741"/>
              <a:gd name="connsiteX20" fmla="*/ 766283 w 2847728"/>
              <a:gd name="connsiteY20" fmla="*/ 2825284 h 3635741"/>
              <a:gd name="connsiteX21" fmla="*/ 598079 w 2847728"/>
              <a:gd name="connsiteY21" fmla="*/ 2800668 h 3635741"/>
              <a:gd name="connsiteX22" fmla="*/ 508432 w 2847728"/>
              <a:gd name="connsiteY22" fmla="*/ 3123397 h 3635741"/>
              <a:gd name="connsiteX23" fmla="*/ 541353 w 2847728"/>
              <a:gd name="connsiteY23" fmla="*/ 3189240 h 3635741"/>
              <a:gd name="connsiteX24" fmla="*/ 418785 w 2847728"/>
              <a:gd name="connsiteY24" fmla="*/ 3272809 h 3635741"/>
              <a:gd name="connsiteX25" fmla="*/ 406832 w 2847728"/>
              <a:gd name="connsiteY25" fmla="*/ 3296715 h 3635741"/>
              <a:gd name="connsiteX26" fmla="*/ 388902 w 2847728"/>
              <a:gd name="connsiteY26" fmla="*/ 3314645 h 3635741"/>
              <a:gd name="connsiteX27" fmla="*/ 370973 w 2847728"/>
              <a:gd name="connsiteY27" fmla="*/ 3362456 h 3635741"/>
              <a:gd name="connsiteX28" fmla="*/ 329137 w 2847728"/>
              <a:gd name="connsiteY28" fmla="*/ 3398315 h 3635741"/>
              <a:gd name="connsiteX29" fmla="*/ 334493 w 2847728"/>
              <a:gd name="connsiteY29" fmla="*/ 3635741 h 3635741"/>
              <a:gd name="connsiteX30" fmla="*/ 0 w 2847728"/>
              <a:gd name="connsiteY30" fmla="*/ 3635741 h 3635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47728" h="3635741">
                <a:moveTo>
                  <a:pt x="0" y="0"/>
                </a:moveTo>
                <a:lnTo>
                  <a:pt x="2847728" y="0"/>
                </a:lnTo>
                <a:lnTo>
                  <a:pt x="2847728" y="3147041"/>
                </a:lnTo>
                <a:lnTo>
                  <a:pt x="2534455" y="2979962"/>
                </a:lnTo>
                <a:lnTo>
                  <a:pt x="2499688" y="2995856"/>
                </a:lnTo>
                <a:lnTo>
                  <a:pt x="2355161" y="2758833"/>
                </a:lnTo>
                <a:lnTo>
                  <a:pt x="2289420" y="2812621"/>
                </a:lnTo>
                <a:lnTo>
                  <a:pt x="2205749" y="2854456"/>
                </a:lnTo>
                <a:lnTo>
                  <a:pt x="2050361" y="2932150"/>
                </a:lnTo>
                <a:lnTo>
                  <a:pt x="1906926" y="2973986"/>
                </a:lnTo>
                <a:lnTo>
                  <a:pt x="1751537" y="3009845"/>
                </a:lnTo>
                <a:lnTo>
                  <a:pt x="1620055" y="3021797"/>
                </a:lnTo>
                <a:lnTo>
                  <a:pt x="1440761" y="3003868"/>
                </a:lnTo>
                <a:lnTo>
                  <a:pt x="1345137" y="2997892"/>
                </a:lnTo>
                <a:lnTo>
                  <a:pt x="1231585" y="2962033"/>
                </a:lnTo>
                <a:lnTo>
                  <a:pt x="1118032" y="2932150"/>
                </a:lnTo>
                <a:lnTo>
                  <a:pt x="1028385" y="2902268"/>
                </a:lnTo>
                <a:lnTo>
                  <a:pt x="962643" y="2866409"/>
                </a:lnTo>
                <a:lnTo>
                  <a:pt x="867020" y="2806645"/>
                </a:lnTo>
                <a:lnTo>
                  <a:pt x="771396" y="2746880"/>
                </a:lnTo>
                <a:lnTo>
                  <a:pt x="766283" y="2825284"/>
                </a:lnTo>
                <a:lnTo>
                  <a:pt x="598079" y="2800668"/>
                </a:lnTo>
                <a:lnTo>
                  <a:pt x="508432" y="3123397"/>
                </a:lnTo>
                <a:lnTo>
                  <a:pt x="541353" y="3189240"/>
                </a:lnTo>
                <a:lnTo>
                  <a:pt x="418785" y="3272809"/>
                </a:lnTo>
                <a:cubicBezTo>
                  <a:pt x="418785" y="3272809"/>
                  <a:pt x="412010" y="3289465"/>
                  <a:pt x="406832" y="3296715"/>
                </a:cubicBezTo>
                <a:cubicBezTo>
                  <a:pt x="401919" y="3303593"/>
                  <a:pt x="393096" y="3307306"/>
                  <a:pt x="388902" y="3314645"/>
                </a:cubicBezTo>
                <a:cubicBezTo>
                  <a:pt x="372151" y="3343959"/>
                  <a:pt x="395943" y="3334711"/>
                  <a:pt x="370973" y="3362456"/>
                </a:cubicBezTo>
                <a:cubicBezTo>
                  <a:pt x="358686" y="3376108"/>
                  <a:pt x="343082" y="3386362"/>
                  <a:pt x="329137" y="3398315"/>
                </a:cubicBezTo>
                <a:lnTo>
                  <a:pt x="334493" y="3635741"/>
                </a:lnTo>
                <a:lnTo>
                  <a:pt x="0" y="3635741"/>
                </a:lnTo>
                <a:close/>
              </a:path>
            </a:pathLst>
          </a:custGeom>
        </p:spPr>
      </p:pic>
      <p:sp>
        <p:nvSpPr>
          <p:cNvPr id="24" name="Teardrop 23"/>
          <p:cNvSpPr/>
          <p:nvPr/>
        </p:nvSpPr>
        <p:spPr>
          <a:xfrm rot="10800000">
            <a:off x="6839691" y="4162692"/>
            <a:ext cx="726733" cy="726733"/>
          </a:xfrm>
          <a:prstGeom prst="teardrop">
            <a:avLst>
              <a:gd name="adj" fmla="val 91489"/>
            </a:avLst>
          </a:prstGeom>
          <a:solidFill>
            <a:srgbClr val="BF0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ardrop 24"/>
          <p:cNvSpPr/>
          <p:nvPr/>
        </p:nvSpPr>
        <p:spPr>
          <a:xfrm rot="6454456">
            <a:off x="6311428" y="4258371"/>
            <a:ext cx="472677" cy="472677"/>
          </a:xfrm>
          <a:prstGeom prst="teardrop">
            <a:avLst>
              <a:gd name="adj" fmla="val 91489"/>
            </a:avLst>
          </a:prstGeom>
          <a:solidFill>
            <a:srgbClr val="BF0A2A">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911930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Effect transition="in" filter="fade">
                                      <p:cBhvr>
                                        <p:cTn id="9" dur="1000"/>
                                        <p:tgtEl>
                                          <p:spTgt spid="1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49"/>
                                        </p:tgtEl>
                                        <p:attrNameLst>
                                          <p:attrName>style.visibility</p:attrName>
                                        </p:attrNameLst>
                                      </p:cBhvr>
                                      <p:to>
                                        <p:strVal val="visible"/>
                                      </p:to>
                                    </p:set>
                                    <p:anim calcmode="lin" valueType="num">
                                      <p:cBhvr>
                                        <p:cTn id="22" dur="500" fill="hold"/>
                                        <p:tgtEl>
                                          <p:spTgt spid="49"/>
                                        </p:tgtEl>
                                        <p:attrNameLst>
                                          <p:attrName>ppt_w</p:attrName>
                                        </p:attrNameLst>
                                      </p:cBhvr>
                                      <p:tavLst>
                                        <p:tav tm="0">
                                          <p:val>
                                            <p:fltVal val="0"/>
                                          </p:val>
                                        </p:tav>
                                        <p:tav tm="100000">
                                          <p:val>
                                            <p:strVal val="#ppt_w"/>
                                          </p:val>
                                        </p:tav>
                                      </p:tavLst>
                                    </p:anim>
                                    <p:anim calcmode="lin" valueType="num">
                                      <p:cBhvr>
                                        <p:cTn id="23" dur="500" fill="hold"/>
                                        <p:tgtEl>
                                          <p:spTgt spid="49"/>
                                        </p:tgtEl>
                                        <p:attrNameLst>
                                          <p:attrName>ppt_h</p:attrName>
                                        </p:attrNameLst>
                                      </p:cBhvr>
                                      <p:tavLst>
                                        <p:tav tm="0">
                                          <p:val>
                                            <p:fltVal val="0"/>
                                          </p:val>
                                        </p:tav>
                                        <p:tav tm="100000">
                                          <p:val>
                                            <p:strVal val="#ppt_h"/>
                                          </p:val>
                                        </p:tav>
                                      </p:tavLst>
                                    </p:anim>
                                    <p:animEffect transition="in" filter="fade">
                                      <p:cBhvr>
                                        <p:cTn id="24" dur="500"/>
                                        <p:tgtEl>
                                          <p:spTgt spid="49"/>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50"/>
                                        </p:tgtEl>
                                        <p:attrNameLst>
                                          <p:attrName>style.visibility</p:attrName>
                                        </p:attrNameLst>
                                      </p:cBhvr>
                                      <p:to>
                                        <p:strVal val="visible"/>
                                      </p:to>
                                    </p:set>
                                    <p:anim calcmode="lin" valueType="num">
                                      <p:cBhvr>
                                        <p:cTn id="27" dur="500" fill="hold"/>
                                        <p:tgtEl>
                                          <p:spTgt spid="50"/>
                                        </p:tgtEl>
                                        <p:attrNameLst>
                                          <p:attrName>ppt_w</p:attrName>
                                        </p:attrNameLst>
                                      </p:cBhvr>
                                      <p:tavLst>
                                        <p:tav tm="0">
                                          <p:val>
                                            <p:fltVal val="0"/>
                                          </p:val>
                                        </p:tav>
                                        <p:tav tm="100000">
                                          <p:val>
                                            <p:strVal val="#ppt_w"/>
                                          </p:val>
                                        </p:tav>
                                      </p:tavLst>
                                    </p:anim>
                                    <p:anim calcmode="lin" valueType="num">
                                      <p:cBhvr>
                                        <p:cTn id="28" dur="500" fill="hold"/>
                                        <p:tgtEl>
                                          <p:spTgt spid="50"/>
                                        </p:tgtEl>
                                        <p:attrNameLst>
                                          <p:attrName>ppt_h</p:attrName>
                                        </p:attrNameLst>
                                      </p:cBhvr>
                                      <p:tavLst>
                                        <p:tav tm="0">
                                          <p:val>
                                            <p:fltVal val="0"/>
                                          </p:val>
                                        </p:tav>
                                        <p:tav tm="100000">
                                          <p:val>
                                            <p:strVal val="#ppt_h"/>
                                          </p:val>
                                        </p:tav>
                                      </p:tavLst>
                                    </p:anim>
                                    <p:animEffect transition="in" filter="fade">
                                      <p:cBhvr>
                                        <p:cTn id="2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animBg="1"/>
      <p:bldP spid="24" grpId="0" animBg="1"/>
      <p:bldP spid="2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BF0A2A"/>
                </a:solidFill>
              </a:rPr>
              <a:t>What Can You Remember?</a:t>
            </a:r>
          </a:p>
        </p:txBody>
      </p:sp>
      <p:cxnSp>
        <p:nvCxnSpPr>
          <p:cNvPr id="24" name="Straight Connector 23"/>
          <p:cNvCxnSpPr/>
          <p:nvPr/>
        </p:nvCxnSpPr>
        <p:spPr>
          <a:xfrm>
            <a:off x="457198" y="1671383"/>
            <a:ext cx="5577498" cy="0"/>
          </a:xfrm>
          <a:prstGeom prst="line">
            <a:avLst/>
          </a:prstGeom>
          <a:ln w="76200" cap="rnd">
            <a:solidFill>
              <a:srgbClr val="85BD33"/>
            </a:solidFill>
            <a:prstDash val="sys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57198" y="1491748"/>
            <a:ext cx="5286373" cy="0"/>
          </a:xfrm>
          <a:prstGeom prst="line">
            <a:avLst/>
          </a:prstGeom>
          <a:ln w="76200" cap="rnd">
            <a:solidFill>
              <a:srgbClr val="73C589"/>
            </a:solidFill>
            <a:prstDash val="sysDash"/>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1876425" y="1491748"/>
            <a:ext cx="6817783" cy="2414455"/>
            <a:chOff x="3229604" y="2046465"/>
            <a:chExt cx="5456058" cy="1169168"/>
          </a:xfrm>
        </p:grpSpPr>
        <p:cxnSp>
          <p:nvCxnSpPr>
            <p:cNvPr id="12" name="Straight Connector 11"/>
            <p:cNvCxnSpPr/>
            <p:nvPr/>
          </p:nvCxnSpPr>
          <p:spPr>
            <a:xfrm>
              <a:off x="7682787" y="2474752"/>
              <a:ext cx="1002875" cy="0"/>
            </a:xfrm>
            <a:prstGeom prst="line">
              <a:avLst/>
            </a:prstGeom>
            <a:ln w="76200">
              <a:solidFill>
                <a:srgbClr val="6E6D6D"/>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442433" y="2786543"/>
              <a:ext cx="1243229" cy="0"/>
            </a:xfrm>
            <a:prstGeom prst="line">
              <a:avLst/>
            </a:prstGeom>
            <a:ln w="76200">
              <a:solidFill>
                <a:srgbClr val="6E6D6D"/>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782782" y="2566223"/>
              <a:ext cx="897163" cy="0"/>
            </a:xfrm>
            <a:prstGeom prst="line">
              <a:avLst/>
            </a:prstGeom>
            <a:ln w="762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7515589" y="2878012"/>
              <a:ext cx="1162684" cy="0"/>
            </a:xfrm>
            <a:prstGeom prst="line">
              <a:avLst/>
            </a:prstGeom>
            <a:ln w="762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 name="Flowchart: Data 9"/>
            <p:cNvSpPr/>
            <p:nvPr/>
          </p:nvSpPr>
          <p:spPr>
            <a:xfrm>
              <a:off x="3229604" y="2133451"/>
              <a:ext cx="4943463" cy="1082182"/>
            </a:xfrm>
            <a:prstGeom prst="flowChartInputOutput">
              <a:avLst/>
            </a:prstGeom>
            <a:gradFill>
              <a:gsLst>
                <a:gs pos="52000">
                  <a:schemeClr val="accent1">
                    <a:lumMod val="5000"/>
                    <a:lumOff val="95000"/>
                  </a:schemeClr>
                </a:gs>
                <a:gs pos="0">
                  <a:schemeClr val="tx2">
                    <a:lumMod val="60000"/>
                    <a:lumOff val="40000"/>
                  </a:schemeClr>
                </a:gs>
                <a:gs pos="100000">
                  <a:schemeClr val="tx2">
                    <a:lumMod val="60000"/>
                    <a:lumOff val="40000"/>
                  </a:schemeClr>
                </a:gs>
              </a:gsLst>
              <a:lin ang="5400000" scaled="1"/>
            </a:gradFill>
            <a:ln w="76200" cap="rnd">
              <a:solidFill>
                <a:schemeClr val="tx1">
                  <a:lumMod val="50000"/>
                  <a:lumOff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Flowchart: Data 10"/>
            <p:cNvSpPr/>
            <p:nvPr/>
          </p:nvSpPr>
          <p:spPr>
            <a:xfrm>
              <a:off x="3830123" y="2046465"/>
              <a:ext cx="4463360" cy="1082182"/>
            </a:xfrm>
            <a:prstGeom prst="flowChartInputOutput">
              <a:avLst/>
            </a:prstGeom>
            <a:solidFill>
              <a:schemeClr val="bg1"/>
            </a:solidFill>
            <a:ln w="76200" cap="rnd">
              <a:solidFill>
                <a:srgbClr val="6E6D6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Bef>
                  <a:spcPct val="0"/>
                </a:spcBef>
                <a:buFontTx/>
                <a:buNone/>
              </a:pPr>
              <a:r>
                <a:rPr lang="en-GB" altLang="en-US" sz="2100" b="1" dirty="0">
                  <a:solidFill>
                    <a:srgbClr val="BF0A2A"/>
                  </a:solidFill>
                  <a:cs typeface="Arial" panose="020B0604020202020204" pitchFamily="34" charset="0"/>
                </a:rPr>
                <a:t>Look at these pictures. </a:t>
              </a:r>
              <a:r>
                <a:rPr lang="en-GB" altLang="en-US" sz="2100" dirty="0">
                  <a:solidFill>
                    <a:srgbClr val="BF0A2A"/>
                  </a:solidFill>
                  <a:cs typeface="Arial" panose="020B0604020202020204" pitchFamily="34" charset="0"/>
                </a:rPr>
                <a:t>Can you remember three funky facts about these places in Asia?</a:t>
              </a:r>
              <a:endParaRPr lang="en-GB" altLang="en-US" sz="2100" b="1" dirty="0">
                <a:solidFill>
                  <a:srgbClr val="BF0A2A"/>
                </a:solidFill>
                <a:cs typeface="Arial" panose="020B0604020202020204" pitchFamily="34" charset="0"/>
              </a:endParaRPr>
            </a:p>
          </p:txBody>
        </p:sp>
      </p:grpSp>
      <p:sp>
        <p:nvSpPr>
          <p:cNvPr id="6" name="Teardrop 5"/>
          <p:cNvSpPr/>
          <p:nvPr/>
        </p:nvSpPr>
        <p:spPr>
          <a:xfrm rot="2253656">
            <a:off x="746028" y="1757610"/>
            <a:ext cx="853106" cy="853106"/>
          </a:xfrm>
          <a:prstGeom prst="teardrop">
            <a:avLst>
              <a:gd name="adj" fmla="val 91489"/>
            </a:avLst>
          </a:prstGeom>
          <a:solidFill>
            <a:srgbClr val="85BD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ardrop 16"/>
          <p:cNvSpPr/>
          <p:nvPr/>
        </p:nvSpPr>
        <p:spPr>
          <a:xfrm rot="7281878">
            <a:off x="1475826" y="1392051"/>
            <a:ext cx="530572" cy="530572"/>
          </a:xfrm>
          <a:prstGeom prst="teardrop">
            <a:avLst>
              <a:gd name="adj" fmla="val 91489"/>
            </a:avLst>
          </a:prstGeom>
          <a:solidFill>
            <a:srgbClr val="009640">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ardrop 17"/>
          <p:cNvSpPr/>
          <p:nvPr/>
        </p:nvSpPr>
        <p:spPr>
          <a:xfrm rot="15083330">
            <a:off x="7606963" y="1830734"/>
            <a:ext cx="703158" cy="703158"/>
          </a:xfrm>
          <a:prstGeom prst="teardrop">
            <a:avLst>
              <a:gd name="adj" fmla="val 91489"/>
            </a:avLst>
          </a:prstGeom>
          <a:solidFill>
            <a:srgbClr val="D81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ardrop 18"/>
          <p:cNvSpPr/>
          <p:nvPr/>
        </p:nvSpPr>
        <p:spPr>
          <a:xfrm rot="18113163">
            <a:off x="7156824" y="2501800"/>
            <a:ext cx="611091" cy="611091"/>
          </a:xfrm>
          <a:prstGeom prst="teardrop">
            <a:avLst>
              <a:gd name="adj" fmla="val 91489"/>
            </a:avLst>
          </a:prstGeom>
          <a:solidFill>
            <a:srgbClr val="D81C33">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3266" y="2021935"/>
            <a:ext cx="3250083" cy="4193289"/>
          </a:xfrm>
          <a:prstGeom prst="rect">
            <a:avLst/>
          </a:prstGeom>
        </p:spPr>
      </p:pic>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rcRect l="15816" t="5809" r="7287"/>
          <a:stretch>
            <a:fillRect/>
          </a:stretch>
        </p:blipFill>
        <p:spPr>
          <a:xfrm>
            <a:off x="2226716" y="4467225"/>
            <a:ext cx="2148396" cy="1748901"/>
          </a:xfrm>
          <a:custGeom>
            <a:avLst/>
            <a:gdLst>
              <a:gd name="connsiteX0" fmla="*/ 291489 w 2148396"/>
              <a:gd name="connsiteY0" fmla="*/ 0 h 1748901"/>
              <a:gd name="connsiteX1" fmla="*/ 1856907 w 2148396"/>
              <a:gd name="connsiteY1" fmla="*/ 0 h 1748901"/>
              <a:gd name="connsiteX2" fmla="*/ 2148396 w 2148396"/>
              <a:gd name="connsiteY2" fmla="*/ 291489 h 1748901"/>
              <a:gd name="connsiteX3" fmla="*/ 2148396 w 2148396"/>
              <a:gd name="connsiteY3" fmla="*/ 1457412 h 1748901"/>
              <a:gd name="connsiteX4" fmla="*/ 1856907 w 2148396"/>
              <a:gd name="connsiteY4" fmla="*/ 1748901 h 1748901"/>
              <a:gd name="connsiteX5" fmla="*/ 291489 w 2148396"/>
              <a:gd name="connsiteY5" fmla="*/ 1748901 h 1748901"/>
              <a:gd name="connsiteX6" fmla="*/ 0 w 2148396"/>
              <a:gd name="connsiteY6" fmla="*/ 1457412 h 1748901"/>
              <a:gd name="connsiteX7" fmla="*/ 0 w 2148396"/>
              <a:gd name="connsiteY7" fmla="*/ 291489 h 1748901"/>
              <a:gd name="connsiteX8" fmla="*/ 291489 w 2148396"/>
              <a:gd name="connsiteY8" fmla="*/ 0 h 1748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8396" h="1748901">
                <a:moveTo>
                  <a:pt x="291489" y="0"/>
                </a:moveTo>
                <a:lnTo>
                  <a:pt x="1856907" y="0"/>
                </a:lnTo>
                <a:cubicBezTo>
                  <a:pt x="2017892" y="0"/>
                  <a:pt x="2148396" y="130504"/>
                  <a:pt x="2148396" y="291489"/>
                </a:cubicBezTo>
                <a:lnTo>
                  <a:pt x="2148396" y="1457412"/>
                </a:lnTo>
                <a:cubicBezTo>
                  <a:pt x="2148396" y="1618397"/>
                  <a:pt x="2017892" y="1748901"/>
                  <a:pt x="1856907" y="1748901"/>
                </a:cubicBezTo>
                <a:lnTo>
                  <a:pt x="291489" y="1748901"/>
                </a:lnTo>
                <a:cubicBezTo>
                  <a:pt x="130504" y="1748901"/>
                  <a:pt x="0" y="1618397"/>
                  <a:pt x="0" y="1457412"/>
                </a:cubicBezTo>
                <a:lnTo>
                  <a:pt x="0" y="291489"/>
                </a:lnTo>
                <a:cubicBezTo>
                  <a:pt x="0" y="130504"/>
                  <a:pt x="130504" y="0"/>
                  <a:pt x="291489" y="0"/>
                </a:cubicBezTo>
                <a:close/>
              </a:path>
            </a:pathLst>
          </a:custGeom>
          <a:ln w="76200">
            <a:solidFill>
              <a:srgbClr val="85BD33"/>
            </a:solidFill>
          </a:ln>
        </p:spPr>
      </p:pic>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rcRect l="8989" t="4377" r="16319" b="4377"/>
          <a:stretch>
            <a:fillRect/>
          </a:stretch>
        </p:blipFill>
        <p:spPr>
          <a:xfrm>
            <a:off x="4289037" y="3897704"/>
            <a:ext cx="2148396" cy="1748901"/>
          </a:xfrm>
          <a:custGeom>
            <a:avLst/>
            <a:gdLst>
              <a:gd name="connsiteX0" fmla="*/ 291489 w 2148396"/>
              <a:gd name="connsiteY0" fmla="*/ 0 h 1748901"/>
              <a:gd name="connsiteX1" fmla="*/ 1856907 w 2148396"/>
              <a:gd name="connsiteY1" fmla="*/ 0 h 1748901"/>
              <a:gd name="connsiteX2" fmla="*/ 2148396 w 2148396"/>
              <a:gd name="connsiteY2" fmla="*/ 291489 h 1748901"/>
              <a:gd name="connsiteX3" fmla="*/ 2148396 w 2148396"/>
              <a:gd name="connsiteY3" fmla="*/ 1457412 h 1748901"/>
              <a:gd name="connsiteX4" fmla="*/ 1856907 w 2148396"/>
              <a:gd name="connsiteY4" fmla="*/ 1748901 h 1748901"/>
              <a:gd name="connsiteX5" fmla="*/ 291489 w 2148396"/>
              <a:gd name="connsiteY5" fmla="*/ 1748901 h 1748901"/>
              <a:gd name="connsiteX6" fmla="*/ 0 w 2148396"/>
              <a:gd name="connsiteY6" fmla="*/ 1457412 h 1748901"/>
              <a:gd name="connsiteX7" fmla="*/ 0 w 2148396"/>
              <a:gd name="connsiteY7" fmla="*/ 291489 h 1748901"/>
              <a:gd name="connsiteX8" fmla="*/ 291489 w 2148396"/>
              <a:gd name="connsiteY8" fmla="*/ 0 h 1748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8396" h="1748901">
                <a:moveTo>
                  <a:pt x="291489" y="0"/>
                </a:moveTo>
                <a:lnTo>
                  <a:pt x="1856907" y="0"/>
                </a:lnTo>
                <a:cubicBezTo>
                  <a:pt x="2017892" y="0"/>
                  <a:pt x="2148396" y="130504"/>
                  <a:pt x="2148396" y="291489"/>
                </a:cubicBezTo>
                <a:lnTo>
                  <a:pt x="2148396" y="1457412"/>
                </a:lnTo>
                <a:cubicBezTo>
                  <a:pt x="2148396" y="1618397"/>
                  <a:pt x="2017892" y="1748901"/>
                  <a:pt x="1856907" y="1748901"/>
                </a:cubicBezTo>
                <a:lnTo>
                  <a:pt x="291489" y="1748901"/>
                </a:lnTo>
                <a:cubicBezTo>
                  <a:pt x="130504" y="1748901"/>
                  <a:pt x="0" y="1618397"/>
                  <a:pt x="0" y="1457412"/>
                </a:cubicBezTo>
                <a:lnTo>
                  <a:pt x="0" y="291489"/>
                </a:lnTo>
                <a:cubicBezTo>
                  <a:pt x="0" y="130504"/>
                  <a:pt x="130504" y="0"/>
                  <a:pt x="291489" y="0"/>
                </a:cubicBezTo>
                <a:close/>
              </a:path>
            </a:pathLst>
          </a:custGeom>
          <a:ln w="76200">
            <a:gradFill flip="none" rotWithShape="1">
              <a:gsLst>
                <a:gs pos="0">
                  <a:srgbClr val="DAB30D"/>
                </a:gs>
                <a:gs pos="18000">
                  <a:srgbClr val="76BB47"/>
                </a:gs>
                <a:gs pos="36000">
                  <a:srgbClr val="0BA5E6"/>
                </a:gs>
                <a:gs pos="97345">
                  <a:srgbClr val="E22F3B"/>
                </a:gs>
                <a:gs pos="75000">
                  <a:srgbClr val="D27DB1"/>
                </a:gs>
                <a:gs pos="55000">
                  <a:srgbClr val="846BAD"/>
                </a:gs>
              </a:gsLst>
              <a:path path="circle">
                <a:fillToRect l="100000" t="100000"/>
              </a:path>
              <a:tileRect r="-100000" b="-100000"/>
            </a:gradFill>
          </a:ln>
        </p:spPr>
      </p:pic>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rcRect l="13085" t="4924" r="13085" b="4924"/>
          <a:stretch>
            <a:fillRect/>
          </a:stretch>
        </p:blipFill>
        <p:spPr>
          <a:xfrm>
            <a:off x="6344320" y="4467226"/>
            <a:ext cx="2148396" cy="1748901"/>
          </a:xfrm>
          <a:custGeom>
            <a:avLst/>
            <a:gdLst>
              <a:gd name="connsiteX0" fmla="*/ 291489 w 2148396"/>
              <a:gd name="connsiteY0" fmla="*/ 0 h 1748901"/>
              <a:gd name="connsiteX1" fmla="*/ 1856907 w 2148396"/>
              <a:gd name="connsiteY1" fmla="*/ 0 h 1748901"/>
              <a:gd name="connsiteX2" fmla="*/ 2148396 w 2148396"/>
              <a:gd name="connsiteY2" fmla="*/ 291489 h 1748901"/>
              <a:gd name="connsiteX3" fmla="*/ 2148396 w 2148396"/>
              <a:gd name="connsiteY3" fmla="*/ 1457412 h 1748901"/>
              <a:gd name="connsiteX4" fmla="*/ 1856907 w 2148396"/>
              <a:gd name="connsiteY4" fmla="*/ 1748901 h 1748901"/>
              <a:gd name="connsiteX5" fmla="*/ 291489 w 2148396"/>
              <a:gd name="connsiteY5" fmla="*/ 1748901 h 1748901"/>
              <a:gd name="connsiteX6" fmla="*/ 0 w 2148396"/>
              <a:gd name="connsiteY6" fmla="*/ 1457412 h 1748901"/>
              <a:gd name="connsiteX7" fmla="*/ 0 w 2148396"/>
              <a:gd name="connsiteY7" fmla="*/ 291489 h 1748901"/>
              <a:gd name="connsiteX8" fmla="*/ 291489 w 2148396"/>
              <a:gd name="connsiteY8" fmla="*/ 0 h 1748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8396" h="1748901">
                <a:moveTo>
                  <a:pt x="291489" y="0"/>
                </a:moveTo>
                <a:lnTo>
                  <a:pt x="1856907" y="0"/>
                </a:lnTo>
                <a:cubicBezTo>
                  <a:pt x="2017892" y="0"/>
                  <a:pt x="2148396" y="130504"/>
                  <a:pt x="2148396" y="291489"/>
                </a:cubicBezTo>
                <a:lnTo>
                  <a:pt x="2148396" y="1457412"/>
                </a:lnTo>
                <a:cubicBezTo>
                  <a:pt x="2148396" y="1618397"/>
                  <a:pt x="2017892" y="1748901"/>
                  <a:pt x="1856907" y="1748901"/>
                </a:cubicBezTo>
                <a:lnTo>
                  <a:pt x="291489" y="1748901"/>
                </a:lnTo>
                <a:cubicBezTo>
                  <a:pt x="130504" y="1748901"/>
                  <a:pt x="0" y="1618397"/>
                  <a:pt x="0" y="1457412"/>
                </a:cubicBezTo>
                <a:lnTo>
                  <a:pt x="0" y="291489"/>
                </a:lnTo>
                <a:cubicBezTo>
                  <a:pt x="0" y="130504"/>
                  <a:pt x="130504" y="0"/>
                  <a:pt x="291489" y="0"/>
                </a:cubicBezTo>
                <a:close/>
              </a:path>
            </a:pathLst>
          </a:custGeom>
          <a:ln w="76200">
            <a:solidFill>
              <a:srgbClr val="73C589"/>
            </a:solidFill>
          </a:ln>
        </p:spPr>
      </p:pic>
    </p:spTree>
    <p:extLst>
      <p:ext uri="{BB962C8B-B14F-4D97-AF65-F5344CB8AC3E}">
        <p14:creationId xmlns:p14="http://schemas.microsoft.com/office/powerpoint/2010/main" val="1644958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Effect transition="in" filter="fade">
                                      <p:cBhvr>
                                        <p:cTn id="9" dur="1000"/>
                                        <p:tgtEl>
                                          <p:spTgt spid="1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Effect transition="in" filter="fade">
                                      <p:cBhvr>
                                        <p:cTn id="14" dur="1000"/>
                                        <p:tgtEl>
                                          <p:spTgt spid="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1000" fill="hold"/>
                                        <p:tgtEl>
                                          <p:spTgt spid="19"/>
                                        </p:tgtEl>
                                        <p:attrNameLst>
                                          <p:attrName>ppt_w</p:attrName>
                                        </p:attrNameLst>
                                      </p:cBhvr>
                                      <p:tavLst>
                                        <p:tav tm="0">
                                          <p:val>
                                            <p:fltVal val="0"/>
                                          </p:val>
                                        </p:tav>
                                        <p:tav tm="100000">
                                          <p:val>
                                            <p:strVal val="#ppt_w"/>
                                          </p:val>
                                        </p:tav>
                                      </p:tavLst>
                                    </p:anim>
                                    <p:anim calcmode="lin" valueType="num">
                                      <p:cBhvr>
                                        <p:cTn id="18" dur="1000" fill="hold"/>
                                        <p:tgtEl>
                                          <p:spTgt spid="19"/>
                                        </p:tgtEl>
                                        <p:attrNameLst>
                                          <p:attrName>ppt_h</p:attrName>
                                        </p:attrNameLst>
                                      </p:cBhvr>
                                      <p:tavLst>
                                        <p:tav tm="0">
                                          <p:val>
                                            <p:fltVal val="0"/>
                                          </p:val>
                                        </p:tav>
                                        <p:tav tm="100000">
                                          <p:val>
                                            <p:strVal val="#ppt_h"/>
                                          </p:val>
                                        </p:tav>
                                      </p:tavLst>
                                    </p:anim>
                                    <p:animEffect transition="in" filter="fade">
                                      <p:cBhvr>
                                        <p:cTn id="19" dur="1000"/>
                                        <p:tgtEl>
                                          <p:spTgt spid="1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1000" fill="hold"/>
                                        <p:tgtEl>
                                          <p:spTgt spid="18"/>
                                        </p:tgtEl>
                                        <p:attrNameLst>
                                          <p:attrName>ppt_w</p:attrName>
                                        </p:attrNameLst>
                                      </p:cBhvr>
                                      <p:tavLst>
                                        <p:tav tm="0">
                                          <p:val>
                                            <p:fltVal val="0"/>
                                          </p:val>
                                        </p:tav>
                                        <p:tav tm="100000">
                                          <p:val>
                                            <p:strVal val="#ppt_w"/>
                                          </p:val>
                                        </p:tav>
                                      </p:tavLst>
                                    </p:anim>
                                    <p:anim calcmode="lin" valueType="num">
                                      <p:cBhvr>
                                        <p:cTn id="23" dur="1000" fill="hold"/>
                                        <p:tgtEl>
                                          <p:spTgt spid="18"/>
                                        </p:tgtEl>
                                        <p:attrNameLst>
                                          <p:attrName>ppt_h</p:attrName>
                                        </p:attrNameLst>
                                      </p:cBhvr>
                                      <p:tavLst>
                                        <p:tav tm="0">
                                          <p:val>
                                            <p:fltVal val="0"/>
                                          </p:val>
                                        </p:tav>
                                        <p:tav tm="100000">
                                          <p:val>
                                            <p:strVal val="#ppt_h"/>
                                          </p:val>
                                        </p:tav>
                                      </p:tavLst>
                                    </p:anim>
                                    <p:animEffect transition="in" filter="fade">
                                      <p:cBhvr>
                                        <p:cTn id="24" dur="1000"/>
                                        <p:tgtEl>
                                          <p:spTgt spid="18"/>
                                        </p:tgtEl>
                                      </p:cBhvr>
                                    </p:animEffect>
                                  </p:childTnLst>
                                </p:cTn>
                              </p:par>
                              <p:par>
                                <p:cTn id="25" presetID="2" presetClass="entr" presetSubtype="4" fill="hold" nodeType="withEffect">
                                  <p:stCondLst>
                                    <p:cond delay="30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1400" fill="hold"/>
                                        <p:tgtEl>
                                          <p:spTgt spid="25"/>
                                        </p:tgtEl>
                                        <p:attrNameLst>
                                          <p:attrName>ppt_x</p:attrName>
                                        </p:attrNameLst>
                                      </p:cBhvr>
                                      <p:tavLst>
                                        <p:tav tm="0">
                                          <p:val>
                                            <p:strVal val="#ppt_x"/>
                                          </p:val>
                                        </p:tav>
                                        <p:tav tm="100000">
                                          <p:val>
                                            <p:strVal val="#ppt_x"/>
                                          </p:val>
                                        </p:tav>
                                      </p:tavLst>
                                    </p:anim>
                                    <p:anim calcmode="lin" valueType="num">
                                      <p:cBhvr additive="base">
                                        <p:cTn id="28" dur="1400" fill="hold"/>
                                        <p:tgtEl>
                                          <p:spTgt spid="25"/>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300"/>
                                  </p:stCondLst>
                                  <p:childTnLst>
                                    <p:set>
                                      <p:cBhvr>
                                        <p:cTn id="30" dur="1" fill="hold">
                                          <p:stCondLst>
                                            <p:cond delay="0"/>
                                          </p:stCondLst>
                                        </p:cTn>
                                        <p:tgtEl>
                                          <p:spTgt spid="26"/>
                                        </p:tgtEl>
                                        <p:attrNameLst>
                                          <p:attrName>style.visibility</p:attrName>
                                        </p:attrNameLst>
                                      </p:cBhvr>
                                      <p:to>
                                        <p:strVal val="visible"/>
                                      </p:to>
                                    </p:set>
                                    <p:anim calcmode="lin" valueType="num">
                                      <p:cBhvr additive="base">
                                        <p:cTn id="31" dur="1400" fill="hold"/>
                                        <p:tgtEl>
                                          <p:spTgt spid="26"/>
                                        </p:tgtEl>
                                        <p:attrNameLst>
                                          <p:attrName>ppt_x</p:attrName>
                                        </p:attrNameLst>
                                      </p:cBhvr>
                                      <p:tavLst>
                                        <p:tav tm="0">
                                          <p:val>
                                            <p:strVal val="#ppt_x"/>
                                          </p:val>
                                        </p:tav>
                                        <p:tav tm="100000">
                                          <p:val>
                                            <p:strVal val="#ppt_x"/>
                                          </p:val>
                                        </p:tav>
                                      </p:tavLst>
                                    </p:anim>
                                    <p:anim calcmode="lin" valueType="num">
                                      <p:cBhvr additive="base">
                                        <p:cTn id="32" dur="1400" fill="hold"/>
                                        <p:tgtEl>
                                          <p:spTgt spid="26"/>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300"/>
                                  </p:stCondLst>
                                  <p:childTnLst>
                                    <p:set>
                                      <p:cBhvr>
                                        <p:cTn id="34" dur="1" fill="hold">
                                          <p:stCondLst>
                                            <p:cond delay="0"/>
                                          </p:stCondLst>
                                        </p:cTn>
                                        <p:tgtEl>
                                          <p:spTgt spid="28"/>
                                        </p:tgtEl>
                                        <p:attrNameLst>
                                          <p:attrName>style.visibility</p:attrName>
                                        </p:attrNameLst>
                                      </p:cBhvr>
                                      <p:to>
                                        <p:strVal val="visible"/>
                                      </p:to>
                                    </p:set>
                                    <p:anim calcmode="lin" valueType="num">
                                      <p:cBhvr additive="base">
                                        <p:cTn id="35" dur="1400" fill="hold"/>
                                        <p:tgtEl>
                                          <p:spTgt spid="28"/>
                                        </p:tgtEl>
                                        <p:attrNameLst>
                                          <p:attrName>ppt_x</p:attrName>
                                        </p:attrNameLst>
                                      </p:cBhvr>
                                      <p:tavLst>
                                        <p:tav tm="0">
                                          <p:val>
                                            <p:strVal val="#ppt_x"/>
                                          </p:val>
                                        </p:tav>
                                        <p:tav tm="100000">
                                          <p:val>
                                            <p:strVal val="#ppt_x"/>
                                          </p:val>
                                        </p:tav>
                                      </p:tavLst>
                                    </p:anim>
                                    <p:anim calcmode="lin" valueType="num">
                                      <p:cBhvr additive="base">
                                        <p:cTn id="36" dur="14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7" grpId="0" animBg="1"/>
      <p:bldP spid="18" grpId="0" animBg="1"/>
      <p:bldP spid="1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t="12598"/>
          <a:stretch/>
        </p:blipFill>
        <p:spPr bwMode="auto">
          <a:xfrm>
            <a:off x="448319" y="1358900"/>
            <a:ext cx="7869816" cy="5056851"/>
          </a:xfrm>
          <a:custGeom>
            <a:avLst/>
            <a:gdLst>
              <a:gd name="connsiteX0" fmla="*/ 0 w 7869816"/>
              <a:gd name="connsiteY0" fmla="*/ 0 h 5056851"/>
              <a:gd name="connsiteX1" fmla="*/ 7869816 w 7869816"/>
              <a:gd name="connsiteY1" fmla="*/ 0 h 5056851"/>
              <a:gd name="connsiteX2" fmla="*/ 7869816 w 7869816"/>
              <a:gd name="connsiteY2" fmla="*/ 5056851 h 5056851"/>
              <a:gd name="connsiteX3" fmla="*/ 193377 w 7869816"/>
              <a:gd name="connsiteY3" fmla="*/ 5056851 h 5056851"/>
              <a:gd name="connsiteX4" fmla="*/ 0 w 7869816"/>
              <a:gd name="connsiteY4" fmla="*/ 4863474 h 5056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9816" h="5056851">
                <a:moveTo>
                  <a:pt x="0" y="0"/>
                </a:moveTo>
                <a:lnTo>
                  <a:pt x="7869816" y="0"/>
                </a:lnTo>
                <a:lnTo>
                  <a:pt x="7869816" y="5056851"/>
                </a:lnTo>
                <a:lnTo>
                  <a:pt x="193377" y="5056851"/>
                </a:lnTo>
                <a:cubicBezTo>
                  <a:pt x="86578" y="5056851"/>
                  <a:pt x="0" y="4970273"/>
                  <a:pt x="0" y="4863474"/>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a:off x="474953" y="1358900"/>
            <a:ext cx="5409556" cy="0"/>
          </a:xfrm>
          <a:prstGeom prst="line">
            <a:avLst/>
          </a:prstGeom>
          <a:ln w="76200" cap="rnd">
            <a:solidFill>
              <a:srgbClr val="009640"/>
            </a:solidFill>
            <a:prstDash val="sysDash"/>
          </a:ln>
        </p:spPr>
        <p:style>
          <a:lnRef idx="1">
            <a:schemeClr val="accent1"/>
          </a:lnRef>
          <a:fillRef idx="0">
            <a:schemeClr val="accent1"/>
          </a:fillRef>
          <a:effectRef idx="0">
            <a:schemeClr val="accent1"/>
          </a:effectRef>
          <a:fontRef idx="minor">
            <a:schemeClr val="tx1"/>
          </a:fontRef>
        </p:style>
      </p:cxnSp>
      <p:sp>
        <p:nvSpPr>
          <p:cNvPr id="47" name="Title 1"/>
          <p:cNvSpPr>
            <a:spLocks noGrp="1"/>
          </p:cNvSpPr>
          <p:nvPr>
            <p:ph type="title"/>
          </p:nvPr>
        </p:nvSpPr>
        <p:spPr>
          <a:xfrm>
            <a:off x="457198" y="478895"/>
            <a:ext cx="8220075" cy="994306"/>
          </a:xfrm>
        </p:spPr>
        <p:txBody>
          <a:bodyPr/>
          <a:lstStyle/>
          <a:p>
            <a:r>
              <a:rPr lang="en-GB" dirty="0">
                <a:solidFill>
                  <a:srgbClr val="BF0A2A"/>
                </a:solidFill>
              </a:rPr>
              <a:t>Asia</a:t>
            </a:r>
          </a:p>
        </p:txBody>
      </p:sp>
      <p:sp>
        <p:nvSpPr>
          <p:cNvPr id="2" name="TextBox 1"/>
          <p:cNvSpPr txBox="1"/>
          <p:nvPr/>
        </p:nvSpPr>
        <p:spPr>
          <a:xfrm>
            <a:off x="5857875" y="1098868"/>
            <a:ext cx="2460260" cy="1328023"/>
          </a:xfrm>
          <a:prstGeom prst="roundRect">
            <a:avLst/>
          </a:prstGeom>
          <a:solidFill>
            <a:schemeClr val="bg1"/>
          </a:solidFill>
          <a:ln w="76200">
            <a:solidFill>
              <a:srgbClr val="6FBD84"/>
            </a:solidFill>
          </a:ln>
        </p:spPr>
        <p:txBody>
          <a:bodyPr wrap="square" rtlCol="0">
            <a:spAutoFit/>
          </a:bodyPr>
          <a:lstStyle/>
          <a:p>
            <a:pPr algn="ctr"/>
            <a:r>
              <a:rPr lang="en-GB" altLang="en-US" dirty="0">
                <a:solidFill>
                  <a:srgbClr val="009640"/>
                </a:solidFill>
              </a:rPr>
              <a:t>Here is a map which shows the countries that are in the continent of </a:t>
            </a:r>
            <a:r>
              <a:rPr lang="en-GB" altLang="en-US" b="1" dirty="0">
                <a:solidFill>
                  <a:srgbClr val="009640"/>
                </a:solidFill>
              </a:rPr>
              <a:t>Asia</a:t>
            </a:r>
            <a:r>
              <a:rPr lang="en-GB" altLang="en-US" dirty="0">
                <a:solidFill>
                  <a:srgbClr val="009640"/>
                </a:solidFill>
              </a:rPr>
              <a:t>.</a:t>
            </a:r>
            <a:endParaRPr lang="en-GB" dirty="0">
              <a:solidFill>
                <a:srgbClr val="009640"/>
              </a:solidFill>
            </a:endParaRPr>
          </a:p>
        </p:txBody>
      </p:sp>
      <p:sp>
        <p:nvSpPr>
          <p:cNvPr id="50" name="Teardrop 49"/>
          <p:cNvSpPr/>
          <p:nvPr/>
        </p:nvSpPr>
        <p:spPr>
          <a:xfrm rot="17212584">
            <a:off x="7894813" y="2360466"/>
            <a:ext cx="703158" cy="703158"/>
          </a:xfrm>
          <a:prstGeom prst="teardrop">
            <a:avLst>
              <a:gd name="adj" fmla="val 91489"/>
            </a:avLst>
          </a:prstGeom>
          <a:solidFill>
            <a:srgbClr val="D81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Teardrop 50"/>
          <p:cNvSpPr/>
          <p:nvPr/>
        </p:nvSpPr>
        <p:spPr>
          <a:xfrm rot="19998306">
            <a:off x="7256192" y="2572249"/>
            <a:ext cx="580999" cy="580999"/>
          </a:xfrm>
          <a:prstGeom prst="teardrop">
            <a:avLst>
              <a:gd name="adj" fmla="val 91489"/>
            </a:avLst>
          </a:prstGeom>
          <a:solidFill>
            <a:srgbClr val="D81C33">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97334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p:cTn id="7" dur="500" fill="hold"/>
                                        <p:tgtEl>
                                          <p:spTgt spid="50"/>
                                        </p:tgtEl>
                                        <p:attrNameLst>
                                          <p:attrName>ppt_w</p:attrName>
                                        </p:attrNameLst>
                                      </p:cBhvr>
                                      <p:tavLst>
                                        <p:tav tm="0">
                                          <p:val>
                                            <p:fltVal val="0"/>
                                          </p:val>
                                        </p:tav>
                                        <p:tav tm="100000">
                                          <p:val>
                                            <p:strVal val="#ppt_w"/>
                                          </p:val>
                                        </p:tav>
                                      </p:tavLst>
                                    </p:anim>
                                    <p:anim calcmode="lin" valueType="num">
                                      <p:cBhvr>
                                        <p:cTn id="8" dur="500" fill="hold"/>
                                        <p:tgtEl>
                                          <p:spTgt spid="50"/>
                                        </p:tgtEl>
                                        <p:attrNameLst>
                                          <p:attrName>ppt_h</p:attrName>
                                        </p:attrNameLst>
                                      </p:cBhvr>
                                      <p:tavLst>
                                        <p:tav tm="0">
                                          <p:val>
                                            <p:fltVal val="0"/>
                                          </p:val>
                                        </p:tav>
                                        <p:tav tm="100000">
                                          <p:val>
                                            <p:strVal val="#ppt_h"/>
                                          </p:val>
                                        </p:tav>
                                      </p:tavLst>
                                    </p:anim>
                                    <p:animEffect transition="in" filter="fade">
                                      <p:cBhvr>
                                        <p:cTn id="9" dur="500"/>
                                        <p:tgtEl>
                                          <p:spTgt spid="5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1"/>
                                        </p:tgtEl>
                                        <p:attrNameLst>
                                          <p:attrName>style.visibility</p:attrName>
                                        </p:attrNameLst>
                                      </p:cBhvr>
                                      <p:to>
                                        <p:strVal val="visible"/>
                                      </p:to>
                                    </p:set>
                                    <p:anim calcmode="lin" valueType="num">
                                      <p:cBhvr>
                                        <p:cTn id="12" dur="500" fill="hold"/>
                                        <p:tgtEl>
                                          <p:spTgt spid="51"/>
                                        </p:tgtEl>
                                        <p:attrNameLst>
                                          <p:attrName>ppt_w</p:attrName>
                                        </p:attrNameLst>
                                      </p:cBhvr>
                                      <p:tavLst>
                                        <p:tav tm="0">
                                          <p:val>
                                            <p:fltVal val="0"/>
                                          </p:val>
                                        </p:tav>
                                        <p:tav tm="100000">
                                          <p:val>
                                            <p:strVal val="#ppt_w"/>
                                          </p:val>
                                        </p:tav>
                                      </p:tavLst>
                                    </p:anim>
                                    <p:anim calcmode="lin" valueType="num">
                                      <p:cBhvr>
                                        <p:cTn id="13" dur="500" fill="hold"/>
                                        <p:tgtEl>
                                          <p:spTgt spid="51"/>
                                        </p:tgtEl>
                                        <p:attrNameLst>
                                          <p:attrName>ppt_h</p:attrName>
                                        </p:attrNameLst>
                                      </p:cBhvr>
                                      <p:tavLst>
                                        <p:tav tm="0">
                                          <p:val>
                                            <p:fltVal val="0"/>
                                          </p:val>
                                        </p:tav>
                                        <p:tav tm="100000">
                                          <p:val>
                                            <p:strVal val="#ppt_h"/>
                                          </p:val>
                                        </p:tav>
                                      </p:tavLst>
                                    </p:anim>
                                    <p:animEffect transition="in" filter="fade">
                                      <p:cBhvr>
                                        <p:cTn id="14"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BF0A2A"/>
                </a:solidFill>
              </a:rPr>
              <a:t>Asia</a:t>
            </a:r>
          </a:p>
        </p:txBody>
      </p:sp>
      <p:sp>
        <p:nvSpPr>
          <p:cNvPr id="4" name="Rounded Rectangle 3"/>
          <p:cNvSpPr/>
          <p:nvPr/>
        </p:nvSpPr>
        <p:spPr>
          <a:xfrm>
            <a:off x="426344" y="4140896"/>
            <a:ext cx="8262150" cy="2274653"/>
          </a:xfrm>
          <a:prstGeom prst="roundRect">
            <a:avLst>
              <a:gd name="adj" fmla="val 5261"/>
            </a:avLst>
          </a:prstGeom>
          <a:gradFill flip="none" rotWithShape="1">
            <a:gsLst>
              <a:gs pos="56000">
                <a:srgbClr val="C0DFC3"/>
              </a:gs>
              <a:gs pos="36000">
                <a:srgbClr val="6FBD84"/>
              </a:gs>
              <a:gs pos="96000">
                <a:schemeClr val="bg1">
                  <a:alpha val="0"/>
                </a:schemeClr>
              </a:gs>
              <a:gs pos="0">
                <a:srgbClr val="85BD33"/>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rotWithShape="1">
          <a:blip r:embed="rId2"/>
          <a:srcRect l="68561" t="14577" r="716" b="14629"/>
          <a:stretch/>
        </p:blipFill>
        <p:spPr>
          <a:xfrm rot="5400000">
            <a:off x="3558620" y="1276976"/>
            <a:ext cx="2015000" cy="8262147"/>
          </a:xfrm>
          <a:prstGeom prst="rect">
            <a:avLst/>
          </a:prstGeom>
        </p:spPr>
      </p:pic>
      <p:grpSp>
        <p:nvGrpSpPr>
          <p:cNvPr id="9" name="Group 8"/>
          <p:cNvGrpSpPr/>
          <p:nvPr/>
        </p:nvGrpSpPr>
        <p:grpSpPr>
          <a:xfrm>
            <a:off x="3213980" y="2157573"/>
            <a:ext cx="5480228" cy="2414455"/>
            <a:chOff x="3229604" y="2046465"/>
            <a:chExt cx="5456058" cy="1169168"/>
          </a:xfrm>
        </p:grpSpPr>
        <p:cxnSp>
          <p:nvCxnSpPr>
            <p:cNvPr id="12" name="Straight Connector 11"/>
            <p:cNvCxnSpPr/>
            <p:nvPr/>
          </p:nvCxnSpPr>
          <p:spPr>
            <a:xfrm>
              <a:off x="7682787" y="2474752"/>
              <a:ext cx="1002875" cy="0"/>
            </a:xfrm>
            <a:prstGeom prst="line">
              <a:avLst/>
            </a:prstGeom>
            <a:ln w="76200">
              <a:solidFill>
                <a:srgbClr val="6E6D6D"/>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442433" y="2786543"/>
              <a:ext cx="1243229" cy="0"/>
            </a:xfrm>
            <a:prstGeom prst="line">
              <a:avLst/>
            </a:prstGeom>
            <a:ln w="76200">
              <a:solidFill>
                <a:srgbClr val="6E6D6D"/>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782782" y="2566223"/>
              <a:ext cx="897163" cy="0"/>
            </a:xfrm>
            <a:prstGeom prst="line">
              <a:avLst/>
            </a:prstGeom>
            <a:ln w="762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7515589" y="2878012"/>
              <a:ext cx="1162684" cy="0"/>
            </a:xfrm>
            <a:prstGeom prst="line">
              <a:avLst/>
            </a:prstGeom>
            <a:ln w="762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 name="Flowchart: Data 9"/>
            <p:cNvSpPr/>
            <p:nvPr/>
          </p:nvSpPr>
          <p:spPr>
            <a:xfrm>
              <a:off x="3229604" y="2133451"/>
              <a:ext cx="4943463" cy="1082182"/>
            </a:xfrm>
            <a:prstGeom prst="flowChartInputOutput">
              <a:avLst/>
            </a:prstGeom>
            <a:gradFill>
              <a:gsLst>
                <a:gs pos="52000">
                  <a:schemeClr val="accent1">
                    <a:lumMod val="5000"/>
                    <a:lumOff val="95000"/>
                  </a:schemeClr>
                </a:gs>
                <a:gs pos="0">
                  <a:schemeClr val="tx2">
                    <a:lumMod val="60000"/>
                    <a:lumOff val="40000"/>
                  </a:schemeClr>
                </a:gs>
                <a:gs pos="100000">
                  <a:schemeClr val="tx2">
                    <a:lumMod val="60000"/>
                    <a:lumOff val="40000"/>
                  </a:schemeClr>
                </a:gs>
              </a:gsLst>
              <a:lin ang="5400000" scaled="1"/>
            </a:gradFill>
            <a:ln w="76200" cap="rnd">
              <a:solidFill>
                <a:schemeClr val="tx1">
                  <a:lumMod val="50000"/>
                  <a:lumOff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Flowchart: Data 10"/>
            <p:cNvSpPr/>
            <p:nvPr/>
          </p:nvSpPr>
          <p:spPr>
            <a:xfrm>
              <a:off x="3830123" y="2046465"/>
              <a:ext cx="4463360" cy="1082182"/>
            </a:xfrm>
            <a:prstGeom prst="flowChartInputOutput">
              <a:avLst/>
            </a:prstGeom>
            <a:solidFill>
              <a:schemeClr val="bg1"/>
            </a:solidFill>
            <a:ln w="76200" cap="rnd">
              <a:solidFill>
                <a:srgbClr val="6E6D6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Bef>
                  <a:spcPct val="0"/>
                </a:spcBef>
                <a:buFontTx/>
                <a:buNone/>
              </a:pPr>
              <a:r>
                <a:rPr lang="en-GB" altLang="en-US" sz="2400" dirty="0">
                  <a:solidFill>
                    <a:srgbClr val="BF0A2A"/>
                  </a:solidFill>
                </a:rPr>
                <a:t>Today, we are going to be learning about the continent of </a:t>
              </a:r>
              <a:r>
                <a:rPr lang="en-GB" altLang="en-US" sz="2400" b="1" dirty="0">
                  <a:solidFill>
                    <a:srgbClr val="BF0A2A"/>
                  </a:solidFill>
                </a:rPr>
                <a:t>Asia</a:t>
              </a:r>
              <a:r>
                <a:rPr lang="en-GB" altLang="en-US" sz="2400" dirty="0">
                  <a:solidFill>
                    <a:srgbClr val="BF0A2A"/>
                  </a:solidFill>
                </a:rPr>
                <a:t>.</a:t>
              </a:r>
              <a:r>
                <a:rPr lang="en-GB" altLang="en-US" sz="2400" b="1" dirty="0">
                  <a:solidFill>
                    <a:srgbClr val="BF0A2A"/>
                  </a:solidFill>
                </a:rPr>
                <a:t> </a:t>
              </a:r>
            </a:p>
          </p:txBody>
        </p:sp>
      </p:grpSp>
      <p:sp>
        <p:nvSpPr>
          <p:cNvPr id="6" name="Teardrop 5"/>
          <p:cNvSpPr/>
          <p:nvPr/>
        </p:nvSpPr>
        <p:spPr>
          <a:xfrm rot="2253656">
            <a:off x="746028" y="1757610"/>
            <a:ext cx="853106" cy="853106"/>
          </a:xfrm>
          <a:prstGeom prst="teardrop">
            <a:avLst>
              <a:gd name="adj" fmla="val 91489"/>
            </a:avLst>
          </a:prstGeom>
          <a:solidFill>
            <a:srgbClr val="85BD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ardrop 16"/>
          <p:cNvSpPr/>
          <p:nvPr/>
        </p:nvSpPr>
        <p:spPr>
          <a:xfrm rot="7281878">
            <a:off x="1475826" y="1392051"/>
            <a:ext cx="530572" cy="530572"/>
          </a:xfrm>
          <a:prstGeom prst="teardrop">
            <a:avLst>
              <a:gd name="adj" fmla="val 91489"/>
            </a:avLst>
          </a:prstGeom>
          <a:solidFill>
            <a:srgbClr val="009640">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ardrop 17"/>
          <p:cNvSpPr/>
          <p:nvPr/>
        </p:nvSpPr>
        <p:spPr>
          <a:xfrm rot="10584999">
            <a:off x="7661703" y="1832584"/>
            <a:ext cx="703158" cy="703158"/>
          </a:xfrm>
          <a:prstGeom prst="teardrop">
            <a:avLst>
              <a:gd name="adj" fmla="val 91489"/>
            </a:avLst>
          </a:prstGeom>
          <a:solidFill>
            <a:srgbClr val="D81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ardrop 18"/>
          <p:cNvSpPr/>
          <p:nvPr/>
        </p:nvSpPr>
        <p:spPr>
          <a:xfrm rot="7281878">
            <a:off x="6965879" y="1725739"/>
            <a:ext cx="611091" cy="611091"/>
          </a:xfrm>
          <a:prstGeom prst="teardrop">
            <a:avLst>
              <a:gd name="adj" fmla="val 91489"/>
            </a:avLst>
          </a:prstGeom>
          <a:solidFill>
            <a:srgbClr val="D81C33">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3819" y="1671414"/>
            <a:ext cx="3194040" cy="4584737"/>
          </a:xfrm>
          <a:prstGeom prst="rect">
            <a:avLst/>
          </a:prstGeom>
        </p:spPr>
      </p:pic>
    </p:spTree>
    <p:extLst>
      <p:ext uri="{BB962C8B-B14F-4D97-AF65-F5344CB8AC3E}">
        <p14:creationId xmlns:p14="http://schemas.microsoft.com/office/powerpoint/2010/main" val="844731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40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800"/>
                                        <p:tgtEl>
                                          <p:spTgt spid="5"/>
                                        </p:tgtEl>
                                      </p:cBhvr>
                                    </p:animEffect>
                                  </p:childTnLst>
                                </p:cTn>
                              </p:par>
                              <p:par>
                                <p:cTn id="8" presetID="53" presetClass="entr" presetSubtype="16" fill="hold" grpId="0" nodeType="withEffect">
                                  <p:stCondLst>
                                    <p:cond delay="400"/>
                                  </p:stCondLst>
                                  <p:childTnLst>
                                    <p:set>
                                      <p:cBhvr>
                                        <p:cTn id="9" dur="1" fill="hold">
                                          <p:stCondLst>
                                            <p:cond delay="0"/>
                                          </p:stCondLst>
                                        </p:cTn>
                                        <p:tgtEl>
                                          <p:spTgt spid="19"/>
                                        </p:tgtEl>
                                        <p:attrNameLst>
                                          <p:attrName>style.visibility</p:attrName>
                                        </p:attrNameLst>
                                      </p:cBhvr>
                                      <p:to>
                                        <p:strVal val="visible"/>
                                      </p:to>
                                    </p:set>
                                    <p:anim calcmode="lin" valueType="num">
                                      <p:cBhvr>
                                        <p:cTn id="10" dur="1300" fill="hold"/>
                                        <p:tgtEl>
                                          <p:spTgt spid="19"/>
                                        </p:tgtEl>
                                        <p:attrNameLst>
                                          <p:attrName>ppt_w</p:attrName>
                                        </p:attrNameLst>
                                      </p:cBhvr>
                                      <p:tavLst>
                                        <p:tav tm="0">
                                          <p:val>
                                            <p:fltVal val="0"/>
                                          </p:val>
                                        </p:tav>
                                        <p:tav tm="100000">
                                          <p:val>
                                            <p:strVal val="#ppt_w"/>
                                          </p:val>
                                        </p:tav>
                                      </p:tavLst>
                                    </p:anim>
                                    <p:anim calcmode="lin" valueType="num">
                                      <p:cBhvr>
                                        <p:cTn id="11" dur="1300" fill="hold"/>
                                        <p:tgtEl>
                                          <p:spTgt spid="19"/>
                                        </p:tgtEl>
                                        <p:attrNameLst>
                                          <p:attrName>ppt_h</p:attrName>
                                        </p:attrNameLst>
                                      </p:cBhvr>
                                      <p:tavLst>
                                        <p:tav tm="0">
                                          <p:val>
                                            <p:fltVal val="0"/>
                                          </p:val>
                                        </p:tav>
                                        <p:tav tm="100000">
                                          <p:val>
                                            <p:strVal val="#ppt_h"/>
                                          </p:val>
                                        </p:tav>
                                      </p:tavLst>
                                    </p:anim>
                                    <p:animEffect transition="in" filter="fade">
                                      <p:cBhvr>
                                        <p:cTn id="12" dur="1300"/>
                                        <p:tgtEl>
                                          <p:spTgt spid="19"/>
                                        </p:tgtEl>
                                      </p:cBhvr>
                                    </p:animEffect>
                                  </p:childTnLst>
                                </p:cTn>
                              </p:par>
                              <p:par>
                                <p:cTn id="13" presetID="53" presetClass="entr" presetSubtype="16" fill="hold" grpId="0" nodeType="withEffect">
                                  <p:stCondLst>
                                    <p:cond delay="400"/>
                                  </p:stCondLst>
                                  <p:childTnLst>
                                    <p:set>
                                      <p:cBhvr>
                                        <p:cTn id="14" dur="1" fill="hold">
                                          <p:stCondLst>
                                            <p:cond delay="0"/>
                                          </p:stCondLst>
                                        </p:cTn>
                                        <p:tgtEl>
                                          <p:spTgt spid="18"/>
                                        </p:tgtEl>
                                        <p:attrNameLst>
                                          <p:attrName>style.visibility</p:attrName>
                                        </p:attrNameLst>
                                      </p:cBhvr>
                                      <p:to>
                                        <p:strVal val="visible"/>
                                      </p:to>
                                    </p:set>
                                    <p:anim calcmode="lin" valueType="num">
                                      <p:cBhvr>
                                        <p:cTn id="15" dur="1300" fill="hold"/>
                                        <p:tgtEl>
                                          <p:spTgt spid="18"/>
                                        </p:tgtEl>
                                        <p:attrNameLst>
                                          <p:attrName>ppt_w</p:attrName>
                                        </p:attrNameLst>
                                      </p:cBhvr>
                                      <p:tavLst>
                                        <p:tav tm="0">
                                          <p:val>
                                            <p:fltVal val="0"/>
                                          </p:val>
                                        </p:tav>
                                        <p:tav tm="100000">
                                          <p:val>
                                            <p:strVal val="#ppt_w"/>
                                          </p:val>
                                        </p:tav>
                                      </p:tavLst>
                                    </p:anim>
                                    <p:anim calcmode="lin" valueType="num">
                                      <p:cBhvr>
                                        <p:cTn id="16" dur="1300" fill="hold"/>
                                        <p:tgtEl>
                                          <p:spTgt spid="18"/>
                                        </p:tgtEl>
                                        <p:attrNameLst>
                                          <p:attrName>ppt_h</p:attrName>
                                        </p:attrNameLst>
                                      </p:cBhvr>
                                      <p:tavLst>
                                        <p:tav tm="0">
                                          <p:val>
                                            <p:fltVal val="0"/>
                                          </p:val>
                                        </p:tav>
                                        <p:tav tm="100000">
                                          <p:val>
                                            <p:strVal val="#ppt_h"/>
                                          </p:val>
                                        </p:tav>
                                      </p:tavLst>
                                    </p:anim>
                                    <p:animEffect transition="in" filter="fade">
                                      <p:cBhvr>
                                        <p:cTn id="17" dur="1300"/>
                                        <p:tgtEl>
                                          <p:spTgt spid="18"/>
                                        </p:tgtEl>
                                      </p:cBhvr>
                                    </p:animEffect>
                                  </p:childTnLst>
                                </p:cTn>
                              </p:par>
                              <p:par>
                                <p:cTn id="18" presetID="53" presetClass="entr" presetSubtype="16" fill="hold" grpId="0" nodeType="withEffect">
                                  <p:stCondLst>
                                    <p:cond delay="400"/>
                                  </p:stCondLst>
                                  <p:childTnLst>
                                    <p:set>
                                      <p:cBhvr>
                                        <p:cTn id="19" dur="1" fill="hold">
                                          <p:stCondLst>
                                            <p:cond delay="0"/>
                                          </p:stCondLst>
                                        </p:cTn>
                                        <p:tgtEl>
                                          <p:spTgt spid="6"/>
                                        </p:tgtEl>
                                        <p:attrNameLst>
                                          <p:attrName>style.visibility</p:attrName>
                                        </p:attrNameLst>
                                      </p:cBhvr>
                                      <p:to>
                                        <p:strVal val="visible"/>
                                      </p:to>
                                    </p:set>
                                    <p:anim calcmode="lin" valueType="num">
                                      <p:cBhvr>
                                        <p:cTn id="20" dur="1300" fill="hold"/>
                                        <p:tgtEl>
                                          <p:spTgt spid="6"/>
                                        </p:tgtEl>
                                        <p:attrNameLst>
                                          <p:attrName>ppt_w</p:attrName>
                                        </p:attrNameLst>
                                      </p:cBhvr>
                                      <p:tavLst>
                                        <p:tav tm="0">
                                          <p:val>
                                            <p:fltVal val="0"/>
                                          </p:val>
                                        </p:tav>
                                        <p:tav tm="100000">
                                          <p:val>
                                            <p:strVal val="#ppt_w"/>
                                          </p:val>
                                        </p:tav>
                                      </p:tavLst>
                                    </p:anim>
                                    <p:anim calcmode="lin" valueType="num">
                                      <p:cBhvr>
                                        <p:cTn id="21" dur="1300" fill="hold"/>
                                        <p:tgtEl>
                                          <p:spTgt spid="6"/>
                                        </p:tgtEl>
                                        <p:attrNameLst>
                                          <p:attrName>ppt_h</p:attrName>
                                        </p:attrNameLst>
                                      </p:cBhvr>
                                      <p:tavLst>
                                        <p:tav tm="0">
                                          <p:val>
                                            <p:fltVal val="0"/>
                                          </p:val>
                                        </p:tav>
                                        <p:tav tm="100000">
                                          <p:val>
                                            <p:strVal val="#ppt_h"/>
                                          </p:val>
                                        </p:tav>
                                      </p:tavLst>
                                    </p:anim>
                                    <p:animEffect transition="in" filter="fade">
                                      <p:cBhvr>
                                        <p:cTn id="22" dur="1300"/>
                                        <p:tgtEl>
                                          <p:spTgt spid="6"/>
                                        </p:tgtEl>
                                      </p:cBhvr>
                                    </p:animEffect>
                                  </p:childTnLst>
                                </p:cTn>
                              </p:par>
                              <p:par>
                                <p:cTn id="23" presetID="53" presetClass="entr" presetSubtype="16" fill="hold" grpId="0" nodeType="withEffect">
                                  <p:stCondLst>
                                    <p:cond delay="400"/>
                                  </p:stCondLst>
                                  <p:childTnLst>
                                    <p:set>
                                      <p:cBhvr>
                                        <p:cTn id="24" dur="1" fill="hold">
                                          <p:stCondLst>
                                            <p:cond delay="0"/>
                                          </p:stCondLst>
                                        </p:cTn>
                                        <p:tgtEl>
                                          <p:spTgt spid="17"/>
                                        </p:tgtEl>
                                        <p:attrNameLst>
                                          <p:attrName>style.visibility</p:attrName>
                                        </p:attrNameLst>
                                      </p:cBhvr>
                                      <p:to>
                                        <p:strVal val="visible"/>
                                      </p:to>
                                    </p:set>
                                    <p:anim calcmode="lin" valueType="num">
                                      <p:cBhvr>
                                        <p:cTn id="25" dur="1300" fill="hold"/>
                                        <p:tgtEl>
                                          <p:spTgt spid="17"/>
                                        </p:tgtEl>
                                        <p:attrNameLst>
                                          <p:attrName>ppt_w</p:attrName>
                                        </p:attrNameLst>
                                      </p:cBhvr>
                                      <p:tavLst>
                                        <p:tav tm="0">
                                          <p:val>
                                            <p:fltVal val="0"/>
                                          </p:val>
                                        </p:tav>
                                        <p:tav tm="100000">
                                          <p:val>
                                            <p:strVal val="#ppt_w"/>
                                          </p:val>
                                        </p:tav>
                                      </p:tavLst>
                                    </p:anim>
                                    <p:anim calcmode="lin" valueType="num">
                                      <p:cBhvr>
                                        <p:cTn id="26" dur="1300" fill="hold"/>
                                        <p:tgtEl>
                                          <p:spTgt spid="17"/>
                                        </p:tgtEl>
                                        <p:attrNameLst>
                                          <p:attrName>ppt_h</p:attrName>
                                        </p:attrNameLst>
                                      </p:cBhvr>
                                      <p:tavLst>
                                        <p:tav tm="0">
                                          <p:val>
                                            <p:fltVal val="0"/>
                                          </p:val>
                                        </p:tav>
                                        <p:tav tm="100000">
                                          <p:val>
                                            <p:strVal val="#ppt_h"/>
                                          </p:val>
                                        </p:tav>
                                      </p:tavLst>
                                    </p:anim>
                                    <p:animEffect transition="in" filter="fade">
                                      <p:cBhvr>
                                        <p:cTn id="27" dur="13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7" grpId="0" animBg="1"/>
      <p:bldP spid="18" grpId="0" animBg="1"/>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BF0A2A"/>
                </a:solidFill>
              </a:rPr>
              <a:t>Asia</a:t>
            </a:r>
          </a:p>
        </p:txBody>
      </p:sp>
      <p:sp>
        <p:nvSpPr>
          <p:cNvPr id="7" name="Snip Diagonal Corner Rectangle 6"/>
          <p:cNvSpPr/>
          <p:nvPr/>
        </p:nvSpPr>
        <p:spPr>
          <a:xfrm>
            <a:off x="1991762" y="1473201"/>
            <a:ext cx="6165291" cy="4429658"/>
          </a:xfrm>
          <a:prstGeom prst="snip2DiagRect">
            <a:avLst>
              <a:gd name="adj1" fmla="val 3992"/>
              <a:gd name="adj2" fmla="val 21039"/>
            </a:avLst>
          </a:prstGeom>
          <a:solidFill>
            <a:srgbClr val="85BD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Snip Diagonal Corner Rectangle 19"/>
          <p:cNvSpPr/>
          <p:nvPr/>
        </p:nvSpPr>
        <p:spPr>
          <a:xfrm>
            <a:off x="1090231" y="1838320"/>
            <a:ext cx="7179637" cy="4336141"/>
          </a:xfrm>
          <a:prstGeom prst="snip2DiagRect">
            <a:avLst>
              <a:gd name="adj1" fmla="val 3992"/>
              <a:gd name="adj2" fmla="val 21039"/>
            </a:avLst>
          </a:prstGeom>
          <a:solidFill>
            <a:srgbClr val="6FBD84">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p:cNvSpPr txBox="1"/>
          <p:nvPr/>
        </p:nvSpPr>
        <p:spPr>
          <a:xfrm>
            <a:off x="3234493" y="2066567"/>
            <a:ext cx="4427145" cy="1846659"/>
          </a:xfrm>
          <a:prstGeom prst="rect">
            <a:avLst/>
          </a:prstGeom>
          <a:noFill/>
        </p:spPr>
        <p:txBody>
          <a:bodyPr wrap="square" rtlCol="0">
            <a:spAutoFit/>
          </a:bodyPr>
          <a:lstStyle/>
          <a:p>
            <a:r>
              <a:rPr lang="en-US" altLang="en-US" sz="1900" b="1" dirty="0">
                <a:solidFill>
                  <a:srgbClr val="003F16"/>
                </a:solidFill>
              </a:rPr>
              <a:t>Funky Fact 3:</a:t>
            </a:r>
            <a:br>
              <a:rPr lang="en-US" altLang="en-US" sz="1900" dirty="0">
                <a:solidFill>
                  <a:srgbClr val="003F16"/>
                </a:solidFill>
              </a:rPr>
            </a:br>
            <a:r>
              <a:rPr lang="en-US" altLang="en-US" sz="1900" dirty="0">
                <a:solidFill>
                  <a:srgbClr val="003F16"/>
                </a:solidFill>
              </a:rPr>
              <a:t>Asia is separated from the continent of Europe by a land border and edged by three oceans: the Indian Ocean to the south, the Pacific Ocean to the east and the Arctic Ocean to the north.</a:t>
            </a:r>
            <a:endParaRPr lang="en-GB" sz="1900" dirty="0">
              <a:solidFill>
                <a:srgbClr val="003F16"/>
              </a:solidFill>
            </a:endParaRPr>
          </a:p>
        </p:txBody>
      </p:sp>
      <p:pic>
        <p:nvPicPr>
          <p:cNvPr id="26" name="Picture 25"/>
          <p:cNvPicPr>
            <a:picLocks noChangeAspect="1"/>
          </p:cNvPicPr>
          <p:nvPr/>
        </p:nvPicPr>
        <p:blipFill>
          <a:blip r:embed="rId2" cstate="print">
            <a:extLst>
              <a:ext uri="{28A0092B-C50C-407E-A947-70E740481C1C}">
                <a14:useLocalDpi xmlns:a14="http://schemas.microsoft.com/office/drawing/2010/main" val="0"/>
              </a:ext>
            </a:extLst>
          </a:blip>
          <a:srcRect l="25057" t="650" r="14483" b="4655"/>
          <a:stretch>
            <a:fillRect/>
          </a:stretch>
        </p:blipFill>
        <p:spPr>
          <a:xfrm>
            <a:off x="2582047" y="4224127"/>
            <a:ext cx="1937535" cy="2023105"/>
          </a:xfrm>
          <a:custGeom>
            <a:avLst/>
            <a:gdLst>
              <a:gd name="connsiteX0" fmla="*/ 1448874 w 1705356"/>
              <a:gd name="connsiteY0" fmla="*/ 0 h 1780672"/>
              <a:gd name="connsiteX1" fmla="*/ 1685669 w 1705356"/>
              <a:gd name="connsiteY1" fmla="*/ 746662 h 1780672"/>
              <a:gd name="connsiteX2" fmla="*/ 1034011 w 1705356"/>
              <a:gd name="connsiteY2" fmla="*/ 1760985 h 1780672"/>
              <a:gd name="connsiteX3" fmla="*/ 19688 w 1705356"/>
              <a:gd name="connsiteY3" fmla="*/ 1109327 h 1780672"/>
              <a:gd name="connsiteX4" fmla="*/ 671345 w 1705356"/>
              <a:gd name="connsiteY4" fmla="*/ 95004 h 1780672"/>
              <a:gd name="connsiteX5" fmla="*/ 1448874 w 1705356"/>
              <a:gd name="connsiteY5" fmla="*/ 0 h 1780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356" h="1780672">
                <a:moveTo>
                  <a:pt x="1448874" y="0"/>
                </a:moveTo>
                <a:cubicBezTo>
                  <a:pt x="1551437" y="243743"/>
                  <a:pt x="1630369" y="492630"/>
                  <a:pt x="1685669" y="746662"/>
                </a:cubicBezTo>
                <a:cubicBezTo>
                  <a:pt x="1785816" y="1206709"/>
                  <a:pt x="1494059" y="1660837"/>
                  <a:pt x="1034011" y="1760985"/>
                </a:cubicBezTo>
                <a:cubicBezTo>
                  <a:pt x="573963" y="1861132"/>
                  <a:pt x="119835" y="1569375"/>
                  <a:pt x="19688" y="1109327"/>
                </a:cubicBezTo>
                <a:cubicBezTo>
                  <a:pt x="-80460" y="649279"/>
                  <a:pt x="211298" y="195151"/>
                  <a:pt x="671345" y="95004"/>
                </a:cubicBezTo>
                <a:cubicBezTo>
                  <a:pt x="925377" y="39704"/>
                  <a:pt x="1184553" y="8036"/>
                  <a:pt x="1448874" y="0"/>
                </a:cubicBezTo>
                <a:close/>
              </a:path>
            </a:pathLst>
          </a:custGeom>
          <a:ln w="69850" cap="rnd">
            <a:noFill/>
          </a:ln>
        </p:spPr>
      </p:pic>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rcRect l="12838" t="2068" r="28045" b="731"/>
          <a:stretch>
            <a:fillRect/>
          </a:stretch>
        </p:blipFill>
        <p:spPr>
          <a:xfrm>
            <a:off x="4475411" y="4095786"/>
            <a:ext cx="1945311" cy="2130702"/>
          </a:xfrm>
          <a:custGeom>
            <a:avLst/>
            <a:gdLst>
              <a:gd name="connsiteX0" fmla="*/ 464016 w 1877059"/>
              <a:gd name="connsiteY0" fmla="*/ 0 h 2055946"/>
              <a:gd name="connsiteX1" fmla="*/ 1289885 w 1877059"/>
              <a:gd name="connsiteY1" fmla="*/ 247405 h 2055946"/>
              <a:gd name="connsiteX2" fmla="*/ 1808542 w 1877059"/>
              <a:gd name="connsiteY2" fmla="*/ 1468773 h 2055946"/>
              <a:gd name="connsiteX3" fmla="*/ 587175 w 1877059"/>
              <a:gd name="connsiteY3" fmla="*/ 1987429 h 2055946"/>
              <a:gd name="connsiteX4" fmla="*/ 587175 w 1877059"/>
              <a:gd name="connsiteY4" fmla="*/ 1987428 h 2055946"/>
              <a:gd name="connsiteX5" fmla="*/ 68519 w 1877059"/>
              <a:gd name="connsiteY5" fmla="*/ 766061 h 2055946"/>
              <a:gd name="connsiteX6" fmla="*/ 464016 w 1877059"/>
              <a:gd name="connsiteY6" fmla="*/ 0 h 205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7059" h="2055946">
                <a:moveTo>
                  <a:pt x="464016" y="0"/>
                </a:moveTo>
                <a:cubicBezTo>
                  <a:pt x="749274" y="57786"/>
                  <a:pt x="1024564" y="140255"/>
                  <a:pt x="1289885" y="247405"/>
                </a:cubicBezTo>
                <a:cubicBezTo>
                  <a:pt x="1770379" y="441454"/>
                  <a:pt x="2002590" y="988279"/>
                  <a:pt x="1808542" y="1468773"/>
                </a:cubicBezTo>
                <a:cubicBezTo>
                  <a:pt x="1614494" y="1949267"/>
                  <a:pt x="1067669" y="2181477"/>
                  <a:pt x="587175" y="1987429"/>
                </a:cubicBezTo>
                <a:lnTo>
                  <a:pt x="587175" y="1987428"/>
                </a:lnTo>
                <a:cubicBezTo>
                  <a:pt x="106681" y="1793380"/>
                  <a:pt x="-125530" y="1246555"/>
                  <a:pt x="68519" y="766061"/>
                </a:cubicBezTo>
                <a:cubicBezTo>
                  <a:pt x="175669" y="500740"/>
                  <a:pt x="307502" y="245386"/>
                  <a:pt x="464016" y="0"/>
                </a:cubicBezTo>
                <a:close/>
              </a:path>
            </a:pathLst>
          </a:custGeom>
          <a:ln w="69850" cap="rnd">
            <a:noFill/>
          </a:ln>
        </p:spPr>
      </p:pic>
      <p:pic>
        <p:nvPicPr>
          <p:cNvPr id="30" name="Picture 29"/>
          <p:cNvPicPr>
            <a:picLocks noChangeAspect="1"/>
          </p:cNvPicPr>
          <p:nvPr/>
        </p:nvPicPr>
        <p:blipFill>
          <a:blip r:embed="rId4" cstate="print">
            <a:extLst>
              <a:ext uri="{28A0092B-C50C-407E-A947-70E740481C1C}">
                <a14:useLocalDpi xmlns:a14="http://schemas.microsoft.com/office/drawing/2010/main" val="0"/>
              </a:ext>
            </a:extLst>
          </a:blip>
          <a:srcRect l="47940" t="9184" r="10105" b="4106"/>
          <a:stretch>
            <a:fillRect/>
          </a:stretch>
        </p:blipFill>
        <p:spPr>
          <a:xfrm>
            <a:off x="6376551" y="4223633"/>
            <a:ext cx="1893317" cy="1875008"/>
          </a:xfrm>
          <a:custGeom>
            <a:avLst/>
            <a:gdLst>
              <a:gd name="connsiteX0" fmla="*/ 953486 w 1893317"/>
              <a:gd name="connsiteY0" fmla="*/ 1 h 1875008"/>
              <a:gd name="connsiteX1" fmla="*/ 1049338 w 1893317"/>
              <a:gd name="connsiteY1" fmla="*/ 4747 h 1875008"/>
              <a:gd name="connsiteX2" fmla="*/ 1888570 w 1893317"/>
              <a:gd name="connsiteY2" fmla="*/ 1031029 h 1875008"/>
              <a:gd name="connsiteX3" fmla="*/ 1888569 w 1893317"/>
              <a:gd name="connsiteY3" fmla="*/ 1031029 h 1875008"/>
              <a:gd name="connsiteX4" fmla="*/ 862288 w 1893317"/>
              <a:gd name="connsiteY4" fmla="*/ 1870261 h 1875008"/>
              <a:gd name="connsiteX5" fmla="*/ 16879 w 1893317"/>
              <a:gd name="connsiteY5" fmla="*/ 1705310 h 1875008"/>
              <a:gd name="connsiteX6" fmla="*/ 23056 w 1893317"/>
              <a:gd name="connsiteY6" fmla="*/ 843980 h 1875008"/>
              <a:gd name="connsiteX7" fmla="*/ 953486 w 1893317"/>
              <a:gd name="connsiteY7" fmla="*/ 1 h 1875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3317" h="1875008">
                <a:moveTo>
                  <a:pt x="953486" y="1"/>
                </a:moveTo>
                <a:cubicBezTo>
                  <a:pt x="985162" y="-40"/>
                  <a:pt x="1017141" y="1519"/>
                  <a:pt x="1049338" y="4747"/>
                </a:cubicBezTo>
                <a:cubicBezTo>
                  <a:pt x="1564486" y="56399"/>
                  <a:pt x="1940222" y="515881"/>
                  <a:pt x="1888570" y="1031029"/>
                </a:cubicBezTo>
                <a:lnTo>
                  <a:pt x="1888569" y="1031029"/>
                </a:lnTo>
                <a:cubicBezTo>
                  <a:pt x="1836917" y="1546177"/>
                  <a:pt x="1377436" y="1921913"/>
                  <a:pt x="862288" y="1870261"/>
                </a:cubicBezTo>
                <a:cubicBezTo>
                  <a:pt x="577831" y="1841740"/>
                  <a:pt x="296029" y="1786756"/>
                  <a:pt x="16879" y="1705310"/>
                </a:cubicBezTo>
                <a:cubicBezTo>
                  <a:pt x="-7524" y="1415547"/>
                  <a:pt x="-5465" y="1128437"/>
                  <a:pt x="23056" y="843980"/>
                </a:cubicBezTo>
                <a:cubicBezTo>
                  <a:pt x="71480" y="361029"/>
                  <a:pt x="478348" y="607"/>
                  <a:pt x="953486" y="1"/>
                </a:cubicBezTo>
                <a:close/>
              </a:path>
            </a:pathLst>
          </a:custGeom>
          <a:ln w="69850" cap="rnd">
            <a:noFill/>
          </a:ln>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7622" y="942567"/>
            <a:ext cx="2514837" cy="5490927"/>
          </a:xfrm>
          <a:prstGeom prst="rect">
            <a:avLst/>
          </a:prstGeom>
        </p:spPr>
      </p:pic>
      <p:sp>
        <p:nvSpPr>
          <p:cNvPr id="31" name="Teardrop 30"/>
          <p:cNvSpPr/>
          <p:nvPr/>
        </p:nvSpPr>
        <p:spPr>
          <a:xfrm rot="10584999">
            <a:off x="7256411" y="1288444"/>
            <a:ext cx="703158" cy="703158"/>
          </a:xfrm>
          <a:prstGeom prst="teardrop">
            <a:avLst>
              <a:gd name="adj" fmla="val 91489"/>
            </a:avLst>
          </a:prstGeom>
          <a:solidFill>
            <a:srgbClr val="D81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ardrop 31"/>
          <p:cNvSpPr/>
          <p:nvPr/>
        </p:nvSpPr>
        <p:spPr>
          <a:xfrm rot="7281878">
            <a:off x="6560587" y="1181599"/>
            <a:ext cx="611091" cy="611091"/>
          </a:xfrm>
          <a:prstGeom prst="teardrop">
            <a:avLst>
              <a:gd name="adj" fmla="val 91489"/>
            </a:avLst>
          </a:prstGeom>
          <a:solidFill>
            <a:srgbClr val="D81C33">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98660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1200" fill="hold"/>
                                        <p:tgtEl>
                                          <p:spTgt spid="32"/>
                                        </p:tgtEl>
                                        <p:attrNameLst>
                                          <p:attrName>ppt_w</p:attrName>
                                        </p:attrNameLst>
                                      </p:cBhvr>
                                      <p:tavLst>
                                        <p:tav tm="0">
                                          <p:val>
                                            <p:fltVal val="0"/>
                                          </p:val>
                                        </p:tav>
                                        <p:tav tm="100000">
                                          <p:val>
                                            <p:strVal val="#ppt_w"/>
                                          </p:val>
                                        </p:tav>
                                      </p:tavLst>
                                    </p:anim>
                                    <p:anim calcmode="lin" valueType="num">
                                      <p:cBhvr>
                                        <p:cTn id="8" dur="1200" fill="hold"/>
                                        <p:tgtEl>
                                          <p:spTgt spid="32"/>
                                        </p:tgtEl>
                                        <p:attrNameLst>
                                          <p:attrName>ppt_h</p:attrName>
                                        </p:attrNameLst>
                                      </p:cBhvr>
                                      <p:tavLst>
                                        <p:tav tm="0">
                                          <p:val>
                                            <p:fltVal val="0"/>
                                          </p:val>
                                        </p:tav>
                                        <p:tav tm="100000">
                                          <p:val>
                                            <p:strVal val="#ppt_h"/>
                                          </p:val>
                                        </p:tav>
                                      </p:tavLst>
                                    </p:anim>
                                    <p:animEffect transition="in" filter="fade">
                                      <p:cBhvr>
                                        <p:cTn id="9" dur="12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p:cTn id="12" dur="1200" fill="hold"/>
                                        <p:tgtEl>
                                          <p:spTgt spid="31"/>
                                        </p:tgtEl>
                                        <p:attrNameLst>
                                          <p:attrName>ppt_w</p:attrName>
                                        </p:attrNameLst>
                                      </p:cBhvr>
                                      <p:tavLst>
                                        <p:tav tm="0">
                                          <p:val>
                                            <p:fltVal val="0"/>
                                          </p:val>
                                        </p:tav>
                                        <p:tav tm="100000">
                                          <p:val>
                                            <p:strVal val="#ppt_w"/>
                                          </p:val>
                                        </p:tav>
                                      </p:tavLst>
                                    </p:anim>
                                    <p:anim calcmode="lin" valueType="num">
                                      <p:cBhvr>
                                        <p:cTn id="13" dur="1200" fill="hold"/>
                                        <p:tgtEl>
                                          <p:spTgt spid="31"/>
                                        </p:tgtEl>
                                        <p:attrNameLst>
                                          <p:attrName>ppt_h</p:attrName>
                                        </p:attrNameLst>
                                      </p:cBhvr>
                                      <p:tavLst>
                                        <p:tav tm="0">
                                          <p:val>
                                            <p:fltVal val="0"/>
                                          </p:val>
                                        </p:tav>
                                        <p:tav tm="100000">
                                          <p:val>
                                            <p:strVal val="#ppt_h"/>
                                          </p:val>
                                        </p:tav>
                                      </p:tavLst>
                                    </p:anim>
                                    <p:animEffect transition="in" filter="fade">
                                      <p:cBhvr>
                                        <p:cTn id="14" dur="12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BF0A2A"/>
                </a:solidFill>
              </a:rPr>
              <a:t>Asia</a:t>
            </a:r>
          </a:p>
        </p:txBody>
      </p:sp>
      <p:sp>
        <p:nvSpPr>
          <p:cNvPr id="7" name="Snip Diagonal Corner Rectangle 6"/>
          <p:cNvSpPr/>
          <p:nvPr/>
        </p:nvSpPr>
        <p:spPr>
          <a:xfrm>
            <a:off x="1819747" y="1473201"/>
            <a:ext cx="6337306" cy="4429658"/>
          </a:xfrm>
          <a:prstGeom prst="snip2DiagRect">
            <a:avLst>
              <a:gd name="adj1" fmla="val 3992"/>
              <a:gd name="adj2" fmla="val 21039"/>
            </a:avLst>
          </a:prstGeom>
          <a:solidFill>
            <a:srgbClr val="85BD33"/>
          </a:solidFill>
          <a:ln w="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Snip Diagonal Corner Rectangle 19"/>
          <p:cNvSpPr/>
          <p:nvPr/>
        </p:nvSpPr>
        <p:spPr>
          <a:xfrm>
            <a:off x="1090231" y="1838320"/>
            <a:ext cx="7179637" cy="4336141"/>
          </a:xfrm>
          <a:prstGeom prst="snip2DiagRect">
            <a:avLst>
              <a:gd name="adj1" fmla="val 3992"/>
              <a:gd name="adj2" fmla="val 21039"/>
            </a:avLst>
          </a:prstGeom>
          <a:solidFill>
            <a:srgbClr val="6FBD84">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p:cNvSpPr txBox="1"/>
          <p:nvPr/>
        </p:nvSpPr>
        <p:spPr>
          <a:xfrm>
            <a:off x="4201611" y="2015224"/>
            <a:ext cx="3890100" cy="1631216"/>
          </a:xfrm>
          <a:prstGeom prst="rect">
            <a:avLst/>
          </a:prstGeom>
          <a:noFill/>
        </p:spPr>
        <p:txBody>
          <a:bodyPr wrap="square" rtlCol="0">
            <a:spAutoFit/>
          </a:bodyPr>
          <a:lstStyle/>
          <a:p>
            <a:r>
              <a:rPr lang="en-US" altLang="en-US" sz="2000" b="1" dirty="0">
                <a:solidFill>
                  <a:srgbClr val="003F16"/>
                </a:solidFill>
              </a:rPr>
              <a:t>Funky Fact 2:</a:t>
            </a:r>
            <a:br>
              <a:rPr lang="en-US" altLang="en-US" sz="2000" dirty="0">
                <a:solidFill>
                  <a:srgbClr val="003F16"/>
                </a:solidFill>
              </a:rPr>
            </a:br>
            <a:r>
              <a:rPr lang="en-GB" altLang="en-US" sz="2000" dirty="0">
                <a:solidFill>
                  <a:srgbClr val="003F16"/>
                </a:solidFill>
              </a:rPr>
              <a:t>Asia is made up of 48 countries. Some of these countries include China, India, Thailand, Vietnam and Malaysia.</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7270" y="1240647"/>
            <a:ext cx="3339000" cy="5019680"/>
          </a:xfrm>
          <a:prstGeom prst="rect">
            <a:avLst/>
          </a:prstGeom>
        </p:spPr>
      </p:pic>
      <p:sp>
        <p:nvSpPr>
          <p:cNvPr id="23" name="Teardrop 22"/>
          <p:cNvSpPr/>
          <p:nvPr/>
        </p:nvSpPr>
        <p:spPr>
          <a:xfrm rot="10584999">
            <a:off x="7241908" y="1310043"/>
            <a:ext cx="703158" cy="703158"/>
          </a:xfrm>
          <a:prstGeom prst="teardrop">
            <a:avLst>
              <a:gd name="adj" fmla="val 91489"/>
            </a:avLst>
          </a:prstGeom>
          <a:solidFill>
            <a:srgbClr val="D81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ardrop 23"/>
          <p:cNvSpPr/>
          <p:nvPr/>
        </p:nvSpPr>
        <p:spPr>
          <a:xfrm rot="7281878">
            <a:off x="6546084" y="1203198"/>
            <a:ext cx="611091" cy="611091"/>
          </a:xfrm>
          <a:prstGeom prst="teardrop">
            <a:avLst>
              <a:gd name="adj" fmla="val 91489"/>
            </a:avLst>
          </a:prstGeom>
          <a:solidFill>
            <a:srgbClr val="D81C33">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rcRect l="20075" t="5185" r="19925" b="4758"/>
          <a:stretch>
            <a:fillRect/>
          </a:stretch>
        </p:blipFill>
        <p:spPr>
          <a:xfrm>
            <a:off x="3105222" y="3746176"/>
            <a:ext cx="2062095" cy="2056946"/>
          </a:xfrm>
          <a:custGeom>
            <a:avLst/>
            <a:gdLst>
              <a:gd name="connsiteX0" fmla="*/ 975266 w 2062095"/>
              <a:gd name="connsiteY0" fmla="*/ 1322 h 2056946"/>
              <a:gd name="connsiteX1" fmla="*/ 1080553 w 2062095"/>
              <a:gd name="connsiteY1" fmla="*/ 1344 h 2056946"/>
              <a:gd name="connsiteX2" fmla="*/ 2015831 w 2062095"/>
              <a:gd name="connsiteY2" fmla="*/ 136410 h 2056946"/>
              <a:gd name="connsiteX3" fmla="*/ 2055603 w 2062095"/>
              <a:gd name="connsiteY3" fmla="*/ 1080553 h 2056946"/>
              <a:gd name="connsiteX4" fmla="*/ 976393 w 2062095"/>
              <a:gd name="connsiteY4" fmla="*/ 2055603 h 2056946"/>
              <a:gd name="connsiteX5" fmla="*/ 1344 w 2062095"/>
              <a:gd name="connsiteY5" fmla="*/ 976393 h 2056946"/>
              <a:gd name="connsiteX6" fmla="*/ 975266 w 2062095"/>
              <a:gd name="connsiteY6" fmla="*/ 1322 h 205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2095" h="2056946">
                <a:moveTo>
                  <a:pt x="975266" y="1322"/>
                </a:moveTo>
                <a:cubicBezTo>
                  <a:pt x="1009973" y="-434"/>
                  <a:pt x="1045099" y="-454"/>
                  <a:pt x="1080553" y="1344"/>
                </a:cubicBezTo>
                <a:cubicBezTo>
                  <a:pt x="1393789" y="17226"/>
                  <a:pt x="1705550" y="62248"/>
                  <a:pt x="2015831" y="136410"/>
                </a:cubicBezTo>
                <a:cubicBezTo>
                  <a:pt x="2058228" y="452601"/>
                  <a:pt x="2071485" y="767316"/>
                  <a:pt x="2055603" y="1080553"/>
                </a:cubicBezTo>
                <a:cubicBezTo>
                  <a:pt x="2026840" y="1647821"/>
                  <a:pt x="1543662" y="2084366"/>
                  <a:pt x="976393" y="2055603"/>
                </a:cubicBezTo>
                <a:cubicBezTo>
                  <a:pt x="409125" y="2026840"/>
                  <a:pt x="-27419" y="1543662"/>
                  <a:pt x="1344" y="976393"/>
                </a:cubicBezTo>
                <a:cubicBezTo>
                  <a:pt x="28309" y="444580"/>
                  <a:pt x="454662" y="27659"/>
                  <a:pt x="975266" y="1322"/>
                </a:cubicBezTo>
                <a:close/>
              </a:path>
            </a:pathLst>
          </a:custGeom>
        </p:spPr>
      </p:pic>
      <p:pic>
        <p:nvPicPr>
          <p:cNvPr id="34" name="Picture 33"/>
          <p:cNvPicPr>
            <a:picLocks noChangeAspect="1"/>
          </p:cNvPicPr>
          <p:nvPr/>
        </p:nvPicPr>
        <p:blipFill>
          <a:blip r:embed="rId4" cstate="print">
            <a:extLst>
              <a:ext uri="{28A0092B-C50C-407E-A947-70E740481C1C}">
                <a14:useLocalDpi xmlns:a14="http://schemas.microsoft.com/office/drawing/2010/main" val="0"/>
              </a:ext>
            </a:extLst>
          </a:blip>
          <a:srcRect l="41428" t="6905" r="12191" b="7069"/>
          <a:stretch>
            <a:fillRect/>
          </a:stretch>
        </p:blipFill>
        <p:spPr>
          <a:xfrm>
            <a:off x="6505504" y="3438186"/>
            <a:ext cx="2057325" cy="2146391"/>
          </a:xfrm>
          <a:custGeom>
            <a:avLst/>
            <a:gdLst>
              <a:gd name="connsiteX0" fmla="*/ 1037885 w 2057325"/>
              <a:gd name="connsiteY0" fmla="*/ 52 h 2146391"/>
              <a:gd name="connsiteX1" fmla="*/ 1244913 w 2057325"/>
              <a:gd name="connsiteY1" fmla="*/ 23206 h 2146391"/>
              <a:gd name="connsiteX2" fmla="*/ 2034120 w 2057325"/>
              <a:gd name="connsiteY2" fmla="*/ 1244913 h 2146391"/>
              <a:gd name="connsiteX3" fmla="*/ 1750701 w 2057325"/>
              <a:gd name="connsiteY3" fmla="*/ 2146391 h 2146391"/>
              <a:gd name="connsiteX4" fmla="*/ 812414 w 2057325"/>
              <a:gd name="connsiteY4" fmla="*/ 2034120 h 2146391"/>
              <a:gd name="connsiteX5" fmla="*/ 23206 w 2057325"/>
              <a:gd name="connsiteY5" fmla="*/ 812414 h 2146391"/>
              <a:gd name="connsiteX6" fmla="*/ 1037885 w 2057325"/>
              <a:gd name="connsiteY6" fmla="*/ 52 h 214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57325" h="2146391">
                <a:moveTo>
                  <a:pt x="1037885" y="52"/>
                </a:moveTo>
                <a:cubicBezTo>
                  <a:pt x="1106218" y="736"/>
                  <a:pt x="1175500" y="8277"/>
                  <a:pt x="1244913" y="23206"/>
                </a:cubicBezTo>
                <a:cubicBezTo>
                  <a:pt x="1800212" y="142638"/>
                  <a:pt x="2153551" y="689614"/>
                  <a:pt x="2034120" y="1244913"/>
                </a:cubicBezTo>
                <a:cubicBezTo>
                  <a:pt x="1968172" y="1551540"/>
                  <a:pt x="1873699" y="1852033"/>
                  <a:pt x="1750701" y="2146391"/>
                </a:cubicBezTo>
                <a:cubicBezTo>
                  <a:pt x="1431804" y="2137492"/>
                  <a:pt x="1119041" y="2100068"/>
                  <a:pt x="812414" y="2034120"/>
                </a:cubicBezTo>
                <a:cubicBezTo>
                  <a:pt x="257115" y="1914689"/>
                  <a:pt x="-96225" y="1367713"/>
                  <a:pt x="23206" y="812414"/>
                </a:cubicBezTo>
                <a:cubicBezTo>
                  <a:pt x="127709" y="326527"/>
                  <a:pt x="559550" y="-4735"/>
                  <a:pt x="1037885" y="52"/>
                </a:cubicBezTo>
                <a:close/>
              </a:path>
            </a:pathLst>
          </a:custGeom>
        </p:spPr>
      </p:pic>
      <p:pic>
        <p:nvPicPr>
          <p:cNvPr id="32" name="Picture 31"/>
          <p:cNvPicPr>
            <a:picLocks noChangeAspect="1"/>
          </p:cNvPicPr>
          <p:nvPr/>
        </p:nvPicPr>
        <p:blipFill>
          <a:blip r:embed="rId5" cstate="print">
            <a:extLst>
              <a:ext uri="{28A0092B-C50C-407E-A947-70E740481C1C}">
                <a14:useLocalDpi xmlns:a14="http://schemas.microsoft.com/office/drawing/2010/main" val="0"/>
              </a:ext>
            </a:extLst>
          </a:blip>
          <a:srcRect l="37538" t="2270" r="5560" b="1274"/>
          <a:stretch>
            <a:fillRect/>
          </a:stretch>
        </p:blipFill>
        <p:spPr>
          <a:xfrm>
            <a:off x="4913495" y="4006390"/>
            <a:ext cx="2057176" cy="2324766"/>
          </a:xfrm>
          <a:custGeom>
            <a:avLst/>
            <a:gdLst>
              <a:gd name="connsiteX0" fmla="*/ 727629 w 2057176"/>
              <a:gd name="connsiteY0" fmla="*/ 0 h 2324766"/>
              <a:gd name="connsiteX1" fmla="*/ 1572489 w 2057176"/>
              <a:gd name="connsiteY1" fmla="*/ 423321 h 2324766"/>
              <a:gd name="connsiteX2" fmla="*/ 1901445 w 2057176"/>
              <a:gd name="connsiteY2" fmla="*/ 1840079 h 2324766"/>
              <a:gd name="connsiteX3" fmla="*/ 484688 w 2057176"/>
              <a:gd name="connsiteY3" fmla="*/ 2169035 h 2324766"/>
              <a:gd name="connsiteX4" fmla="*/ 155731 w 2057176"/>
              <a:gd name="connsiteY4" fmla="*/ 752278 h 2324766"/>
              <a:gd name="connsiteX5" fmla="*/ 727629 w 2057176"/>
              <a:gd name="connsiteY5" fmla="*/ 0 h 23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57176" h="2324766">
                <a:moveTo>
                  <a:pt x="727629" y="0"/>
                </a:moveTo>
                <a:cubicBezTo>
                  <a:pt x="1024679" y="116344"/>
                  <a:pt x="1306300" y="257451"/>
                  <a:pt x="1572489" y="423321"/>
                </a:cubicBezTo>
                <a:cubicBezTo>
                  <a:pt x="2054555" y="723709"/>
                  <a:pt x="2201834" y="1358013"/>
                  <a:pt x="1901445" y="1840079"/>
                </a:cubicBezTo>
                <a:cubicBezTo>
                  <a:pt x="1601057" y="2322145"/>
                  <a:pt x="966754" y="2469424"/>
                  <a:pt x="484688" y="2169035"/>
                </a:cubicBezTo>
                <a:cubicBezTo>
                  <a:pt x="2622" y="1868647"/>
                  <a:pt x="-144657" y="1234344"/>
                  <a:pt x="155731" y="752278"/>
                </a:cubicBezTo>
                <a:cubicBezTo>
                  <a:pt x="321601" y="486088"/>
                  <a:pt x="512234" y="235329"/>
                  <a:pt x="727629" y="0"/>
                </a:cubicBezTo>
                <a:close/>
              </a:path>
            </a:pathLst>
          </a:custGeom>
        </p:spPr>
      </p:pic>
    </p:spTree>
    <p:extLst>
      <p:ext uri="{BB962C8B-B14F-4D97-AF65-F5344CB8AC3E}">
        <p14:creationId xmlns:p14="http://schemas.microsoft.com/office/powerpoint/2010/main" val="3078589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300" fill="hold"/>
                                        <p:tgtEl>
                                          <p:spTgt spid="24"/>
                                        </p:tgtEl>
                                        <p:attrNameLst>
                                          <p:attrName>ppt_w</p:attrName>
                                        </p:attrNameLst>
                                      </p:cBhvr>
                                      <p:tavLst>
                                        <p:tav tm="0">
                                          <p:val>
                                            <p:fltVal val="0"/>
                                          </p:val>
                                        </p:tav>
                                        <p:tav tm="100000">
                                          <p:val>
                                            <p:strVal val="#ppt_w"/>
                                          </p:val>
                                        </p:tav>
                                      </p:tavLst>
                                    </p:anim>
                                    <p:anim calcmode="lin" valueType="num">
                                      <p:cBhvr>
                                        <p:cTn id="8" dur="1300" fill="hold"/>
                                        <p:tgtEl>
                                          <p:spTgt spid="24"/>
                                        </p:tgtEl>
                                        <p:attrNameLst>
                                          <p:attrName>ppt_h</p:attrName>
                                        </p:attrNameLst>
                                      </p:cBhvr>
                                      <p:tavLst>
                                        <p:tav tm="0">
                                          <p:val>
                                            <p:fltVal val="0"/>
                                          </p:val>
                                        </p:tav>
                                        <p:tav tm="100000">
                                          <p:val>
                                            <p:strVal val="#ppt_h"/>
                                          </p:val>
                                        </p:tav>
                                      </p:tavLst>
                                    </p:anim>
                                    <p:animEffect transition="in" filter="fade">
                                      <p:cBhvr>
                                        <p:cTn id="9" dur="1300"/>
                                        <p:tgtEl>
                                          <p:spTgt spid="2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1200" fill="hold"/>
                                        <p:tgtEl>
                                          <p:spTgt spid="23"/>
                                        </p:tgtEl>
                                        <p:attrNameLst>
                                          <p:attrName>ppt_w</p:attrName>
                                        </p:attrNameLst>
                                      </p:cBhvr>
                                      <p:tavLst>
                                        <p:tav tm="0">
                                          <p:val>
                                            <p:fltVal val="0"/>
                                          </p:val>
                                        </p:tav>
                                        <p:tav tm="100000">
                                          <p:val>
                                            <p:strVal val="#ppt_w"/>
                                          </p:val>
                                        </p:tav>
                                      </p:tavLst>
                                    </p:anim>
                                    <p:anim calcmode="lin" valueType="num">
                                      <p:cBhvr>
                                        <p:cTn id="13" dur="1200" fill="hold"/>
                                        <p:tgtEl>
                                          <p:spTgt spid="23"/>
                                        </p:tgtEl>
                                        <p:attrNameLst>
                                          <p:attrName>ppt_h</p:attrName>
                                        </p:attrNameLst>
                                      </p:cBhvr>
                                      <p:tavLst>
                                        <p:tav tm="0">
                                          <p:val>
                                            <p:fltVal val="0"/>
                                          </p:val>
                                        </p:tav>
                                        <p:tav tm="100000">
                                          <p:val>
                                            <p:strVal val="#ppt_h"/>
                                          </p:val>
                                        </p:tav>
                                      </p:tavLst>
                                    </p:anim>
                                    <p:animEffect transition="in" filter="fade">
                                      <p:cBhvr>
                                        <p:cTn id="14" dur="12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BF0A2A"/>
                </a:solidFill>
              </a:rPr>
              <a:t>Asia</a:t>
            </a:r>
          </a:p>
        </p:txBody>
      </p:sp>
      <p:sp>
        <p:nvSpPr>
          <p:cNvPr id="7" name="Snip Diagonal Corner Rectangle 6"/>
          <p:cNvSpPr/>
          <p:nvPr/>
        </p:nvSpPr>
        <p:spPr>
          <a:xfrm>
            <a:off x="2046082" y="1473201"/>
            <a:ext cx="6110971" cy="4429658"/>
          </a:xfrm>
          <a:prstGeom prst="snip2DiagRect">
            <a:avLst>
              <a:gd name="adj1" fmla="val 3992"/>
              <a:gd name="adj2" fmla="val 21039"/>
            </a:avLst>
          </a:prstGeom>
          <a:solidFill>
            <a:srgbClr val="85BD33"/>
          </a:solidFill>
          <a:ln w="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Snip Diagonal Corner Rectangle 19"/>
          <p:cNvSpPr/>
          <p:nvPr/>
        </p:nvSpPr>
        <p:spPr>
          <a:xfrm>
            <a:off x="1090231" y="1838320"/>
            <a:ext cx="7179637" cy="4336141"/>
          </a:xfrm>
          <a:prstGeom prst="snip2DiagRect">
            <a:avLst>
              <a:gd name="adj1" fmla="val 3992"/>
              <a:gd name="adj2" fmla="val 21039"/>
            </a:avLst>
          </a:prstGeom>
          <a:solidFill>
            <a:srgbClr val="6FBD84">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p:cNvSpPr txBox="1"/>
          <p:nvPr/>
        </p:nvSpPr>
        <p:spPr>
          <a:xfrm>
            <a:off x="4201609" y="1944067"/>
            <a:ext cx="3890100" cy="1015663"/>
          </a:xfrm>
          <a:prstGeom prst="rect">
            <a:avLst/>
          </a:prstGeom>
          <a:noFill/>
        </p:spPr>
        <p:txBody>
          <a:bodyPr wrap="square" rtlCol="0">
            <a:spAutoFit/>
          </a:bodyPr>
          <a:lstStyle/>
          <a:p>
            <a:r>
              <a:rPr lang="en-US" altLang="en-US" sz="2000" b="1" dirty="0">
                <a:solidFill>
                  <a:srgbClr val="003F16"/>
                </a:solidFill>
              </a:rPr>
              <a:t>Funky Fact 1:</a:t>
            </a:r>
            <a:br>
              <a:rPr lang="en-US" altLang="en-US" sz="2000" dirty="0">
                <a:solidFill>
                  <a:srgbClr val="003F16"/>
                </a:solidFill>
              </a:rPr>
            </a:br>
            <a:r>
              <a:rPr lang="en-GB" altLang="en-US" sz="2000" dirty="0">
                <a:solidFill>
                  <a:srgbClr val="003F16"/>
                </a:solidFill>
              </a:rPr>
              <a:t>The highest peak in Asia is Mount Everest.</a:t>
            </a:r>
          </a:p>
        </p:txBody>
      </p:sp>
      <p:sp>
        <p:nvSpPr>
          <p:cNvPr id="23" name="Teardrop 22"/>
          <p:cNvSpPr/>
          <p:nvPr/>
        </p:nvSpPr>
        <p:spPr>
          <a:xfrm rot="10584999">
            <a:off x="7241908" y="1310043"/>
            <a:ext cx="703158" cy="703158"/>
          </a:xfrm>
          <a:prstGeom prst="teardrop">
            <a:avLst>
              <a:gd name="adj" fmla="val 91489"/>
            </a:avLst>
          </a:prstGeom>
          <a:solidFill>
            <a:srgbClr val="D81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ardrop 23"/>
          <p:cNvSpPr/>
          <p:nvPr/>
        </p:nvSpPr>
        <p:spPr>
          <a:xfrm rot="7281878">
            <a:off x="6546084" y="1203198"/>
            <a:ext cx="611091" cy="611091"/>
          </a:xfrm>
          <a:prstGeom prst="teardrop">
            <a:avLst>
              <a:gd name="adj" fmla="val 91489"/>
            </a:avLst>
          </a:prstGeom>
          <a:solidFill>
            <a:srgbClr val="D81C33">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rcRect l="9683" t="185" r="25657" b="2826"/>
          <a:stretch>
            <a:fillRect/>
          </a:stretch>
        </p:blipFill>
        <p:spPr>
          <a:xfrm>
            <a:off x="4408830" y="3028793"/>
            <a:ext cx="3224158" cy="3224158"/>
          </a:xfrm>
          <a:custGeom>
            <a:avLst/>
            <a:gdLst>
              <a:gd name="connsiteX0" fmla="*/ 1612079 w 3224158"/>
              <a:gd name="connsiteY0" fmla="*/ 0 h 3224158"/>
              <a:gd name="connsiteX1" fmla="*/ 3086954 w 3224158"/>
              <a:gd name="connsiteY1" fmla="*/ 137204 h 3224158"/>
              <a:gd name="connsiteX2" fmla="*/ 3224158 w 3224158"/>
              <a:gd name="connsiteY2" fmla="*/ 1612079 h 3224158"/>
              <a:gd name="connsiteX3" fmla="*/ 1612079 w 3224158"/>
              <a:gd name="connsiteY3" fmla="*/ 3224158 h 3224158"/>
              <a:gd name="connsiteX4" fmla="*/ 0 w 3224158"/>
              <a:gd name="connsiteY4" fmla="*/ 1612079 h 3224158"/>
              <a:gd name="connsiteX5" fmla="*/ 1612079 w 3224158"/>
              <a:gd name="connsiteY5" fmla="*/ 0 h 322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24158" h="3224158">
                <a:moveTo>
                  <a:pt x="1612079" y="0"/>
                </a:moveTo>
                <a:cubicBezTo>
                  <a:pt x="2103704" y="0"/>
                  <a:pt x="2595329" y="45735"/>
                  <a:pt x="3086954" y="137204"/>
                </a:cubicBezTo>
                <a:cubicBezTo>
                  <a:pt x="3178423" y="628829"/>
                  <a:pt x="3224158" y="1120454"/>
                  <a:pt x="3224158" y="1612079"/>
                </a:cubicBezTo>
                <a:cubicBezTo>
                  <a:pt x="3224158" y="2502406"/>
                  <a:pt x="2502406" y="3224158"/>
                  <a:pt x="1612079" y="3224158"/>
                </a:cubicBezTo>
                <a:cubicBezTo>
                  <a:pt x="721752" y="3224158"/>
                  <a:pt x="0" y="2502406"/>
                  <a:pt x="0" y="1612079"/>
                </a:cubicBezTo>
                <a:cubicBezTo>
                  <a:pt x="0" y="721752"/>
                  <a:pt x="721752" y="0"/>
                  <a:pt x="1612079" y="0"/>
                </a:cubicBezTo>
                <a:close/>
              </a:path>
            </a:pathLst>
          </a:custGeom>
        </p:spPr>
      </p:pic>
      <p:sp>
        <p:nvSpPr>
          <p:cNvPr id="17" name="Teardrop 16"/>
          <p:cNvSpPr/>
          <p:nvPr/>
        </p:nvSpPr>
        <p:spPr>
          <a:xfrm rot="20761805">
            <a:off x="3738344" y="5136560"/>
            <a:ext cx="703158" cy="703158"/>
          </a:xfrm>
          <a:prstGeom prst="teardrop">
            <a:avLst>
              <a:gd name="adj" fmla="val 91489"/>
            </a:avLst>
          </a:prstGeom>
          <a:solidFill>
            <a:srgbClr val="D81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Teardrop 17"/>
          <p:cNvSpPr/>
          <p:nvPr/>
        </p:nvSpPr>
        <p:spPr>
          <a:xfrm rot="3220377">
            <a:off x="3613403" y="4133947"/>
            <a:ext cx="611091" cy="611091"/>
          </a:xfrm>
          <a:prstGeom prst="teardrop">
            <a:avLst>
              <a:gd name="adj" fmla="val 91489"/>
            </a:avLst>
          </a:prstGeom>
          <a:solidFill>
            <a:srgbClr val="D81C33">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ardrop 18"/>
          <p:cNvSpPr/>
          <p:nvPr/>
        </p:nvSpPr>
        <p:spPr>
          <a:xfrm rot="5400000">
            <a:off x="3843853" y="3834513"/>
            <a:ext cx="471249" cy="471249"/>
          </a:xfrm>
          <a:prstGeom prst="teardrop">
            <a:avLst>
              <a:gd name="adj" fmla="val 91489"/>
            </a:avLst>
          </a:prstGeom>
          <a:solidFill>
            <a:srgbClr val="D81C33">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82465" y="1088815"/>
            <a:ext cx="3128443" cy="4904579"/>
          </a:xfrm>
          <a:prstGeom prst="rect">
            <a:avLst/>
          </a:prstGeom>
        </p:spPr>
      </p:pic>
    </p:spTree>
    <p:extLst>
      <p:ext uri="{BB962C8B-B14F-4D97-AF65-F5344CB8AC3E}">
        <p14:creationId xmlns:p14="http://schemas.microsoft.com/office/powerpoint/2010/main" val="679921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Effect transition="in" filter="fade">
                                      <p:cBhvr>
                                        <p:cTn id="9" dur="1000"/>
                                        <p:tgtEl>
                                          <p:spTgt spid="1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1000" fill="hold"/>
                                        <p:tgtEl>
                                          <p:spTgt spid="19"/>
                                        </p:tgtEl>
                                        <p:attrNameLst>
                                          <p:attrName>ppt_w</p:attrName>
                                        </p:attrNameLst>
                                      </p:cBhvr>
                                      <p:tavLst>
                                        <p:tav tm="0">
                                          <p:val>
                                            <p:fltVal val="0"/>
                                          </p:val>
                                        </p:tav>
                                        <p:tav tm="100000">
                                          <p:val>
                                            <p:strVal val="#ppt_w"/>
                                          </p:val>
                                        </p:tav>
                                      </p:tavLst>
                                    </p:anim>
                                    <p:anim calcmode="lin" valueType="num">
                                      <p:cBhvr>
                                        <p:cTn id="13" dur="1000" fill="hold"/>
                                        <p:tgtEl>
                                          <p:spTgt spid="19"/>
                                        </p:tgtEl>
                                        <p:attrNameLst>
                                          <p:attrName>ppt_h</p:attrName>
                                        </p:attrNameLst>
                                      </p:cBhvr>
                                      <p:tavLst>
                                        <p:tav tm="0">
                                          <p:val>
                                            <p:fltVal val="0"/>
                                          </p:val>
                                        </p:tav>
                                        <p:tav tm="100000">
                                          <p:val>
                                            <p:strVal val="#ppt_h"/>
                                          </p:val>
                                        </p:tav>
                                      </p:tavLst>
                                    </p:anim>
                                    <p:animEffect transition="in" filter="fade">
                                      <p:cBhvr>
                                        <p:cTn id="14" dur="1000"/>
                                        <p:tgtEl>
                                          <p:spTgt spid="1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1000" fill="hold"/>
                                        <p:tgtEl>
                                          <p:spTgt spid="17"/>
                                        </p:tgtEl>
                                        <p:attrNameLst>
                                          <p:attrName>ppt_w</p:attrName>
                                        </p:attrNameLst>
                                      </p:cBhvr>
                                      <p:tavLst>
                                        <p:tav tm="0">
                                          <p:val>
                                            <p:fltVal val="0"/>
                                          </p:val>
                                        </p:tav>
                                        <p:tav tm="100000">
                                          <p:val>
                                            <p:strVal val="#ppt_w"/>
                                          </p:val>
                                        </p:tav>
                                      </p:tavLst>
                                    </p:anim>
                                    <p:anim calcmode="lin" valueType="num">
                                      <p:cBhvr>
                                        <p:cTn id="18" dur="1000" fill="hold"/>
                                        <p:tgtEl>
                                          <p:spTgt spid="17"/>
                                        </p:tgtEl>
                                        <p:attrNameLst>
                                          <p:attrName>ppt_h</p:attrName>
                                        </p:attrNameLst>
                                      </p:cBhvr>
                                      <p:tavLst>
                                        <p:tav tm="0">
                                          <p:val>
                                            <p:fltVal val="0"/>
                                          </p:val>
                                        </p:tav>
                                        <p:tav tm="100000">
                                          <p:val>
                                            <p:strVal val="#ppt_h"/>
                                          </p:val>
                                        </p:tav>
                                      </p:tavLst>
                                    </p:anim>
                                    <p:animEffect transition="in" filter="fade">
                                      <p:cBhvr>
                                        <p:cTn id="19" dur="1000"/>
                                        <p:tgtEl>
                                          <p:spTgt spid="17"/>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1000" fill="hold"/>
                                        <p:tgtEl>
                                          <p:spTgt spid="24"/>
                                        </p:tgtEl>
                                        <p:attrNameLst>
                                          <p:attrName>ppt_w</p:attrName>
                                        </p:attrNameLst>
                                      </p:cBhvr>
                                      <p:tavLst>
                                        <p:tav tm="0">
                                          <p:val>
                                            <p:fltVal val="0"/>
                                          </p:val>
                                        </p:tav>
                                        <p:tav tm="100000">
                                          <p:val>
                                            <p:strVal val="#ppt_w"/>
                                          </p:val>
                                        </p:tav>
                                      </p:tavLst>
                                    </p:anim>
                                    <p:anim calcmode="lin" valueType="num">
                                      <p:cBhvr>
                                        <p:cTn id="23" dur="1000" fill="hold"/>
                                        <p:tgtEl>
                                          <p:spTgt spid="24"/>
                                        </p:tgtEl>
                                        <p:attrNameLst>
                                          <p:attrName>ppt_h</p:attrName>
                                        </p:attrNameLst>
                                      </p:cBhvr>
                                      <p:tavLst>
                                        <p:tav tm="0">
                                          <p:val>
                                            <p:fltVal val="0"/>
                                          </p:val>
                                        </p:tav>
                                        <p:tav tm="100000">
                                          <p:val>
                                            <p:strVal val="#ppt_h"/>
                                          </p:val>
                                        </p:tav>
                                      </p:tavLst>
                                    </p:anim>
                                    <p:animEffect transition="in" filter="fade">
                                      <p:cBhvr>
                                        <p:cTn id="24" dur="1000"/>
                                        <p:tgtEl>
                                          <p:spTgt spid="24"/>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p:cTn id="27" dur="1000" fill="hold"/>
                                        <p:tgtEl>
                                          <p:spTgt spid="23"/>
                                        </p:tgtEl>
                                        <p:attrNameLst>
                                          <p:attrName>ppt_w</p:attrName>
                                        </p:attrNameLst>
                                      </p:cBhvr>
                                      <p:tavLst>
                                        <p:tav tm="0">
                                          <p:val>
                                            <p:fltVal val="0"/>
                                          </p:val>
                                        </p:tav>
                                        <p:tav tm="100000">
                                          <p:val>
                                            <p:strVal val="#ppt_w"/>
                                          </p:val>
                                        </p:tav>
                                      </p:tavLst>
                                    </p:anim>
                                    <p:anim calcmode="lin" valueType="num">
                                      <p:cBhvr>
                                        <p:cTn id="28" dur="1000" fill="hold"/>
                                        <p:tgtEl>
                                          <p:spTgt spid="23"/>
                                        </p:tgtEl>
                                        <p:attrNameLst>
                                          <p:attrName>ppt_h</p:attrName>
                                        </p:attrNameLst>
                                      </p:cBhvr>
                                      <p:tavLst>
                                        <p:tav tm="0">
                                          <p:val>
                                            <p:fltVal val="0"/>
                                          </p:val>
                                        </p:tav>
                                        <p:tav tm="100000">
                                          <p:val>
                                            <p:strVal val="#ppt_h"/>
                                          </p:val>
                                        </p:tav>
                                      </p:tavLst>
                                    </p:anim>
                                    <p:animEffect transition="in" filter="fade">
                                      <p:cBhvr>
                                        <p:cTn id="29" dur="1000"/>
                                        <p:tgtEl>
                                          <p:spTgt spid="23"/>
                                        </p:tgtEl>
                                      </p:cBhvr>
                                    </p:animEffect>
                                  </p:childTnLst>
                                </p:cTn>
                              </p:par>
                              <p:par>
                                <p:cTn id="30" presetID="31" presetClass="entr" presetSubtype="0" fill="hold" nodeType="withEffect">
                                  <p:stCondLst>
                                    <p:cond delay="400"/>
                                  </p:stCondLst>
                                  <p:childTnLst>
                                    <p:set>
                                      <p:cBhvr>
                                        <p:cTn id="31" dur="1" fill="hold">
                                          <p:stCondLst>
                                            <p:cond delay="0"/>
                                          </p:stCondLst>
                                        </p:cTn>
                                        <p:tgtEl>
                                          <p:spTgt spid="15"/>
                                        </p:tgtEl>
                                        <p:attrNameLst>
                                          <p:attrName>style.visibility</p:attrName>
                                        </p:attrNameLst>
                                      </p:cBhvr>
                                      <p:to>
                                        <p:strVal val="visible"/>
                                      </p:to>
                                    </p:set>
                                    <p:anim calcmode="lin" valueType="num">
                                      <p:cBhvr>
                                        <p:cTn id="32" dur="1000" fill="hold"/>
                                        <p:tgtEl>
                                          <p:spTgt spid="15"/>
                                        </p:tgtEl>
                                        <p:attrNameLst>
                                          <p:attrName>ppt_w</p:attrName>
                                        </p:attrNameLst>
                                      </p:cBhvr>
                                      <p:tavLst>
                                        <p:tav tm="0">
                                          <p:val>
                                            <p:fltVal val="0"/>
                                          </p:val>
                                        </p:tav>
                                        <p:tav tm="100000">
                                          <p:val>
                                            <p:strVal val="#ppt_w"/>
                                          </p:val>
                                        </p:tav>
                                      </p:tavLst>
                                    </p:anim>
                                    <p:anim calcmode="lin" valueType="num">
                                      <p:cBhvr>
                                        <p:cTn id="33" dur="1000" fill="hold"/>
                                        <p:tgtEl>
                                          <p:spTgt spid="15"/>
                                        </p:tgtEl>
                                        <p:attrNameLst>
                                          <p:attrName>ppt_h</p:attrName>
                                        </p:attrNameLst>
                                      </p:cBhvr>
                                      <p:tavLst>
                                        <p:tav tm="0">
                                          <p:val>
                                            <p:fltVal val="0"/>
                                          </p:val>
                                        </p:tav>
                                        <p:tav tm="100000">
                                          <p:val>
                                            <p:strVal val="#ppt_h"/>
                                          </p:val>
                                        </p:tav>
                                      </p:tavLst>
                                    </p:anim>
                                    <p:anim calcmode="lin" valueType="num">
                                      <p:cBhvr>
                                        <p:cTn id="34" dur="1000" fill="hold"/>
                                        <p:tgtEl>
                                          <p:spTgt spid="15"/>
                                        </p:tgtEl>
                                        <p:attrNameLst>
                                          <p:attrName>style.rotation</p:attrName>
                                        </p:attrNameLst>
                                      </p:cBhvr>
                                      <p:tavLst>
                                        <p:tav tm="0">
                                          <p:val>
                                            <p:fltVal val="90"/>
                                          </p:val>
                                        </p:tav>
                                        <p:tav tm="100000">
                                          <p:val>
                                            <p:fltVal val="0"/>
                                          </p:val>
                                        </p:tav>
                                      </p:tavLst>
                                    </p:anim>
                                    <p:animEffect transition="in" filter="fade">
                                      <p:cBhvr>
                                        <p:cTn id="35"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17" grpId="0" animBg="1"/>
      <p:bldP spid="18" grpId="0" animBg="1"/>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BF0A2A"/>
                </a:solidFill>
              </a:rPr>
              <a:t>Asia</a:t>
            </a:r>
          </a:p>
        </p:txBody>
      </p:sp>
      <p:sp>
        <p:nvSpPr>
          <p:cNvPr id="7" name="Snip Diagonal Corner Rectangle 6"/>
          <p:cNvSpPr/>
          <p:nvPr/>
        </p:nvSpPr>
        <p:spPr>
          <a:xfrm>
            <a:off x="2046082" y="1473201"/>
            <a:ext cx="6110971" cy="4429658"/>
          </a:xfrm>
          <a:prstGeom prst="snip2DiagRect">
            <a:avLst>
              <a:gd name="adj1" fmla="val 3992"/>
              <a:gd name="adj2" fmla="val 21039"/>
            </a:avLst>
          </a:prstGeom>
          <a:solidFill>
            <a:srgbClr val="85BD33"/>
          </a:solidFill>
          <a:ln w="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Snip Diagonal Corner Rectangle 19"/>
          <p:cNvSpPr/>
          <p:nvPr/>
        </p:nvSpPr>
        <p:spPr>
          <a:xfrm>
            <a:off x="977416" y="1827300"/>
            <a:ext cx="7179637" cy="4336141"/>
          </a:xfrm>
          <a:prstGeom prst="snip2DiagRect">
            <a:avLst>
              <a:gd name="adj1" fmla="val 3992"/>
              <a:gd name="adj2" fmla="val 21039"/>
            </a:avLst>
          </a:prstGeom>
          <a:solidFill>
            <a:srgbClr val="6FBD84">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ounded Rectangle 12"/>
          <p:cNvSpPr/>
          <p:nvPr/>
        </p:nvSpPr>
        <p:spPr>
          <a:xfrm>
            <a:off x="4476352" y="1760507"/>
            <a:ext cx="3361585" cy="2297055"/>
          </a:xfrm>
          <a:prstGeom prst="roundRect">
            <a:avLst>
              <a:gd name="adj" fmla="val 10370"/>
            </a:avLst>
          </a:prstGeom>
          <a:gradFill flip="none" rotWithShape="1">
            <a:gsLst>
              <a:gs pos="0">
                <a:schemeClr val="tx1">
                  <a:lumMod val="25000"/>
                  <a:lumOff val="75000"/>
                </a:schemeClr>
              </a:gs>
              <a:gs pos="52000">
                <a:schemeClr val="bg1">
                  <a:lumMod val="95000"/>
                </a:schemeClr>
              </a:gs>
              <a:gs pos="100000">
                <a:schemeClr val="tx1">
                  <a:lumMod val="25000"/>
                  <a:lumOff val="75000"/>
                </a:schemeClr>
              </a:gs>
            </a:gsLst>
            <a:lin ang="5400000" scaled="1"/>
            <a:tileRect/>
          </a:gradFill>
          <a:ln w="76200">
            <a:gradFill flip="none" rotWithShape="1">
              <a:gsLst>
                <a:gs pos="0">
                  <a:srgbClr val="F9B000"/>
                </a:gs>
                <a:gs pos="22000">
                  <a:srgbClr val="85BD33"/>
                </a:gs>
                <a:gs pos="41000">
                  <a:srgbClr val="00A8E7"/>
                </a:gs>
                <a:gs pos="100000">
                  <a:srgbClr val="E51E21"/>
                </a:gs>
                <a:gs pos="81000">
                  <a:srgbClr val="CC4794"/>
                </a:gs>
                <a:gs pos="62000">
                  <a:srgbClr val="7868AC"/>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lumMod val="75000"/>
                    <a:lumOff val="25000"/>
                  </a:schemeClr>
                </a:solidFill>
              </a:rPr>
              <a:t>Did you know that the Tibetan name for Mount Everest is </a:t>
            </a:r>
            <a:r>
              <a:rPr lang="en-GB" sz="2400" b="1" dirty="0" err="1">
                <a:solidFill>
                  <a:schemeClr val="tx1">
                    <a:lumMod val="75000"/>
                    <a:lumOff val="25000"/>
                  </a:schemeClr>
                </a:solidFill>
              </a:rPr>
              <a:t>Chomolungma</a:t>
            </a:r>
            <a:r>
              <a:rPr lang="en-GB" sz="2400" dirty="0">
                <a:solidFill>
                  <a:schemeClr val="tx1">
                    <a:lumMod val="75000"/>
                    <a:lumOff val="25000"/>
                  </a:schemeClr>
                </a:solidFill>
              </a:rPr>
              <a:t>?</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1783" y="1288756"/>
            <a:ext cx="4216500" cy="4690240"/>
          </a:xfrm>
          <a:prstGeom prst="rect">
            <a:avLst/>
          </a:prstGeom>
        </p:spPr>
      </p:pic>
      <p:sp>
        <p:nvSpPr>
          <p:cNvPr id="23" name="Teardrop 22"/>
          <p:cNvSpPr/>
          <p:nvPr/>
        </p:nvSpPr>
        <p:spPr>
          <a:xfrm rot="10584999">
            <a:off x="7241908" y="1310043"/>
            <a:ext cx="703158" cy="703158"/>
          </a:xfrm>
          <a:prstGeom prst="teardrop">
            <a:avLst>
              <a:gd name="adj" fmla="val 91489"/>
            </a:avLst>
          </a:prstGeom>
          <a:solidFill>
            <a:srgbClr val="D81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ardrop 23"/>
          <p:cNvSpPr/>
          <p:nvPr/>
        </p:nvSpPr>
        <p:spPr>
          <a:xfrm rot="7281878">
            <a:off x="6546084" y="1203198"/>
            <a:ext cx="611091" cy="611091"/>
          </a:xfrm>
          <a:prstGeom prst="teardrop">
            <a:avLst>
              <a:gd name="adj" fmla="val 91489"/>
            </a:avLst>
          </a:prstGeom>
          <a:solidFill>
            <a:srgbClr val="D81C33">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Picture 26"/>
          <p:cNvPicPr>
            <a:picLocks noChangeAspect="1"/>
          </p:cNvPicPr>
          <p:nvPr/>
        </p:nvPicPr>
        <p:blipFill>
          <a:blip r:embed="rId3" cstate="print">
            <a:extLst>
              <a:ext uri="{28A0092B-C50C-407E-A947-70E740481C1C}">
                <a14:useLocalDpi xmlns:a14="http://schemas.microsoft.com/office/drawing/2010/main" val="0"/>
              </a:ext>
            </a:extLst>
          </a:blip>
          <a:srcRect l="9683" t="185" r="25657" b="2826"/>
          <a:stretch>
            <a:fillRect/>
          </a:stretch>
        </p:blipFill>
        <p:spPr>
          <a:xfrm>
            <a:off x="4908283" y="3803069"/>
            <a:ext cx="2463233" cy="2463233"/>
          </a:xfrm>
          <a:custGeom>
            <a:avLst/>
            <a:gdLst>
              <a:gd name="connsiteX0" fmla="*/ 1612079 w 3224158"/>
              <a:gd name="connsiteY0" fmla="*/ 0 h 3224158"/>
              <a:gd name="connsiteX1" fmla="*/ 3086954 w 3224158"/>
              <a:gd name="connsiteY1" fmla="*/ 137204 h 3224158"/>
              <a:gd name="connsiteX2" fmla="*/ 3224158 w 3224158"/>
              <a:gd name="connsiteY2" fmla="*/ 1612079 h 3224158"/>
              <a:gd name="connsiteX3" fmla="*/ 1612079 w 3224158"/>
              <a:gd name="connsiteY3" fmla="*/ 3224158 h 3224158"/>
              <a:gd name="connsiteX4" fmla="*/ 0 w 3224158"/>
              <a:gd name="connsiteY4" fmla="*/ 1612079 h 3224158"/>
              <a:gd name="connsiteX5" fmla="*/ 1612079 w 3224158"/>
              <a:gd name="connsiteY5" fmla="*/ 0 h 322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24158" h="3224158">
                <a:moveTo>
                  <a:pt x="1612079" y="0"/>
                </a:moveTo>
                <a:cubicBezTo>
                  <a:pt x="2103704" y="0"/>
                  <a:pt x="2595329" y="45735"/>
                  <a:pt x="3086954" y="137204"/>
                </a:cubicBezTo>
                <a:cubicBezTo>
                  <a:pt x="3178423" y="628829"/>
                  <a:pt x="3224158" y="1120454"/>
                  <a:pt x="3224158" y="1612079"/>
                </a:cubicBezTo>
                <a:cubicBezTo>
                  <a:pt x="3224158" y="2502406"/>
                  <a:pt x="2502406" y="3224158"/>
                  <a:pt x="1612079" y="3224158"/>
                </a:cubicBezTo>
                <a:cubicBezTo>
                  <a:pt x="721752" y="3224158"/>
                  <a:pt x="0" y="2502406"/>
                  <a:pt x="0" y="1612079"/>
                </a:cubicBezTo>
                <a:cubicBezTo>
                  <a:pt x="0" y="721752"/>
                  <a:pt x="721752" y="0"/>
                  <a:pt x="1612079" y="0"/>
                </a:cubicBezTo>
                <a:close/>
              </a:path>
            </a:pathLst>
          </a:custGeom>
        </p:spPr>
      </p:pic>
    </p:spTree>
    <p:extLst>
      <p:ext uri="{BB962C8B-B14F-4D97-AF65-F5344CB8AC3E}">
        <p14:creationId xmlns:p14="http://schemas.microsoft.com/office/powerpoint/2010/main" val="2680433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fltVal val="0"/>
                                          </p:val>
                                        </p:tav>
                                        <p:tav tm="100000">
                                          <p:val>
                                            <p:strVal val="#ppt_w"/>
                                          </p:val>
                                        </p:tav>
                                      </p:tavLst>
                                    </p:anim>
                                    <p:anim calcmode="lin" valueType="num">
                                      <p:cBhvr>
                                        <p:cTn id="8" dur="1000" fill="hold"/>
                                        <p:tgtEl>
                                          <p:spTgt spid="24"/>
                                        </p:tgtEl>
                                        <p:attrNameLst>
                                          <p:attrName>ppt_h</p:attrName>
                                        </p:attrNameLst>
                                      </p:cBhvr>
                                      <p:tavLst>
                                        <p:tav tm="0">
                                          <p:val>
                                            <p:fltVal val="0"/>
                                          </p:val>
                                        </p:tav>
                                        <p:tav tm="100000">
                                          <p:val>
                                            <p:strVal val="#ppt_h"/>
                                          </p:val>
                                        </p:tav>
                                      </p:tavLst>
                                    </p:anim>
                                    <p:animEffect transition="in" filter="fade">
                                      <p:cBhvr>
                                        <p:cTn id="9" dur="1000"/>
                                        <p:tgtEl>
                                          <p:spTgt spid="2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1000" fill="hold"/>
                                        <p:tgtEl>
                                          <p:spTgt spid="23"/>
                                        </p:tgtEl>
                                        <p:attrNameLst>
                                          <p:attrName>ppt_w</p:attrName>
                                        </p:attrNameLst>
                                      </p:cBhvr>
                                      <p:tavLst>
                                        <p:tav tm="0">
                                          <p:val>
                                            <p:fltVal val="0"/>
                                          </p:val>
                                        </p:tav>
                                        <p:tav tm="100000">
                                          <p:val>
                                            <p:strVal val="#ppt_w"/>
                                          </p:val>
                                        </p:tav>
                                      </p:tavLst>
                                    </p:anim>
                                    <p:anim calcmode="lin" valueType="num">
                                      <p:cBhvr>
                                        <p:cTn id="13" dur="1000" fill="hold"/>
                                        <p:tgtEl>
                                          <p:spTgt spid="23"/>
                                        </p:tgtEl>
                                        <p:attrNameLst>
                                          <p:attrName>ppt_h</p:attrName>
                                        </p:attrNameLst>
                                      </p:cBhvr>
                                      <p:tavLst>
                                        <p:tav tm="0">
                                          <p:val>
                                            <p:fltVal val="0"/>
                                          </p:val>
                                        </p:tav>
                                        <p:tav tm="100000">
                                          <p:val>
                                            <p:strVal val="#ppt_h"/>
                                          </p:val>
                                        </p:tav>
                                      </p:tavLst>
                                    </p:anim>
                                    <p:animEffect transition="in" filter="fade">
                                      <p:cBhvr>
                                        <p:cTn id="14" dur="1000"/>
                                        <p:tgtEl>
                                          <p:spTgt spid="23"/>
                                        </p:tgtEl>
                                      </p:cBhvr>
                                    </p:animEffect>
                                  </p:childTnLst>
                                </p:cTn>
                              </p:par>
                              <p:par>
                                <p:cTn id="15" presetID="31" presetClass="entr" presetSubtype="0" fill="hold" nodeType="withEffect">
                                  <p:stCondLst>
                                    <p:cond delay="400"/>
                                  </p:stCondLst>
                                  <p:childTnLst>
                                    <p:set>
                                      <p:cBhvr>
                                        <p:cTn id="16" dur="1" fill="hold">
                                          <p:stCondLst>
                                            <p:cond delay="0"/>
                                          </p:stCondLst>
                                        </p:cTn>
                                        <p:tgtEl>
                                          <p:spTgt spid="27"/>
                                        </p:tgtEl>
                                        <p:attrNameLst>
                                          <p:attrName>style.visibility</p:attrName>
                                        </p:attrNameLst>
                                      </p:cBhvr>
                                      <p:to>
                                        <p:strVal val="visible"/>
                                      </p:to>
                                    </p:set>
                                    <p:anim calcmode="lin" valueType="num">
                                      <p:cBhvr>
                                        <p:cTn id="17" dur="1000" fill="hold"/>
                                        <p:tgtEl>
                                          <p:spTgt spid="27"/>
                                        </p:tgtEl>
                                        <p:attrNameLst>
                                          <p:attrName>ppt_w</p:attrName>
                                        </p:attrNameLst>
                                      </p:cBhvr>
                                      <p:tavLst>
                                        <p:tav tm="0">
                                          <p:val>
                                            <p:fltVal val="0"/>
                                          </p:val>
                                        </p:tav>
                                        <p:tav tm="100000">
                                          <p:val>
                                            <p:strVal val="#ppt_w"/>
                                          </p:val>
                                        </p:tav>
                                      </p:tavLst>
                                    </p:anim>
                                    <p:anim calcmode="lin" valueType="num">
                                      <p:cBhvr>
                                        <p:cTn id="18" dur="1000" fill="hold"/>
                                        <p:tgtEl>
                                          <p:spTgt spid="27"/>
                                        </p:tgtEl>
                                        <p:attrNameLst>
                                          <p:attrName>ppt_h</p:attrName>
                                        </p:attrNameLst>
                                      </p:cBhvr>
                                      <p:tavLst>
                                        <p:tav tm="0">
                                          <p:val>
                                            <p:fltVal val="0"/>
                                          </p:val>
                                        </p:tav>
                                        <p:tav tm="100000">
                                          <p:val>
                                            <p:strVal val="#ppt_h"/>
                                          </p:val>
                                        </p:tav>
                                      </p:tavLst>
                                    </p:anim>
                                    <p:anim calcmode="lin" valueType="num">
                                      <p:cBhvr>
                                        <p:cTn id="19" dur="1000" fill="hold"/>
                                        <p:tgtEl>
                                          <p:spTgt spid="27"/>
                                        </p:tgtEl>
                                        <p:attrNameLst>
                                          <p:attrName>style.rotation</p:attrName>
                                        </p:attrNameLst>
                                      </p:cBhvr>
                                      <p:tavLst>
                                        <p:tav tm="0">
                                          <p:val>
                                            <p:fltVal val="90"/>
                                          </p:val>
                                        </p:tav>
                                        <p:tav tm="100000">
                                          <p:val>
                                            <p:fltVal val="0"/>
                                          </p:val>
                                        </p:tav>
                                      </p:tavLst>
                                    </p:anim>
                                    <p:animEffect transition="in" filter="fade">
                                      <p:cBhvr>
                                        <p:cTn id="20"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ounded Rectangle 27"/>
          <p:cNvSpPr/>
          <p:nvPr/>
        </p:nvSpPr>
        <p:spPr>
          <a:xfrm>
            <a:off x="426344" y="3374051"/>
            <a:ext cx="8262150" cy="3041498"/>
          </a:xfrm>
          <a:prstGeom prst="roundRect">
            <a:avLst>
              <a:gd name="adj" fmla="val 5261"/>
            </a:avLst>
          </a:prstGeom>
          <a:gradFill flip="none" rotWithShape="1">
            <a:gsLst>
              <a:gs pos="22134">
                <a:srgbClr val="A2D5B0"/>
              </a:gs>
              <a:gs pos="83000">
                <a:schemeClr val="bg1">
                  <a:alpha val="0"/>
                </a:schemeClr>
              </a:gs>
              <a:gs pos="0">
                <a:srgbClr val="85BD33"/>
              </a:gs>
              <a:gs pos="62000">
                <a:schemeClr val="bg1">
                  <a:alpha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1" name="Picture 50"/>
          <p:cNvPicPr>
            <a:picLocks noChangeAspect="1"/>
          </p:cNvPicPr>
          <p:nvPr/>
        </p:nvPicPr>
        <p:blipFill rotWithShape="1">
          <a:blip r:embed="rId2"/>
          <a:srcRect l="68561" t="14577" r="6521" b="14629"/>
          <a:stretch/>
        </p:blipFill>
        <p:spPr>
          <a:xfrm rot="5400000">
            <a:off x="3738105" y="1467329"/>
            <a:ext cx="1634293" cy="8262147"/>
          </a:xfrm>
          <a:prstGeom prst="rect">
            <a:avLst/>
          </a:prstGeom>
        </p:spPr>
      </p:pic>
      <p:sp>
        <p:nvSpPr>
          <p:cNvPr id="2" name="Title 1"/>
          <p:cNvSpPr>
            <a:spLocks noGrp="1"/>
          </p:cNvSpPr>
          <p:nvPr>
            <p:ph type="title"/>
          </p:nvPr>
        </p:nvSpPr>
        <p:spPr/>
        <p:txBody>
          <a:bodyPr/>
          <a:lstStyle/>
          <a:p>
            <a:r>
              <a:rPr lang="en-GB" dirty="0">
                <a:solidFill>
                  <a:srgbClr val="BF0A2A"/>
                </a:solidFill>
              </a:rPr>
              <a:t>What Is a Landmark?</a:t>
            </a:r>
          </a:p>
        </p:txBody>
      </p:sp>
      <p:cxnSp>
        <p:nvCxnSpPr>
          <p:cNvPr id="8" name="Straight Connector 7"/>
          <p:cNvCxnSpPr/>
          <p:nvPr/>
        </p:nvCxnSpPr>
        <p:spPr>
          <a:xfrm>
            <a:off x="6038657" y="3374051"/>
            <a:ext cx="0" cy="2996233"/>
          </a:xfrm>
          <a:prstGeom prst="line">
            <a:avLst/>
          </a:prstGeom>
          <a:ln w="76200" cap="rnd">
            <a:solidFill>
              <a:srgbClr val="73C589"/>
            </a:solidFill>
            <a:prstDash val="sysDash"/>
            <a:round/>
          </a:ln>
        </p:spPr>
        <p:style>
          <a:lnRef idx="1">
            <a:schemeClr val="accent1"/>
          </a:lnRef>
          <a:fillRef idx="0">
            <a:schemeClr val="accent1"/>
          </a:fillRef>
          <a:effectRef idx="0">
            <a:schemeClr val="accent1"/>
          </a:effectRef>
          <a:fontRef idx="minor">
            <a:schemeClr val="tx1"/>
          </a:fontRef>
        </p:style>
      </p:cxnSp>
      <p:grpSp>
        <p:nvGrpSpPr>
          <p:cNvPr id="27" name="Group 26"/>
          <p:cNvGrpSpPr/>
          <p:nvPr/>
        </p:nvGrpSpPr>
        <p:grpSpPr>
          <a:xfrm>
            <a:off x="3557090" y="1913118"/>
            <a:ext cx="5137118" cy="1726167"/>
            <a:chOff x="3548544" y="2046465"/>
            <a:chExt cx="5137118" cy="1226036"/>
          </a:xfrm>
        </p:grpSpPr>
        <p:sp>
          <p:nvSpPr>
            <p:cNvPr id="18" name="Flowchart: Data 17"/>
            <p:cNvSpPr/>
            <p:nvPr/>
          </p:nvSpPr>
          <p:spPr>
            <a:xfrm>
              <a:off x="3709490" y="2190319"/>
              <a:ext cx="4513276" cy="1082182"/>
            </a:xfrm>
            <a:prstGeom prst="flowChartInputOutput">
              <a:avLst/>
            </a:prstGeom>
            <a:gradFill>
              <a:gsLst>
                <a:gs pos="52000">
                  <a:schemeClr val="accent1">
                    <a:lumMod val="5000"/>
                    <a:lumOff val="95000"/>
                  </a:schemeClr>
                </a:gs>
                <a:gs pos="0">
                  <a:schemeClr val="tx2">
                    <a:lumMod val="60000"/>
                    <a:lumOff val="40000"/>
                  </a:schemeClr>
                </a:gs>
                <a:gs pos="100000">
                  <a:schemeClr val="tx2">
                    <a:lumMod val="60000"/>
                    <a:lumOff val="40000"/>
                  </a:schemeClr>
                </a:gs>
              </a:gsLst>
              <a:lin ang="5400000" scaled="1"/>
            </a:gradFill>
            <a:ln w="76200" cap="rnd">
              <a:solidFill>
                <a:schemeClr val="tx1">
                  <a:lumMod val="50000"/>
                  <a:lumOff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Flowchart: Data 6"/>
            <p:cNvSpPr/>
            <p:nvPr/>
          </p:nvSpPr>
          <p:spPr>
            <a:xfrm>
              <a:off x="3548544" y="2046465"/>
              <a:ext cx="4513276" cy="1082182"/>
            </a:xfrm>
            <a:prstGeom prst="flowChartInputOutpu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5400000" scaled="1"/>
              <a:tileRect/>
            </a:gradFill>
            <a:ln w="76200"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2000" b="1" dirty="0">
                  <a:solidFill>
                    <a:schemeClr val="tx1">
                      <a:lumMod val="75000"/>
                      <a:lumOff val="25000"/>
                    </a:schemeClr>
                  </a:solidFill>
                </a:rPr>
                <a:t>Can you remember what a landmark is?</a:t>
              </a:r>
              <a:endParaRPr lang="en-GB" sz="2000" b="1" dirty="0">
                <a:solidFill>
                  <a:schemeClr val="tx1">
                    <a:lumMod val="75000"/>
                    <a:lumOff val="25000"/>
                  </a:schemeClr>
                </a:solidFill>
              </a:endParaRPr>
            </a:p>
          </p:txBody>
        </p:sp>
        <p:cxnSp>
          <p:nvCxnSpPr>
            <p:cNvPr id="9" name="Straight Connector 8"/>
            <p:cNvCxnSpPr/>
            <p:nvPr/>
          </p:nvCxnSpPr>
          <p:spPr>
            <a:xfrm>
              <a:off x="7682787" y="2474752"/>
              <a:ext cx="1002875" cy="0"/>
            </a:xfrm>
            <a:prstGeom prst="line">
              <a:avLst/>
            </a:prstGeom>
            <a:ln w="762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7442433" y="2786543"/>
              <a:ext cx="1243229" cy="0"/>
            </a:xfrm>
            <a:prstGeom prst="line">
              <a:avLst/>
            </a:prstGeom>
            <a:ln w="762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7841505" y="2627153"/>
              <a:ext cx="844157" cy="0"/>
            </a:xfrm>
            <a:prstGeom prst="line">
              <a:avLst/>
            </a:prstGeom>
            <a:ln w="762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7601151" y="2938944"/>
              <a:ext cx="1084511" cy="0"/>
            </a:xfrm>
            <a:prstGeom prst="line">
              <a:avLst/>
            </a:prstGeom>
            <a:ln w="762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cxnSp>
        <p:nvCxnSpPr>
          <p:cNvPr id="37" name="Straight Connector 36"/>
          <p:cNvCxnSpPr/>
          <p:nvPr/>
        </p:nvCxnSpPr>
        <p:spPr>
          <a:xfrm>
            <a:off x="6308752" y="3521798"/>
            <a:ext cx="0" cy="2866592"/>
          </a:xfrm>
          <a:prstGeom prst="line">
            <a:avLst/>
          </a:prstGeom>
          <a:ln w="76200" cap="rnd">
            <a:solidFill>
              <a:srgbClr val="85BD33"/>
            </a:solidFill>
            <a:prstDash val="sysDash"/>
            <a:round/>
          </a:ln>
        </p:spPr>
        <p:style>
          <a:lnRef idx="1">
            <a:schemeClr val="accent1"/>
          </a:lnRef>
          <a:fillRef idx="0">
            <a:schemeClr val="accent1"/>
          </a:fillRef>
          <a:effectRef idx="0">
            <a:schemeClr val="accent1"/>
          </a:effectRef>
          <a:fontRef idx="minor">
            <a:schemeClr val="tx1"/>
          </a:fontRef>
        </p:style>
      </p:cxnSp>
      <p:grpSp>
        <p:nvGrpSpPr>
          <p:cNvPr id="24" name="Group 23"/>
          <p:cNvGrpSpPr/>
          <p:nvPr/>
        </p:nvGrpSpPr>
        <p:grpSpPr>
          <a:xfrm rot="10800000" flipH="1">
            <a:off x="2143125" y="4695146"/>
            <a:ext cx="2828773" cy="854300"/>
            <a:chOff x="-1097628" y="5182516"/>
            <a:chExt cx="2828773" cy="854300"/>
          </a:xfrm>
        </p:grpSpPr>
        <p:cxnSp>
          <p:nvCxnSpPr>
            <p:cNvPr id="29" name="Straight Connector 28"/>
            <p:cNvCxnSpPr/>
            <p:nvPr/>
          </p:nvCxnSpPr>
          <p:spPr>
            <a:xfrm rot="10800000" flipH="1">
              <a:off x="-1097628" y="5459767"/>
              <a:ext cx="2162948" cy="0"/>
            </a:xfrm>
            <a:prstGeom prst="line">
              <a:avLst/>
            </a:prstGeom>
            <a:ln w="76200">
              <a:solidFill>
                <a:srgbClr val="6E6D6D"/>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0800000" flipH="1">
              <a:off x="-906490" y="5825230"/>
              <a:ext cx="1962932" cy="0"/>
            </a:xfrm>
            <a:prstGeom prst="line">
              <a:avLst/>
            </a:prstGeom>
            <a:ln w="76200">
              <a:solidFill>
                <a:srgbClr val="6E6D6D"/>
              </a:solidFill>
            </a:ln>
          </p:spPr>
          <p:style>
            <a:lnRef idx="1">
              <a:schemeClr val="accent1"/>
            </a:lnRef>
            <a:fillRef idx="0">
              <a:schemeClr val="accent1"/>
            </a:fillRef>
            <a:effectRef idx="0">
              <a:schemeClr val="accent1"/>
            </a:effectRef>
            <a:fontRef idx="minor">
              <a:schemeClr val="tx1"/>
            </a:fontRef>
          </p:style>
        </p:cxnSp>
        <p:sp>
          <p:nvSpPr>
            <p:cNvPr id="31" name="Rounded Rectangle 30"/>
            <p:cNvSpPr/>
            <p:nvPr/>
          </p:nvSpPr>
          <p:spPr>
            <a:xfrm>
              <a:off x="802118" y="5182516"/>
              <a:ext cx="929027" cy="854300"/>
            </a:xfrm>
            <a:prstGeom prst="roundRect">
              <a:avLst>
                <a:gd name="adj" fmla="val 22646"/>
              </a:avLst>
            </a:prstGeom>
            <a:gradFill flip="none" rotWithShape="1">
              <a:gsLst>
                <a:gs pos="79000">
                  <a:schemeClr val="bg1">
                    <a:lumMod val="65000"/>
                  </a:schemeClr>
                </a:gs>
                <a:gs pos="0">
                  <a:srgbClr val="6E6D6D"/>
                </a:gs>
              </a:gsLst>
              <a:lin ang="2700000" scaled="1"/>
              <a:tileRect/>
            </a:gradFill>
            <a:ln w="76200">
              <a:solidFill>
                <a:srgbClr val="6E6D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2" name="Group 31"/>
          <p:cNvGrpSpPr/>
          <p:nvPr/>
        </p:nvGrpSpPr>
        <p:grpSpPr>
          <a:xfrm rot="10800000">
            <a:off x="7403676" y="4140485"/>
            <a:ext cx="1291703" cy="854300"/>
            <a:chOff x="439442" y="5182516"/>
            <a:chExt cx="1291703" cy="854300"/>
          </a:xfrm>
        </p:grpSpPr>
        <p:cxnSp>
          <p:nvCxnSpPr>
            <p:cNvPr id="33" name="Straight Connector 32"/>
            <p:cNvCxnSpPr/>
            <p:nvPr/>
          </p:nvCxnSpPr>
          <p:spPr>
            <a:xfrm>
              <a:off x="448320" y="5459767"/>
              <a:ext cx="617000" cy="0"/>
            </a:xfrm>
            <a:prstGeom prst="line">
              <a:avLst/>
            </a:prstGeom>
            <a:ln w="76200">
              <a:solidFill>
                <a:srgbClr val="6E6D6D"/>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39442" y="5825230"/>
              <a:ext cx="617000" cy="0"/>
            </a:xfrm>
            <a:prstGeom prst="line">
              <a:avLst/>
            </a:prstGeom>
            <a:ln w="76200">
              <a:solidFill>
                <a:srgbClr val="6E6D6D"/>
              </a:solidFill>
            </a:ln>
          </p:spPr>
          <p:style>
            <a:lnRef idx="1">
              <a:schemeClr val="accent1"/>
            </a:lnRef>
            <a:fillRef idx="0">
              <a:schemeClr val="accent1"/>
            </a:fillRef>
            <a:effectRef idx="0">
              <a:schemeClr val="accent1"/>
            </a:effectRef>
            <a:fontRef idx="minor">
              <a:schemeClr val="tx1"/>
            </a:fontRef>
          </p:style>
        </p:cxnSp>
        <p:sp>
          <p:nvSpPr>
            <p:cNvPr id="35" name="Rounded Rectangle 34"/>
            <p:cNvSpPr/>
            <p:nvPr/>
          </p:nvSpPr>
          <p:spPr>
            <a:xfrm>
              <a:off x="802118" y="5182516"/>
              <a:ext cx="929027" cy="854300"/>
            </a:xfrm>
            <a:prstGeom prst="roundRect">
              <a:avLst>
                <a:gd name="adj" fmla="val 22646"/>
              </a:avLst>
            </a:prstGeom>
            <a:gradFill flip="none" rotWithShape="1">
              <a:gsLst>
                <a:gs pos="79000">
                  <a:schemeClr val="bg1">
                    <a:lumMod val="65000"/>
                  </a:schemeClr>
                </a:gs>
                <a:gs pos="0">
                  <a:srgbClr val="6E6D6D"/>
                </a:gs>
              </a:gsLst>
              <a:lin ang="2700000" scaled="1"/>
              <a:tileRect/>
            </a:gradFill>
            <a:ln w="76200">
              <a:solidFill>
                <a:srgbClr val="6E6D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39" name="Picture 3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1940" y="1913118"/>
            <a:ext cx="3212728" cy="3969669"/>
          </a:xfrm>
          <a:prstGeom prst="rect">
            <a:avLst/>
          </a:prstGeom>
        </p:spPr>
      </p:pic>
    </p:spTree>
    <p:extLst>
      <p:ext uri="{BB962C8B-B14F-4D97-AF65-F5344CB8AC3E}">
        <p14:creationId xmlns:p14="http://schemas.microsoft.com/office/powerpoint/2010/main" val="2277593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34442D15-F5BB-4F73-9606-C8812E688AB8}" vid="{28CC8FB8-836C-49DA-A823-EC8BE3E5205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F0F63491781E346BE8FD0BBEB977395" ma:contentTypeVersion="9" ma:contentTypeDescription="Create a new document." ma:contentTypeScope="" ma:versionID="84a2bbf706fef990c3877da6e9c9b509">
  <xsd:schema xmlns:xsd="http://www.w3.org/2001/XMLSchema" xmlns:xs="http://www.w3.org/2001/XMLSchema" xmlns:p="http://schemas.microsoft.com/office/2006/metadata/properties" xmlns:ns3="a38ceaba-b2d6-4f5a-8a01-28d610db925e" xmlns:ns4="49f885e4-06b0-444c-93f6-f8919ce169fe" targetNamespace="http://schemas.microsoft.com/office/2006/metadata/properties" ma:root="true" ma:fieldsID="1c5e532ec4f88d86e9bead5ccd1393cd" ns3:_="" ns4:_="">
    <xsd:import namespace="a38ceaba-b2d6-4f5a-8a01-28d610db925e"/>
    <xsd:import namespace="49f885e4-06b0-444c-93f6-f8919ce169fe"/>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8ceaba-b2d6-4f5a-8a01-28d610db925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9f885e4-06b0-444c-93f6-f8919ce169fe"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5365F7F-DCC4-4F80-937F-21822451CC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8ceaba-b2d6-4f5a-8a01-28d610db925e"/>
    <ds:schemaRef ds:uri="49f885e4-06b0-444c-93f6-f8919ce169f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A49F4A6-D2FB-4D78-B7E6-17875479E158}">
  <ds:schemaRefs>
    <ds:schemaRef ds:uri="http://schemas.microsoft.com/sharepoint/v3/contenttype/forms"/>
  </ds:schemaRefs>
</ds:datastoreItem>
</file>

<file path=customXml/itemProps3.xml><?xml version="1.0" encoding="utf-8"?>
<ds:datastoreItem xmlns:ds="http://schemas.openxmlformats.org/officeDocument/2006/customXml" ds:itemID="{264443D9-63B3-4A82-A7F6-4B6AD8EE5BAF}">
  <ds:schemaRefs>
    <ds:schemaRef ds:uri="http://purl.org/dc/elements/1.1/"/>
    <ds:schemaRef ds:uri="http://schemas.microsoft.com/office/2006/metadata/properties"/>
    <ds:schemaRef ds:uri="http://purl.org/dc/terms/"/>
    <ds:schemaRef ds:uri="http://schemas.microsoft.com/office/2006/documentManagement/types"/>
    <ds:schemaRef ds:uri="http://schemas.openxmlformats.org/package/2006/metadata/core-properties"/>
    <ds:schemaRef ds:uri="a38ceaba-b2d6-4f5a-8a01-28d610db925e"/>
    <ds:schemaRef ds:uri="http://schemas.microsoft.com/office/infopath/2007/PartnerControls"/>
    <ds:schemaRef ds:uri="49f885e4-06b0-444c-93f6-f8919ce169fe"/>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PowerPoint Template</Template>
  <TotalTime>1447</TotalTime>
  <Words>658</Words>
  <Application>Microsoft Office PowerPoint</Application>
  <PresentationFormat>On-screen Show (4:3)</PresentationFormat>
  <Paragraphs>61</Paragraphs>
  <Slides>26</Slides>
  <Notes>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Calibri</vt:lpstr>
      <vt:lpstr>Arial</vt:lpstr>
      <vt:lpstr>Twinkl</vt:lpstr>
      <vt:lpstr>Office Theme</vt:lpstr>
      <vt:lpstr>PowerPoint Presentation</vt:lpstr>
      <vt:lpstr>What Is a Continent?</vt:lpstr>
      <vt:lpstr>Asia</vt:lpstr>
      <vt:lpstr>Asia</vt:lpstr>
      <vt:lpstr>Asia</vt:lpstr>
      <vt:lpstr>Asia</vt:lpstr>
      <vt:lpstr>Asia</vt:lpstr>
      <vt:lpstr>Asia</vt:lpstr>
      <vt:lpstr>What Is a Landmark?</vt:lpstr>
      <vt:lpstr>What Is a Landmark?</vt:lpstr>
      <vt:lpstr>What Is a Landmark?</vt:lpstr>
      <vt:lpstr>What Is a Landmark?</vt:lpstr>
      <vt:lpstr>What Is a Landmark?</vt:lpstr>
      <vt:lpstr>What Is a Landmark?</vt:lpstr>
      <vt:lpstr>The Great Wall of China</vt:lpstr>
      <vt:lpstr>Burj Khalifa, Dubai</vt:lpstr>
      <vt:lpstr>Petra, Jordan</vt:lpstr>
      <vt:lpstr> Ha Long Bay, Vietnam</vt:lpstr>
      <vt:lpstr>Hagia Sophia Museum, Turkey</vt:lpstr>
      <vt:lpstr>The Taj Mahal, India</vt:lpstr>
      <vt:lpstr>Dead Sea</vt:lpstr>
      <vt:lpstr>Osaka Castle, Japan</vt:lpstr>
      <vt:lpstr>Turtle Rock, Mongolia</vt:lpstr>
      <vt:lpstr>Banaue Rice Terraces, Philippines</vt:lpstr>
      <vt:lpstr>What Can You Remember?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Ruth Ashby</dc:creator>
  <cp:lastModifiedBy>Caroline Robertson</cp:lastModifiedBy>
  <cp:revision>211</cp:revision>
  <dcterms:created xsi:type="dcterms:W3CDTF">2019-12-04T11:32:18Z</dcterms:created>
  <dcterms:modified xsi:type="dcterms:W3CDTF">2020-05-05T12:22:47Z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0x0101001F0F63491781E346BE8FD0BBEB977395</vt:lpwstr>
  </property>
</Properties>
</file>