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6" r:id="rId3"/>
    <p:sldId id="256" r:id="rId4"/>
    <p:sldId id="271" r:id="rId5"/>
    <p:sldId id="265" r:id="rId6"/>
    <p:sldId id="259" r:id="rId7"/>
    <p:sldId id="269" r:id="rId8"/>
    <p:sldId id="273" r:id="rId9"/>
    <p:sldId id="260" r:id="rId10"/>
    <p:sldId id="261" r:id="rId11"/>
    <p:sldId id="262" r:id="rId12"/>
    <p:sldId id="270" r:id="rId13"/>
    <p:sldId id="275" r:id="rId14"/>
    <p:sldId id="277" r:id="rId15"/>
    <p:sldId id="276" r:id="rId16"/>
    <p:sldId id="274" r:id="rId17"/>
    <p:sldId id="267" r:id="rId18"/>
    <p:sldId id="268" r:id="rId19"/>
    <p:sldId id="263" r:id="rId20"/>
    <p:sldId id="264" r:id="rId21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AE6049E-5B79-48B5-A089-E538B8E8090B}">
          <p14:sldIdLst>
            <p14:sldId id="257"/>
            <p14:sldId id="266"/>
            <p14:sldId id="256"/>
            <p14:sldId id="271"/>
            <p14:sldId id="265"/>
            <p14:sldId id="259"/>
            <p14:sldId id="269"/>
            <p14:sldId id="273"/>
            <p14:sldId id="260"/>
            <p14:sldId id="261"/>
            <p14:sldId id="262"/>
            <p14:sldId id="270"/>
            <p14:sldId id="275"/>
            <p14:sldId id="277"/>
            <p14:sldId id="276"/>
            <p14:sldId id="274"/>
          </p14:sldIdLst>
        </p14:section>
        <p14:section name="Other Examples" id="{A964D607-B9B6-45AC-BD56-F00280757F47}">
          <p14:sldIdLst>
            <p14:sldId id="267"/>
            <p14:sldId id="268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81D57-B78F-4B74-883C-5EEB1CDD525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001CE41-C5F0-4253-8C22-750750ED2CBC}">
      <dgm:prSet phldrT="[Text]" phldr="0"/>
      <dgm:spPr/>
      <dgm:t>
        <a:bodyPr/>
        <a:lstStyle/>
        <a:p>
          <a:r>
            <a:rPr lang="en-GB" b="1" dirty="0"/>
            <a:t>ENTRY</a:t>
          </a:r>
        </a:p>
      </dgm:t>
    </dgm:pt>
    <dgm:pt modelId="{3C361B84-2DB0-4336-AB89-A4092CF0A97D}" type="parTrans" cxnId="{E1C9D23A-5B92-4EF8-BD9F-1DD4E3239931}">
      <dgm:prSet/>
      <dgm:spPr/>
      <dgm:t>
        <a:bodyPr/>
        <a:lstStyle/>
        <a:p>
          <a:endParaRPr lang="en-GB"/>
        </a:p>
      </dgm:t>
    </dgm:pt>
    <dgm:pt modelId="{6A548E85-FD21-4898-9822-80277E05B851}" type="sibTrans" cxnId="{E1C9D23A-5B92-4EF8-BD9F-1DD4E3239931}">
      <dgm:prSet/>
      <dgm:spPr/>
      <dgm:t>
        <a:bodyPr/>
        <a:lstStyle/>
        <a:p>
          <a:endParaRPr lang="en-GB"/>
        </a:p>
      </dgm:t>
    </dgm:pt>
    <dgm:pt modelId="{6CCFDB08-90BF-4C8F-AB62-44F4D3886E51}">
      <dgm:prSet phldrT="[Text]" phldr="0"/>
      <dgm:spPr/>
      <dgm:t>
        <a:bodyPr/>
        <a:lstStyle/>
        <a:p>
          <a:r>
            <a:rPr lang="en-GB" b="1" dirty="0"/>
            <a:t>RETRIEVAL</a:t>
          </a:r>
        </a:p>
      </dgm:t>
    </dgm:pt>
    <dgm:pt modelId="{86C47F24-57EA-4D52-92CC-56AB5BF71061}" type="parTrans" cxnId="{C3C07C87-5667-474C-9930-6A01CBF5337C}">
      <dgm:prSet/>
      <dgm:spPr/>
      <dgm:t>
        <a:bodyPr/>
        <a:lstStyle/>
        <a:p>
          <a:endParaRPr lang="en-GB"/>
        </a:p>
      </dgm:t>
    </dgm:pt>
    <dgm:pt modelId="{FB63DD91-AE88-4489-A02E-B20059366705}" type="sibTrans" cxnId="{C3C07C87-5667-474C-9930-6A01CBF5337C}">
      <dgm:prSet/>
      <dgm:spPr/>
      <dgm:t>
        <a:bodyPr/>
        <a:lstStyle/>
        <a:p>
          <a:endParaRPr lang="en-GB"/>
        </a:p>
      </dgm:t>
    </dgm:pt>
    <dgm:pt modelId="{6BAFCE3E-95DF-43CD-832E-0CA4B03A7534}">
      <dgm:prSet phldrT="[Text]" phldr="0"/>
      <dgm:spPr>
        <a:solidFill>
          <a:srgbClr val="FFC000"/>
        </a:solidFill>
      </dgm:spPr>
      <dgm:t>
        <a:bodyPr/>
        <a:lstStyle/>
        <a:p>
          <a:r>
            <a:rPr lang="en-GB" b="1" dirty="0"/>
            <a:t>TRANSITION</a:t>
          </a:r>
        </a:p>
      </dgm:t>
    </dgm:pt>
    <dgm:pt modelId="{BEB1A85F-8C9B-493F-A968-D8BFBCA8BD45}" type="parTrans" cxnId="{80ADAD15-1576-4990-9C04-2C8448E64339}">
      <dgm:prSet/>
      <dgm:spPr/>
      <dgm:t>
        <a:bodyPr/>
        <a:lstStyle/>
        <a:p>
          <a:endParaRPr lang="en-GB"/>
        </a:p>
      </dgm:t>
    </dgm:pt>
    <dgm:pt modelId="{D43235B8-8AE0-4B62-9CB5-86651B3F4730}" type="sibTrans" cxnId="{80ADAD15-1576-4990-9C04-2C8448E64339}">
      <dgm:prSet/>
      <dgm:spPr/>
      <dgm:t>
        <a:bodyPr/>
        <a:lstStyle/>
        <a:p>
          <a:endParaRPr lang="en-GB"/>
        </a:p>
      </dgm:t>
    </dgm:pt>
    <dgm:pt modelId="{4C30A039-1F67-40D6-B405-81A9E664FC13}">
      <dgm:prSet/>
      <dgm:spPr/>
      <dgm:t>
        <a:bodyPr/>
        <a:lstStyle/>
        <a:p>
          <a:r>
            <a:rPr lang="en-GB" b="1" dirty="0"/>
            <a:t>CIRCULATION</a:t>
          </a:r>
        </a:p>
      </dgm:t>
    </dgm:pt>
    <dgm:pt modelId="{1A17D0FC-1B34-4CF1-9CD2-D9DB20E4CD23}" type="parTrans" cxnId="{2DFB400E-E0C9-40F2-A4CF-397B7BDBCED1}">
      <dgm:prSet/>
      <dgm:spPr/>
      <dgm:t>
        <a:bodyPr/>
        <a:lstStyle/>
        <a:p>
          <a:endParaRPr lang="en-GB"/>
        </a:p>
      </dgm:t>
    </dgm:pt>
    <dgm:pt modelId="{CD19ACA8-D252-4ECB-B9B0-2789F5F238A4}" type="sibTrans" cxnId="{2DFB400E-E0C9-40F2-A4CF-397B7BDBCED1}">
      <dgm:prSet/>
      <dgm:spPr/>
      <dgm:t>
        <a:bodyPr/>
        <a:lstStyle/>
        <a:p>
          <a:endParaRPr lang="en-GB"/>
        </a:p>
      </dgm:t>
    </dgm:pt>
    <dgm:pt modelId="{5D356B9C-7DE0-4DBE-814E-6AEEE72590C8}">
      <dgm:prSet/>
      <dgm:spPr/>
      <dgm:t>
        <a:bodyPr/>
        <a:lstStyle/>
        <a:p>
          <a:r>
            <a:rPr lang="en-GB" b="1" dirty="0"/>
            <a:t>FEEDBACK</a:t>
          </a:r>
        </a:p>
      </dgm:t>
    </dgm:pt>
    <dgm:pt modelId="{DE4B89BD-ACB3-4877-BC7E-6786DAD9E6D5}" type="parTrans" cxnId="{D0FA9680-654B-4958-B683-B8F5E56E4CDC}">
      <dgm:prSet/>
      <dgm:spPr/>
      <dgm:t>
        <a:bodyPr/>
        <a:lstStyle/>
        <a:p>
          <a:endParaRPr lang="en-GB"/>
        </a:p>
      </dgm:t>
    </dgm:pt>
    <dgm:pt modelId="{B45E4D88-C2B4-46E9-831C-802AA479217B}" type="sibTrans" cxnId="{D0FA9680-654B-4958-B683-B8F5E56E4CDC}">
      <dgm:prSet/>
      <dgm:spPr/>
      <dgm:t>
        <a:bodyPr/>
        <a:lstStyle/>
        <a:p>
          <a:endParaRPr lang="en-GB"/>
        </a:p>
      </dgm:t>
    </dgm:pt>
    <dgm:pt modelId="{2CB14734-08A8-44EC-8ACB-E5C79DD11A75}" type="pres">
      <dgm:prSet presAssocID="{CDA81D57-B78F-4B74-883C-5EEB1CDD5250}" presName="Name0" presStyleCnt="0">
        <dgm:presLayoutVars>
          <dgm:dir/>
          <dgm:resizeHandles val="exact"/>
        </dgm:presLayoutVars>
      </dgm:prSet>
      <dgm:spPr/>
    </dgm:pt>
    <dgm:pt modelId="{F55DBDAB-9EF3-414F-AF3C-1460CAF78150}" type="pres">
      <dgm:prSet presAssocID="{E001CE41-C5F0-4253-8C22-750750ED2CBC}" presName="node" presStyleLbl="node1" presStyleIdx="0" presStyleCnt="5">
        <dgm:presLayoutVars>
          <dgm:bulletEnabled val="1"/>
        </dgm:presLayoutVars>
      </dgm:prSet>
      <dgm:spPr/>
    </dgm:pt>
    <dgm:pt modelId="{F4B6F834-F9C0-4C67-8E85-A3EB4C2FBFB1}" type="pres">
      <dgm:prSet presAssocID="{6A548E85-FD21-4898-9822-80277E05B851}" presName="sibTrans" presStyleLbl="sibTrans2D1" presStyleIdx="0" presStyleCnt="4"/>
      <dgm:spPr/>
    </dgm:pt>
    <dgm:pt modelId="{230F2A6D-5CBF-4070-A7EF-6159EE20FF15}" type="pres">
      <dgm:prSet presAssocID="{6A548E85-FD21-4898-9822-80277E05B851}" presName="connectorText" presStyleLbl="sibTrans2D1" presStyleIdx="0" presStyleCnt="4"/>
      <dgm:spPr/>
    </dgm:pt>
    <dgm:pt modelId="{B8CD9014-5030-40ED-82A1-F7DB39514D7B}" type="pres">
      <dgm:prSet presAssocID="{6CCFDB08-90BF-4C8F-AB62-44F4D3886E51}" presName="node" presStyleLbl="node1" presStyleIdx="1" presStyleCnt="5">
        <dgm:presLayoutVars>
          <dgm:bulletEnabled val="1"/>
        </dgm:presLayoutVars>
      </dgm:prSet>
      <dgm:spPr/>
    </dgm:pt>
    <dgm:pt modelId="{01E953EE-2283-470E-9DFA-84D863D7523E}" type="pres">
      <dgm:prSet presAssocID="{FB63DD91-AE88-4489-A02E-B20059366705}" presName="sibTrans" presStyleLbl="sibTrans2D1" presStyleIdx="1" presStyleCnt="4"/>
      <dgm:spPr/>
    </dgm:pt>
    <dgm:pt modelId="{1EADA2B8-4A1E-4DB2-90C0-E36F46984EE8}" type="pres">
      <dgm:prSet presAssocID="{FB63DD91-AE88-4489-A02E-B20059366705}" presName="connectorText" presStyleLbl="sibTrans2D1" presStyleIdx="1" presStyleCnt="4"/>
      <dgm:spPr/>
    </dgm:pt>
    <dgm:pt modelId="{4E7E010E-ACA3-43A0-A839-67EE6B155352}" type="pres">
      <dgm:prSet presAssocID="{4C30A039-1F67-40D6-B405-81A9E664FC13}" presName="node" presStyleLbl="node1" presStyleIdx="2" presStyleCnt="5">
        <dgm:presLayoutVars>
          <dgm:bulletEnabled val="1"/>
        </dgm:presLayoutVars>
      </dgm:prSet>
      <dgm:spPr/>
    </dgm:pt>
    <dgm:pt modelId="{7F2897E4-BC50-4892-BE0E-3DB216914B86}" type="pres">
      <dgm:prSet presAssocID="{CD19ACA8-D252-4ECB-B9B0-2789F5F238A4}" presName="sibTrans" presStyleLbl="sibTrans2D1" presStyleIdx="2" presStyleCnt="4"/>
      <dgm:spPr/>
    </dgm:pt>
    <dgm:pt modelId="{4A439E65-4159-423E-B9FF-2EFAED67155B}" type="pres">
      <dgm:prSet presAssocID="{CD19ACA8-D252-4ECB-B9B0-2789F5F238A4}" presName="connectorText" presStyleLbl="sibTrans2D1" presStyleIdx="2" presStyleCnt="4"/>
      <dgm:spPr/>
    </dgm:pt>
    <dgm:pt modelId="{04378A26-C5E4-4441-ADC6-CD5E62CCFFDE}" type="pres">
      <dgm:prSet presAssocID="{5D356B9C-7DE0-4DBE-814E-6AEEE72590C8}" presName="node" presStyleLbl="node1" presStyleIdx="3" presStyleCnt="5">
        <dgm:presLayoutVars>
          <dgm:bulletEnabled val="1"/>
        </dgm:presLayoutVars>
      </dgm:prSet>
      <dgm:spPr/>
    </dgm:pt>
    <dgm:pt modelId="{C6AB2DB3-36F2-4095-B419-58AA583B8E15}" type="pres">
      <dgm:prSet presAssocID="{B45E4D88-C2B4-46E9-831C-802AA479217B}" presName="sibTrans" presStyleLbl="sibTrans2D1" presStyleIdx="3" presStyleCnt="4"/>
      <dgm:spPr/>
    </dgm:pt>
    <dgm:pt modelId="{B877751C-0FCC-4931-B9FC-E529A431A6B1}" type="pres">
      <dgm:prSet presAssocID="{B45E4D88-C2B4-46E9-831C-802AA479217B}" presName="connectorText" presStyleLbl="sibTrans2D1" presStyleIdx="3" presStyleCnt="4"/>
      <dgm:spPr/>
    </dgm:pt>
    <dgm:pt modelId="{7AF2EB01-FA7C-44CB-B69D-9823B2495912}" type="pres">
      <dgm:prSet presAssocID="{6BAFCE3E-95DF-43CD-832E-0CA4B03A7534}" presName="node" presStyleLbl="node1" presStyleIdx="4" presStyleCnt="5">
        <dgm:presLayoutVars>
          <dgm:bulletEnabled val="1"/>
        </dgm:presLayoutVars>
      </dgm:prSet>
      <dgm:spPr/>
    </dgm:pt>
  </dgm:ptLst>
  <dgm:cxnLst>
    <dgm:cxn modelId="{0C666207-CE20-4A3C-9FBA-292DDB9BF19A}" type="presOf" srcId="{FB63DD91-AE88-4489-A02E-B20059366705}" destId="{1EADA2B8-4A1E-4DB2-90C0-E36F46984EE8}" srcOrd="1" destOrd="0" presId="urn:microsoft.com/office/officeart/2005/8/layout/process1"/>
    <dgm:cxn modelId="{5E08D40B-4AE5-4F9D-BC94-8DDD9B1EEFE4}" type="presOf" srcId="{5D356B9C-7DE0-4DBE-814E-6AEEE72590C8}" destId="{04378A26-C5E4-4441-ADC6-CD5E62CCFFDE}" srcOrd="0" destOrd="0" presId="urn:microsoft.com/office/officeart/2005/8/layout/process1"/>
    <dgm:cxn modelId="{2DFB400E-E0C9-40F2-A4CF-397B7BDBCED1}" srcId="{CDA81D57-B78F-4B74-883C-5EEB1CDD5250}" destId="{4C30A039-1F67-40D6-B405-81A9E664FC13}" srcOrd="2" destOrd="0" parTransId="{1A17D0FC-1B34-4CF1-9CD2-D9DB20E4CD23}" sibTransId="{CD19ACA8-D252-4ECB-B9B0-2789F5F238A4}"/>
    <dgm:cxn modelId="{80ADAD15-1576-4990-9C04-2C8448E64339}" srcId="{CDA81D57-B78F-4B74-883C-5EEB1CDD5250}" destId="{6BAFCE3E-95DF-43CD-832E-0CA4B03A7534}" srcOrd="4" destOrd="0" parTransId="{BEB1A85F-8C9B-493F-A968-D8BFBCA8BD45}" sibTransId="{D43235B8-8AE0-4B62-9CB5-86651B3F4730}"/>
    <dgm:cxn modelId="{C4C4D11F-F061-4724-B863-3E016AA280EB}" type="presOf" srcId="{E001CE41-C5F0-4253-8C22-750750ED2CBC}" destId="{F55DBDAB-9EF3-414F-AF3C-1460CAF78150}" srcOrd="0" destOrd="0" presId="urn:microsoft.com/office/officeart/2005/8/layout/process1"/>
    <dgm:cxn modelId="{E1C9D23A-5B92-4EF8-BD9F-1DD4E3239931}" srcId="{CDA81D57-B78F-4B74-883C-5EEB1CDD5250}" destId="{E001CE41-C5F0-4253-8C22-750750ED2CBC}" srcOrd="0" destOrd="0" parTransId="{3C361B84-2DB0-4336-AB89-A4092CF0A97D}" sibTransId="{6A548E85-FD21-4898-9822-80277E05B851}"/>
    <dgm:cxn modelId="{EB6AFD42-37D8-4D05-B5E7-8712D2878013}" type="presOf" srcId="{FB63DD91-AE88-4489-A02E-B20059366705}" destId="{01E953EE-2283-470E-9DFA-84D863D7523E}" srcOrd="0" destOrd="0" presId="urn:microsoft.com/office/officeart/2005/8/layout/process1"/>
    <dgm:cxn modelId="{6D6D8A6B-D77D-4809-B775-7E3C76B10361}" type="presOf" srcId="{CDA81D57-B78F-4B74-883C-5EEB1CDD5250}" destId="{2CB14734-08A8-44EC-8ACB-E5C79DD11A75}" srcOrd="0" destOrd="0" presId="urn:microsoft.com/office/officeart/2005/8/layout/process1"/>
    <dgm:cxn modelId="{0B459B77-6D95-4F6A-AC14-A9B18FAF4CD2}" type="presOf" srcId="{6A548E85-FD21-4898-9822-80277E05B851}" destId="{F4B6F834-F9C0-4C67-8E85-A3EB4C2FBFB1}" srcOrd="0" destOrd="0" presId="urn:microsoft.com/office/officeart/2005/8/layout/process1"/>
    <dgm:cxn modelId="{CFF4287B-0B0D-44FB-908E-8E65456C9805}" type="presOf" srcId="{6A548E85-FD21-4898-9822-80277E05B851}" destId="{230F2A6D-5CBF-4070-A7EF-6159EE20FF15}" srcOrd="1" destOrd="0" presId="urn:microsoft.com/office/officeart/2005/8/layout/process1"/>
    <dgm:cxn modelId="{D0FA9680-654B-4958-B683-B8F5E56E4CDC}" srcId="{CDA81D57-B78F-4B74-883C-5EEB1CDD5250}" destId="{5D356B9C-7DE0-4DBE-814E-6AEEE72590C8}" srcOrd="3" destOrd="0" parTransId="{DE4B89BD-ACB3-4877-BC7E-6786DAD9E6D5}" sibTransId="{B45E4D88-C2B4-46E9-831C-802AA479217B}"/>
    <dgm:cxn modelId="{C3C07C87-5667-474C-9930-6A01CBF5337C}" srcId="{CDA81D57-B78F-4B74-883C-5EEB1CDD5250}" destId="{6CCFDB08-90BF-4C8F-AB62-44F4D3886E51}" srcOrd="1" destOrd="0" parTransId="{86C47F24-57EA-4D52-92CC-56AB5BF71061}" sibTransId="{FB63DD91-AE88-4489-A02E-B20059366705}"/>
    <dgm:cxn modelId="{0FF4B295-8FFF-412D-A66D-A93D670DA71C}" type="presOf" srcId="{6BAFCE3E-95DF-43CD-832E-0CA4B03A7534}" destId="{7AF2EB01-FA7C-44CB-B69D-9823B2495912}" srcOrd="0" destOrd="0" presId="urn:microsoft.com/office/officeart/2005/8/layout/process1"/>
    <dgm:cxn modelId="{DDF84299-2EAE-469B-B965-0ABEE738B091}" type="presOf" srcId="{CD19ACA8-D252-4ECB-B9B0-2789F5F238A4}" destId="{7F2897E4-BC50-4892-BE0E-3DB216914B86}" srcOrd="0" destOrd="0" presId="urn:microsoft.com/office/officeart/2005/8/layout/process1"/>
    <dgm:cxn modelId="{A641529A-115B-4307-BB5D-BAA6B07288B3}" type="presOf" srcId="{4C30A039-1F67-40D6-B405-81A9E664FC13}" destId="{4E7E010E-ACA3-43A0-A839-67EE6B155352}" srcOrd="0" destOrd="0" presId="urn:microsoft.com/office/officeart/2005/8/layout/process1"/>
    <dgm:cxn modelId="{E4E7B2A3-F9F2-4132-A031-4832DA930619}" type="presOf" srcId="{6CCFDB08-90BF-4C8F-AB62-44F4D3886E51}" destId="{B8CD9014-5030-40ED-82A1-F7DB39514D7B}" srcOrd="0" destOrd="0" presId="urn:microsoft.com/office/officeart/2005/8/layout/process1"/>
    <dgm:cxn modelId="{5C8F9FCF-0531-4BEE-9C7E-CBED1E0F9254}" type="presOf" srcId="{B45E4D88-C2B4-46E9-831C-802AA479217B}" destId="{C6AB2DB3-36F2-4095-B419-58AA583B8E15}" srcOrd="0" destOrd="0" presId="urn:microsoft.com/office/officeart/2005/8/layout/process1"/>
    <dgm:cxn modelId="{E799A7D7-8A3A-4484-9098-25F0371BB9C5}" type="presOf" srcId="{B45E4D88-C2B4-46E9-831C-802AA479217B}" destId="{B877751C-0FCC-4931-B9FC-E529A431A6B1}" srcOrd="1" destOrd="0" presId="urn:microsoft.com/office/officeart/2005/8/layout/process1"/>
    <dgm:cxn modelId="{8231A5EE-E06E-4682-9629-0B96961CEEE6}" type="presOf" srcId="{CD19ACA8-D252-4ECB-B9B0-2789F5F238A4}" destId="{4A439E65-4159-423E-B9FF-2EFAED67155B}" srcOrd="1" destOrd="0" presId="urn:microsoft.com/office/officeart/2005/8/layout/process1"/>
    <dgm:cxn modelId="{23B4337E-B7D0-4999-9DEA-B31502050455}" type="presParOf" srcId="{2CB14734-08A8-44EC-8ACB-E5C79DD11A75}" destId="{F55DBDAB-9EF3-414F-AF3C-1460CAF78150}" srcOrd="0" destOrd="0" presId="urn:microsoft.com/office/officeart/2005/8/layout/process1"/>
    <dgm:cxn modelId="{DE89DAD6-581D-4677-8290-3561C6E4134C}" type="presParOf" srcId="{2CB14734-08A8-44EC-8ACB-E5C79DD11A75}" destId="{F4B6F834-F9C0-4C67-8E85-A3EB4C2FBFB1}" srcOrd="1" destOrd="0" presId="urn:microsoft.com/office/officeart/2005/8/layout/process1"/>
    <dgm:cxn modelId="{79BF98BF-607E-4534-8CF4-43FAE16AE909}" type="presParOf" srcId="{F4B6F834-F9C0-4C67-8E85-A3EB4C2FBFB1}" destId="{230F2A6D-5CBF-4070-A7EF-6159EE20FF15}" srcOrd="0" destOrd="0" presId="urn:microsoft.com/office/officeart/2005/8/layout/process1"/>
    <dgm:cxn modelId="{F18D2CA7-DE1F-47D5-BE48-5BFD3F2F3C7B}" type="presParOf" srcId="{2CB14734-08A8-44EC-8ACB-E5C79DD11A75}" destId="{B8CD9014-5030-40ED-82A1-F7DB39514D7B}" srcOrd="2" destOrd="0" presId="urn:microsoft.com/office/officeart/2005/8/layout/process1"/>
    <dgm:cxn modelId="{0B5EA3E4-EDF1-471B-AB8B-EFB8C89A0C4D}" type="presParOf" srcId="{2CB14734-08A8-44EC-8ACB-E5C79DD11A75}" destId="{01E953EE-2283-470E-9DFA-84D863D7523E}" srcOrd="3" destOrd="0" presId="urn:microsoft.com/office/officeart/2005/8/layout/process1"/>
    <dgm:cxn modelId="{6B77DF18-4B92-4CA2-BBF4-345C0A58CD3D}" type="presParOf" srcId="{01E953EE-2283-470E-9DFA-84D863D7523E}" destId="{1EADA2B8-4A1E-4DB2-90C0-E36F46984EE8}" srcOrd="0" destOrd="0" presId="urn:microsoft.com/office/officeart/2005/8/layout/process1"/>
    <dgm:cxn modelId="{BC8A17A5-9CD9-411A-8A38-716DAE3A2940}" type="presParOf" srcId="{2CB14734-08A8-44EC-8ACB-E5C79DD11A75}" destId="{4E7E010E-ACA3-43A0-A839-67EE6B155352}" srcOrd="4" destOrd="0" presId="urn:microsoft.com/office/officeart/2005/8/layout/process1"/>
    <dgm:cxn modelId="{696BD5A3-3398-4163-AC04-EC3D9D57E276}" type="presParOf" srcId="{2CB14734-08A8-44EC-8ACB-E5C79DD11A75}" destId="{7F2897E4-BC50-4892-BE0E-3DB216914B86}" srcOrd="5" destOrd="0" presId="urn:microsoft.com/office/officeart/2005/8/layout/process1"/>
    <dgm:cxn modelId="{45F20AF4-D283-40CE-B6EF-759CFC18A7DA}" type="presParOf" srcId="{7F2897E4-BC50-4892-BE0E-3DB216914B86}" destId="{4A439E65-4159-423E-B9FF-2EFAED67155B}" srcOrd="0" destOrd="0" presId="urn:microsoft.com/office/officeart/2005/8/layout/process1"/>
    <dgm:cxn modelId="{B2E5FF03-C146-474C-BD02-2FCB79BEE95D}" type="presParOf" srcId="{2CB14734-08A8-44EC-8ACB-E5C79DD11A75}" destId="{04378A26-C5E4-4441-ADC6-CD5E62CCFFDE}" srcOrd="6" destOrd="0" presId="urn:microsoft.com/office/officeart/2005/8/layout/process1"/>
    <dgm:cxn modelId="{27FE78DD-C5A1-4646-BFF1-0A2496D3B37A}" type="presParOf" srcId="{2CB14734-08A8-44EC-8ACB-E5C79DD11A75}" destId="{C6AB2DB3-36F2-4095-B419-58AA583B8E15}" srcOrd="7" destOrd="0" presId="urn:microsoft.com/office/officeart/2005/8/layout/process1"/>
    <dgm:cxn modelId="{FF5B8964-85AA-424B-A9CB-6C5B61A6FE28}" type="presParOf" srcId="{C6AB2DB3-36F2-4095-B419-58AA583B8E15}" destId="{B877751C-0FCC-4931-B9FC-E529A431A6B1}" srcOrd="0" destOrd="0" presId="urn:microsoft.com/office/officeart/2005/8/layout/process1"/>
    <dgm:cxn modelId="{4C207E6A-12C8-4B57-AB04-94E33485011D}" type="presParOf" srcId="{2CB14734-08A8-44EC-8ACB-E5C79DD11A75}" destId="{7AF2EB01-FA7C-44CB-B69D-9823B249591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81D57-B78F-4B74-883C-5EEB1CDD525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001CE41-C5F0-4253-8C22-750750ED2CBC}">
      <dgm:prSet phldrT="[Text]" phldr="0"/>
      <dgm:spPr/>
      <dgm:t>
        <a:bodyPr/>
        <a:lstStyle/>
        <a:p>
          <a:endParaRPr lang="en-GB" b="1" dirty="0"/>
        </a:p>
      </dgm:t>
    </dgm:pt>
    <dgm:pt modelId="{3C361B84-2DB0-4336-AB89-A4092CF0A97D}" type="parTrans" cxnId="{E1C9D23A-5B92-4EF8-BD9F-1DD4E3239931}">
      <dgm:prSet/>
      <dgm:spPr/>
      <dgm:t>
        <a:bodyPr/>
        <a:lstStyle/>
        <a:p>
          <a:endParaRPr lang="en-GB"/>
        </a:p>
      </dgm:t>
    </dgm:pt>
    <dgm:pt modelId="{6A548E85-FD21-4898-9822-80277E05B851}" type="sibTrans" cxnId="{E1C9D23A-5B92-4EF8-BD9F-1DD4E3239931}">
      <dgm:prSet/>
      <dgm:spPr/>
      <dgm:t>
        <a:bodyPr/>
        <a:lstStyle/>
        <a:p>
          <a:endParaRPr lang="en-GB"/>
        </a:p>
      </dgm:t>
    </dgm:pt>
    <dgm:pt modelId="{6CCFDB08-90BF-4C8F-AB62-44F4D3886E51}">
      <dgm:prSet phldrT="[Text]" phldr="0"/>
      <dgm:spPr/>
      <dgm:t>
        <a:bodyPr/>
        <a:lstStyle/>
        <a:p>
          <a:endParaRPr lang="en-GB" b="1" dirty="0"/>
        </a:p>
      </dgm:t>
    </dgm:pt>
    <dgm:pt modelId="{86C47F24-57EA-4D52-92CC-56AB5BF71061}" type="parTrans" cxnId="{C3C07C87-5667-474C-9930-6A01CBF5337C}">
      <dgm:prSet/>
      <dgm:spPr/>
      <dgm:t>
        <a:bodyPr/>
        <a:lstStyle/>
        <a:p>
          <a:endParaRPr lang="en-GB"/>
        </a:p>
      </dgm:t>
    </dgm:pt>
    <dgm:pt modelId="{FB63DD91-AE88-4489-A02E-B20059366705}" type="sibTrans" cxnId="{C3C07C87-5667-474C-9930-6A01CBF5337C}">
      <dgm:prSet/>
      <dgm:spPr/>
      <dgm:t>
        <a:bodyPr/>
        <a:lstStyle/>
        <a:p>
          <a:endParaRPr lang="en-GB"/>
        </a:p>
      </dgm:t>
    </dgm:pt>
    <dgm:pt modelId="{6BAFCE3E-95DF-43CD-832E-0CA4B03A7534}">
      <dgm:prSet phldrT="[Text]" phldr="0"/>
      <dgm:spPr>
        <a:solidFill>
          <a:srgbClr val="FFC000"/>
        </a:solidFill>
      </dgm:spPr>
      <dgm:t>
        <a:bodyPr/>
        <a:lstStyle/>
        <a:p>
          <a:endParaRPr lang="en-GB" b="1" dirty="0"/>
        </a:p>
      </dgm:t>
    </dgm:pt>
    <dgm:pt modelId="{BEB1A85F-8C9B-493F-A968-D8BFBCA8BD45}" type="parTrans" cxnId="{80ADAD15-1576-4990-9C04-2C8448E64339}">
      <dgm:prSet/>
      <dgm:spPr/>
      <dgm:t>
        <a:bodyPr/>
        <a:lstStyle/>
        <a:p>
          <a:endParaRPr lang="en-GB"/>
        </a:p>
      </dgm:t>
    </dgm:pt>
    <dgm:pt modelId="{D43235B8-8AE0-4B62-9CB5-86651B3F4730}" type="sibTrans" cxnId="{80ADAD15-1576-4990-9C04-2C8448E64339}">
      <dgm:prSet/>
      <dgm:spPr/>
      <dgm:t>
        <a:bodyPr/>
        <a:lstStyle/>
        <a:p>
          <a:endParaRPr lang="en-GB"/>
        </a:p>
      </dgm:t>
    </dgm:pt>
    <dgm:pt modelId="{4C30A039-1F67-40D6-B405-81A9E664FC13}">
      <dgm:prSet/>
      <dgm:spPr/>
      <dgm:t>
        <a:bodyPr/>
        <a:lstStyle/>
        <a:p>
          <a:endParaRPr lang="en-GB" b="1" dirty="0"/>
        </a:p>
      </dgm:t>
    </dgm:pt>
    <dgm:pt modelId="{1A17D0FC-1B34-4CF1-9CD2-D9DB20E4CD23}" type="parTrans" cxnId="{2DFB400E-E0C9-40F2-A4CF-397B7BDBCED1}">
      <dgm:prSet/>
      <dgm:spPr/>
      <dgm:t>
        <a:bodyPr/>
        <a:lstStyle/>
        <a:p>
          <a:endParaRPr lang="en-GB"/>
        </a:p>
      </dgm:t>
    </dgm:pt>
    <dgm:pt modelId="{CD19ACA8-D252-4ECB-B9B0-2789F5F238A4}" type="sibTrans" cxnId="{2DFB400E-E0C9-40F2-A4CF-397B7BDBCED1}">
      <dgm:prSet/>
      <dgm:spPr/>
      <dgm:t>
        <a:bodyPr/>
        <a:lstStyle/>
        <a:p>
          <a:endParaRPr lang="en-GB"/>
        </a:p>
      </dgm:t>
    </dgm:pt>
    <dgm:pt modelId="{5D356B9C-7DE0-4DBE-814E-6AEEE72590C8}">
      <dgm:prSet/>
      <dgm:spPr/>
      <dgm:t>
        <a:bodyPr/>
        <a:lstStyle/>
        <a:p>
          <a:endParaRPr lang="en-GB" b="1" dirty="0"/>
        </a:p>
      </dgm:t>
    </dgm:pt>
    <dgm:pt modelId="{DE4B89BD-ACB3-4877-BC7E-6786DAD9E6D5}" type="parTrans" cxnId="{D0FA9680-654B-4958-B683-B8F5E56E4CDC}">
      <dgm:prSet/>
      <dgm:spPr/>
      <dgm:t>
        <a:bodyPr/>
        <a:lstStyle/>
        <a:p>
          <a:endParaRPr lang="en-GB"/>
        </a:p>
      </dgm:t>
    </dgm:pt>
    <dgm:pt modelId="{B45E4D88-C2B4-46E9-831C-802AA479217B}" type="sibTrans" cxnId="{D0FA9680-654B-4958-B683-B8F5E56E4CDC}">
      <dgm:prSet/>
      <dgm:spPr/>
      <dgm:t>
        <a:bodyPr/>
        <a:lstStyle/>
        <a:p>
          <a:endParaRPr lang="en-GB"/>
        </a:p>
      </dgm:t>
    </dgm:pt>
    <dgm:pt modelId="{2CB14734-08A8-44EC-8ACB-E5C79DD11A75}" type="pres">
      <dgm:prSet presAssocID="{CDA81D57-B78F-4B74-883C-5EEB1CDD5250}" presName="Name0" presStyleCnt="0">
        <dgm:presLayoutVars>
          <dgm:dir/>
          <dgm:resizeHandles val="exact"/>
        </dgm:presLayoutVars>
      </dgm:prSet>
      <dgm:spPr/>
    </dgm:pt>
    <dgm:pt modelId="{F55DBDAB-9EF3-414F-AF3C-1460CAF78150}" type="pres">
      <dgm:prSet presAssocID="{E001CE41-C5F0-4253-8C22-750750ED2CBC}" presName="node" presStyleLbl="node1" presStyleIdx="0" presStyleCnt="5">
        <dgm:presLayoutVars>
          <dgm:bulletEnabled val="1"/>
        </dgm:presLayoutVars>
      </dgm:prSet>
      <dgm:spPr/>
    </dgm:pt>
    <dgm:pt modelId="{F4B6F834-F9C0-4C67-8E85-A3EB4C2FBFB1}" type="pres">
      <dgm:prSet presAssocID="{6A548E85-FD21-4898-9822-80277E05B851}" presName="sibTrans" presStyleLbl="sibTrans2D1" presStyleIdx="0" presStyleCnt="4"/>
      <dgm:spPr/>
    </dgm:pt>
    <dgm:pt modelId="{230F2A6D-5CBF-4070-A7EF-6159EE20FF15}" type="pres">
      <dgm:prSet presAssocID="{6A548E85-FD21-4898-9822-80277E05B851}" presName="connectorText" presStyleLbl="sibTrans2D1" presStyleIdx="0" presStyleCnt="4"/>
      <dgm:spPr/>
    </dgm:pt>
    <dgm:pt modelId="{B8CD9014-5030-40ED-82A1-F7DB39514D7B}" type="pres">
      <dgm:prSet presAssocID="{6CCFDB08-90BF-4C8F-AB62-44F4D3886E51}" presName="node" presStyleLbl="node1" presStyleIdx="1" presStyleCnt="5">
        <dgm:presLayoutVars>
          <dgm:bulletEnabled val="1"/>
        </dgm:presLayoutVars>
      </dgm:prSet>
      <dgm:spPr/>
    </dgm:pt>
    <dgm:pt modelId="{01E953EE-2283-470E-9DFA-84D863D7523E}" type="pres">
      <dgm:prSet presAssocID="{FB63DD91-AE88-4489-A02E-B20059366705}" presName="sibTrans" presStyleLbl="sibTrans2D1" presStyleIdx="1" presStyleCnt="4"/>
      <dgm:spPr/>
    </dgm:pt>
    <dgm:pt modelId="{1EADA2B8-4A1E-4DB2-90C0-E36F46984EE8}" type="pres">
      <dgm:prSet presAssocID="{FB63DD91-AE88-4489-A02E-B20059366705}" presName="connectorText" presStyleLbl="sibTrans2D1" presStyleIdx="1" presStyleCnt="4"/>
      <dgm:spPr/>
    </dgm:pt>
    <dgm:pt modelId="{4E7E010E-ACA3-43A0-A839-67EE6B155352}" type="pres">
      <dgm:prSet presAssocID="{4C30A039-1F67-40D6-B405-81A9E664FC13}" presName="node" presStyleLbl="node1" presStyleIdx="2" presStyleCnt="5">
        <dgm:presLayoutVars>
          <dgm:bulletEnabled val="1"/>
        </dgm:presLayoutVars>
      </dgm:prSet>
      <dgm:spPr/>
    </dgm:pt>
    <dgm:pt modelId="{7F2897E4-BC50-4892-BE0E-3DB216914B86}" type="pres">
      <dgm:prSet presAssocID="{CD19ACA8-D252-4ECB-B9B0-2789F5F238A4}" presName="sibTrans" presStyleLbl="sibTrans2D1" presStyleIdx="2" presStyleCnt="4"/>
      <dgm:spPr/>
    </dgm:pt>
    <dgm:pt modelId="{4A439E65-4159-423E-B9FF-2EFAED67155B}" type="pres">
      <dgm:prSet presAssocID="{CD19ACA8-D252-4ECB-B9B0-2789F5F238A4}" presName="connectorText" presStyleLbl="sibTrans2D1" presStyleIdx="2" presStyleCnt="4"/>
      <dgm:spPr/>
    </dgm:pt>
    <dgm:pt modelId="{04378A26-C5E4-4441-ADC6-CD5E62CCFFDE}" type="pres">
      <dgm:prSet presAssocID="{5D356B9C-7DE0-4DBE-814E-6AEEE72590C8}" presName="node" presStyleLbl="node1" presStyleIdx="3" presStyleCnt="5">
        <dgm:presLayoutVars>
          <dgm:bulletEnabled val="1"/>
        </dgm:presLayoutVars>
      </dgm:prSet>
      <dgm:spPr/>
    </dgm:pt>
    <dgm:pt modelId="{C6AB2DB3-36F2-4095-B419-58AA583B8E15}" type="pres">
      <dgm:prSet presAssocID="{B45E4D88-C2B4-46E9-831C-802AA479217B}" presName="sibTrans" presStyleLbl="sibTrans2D1" presStyleIdx="3" presStyleCnt="4"/>
      <dgm:spPr/>
    </dgm:pt>
    <dgm:pt modelId="{B877751C-0FCC-4931-B9FC-E529A431A6B1}" type="pres">
      <dgm:prSet presAssocID="{B45E4D88-C2B4-46E9-831C-802AA479217B}" presName="connectorText" presStyleLbl="sibTrans2D1" presStyleIdx="3" presStyleCnt="4"/>
      <dgm:spPr/>
    </dgm:pt>
    <dgm:pt modelId="{7AF2EB01-FA7C-44CB-B69D-9823B2495912}" type="pres">
      <dgm:prSet presAssocID="{6BAFCE3E-95DF-43CD-832E-0CA4B03A7534}" presName="node" presStyleLbl="node1" presStyleIdx="4" presStyleCnt="5">
        <dgm:presLayoutVars>
          <dgm:bulletEnabled val="1"/>
        </dgm:presLayoutVars>
      </dgm:prSet>
      <dgm:spPr/>
    </dgm:pt>
  </dgm:ptLst>
  <dgm:cxnLst>
    <dgm:cxn modelId="{0C666207-CE20-4A3C-9FBA-292DDB9BF19A}" type="presOf" srcId="{FB63DD91-AE88-4489-A02E-B20059366705}" destId="{1EADA2B8-4A1E-4DB2-90C0-E36F46984EE8}" srcOrd="1" destOrd="0" presId="urn:microsoft.com/office/officeart/2005/8/layout/process1"/>
    <dgm:cxn modelId="{5E08D40B-4AE5-4F9D-BC94-8DDD9B1EEFE4}" type="presOf" srcId="{5D356B9C-7DE0-4DBE-814E-6AEEE72590C8}" destId="{04378A26-C5E4-4441-ADC6-CD5E62CCFFDE}" srcOrd="0" destOrd="0" presId="urn:microsoft.com/office/officeart/2005/8/layout/process1"/>
    <dgm:cxn modelId="{2DFB400E-E0C9-40F2-A4CF-397B7BDBCED1}" srcId="{CDA81D57-B78F-4B74-883C-5EEB1CDD5250}" destId="{4C30A039-1F67-40D6-B405-81A9E664FC13}" srcOrd="2" destOrd="0" parTransId="{1A17D0FC-1B34-4CF1-9CD2-D9DB20E4CD23}" sibTransId="{CD19ACA8-D252-4ECB-B9B0-2789F5F238A4}"/>
    <dgm:cxn modelId="{80ADAD15-1576-4990-9C04-2C8448E64339}" srcId="{CDA81D57-B78F-4B74-883C-5EEB1CDD5250}" destId="{6BAFCE3E-95DF-43CD-832E-0CA4B03A7534}" srcOrd="4" destOrd="0" parTransId="{BEB1A85F-8C9B-493F-A968-D8BFBCA8BD45}" sibTransId="{D43235B8-8AE0-4B62-9CB5-86651B3F4730}"/>
    <dgm:cxn modelId="{C4C4D11F-F061-4724-B863-3E016AA280EB}" type="presOf" srcId="{E001CE41-C5F0-4253-8C22-750750ED2CBC}" destId="{F55DBDAB-9EF3-414F-AF3C-1460CAF78150}" srcOrd="0" destOrd="0" presId="urn:microsoft.com/office/officeart/2005/8/layout/process1"/>
    <dgm:cxn modelId="{E1C9D23A-5B92-4EF8-BD9F-1DD4E3239931}" srcId="{CDA81D57-B78F-4B74-883C-5EEB1CDD5250}" destId="{E001CE41-C5F0-4253-8C22-750750ED2CBC}" srcOrd="0" destOrd="0" parTransId="{3C361B84-2DB0-4336-AB89-A4092CF0A97D}" sibTransId="{6A548E85-FD21-4898-9822-80277E05B851}"/>
    <dgm:cxn modelId="{EB6AFD42-37D8-4D05-B5E7-8712D2878013}" type="presOf" srcId="{FB63DD91-AE88-4489-A02E-B20059366705}" destId="{01E953EE-2283-470E-9DFA-84D863D7523E}" srcOrd="0" destOrd="0" presId="urn:microsoft.com/office/officeart/2005/8/layout/process1"/>
    <dgm:cxn modelId="{6D6D8A6B-D77D-4809-B775-7E3C76B10361}" type="presOf" srcId="{CDA81D57-B78F-4B74-883C-5EEB1CDD5250}" destId="{2CB14734-08A8-44EC-8ACB-E5C79DD11A75}" srcOrd="0" destOrd="0" presId="urn:microsoft.com/office/officeart/2005/8/layout/process1"/>
    <dgm:cxn modelId="{0B459B77-6D95-4F6A-AC14-A9B18FAF4CD2}" type="presOf" srcId="{6A548E85-FD21-4898-9822-80277E05B851}" destId="{F4B6F834-F9C0-4C67-8E85-A3EB4C2FBFB1}" srcOrd="0" destOrd="0" presId="urn:microsoft.com/office/officeart/2005/8/layout/process1"/>
    <dgm:cxn modelId="{CFF4287B-0B0D-44FB-908E-8E65456C9805}" type="presOf" srcId="{6A548E85-FD21-4898-9822-80277E05B851}" destId="{230F2A6D-5CBF-4070-A7EF-6159EE20FF15}" srcOrd="1" destOrd="0" presId="urn:microsoft.com/office/officeart/2005/8/layout/process1"/>
    <dgm:cxn modelId="{D0FA9680-654B-4958-B683-B8F5E56E4CDC}" srcId="{CDA81D57-B78F-4B74-883C-5EEB1CDD5250}" destId="{5D356B9C-7DE0-4DBE-814E-6AEEE72590C8}" srcOrd="3" destOrd="0" parTransId="{DE4B89BD-ACB3-4877-BC7E-6786DAD9E6D5}" sibTransId="{B45E4D88-C2B4-46E9-831C-802AA479217B}"/>
    <dgm:cxn modelId="{C3C07C87-5667-474C-9930-6A01CBF5337C}" srcId="{CDA81D57-B78F-4B74-883C-5EEB1CDD5250}" destId="{6CCFDB08-90BF-4C8F-AB62-44F4D3886E51}" srcOrd="1" destOrd="0" parTransId="{86C47F24-57EA-4D52-92CC-56AB5BF71061}" sibTransId="{FB63DD91-AE88-4489-A02E-B20059366705}"/>
    <dgm:cxn modelId="{0FF4B295-8FFF-412D-A66D-A93D670DA71C}" type="presOf" srcId="{6BAFCE3E-95DF-43CD-832E-0CA4B03A7534}" destId="{7AF2EB01-FA7C-44CB-B69D-9823B2495912}" srcOrd="0" destOrd="0" presId="urn:microsoft.com/office/officeart/2005/8/layout/process1"/>
    <dgm:cxn modelId="{DDF84299-2EAE-469B-B965-0ABEE738B091}" type="presOf" srcId="{CD19ACA8-D252-4ECB-B9B0-2789F5F238A4}" destId="{7F2897E4-BC50-4892-BE0E-3DB216914B86}" srcOrd="0" destOrd="0" presId="urn:microsoft.com/office/officeart/2005/8/layout/process1"/>
    <dgm:cxn modelId="{A641529A-115B-4307-BB5D-BAA6B07288B3}" type="presOf" srcId="{4C30A039-1F67-40D6-B405-81A9E664FC13}" destId="{4E7E010E-ACA3-43A0-A839-67EE6B155352}" srcOrd="0" destOrd="0" presId="urn:microsoft.com/office/officeart/2005/8/layout/process1"/>
    <dgm:cxn modelId="{E4E7B2A3-F9F2-4132-A031-4832DA930619}" type="presOf" srcId="{6CCFDB08-90BF-4C8F-AB62-44F4D3886E51}" destId="{B8CD9014-5030-40ED-82A1-F7DB39514D7B}" srcOrd="0" destOrd="0" presId="urn:microsoft.com/office/officeart/2005/8/layout/process1"/>
    <dgm:cxn modelId="{5C8F9FCF-0531-4BEE-9C7E-CBED1E0F9254}" type="presOf" srcId="{B45E4D88-C2B4-46E9-831C-802AA479217B}" destId="{C6AB2DB3-36F2-4095-B419-58AA583B8E15}" srcOrd="0" destOrd="0" presId="urn:microsoft.com/office/officeart/2005/8/layout/process1"/>
    <dgm:cxn modelId="{E799A7D7-8A3A-4484-9098-25F0371BB9C5}" type="presOf" srcId="{B45E4D88-C2B4-46E9-831C-802AA479217B}" destId="{B877751C-0FCC-4931-B9FC-E529A431A6B1}" srcOrd="1" destOrd="0" presId="urn:microsoft.com/office/officeart/2005/8/layout/process1"/>
    <dgm:cxn modelId="{8231A5EE-E06E-4682-9629-0B96961CEEE6}" type="presOf" srcId="{CD19ACA8-D252-4ECB-B9B0-2789F5F238A4}" destId="{4A439E65-4159-423E-B9FF-2EFAED67155B}" srcOrd="1" destOrd="0" presId="urn:microsoft.com/office/officeart/2005/8/layout/process1"/>
    <dgm:cxn modelId="{23B4337E-B7D0-4999-9DEA-B31502050455}" type="presParOf" srcId="{2CB14734-08A8-44EC-8ACB-E5C79DD11A75}" destId="{F55DBDAB-9EF3-414F-AF3C-1460CAF78150}" srcOrd="0" destOrd="0" presId="urn:microsoft.com/office/officeart/2005/8/layout/process1"/>
    <dgm:cxn modelId="{DE89DAD6-581D-4677-8290-3561C6E4134C}" type="presParOf" srcId="{2CB14734-08A8-44EC-8ACB-E5C79DD11A75}" destId="{F4B6F834-F9C0-4C67-8E85-A3EB4C2FBFB1}" srcOrd="1" destOrd="0" presId="urn:microsoft.com/office/officeart/2005/8/layout/process1"/>
    <dgm:cxn modelId="{79BF98BF-607E-4534-8CF4-43FAE16AE909}" type="presParOf" srcId="{F4B6F834-F9C0-4C67-8E85-A3EB4C2FBFB1}" destId="{230F2A6D-5CBF-4070-A7EF-6159EE20FF15}" srcOrd="0" destOrd="0" presId="urn:microsoft.com/office/officeart/2005/8/layout/process1"/>
    <dgm:cxn modelId="{F18D2CA7-DE1F-47D5-BE48-5BFD3F2F3C7B}" type="presParOf" srcId="{2CB14734-08A8-44EC-8ACB-E5C79DD11A75}" destId="{B8CD9014-5030-40ED-82A1-F7DB39514D7B}" srcOrd="2" destOrd="0" presId="urn:microsoft.com/office/officeart/2005/8/layout/process1"/>
    <dgm:cxn modelId="{0B5EA3E4-EDF1-471B-AB8B-EFB8C89A0C4D}" type="presParOf" srcId="{2CB14734-08A8-44EC-8ACB-E5C79DD11A75}" destId="{01E953EE-2283-470E-9DFA-84D863D7523E}" srcOrd="3" destOrd="0" presId="urn:microsoft.com/office/officeart/2005/8/layout/process1"/>
    <dgm:cxn modelId="{6B77DF18-4B92-4CA2-BBF4-345C0A58CD3D}" type="presParOf" srcId="{01E953EE-2283-470E-9DFA-84D863D7523E}" destId="{1EADA2B8-4A1E-4DB2-90C0-E36F46984EE8}" srcOrd="0" destOrd="0" presId="urn:microsoft.com/office/officeart/2005/8/layout/process1"/>
    <dgm:cxn modelId="{BC8A17A5-9CD9-411A-8A38-716DAE3A2940}" type="presParOf" srcId="{2CB14734-08A8-44EC-8ACB-E5C79DD11A75}" destId="{4E7E010E-ACA3-43A0-A839-67EE6B155352}" srcOrd="4" destOrd="0" presId="urn:microsoft.com/office/officeart/2005/8/layout/process1"/>
    <dgm:cxn modelId="{696BD5A3-3398-4163-AC04-EC3D9D57E276}" type="presParOf" srcId="{2CB14734-08A8-44EC-8ACB-E5C79DD11A75}" destId="{7F2897E4-BC50-4892-BE0E-3DB216914B86}" srcOrd="5" destOrd="0" presId="urn:microsoft.com/office/officeart/2005/8/layout/process1"/>
    <dgm:cxn modelId="{45F20AF4-D283-40CE-B6EF-759CFC18A7DA}" type="presParOf" srcId="{7F2897E4-BC50-4892-BE0E-3DB216914B86}" destId="{4A439E65-4159-423E-B9FF-2EFAED67155B}" srcOrd="0" destOrd="0" presId="urn:microsoft.com/office/officeart/2005/8/layout/process1"/>
    <dgm:cxn modelId="{B2E5FF03-C146-474C-BD02-2FCB79BEE95D}" type="presParOf" srcId="{2CB14734-08A8-44EC-8ACB-E5C79DD11A75}" destId="{04378A26-C5E4-4441-ADC6-CD5E62CCFFDE}" srcOrd="6" destOrd="0" presId="urn:microsoft.com/office/officeart/2005/8/layout/process1"/>
    <dgm:cxn modelId="{27FE78DD-C5A1-4646-BFF1-0A2496D3B37A}" type="presParOf" srcId="{2CB14734-08A8-44EC-8ACB-E5C79DD11A75}" destId="{C6AB2DB3-36F2-4095-B419-58AA583B8E15}" srcOrd="7" destOrd="0" presId="urn:microsoft.com/office/officeart/2005/8/layout/process1"/>
    <dgm:cxn modelId="{FF5B8964-85AA-424B-A9CB-6C5B61A6FE28}" type="presParOf" srcId="{C6AB2DB3-36F2-4095-B419-58AA583B8E15}" destId="{B877751C-0FCC-4931-B9FC-E529A431A6B1}" srcOrd="0" destOrd="0" presId="urn:microsoft.com/office/officeart/2005/8/layout/process1"/>
    <dgm:cxn modelId="{4C207E6A-12C8-4B57-AB04-94E33485011D}" type="presParOf" srcId="{2CB14734-08A8-44EC-8ACB-E5C79DD11A75}" destId="{7AF2EB01-FA7C-44CB-B69D-9823B249591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81D57-B78F-4B74-883C-5EEB1CDD525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001CE41-C5F0-4253-8C22-750750ED2CBC}">
      <dgm:prSet phldrT="[Text]" phldr="0"/>
      <dgm:spPr/>
      <dgm:t>
        <a:bodyPr/>
        <a:lstStyle/>
        <a:p>
          <a:r>
            <a:rPr lang="en-GB" b="1" dirty="0"/>
            <a:t>ENTRY</a:t>
          </a:r>
        </a:p>
      </dgm:t>
    </dgm:pt>
    <dgm:pt modelId="{3C361B84-2DB0-4336-AB89-A4092CF0A97D}" type="parTrans" cxnId="{E1C9D23A-5B92-4EF8-BD9F-1DD4E3239931}">
      <dgm:prSet/>
      <dgm:spPr/>
      <dgm:t>
        <a:bodyPr/>
        <a:lstStyle/>
        <a:p>
          <a:endParaRPr lang="en-GB"/>
        </a:p>
      </dgm:t>
    </dgm:pt>
    <dgm:pt modelId="{6A548E85-FD21-4898-9822-80277E05B851}" type="sibTrans" cxnId="{E1C9D23A-5B92-4EF8-BD9F-1DD4E3239931}">
      <dgm:prSet/>
      <dgm:spPr/>
      <dgm:t>
        <a:bodyPr/>
        <a:lstStyle/>
        <a:p>
          <a:endParaRPr lang="en-GB"/>
        </a:p>
      </dgm:t>
    </dgm:pt>
    <dgm:pt modelId="{6CCFDB08-90BF-4C8F-AB62-44F4D3886E51}">
      <dgm:prSet phldrT="[Text]" phldr="0"/>
      <dgm:spPr/>
      <dgm:t>
        <a:bodyPr/>
        <a:lstStyle/>
        <a:p>
          <a:r>
            <a:rPr lang="en-GB" b="1" dirty="0"/>
            <a:t>RETRIEVAL</a:t>
          </a:r>
        </a:p>
      </dgm:t>
    </dgm:pt>
    <dgm:pt modelId="{86C47F24-57EA-4D52-92CC-56AB5BF71061}" type="parTrans" cxnId="{C3C07C87-5667-474C-9930-6A01CBF5337C}">
      <dgm:prSet/>
      <dgm:spPr/>
      <dgm:t>
        <a:bodyPr/>
        <a:lstStyle/>
        <a:p>
          <a:endParaRPr lang="en-GB"/>
        </a:p>
      </dgm:t>
    </dgm:pt>
    <dgm:pt modelId="{FB63DD91-AE88-4489-A02E-B20059366705}" type="sibTrans" cxnId="{C3C07C87-5667-474C-9930-6A01CBF5337C}">
      <dgm:prSet/>
      <dgm:spPr/>
      <dgm:t>
        <a:bodyPr/>
        <a:lstStyle/>
        <a:p>
          <a:endParaRPr lang="en-GB"/>
        </a:p>
      </dgm:t>
    </dgm:pt>
    <dgm:pt modelId="{6BAFCE3E-95DF-43CD-832E-0CA4B03A7534}">
      <dgm:prSet phldrT="[Text]" phldr="0"/>
      <dgm:spPr>
        <a:solidFill>
          <a:srgbClr val="FFC000"/>
        </a:solidFill>
      </dgm:spPr>
      <dgm:t>
        <a:bodyPr/>
        <a:lstStyle/>
        <a:p>
          <a:r>
            <a:rPr lang="en-GB" b="1" dirty="0"/>
            <a:t>TRANSITION</a:t>
          </a:r>
        </a:p>
      </dgm:t>
    </dgm:pt>
    <dgm:pt modelId="{BEB1A85F-8C9B-493F-A968-D8BFBCA8BD45}" type="parTrans" cxnId="{80ADAD15-1576-4990-9C04-2C8448E64339}">
      <dgm:prSet/>
      <dgm:spPr/>
      <dgm:t>
        <a:bodyPr/>
        <a:lstStyle/>
        <a:p>
          <a:endParaRPr lang="en-GB"/>
        </a:p>
      </dgm:t>
    </dgm:pt>
    <dgm:pt modelId="{D43235B8-8AE0-4B62-9CB5-86651B3F4730}" type="sibTrans" cxnId="{80ADAD15-1576-4990-9C04-2C8448E64339}">
      <dgm:prSet/>
      <dgm:spPr/>
      <dgm:t>
        <a:bodyPr/>
        <a:lstStyle/>
        <a:p>
          <a:endParaRPr lang="en-GB"/>
        </a:p>
      </dgm:t>
    </dgm:pt>
    <dgm:pt modelId="{4C30A039-1F67-40D6-B405-81A9E664FC13}">
      <dgm:prSet/>
      <dgm:spPr/>
      <dgm:t>
        <a:bodyPr/>
        <a:lstStyle/>
        <a:p>
          <a:r>
            <a:rPr lang="en-GB" b="1" dirty="0"/>
            <a:t>CIRCULATION</a:t>
          </a:r>
        </a:p>
      </dgm:t>
    </dgm:pt>
    <dgm:pt modelId="{1A17D0FC-1B34-4CF1-9CD2-D9DB20E4CD23}" type="parTrans" cxnId="{2DFB400E-E0C9-40F2-A4CF-397B7BDBCED1}">
      <dgm:prSet/>
      <dgm:spPr/>
      <dgm:t>
        <a:bodyPr/>
        <a:lstStyle/>
        <a:p>
          <a:endParaRPr lang="en-GB"/>
        </a:p>
      </dgm:t>
    </dgm:pt>
    <dgm:pt modelId="{CD19ACA8-D252-4ECB-B9B0-2789F5F238A4}" type="sibTrans" cxnId="{2DFB400E-E0C9-40F2-A4CF-397B7BDBCED1}">
      <dgm:prSet/>
      <dgm:spPr/>
      <dgm:t>
        <a:bodyPr/>
        <a:lstStyle/>
        <a:p>
          <a:endParaRPr lang="en-GB"/>
        </a:p>
      </dgm:t>
    </dgm:pt>
    <dgm:pt modelId="{5D356B9C-7DE0-4DBE-814E-6AEEE72590C8}">
      <dgm:prSet/>
      <dgm:spPr/>
      <dgm:t>
        <a:bodyPr/>
        <a:lstStyle/>
        <a:p>
          <a:r>
            <a:rPr lang="en-GB" b="1" dirty="0"/>
            <a:t>FEEDBACK</a:t>
          </a:r>
        </a:p>
      </dgm:t>
    </dgm:pt>
    <dgm:pt modelId="{DE4B89BD-ACB3-4877-BC7E-6786DAD9E6D5}" type="parTrans" cxnId="{D0FA9680-654B-4958-B683-B8F5E56E4CDC}">
      <dgm:prSet/>
      <dgm:spPr/>
      <dgm:t>
        <a:bodyPr/>
        <a:lstStyle/>
        <a:p>
          <a:endParaRPr lang="en-GB"/>
        </a:p>
      </dgm:t>
    </dgm:pt>
    <dgm:pt modelId="{B45E4D88-C2B4-46E9-831C-802AA479217B}" type="sibTrans" cxnId="{D0FA9680-654B-4958-B683-B8F5E56E4CDC}">
      <dgm:prSet/>
      <dgm:spPr/>
      <dgm:t>
        <a:bodyPr/>
        <a:lstStyle/>
        <a:p>
          <a:endParaRPr lang="en-GB"/>
        </a:p>
      </dgm:t>
    </dgm:pt>
    <dgm:pt modelId="{2CB14734-08A8-44EC-8ACB-E5C79DD11A75}" type="pres">
      <dgm:prSet presAssocID="{CDA81D57-B78F-4B74-883C-5EEB1CDD5250}" presName="Name0" presStyleCnt="0">
        <dgm:presLayoutVars>
          <dgm:dir/>
          <dgm:resizeHandles val="exact"/>
        </dgm:presLayoutVars>
      </dgm:prSet>
      <dgm:spPr/>
    </dgm:pt>
    <dgm:pt modelId="{F55DBDAB-9EF3-414F-AF3C-1460CAF78150}" type="pres">
      <dgm:prSet presAssocID="{E001CE41-C5F0-4253-8C22-750750ED2CBC}" presName="node" presStyleLbl="node1" presStyleIdx="0" presStyleCnt="5">
        <dgm:presLayoutVars>
          <dgm:bulletEnabled val="1"/>
        </dgm:presLayoutVars>
      </dgm:prSet>
      <dgm:spPr/>
    </dgm:pt>
    <dgm:pt modelId="{F4B6F834-F9C0-4C67-8E85-A3EB4C2FBFB1}" type="pres">
      <dgm:prSet presAssocID="{6A548E85-FD21-4898-9822-80277E05B851}" presName="sibTrans" presStyleLbl="sibTrans2D1" presStyleIdx="0" presStyleCnt="4"/>
      <dgm:spPr/>
    </dgm:pt>
    <dgm:pt modelId="{230F2A6D-5CBF-4070-A7EF-6159EE20FF15}" type="pres">
      <dgm:prSet presAssocID="{6A548E85-FD21-4898-9822-80277E05B851}" presName="connectorText" presStyleLbl="sibTrans2D1" presStyleIdx="0" presStyleCnt="4"/>
      <dgm:spPr/>
    </dgm:pt>
    <dgm:pt modelId="{B8CD9014-5030-40ED-82A1-F7DB39514D7B}" type="pres">
      <dgm:prSet presAssocID="{6CCFDB08-90BF-4C8F-AB62-44F4D3886E51}" presName="node" presStyleLbl="node1" presStyleIdx="1" presStyleCnt="5">
        <dgm:presLayoutVars>
          <dgm:bulletEnabled val="1"/>
        </dgm:presLayoutVars>
      </dgm:prSet>
      <dgm:spPr/>
    </dgm:pt>
    <dgm:pt modelId="{01E953EE-2283-470E-9DFA-84D863D7523E}" type="pres">
      <dgm:prSet presAssocID="{FB63DD91-AE88-4489-A02E-B20059366705}" presName="sibTrans" presStyleLbl="sibTrans2D1" presStyleIdx="1" presStyleCnt="4"/>
      <dgm:spPr/>
    </dgm:pt>
    <dgm:pt modelId="{1EADA2B8-4A1E-4DB2-90C0-E36F46984EE8}" type="pres">
      <dgm:prSet presAssocID="{FB63DD91-AE88-4489-A02E-B20059366705}" presName="connectorText" presStyleLbl="sibTrans2D1" presStyleIdx="1" presStyleCnt="4"/>
      <dgm:spPr/>
    </dgm:pt>
    <dgm:pt modelId="{4E7E010E-ACA3-43A0-A839-67EE6B155352}" type="pres">
      <dgm:prSet presAssocID="{4C30A039-1F67-40D6-B405-81A9E664FC13}" presName="node" presStyleLbl="node1" presStyleIdx="2" presStyleCnt="5">
        <dgm:presLayoutVars>
          <dgm:bulletEnabled val="1"/>
        </dgm:presLayoutVars>
      </dgm:prSet>
      <dgm:spPr/>
    </dgm:pt>
    <dgm:pt modelId="{7F2897E4-BC50-4892-BE0E-3DB216914B86}" type="pres">
      <dgm:prSet presAssocID="{CD19ACA8-D252-4ECB-B9B0-2789F5F238A4}" presName="sibTrans" presStyleLbl="sibTrans2D1" presStyleIdx="2" presStyleCnt="4"/>
      <dgm:spPr/>
    </dgm:pt>
    <dgm:pt modelId="{4A439E65-4159-423E-B9FF-2EFAED67155B}" type="pres">
      <dgm:prSet presAssocID="{CD19ACA8-D252-4ECB-B9B0-2789F5F238A4}" presName="connectorText" presStyleLbl="sibTrans2D1" presStyleIdx="2" presStyleCnt="4"/>
      <dgm:spPr/>
    </dgm:pt>
    <dgm:pt modelId="{04378A26-C5E4-4441-ADC6-CD5E62CCFFDE}" type="pres">
      <dgm:prSet presAssocID="{5D356B9C-7DE0-4DBE-814E-6AEEE72590C8}" presName="node" presStyleLbl="node1" presStyleIdx="3" presStyleCnt="5">
        <dgm:presLayoutVars>
          <dgm:bulletEnabled val="1"/>
        </dgm:presLayoutVars>
      </dgm:prSet>
      <dgm:spPr/>
    </dgm:pt>
    <dgm:pt modelId="{C6AB2DB3-36F2-4095-B419-58AA583B8E15}" type="pres">
      <dgm:prSet presAssocID="{B45E4D88-C2B4-46E9-831C-802AA479217B}" presName="sibTrans" presStyleLbl="sibTrans2D1" presStyleIdx="3" presStyleCnt="4"/>
      <dgm:spPr/>
    </dgm:pt>
    <dgm:pt modelId="{B877751C-0FCC-4931-B9FC-E529A431A6B1}" type="pres">
      <dgm:prSet presAssocID="{B45E4D88-C2B4-46E9-831C-802AA479217B}" presName="connectorText" presStyleLbl="sibTrans2D1" presStyleIdx="3" presStyleCnt="4"/>
      <dgm:spPr/>
    </dgm:pt>
    <dgm:pt modelId="{7AF2EB01-FA7C-44CB-B69D-9823B2495912}" type="pres">
      <dgm:prSet presAssocID="{6BAFCE3E-95DF-43CD-832E-0CA4B03A7534}" presName="node" presStyleLbl="node1" presStyleIdx="4" presStyleCnt="5">
        <dgm:presLayoutVars>
          <dgm:bulletEnabled val="1"/>
        </dgm:presLayoutVars>
      </dgm:prSet>
      <dgm:spPr/>
    </dgm:pt>
  </dgm:ptLst>
  <dgm:cxnLst>
    <dgm:cxn modelId="{0C666207-CE20-4A3C-9FBA-292DDB9BF19A}" type="presOf" srcId="{FB63DD91-AE88-4489-A02E-B20059366705}" destId="{1EADA2B8-4A1E-4DB2-90C0-E36F46984EE8}" srcOrd="1" destOrd="0" presId="urn:microsoft.com/office/officeart/2005/8/layout/process1"/>
    <dgm:cxn modelId="{5E08D40B-4AE5-4F9D-BC94-8DDD9B1EEFE4}" type="presOf" srcId="{5D356B9C-7DE0-4DBE-814E-6AEEE72590C8}" destId="{04378A26-C5E4-4441-ADC6-CD5E62CCFFDE}" srcOrd="0" destOrd="0" presId="urn:microsoft.com/office/officeart/2005/8/layout/process1"/>
    <dgm:cxn modelId="{2DFB400E-E0C9-40F2-A4CF-397B7BDBCED1}" srcId="{CDA81D57-B78F-4B74-883C-5EEB1CDD5250}" destId="{4C30A039-1F67-40D6-B405-81A9E664FC13}" srcOrd="2" destOrd="0" parTransId="{1A17D0FC-1B34-4CF1-9CD2-D9DB20E4CD23}" sibTransId="{CD19ACA8-D252-4ECB-B9B0-2789F5F238A4}"/>
    <dgm:cxn modelId="{80ADAD15-1576-4990-9C04-2C8448E64339}" srcId="{CDA81D57-B78F-4B74-883C-5EEB1CDD5250}" destId="{6BAFCE3E-95DF-43CD-832E-0CA4B03A7534}" srcOrd="4" destOrd="0" parTransId="{BEB1A85F-8C9B-493F-A968-D8BFBCA8BD45}" sibTransId="{D43235B8-8AE0-4B62-9CB5-86651B3F4730}"/>
    <dgm:cxn modelId="{C4C4D11F-F061-4724-B863-3E016AA280EB}" type="presOf" srcId="{E001CE41-C5F0-4253-8C22-750750ED2CBC}" destId="{F55DBDAB-9EF3-414F-AF3C-1460CAF78150}" srcOrd="0" destOrd="0" presId="urn:microsoft.com/office/officeart/2005/8/layout/process1"/>
    <dgm:cxn modelId="{E1C9D23A-5B92-4EF8-BD9F-1DD4E3239931}" srcId="{CDA81D57-B78F-4B74-883C-5EEB1CDD5250}" destId="{E001CE41-C5F0-4253-8C22-750750ED2CBC}" srcOrd="0" destOrd="0" parTransId="{3C361B84-2DB0-4336-AB89-A4092CF0A97D}" sibTransId="{6A548E85-FD21-4898-9822-80277E05B851}"/>
    <dgm:cxn modelId="{EB6AFD42-37D8-4D05-B5E7-8712D2878013}" type="presOf" srcId="{FB63DD91-AE88-4489-A02E-B20059366705}" destId="{01E953EE-2283-470E-9DFA-84D863D7523E}" srcOrd="0" destOrd="0" presId="urn:microsoft.com/office/officeart/2005/8/layout/process1"/>
    <dgm:cxn modelId="{6D6D8A6B-D77D-4809-B775-7E3C76B10361}" type="presOf" srcId="{CDA81D57-B78F-4B74-883C-5EEB1CDD5250}" destId="{2CB14734-08A8-44EC-8ACB-E5C79DD11A75}" srcOrd="0" destOrd="0" presId="urn:microsoft.com/office/officeart/2005/8/layout/process1"/>
    <dgm:cxn modelId="{0B459B77-6D95-4F6A-AC14-A9B18FAF4CD2}" type="presOf" srcId="{6A548E85-FD21-4898-9822-80277E05B851}" destId="{F4B6F834-F9C0-4C67-8E85-A3EB4C2FBFB1}" srcOrd="0" destOrd="0" presId="urn:microsoft.com/office/officeart/2005/8/layout/process1"/>
    <dgm:cxn modelId="{CFF4287B-0B0D-44FB-908E-8E65456C9805}" type="presOf" srcId="{6A548E85-FD21-4898-9822-80277E05B851}" destId="{230F2A6D-5CBF-4070-A7EF-6159EE20FF15}" srcOrd="1" destOrd="0" presId="urn:microsoft.com/office/officeart/2005/8/layout/process1"/>
    <dgm:cxn modelId="{D0FA9680-654B-4958-B683-B8F5E56E4CDC}" srcId="{CDA81D57-B78F-4B74-883C-5EEB1CDD5250}" destId="{5D356B9C-7DE0-4DBE-814E-6AEEE72590C8}" srcOrd="3" destOrd="0" parTransId="{DE4B89BD-ACB3-4877-BC7E-6786DAD9E6D5}" sibTransId="{B45E4D88-C2B4-46E9-831C-802AA479217B}"/>
    <dgm:cxn modelId="{C3C07C87-5667-474C-9930-6A01CBF5337C}" srcId="{CDA81D57-B78F-4B74-883C-5EEB1CDD5250}" destId="{6CCFDB08-90BF-4C8F-AB62-44F4D3886E51}" srcOrd="1" destOrd="0" parTransId="{86C47F24-57EA-4D52-92CC-56AB5BF71061}" sibTransId="{FB63DD91-AE88-4489-A02E-B20059366705}"/>
    <dgm:cxn modelId="{0FF4B295-8FFF-412D-A66D-A93D670DA71C}" type="presOf" srcId="{6BAFCE3E-95DF-43CD-832E-0CA4B03A7534}" destId="{7AF2EB01-FA7C-44CB-B69D-9823B2495912}" srcOrd="0" destOrd="0" presId="urn:microsoft.com/office/officeart/2005/8/layout/process1"/>
    <dgm:cxn modelId="{DDF84299-2EAE-469B-B965-0ABEE738B091}" type="presOf" srcId="{CD19ACA8-D252-4ECB-B9B0-2789F5F238A4}" destId="{7F2897E4-BC50-4892-BE0E-3DB216914B86}" srcOrd="0" destOrd="0" presId="urn:microsoft.com/office/officeart/2005/8/layout/process1"/>
    <dgm:cxn modelId="{A641529A-115B-4307-BB5D-BAA6B07288B3}" type="presOf" srcId="{4C30A039-1F67-40D6-B405-81A9E664FC13}" destId="{4E7E010E-ACA3-43A0-A839-67EE6B155352}" srcOrd="0" destOrd="0" presId="urn:microsoft.com/office/officeart/2005/8/layout/process1"/>
    <dgm:cxn modelId="{E4E7B2A3-F9F2-4132-A031-4832DA930619}" type="presOf" srcId="{6CCFDB08-90BF-4C8F-AB62-44F4D3886E51}" destId="{B8CD9014-5030-40ED-82A1-F7DB39514D7B}" srcOrd="0" destOrd="0" presId="urn:microsoft.com/office/officeart/2005/8/layout/process1"/>
    <dgm:cxn modelId="{5C8F9FCF-0531-4BEE-9C7E-CBED1E0F9254}" type="presOf" srcId="{B45E4D88-C2B4-46E9-831C-802AA479217B}" destId="{C6AB2DB3-36F2-4095-B419-58AA583B8E15}" srcOrd="0" destOrd="0" presId="urn:microsoft.com/office/officeart/2005/8/layout/process1"/>
    <dgm:cxn modelId="{E799A7D7-8A3A-4484-9098-25F0371BB9C5}" type="presOf" srcId="{B45E4D88-C2B4-46E9-831C-802AA479217B}" destId="{B877751C-0FCC-4931-B9FC-E529A431A6B1}" srcOrd="1" destOrd="0" presId="urn:microsoft.com/office/officeart/2005/8/layout/process1"/>
    <dgm:cxn modelId="{8231A5EE-E06E-4682-9629-0B96961CEEE6}" type="presOf" srcId="{CD19ACA8-D252-4ECB-B9B0-2789F5F238A4}" destId="{4A439E65-4159-423E-B9FF-2EFAED67155B}" srcOrd="1" destOrd="0" presId="urn:microsoft.com/office/officeart/2005/8/layout/process1"/>
    <dgm:cxn modelId="{23B4337E-B7D0-4999-9DEA-B31502050455}" type="presParOf" srcId="{2CB14734-08A8-44EC-8ACB-E5C79DD11A75}" destId="{F55DBDAB-9EF3-414F-AF3C-1460CAF78150}" srcOrd="0" destOrd="0" presId="urn:microsoft.com/office/officeart/2005/8/layout/process1"/>
    <dgm:cxn modelId="{DE89DAD6-581D-4677-8290-3561C6E4134C}" type="presParOf" srcId="{2CB14734-08A8-44EC-8ACB-E5C79DD11A75}" destId="{F4B6F834-F9C0-4C67-8E85-A3EB4C2FBFB1}" srcOrd="1" destOrd="0" presId="urn:microsoft.com/office/officeart/2005/8/layout/process1"/>
    <dgm:cxn modelId="{79BF98BF-607E-4534-8CF4-43FAE16AE909}" type="presParOf" srcId="{F4B6F834-F9C0-4C67-8E85-A3EB4C2FBFB1}" destId="{230F2A6D-5CBF-4070-A7EF-6159EE20FF15}" srcOrd="0" destOrd="0" presId="urn:microsoft.com/office/officeart/2005/8/layout/process1"/>
    <dgm:cxn modelId="{F18D2CA7-DE1F-47D5-BE48-5BFD3F2F3C7B}" type="presParOf" srcId="{2CB14734-08A8-44EC-8ACB-E5C79DD11A75}" destId="{B8CD9014-5030-40ED-82A1-F7DB39514D7B}" srcOrd="2" destOrd="0" presId="urn:microsoft.com/office/officeart/2005/8/layout/process1"/>
    <dgm:cxn modelId="{0B5EA3E4-EDF1-471B-AB8B-EFB8C89A0C4D}" type="presParOf" srcId="{2CB14734-08A8-44EC-8ACB-E5C79DD11A75}" destId="{01E953EE-2283-470E-9DFA-84D863D7523E}" srcOrd="3" destOrd="0" presId="urn:microsoft.com/office/officeart/2005/8/layout/process1"/>
    <dgm:cxn modelId="{6B77DF18-4B92-4CA2-BBF4-345C0A58CD3D}" type="presParOf" srcId="{01E953EE-2283-470E-9DFA-84D863D7523E}" destId="{1EADA2B8-4A1E-4DB2-90C0-E36F46984EE8}" srcOrd="0" destOrd="0" presId="urn:microsoft.com/office/officeart/2005/8/layout/process1"/>
    <dgm:cxn modelId="{BC8A17A5-9CD9-411A-8A38-716DAE3A2940}" type="presParOf" srcId="{2CB14734-08A8-44EC-8ACB-E5C79DD11A75}" destId="{4E7E010E-ACA3-43A0-A839-67EE6B155352}" srcOrd="4" destOrd="0" presId="urn:microsoft.com/office/officeart/2005/8/layout/process1"/>
    <dgm:cxn modelId="{696BD5A3-3398-4163-AC04-EC3D9D57E276}" type="presParOf" srcId="{2CB14734-08A8-44EC-8ACB-E5C79DD11A75}" destId="{7F2897E4-BC50-4892-BE0E-3DB216914B86}" srcOrd="5" destOrd="0" presId="urn:microsoft.com/office/officeart/2005/8/layout/process1"/>
    <dgm:cxn modelId="{45F20AF4-D283-40CE-B6EF-759CFC18A7DA}" type="presParOf" srcId="{7F2897E4-BC50-4892-BE0E-3DB216914B86}" destId="{4A439E65-4159-423E-B9FF-2EFAED67155B}" srcOrd="0" destOrd="0" presId="urn:microsoft.com/office/officeart/2005/8/layout/process1"/>
    <dgm:cxn modelId="{B2E5FF03-C146-474C-BD02-2FCB79BEE95D}" type="presParOf" srcId="{2CB14734-08A8-44EC-8ACB-E5C79DD11A75}" destId="{04378A26-C5E4-4441-ADC6-CD5E62CCFFDE}" srcOrd="6" destOrd="0" presId="urn:microsoft.com/office/officeart/2005/8/layout/process1"/>
    <dgm:cxn modelId="{27FE78DD-C5A1-4646-BFF1-0A2496D3B37A}" type="presParOf" srcId="{2CB14734-08A8-44EC-8ACB-E5C79DD11A75}" destId="{C6AB2DB3-36F2-4095-B419-58AA583B8E15}" srcOrd="7" destOrd="0" presId="urn:microsoft.com/office/officeart/2005/8/layout/process1"/>
    <dgm:cxn modelId="{FF5B8964-85AA-424B-A9CB-6C5B61A6FE28}" type="presParOf" srcId="{C6AB2DB3-36F2-4095-B419-58AA583B8E15}" destId="{B877751C-0FCC-4931-B9FC-E529A431A6B1}" srcOrd="0" destOrd="0" presId="urn:microsoft.com/office/officeart/2005/8/layout/process1"/>
    <dgm:cxn modelId="{4C207E6A-12C8-4B57-AB04-94E33485011D}" type="presParOf" srcId="{2CB14734-08A8-44EC-8ACB-E5C79DD11A75}" destId="{7AF2EB01-FA7C-44CB-B69D-9823B249591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DBDAB-9EF3-414F-AF3C-1460CAF78150}">
      <dsp:nvSpPr>
        <dsp:cNvPr id="0" name=""/>
        <dsp:cNvSpPr/>
      </dsp:nvSpPr>
      <dsp:spPr>
        <a:xfrm>
          <a:off x="5272" y="961156"/>
          <a:ext cx="1634470" cy="9806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ENTRY</a:t>
          </a:r>
        </a:p>
      </dsp:txBody>
      <dsp:txXfrm>
        <a:off x="33995" y="989879"/>
        <a:ext cx="1577024" cy="923236"/>
      </dsp:txXfrm>
    </dsp:sp>
    <dsp:sp modelId="{F4B6F834-F9C0-4C67-8E85-A3EB4C2FBFB1}">
      <dsp:nvSpPr>
        <dsp:cNvPr id="0" name=""/>
        <dsp:cNvSpPr/>
      </dsp:nvSpPr>
      <dsp:spPr>
        <a:xfrm>
          <a:off x="1803189" y="12488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803189" y="1329893"/>
        <a:ext cx="242555" cy="243208"/>
      </dsp:txXfrm>
    </dsp:sp>
    <dsp:sp modelId="{B8CD9014-5030-40ED-82A1-F7DB39514D7B}">
      <dsp:nvSpPr>
        <dsp:cNvPr id="0" name=""/>
        <dsp:cNvSpPr/>
      </dsp:nvSpPr>
      <dsp:spPr>
        <a:xfrm>
          <a:off x="2293530" y="961156"/>
          <a:ext cx="1634470" cy="9806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RETRIEVAL</a:t>
          </a:r>
        </a:p>
      </dsp:txBody>
      <dsp:txXfrm>
        <a:off x="2322253" y="989879"/>
        <a:ext cx="1577024" cy="923236"/>
      </dsp:txXfrm>
    </dsp:sp>
    <dsp:sp modelId="{01E953EE-2283-470E-9DFA-84D863D7523E}">
      <dsp:nvSpPr>
        <dsp:cNvPr id="0" name=""/>
        <dsp:cNvSpPr/>
      </dsp:nvSpPr>
      <dsp:spPr>
        <a:xfrm>
          <a:off x="4091447" y="12488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4091447" y="1329893"/>
        <a:ext cx="242555" cy="243208"/>
      </dsp:txXfrm>
    </dsp:sp>
    <dsp:sp modelId="{4E7E010E-ACA3-43A0-A839-67EE6B155352}">
      <dsp:nvSpPr>
        <dsp:cNvPr id="0" name=""/>
        <dsp:cNvSpPr/>
      </dsp:nvSpPr>
      <dsp:spPr>
        <a:xfrm>
          <a:off x="4581788" y="961156"/>
          <a:ext cx="1634470" cy="9806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CIRCULATION</a:t>
          </a:r>
        </a:p>
      </dsp:txBody>
      <dsp:txXfrm>
        <a:off x="4610511" y="989879"/>
        <a:ext cx="1577024" cy="923236"/>
      </dsp:txXfrm>
    </dsp:sp>
    <dsp:sp modelId="{7F2897E4-BC50-4892-BE0E-3DB216914B86}">
      <dsp:nvSpPr>
        <dsp:cNvPr id="0" name=""/>
        <dsp:cNvSpPr/>
      </dsp:nvSpPr>
      <dsp:spPr>
        <a:xfrm>
          <a:off x="6379706" y="12488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6379706" y="1329893"/>
        <a:ext cx="242555" cy="243208"/>
      </dsp:txXfrm>
    </dsp:sp>
    <dsp:sp modelId="{04378A26-C5E4-4441-ADC6-CD5E62CCFFDE}">
      <dsp:nvSpPr>
        <dsp:cNvPr id="0" name=""/>
        <dsp:cNvSpPr/>
      </dsp:nvSpPr>
      <dsp:spPr>
        <a:xfrm>
          <a:off x="6870047" y="961156"/>
          <a:ext cx="1634470" cy="9806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FEEDBACK</a:t>
          </a:r>
        </a:p>
      </dsp:txBody>
      <dsp:txXfrm>
        <a:off x="6898770" y="989879"/>
        <a:ext cx="1577024" cy="923236"/>
      </dsp:txXfrm>
    </dsp:sp>
    <dsp:sp modelId="{C6AB2DB3-36F2-4095-B419-58AA583B8E15}">
      <dsp:nvSpPr>
        <dsp:cNvPr id="0" name=""/>
        <dsp:cNvSpPr/>
      </dsp:nvSpPr>
      <dsp:spPr>
        <a:xfrm>
          <a:off x="8667964" y="12488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667964" y="1329893"/>
        <a:ext cx="242555" cy="243208"/>
      </dsp:txXfrm>
    </dsp:sp>
    <dsp:sp modelId="{7AF2EB01-FA7C-44CB-B69D-9823B2495912}">
      <dsp:nvSpPr>
        <dsp:cNvPr id="0" name=""/>
        <dsp:cNvSpPr/>
      </dsp:nvSpPr>
      <dsp:spPr>
        <a:xfrm>
          <a:off x="9158305" y="961156"/>
          <a:ext cx="1634470" cy="980682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TRANSITION</a:t>
          </a:r>
        </a:p>
      </dsp:txBody>
      <dsp:txXfrm>
        <a:off x="9187028" y="989879"/>
        <a:ext cx="1577024" cy="923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DBDAB-9EF3-414F-AF3C-1460CAF78150}">
      <dsp:nvSpPr>
        <dsp:cNvPr id="0" name=""/>
        <dsp:cNvSpPr/>
      </dsp:nvSpPr>
      <dsp:spPr>
        <a:xfrm>
          <a:off x="5272" y="603056"/>
          <a:ext cx="1634470" cy="9806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b="1" kern="1200" dirty="0"/>
        </a:p>
      </dsp:txBody>
      <dsp:txXfrm>
        <a:off x="33995" y="631779"/>
        <a:ext cx="1577024" cy="923236"/>
      </dsp:txXfrm>
    </dsp:sp>
    <dsp:sp modelId="{F4B6F834-F9C0-4C67-8E85-A3EB4C2FBFB1}">
      <dsp:nvSpPr>
        <dsp:cNvPr id="0" name=""/>
        <dsp:cNvSpPr/>
      </dsp:nvSpPr>
      <dsp:spPr>
        <a:xfrm>
          <a:off x="1803189" y="8907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1803189" y="971793"/>
        <a:ext cx="242555" cy="243208"/>
      </dsp:txXfrm>
    </dsp:sp>
    <dsp:sp modelId="{B8CD9014-5030-40ED-82A1-F7DB39514D7B}">
      <dsp:nvSpPr>
        <dsp:cNvPr id="0" name=""/>
        <dsp:cNvSpPr/>
      </dsp:nvSpPr>
      <dsp:spPr>
        <a:xfrm>
          <a:off x="2293530" y="603056"/>
          <a:ext cx="1634470" cy="9806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b="1" kern="1200" dirty="0"/>
        </a:p>
      </dsp:txBody>
      <dsp:txXfrm>
        <a:off x="2322253" y="631779"/>
        <a:ext cx="1577024" cy="923236"/>
      </dsp:txXfrm>
    </dsp:sp>
    <dsp:sp modelId="{01E953EE-2283-470E-9DFA-84D863D7523E}">
      <dsp:nvSpPr>
        <dsp:cNvPr id="0" name=""/>
        <dsp:cNvSpPr/>
      </dsp:nvSpPr>
      <dsp:spPr>
        <a:xfrm>
          <a:off x="4091447" y="8907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4091447" y="971793"/>
        <a:ext cx="242555" cy="243208"/>
      </dsp:txXfrm>
    </dsp:sp>
    <dsp:sp modelId="{4E7E010E-ACA3-43A0-A839-67EE6B155352}">
      <dsp:nvSpPr>
        <dsp:cNvPr id="0" name=""/>
        <dsp:cNvSpPr/>
      </dsp:nvSpPr>
      <dsp:spPr>
        <a:xfrm>
          <a:off x="4581788" y="603056"/>
          <a:ext cx="1634470" cy="9806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b="1" kern="1200" dirty="0"/>
        </a:p>
      </dsp:txBody>
      <dsp:txXfrm>
        <a:off x="4610511" y="631779"/>
        <a:ext cx="1577024" cy="923236"/>
      </dsp:txXfrm>
    </dsp:sp>
    <dsp:sp modelId="{7F2897E4-BC50-4892-BE0E-3DB216914B86}">
      <dsp:nvSpPr>
        <dsp:cNvPr id="0" name=""/>
        <dsp:cNvSpPr/>
      </dsp:nvSpPr>
      <dsp:spPr>
        <a:xfrm>
          <a:off x="6379706" y="8907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6379706" y="971793"/>
        <a:ext cx="242555" cy="243208"/>
      </dsp:txXfrm>
    </dsp:sp>
    <dsp:sp modelId="{04378A26-C5E4-4441-ADC6-CD5E62CCFFDE}">
      <dsp:nvSpPr>
        <dsp:cNvPr id="0" name=""/>
        <dsp:cNvSpPr/>
      </dsp:nvSpPr>
      <dsp:spPr>
        <a:xfrm>
          <a:off x="6870047" y="603056"/>
          <a:ext cx="1634470" cy="9806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b="1" kern="1200" dirty="0"/>
        </a:p>
      </dsp:txBody>
      <dsp:txXfrm>
        <a:off x="6898770" y="631779"/>
        <a:ext cx="1577024" cy="923236"/>
      </dsp:txXfrm>
    </dsp:sp>
    <dsp:sp modelId="{C6AB2DB3-36F2-4095-B419-58AA583B8E15}">
      <dsp:nvSpPr>
        <dsp:cNvPr id="0" name=""/>
        <dsp:cNvSpPr/>
      </dsp:nvSpPr>
      <dsp:spPr>
        <a:xfrm>
          <a:off x="8667964" y="8907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8667964" y="971793"/>
        <a:ext cx="242555" cy="243208"/>
      </dsp:txXfrm>
    </dsp:sp>
    <dsp:sp modelId="{7AF2EB01-FA7C-44CB-B69D-9823B2495912}">
      <dsp:nvSpPr>
        <dsp:cNvPr id="0" name=""/>
        <dsp:cNvSpPr/>
      </dsp:nvSpPr>
      <dsp:spPr>
        <a:xfrm>
          <a:off x="9158305" y="603056"/>
          <a:ext cx="1634470" cy="980682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b="1" kern="1200" dirty="0"/>
        </a:p>
      </dsp:txBody>
      <dsp:txXfrm>
        <a:off x="9187028" y="631779"/>
        <a:ext cx="1577024" cy="923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DBDAB-9EF3-414F-AF3C-1460CAF78150}">
      <dsp:nvSpPr>
        <dsp:cNvPr id="0" name=""/>
        <dsp:cNvSpPr/>
      </dsp:nvSpPr>
      <dsp:spPr>
        <a:xfrm>
          <a:off x="5272" y="961156"/>
          <a:ext cx="1634470" cy="9806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ENTRY</a:t>
          </a:r>
        </a:p>
      </dsp:txBody>
      <dsp:txXfrm>
        <a:off x="33995" y="989879"/>
        <a:ext cx="1577024" cy="923236"/>
      </dsp:txXfrm>
    </dsp:sp>
    <dsp:sp modelId="{F4B6F834-F9C0-4C67-8E85-A3EB4C2FBFB1}">
      <dsp:nvSpPr>
        <dsp:cNvPr id="0" name=""/>
        <dsp:cNvSpPr/>
      </dsp:nvSpPr>
      <dsp:spPr>
        <a:xfrm>
          <a:off x="1803189" y="12488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803189" y="1329893"/>
        <a:ext cx="242555" cy="243208"/>
      </dsp:txXfrm>
    </dsp:sp>
    <dsp:sp modelId="{B8CD9014-5030-40ED-82A1-F7DB39514D7B}">
      <dsp:nvSpPr>
        <dsp:cNvPr id="0" name=""/>
        <dsp:cNvSpPr/>
      </dsp:nvSpPr>
      <dsp:spPr>
        <a:xfrm>
          <a:off x="2293530" y="961156"/>
          <a:ext cx="1634470" cy="9806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RETRIEVAL</a:t>
          </a:r>
        </a:p>
      </dsp:txBody>
      <dsp:txXfrm>
        <a:off x="2322253" y="989879"/>
        <a:ext cx="1577024" cy="923236"/>
      </dsp:txXfrm>
    </dsp:sp>
    <dsp:sp modelId="{01E953EE-2283-470E-9DFA-84D863D7523E}">
      <dsp:nvSpPr>
        <dsp:cNvPr id="0" name=""/>
        <dsp:cNvSpPr/>
      </dsp:nvSpPr>
      <dsp:spPr>
        <a:xfrm>
          <a:off x="4091447" y="12488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4091447" y="1329893"/>
        <a:ext cx="242555" cy="243208"/>
      </dsp:txXfrm>
    </dsp:sp>
    <dsp:sp modelId="{4E7E010E-ACA3-43A0-A839-67EE6B155352}">
      <dsp:nvSpPr>
        <dsp:cNvPr id="0" name=""/>
        <dsp:cNvSpPr/>
      </dsp:nvSpPr>
      <dsp:spPr>
        <a:xfrm>
          <a:off x="4581788" y="961156"/>
          <a:ext cx="1634470" cy="9806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CIRCULATION</a:t>
          </a:r>
        </a:p>
      </dsp:txBody>
      <dsp:txXfrm>
        <a:off x="4610511" y="989879"/>
        <a:ext cx="1577024" cy="923236"/>
      </dsp:txXfrm>
    </dsp:sp>
    <dsp:sp modelId="{7F2897E4-BC50-4892-BE0E-3DB216914B86}">
      <dsp:nvSpPr>
        <dsp:cNvPr id="0" name=""/>
        <dsp:cNvSpPr/>
      </dsp:nvSpPr>
      <dsp:spPr>
        <a:xfrm>
          <a:off x="6379706" y="12488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6379706" y="1329893"/>
        <a:ext cx="242555" cy="243208"/>
      </dsp:txXfrm>
    </dsp:sp>
    <dsp:sp modelId="{04378A26-C5E4-4441-ADC6-CD5E62CCFFDE}">
      <dsp:nvSpPr>
        <dsp:cNvPr id="0" name=""/>
        <dsp:cNvSpPr/>
      </dsp:nvSpPr>
      <dsp:spPr>
        <a:xfrm>
          <a:off x="6870047" y="961156"/>
          <a:ext cx="1634470" cy="9806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FEEDBACK</a:t>
          </a:r>
        </a:p>
      </dsp:txBody>
      <dsp:txXfrm>
        <a:off x="6898770" y="989879"/>
        <a:ext cx="1577024" cy="923236"/>
      </dsp:txXfrm>
    </dsp:sp>
    <dsp:sp modelId="{C6AB2DB3-36F2-4095-B419-58AA583B8E15}">
      <dsp:nvSpPr>
        <dsp:cNvPr id="0" name=""/>
        <dsp:cNvSpPr/>
      </dsp:nvSpPr>
      <dsp:spPr>
        <a:xfrm>
          <a:off x="8667964" y="1248823"/>
          <a:ext cx="346507" cy="40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667964" y="1329893"/>
        <a:ext cx="242555" cy="243208"/>
      </dsp:txXfrm>
    </dsp:sp>
    <dsp:sp modelId="{7AF2EB01-FA7C-44CB-B69D-9823B2495912}">
      <dsp:nvSpPr>
        <dsp:cNvPr id="0" name=""/>
        <dsp:cNvSpPr/>
      </dsp:nvSpPr>
      <dsp:spPr>
        <a:xfrm>
          <a:off x="9158305" y="961156"/>
          <a:ext cx="1634470" cy="980682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TRANSITION</a:t>
          </a:r>
        </a:p>
      </dsp:txBody>
      <dsp:txXfrm>
        <a:off x="9187028" y="989879"/>
        <a:ext cx="1577024" cy="923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E4744-ECDD-4A7E-B70A-063F8F5D38AA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90602-341A-438B-9939-6D4D3BF29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4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90602-341A-438B-9939-6D4D3BF299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3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90602-341A-438B-9939-6D4D3BF299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4C41-50F9-6846-4073-D5774E765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88533-1C0D-6536-EBB7-EB383764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4C150-19F3-2600-27BA-847E1A92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EADF2-4E04-02F3-6F8B-AFA36516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DBEFA-5BA9-5DBD-C49F-9E4A3814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6BA3-CBC6-D863-F09D-D13F81FCE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7929" y="136525"/>
            <a:ext cx="113174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9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C409-5E32-CFCC-03DA-AF390717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757BD-2530-410F-DC22-F75864B16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47049-9492-E9DE-4587-39DD8D13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97957-AAEA-DF8C-043F-DAB2BE63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27316-68AE-8A39-2B51-23C3E122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2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7D840-DD04-D69B-BDAB-2F79BEA6B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79DC7-0478-E109-0E6C-4B19DF7D4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305A1-7F09-9207-BE6F-48B8D542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DAE8-6A08-25F0-4FA4-74D04CFC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3422A-D3B5-ED2A-F4AD-758F9122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7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CE51-1F85-1607-E0EB-2C6BAA44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CC0C8-3288-288C-F21F-8F5A43E1F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48633-1751-BB52-0570-F76E1B69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4E18-FB99-6C3D-FE2B-57DE46D5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54877-6804-9396-4AFE-38C6D74A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99861-958E-0905-8A0F-8A049DE09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7929" y="136525"/>
            <a:ext cx="113174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7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56AB-64F5-479D-0143-54945F8A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47A59-378B-513D-5D93-F2A351546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400CF-8D7B-2AA9-23DA-411DB4C76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333B-7BE8-0745-66E0-646E3B51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CE240-08C6-ED32-662A-E09253FE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7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96CA-1107-90C2-AB04-7002CADD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9260C-B0DA-3060-3B41-C12747FBA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5E226-CCDC-AF6C-A272-5D9B78FA8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F779C-BBB1-E27F-F7BE-3AE7D63E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7B567-908F-C93E-2C07-B11FAE76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A46FE-3528-276E-37AA-7A3D78FB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B24B3-E23E-69F0-235E-337C4C1F8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7929" y="136525"/>
            <a:ext cx="113174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4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8EE0-C5EC-4A4C-E054-CED9E15A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DF78-8B2C-7F2D-FB3B-1A65F98AB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B3702-419E-6379-31D4-1746E81A8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188F8-1B7C-4EC7-B028-8E1F0D4D4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0B2CE-0667-2090-7A1A-F484F130C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E31F5-8D7F-AF85-70F9-FAFE5B31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47842-1E9C-2036-9DFF-83A4DBF0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10A68-F0AF-84E1-BA95-5344FDAB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53F2C1-59F9-67FF-E0C2-4E3B407BB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7929" y="136525"/>
            <a:ext cx="113174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5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C0FC-D449-3EFA-387A-912BA383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AA259-A1A1-4C15-6876-E2734F77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87469-8A33-9F00-2CAE-319568C6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063E6-EFF4-E90E-EDD8-7E007224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C1E72-49E2-ED40-85AD-CDD28B6F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4C8C3-F34F-8649-A2EA-B6780F3D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3ED6C-CD53-3DEE-C720-4892DED2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F626-7280-AF54-CB8A-871E2E5C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A8C79-9EFB-DD43-F790-8F9ADDC7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9D3EA-C64D-58E6-468E-8E0710E12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213C2-7C3A-F762-5B79-32CC9E03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F03F4-4E96-7DF5-AF70-9677AA6F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1D6A7-D0E7-B40B-F55B-4ACE6C9E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0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5D64-28DA-852D-874A-7DD1AF6F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D6764-74EC-E002-F9BB-952EEFFDB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1A261-82DB-8FC3-5933-CD4B89942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CDE5B-9EDE-474E-7833-12240790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9677F-FDB9-03E9-52E5-502B6A15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88F1E-A128-AE9C-9AE4-F9E9DA1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1261C-4EEE-B107-7BDB-F5461112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1AA38-31A0-ADD2-ADCB-C3901CC0B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9BBAD-F70C-28AC-2302-BE6769E46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6D68D2-F051-4E84-9181-0D50223745F3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7BAB6-0044-899B-7A74-0DFBB9C2E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25DBD-4E93-84D8-0D02-69CDA6580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EBF99-039E-4403-B6BE-791C6090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3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W0bSen8Qjg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mrgordonteacher.wordpress.com/2023/02/19/a-strong-start-to-a-lesson-a-routine-for-setting-the-tone-from-the-outset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96D9A7A-4934-B3A7-035E-E0B2FE2ADD9E}"/>
              </a:ext>
            </a:extLst>
          </p:cNvPr>
          <p:cNvSpPr/>
          <p:nvPr/>
        </p:nvSpPr>
        <p:spPr>
          <a:xfrm>
            <a:off x="3092529" y="1130569"/>
            <a:ext cx="6006942" cy="459686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WHAT DOES A STRONG START TO LEARNING LOOK LIKE IN MY CLASSROOM?</a:t>
            </a:r>
          </a:p>
        </p:txBody>
      </p:sp>
      <p:pic>
        <p:nvPicPr>
          <p:cNvPr id="2" name="Online Media 1" title="5 Minute Timer">
            <a:hlinkClick r:id="" action="ppaction://media"/>
            <a:extLst>
              <a:ext uri="{FF2B5EF4-FFF2-40B4-BE49-F238E27FC236}">
                <a16:creationId xmlns:a16="http://schemas.microsoft.com/office/drawing/2014/main" id="{40C601D0-E946-69B1-9306-D460DC1870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3504" y="194803"/>
            <a:ext cx="2390319" cy="13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26FE5-16D6-D04F-E246-B63021CA8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B13E-1C00-B012-A8D2-3A6A44F1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S2 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F7811-210F-66D4-1B12-828D5F76E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96963"/>
            <a:ext cx="9814561" cy="5479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3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B5E19-EE7A-A784-B730-6B6D7178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937F-DA53-8EC9-1A48-778D3F68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S2 ICT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AB064-859F-EAEA-1880-4AE65EE9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57509"/>
            <a:ext cx="9877426" cy="5289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8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814CD9-C4AA-09EE-B4F1-39360D969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13895"/>
              </p:ext>
            </p:extLst>
          </p:nvPr>
        </p:nvGraphicFramePr>
        <p:xfrm>
          <a:off x="300624" y="274320"/>
          <a:ext cx="10230982" cy="6309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0368">
                  <a:extLst>
                    <a:ext uri="{9D8B030D-6E8A-4147-A177-3AD203B41FA5}">
                      <a16:colId xmlns:a16="http://schemas.microsoft.com/office/drawing/2014/main" val="956820957"/>
                    </a:ext>
                  </a:extLst>
                </a:gridCol>
                <a:gridCol w="7790614">
                  <a:extLst>
                    <a:ext uri="{9D8B030D-6E8A-4147-A177-3AD203B41FA5}">
                      <a16:colId xmlns:a16="http://schemas.microsoft.com/office/drawing/2014/main" val="3358812544"/>
                    </a:ext>
                  </a:extLst>
                </a:gridCol>
              </a:tblGrid>
              <a:tr h="12680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ENTRY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Meeting and greeting pupils at the door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Mobile phones in the tray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Starter task is visible to pupils as they enter with clear instructions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Reinforces high expectations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95791"/>
                  </a:ext>
                </a:extLst>
              </a:tr>
              <a:tr h="95143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RETRIEVAL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Timer starts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Learners completing the starter task which is focused on recalling key terms and concepts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842281"/>
                  </a:ext>
                </a:extLst>
              </a:tr>
              <a:tr h="104847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CIRCULATION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Register is completed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Checking learners are on task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Appropriate praise to learners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95817"/>
                  </a:ext>
                </a:extLst>
              </a:tr>
              <a:tr h="81853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FEEDBACK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Timer stops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Questioning learners about the key terms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52223"/>
                  </a:ext>
                </a:extLst>
              </a:tr>
              <a:tr h="1048474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bg1"/>
                          </a:solidFill>
                        </a:rPr>
                        <a:t>TRANSITION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Sharing the learning intentions with the learners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Sharing the purpose of the learning that is going to take place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519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0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3017-9C69-DDED-98BA-20946A22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Pupil Voice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E1C6ED-24FD-AFA6-3A79-C1F9EC9E6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r="13137"/>
          <a:stretch>
            <a:fillRect/>
          </a:stretch>
        </p:blipFill>
        <p:spPr>
          <a:xfrm>
            <a:off x="4276725" y="301624"/>
            <a:ext cx="6354776" cy="602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D895A9-BA48-5A3B-9283-7C17272066B4}"/>
              </a:ext>
            </a:extLst>
          </p:cNvPr>
          <p:cNvSpPr txBox="1"/>
          <p:nvPr/>
        </p:nvSpPr>
        <p:spPr>
          <a:xfrm>
            <a:off x="838200" y="1652969"/>
            <a:ext cx="3112008" cy="397031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Do you enjoy starter tasks like this?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Do you feel a strong start to learning helps you for the rest of the lesson?</a:t>
            </a:r>
          </a:p>
        </p:txBody>
      </p:sp>
    </p:spTree>
    <p:extLst>
      <p:ext uri="{BB962C8B-B14F-4D97-AF65-F5344CB8AC3E}">
        <p14:creationId xmlns:p14="http://schemas.microsoft.com/office/powerpoint/2010/main" val="42120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63A28B-19F1-B4AE-A882-30972E68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8039"/>
            <a:ext cx="9898762" cy="547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B48FCDB-409F-5B8E-DE55-9E7F39CC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/>
              <a:t>Higher Admin &amp; IT</a:t>
            </a:r>
          </a:p>
        </p:txBody>
      </p:sp>
    </p:spTree>
    <p:extLst>
      <p:ext uri="{BB962C8B-B14F-4D97-AF65-F5344CB8AC3E}">
        <p14:creationId xmlns:p14="http://schemas.microsoft.com/office/powerpoint/2010/main" val="14824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A3A6-2C41-FB8C-212A-1C2AA88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Learner responses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623EE-BBE6-3523-8C9E-B283A2C1A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Do you enjoy starter tasks like this?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11B769-3E05-94EA-E4EB-CDCED1BB0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0523"/>
            <a:ext cx="5157787" cy="3684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/>
              <a:t>“I enjoy the starters because it is a refresher and helps me feel confident”</a:t>
            </a:r>
          </a:p>
          <a:p>
            <a:pPr marL="0" indent="0" algn="ctr">
              <a:buNone/>
            </a:pPr>
            <a:r>
              <a:rPr lang="en-GB" dirty="0"/>
              <a:t>“Depends on the mood, but it helps in easing into the lesson”</a:t>
            </a:r>
          </a:p>
          <a:p>
            <a:pPr marL="0" indent="0" algn="ctr">
              <a:buNone/>
            </a:pPr>
            <a:r>
              <a:rPr lang="en-GB" dirty="0"/>
              <a:t>“Yes, I enjoy doing the tasks, it is a good way of revision”</a:t>
            </a:r>
          </a:p>
          <a:p>
            <a:pPr marL="0" indent="0" algn="ctr">
              <a:buNone/>
            </a:pPr>
            <a:r>
              <a:rPr lang="en-GB" dirty="0"/>
              <a:t>“The starters helps as effectively helps remember what functions to use”</a:t>
            </a:r>
          </a:p>
          <a:p>
            <a:pPr marL="0" indent="0" algn="ctr">
              <a:buNone/>
            </a:pPr>
            <a:r>
              <a:rPr lang="en-GB" dirty="0"/>
              <a:t>“Reminds me of what we did last lesson”</a:t>
            </a:r>
          </a:p>
          <a:p>
            <a:pPr marL="0" indent="0" algn="ctr">
              <a:buNone/>
            </a:pPr>
            <a:r>
              <a:rPr lang="en-GB" dirty="0"/>
              <a:t>“I enjoy more interactive starters as it helps to actually do them instead of just talking about what to do”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819828-A462-3375-0B3C-E81667AC9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Do you feel a strong start to learning helps you for the rest of the lesson?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19A9F0-789E-197E-3EF3-920580BE3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0523"/>
            <a:ext cx="5183188" cy="3684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/>
              <a:t>“It gets you locked in and thinking about the work”</a:t>
            </a:r>
          </a:p>
          <a:p>
            <a:pPr marL="0" indent="0" algn="ctr">
              <a:buNone/>
            </a:pPr>
            <a:r>
              <a:rPr lang="en-GB" dirty="0"/>
              <a:t>“Helps to reflect back so I don’t forget things”</a:t>
            </a:r>
          </a:p>
          <a:p>
            <a:pPr marL="0" indent="0" algn="ctr">
              <a:buNone/>
            </a:pPr>
            <a:r>
              <a:rPr lang="en-GB" dirty="0"/>
              <a:t>“Helps me remember more in the long run”</a:t>
            </a:r>
          </a:p>
          <a:p>
            <a:pPr marL="0" indent="0" algn="ctr">
              <a:buNone/>
            </a:pPr>
            <a:r>
              <a:rPr lang="en-GB" dirty="0"/>
              <a:t>“Are useful refreshers”</a:t>
            </a:r>
          </a:p>
          <a:p>
            <a:pPr marL="0" indent="0" algn="ctr">
              <a:buNone/>
            </a:pPr>
            <a:r>
              <a:rPr lang="en-GB" dirty="0"/>
              <a:t>“It can help in clearing doubt and sharing ideas”</a:t>
            </a:r>
          </a:p>
          <a:p>
            <a:pPr marL="0" indent="0" algn="ctr">
              <a:buNone/>
            </a:pPr>
            <a:r>
              <a:rPr lang="en-GB" dirty="0"/>
              <a:t>“Doing stuff we haven’t done in a while really helps”</a:t>
            </a:r>
          </a:p>
          <a:p>
            <a:pPr marL="0" indent="0" algn="ctr">
              <a:buNone/>
            </a:pPr>
            <a:r>
              <a:rPr lang="en-GB" dirty="0"/>
              <a:t>“Yes, it does, it wakes me up more”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81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C3C6-9DF1-02DD-83AE-5C94B31E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Recap of 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FE72-FC82-8B02-F60D-EF70152A8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5 stages to a strong start to learning?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FCB9D3-FB45-472C-9311-EEBA3B5D6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797188"/>
              </p:ext>
            </p:extLst>
          </p:nvPr>
        </p:nvGraphicFramePr>
        <p:xfrm>
          <a:off x="696976" y="2549797"/>
          <a:ext cx="10798048" cy="2186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B43D54-B22B-AD09-6B51-95ECD6E44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856892"/>
              </p:ext>
            </p:extLst>
          </p:nvPr>
        </p:nvGraphicFramePr>
        <p:xfrm>
          <a:off x="696976" y="3787478"/>
          <a:ext cx="10798048" cy="290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546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C1D9F-BF4E-AEB8-FE1D-C5632F5E1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4964-A10C-EA16-4602-BBB599FE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N5 Admin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BBEF24-F09D-450E-3C68-0A1DFD1CF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6" y="1052184"/>
            <a:ext cx="10001841" cy="5627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5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C807C-8C52-3D7C-BC83-0BECEAFCC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4CA5-1E39-BD7F-48C2-965426FE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N5 Admin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A9FC4-4C68-522D-DA48-26652916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25564"/>
            <a:ext cx="9785809" cy="5025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0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874B3-5685-BCF3-F3D3-DEFEE566B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024D-FF0C-6333-5963-F9E9AFC7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Higher Admin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05A0EE-11BF-E746-9AC9-5AF0EA377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091405"/>
            <a:ext cx="9791250" cy="5495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5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41BAD-523B-7EA1-F25F-5FAE630B6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51D122E-BDC3-889E-3DF9-4E608AE0F597}"/>
              </a:ext>
            </a:extLst>
          </p:cNvPr>
          <p:cNvSpPr/>
          <p:nvPr/>
        </p:nvSpPr>
        <p:spPr>
          <a:xfrm>
            <a:off x="3215973" y="1185433"/>
            <a:ext cx="5760054" cy="44871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WHAT DOES A STRONG START TO LEARNING LOOK LIKE IN MY CLASSROOM?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05C415-2F7E-4258-CEBB-A15F936E918C}"/>
              </a:ext>
            </a:extLst>
          </p:cNvPr>
          <p:cNvSpPr/>
          <p:nvPr/>
        </p:nvSpPr>
        <p:spPr>
          <a:xfrm>
            <a:off x="928616" y="3870555"/>
            <a:ext cx="1847088" cy="1051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Meeting and greeting pupils at the door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A84A99-0C35-65D6-2143-E47E8A3273F8}"/>
              </a:ext>
            </a:extLst>
          </p:cNvPr>
          <p:cNvSpPr/>
          <p:nvPr/>
        </p:nvSpPr>
        <p:spPr>
          <a:xfrm>
            <a:off x="928616" y="954767"/>
            <a:ext cx="1847088" cy="1051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Being organised and prepared for the lesson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67F57E-5DB6-3944-D2CF-499F88F50DF6}"/>
              </a:ext>
            </a:extLst>
          </p:cNvPr>
          <p:cNvSpPr/>
          <p:nvPr/>
        </p:nvSpPr>
        <p:spPr>
          <a:xfrm>
            <a:off x="1720096" y="5279013"/>
            <a:ext cx="1847088" cy="1164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Pupils put their mobile phones in the tray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1C2E6-D9D1-013C-6232-B0D4CECAC7F2}"/>
              </a:ext>
            </a:extLst>
          </p:cNvPr>
          <p:cNvSpPr/>
          <p:nvPr/>
        </p:nvSpPr>
        <p:spPr>
          <a:xfrm>
            <a:off x="7865864" y="5181968"/>
            <a:ext cx="1847088" cy="1358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appropriate and effective starter task with clear instructions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D437C-AC42-17D7-ED29-6314419D881B}"/>
              </a:ext>
            </a:extLst>
          </p:cNvPr>
          <p:cNvSpPr/>
          <p:nvPr/>
        </p:nvSpPr>
        <p:spPr>
          <a:xfrm>
            <a:off x="928616" y="2349294"/>
            <a:ext cx="1847088" cy="1164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Establishing routines and practicing those routines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AB03CA-6708-98D9-0BC4-BA2505F7B02D}"/>
              </a:ext>
            </a:extLst>
          </p:cNvPr>
          <p:cNvSpPr/>
          <p:nvPr/>
        </p:nvSpPr>
        <p:spPr>
          <a:xfrm>
            <a:off x="9712952" y="3428999"/>
            <a:ext cx="1847088" cy="1358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Short review of previous learning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C7EB1C-2D60-982D-06D8-24D7AFC5CC86}"/>
              </a:ext>
            </a:extLst>
          </p:cNvPr>
          <p:cNvSpPr/>
          <p:nvPr/>
        </p:nvSpPr>
        <p:spPr>
          <a:xfrm>
            <a:off x="9712952" y="1825247"/>
            <a:ext cx="1847088" cy="1358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Sharing the learning intentions and the purpose of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3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E59F6-F9CE-1444-2994-FA10CB06C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DDA1-D371-EAA1-A69C-8C380C41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Higher Admin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802B65-BFD4-AC15-3F55-0CC3C90F4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897" y="1100931"/>
            <a:ext cx="10005727" cy="5567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0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1FC2-470C-AA09-460C-6A8D06F0A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1136"/>
            <a:ext cx="9144000" cy="106140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/>
              <a:t>A Strong Start to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52EDB-A8EC-E702-76C8-461231ADF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4236" y="3949510"/>
            <a:ext cx="3843528" cy="5767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3600" b="1" dirty="0"/>
              <a:t>Lewis Matthews</a:t>
            </a:r>
          </a:p>
        </p:txBody>
      </p:sp>
    </p:spTree>
    <p:extLst>
      <p:ext uri="{BB962C8B-B14F-4D97-AF65-F5344CB8AC3E}">
        <p14:creationId xmlns:p14="http://schemas.microsoft.com/office/powerpoint/2010/main" val="17554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3BBA-1067-08F2-A16A-3B63F1DC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The purpose of 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0AF3A-3D44-DD88-8BAE-E5F71F3F4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This short, interactive session focuses on how to establish a strong start to learning.</a:t>
            </a:r>
          </a:p>
          <a:p>
            <a:r>
              <a:rPr lang="en-GB" sz="3200" dirty="0"/>
              <a:t>We will explore some practical strategies to create a positive, purposeful learning environment from the moment learners enter the classroom. </a:t>
            </a:r>
          </a:p>
          <a:p>
            <a:r>
              <a:rPr lang="en-GB" sz="3200" dirty="0"/>
              <a:t>You are going to reflect on your current practice, discuss examples of effective classroom routines, and leave with actionable ideas to implement in your practice.</a:t>
            </a:r>
          </a:p>
        </p:txBody>
      </p:sp>
    </p:spTree>
    <p:extLst>
      <p:ext uri="{BB962C8B-B14F-4D97-AF65-F5344CB8AC3E}">
        <p14:creationId xmlns:p14="http://schemas.microsoft.com/office/powerpoint/2010/main" val="8330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41E1AA37-FB17-07C8-9010-94B64CF02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8726" y="427548"/>
            <a:ext cx="10088002" cy="3542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8F6785-0B07-7317-27B9-5EEF619AE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446361"/>
              </p:ext>
            </p:extLst>
          </p:nvPr>
        </p:nvGraphicFramePr>
        <p:xfrm>
          <a:off x="696976" y="3787478"/>
          <a:ext cx="10798048" cy="290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83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6180F8-CF8E-598B-2137-12D8668EB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472" y="314273"/>
            <a:ext cx="10311384" cy="203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758E80-9755-05AA-91B0-F0D46E5C5397}"/>
              </a:ext>
            </a:extLst>
          </p:cNvPr>
          <p:cNvSpPr txBox="1"/>
          <p:nvPr/>
        </p:nvSpPr>
        <p:spPr>
          <a:xfrm>
            <a:off x="347472" y="2597788"/>
            <a:ext cx="11128248" cy="381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Begin a lesson with a short review of previous learning.</a:t>
            </a:r>
          </a:p>
          <a:p>
            <a:pPr algn="ctr"/>
            <a:endParaRPr lang="en-GB" sz="4400" b="1" i="1" dirty="0"/>
          </a:p>
          <a:p>
            <a:pPr algn="ctr"/>
            <a:r>
              <a:rPr lang="en-GB" sz="2800" i="1" dirty="0">
                <a:solidFill>
                  <a:schemeClr val="tx1"/>
                </a:solidFill>
              </a:rPr>
              <a:t>“The review of previous learning can help us recall words, concepts, and procedures effortlessly and automatically when we need this material to solve problems or to understand new material.”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1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762BD-9F15-7503-E0CC-47134368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6C8F4-459A-3210-4725-FBC78C6DFCE0}"/>
              </a:ext>
            </a:extLst>
          </p:cNvPr>
          <p:cNvSpPr txBox="1"/>
          <p:nvPr/>
        </p:nvSpPr>
        <p:spPr>
          <a:xfrm>
            <a:off x="308864" y="1636777"/>
            <a:ext cx="10422128" cy="4832092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Think of a lesson that you recently delivered</a:t>
            </a:r>
          </a:p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Apply the framework to the start of the lesson</a:t>
            </a:r>
          </a:p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Share with the rest of your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D4504-1BD9-391B-0C80-153EAAFD9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74" y="-343131"/>
            <a:ext cx="9635707" cy="22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57D34-0F6B-54AC-E34D-8BE2630E7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3B034C-99A7-F585-6983-765D27CB5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27455"/>
              </p:ext>
            </p:extLst>
          </p:nvPr>
        </p:nvGraphicFramePr>
        <p:xfrm>
          <a:off x="838200" y="1269978"/>
          <a:ext cx="9457151" cy="51697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55788">
                  <a:extLst>
                    <a:ext uri="{9D8B030D-6E8A-4147-A177-3AD203B41FA5}">
                      <a16:colId xmlns:a16="http://schemas.microsoft.com/office/drawing/2014/main" val="956820957"/>
                    </a:ext>
                  </a:extLst>
                </a:gridCol>
                <a:gridCol w="7201363">
                  <a:extLst>
                    <a:ext uri="{9D8B030D-6E8A-4147-A177-3AD203B41FA5}">
                      <a16:colId xmlns:a16="http://schemas.microsoft.com/office/drawing/2014/main" val="3358812544"/>
                    </a:ext>
                  </a:extLst>
                </a:gridCol>
              </a:tblGrid>
              <a:tr h="126805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ENTRY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How did you greet learners?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Was the starter task visible as learners entered the classroom?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95791"/>
                  </a:ext>
                </a:extLst>
              </a:tr>
              <a:tr h="87788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RETRIEVAL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How did you include retrieval/prior learning in the starter task?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842281"/>
                  </a:ext>
                </a:extLst>
              </a:tr>
              <a:tr h="87788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CIRCULATION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Do you circulate the classroom as learners are completing the starter task?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95817"/>
                  </a:ext>
                </a:extLst>
              </a:tr>
              <a:tr h="87788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FEEDBACK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How did you give feedback to learners?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How did you question learners?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52223"/>
                  </a:ext>
                </a:extLst>
              </a:tr>
              <a:tr h="126805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TRANSISTION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How did you share the learning intentions?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Were the learning intentions visible or verbally shared with learners?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51935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6FFDCA-51F4-008F-3C68-BD7851D7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88"/>
            <a:ext cx="10515600" cy="1325563"/>
          </a:xfrm>
        </p:spPr>
        <p:txBody>
          <a:bodyPr/>
          <a:lstStyle/>
          <a:p>
            <a:r>
              <a:rPr lang="en-GB" b="1" dirty="0"/>
              <a:t>Challenge questions</a:t>
            </a:r>
          </a:p>
        </p:txBody>
      </p:sp>
    </p:spTree>
    <p:extLst>
      <p:ext uri="{BB962C8B-B14F-4D97-AF65-F5344CB8AC3E}">
        <p14:creationId xmlns:p14="http://schemas.microsoft.com/office/powerpoint/2010/main" val="239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27A5-F914-2B6D-4321-145CA110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S2 ICT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61DF7-62D7-0064-A72E-EBC95439D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155064"/>
            <a:ext cx="9859966" cy="5456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62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</TotalTime>
  <Words>659</Words>
  <Application>Microsoft Office PowerPoint</Application>
  <PresentationFormat>Widescreen</PresentationFormat>
  <Paragraphs>97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A Strong Start to Learning</vt:lpstr>
      <vt:lpstr>The purpose of today’s session</vt:lpstr>
      <vt:lpstr>PowerPoint Presentation</vt:lpstr>
      <vt:lpstr>PowerPoint Presentation</vt:lpstr>
      <vt:lpstr>PowerPoint Presentation</vt:lpstr>
      <vt:lpstr>Challenge questions</vt:lpstr>
      <vt:lpstr>S2 ICT</vt:lpstr>
      <vt:lpstr>S2 ICT</vt:lpstr>
      <vt:lpstr>S2 ICT</vt:lpstr>
      <vt:lpstr>PowerPoint Presentation</vt:lpstr>
      <vt:lpstr>Pupil Voice</vt:lpstr>
      <vt:lpstr>Higher Admin &amp; IT</vt:lpstr>
      <vt:lpstr>Learner responses</vt:lpstr>
      <vt:lpstr>Recap of today’s session</vt:lpstr>
      <vt:lpstr>N5 Admin</vt:lpstr>
      <vt:lpstr>N5 Admin</vt:lpstr>
      <vt:lpstr>Higher Admin</vt:lpstr>
      <vt:lpstr>Higher Admin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Matthews</dc:creator>
  <cp:lastModifiedBy>Lewis Matthews</cp:lastModifiedBy>
  <cp:revision>33</cp:revision>
  <cp:lastPrinted>2025-11-04T15:31:21Z</cp:lastPrinted>
  <dcterms:created xsi:type="dcterms:W3CDTF">2025-10-31T13:03:49Z</dcterms:created>
  <dcterms:modified xsi:type="dcterms:W3CDTF">2025-11-13T11:06:11Z</dcterms:modified>
</cp:coreProperties>
</file>