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19"/>
  </p:notesMasterIdLst>
  <p:handoutMasterIdLst>
    <p:handoutMasterId r:id="rId20"/>
  </p:handoutMasterIdLst>
  <p:sldIdLst>
    <p:sldId id="257" r:id="rId5"/>
    <p:sldId id="389" r:id="rId6"/>
    <p:sldId id="384" r:id="rId7"/>
    <p:sldId id="317" r:id="rId8"/>
    <p:sldId id="392" r:id="rId9"/>
    <p:sldId id="393" r:id="rId10"/>
    <p:sldId id="394" r:id="rId11"/>
    <p:sldId id="396" r:id="rId12"/>
    <p:sldId id="397" r:id="rId13"/>
    <p:sldId id="398" r:id="rId14"/>
    <p:sldId id="279" r:id="rId15"/>
    <p:sldId id="399" r:id="rId16"/>
    <p:sldId id="321" r:id="rId17"/>
    <p:sldId id="391" r:id="rId18"/>
  </p:sldIdLst>
  <p:sldSz cx="12192000" cy="6858000"/>
  <p:notesSz cx="6669088" cy="9926638"/>
  <p:defaultTextStyle>
    <a:defPPr rtl="0">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p15:clr>
            <a:srgbClr val="F26B43"/>
          </p15:clr>
        </p15:guide>
        <p15:guide id="3" orient="horz"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335B"/>
    <a:srgbClr val="CCE8DA"/>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61" autoAdjust="0"/>
    <p:restoredTop sz="93725" autoAdjust="0"/>
  </p:normalViewPr>
  <p:slideViewPr>
    <p:cSldViewPr snapToGrid="0">
      <p:cViewPr varScale="1">
        <p:scale>
          <a:sx n="77" d="100"/>
          <a:sy n="77" d="100"/>
        </p:scale>
        <p:origin x="1098" y="78"/>
      </p:cViewPr>
      <p:guideLst>
        <p:guide pos="3840"/>
        <p:guide orient="horz" pos="2160"/>
      </p:guideLst>
    </p:cSldViewPr>
  </p:slideViewPr>
  <p:outlineViewPr>
    <p:cViewPr>
      <p:scale>
        <a:sx n="33" d="100"/>
        <a:sy n="33" d="100"/>
      </p:scale>
      <p:origin x="0" y="-2709"/>
    </p:cViewPr>
  </p:outlin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114" d="100"/>
          <a:sy n="114" d="100"/>
        </p:scale>
        <p:origin x="2226"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1471C2C-1567-47F4-803E-468024209D92}"/>
              </a:ext>
            </a:extLst>
          </p:cNvPr>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pPr rtl="0"/>
            <a:endParaRPr lang="en-GB"/>
          </a:p>
        </p:txBody>
      </p:sp>
      <p:sp>
        <p:nvSpPr>
          <p:cNvPr id="3" name="Date Placeholder 2">
            <a:extLst>
              <a:ext uri="{FF2B5EF4-FFF2-40B4-BE49-F238E27FC236}">
                <a16:creationId xmlns:a16="http://schemas.microsoft.com/office/drawing/2014/main" id="{058F5B09-2954-46C6-97BB-9E10649FE2C3}"/>
              </a:ext>
            </a:extLst>
          </p:cNvPr>
          <p:cNvSpPr>
            <a:spLocks noGrp="1"/>
          </p:cNvSpPr>
          <p:nvPr>
            <p:ph type="dt" sz="quarter" idx="1"/>
          </p:nvPr>
        </p:nvSpPr>
        <p:spPr>
          <a:xfrm>
            <a:off x="3777607" y="0"/>
            <a:ext cx="2889938" cy="498056"/>
          </a:xfrm>
          <a:prstGeom prst="rect">
            <a:avLst/>
          </a:prstGeom>
        </p:spPr>
        <p:txBody>
          <a:bodyPr vert="horz" lIns="91440" tIns="45720" rIns="91440" bIns="45720" rtlCol="0"/>
          <a:lstStyle>
            <a:lvl1pPr algn="r">
              <a:defRPr sz="1200"/>
            </a:lvl1pPr>
          </a:lstStyle>
          <a:p>
            <a:pPr rtl="0"/>
            <a:fld id="{4DD22EA1-767D-445E-AAFD-BDEB3FC6681D}" type="datetime1">
              <a:rPr lang="en-GB" smtClean="0"/>
              <a:t>12/11/2025</a:t>
            </a:fld>
            <a:endParaRPr lang="en-GB"/>
          </a:p>
        </p:txBody>
      </p:sp>
      <p:sp>
        <p:nvSpPr>
          <p:cNvPr id="4" name="Footer Placeholder 3">
            <a:extLst>
              <a:ext uri="{FF2B5EF4-FFF2-40B4-BE49-F238E27FC236}">
                <a16:creationId xmlns:a16="http://schemas.microsoft.com/office/drawing/2014/main" id="{E39A204B-EBA9-4C6D-BFB2-A104F00C8E26}"/>
              </a:ext>
            </a:extLst>
          </p:cNvPr>
          <p:cNvSpPr>
            <a:spLocks noGrp="1"/>
          </p:cNvSpPr>
          <p:nvPr>
            <p:ph type="ftr" sz="quarter" idx="2"/>
          </p:nvPr>
        </p:nvSpPr>
        <p:spPr>
          <a:xfrm>
            <a:off x="0" y="9428584"/>
            <a:ext cx="2889938" cy="498055"/>
          </a:xfrm>
          <a:prstGeom prst="rect">
            <a:avLst/>
          </a:prstGeom>
        </p:spPr>
        <p:txBody>
          <a:bodyPr vert="horz" lIns="91440" tIns="45720" rIns="91440" bIns="45720" rtlCol="0" anchor="b"/>
          <a:lstStyle>
            <a:lvl1pPr algn="l">
              <a:defRPr sz="1200"/>
            </a:lvl1pPr>
          </a:lstStyle>
          <a:p>
            <a:pPr rtl="0"/>
            <a:endParaRPr lang="en-GB"/>
          </a:p>
        </p:txBody>
      </p:sp>
      <p:sp>
        <p:nvSpPr>
          <p:cNvPr id="5" name="Slide Number Placeholder 4">
            <a:extLst>
              <a:ext uri="{FF2B5EF4-FFF2-40B4-BE49-F238E27FC236}">
                <a16:creationId xmlns:a16="http://schemas.microsoft.com/office/drawing/2014/main" id="{855F72FC-4D2D-4E5B-A4DD-62E2C822FB1E}"/>
              </a:ext>
            </a:extLst>
          </p:cNvPr>
          <p:cNvSpPr>
            <a:spLocks noGrp="1"/>
          </p:cNvSpPr>
          <p:nvPr>
            <p:ph type="sldNum" sz="quarter" idx="3"/>
          </p:nvPr>
        </p:nvSpPr>
        <p:spPr>
          <a:xfrm>
            <a:off x="3777607" y="9428584"/>
            <a:ext cx="2889938" cy="498055"/>
          </a:xfrm>
          <a:prstGeom prst="rect">
            <a:avLst/>
          </a:prstGeom>
        </p:spPr>
        <p:txBody>
          <a:bodyPr vert="horz" lIns="91440" tIns="45720" rIns="91440" bIns="45720" rtlCol="0" anchor="b"/>
          <a:lstStyle>
            <a:lvl1pPr algn="r">
              <a:defRPr sz="1200"/>
            </a:lvl1pPr>
          </a:lstStyle>
          <a:p>
            <a:pPr rtl="0"/>
            <a:fld id="{023CDBB5-5B4A-4483-935D-A73935186B4D}" type="slidenum">
              <a:rPr lang="en-GB" smtClean="0"/>
              <a:t>‹#›</a:t>
            </a:fld>
            <a:endParaRPr lang="en-GB"/>
          </a:p>
        </p:txBody>
      </p:sp>
    </p:spTree>
    <p:extLst>
      <p:ext uri="{BB962C8B-B14F-4D97-AF65-F5344CB8AC3E}">
        <p14:creationId xmlns:p14="http://schemas.microsoft.com/office/powerpoint/2010/main" val="2619237790"/>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pPr rtl="0"/>
            <a:endParaRPr lang="en-GB"/>
          </a:p>
        </p:txBody>
      </p:sp>
      <p:sp>
        <p:nvSpPr>
          <p:cNvPr id="3" name="Date Placeholder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pPr rtl="0"/>
            <a:fld id="{26CF022C-7135-4DA0-9F62-89705DAA250C}" type="datetime1">
              <a:rPr lang="en-GB" smtClean="0"/>
              <a:t>12/11/2025</a:t>
            </a:fld>
            <a:endParaRPr lang="en-GB"/>
          </a:p>
        </p:txBody>
      </p:sp>
      <p:sp>
        <p:nvSpPr>
          <p:cNvPr id="4" name="Slide Image Placeholder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pPr rtl="0"/>
            <a:endParaRPr lang="en-GB"/>
          </a:p>
        </p:txBody>
      </p:sp>
      <p:sp>
        <p:nvSpPr>
          <p:cNvPr id="5" name="Notes Placeholder 4"/>
          <p:cNvSpPr>
            <a:spLocks noGrp="1"/>
          </p:cNvSpPr>
          <p:nvPr>
            <p:ph type="body" sz="quarter" idx="3"/>
          </p:nvPr>
        </p:nvSpPr>
        <p:spPr>
          <a:xfrm>
            <a:off x="666909" y="4777194"/>
            <a:ext cx="5335270" cy="3908614"/>
          </a:xfrm>
          <a:prstGeom prst="rect">
            <a:avLst/>
          </a:prstGeom>
        </p:spPr>
        <p:txBody>
          <a:bodyPr vert="horz" lIns="91440" tIns="45720" rIns="91440" bIns="45720" rtlCol="0"/>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p>
        </p:txBody>
      </p:sp>
      <p:sp>
        <p:nvSpPr>
          <p:cNvPr id="6" name="Footer Placeholder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pPr rtl="0"/>
            <a:endParaRPr lang="en-GB"/>
          </a:p>
        </p:txBody>
      </p:sp>
      <p:sp>
        <p:nvSpPr>
          <p:cNvPr id="7" name="Slide Number Placeholder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pPr rtl="0"/>
            <a:fld id="{E7CCE34D-CFF1-4FFE-815B-D050E7ED2DFD}" type="slidenum">
              <a:rPr lang="en-GB" smtClean="0"/>
              <a:t>‹#›</a:t>
            </a:fld>
            <a:endParaRPr lang="en-GB"/>
          </a:p>
        </p:txBody>
      </p:sp>
    </p:spTree>
    <p:extLst>
      <p:ext uri="{BB962C8B-B14F-4D97-AF65-F5344CB8AC3E}">
        <p14:creationId xmlns:p14="http://schemas.microsoft.com/office/powerpoint/2010/main" val="3979362889"/>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GB" dirty="0"/>
          </a:p>
        </p:txBody>
      </p:sp>
      <p:sp>
        <p:nvSpPr>
          <p:cNvPr id="4" name="Slide Number Placeholder 3"/>
          <p:cNvSpPr>
            <a:spLocks noGrp="1"/>
          </p:cNvSpPr>
          <p:nvPr>
            <p:ph type="sldNum" sz="quarter" idx="5"/>
          </p:nvPr>
        </p:nvSpPr>
        <p:spPr/>
        <p:txBody>
          <a:bodyPr rtlCol="0"/>
          <a:lstStyle/>
          <a:p>
            <a:pPr rtl="0"/>
            <a:fld id="{1983A999-5E0E-42CA-8400-604AE921FF7C}" type="slidenum">
              <a:rPr lang="en-GB" smtClean="0"/>
              <a:t>1</a:t>
            </a:fld>
            <a:endParaRPr lang="en-GB"/>
          </a:p>
        </p:txBody>
      </p:sp>
      <p:sp>
        <p:nvSpPr>
          <p:cNvPr id="5" name="Date Placeholder 4">
            <a:extLst>
              <a:ext uri="{FF2B5EF4-FFF2-40B4-BE49-F238E27FC236}">
                <a16:creationId xmlns:a16="http://schemas.microsoft.com/office/drawing/2014/main" id="{7B638BEA-13B4-4493-97CD-5DE130591975}"/>
              </a:ext>
            </a:extLst>
          </p:cNvPr>
          <p:cNvSpPr>
            <a:spLocks noGrp="1"/>
          </p:cNvSpPr>
          <p:nvPr>
            <p:ph type="dt" idx="1"/>
          </p:nvPr>
        </p:nvSpPr>
        <p:spPr/>
        <p:txBody>
          <a:bodyPr/>
          <a:lstStyle/>
          <a:p>
            <a:pPr rtl="0"/>
            <a:fld id="{E0F829FF-FB00-4A4A-AC7B-F12467A9B842}" type="datetime1">
              <a:rPr lang="en-GB" smtClean="0"/>
              <a:t>12/11/2025</a:t>
            </a:fld>
            <a:endParaRPr lang="en-GB"/>
          </a:p>
        </p:txBody>
      </p:sp>
    </p:spTree>
    <p:extLst>
      <p:ext uri="{BB962C8B-B14F-4D97-AF65-F5344CB8AC3E}">
        <p14:creationId xmlns:p14="http://schemas.microsoft.com/office/powerpoint/2010/main" val="1560835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CD24A7-C271-499F-4CF2-4758EB145E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34B6AE-13FC-0B02-C759-117CFADDD5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622E32-E4FD-499D-5A4A-2D134757676A}"/>
              </a:ext>
            </a:extLst>
          </p:cNvPr>
          <p:cNvSpPr>
            <a:spLocks noGrp="1"/>
          </p:cNvSpPr>
          <p:nvPr>
            <p:ph type="body" idx="1"/>
          </p:nvPr>
        </p:nvSpPr>
        <p:spPr/>
        <p:txBody>
          <a:bodyPr rtlCol="0"/>
          <a:lstStyle/>
          <a:p>
            <a:pPr rtl="0"/>
            <a:endParaRPr lang="en-GB" dirty="0"/>
          </a:p>
        </p:txBody>
      </p:sp>
      <p:sp>
        <p:nvSpPr>
          <p:cNvPr id="4" name="Slide Number Placeholder 3">
            <a:extLst>
              <a:ext uri="{FF2B5EF4-FFF2-40B4-BE49-F238E27FC236}">
                <a16:creationId xmlns:a16="http://schemas.microsoft.com/office/drawing/2014/main" id="{A0BC081A-122D-A58C-9951-852C7E35305B}"/>
              </a:ext>
            </a:extLst>
          </p:cNvPr>
          <p:cNvSpPr>
            <a:spLocks noGrp="1"/>
          </p:cNvSpPr>
          <p:nvPr>
            <p:ph type="sldNum" sz="quarter" idx="5"/>
          </p:nvPr>
        </p:nvSpPr>
        <p:spPr/>
        <p:txBody>
          <a:bodyPr rtlCol="0"/>
          <a:lstStyle/>
          <a:p>
            <a:pPr rtl="0"/>
            <a:fld id="{1983A999-5E0E-42CA-8400-604AE921FF7C}" type="slidenum">
              <a:rPr lang="en-GB" smtClean="0"/>
              <a:t>12</a:t>
            </a:fld>
            <a:endParaRPr lang="en-GB"/>
          </a:p>
        </p:txBody>
      </p:sp>
      <p:sp>
        <p:nvSpPr>
          <p:cNvPr id="5" name="Date Placeholder 4">
            <a:extLst>
              <a:ext uri="{FF2B5EF4-FFF2-40B4-BE49-F238E27FC236}">
                <a16:creationId xmlns:a16="http://schemas.microsoft.com/office/drawing/2014/main" id="{5F250FA4-64BA-267A-1A58-0C8B4C1A75B4}"/>
              </a:ext>
            </a:extLst>
          </p:cNvPr>
          <p:cNvSpPr>
            <a:spLocks noGrp="1"/>
          </p:cNvSpPr>
          <p:nvPr>
            <p:ph type="dt" idx="1"/>
          </p:nvPr>
        </p:nvSpPr>
        <p:spPr/>
        <p:txBody>
          <a:bodyPr/>
          <a:lstStyle/>
          <a:p>
            <a:pPr rtl="0"/>
            <a:fld id="{FCC68139-80CA-42DE-B5FC-42F78A785FA7}" type="datetime1">
              <a:rPr lang="en-GB" smtClean="0"/>
              <a:t>12/11/2025</a:t>
            </a:fld>
            <a:endParaRPr lang="en-GB"/>
          </a:p>
        </p:txBody>
      </p:sp>
    </p:spTree>
    <p:extLst>
      <p:ext uri="{BB962C8B-B14F-4D97-AF65-F5344CB8AC3E}">
        <p14:creationId xmlns:p14="http://schemas.microsoft.com/office/powerpoint/2010/main" val="26536243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GB" dirty="0"/>
          </a:p>
        </p:txBody>
      </p:sp>
      <p:sp>
        <p:nvSpPr>
          <p:cNvPr id="4" name="Slide Number Placeholder 3"/>
          <p:cNvSpPr>
            <a:spLocks noGrp="1"/>
          </p:cNvSpPr>
          <p:nvPr>
            <p:ph type="sldNum" sz="quarter" idx="5"/>
          </p:nvPr>
        </p:nvSpPr>
        <p:spPr/>
        <p:txBody>
          <a:bodyPr rtlCol="0"/>
          <a:lstStyle/>
          <a:p>
            <a:pPr rtl="0"/>
            <a:fld id="{1983A999-5E0E-42CA-8400-604AE921FF7C}" type="slidenum">
              <a:rPr lang="en-GB" smtClean="0"/>
              <a:t>13</a:t>
            </a:fld>
            <a:endParaRPr lang="en-GB"/>
          </a:p>
        </p:txBody>
      </p:sp>
      <p:sp>
        <p:nvSpPr>
          <p:cNvPr id="5" name="Date Placeholder 4">
            <a:extLst>
              <a:ext uri="{FF2B5EF4-FFF2-40B4-BE49-F238E27FC236}">
                <a16:creationId xmlns:a16="http://schemas.microsoft.com/office/drawing/2014/main" id="{2BD0D2D7-C33C-454C-BB95-A55C1C66958D}"/>
              </a:ext>
            </a:extLst>
          </p:cNvPr>
          <p:cNvSpPr>
            <a:spLocks noGrp="1"/>
          </p:cNvSpPr>
          <p:nvPr>
            <p:ph type="dt" idx="1"/>
          </p:nvPr>
        </p:nvSpPr>
        <p:spPr/>
        <p:txBody>
          <a:bodyPr/>
          <a:lstStyle/>
          <a:p>
            <a:pPr rtl="0"/>
            <a:fld id="{05BDC580-C463-4BD7-A7D9-08746C5734AB}" type="datetime1">
              <a:rPr lang="en-GB" smtClean="0"/>
              <a:t>12/11/2025</a:t>
            </a:fld>
            <a:endParaRPr lang="en-GB"/>
          </a:p>
        </p:txBody>
      </p:sp>
    </p:spTree>
    <p:extLst>
      <p:ext uri="{BB962C8B-B14F-4D97-AF65-F5344CB8AC3E}">
        <p14:creationId xmlns:p14="http://schemas.microsoft.com/office/powerpoint/2010/main" val="41508926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GB" dirty="0"/>
          </a:p>
        </p:txBody>
      </p:sp>
      <p:sp>
        <p:nvSpPr>
          <p:cNvPr id="4" name="Slide Number Placeholder 3"/>
          <p:cNvSpPr>
            <a:spLocks noGrp="1"/>
          </p:cNvSpPr>
          <p:nvPr>
            <p:ph type="sldNum" sz="quarter" idx="5"/>
          </p:nvPr>
        </p:nvSpPr>
        <p:spPr/>
        <p:txBody>
          <a:bodyPr rtlCol="0"/>
          <a:lstStyle/>
          <a:p>
            <a:pPr rtl="0"/>
            <a:fld id="{1983A999-5E0E-42CA-8400-604AE921FF7C}" type="slidenum">
              <a:rPr lang="en-GB" smtClean="0"/>
              <a:t>3</a:t>
            </a:fld>
            <a:endParaRPr lang="en-GB"/>
          </a:p>
        </p:txBody>
      </p:sp>
      <p:sp>
        <p:nvSpPr>
          <p:cNvPr id="5" name="Date Placeholder 4">
            <a:extLst>
              <a:ext uri="{FF2B5EF4-FFF2-40B4-BE49-F238E27FC236}">
                <a16:creationId xmlns:a16="http://schemas.microsoft.com/office/drawing/2014/main" id="{16636479-B33C-4E9E-958F-BBF3C03504C3}"/>
              </a:ext>
            </a:extLst>
          </p:cNvPr>
          <p:cNvSpPr>
            <a:spLocks noGrp="1"/>
          </p:cNvSpPr>
          <p:nvPr>
            <p:ph type="dt" idx="1"/>
          </p:nvPr>
        </p:nvSpPr>
        <p:spPr/>
        <p:txBody>
          <a:bodyPr/>
          <a:lstStyle/>
          <a:p>
            <a:pPr rtl="0"/>
            <a:fld id="{BE5ACA02-0E4D-4351-A325-E88990E736F6}" type="datetime1">
              <a:rPr lang="en-GB" smtClean="0"/>
              <a:t>12/11/2025</a:t>
            </a:fld>
            <a:endParaRPr lang="en-GB"/>
          </a:p>
        </p:txBody>
      </p:sp>
    </p:spTree>
    <p:extLst>
      <p:ext uri="{BB962C8B-B14F-4D97-AF65-F5344CB8AC3E}">
        <p14:creationId xmlns:p14="http://schemas.microsoft.com/office/powerpoint/2010/main" val="21003312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GB" dirty="0"/>
          </a:p>
        </p:txBody>
      </p:sp>
      <p:sp>
        <p:nvSpPr>
          <p:cNvPr id="4" name="Slide Number Placeholder 3"/>
          <p:cNvSpPr>
            <a:spLocks noGrp="1"/>
          </p:cNvSpPr>
          <p:nvPr>
            <p:ph type="sldNum" sz="quarter" idx="5"/>
          </p:nvPr>
        </p:nvSpPr>
        <p:spPr/>
        <p:txBody>
          <a:bodyPr rtlCol="0"/>
          <a:lstStyle/>
          <a:p>
            <a:pPr rtl="0"/>
            <a:fld id="{1983A999-5E0E-42CA-8400-604AE921FF7C}" type="slidenum">
              <a:rPr lang="en-GB" smtClean="0"/>
              <a:t>4</a:t>
            </a:fld>
            <a:endParaRPr lang="en-GB"/>
          </a:p>
        </p:txBody>
      </p:sp>
      <p:sp>
        <p:nvSpPr>
          <p:cNvPr id="5" name="Date Placeholder 4">
            <a:extLst>
              <a:ext uri="{FF2B5EF4-FFF2-40B4-BE49-F238E27FC236}">
                <a16:creationId xmlns:a16="http://schemas.microsoft.com/office/drawing/2014/main" id="{A2305651-8D30-45CE-BFC9-45372C897153}"/>
              </a:ext>
            </a:extLst>
          </p:cNvPr>
          <p:cNvSpPr>
            <a:spLocks noGrp="1"/>
          </p:cNvSpPr>
          <p:nvPr>
            <p:ph type="dt" idx="1"/>
          </p:nvPr>
        </p:nvSpPr>
        <p:spPr/>
        <p:txBody>
          <a:bodyPr/>
          <a:lstStyle/>
          <a:p>
            <a:pPr rtl="0"/>
            <a:fld id="{D1B6CB2C-B000-41DB-AD79-BA4C8D302881}" type="datetime1">
              <a:rPr lang="en-GB" smtClean="0"/>
              <a:t>12/11/2025</a:t>
            </a:fld>
            <a:endParaRPr lang="en-GB"/>
          </a:p>
        </p:txBody>
      </p:sp>
    </p:spTree>
    <p:extLst>
      <p:ext uri="{BB962C8B-B14F-4D97-AF65-F5344CB8AC3E}">
        <p14:creationId xmlns:p14="http://schemas.microsoft.com/office/powerpoint/2010/main" val="1586550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9BD9D-1981-A49C-D629-5BE424F29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C9598A-DF15-77AD-9323-427A19D167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1D8E96-E6A0-8E97-41BD-2E3F32B0AC3D}"/>
              </a:ext>
            </a:extLst>
          </p:cNvPr>
          <p:cNvSpPr>
            <a:spLocks noGrp="1"/>
          </p:cNvSpPr>
          <p:nvPr>
            <p:ph type="body" idx="1"/>
          </p:nvPr>
        </p:nvSpPr>
        <p:spPr/>
        <p:txBody>
          <a:bodyPr rtlCol="0"/>
          <a:lstStyle/>
          <a:p>
            <a:pPr rtl="0"/>
            <a:endParaRPr lang="en-GB" dirty="0"/>
          </a:p>
        </p:txBody>
      </p:sp>
      <p:sp>
        <p:nvSpPr>
          <p:cNvPr id="4" name="Slide Number Placeholder 3">
            <a:extLst>
              <a:ext uri="{FF2B5EF4-FFF2-40B4-BE49-F238E27FC236}">
                <a16:creationId xmlns:a16="http://schemas.microsoft.com/office/drawing/2014/main" id="{81A4AA54-C5E1-9894-74D5-482631F8C3DA}"/>
              </a:ext>
            </a:extLst>
          </p:cNvPr>
          <p:cNvSpPr>
            <a:spLocks noGrp="1"/>
          </p:cNvSpPr>
          <p:nvPr>
            <p:ph type="sldNum" sz="quarter" idx="5"/>
          </p:nvPr>
        </p:nvSpPr>
        <p:spPr/>
        <p:txBody>
          <a:bodyPr rtlCol="0"/>
          <a:lstStyle/>
          <a:p>
            <a:pPr rtl="0"/>
            <a:fld id="{1983A999-5E0E-42CA-8400-604AE921FF7C}" type="slidenum">
              <a:rPr lang="en-GB" smtClean="0"/>
              <a:t>5</a:t>
            </a:fld>
            <a:endParaRPr lang="en-GB"/>
          </a:p>
        </p:txBody>
      </p:sp>
      <p:sp>
        <p:nvSpPr>
          <p:cNvPr id="5" name="Date Placeholder 4">
            <a:extLst>
              <a:ext uri="{FF2B5EF4-FFF2-40B4-BE49-F238E27FC236}">
                <a16:creationId xmlns:a16="http://schemas.microsoft.com/office/drawing/2014/main" id="{08BFE93C-D9BB-4465-EE2E-2193B9AAA724}"/>
              </a:ext>
            </a:extLst>
          </p:cNvPr>
          <p:cNvSpPr>
            <a:spLocks noGrp="1"/>
          </p:cNvSpPr>
          <p:nvPr>
            <p:ph type="dt" idx="1"/>
          </p:nvPr>
        </p:nvSpPr>
        <p:spPr/>
        <p:txBody>
          <a:bodyPr/>
          <a:lstStyle/>
          <a:p>
            <a:pPr rtl="0"/>
            <a:fld id="{6F87FBF3-C1F6-4189-8055-B5951DBBD7FC}" type="datetime1">
              <a:rPr lang="en-GB" smtClean="0"/>
              <a:t>12/11/2025</a:t>
            </a:fld>
            <a:endParaRPr lang="en-GB"/>
          </a:p>
        </p:txBody>
      </p:sp>
    </p:spTree>
    <p:extLst>
      <p:ext uri="{BB962C8B-B14F-4D97-AF65-F5344CB8AC3E}">
        <p14:creationId xmlns:p14="http://schemas.microsoft.com/office/powerpoint/2010/main" val="9960431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9F8CE-DF52-35D2-A35A-EAE99A8588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A166FC-634E-149F-99E6-10B72FF060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5FD99D-49FC-A4CD-AC22-77007FEBFD70}"/>
              </a:ext>
            </a:extLst>
          </p:cNvPr>
          <p:cNvSpPr>
            <a:spLocks noGrp="1"/>
          </p:cNvSpPr>
          <p:nvPr>
            <p:ph type="body" idx="1"/>
          </p:nvPr>
        </p:nvSpPr>
        <p:spPr/>
        <p:txBody>
          <a:bodyPr rtlCol="0"/>
          <a:lstStyle/>
          <a:p>
            <a:pPr rtl="0"/>
            <a:endParaRPr lang="en-GB" dirty="0"/>
          </a:p>
        </p:txBody>
      </p:sp>
      <p:sp>
        <p:nvSpPr>
          <p:cNvPr id="4" name="Slide Number Placeholder 3">
            <a:extLst>
              <a:ext uri="{FF2B5EF4-FFF2-40B4-BE49-F238E27FC236}">
                <a16:creationId xmlns:a16="http://schemas.microsoft.com/office/drawing/2014/main" id="{33589691-8FDD-EAAE-5EBB-CA2C8D10A1FC}"/>
              </a:ext>
            </a:extLst>
          </p:cNvPr>
          <p:cNvSpPr>
            <a:spLocks noGrp="1"/>
          </p:cNvSpPr>
          <p:nvPr>
            <p:ph type="sldNum" sz="quarter" idx="5"/>
          </p:nvPr>
        </p:nvSpPr>
        <p:spPr/>
        <p:txBody>
          <a:bodyPr rtlCol="0"/>
          <a:lstStyle/>
          <a:p>
            <a:pPr rtl="0"/>
            <a:fld id="{1983A999-5E0E-42CA-8400-604AE921FF7C}" type="slidenum">
              <a:rPr lang="en-GB" smtClean="0"/>
              <a:t>6</a:t>
            </a:fld>
            <a:endParaRPr lang="en-GB"/>
          </a:p>
        </p:txBody>
      </p:sp>
      <p:sp>
        <p:nvSpPr>
          <p:cNvPr id="5" name="Date Placeholder 4">
            <a:extLst>
              <a:ext uri="{FF2B5EF4-FFF2-40B4-BE49-F238E27FC236}">
                <a16:creationId xmlns:a16="http://schemas.microsoft.com/office/drawing/2014/main" id="{5CEFB1AF-1110-71B0-F9EF-2E8CDCD84577}"/>
              </a:ext>
            </a:extLst>
          </p:cNvPr>
          <p:cNvSpPr>
            <a:spLocks noGrp="1"/>
          </p:cNvSpPr>
          <p:nvPr>
            <p:ph type="dt" idx="1"/>
          </p:nvPr>
        </p:nvSpPr>
        <p:spPr/>
        <p:txBody>
          <a:bodyPr/>
          <a:lstStyle/>
          <a:p>
            <a:pPr rtl="0"/>
            <a:fld id="{B53AB03E-1FC5-4670-AC8D-8E0658D24155}" type="datetime1">
              <a:rPr lang="en-GB" smtClean="0"/>
              <a:t>12/11/2025</a:t>
            </a:fld>
            <a:endParaRPr lang="en-GB"/>
          </a:p>
        </p:txBody>
      </p:sp>
    </p:spTree>
    <p:extLst>
      <p:ext uri="{BB962C8B-B14F-4D97-AF65-F5344CB8AC3E}">
        <p14:creationId xmlns:p14="http://schemas.microsoft.com/office/powerpoint/2010/main" val="29390816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5CAF7-B729-D337-1119-86F7927595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AD9B58-A28D-8A22-20A2-05635F8BE7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2AB7C1-AFBF-05EB-0761-610026883D87}"/>
              </a:ext>
            </a:extLst>
          </p:cNvPr>
          <p:cNvSpPr>
            <a:spLocks noGrp="1"/>
          </p:cNvSpPr>
          <p:nvPr>
            <p:ph type="body" idx="1"/>
          </p:nvPr>
        </p:nvSpPr>
        <p:spPr/>
        <p:txBody>
          <a:bodyPr rtlCol="0"/>
          <a:lstStyle/>
          <a:p>
            <a:pPr rtl="0"/>
            <a:endParaRPr lang="en-GB" dirty="0"/>
          </a:p>
        </p:txBody>
      </p:sp>
      <p:sp>
        <p:nvSpPr>
          <p:cNvPr id="4" name="Slide Number Placeholder 3">
            <a:extLst>
              <a:ext uri="{FF2B5EF4-FFF2-40B4-BE49-F238E27FC236}">
                <a16:creationId xmlns:a16="http://schemas.microsoft.com/office/drawing/2014/main" id="{E0E7CBA2-EAB4-E7C1-CDB4-9C79872B054D}"/>
              </a:ext>
            </a:extLst>
          </p:cNvPr>
          <p:cNvSpPr>
            <a:spLocks noGrp="1"/>
          </p:cNvSpPr>
          <p:nvPr>
            <p:ph type="sldNum" sz="quarter" idx="5"/>
          </p:nvPr>
        </p:nvSpPr>
        <p:spPr/>
        <p:txBody>
          <a:bodyPr rtlCol="0"/>
          <a:lstStyle/>
          <a:p>
            <a:pPr rtl="0"/>
            <a:fld id="{1983A999-5E0E-42CA-8400-604AE921FF7C}" type="slidenum">
              <a:rPr lang="en-GB" smtClean="0"/>
              <a:t>7</a:t>
            </a:fld>
            <a:endParaRPr lang="en-GB"/>
          </a:p>
        </p:txBody>
      </p:sp>
      <p:sp>
        <p:nvSpPr>
          <p:cNvPr id="5" name="Date Placeholder 4">
            <a:extLst>
              <a:ext uri="{FF2B5EF4-FFF2-40B4-BE49-F238E27FC236}">
                <a16:creationId xmlns:a16="http://schemas.microsoft.com/office/drawing/2014/main" id="{C0AFC9AB-1B9C-335E-88D1-DC04491E32D7}"/>
              </a:ext>
            </a:extLst>
          </p:cNvPr>
          <p:cNvSpPr>
            <a:spLocks noGrp="1"/>
          </p:cNvSpPr>
          <p:nvPr>
            <p:ph type="dt" idx="1"/>
          </p:nvPr>
        </p:nvSpPr>
        <p:spPr/>
        <p:txBody>
          <a:bodyPr/>
          <a:lstStyle/>
          <a:p>
            <a:pPr rtl="0"/>
            <a:fld id="{B13E43D2-BC20-4343-8684-C9171E6A0741}" type="datetime1">
              <a:rPr lang="en-GB" smtClean="0"/>
              <a:t>12/11/2025</a:t>
            </a:fld>
            <a:endParaRPr lang="en-GB"/>
          </a:p>
        </p:txBody>
      </p:sp>
    </p:spTree>
    <p:extLst>
      <p:ext uri="{BB962C8B-B14F-4D97-AF65-F5344CB8AC3E}">
        <p14:creationId xmlns:p14="http://schemas.microsoft.com/office/powerpoint/2010/main" val="6937218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6989C-872D-C9C4-692F-3D04AD6095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0D83F9-2E9E-ECE8-8087-76FAD27A62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F1F374-6C99-6482-CC91-C789AFC75A67}"/>
              </a:ext>
            </a:extLst>
          </p:cNvPr>
          <p:cNvSpPr>
            <a:spLocks noGrp="1"/>
          </p:cNvSpPr>
          <p:nvPr>
            <p:ph type="body" idx="1"/>
          </p:nvPr>
        </p:nvSpPr>
        <p:spPr/>
        <p:txBody>
          <a:bodyPr rtlCol="0"/>
          <a:lstStyle/>
          <a:p>
            <a:pPr rtl="0"/>
            <a:endParaRPr lang="en-GB" dirty="0"/>
          </a:p>
        </p:txBody>
      </p:sp>
      <p:sp>
        <p:nvSpPr>
          <p:cNvPr id="4" name="Slide Number Placeholder 3">
            <a:extLst>
              <a:ext uri="{FF2B5EF4-FFF2-40B4-BE49-F238E27FC236}">
                <a16:creationId xmlns:a16="http://schemas.microsoft.com/office/drawing/2014/main" id="{2DB657FA-378A-DF6A-CA57-B854BC9B088A}"/>
              </a:ext>
            </a:extLst>
          </p:cNvPr>
          <p:cNvSpPr>
            <a:spLocks noGrp="1"/>
          </p:cNvSpPr>
          <p:nvPr>
            <p:ph type="sldNum" sz="quarter" idx="5"/>
          </p:nvPr>
        </p:nvSpPr>
        <p:spPr/>
        <p:txBody>
          <a:bodyPr rtlCol="0"/>
          <a:lstStyle/>
          <a:p>
            <a:pPr rtl="0"/>
            <a:fld id="{1983A999-5E0E-42CA-8400-604AE921FF7C}" type="slidenum">
              <a:rPr lang="en-GB" smtClean="0"/>
              <a:t>8</a:t>
            </a:fld>
            <a:endParaRPr lang="en-GB"/>
          </a:p>
        </p:txBody>
      </p:sp>
      <p:sp>
        <p:nvSpPr>
          <p:cNvPr id="5" name="Date Placeholder 4">
            <a:extLst>
              <a:ext uri="{FF2B5EF4-FFF2-40B4-BE49-F238E27FC236}">
                <a16:creationId xmlns:a16="http://schemas.microsoft.com/office/drawing/2014/main" id="{097E78AD-C7E8-D7EE-94F4-B0FEF3B4EF16}"/>
              </a:ext>
            </a:extLst>
          </p:cNvPr>
          <p:cNvSpPr>
            <a:spLocks noGrp="1"/>
          </p:cNvSpPr>
          <p:nvPr>
            <p:ph type="dt" idx="1"/>
          </p:nvPr>
        </p:nvSpPr>
        <p:spPr/>
        <p:txBody>
          <a:bodyPr/>
          <a:lstStyle/>
          <a:p>
            <a:pPr rtl="0"/>
            <a:fld id="{B9D534C8-63BB-41C8-8ECF-63CFEDF54B75}" type="datetime1">
              <a:rPr lang="en-GB" smtClean="0"/>
              <a:t>12/11/2025</a:t>
            </a:fld>
            <a:endParaRPr lang="en-GB"/>
          </a:p>
        </p:txBody>
      </p:sp>
    </p:spTree>
    <p:extLst>
      <p:ext uri="{BB962C8B-B14F-4D97-AF65-F5344CB8AC3E}">
        <p14:creationId xmlns:p14="http://schemas.microsoft.com/office/powerpoint/2010/main" val="30875725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20F3CD-3B69-9B36-0674-E58332097F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7A9BC5-C95C-3C0F-9197-DB75586A5C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28A974-59C4-7FD4-765E-D8AD68996B90}"/>
              </a:ext>
            </a:extLst>
          </p:cNvPr>
          <p:cNvSpPr>
            <a:spLocks noGrp="1"/>
          </p:cNvSpPr>
          <p:nvPr>
            <p:ph type="body" idx="1"/>
          </p:nvPr>
        </p:nvSpPr>
        <p:spPr/>
        <p:txBody>
          <a:bodyPr rtlCol="0"/>
          <a:lstStyle/>
          <a:p>
            <a:pPr rtl="0"/>
            <a:endParaRPr lang="en-GB" dirty="0"/>
          </a:p>
        </p:txBody>
      </p:sp>
      <p:sp>
        <p:nvSpPr>
          <p:cNvPr id="4" name="Slide Number Placeholder 3">
            <a:extLst>
              <a:ext uri="{FF2B5EF4-FFF2-40B4-BE49-F238E27FC236}">
                <a16:creationId xmlns:a16="http://schemas.microsoft.com/office/drawing/2014/main" id="{47689FB0-D805-B972-5E92-8D44B2B9EB59}"/>
              </a:ext>
            </a:extLst>
          </p:cNvPr>
          <p:cNvSpPr>
            <a:spLocks noGrp="1"/>
          </p:cNvSpPr>
          <p:nvPr>
            <p:ph type="sldNum" sz="quarter" idx="5"/>
          </p:nvPr>
        </p:nvSpPr>
        <p:spPr/>
        <p:txBody>
          <a:bodyPr rtlCol="0"/>
          <a:lstStyle/>
          <a:p>
            <a:pPr rtl="0"/>
            <a:fld id="{1983A999-5E0E-42CA-8400-604AE921FF7C}" type="slidenum">
              <a:rPr lang="en-GB" smtClean="0"/>
              <a:t>9</a:t>
            </a:fld>
            <a:endParaRPr lang="en-GB"/>
          </a:p>
        </p:txBody>
      </p:sp>
      <p:sp>
        <p:nvSpPr>
          <p:cNvPr id="5" name="Date Placeholder 4">
            <a:extLst>
              <a:ext uri="{FF2B5EF4-FFF2-40B4-BE49-F238E27FC236}">
                <a16:creationId xmlns:a16="http://schemas.microsoft.com/office/drawing/2014/main" id="{570C8057-8F28-FEA6-0CD4-16D5DBF0784B}"/>
              </a:ext>
            </a:extLst>
          </p:cNvPr>
          <p:cNvSpPr>
            <a:spLocks noGrp="1"/>
          </p:cNvSpPr>
          <p:nvPr>
            <p:ph type="dt" idx="1"/>
          </p:nvPr>
        </p:nvSpPr>
        <p:spPr/>
        <p:txBody>
          <a:bodyPr/>
          <a:lstStyle/>
          <a:p>
            <a:pPr rtl="0"/>
            <a:fld id="{7C2B4242-82E7-4D00-AA10-E72BF352B1F4}" type="datetime1">
              <a:rPr lang="en-GB" smtClean="0"/>
              <a:t>12/11/2025</a:t>
            </a:fld>
            <a:endParaRPr lang="en-GB"/>
          </a:p>
        </p:txBody>
      </p:sp>
    </p:spTree>
    <p:extLst>
      <p:ext uri="{BB962C8B-B14F-4D97-AF65-F5344CB8AC3E}">
        <p14:creationId xmlns:p14="http://schemas.microsoft.com/office/powerpoint/2010/main" val="22237204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3156C0-44D1-9859-22BE-5C18ECDFB2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F000D1-8F7C-D361-73C5-DAF9FF5249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6AB550-7811-4700-6216-5390309088F5}"/>
              </a:ext>
            </a:extLst>
          </p:cNvPr>
          <p:cNvSpPr>
            <a:spLocks noGrp="1"/>
          </p:cNvSpPr>
          <p:nvPr>
            <p:ph type="body" idx="1"/>
          </p:nvPr>
        </p:nvSpPr>
        <p:spPr/>
        <p:txBody>
          <a:bodyPr rtlCol="0"/>
          <a:lstStyle/>
          <a:p>
            <a:pPr rtl="0"/>
            <a:endParaRPr lang="en-GB" dirty="0"/>
          </a:p>
        </p:txBody>
      </p:sp>
      <p:sp>
        <p:nvSpPr>
          <p:cNvPr id="4" name="Slide Number Placeholder 3">
            <a:extLst>
              <a:ext uri="{FF2B5EF4-FFF2-40B4-BE49-F238E27FC236}">
                <a16:creationId xmlns:a16="http://schemas.microsoft.com/office/drawing/2014/main" id="{55EB20AD-C92C-910F-A544-E5BD65C470AE}"/>
              </a:ext>
            </a:extLst>
          </p:cNvPr>
          <p:cNvSpPr>
            <a:spLocks noGrp="1"/>
          </p:cNvSpPr>
          <p:nvPr>
            <p:ph type="sldNum" sz="quarter" idx="5"/>
          </p:nvPr>
        </p:nvSpPr>
        <p:spPr/>
        <p:txBody>
          <a:bodyPr rtlCol="0"/>
          <a:lstStyle/>
          <a:p>
            <a:pPr rtl="0"/>
            <a:fld id="{1983A999-5E0E-42CA-8400-604AE921FF7C}" type="slidenum">
              <a:rPr lang="en-GB" smtClean="0"/>
              <a:t>10</a:t>
            </a:fld>
            <a:endParaRPr lang="en-GB"/>
          </a:p>
        </p:txBody>
      </p:sp>
      <p:sp>
        <p:nvSpPr>
          <p:cNvPr id="5" name="Date Placeholder 4">
            <a:extLst>
              <a:ext uri="{FF2B5EF4-FFF2-40B4-BE49-F238E27FC236}">
                <a16:creationId xmlns:a16="http://schemas.microsoft.com/office/drawing/2014/main" id="{2001AD59-09DA-4580-1566-940622E79DF7}"/>
              </a:ext>
            </a:extLst>
          </p:cNvPr>
          <p:cNvSpPr>
            <a:spLocks noGrp="1"/>
          </p:cNvSpPr>
          <p:nvPr>
            <p:ph type="dt" idx="1"/>
          </p:nvPr>
        </p:nvSpPr>
        <p:spPr/>
        <p:txBody>
          <a:bodyPr/>
          <a:lstStyle/>
          <a:p>
            <a:pPr rtl="0"/>
            <a:fld id="{69F31DBE-CADD-42BE-9378-330829ACF8E1}" type="datetime1">
              <a:rPr lang="en-GB" smtClean="0"/>
              <a:t>12/11/2025</a:t>
            </a:fld>
            <a:endParaRPr lang="en-GB"/>
          </a:p>
        </p:txBody>
      </p:sp>
    </p:spTree>
    <p:extLst>
      <p:ext uri="{BB962C8B-B14F-4D97-AF65-F5344CB8AC3E}">
        <p14:creationId xmlns:p14="http://schemas.microsoft.com/office/powerpoint/2010/main" val="291217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E68F591-F3C7-4872-BBA0-0693794F4F11}"/>
              </a:ext>
            </a:extLst>
          </p:cNvPr>
          <p:cNvSpPr>
            <a:spLocks noGrp="1"/>
          </p:cNvSpPr>
          <p:nvPr>
            <p:ph type="ctrTitle" hasCustomPrompt="1"/>
          </p:nvPr>
        </p:nvSpPr>
        <p:spPr>
          <a:xfrm>
            <a:off x="7999414" y="1051551"/>
            <a:ext cx="3565524" cy="2384898"/>
          </a:xfrm>
        </p:spPr>
        <p:txBody>
          <a:bodyPr rtlCol="0" anchor="b" anchorCtr="0">
            <a:noAutofit/>
          </a:bodyPr>
          <a:lstStyle/>
          <a:p>
            <a:pPr rtl="0"/>
            <a:r>
              <a:rPr lang="en-GB" sz="4800"/>
              <a:t>3DFloat</a:t>
            </a:r>
          </a:p>
        </p:txBody>
      </p:sp>
      <p:sp>
        <p:nvSpPr>
          <p:cNvPr id="14" name="Picture Placeholder 13">
            <a:extLst>
              <a:ext uri="{FF2B5EF4-FFF2-40B4-BE49-F238E27FC236}">
                <a16:creationId xmlns:a16="http://schemas.microsoft.com/office/drawing/2014/main" id="{967766A8-18D5-4391-8DB7-7BFF6427636C}"/>
              </a:ext>
            </a:extLst>
          </p:cNvPr>
          <p:cNvSpPr>
            <a:spLocks noGrp="1"/>
          </p:cNvSpPr>
          <p:nvPr>
            <p:ph type="pic" sz="quarter" idx="13"/>
          </p:nvPr>
        </p:nvSpPr>
        <p:spPr>
          <a:xfrm>
            <a:off x="0" y="0"/>
            <a:ext cx="7452360" cy="6858000"/>
          </a:xfrm>
          <a:solidFill>
            <a:schemeClr val="accent5"/>
          </a:solidFill>
        </p:spPr>
        <p:txBody>
          <a:bodyPr rtlCol="0">
            <a:noAutofit/>
          </a:bodyPr>
          <a:lstStyle/>
          <a:p>
            <a:pPr rtl="0"/>
            <a:r>
              <a:rPr lang="en-US"/>
              <a:t>Click icon to add picture</a:t>
            </a:r>
            <a:endParaRPr lang="en-GB"/>
          </a:p>
        </p:txBody>
      </p:sp>
      <p:sp>
        <p:nvSpPr>
          <p:cNvPr id="8" name="Oval 7">
            <a:extLst>
              <a:ext uri="{FF2B5EF4-FFF2-40B4-BE49-F238E27FC236}">
                <a16:creationId xmlns:a16="http://schemas.microsoft.com/office/drawing/2014/main" id="{938AD48E-7D67-4BE9-97B6-DB64DE5253B9}"/>
              </a:ext>
              <a:ext uri="{C183D7F6-B498-43B3-948B-1728B52AA6E4}">
                <adec:decorative xmlns:adec="http://schemas.microsoft.com/office/drawing/2017/decorative" val="1"/>
              </a:ext>
            </a:extLst>
          </p:cNvPr>
          <p:cNvSpPr>
            <a:spLocks noChangeAspect="1"/>
          </p:cNvSpPr>
          <p:nvPr userDrawn="1"/>
        </p:nvSpPr>
        <p:spPr>
          <a:xfrm>
            <a:off x="7999413" y="445272"/>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nvGrpSpPr>
          <p:cNvPr id="9" name="Group 8">
            <a:extLst>
              <a:ext uri="{FF2B5EF4-FFF2-40B4-BE49-F238E27FC236}">
                <a16:creationId xmlns:a16="http://schemas.microsoft.com/office/drawing/2014/main" id="{EB6FF8E2-165B-49EB-8120-14190F9491BC}"/>
              </a:ext>
              <a:ext uri="{C183D7F6-B498-43B3-948B-1728B52AA6E4}">
                <adec:decorative xmlns:adec="http://schemas.microsoft.com/office/drawing/2017/decorative" val="1"/>
              </a:ext>
            </a:extLst>
          </p:cNvPr>
          <p:cNvGrpSpPr/>
          <p:nvPr userDrawn="1"/>
        </p:nvGrpSpPr>
        <p:grpSpPr>
          <a:xfrm rot="5400000">
            <a:off x="10915300" y="5534727"/>
            <a:ext cx="667802" cy="631474"/>
            <a:chOff x="10478914" y="1506691"/>
            <a:chExt cx="667802" cy="631474"/>
          </a:xfrm>
        </p:grpSpPr>
        <p:sp>
          <p:nvSpPr>
            <p:cNvPr id="10" name="Freeform: Shape 9">
              <a:extLst>
                <a:ext uri="{FF2B5EF4-FFF2-40B4-BE49-F238E27FC236}">
                  <a16:creationId xmlns:a16="http://schemas.microsoft.com/office/drawing/2014/main" id="{79B763A7-EE7D-4306-8306-01E8C86E6350}"/>
                </a:ext>
              </a:extLst>
            </p:cNvPr>
            <p:cNvSpPr>
              <a:spLocks noChangeAspect="1"/>
            </p:cNvSpPr>
            <p:nvPr/>
          </p:nvSpPr>
          <p:spPr>
            <a:xfrm rot="8100000">
              <a:off x="10606715" y="1506691"/>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11" name="Oval 10">
              <a:extLst>
                <a:ext uri="{FF2B5EF4-FFF2-40B4-BE49-F238E27FC236}">
                  <a16:creationId xmlns:a16="http://schemas.microsoft.com/office/drawing/2014/main" id="{4B3A935F-6844-4FCE-B0AE-5492715A58F1}"/>
                </a:ext>
              </a:extLst>
            </p:cNvPr>
            <p:cNvSpPr/>
            <p:nvPr/>
          </p:nvSpPr>
          <p:spPr>
            <a:xfrm rot="13500000">
              <a:off x="10613915" y="1424627"/>
              <a:ext cx="270000" cy="540001"/>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sp>
        <p:nvSpPr>
          <p:cNvPr id="3" name="Text Placeholder 2">
            <a:extLst>
              <a:ext uri="{FF2B5EF4-FFF2-40B4-BE49-F238E27FC236}">
                <a16:creationId xmlns:a16="http://schemas.microsoft.com/office/drawing/2014/main" id="{5B16EB97-6E8A-4B50-8701-7CB158044DCA}"/>
              </a:ext>
            </a:extLst>
          </p:cNvPr>
          <p:cNvSpPr>
            <a:spLocks noGrp="1"/>
          </p:cNvSpPr>
          <p:nvPr>
            <p:ph type="body" sz="quarter" idx="14"/>
          </p:nvPr>
        </p:nvSpPr>
        <p:spPr>
          <a:xfrm>
            <a:off x="7999413" y="3568700"/>
            <a:ext cx="3565524" cy="1731963"/>
          </a:xfrm>
        </p:spPr>
        <p:txBody>
          <a:bodyPr rtlCol="0">
            <a:noAutofit/>
          </a:bodyPr>
          <a:lstStyle>
            <a:lvl1pPr>
              <a:buNone/>
              <a:defRPr sz="2000"/>
            </a:lvl1pPr>
            <a:lvl2pPr>
              <a:buNone/>
              <a:defRPr sz="2000"/>
            </a:lvl2pPr>
            <a:lvl3pPr>
              <a:buNone/>
              <a:defRPr sz="2000"/>
            </a:lvl3pPr>
            <a:lvl4pPr>
              <a:buNone/>
              <a:defRPr sz="2000"/>
            </a:lvl4pPr>
            <a:lvl5pPr>
              <a:buNone/>
              <a:defRPr sz="2000"/>
            </a:lvl5pPr>
          </a:lstStyle>
          <a:p>
            <a:pPr lvl="0" rtl="0"/>
            <a:r>
              <a:rPr lang="en-US"/>
              <a:t>Click to edit Master text styles</a:t>
            </a:r>
          </a:p>
        </p:txBody>
      </p:sp>
    </p:spTree>
    <p:extLst>
      <p:ext uri="{BB962C8B-B14F-4D97-AF65-F5344CB8AC3E}">
        <p14:creationId xmlns:p14="http://schemas.microsoft.com/office/powerpoint/2010/main" val="600948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1_Content 3 column">
    <p:spTree>
      <p:nvGrpSpPr>
        <p:cNvPr id="1" name=""/>
        <p:cNvGrpSpPr/>
        <p:nvPr/>
      </p:nvGrpSpPr>
      <p:grpSpPr>
        <a:xfrm>
          <a:off x="0" y="0"/>
          <a:ext cx="0" cy="0"/>
          <a:chOff x="0" y="0"/>
          <a:chExt cx="0" cy="0"/>
        </a:xfrm>
      </p:grpSpPr>
      <p:grpSp>
        <p:nvGrpSpPr>
          <p:cNvPr id="34" name="Group 33">
            <a:extLst>
              <a:ext uri="{FF2B5EF4-FFF2-40B4-BE49-F238E27FC236}">
                <a16:creationId xmlns:a16="http://schemas.microsoft.com/office/drawing/2014/main" id="{79DE9FAB-6BBA-4CFE-B67D-77B47F01ECA4}"/>
              </a:ext>
              <a:ext uri="{C183D7F6-B498-43B3-948B-1728B52AA6E4}">
                <adec:decorative xmlns:adec="http://schemas.microsoft.com/office/drawing/2017/decorative" val="1"/>
              </a:ext>
            </a:extLst>
          </p:cNvPr>
          <p:cNvGrpSpPr/>
          <p:nvPr/>
        </p:nvGrpSpPr>
        <p:grpSpPr>
          <a:xfrm>
            <a:off x="137931" y="5260967"/>
            <a:ext cx="1980001" cy="1363916"/>
            <a:chOff x="4879602" y="3781429"/>
            <a:chExt cx="1980001" cy="1363916"/>
          </a:xfrm>
        </p:grpSpPr>
        <p:sp>
          <p:nvSpPr>
            <p:cNvPr id="35" name="Freeform: Shape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en-GB" dirty="0"/>
            </a:p>
          </p:txBody>
        </p:sp>
        <p:sp>
          <p:nvSpPr>
            <p:cNvPr id="36" name="Freeform: Shape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en-GB" dirty="0">
                <a:solidFill>
                  <a:schemeClr val="tx1"/>
                </a:solidFill>
              </a:endParaRPr>
            </a:p>
          </p:txBody>
        </p:sp>
        <p:sp>
          <p:nvSpPr>
            <p:cNvPr id="37" name="Oval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38" name="Oval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sp>
        <p:nvSpPr>
          <p:cNvPr id="19" name="Freeform: Shape 18">
            <a:extLst>
              <a:ext uri="{FF2B5EF4-FFF2-40B4-BE49-F238E27FC236}">
                <a16:creationId xmlns:a16="http://schemas.microsoft.com/office/drawing/2014/main" id="{82184FF4-7029-4ED7-813A-192E60608764}"/>
              </a:ext>
              <a:ext uri="{C183D7F6-B498-43B3-948B-1728B52AA6E4}">
                <adec:decorative xmlns:adec="http://schemas.microsoft.com/office/drawing/2017/decorative" val="1"/>
              </a:ext>
            </a:extLst>
          </p:cNvPr>
          <p:cNvSpPr>
            <a:spLocks noChangeAspect="1"/>
          </p:cNvSpPr>
          <p:nvPr/>
        </p:nvSpPr>
        <p:spPr>
          <a:xfrm rot="2700000">
            <a:off x="10834944" y="17126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20" name="Oval 19">
            <a:extLst>
              <a:ext uri="{FF2B5EF4-FFF2-40B4-BE49-F238E27FC236}">
                <a16:creationId xmlns:a16="http://schemas.microsoft.com/office/drawing/2014/main" id="{AAA7AB09-557C-41AD-9113-FF9F68FA1035}"/>
              </a:ext>
              <a:ext uri="{C183D7F6-B498-43B3-948B-1728B52AA6E4}">
                <adec:decorative xmlns:adec="http://schemas.microsoft.com/office/drawing/2017/decorative" val="1"/>
              </a:ext>
            </a:extLst>
          </p:cNvPr>
          <p:cNvSpPr/>
          <p:nvPr/>
        </p:nvSpPr>
        <p:spPr>
          <a:xfrm rot="8100000">
            <a:off x="10849344" y="51834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25" name="Oval 24">
            <a:extLst>
              <a:ext uri="{FF2B5EF4-FFF2-40B4-BE49-F238E27FC236}">
                <a16:creationId xmlns:a16="http://schemas.microsoft.com/office/drawing/2014/main" id="{EF99ECAA-1F11-4937-BBA6-51935AB44C9D}"/>
              </a:ext>
              <a:ext uri="{C183D7F6-B498-43B3-948B-1728B52AA6E4}">
                <adec:decorative xmlns:adec="http://schemas.microsoft.com/office/drawing/2017/decorative" val="1"/>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15" name="Title 1">
            <a:extLst>
              <a:ext uri="{FF2B5EF4-FFF2-40B4-BE49-F238E27FC236}">
                <a16:creationId xmlns:a16="http://schemas.microsoft.com/office/drawing/2014/main" id="{EBCCE83C-72C8-4181-8D03-7CFB23A6FF2D}"/>
              </a:ext>
            </a:extLst>
          </p:cNvPr>
          <p:cNvSpPr>
            <a:spLocks noGrp="1"/>
          </p:cNvSpPr>
          <p:nvPr>
            <p:ph type="title"/>
          </p:nvPr>
        </p:nvSpPr>
        <p:spPr>
          <a:xfrm>
            <a:off x="550862" y="549275"/>
            <a:ext cx="11097551" cy="1332000"/>
          </a:xfrm>
        </p:spPr>
        <p:txBody>
          <a:bodyPr vert="horz" wrap="square" lIns="0" tIns="0" rIns="0" bIns="0" rtlCol="0" anchor="t" anchorCtr="0">
            <a:noAutofit/>
          </a:bodyPr>
          <a:lstStyle>
            <a:lvl1pPr>
              <a:defRPr lang="en-GB" sz="4800" dirty="0"/>
            </a:lvl1pPr>
          </a:lstStyle>
          <a:p>
            <a:pPr lvl="0" rtl="0">
              <a:lnSpc>
                <a:spcPct val="100000"/>
              </a:lnSpc>
            </a:pPr>
            <a:r>
              <a:rPr lang="en-US"/>
              <a:t>Click to edit Master title style</a:t>
            </a:r>
            <a:endParaRPr lang="en-GB"/>
          </a:p>
        </p:txBody>
      </p:sp>
      <p:sp>
        <p:nvSpPr>
          <p:cNvPr id="16" name="Text Placeholder 2">
            <a:extLst>
              <a:ext uri="{FF2B5EF4-FFF2-40B4-BE49-F238E27FC236}">
                <a16:creationId xmlns:a16="http://schemas.microsoft.com/office/drawing/2014/main" id="{C6FCDFCC-38D1-43A4-918F-491DBA6B2CF6}"/>
              </a:ext>
            </a:extLst>
          </p:cNvPr>
          <p:cNvSpPr>
            <a:spLocks noGrp="1"/>
          </p:cNvSpPr>
          <p:nvPr>
            <p:ph type="body" idx="1"/>
          </p:nvPr>
        </p:nvSpPr>
        <p:spPr>
          <a:xfrm>
            <a:off x="550864" y="1731375"/>
            <a:ext cx="3563936" cy="535354"/>
          </a:xfrm>
        </p:spPr>
        <p:txBody>
          <a:bodyPr rtlCol="0" anchor="b">
            <a:noAutofit/>
          </a:bodyPr>
          <a:lstStyle>
            <a:lvl1pPr marL="0" indent="0">
              <a:buNone/>
              <a:defRPr sz="20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US"/>
              <a:t>Click to edit Master text styles</a:t>
            </a:r>
          </a:p>
        </p:txBody>
      </p:sp>
      <p:sp>
        <p:nvSpPr>
          <p:cNvPr id="17" name="Content Placeholder 3">
            <a:extLst>
              <a:ext uri="{FF2B5EF4-FFF2-40B4-BE49-F238E27FC236}">
                <a16:creationId xmlns:a16="http://schemas.microsoft.com/office/drawing/2014/main" id="{8A9CB740-8581-4D62-8481-7ECBBEDA7219}"/>
              </a:ext>
            </a:extLst>
          </p:cNvPr>
          <p:cNvSpPr>
            <a:spLocks noGrp="1"/>
          </p:cNvSpPr>
          <p:nvPr>
            <p:ph sz="half" idx="2"/>
          </p:nvPr>
        </p:nvSpPr>
        <p:spPr>
          <a:xfrm>
            <a:off x="559476" y="2432304"/>
            <a:ext cx="3563936" cy="3515555"/>
          </a:xfrm>
        </p:spPr>
        <p:txBody>
          <a:bodyPr rtlCol="0">
            <a:noAutofit/>
          </a:bodyPr>
          <a:lstStyle>
            <a:lvl1pPr>
              <a:defRPr sz="1800"/>
            </a:lvl1pPr>
            <a:lvl2pPr>
              <a:defRPr sz="1800"/>
            </a:lvl2pPr>
            <a:lvl3pPr>
              <a:defRPr sz="1800"/>
            </a:lvl3pPr>
            <a:lvl4pPr>
              <a:defRPr sz="1800"/>
            </a:lvl4pPr>
            <a:lvl5pPr>
              <a:defRPr sz="1800"/>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22" name="Text Placeholder 4">
            <a:extLst>
              <a:ext uri="{FF2B5EF4-FFF2-40B4-BE49-F238E27FC236}">
                <a16:creationId xmlns:a16="http://schemas.microsoft.com/office/drawing/2014/main" id="{AB16E493-D962-46EC-BBB8-D7E68A640438}"/>
              </a:ext>
            </a:extLst>
          </p:cNvPr>
          <p:cNvSpPr>
            <a:spLocks noGrp="1"/>
          </p:cNvSpPr>
          <p:nvPr>
            <p:ph type="body" sz="quarter" idx="13"/>
          </p:nvPr>
        </p:nvSpPr>
        <p:spPr>
          <a:xfrm>
            <a:off x="4341573" y="1731375"/>
            <a:ext cx="3566160" cy="535354"/>
          </a:xfrm>
        </p:spPr>
        <p:txBody>
          <a:bodyPr vert="horz" wrap="square" lIns="0" tIns="0" rIns="0" bIns="0" rtlCol="0" anchor="b">
            <a:noAutofit/>
          </a:bodyPr>
          <a:lstStyle>
            <a:lvl1pPr>
              <a:buNone/>
              <a:defRPr lang="en-GB" sz="2000" b="0" cap="all" spc="200" baseline="0" dirty="0">
                <a:solidFill>
                  <a:schemeClr val="tx1"/>
                </a:solidFill>
              </a:defRPr>
            </a:lvl1pPr>
          </a:lstStyle>
          <a:p>
            <a:pPr marL="228600" lvl="0" indent="-228600" rtl="0"/>
            <a:r>
              <a:rPr lang="en-US"/>
              <a:t>Click to edit Master text styles</a:t>
            </a:r>
          </a:p>
        </p:txBody>
      </p:sp>
      <p:sp>
        <p:nvSpPr>
          <p:cNvPr id="23" name="Content Placeholder 5">
            <a:extLst>
              <a:ext uri="{FF2B5EF4-FFF2-40B4-BE49-F238E27FC236}">
                <a16:creationId xmlns:a16="http://schemas.microsoft.com/office/drawing/2014/main" id="{88CC7C67-1BA6-42A6-B9D3-8EDF70A3DB38}"/>
              </a:ext>
            </a:extLst>
          </p:cNvPr>
          <p:cNvSpPr>
            <a:spLocks noGrp="1"/>
          </p:cNvSpPr>
          <p:nvPr>
            <p:ph sz="quarter" idx="14"/>
          </p:nvPr>
        </p:nvSpPr>
        <p:spPr>
          <a:xfrm>
            <a:off x="4341573" y="2427370"/>
            <a:ext cx="3508755" cy="3515555"/>
          </a:xfrm>
        </p:spPr>
        <p:txBody>
          <a:bodyPr rtlCol="0">
            <a:noAutofit/>
          </a:bodyPr>
          <a:lstStyle>
            <a:lvl1pPr>
              <a:defRPr sz="1700"/>
            </a:lvl1pPr>
            <a:lvl2pPr>
              <a:defRPr sz="1700"/>
            </a:lvl2pPr>
            <a:lvl3pPr>
              <a:defRPr sz="1700"/>
            </a:lvl3pPr>
            <a:lvl4pPr>
              <a:defRPr sz="1700"/>
            </a:lvl4pPr>
            <a:lvl5pPr>
              <a:defRPr sz="1700"/>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18" name="Text Placeholder 4">
            <a:extLst>
              <a:ext uri="{FF2B5EF4-FFF2-40B4-BE49-F238E27FC236}">
                <a16:creationId xmlns:a16="http://schemas.microsoft.com/office/drawing/2014/main" id="{C17092A6-D0E6-4EF2-B3B8-AE35438D4D77}"/>
              </a:ext>
            </a:extLst>
          </p:cNvPr>
          <p:cNvSpPr>
            <a:spLocks noGrp="1"/>
          </p:cNvSpPr>
          <p:nvPr>
            <p:ph type="body" sz="quarter" idx="3" hasCustomPrompt="1"/>
          </p:nvPr>
        </p:nvSpPr>
        <p:spPr>
          <a:xfrm>
            <a:off x="8139659" y="1731375"/>
            <a:ext cx="3566160" cy="535354"/>
          </a:xfrm>
        </p:spPr>
        <p:txBody>
          <a:bodyPr vert="horz" wrap="square" lIns="0" tIns="0" rIns="0" bIns="0" rtlCol="0" anchor="b">
            <a:noAutofit/>
          </a:bodyPr>
          <a:lstStyle>
            <a:lvl1pPr>
              <a:buNone/>
              <a:defRPr lang="en-GB" sz="2000" b="0" cap="all" spc="200" baseline="0" dirty="0">
                <a:solidFill>
                  <a:schemeClr val="tx1"/>
                </a:solidFill>
              </a:defRPr>
            </a:lvl1pPr>
          </a:lstStyle>
          <a:p>
            <a:pPr marL="228600" lvl="0" indent="-228600" rtl="0"/>
            <a:r>
              <a:rPr lang="en-GB"/>
              <a:t>Click to EDIT</a:t>
            </a:r>
          </a:p>
        </p:txBody>
      </p:sp>
      <p:sp>
        <p:nvSpPr>
          <p:cNvPr id="21" name="Content Placeholder 5">
            <a:extLst>
              <a:ext uri="{FF2B5EF4-FFF2-40B4-BE49-F238E27FC236}">
                <a16:creationId xmlns:a16="http://schemas.microsoft.com/office/drawing/2014/main" id="{4534254A-2561-400F-87CB-18A8D3538124}"/>
              </a:ext>
            </a:extLst>
          </p:cNvPr>
          <p:cNvSpPr>
            <a:spLocks noGrp="1"/>
          </p:cNvSpPr>
          <p:nvPr>
            <p:ph sz="quarter" idx="4"/>
          </p:nvPr>
        </p:nvSpPr>
        <p:spPr>
          <a:xfrm>
            <a:off x="8139659" y="2427370"/>
            <a:ext cx="3508755" cy="3515555"/>
          </a:xfrm>
        </p:spPr>
        <p:txBody>
          <a:bodyPr rtlCol="0">
            <a:noAutofit/>
          </a:bodyPr>
          <a:lstStyle>
            <a:lvl1pPr>
              <a:defRPr sz="1700"/>
            </a:lvl1pPr>
            <a:lvl2pPr>
              <a:defRPr sz="1700"/>
            </a:lvl2pPr>
            <a:lvl3pPr>
              <a:defRPr sz="1700"/>
            </a:lvl3pPr>
            <a:lvl4pPr>
              <a:defRPr sz="1700"/>
            </a:lvl4pPr>
            <a:lvl5pPr>
              <a:defRPr sz="1700"/>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4" name="Date Placeholder 3">
            <a:extLst>
              <a:ext uri="{FF2B5EF4-FFF2-40B4-BE49-F238E27FC236}">
                <a16:creationId xmlns:a16="http://schemas.microsoft.com/office/drawing/2014/main" id="{8B1BC074-1090-47AF-BDE8-3859BF574BA6}"/>
              </a:ext>
            </a:extLst>
          </p:cNvPr>
          <p:cNvSpPr>
            <a:spLocks noGrp="1"/>
          </p:cNvSpPr>
          <p:nvPr>
            <p:ph type="dt" sz="half" idx="10"/>
          </p:nvPr>
        </p:nvSpPr>
        <p:spPr/>
        <p:txBody>
          <a:bodyPr rtlCol="0">
            <a:noAutofit/>
          </a:bodyPr>
          <a:lstStyle/>
          <a:p>
            <a:pPr rtl="0"/>
            <a:r>
              <a:rPr lang="en-US"/>
              <a:t>Friday 14th Nov 2025</a:t>
            </a:r>
            <a:endParaRPr lang="en-GB" dirty="0"/>
          </a:p>
        </p:txBody>
      </p:sp>
      <p:sp>
        <p:nvSpPr>
          <p:cNvPr id="5" name="Footer Placeholder 4">
            <a:extLst>
              <a:ext uri="{FF2B5EF4-FFF2-40B4-BE49-F238E27FC236}">
                <a16:creationId xmlns:a16="http://schemas.microsoft.com/office/drawing/2014/main" id="{F1D6522F-D41A-4734-8BD1-BD6E5A37D04C}"/>
              </a:ext>
            </a:extLst>
          </p:cNvPr>
          <p:cNvSpPr>
            <a:spLocks noGrp="1"/>
          </p:cNvSpPr>
          <p:nvPr>
            <p:ph type="ftr" sz="quarter" idx="11"/>
          </p:nvPr>
        </p:nvSpPr>
        <p:spPr/>
        <p:txBody>
          <a:bodyPr rtlCol="0">
            <a:noAutofit/>
          </a:bodyPr>
          <a:lstStyle/>
          <a:p>
            <a:pPr rtl="0"/>
            <a:r>
              <a:rPr lang="en-GB"/>
              <a:t>Effective Questioning</a:t>
            </a:r>
          </a:p>
        </p:txBody>
      </p:sp>
      <p:sp>
        <p:nvSpPr>
          <p:cNvPr id="6" name="Slide Number Placeholder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rtlCol="0">
            <a:noAutofit/>
          </a:bodyPr>
          <a:lstStyle/>
          <a:p>
            <a:pPr rtl="0"/>
            <a:fld id="{DBA1B0FB-D917-4C8C-928F-313BD683BF39}" type="slidenum">
              <a:rPr lang="en-GB" smtClean="0"/>
              <a:t>‹#›</a:t>
            </a:fld>
            <a:endParaRPr lang="en-GB"/>
          </a:p>
        </p:txBody>
      </p:sp>
    </p:spTree>
    <p:extLst>
      <p:ext uri="{BB962C8B-B14F-4D97-AF65-F5344CB8AC3E}">
        <p14:creationId xmlns:p14="http://schemas.microsoft.com/office/powerpoint/2010/main" val="22852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2_Summary">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949202B-67AE-417A-A336-DF5257FFDCF0}"/>
              </a:ext>
            </a:extLst>
          </p:cNvPr>
          <p:cNvSpPr>
            <a:spLocks noGrp="1"/>
          </p:cNvSpPr>
          <p:nvPr>
            <p:ph type="title"/>
          </p:nvPr>
        </p:nvSpPr>
        <p:spPr>
          <a:xfrm>
            <a:off x="550863" y="4508500"/>
            <a:ext cx="4500562" cy="1562959"/>
          </a:xfrm>
        </p:spPr>
        <p:txBody>
          <a:bodyPr wrap="square" rtlCol="0" anchor="t" anchorCtr="0">
            <a:noAutofit/>
          </a:bodyPr>
          <a:lstStyle/>
          <a:p>
            <a:pPr rtl="0"/>
            <a:r>
              <a:rPr lang="en-US"/>
              <a:t>Click to edit Master title style</a:t>
            </a:r>
            <a:endParaRPr lang="en-GB"/>
          </a:p>
        </p:txBody>
      </p:sp>
      <p:sp>
        <p:nvSpPr>
          <p:cNvPr id="10" name="Picture Placeholder 9">
            <a:extLst>
              <a:ext uri="{FF2B5EF4-FFF2-40B4-BE49-F238E27FC236}">
                <a16:creationId xmlns:a16="http://schemas.microsoft.com/office/drawing/2014/main" id="{1786D546-2834-435F-950F-DCEFE654B3B1}"/>
              </a:ext>
            </a:extLst>
          </p:cNvPr>
          <p:cNvSpPr>
            <a:spLocks noGrp="1"/>
          </p:cNvSpPr>
          <p:nvPr>
            <p:ph type="pic" sz="quarter" idx="13"/>
          </p:nvPr>
        </p:nvSpPr>
        <p:spPr>
          <a:xfrm>
            <a:off x="0" y="0"/>
            <a:ext cx="12192000" cy="3776472"/>
          </a:xfrm>
          <a:solidFill>
            <a:schemeClr val="accent5"/>
          </a:solidFill>
        </p:spPr>
        <p:txBody>
          <a:bodyPr rtlCol="0">
            <a:noAutofit/>
          </a:bodyPr>
          <a:lstStyle/>
          <a:p>
            <a:pPr rtl="0"/>
            <a:r>
              <a:rPr lang="en-US"/>
              <a:t>Click icon to add picture</a:t>
            </a:r>
            <a:endParaRPr lang="en-GB"/>
          </a:p>
        </p:txBody>
      </p:sp>
      <p:sp>
        <p:nvSpPr>
          <p:cNvPr id="7" name="Content Placeholder 6">
            <a:extLst>
              <a:ext uri="{FF2B5EF4-FFF2-40B4-BE49-F238E27FC236}">
                <a16:creationId xmlns:a16="http://schemas.microsoft.com/office/drawing/2014/main" id="{3BD763BD-EAC5-4DB8-81AF-9743BB6A9576}"/>
              </a:ext>
            </a:extLst>
          </p:cNvPr>
          <p:cNvSpPr>
            <a:spLocks noGrp="1"/>
          </p:cNvSpPr>
          <p:nvPr>
            <p:ph sz="quarter" idx="15"/>
          </p:nvPr>
        </p:nvSpPr>
        <p:spPr>
          <a:xfrm>
            <a:off x="5262411" y="4508500"/>
            <a:ext cx="6221412" cy="1563688"/>
          </a:xfrm>
        </p:spPr>
        <p:txBody>
          <a:bodyPr rtlCol="0">
            <a:noAutofit/>
          </a:bodyPr>
          <a:lstStyle>
            <a:lvl1pPr marL="0" indent="0">
              <a:buNone/>
              <a:defRPr sz="2000"/>
            </a:lvl1pPr>
            <a:lvl2pPr>
              <a:buNone/>
              <a:defRPr sz="1900"/>
            </a:lvl2pPr>
            <a:lvl3pPr>
              <a:buNone/>
              <a:defRPr sz="1900"/>
            </a:lvl3pPr>
            <a:lvl4pPr>
              <a:buNone/>
              <a:defRPr sz="1900"/>
            </a:lvl4pPr>
            <a:lvl5pPr>
              <a:buNone/>
              <a:defRPr sz="1900"/>
            </a:lvl5pPr>
          </a:lstStyle>
          <a:p>
            <a:pPr lvl="0" rtl="0"/>
            <a:r>
              <a:rPr lang="en-US"/>
              <a:t>Click to edit Master text styles</a:t>
            </a:r>
          </a:p>
        </p:txBody>
      </p:sp>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rtlCol="0">
            <a:noAutofit/>
          </a:bodyPr>
          <a:lstStyle/>
          <a:p>
            <a:pPr rtl="0"/>
            <a:r>
              <a:rPr lang="en-US"/>
              <a:t>Friday 14th Nov 2025</a:t>
            </a:r>
            <a:endParaRPr lang="en-GB"/>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rtlCol="0">
            <a:noAutofit/>
          </a:bodyPr>
          <a:lstStyle/>
          <a:p>
            <a:pPr rtl="0"/>
            <a:r>
              <a:rPr lang="en-GB"/>
              <a:t>Effective Questioning</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rtlCol="0">
            <a:noAutofit/>
          </a:bodyPr>
          <a:lstStyle/>
          <a:p>
            <a:pPr rtl="0"/>
            <a:fld id="{DBA1B0FB-D917-4C8C-928F-313BD683BF39}" type="slidenum">
              <a:rPr lang="en-GB" smtClean="0"/>
              <a:t>‹#›</a:t>
            </a:fld>
            <a:endParaRPr lang="en-GB"/>
          </a:p>
        </p:txBody>
      </p:sp>
      <p:sp>
        <p:nvSpPr>
          <p:cNvPr id="8" name="Oval 7">
            <a:extLst>
              <a:ext uri="{FF2B5EF4-FFF2-40B4-BE49-F238E27FC236}">
                <a16:creationId xmlns:a16="http://schemas.microsoft.com/office/drawing/2014/main" id="{446AF837-10C6-44A5-B8D6-960A57487B43}"/>
              </a:ext>
              <a:ext uri="{C183D7F6-B498-43B3-948B-1728B52AA6E4}">
                <adec:decorative xmlns:adec="http://schemas.microsoft.com/office/drawing/2017/decorative" val="1"/>
              </a:ext>
            </a:extLst>
          </p:cNvPr>
          <p:cNvSpPr>
            <a:spLocks noChangeAspect="1"/>
          </p:cNvSpPr>
          <p:nvPr userDrawn="1"/>
        </p:nvSpPr>
        <p:spPr>
          <a:xfrm>
            <a:off x="1225773" y="385222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Tree>
    <p:extLst>
      <p:ext uri="{BB962C8B-B14F-4D97-AF65-F5344CB8AC3E}">
        <p14:creationId xmlns:p14="http://schemas.microsoft.com/office/powerpoint/2010/main" val="14254770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3_Closing">
    <p:spTree>
      <p:nvGrpSpPr>
        <p:cNvPr id="1" name=""/>
        <p:cNvGrpSpPr/>
        <p:nvPr/>
      </p:nvGrpSpPr>
      <p:grpSpPr>
        <a:xfrm>
          <a:off x="0" y="0"/>
          <a:ext cx="0" cy="0"/>
          <a:chOff x="0" y="0"/>
          <a:chExt cx="0" cy="0"/>
        </a:xfrm>
      </p:grpSpPr>
      <p:sp>
        <p:nvSpPr>
          <p:cNvPr id="28" name="Title 1">
            <a:extLst>
              <a:ext uri="{FF2B5EF4-FFF2-40B4-BE49-F238E27FC236}">
                <a16:creationId xmlns:a16="http://schemas.microsoft.com/office/drawing/2014/main" id="{97246E34-E6EE-4BF3-A0D3-A20868B5A594}"/>
              </a:ext>
            </a:extLst>
          </p:cNvPr>
          <p:cNvSpPr>
            <a:spLocks noGrp="1"/>
          </p:cNvSpPr>
          <p:nvPr>
            <p:ph type="ctrTitle"/>
          </p:nvPr>
        </p:nvSpPr>
        <p:spPr>
          <a:xfrm>
            <a:off x="550863" y="549275"/>
            <a:ext cx="5437187" cy="2986234"/>
          </a:xfrm>
        </p:spPr>
        <p:txBody>
          <a:bodyPr rtlCol="0" anchor="b" anchorCtr="0">
            <a:noAutofit/>
          </a:bodyPr>
          <a:lstStyle/>
          <a:p>
            <a:pPr rtl="0"/>
            <a:r>
              <a:rPr lang="en-US"/>
              <a:t>Click to edit Master title style</a:t>
            </a:r>
            <a:endParaRPr lang="en-GB" dirty="0"/>
          </a:p>
        </p:txBody>
      </p:sp>
      <p:sp>
        <p:nvSpPr>
          <p:cNvPr id="31" name="Subtitle 2">
            <a:extLst>
              <a:ext uri="{FF2B5EF4-FFF2-40B4-BE49-F238E27FC236}">
                <a16:creationId xmlns:a16="http://schemas.microsoft.com/office/drawing/2014/main" id="{45BE5FFB-47D1-4474-B6CA-C3C936DF285E}"/>
              </a:ext>
            </a:extLst>
          </p:cNvPr>
          <p:cNvSpPr>
            <a:spLocks noGrp="1"/>
          </p:cNvSpPr>
          <p:nvPr>
            <p:ph type="subTitle" idx="1"/>
          </p:nvPr>
        </p:nvSpPr>
        <p:spPr>
          <a:xfrm>
            <a:off x="550863" y="3827610"/>
            <a:ext cx="5437187" cy="2265216"/>
          </a:xfrm>
        </p:spPr>
        <p:txBody>
          <a:bodyPr rtlCol="0">
            <a:noAutofit/>
          </a:bodyPr>
          <a:lstStyle>
            <a:lvl1pPr>
              <a:buNone/>
              <a:defRPr sz="2400"/>
            </a:lvl1pPr>
          </a:lstStyle>
          <a:p>
            <a:pPr rtl="0"/>
            <a:r>
              <a:rPr lang="en-US">
                <a:solidFill>
                  <a:schemeClr val="tx1">
                    <a:alpha val="60000"/>
                  </a:schemeClr>
                </a:solidFill>
              </a:rPr>
              <a:t>Click to edit Master subtitle style</a:t>
            </a:r>
            <a:endParaRPr lang="en-GB" dirty="0">
              <a:solidFill>
                <a:schemeClr val="tx1">
                  <a:alpha val="60000"/>
                </a:schemeClr>
              </a:solidFill>
            </a:endParaRPr>
          </a:p>
        </p:txBody>
      </p:sp>
      <p:sp>
        <p:nvSpPr>
          <p:cNvPr id="40" name="Picture Placeholder 39">
            <a:extLst>
              <a:ext uri="{FF2B5EF4-FFF2-40B4-BE49-F238E27FC236}">
                <a16:creationId xmlns:a16="http://schemas.microsoft.com/office/drawing/2014/main" id="{008D9209-1A62-4AC3-BF92-94348A9BC06B}"/>
              </a:ext>
            </a:extLst>
          </p:cNvPr>
          <p:cNvSpPr>
            <a:spLocks noGrp="1"/>
          </p:cNvSpPr>
          <p:nvPr>
            <p:ph type="pic" sz="quarter" idx="15"/>
          </p:nvPr>
        </p:nvSpPr>
        <p:spPr>
          <a:xfrm>
            <a:off x="6556248" y="548640"/>
            <a:ext cx="5084064" cy="2880360"/>
          </a:xfrm>
          <a:solidFill>
            <a:schemeClr val="accent5"/>
          </a:solidFill>
        </p:spPr>
        <p:txBody>
          <a:bodyPr rtlCol="0">
            <a:noAutofit/>
          </a:bodyPr>
          <a:lstStyle/>
          <a:p>
            <a:pPr rtl="0"/>
            <a:r>
              <a:rPr lang="en-US"/>
              <a:t>Click icon to add picture</a:t>
            </a:r>
            <a:endParaRPr lang="en-GB" dirty="0"/>
          </a:p>
        </p:txBody>
      </p:sp>
      <p:sp>
        <p:nvSpPr>
          <p:cNvPr id="42" name="Picture Placeholder 41">
            <a:extLst>
              <a:ext uri="{FF2B5EF4-FFF2-40B4-BE49-F238E27FC236}">
                <a16:creationId xmlns:a16="http://schemas.microsoft.com/office/drawing/2014/main" id="{FADBFB6B-1787-4549-91B6-D748C66B13C6}"/>
              </a:ext>
            </a:extLst>
          </p:cNvPr>
          <p:cNvSpPr>
            <a:spLocks noGrp="1"/>
          </p:cNvSpPr>
          <p:nvPr>
            <p:ph type="pic" sz="quarter" idx="16"/>
          </p:nvPr>
        </p:nvSpPr>
        <p:spPr>
          <a:xfrm>
            <a:off x="6556248" y="3429000"/>
            <a:ext cx="5084064" cy="2880360"/>
          </a:xfrm>
          <a:solidFill>
            <a:schemeClr val="accent5"/>
          </a:solidFill>
        </p:spPr>
        <p:txBody>
          <a:bodyPr rtlCol="0">
            <a:noAutofit/>
          </a:bodyPr>
          <a:lstStyle/>
          <a:p>
            <a:pPr rtl="0"/>
            <a:r>
              <a:rPr lang="en-US"/>
              <a:t>Click icon to add picture</a:t>
            </a:r>
            <a:endParaRPr lang="en-GB"/>
          </a:p>
        </p:txBody>
      </p:sp>
      <p:grpSp>
        <p:nvGrpSpPr>
          <p:cNvPr id="43" name="Group 42">
            <a:extLst>
              <a:ext uri="{FF2B5EF4-FFF2-40B4-BE49-F238E27FC236}">
                <a16:creationId xmlns:a16="http://schemas.microsoft.com/office/drawing/2014/main" id="{06966E3E-9B30-4375-AC9A-23256CC87D25}"/>
              </a:ext>
              <a:ext uri="{C183D7F6-B498-43B3-948B-1728B52AA6E4}">
                <adec:decorative xmlns:adec="http://schemas.microsoft.com/office/drawing/2017/decorative" val="1"/>
              </a:ext>
            </a:extLst>
          </p:cNvPr>
          <p:cNvGrpSpPr/>
          <p:nvPr userDrawn="1"/>
        </p:nvGrpSpPr>
        <p:grpSpPr>
          <a:xfrm>
            <a:off x="11161347" y="125399"/>
            <a:ext cx="1404698" cy="1155641"/>
            <a:chOff x="11161347" y="125399"/>
            <a:chExt cx="1404698" cy="1155641"/>
          </a:xfrm>
        </p:grpSpPr>
        <p:sp>
          <p:nvSpPr>
            <p:cNvPr id="44" name="Freeform: Shape 43">
              <a:extLst>
                <a:ext uri="{FF2B5EF4-FFF2-40B4-BE49-F238E27FC236}">
                  <a16:creationId xmlns:a16="http://schemas.microsoft.com/office/drawing/2014/main" id="{4EBBC5A2-A37E-47DF-9230-9A75067F1883}"/>
                </a:ext>
              </a:extLst>
            </p:cNvPr>
            <p:cNvSpPr>
              <a:spLocks noChangeAspect="1"/>
            </p:cNvSpPr>
            <p:nvPr/>
          </p:nvSpPr>
          <p:spPr>
            <a:xfrm rot="18900000">
              <a:off x="11161347" y="125399"/>
              <a:ext cx="1341675" cy="926985"/>
            </a:xfrm>
            <a:custGeom>
              <a:avLst/>
              <a:gdLst>
                <a:gd name="connsiteX0" fmla="*/ 1049126 w 1341675"/>
                <a:gd name="connsiteY0" fmla="*/ 8962 h 926985"/>
                <a:gd name="connsiteX1" fmla="*/ 1341675 w 1341675"/>
                <a:gd name="connsiteY1" fmla="*/ 301511 h 926985"/>
                <a:gd name="connsiteX2" fmla="*/ 1130649 w 1341675"/>
                <a:gd name="connsiteY2" fmla="*/ 512537 h 926985"/>
                <a:gd name="connsiteX3" fmla="*/ 1107397 w 1341675"/>
                <a:gd name="connsiteY3" fmla="*/ 499917 h 926985"/>
                <a:gd name="connsiteX4" fmla="*/ 926985 w 1341675"/>
                <a:gd name="connsiteY4" fmla="*/ 463493 h 926985"/>
                <a:gd name="connsiteX5" fmla="*/ 463493 w 1341675"/>
                <a:gd name="connsiteY5" fmla="*/ 926985 h 926985"/>
                <a:gd name="connsiteX6" fmla="*/ 0 w 1341675"/>
                <a:gd name="connsiteY6" fmla="*/ 926985 h 926985"/>
                <a:gd name="connsiteX7" fmla="*/ 926985 w 1341675"/>
                <a:gd name="connsiteY7" fmla="*/ 0 h 926985"/>
                <a:gd name="connsiteX8" fmla="*/ 1021763 w 1341675"/>
                <a:gd name="connsiteY8" fmla="*/ 4786 h 926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41675" h="926985">
                  <a:moveTo>
                    <a:pt x="1049126" y="8962"/>
                  </a:moveTo>
                  <a:lnTo>
                    <a:pt x="1341675" y="301511"/>
                  </a:lnTo>
                  <a:lnTo>
                    <a:pt x="1130649" y="512537"/>
                  </a:lnTo>
                  <a:lnTo>
                    <a:pt x="1107397" y="499917"/>
                  </a:lnTo>
                  <a:cubicBezTo>
                    <a:pt x="1051945" y="476462"/>
                    <a:pt x="990979" y="463493"/>
                    <a:pt x="926985" y="463493"/>
                  </a:cubicBezTo>
                  <a:cubicBezTo>
                    <a:pt x="671005" y="463493"/>
                    <a:pt x="463493" y="671005"/>
                    <a:pt x="463493" y="926985"/>
                  </a:cubicBezTo>
                  <a:lnTo>
                    <a:pt x="0" y="926985"/>
                  </a:lnTo>
                  <a:cubicBezTo>
                    <a:pt x="0" y="415026"/>
                    <a:pt x="415025" y="0"/>
                    <a:pt x="926985" y="0"/>
                  </a:cubicBezTo>
                  <a:cubicBezTo>
                    <a:pt x="958982" y="0"/>
                    <a:pt x="990601" y="1621"/>
                    <a:pt x="1021763" y="4786"/>
                  </a:cubicBezTo>
                  <a:close/>
                </a:path>
              </a:pathLst>
            </a:custGeom>
            <a:solidFill>
              <a:schemeClr val="bg2"/>
            </a:solidFill>
            <a:ln>
              <a:noFill/>
            </a:ln>
            <a:effectLst>
              <a:innerShdw blurRad="254000" dist="50800" dir="54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a:solidFill>
                  <a:schemeClr val="tx1"/>
                </a:solidFill>
              </a:endParaRPr>
            </a:p>
          </p:txBody>
        </p:sp>
        <p:sp>
          <p:nvSpPr>
            <p:cNvPr id="45" name="Oval 44">
              <a:extLst>
                <a:ext uri="{FF2B5EF4-FFF2-40B4-BE49-F238E27FC236}">
                  <a16:creationId xmlns:a16="http://schemas.microsoft.com/office/drawing/2014/main" id="{11781B9A-C230-4FFC-90A8-E0571B1DEDA7}"/>
                </a:ext>
              </a:extLst>
            </p:cNvPr>
            <p:cNvSpPr/>
            <p:nvPr/>
          </p:nvSpPr>
          <p:spPr>
            <a:xfrm rot="2700000">
              <a:off x="11798454" y="994196"/>
              <a:ext cx="107098" cy="466589"/>
            </a:xfrm>
            <a:prstGeom prst="ellipse">
              <a:avLst/>
            </a:prstGeom>
            <a:solidFill>
              <a:schemeClr val="bg2"/>
            </a:solidFill>
            <a:ln>
              <a:noFill/>
            </a:ln>
            <a:effectLst>
              <a:innerShdw blurRad="63500" dist="254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46" name="Freeform: Shape 45">
              <a:extLst>
                <a:ext uri="{FF2B5EF4-FFF2-40B4-BE49-F238E27FC236}">
                  <a16:creationId xmlns:a16="http://schemas.microsoft.com/office/drawing/2014/main" id="{3295925C-3570-40F1-B3CE-07D947ED4643}"/>
                </a:ext>
              </a:extLst>
            </p:cNvPr>
            <p:cNvSpPr>
              <a:spLocks noChangeAspect="1"/>
            </p:cNvSpPr>
            <p:nvPr/>
          </p:nvSpPr>
          <p:spPr>
            <a:xfrm rot="18900000">
              <a:off x="11228590" y="129580"/>
              <a:ext cx="1337455" cy="1042921"/>
            </a:xfrm>
            <a:custGeom>
              <a:avLst/>
              <a:gdLst>
                <a:gd name="connsiteX0" fmla="*/ 1084058 w 1337455"/>
                <a:gd name="connsiteY0" fmla="*/ 16081 h 1042921"/>
                <a:gd name="connsiteX1" fmla="*/ 1337455 w 1337455"/>
                <a:gd name="connsiteY1" fmla="*/ 269477 h 1042921"/>
                <a:gd name="connsiteX2" fmla="*/ 1060775 w 1337455"/>
                <a:gd name="connsiteY2" fmla="*/ 546158 h 1042921"/>
                <a:gd name="connsiteX3" fmla="*/ 1020394 w 1337455"/>
                <a:gd name="connsiteY3" fmla="*/ 532055 h 1042921"/>
                <a:gd name="connsiteX4" fmla="*/ 926985 w 1337455"/>
                <a:gd name="connsiteY4" fmla="*/ 521461 h 1042921"/>
                <a:gd name="connsiteX5" fmla="*/ 463492 w 1337455"/>
                <a:gd name="connsiteY5" fmla="*/ 1042921 h 1042921"/>
                <a:gd name="connsiteX6" fmla="*/ 0 w 1337455"/>
                <a:gd name="connsiteY6" fmla="*/ 1042921 h 1042921"/>
                <a:gd name="connsiteX7" fmla="*/ 926984 w 1337455"/>
                <a:gd name="connsiteY7" fmla="*/ 0 h 1042921"/>
                <a:gd name="connsiteX8" fmla="*/ 1021763 w 1337455"/>
                <a:gd name="connsiteY8" fmla="*/ 5384 h 1042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7455" h="1042921">
                  <a:moveTo>
                    <a:pt x="1084058" y="16081"/>
                  </a:moveTo>
                  <a:lnTo>
                    <a:pt x="1337455" y="269477"/>
                  </a:lnTo>
                  <a:lnTo>
                    <a:pt x="1060775" y="546158"/>
                  </a:lnTo>
                  <a:lnTo>
                    <a:pt x="1020394" y="532055"/>
                  </a:lnTo>
                  <a:cubicBezTo>
                    <a:pt x="990222" y="525109"/>
                    <a:pt x="958982" y="521461"/>
                    <a:pt x="926985" y="521461"/>
                  </a:cubicBezTo>
                  <a:cubicBezTo>
                    <a:pt x="671005" y="521461"/>
                    <a:pt x="463493" y="754927"/>
                    <a:pt x="463492" y="1042921"/>
                  </a:cubicBezTo>
                  <a:lnTo>
                    <a:pt x="0" y="1042921"/>
                  </a:lnTo>
                  <a:cubicBezTo>
                    <a:pt x="0" y="466932"/>
                    <a:pt x="415025" y="0"/>
                    <a:pt x="926984" y="0"/>
                  </a:cubicBezTo>
                  <a:cubicBezTo>
                    <a:pt x="958982" y="0"/>
                    <a:pt x="990600" y="1824"/>
                    <a:pt x="1021763" y="5384"/>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a:solidFill>
                  <a:schemeClr val="tx1"/>
                </a:solidFill>
              </a:endParaRPr>
            </a:p>
          </p:txBody>
        </p:sp>
      </p:grpSp>
      <p:grpSp>
        <p:nvGrpSpPr>
          <p:cNvPr id="15" name="Group 14">
            <a:extLst>
              <a:ext uri="{FF2B5EF4-FFF2-40B4-BE49-F238E27FC236}">
                <a16:creationId xmlns:a16="http://schemas.microsoft.com/office/drawing/2014/main" id="{394664AE-6DC5-428F-9AC4-5A8F67571F72}"/>
              </a:ext>
              <a:ext uri="{C183D7F6-B498-43B3-948B-1728B52AA6E4}">
                <adec:decorative xmlns:adec="http://schemas.microsoft.com/office/drawing/2017/decorative" val="1"/>
              </a:ext>
            </a:extLst>
          </p:cNvPr>
          <p:cNvGrpSpPr/>
          <p:nvPr userDrawn="1"/>
        </p:nvGrpSpPr>
        <p:grpSpPr>
          <a:xfrm>
            <a:off x="594036" y="5610392"/>
            <a:ext cx="667802" cy="631474"/>
            <a:chOff x="10478914" y="1506691"/>
            <a:chExt cx="667802" cy="631474"/>
          </a:xfrm>
        </p:grpSpPr>
        <p:sp>
          <p:nvSpPr>
            <p:cNvPr id="16" name="Freeform: Shape 15">
              <a:extLst>
                <a:ext uri="{FF2B5EF4-FFF2-40B4-BE49-F238E27FC236}">
                  <a16:creationId xmlns:a16="http://schemas.microsoft.com/office/drawing/2014/main" id="{8288F304-7DF7-42FB-BD6F-D575128A1DDE}"/>
                </a:ext>
              </a:extLst>
            </p:cNvPr>
            <p:cNvSpPr>
              <a:spLocks noChangeAspect="1"/>
            </p:cNvSpPr>
            <p:nvPr/>
          </p:nvSpPr>
          <p:spPr>
            <a:xfrm rot="8100000">
              <a:off x="10606715" y="1506691"/>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21" name="Oval 20">
              <a:extLst>
                <a:ext uri="{FF2B5EF4-FFF2-40B4-BE49-F238E27FC236}">
                  <a16:creationId xmlns:a16="http://schemas.microsoft.com/office/drawing/2014/main" id="{104835D9-7DE9-4DDD-A6C2-1C526822700A}"/>
                </a:ext>
              </a:extLst>
            </p:cNvPr>
            <p:cNvSpPr/>
            <p:nvPr/>
          </p:nvSpPr>
          <p:spPr>
            <a:xfrm rot="13500000">
              <a:off x="10613915" y="1424627"/>
              <a:ext cx="270000" cy="540001"/>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sp>
        <p:nvSpPr>
          <p:cNvPr id="5" name="Date Placeholder 4">
            <a:extLst>
              <a:ext uri="{FF2B5EF4-FFF2-40B4-BE49-F238E27FC236}">
                <a16:creationId xmlns:a16="http://schemas.microsoft.com/office/drawing/2014/main" id="{E57D2D6F-49E8-4217-A908-2D9E43583589}"/>
              </a:ext>
            </a:extLst>
          </p:cNvPr>
          <p:cNvSpPr>
            <a:spLocks noGrp="1"/>
          </p:cNvSpPr>
          <p:nvPr>
            <p:ph type="dt" sz="half" idx="10"/>
          </p:nvPr>
        </p:nvSpPr>
        <p:spPr/>
        <p:txBody>
          <a:bodyPr rtlCol="0">
            <a:noAutofit/>
          </a:bodyPr>
          <a:lstStyle/>
          <a:p>
            <a:pPr rtl="0"/>
            <a:r>
              <a:rPr lang="en-US"/>
              <a:t>Friday 14th Nov 2025</a:t>
            </a:r>
            <a:endParaRPr lang="en-GB"/>
          </a:p>
        </p:txBody>
      </p:sp>
      <p:sp>
        <p:nvSpPr>
          <p:cNvPr id="6" name="Footer Placeholder 5">
            <a:extLst>
              <a:ext uri="{FF2B5EF4-FFF2-40B4-BE49-F238E27FC236}">
                <a16:creationId xmlns:a16="http://schemas.microsoft.com/office/drawing/2014/main" id="{591C4440-6B8D-4A24-A807-8B1302A3DFAF}"/>
              </a:ext>
            </a:extLst>
          </p:cNvPr>
          <p:cNvSpPr>
            <a:spLocks noGrp="1"/>
          </p:cNvSpPr>
          <p:nvPr>
            <p:ph type="ftr" sz="quarter" idx="11"/>
          </p:nvPr>
        </p:nvSpPr>
        <p:spPr/>
        <p:txBody>
          <a:bodyPr rtlCol="0">
            <a:noAutofit/>
          </a:bodyPr>
          <a:lstStyle/>
          <a:p>
            <a:pPr rtl="0"/>
            <a:r>
              <a:rPr lang="en-GB"/>
              <a:t>Effective Questioning</a:t>
            </a:r>
          </a:p>
        </p:txBody>
      </p:sp>
      <p:sp>
        <p:nvSpPr>
          <p:cNvPr id="7" name="Slide Number Placeholder 6">
            <a:extLst>
              <a:ext uri="{FF2B5EF4-FFF2-40B4-BE49-F238E27FC236}">
                <a16:creationId xmlns:a16="http://schemas.microsoft.com/office/drawing/2014/main" id="{76CFE189-E20B-4108-B290-244424336512}"/>
              </a:ext>
            </a:extLst>
          </p:cNvPr>
          <p:cNvSpPr>
            <a:spLocks noGrp="1"/>
          </p:cNvSpPr>
          <p:nvPr>
            <p:ph type="sldNum" sz="quarter" idx="12"/>
          </p:nvPr>
        </p:nvSpPr>
        <p:spPr/>
        <p:txBody>
          <a:bodyPr rtlCol="0">
            <a:noAutofit/>
          </a:bodyPr>
          <a:lstStyle/>
          <a:p>
            <a:pPr rtl="0"/>
            <a:fld id="{DBA1B0FB-D917-4C8C-928F-313BD683BF39}" type="slidenum">
              <a:rPr lang="en-GB" smtClean="0"/>
              <a:t>‹#›</a:t>
            </a:fld>
            <a:endParaRPr lang="en-GB"/>
          </a:p>
        </p:txBody>
      </p:sp>
      <p:sp>
        <p:nvSpPr>
          <p:cNvPr id="17" name="Oval 16">
            <a:extLst>
              <a:ext uri="{FF2B5EF4-FFF2-40B4-BE49-F238E27FC236}">
                <a16:creationId xmlns:a16="http://schemas.microsoft.com/office/drawing/2014/main" id="{83C43C1C-00B3-40E0-B073-B8C56206D07D}"/>
              </a:ext>
              <a:ext uri="{C183D7F6-B498-43B3-948B-1728B52AA6E4}">
                <adec:decorative xmlns:adec="http://schemas.microsoft.com/office/drawing/2017/decorative" val="1"/>
              </a:ext>
            </a:extLst>
          </p:cNvPr>
          <p:cNvSpPr>
            <a:spLocks noChangeAspect="1"/>
          </p:cNvSpPr>
          <p:nvPr userDrawn="1"/>
        </p:nvSpPr>
        <p:spPr>
          <a:xfrm>
            <a:off x="5303845" y="5427212"/>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Tree>
    <p:extLst>
      <p:ext uri="{BB962C8B-B14F-4D97-AF65-F5344CB8AC3E}">
        <p14:creationId xmlns:p14="http://schemas.microsoft.com/office/powerpoint/2010/main" val="7273191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77394-0A20-4CF6-9066-CFC2C1C9D30F}"/>
              </a:ext>
            </a:extLst>
          </p:cNvPr>
          <p:cNvSpPr>
            <a:spLocks noGrp="1"/>
          </p:cNvSpPr>
          <p:nvPr>
            <p:ph type="ctrTitle"/>
          </p:nvPr>
        </p:nvSpPr>
        <p:spPr>
          <a:xfrm>
            <a:off x="3359149" y="389840"/>
            <a:ext cx="8281987" cy="2954655"/>
          </a:xfrm>
        </p:spPr>
        <p:txBody>
          <a:bodyPr rtlCol="0" anchor="t" anchorCtr="0">
            <a:noAutofit/>
          </a:bodyPr>
          <a:lstStyle>
            <a:lvl1pPr algn="l">
              <a:lnSpc>
                <a:spcPct val="100000"/>
              </a:lnSpc>
              <a:defRPr sz="6400"/>
            </a:lvl1pPr>
          </a:lstStyle>
          <a:p>
            <a:pPr rtl="0"/>
            <a:r>
              <a:rPr lang="en-US"/>
              <a:t>Click to edit Master title style</a:t>
            </a:r>
            <a:endParaRPr lang="en-GB" dirty="0"/>
          </a:p>
        </p:txBody>
      </p:sp>
      <p:sp>
        <p:nvSpPr>
          <p:cNvPr id="3" name="Subtitle 2">
            <a:extLst>
              <a:ext uri="{FF2B5EF4-FFF2-40B4-BE49-F238E27FC236}">
                <a16:creationId xmlns:a16="http://schemas.microsoft.com/office/drawing/2014/main" id="{3F10971F-8922-4B23-9C80-0643D7E35026}"/>
              </a:ext>
            </a:extLst>
          </p:cNvPr>
          <p:cNvSpPr>
            <a:spLocks noGrp="1"/>
          </p:cNvSpPr>
          <p:nvPr>
            <p:ph type="subTitle" idx="1"/>
          </p:nvPr>
        </p:nvSpPr>
        <p:spPr>
          <a:xfrm>
            <a:off x="3359149" y="3536951"/>
            <a:ext cx="8281989" cy="2555874"/>
          </a:xfrm>
        </p:spPr>
        <p:txBody>
          <a:bodyPr rtlCol="0">
            <a:noAutofit/>
          </a:bodyPr>
          <a:lstStyle>
            <a:lvl1pPr marL="0" indent="0" algn="l">
              <a:lnSpc>
                <a:spcPct val="100000"/>
              </a:lnSpc>
              <a:buNone/>
              <a:defRPr sz="2400">
                <a:solidFill>
                  <a:schemeClr val="tx1">
                    <a:alpha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US"/>
              <a:t>Click to edit Master subtitle style</a:t>
            </a:r>
            <a:endParaRPr lang="en-GB" dirty="0"/>
          </a:p>
        </p:txBody>
      </p:sp>
      <p:sp>
        <p:nvSpPr>
          <p:cNvPr id="4" name="Date Placeholder 3">
            <a:extLst>
              <a:ext uri="{FF2B5EF4-FFF2-40B4-BE49-F238E27FC236}">
                <a16:creationId xmlns:a16="http://schemas.microsoft.com/office/drawing/2014/main" id="{8B1BC074-1090-47AF-BDE8-3859BF574BA6}"/>
              </a:ext>
            </a:extLst>
          </p:cNvPr>
          <p:cNvSpPr>
            <a:spLocks noGrp="1"/>
          </p:cNvSpPr>
          <p:nvPr>
            <p:ph type="dt" sz="half" idx="10"/>
          </p:nvPr>
        </p:nvSpPr>
        <p:spPr/>
        <p:txBody>
          <a:bodyPr rtlCol="0">
            <a:noAutofit/>
          </a:bodyPr>
          <a:lstStyle/>
          <a:p>
            <a:pPr rtl="0"/>
            <a:r>
              <a:rPr lang="en-US"/>
              <a:t>Friday 14th Nov 2025</a:t>
            </a:r>
            <a:endParaRPr lang="en-GB" dirty="0"/>
          </a:p>
        </p:txBody>
      </p:sp>
      <p:sp>
        <p:nvSpPr>
          <p:cNvPr id="5" name="Footer Placeholder 4">
            <a:extLst>
              <a:ext uri="{FF2B5EF4-FFF2-40B4-BE49-F238E27FC236}">
                <a16:creationId xmlns:a16="http://schemas.microsoft.com/office/drawing/2014/main" id="{F1D6522F-D41A-4734-8BD1-BD6E5A37D04C}"/>
              </a:ext>
            </a:extLst>
          </p:cNvPr>
          <p:cNvSpPr>
            <a:spLocks noGrp="1"/>
          </p:cNvSpPr>
          <p:nvPr>
            <p:ph type="ftr" sz="quarter" idx="11"/>
          </p:nvPr>
        </p:nvSpPr>
        <p:spPr/>
        <p:txBody>
          <a:bodyPr rtlCol="0">
            <a:noAutofit/>
          </a:bodyPr>
          <a:lstStyle/>
          <a:p>
            <a:pPr rtl="0"/>
            <a:r>
              <a:rPr lang="en-GB"/>
              <a:t>Effective Questioning</a:t>
            </a:r>
          </a:p>
        </p:txBody>
      </p:sp>
      <p:sp>
        <p:nvSpPr>
          <p:cNvPr id="6" name="Slide Number Placeholder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rtlCol="0">
            <a:noAutofit/>
          </a:bodyPr>
          <a:lstStyle/>
          <a:p>
            <a:pPr rtl="0"/>
            <a:fld id="{DBA1B0FB-D917-4C8C-928F-313BD683BF39}" type="slidenum">
              <a:rPr lang="en-GB" smtClean="0"/>
              <a:t>‹#›</a:t>
            </a:fld>
            <a:endParaRPr lang="en-GB"/>
          </a:p>
        </p:txBody>
      </p:sp>
      <p:sp>
        <p:nvSpPr>
          <p:cNvPr id="19" name="Freeform: Shape 18">
            <a:extLst>
              <a:ext uri="{FF2B5EF4-FFF2-40B4-BE49-F238E27FC236}">
                <a16:creationId xmlns:a16="http://schemas.microsoft.com/office/drawing/2014/main" id="{82184FF4-7029-4ED7-813A-192E60608764}"/>
              </a:ext>
            </a:extLst>
          </p:cNvPr>
          <p:cNvSpPr>
            <a:spLocks noChangeAspect="1"/>
          </p:cNvSpPr>
          <p:nvPr/>
        </p:nvSpPr>
        <p:spPr>
          <a:xfrm rot="2700000">
            <a:off x="612445" y="48188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20" name="Oval 19">
            <a:extLst>
              <a:ext uri="{FF2B5EF4-FFF2-40B4-BE49-F238E27FC236}">
                <a16:creationId xmlns:a16="http://schemas.microsoft.com/office/drawing/2014/main" id="{AAA7AB09-557C-41AD-9113-FF9F68FA1035}"/>
              </a:ext>
            </a:extLst>
          </p:cNvPr>
          <p:cNvSpPr/>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25" name="Oval 24">
            <a:extLst>
              <a:ext uri="{FF2B5EF4-FFF2-40B4-BE49-F238E27FC236}">
                <a16:creationId xmlns:a16="http://schemas.microsoft.com/office/drawing/2014/main" id="{EF99ECAA-1F11-4937-BBA6-51935AB44C9D}"/>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nvGrpSpPr>
          <p:cNvPr id="34" name="Group 33">
            <a:extLst>
              <a:ext uri="{FF2B5EF4-FFF2-40B4-BE49-F238E27FC236}">
                <a16:creationId xmlns:a16="http://schemas.microsoft.com/office/drawing/2014/main" id="{79DE9FAB-6BBA-4CFE-B67D-77B47F01ECA4}"/>
              </a:ext>
            </a:extLst>
          </p:cNvPr>
          <p:cNvGrpSpPr/>
          <p:nvPr/>
        </p:nvGrpSpPr>
        <p:grpSpPr>
          <a:xfrm>
            <a:off x="1329952" y="4524379"/>
            <a:ext cx="1980001" cy="1363916"/>
            <a:chOff x="4879602" y="3781429"/>
            <a:chExt cx="1980001" cy="1363916"/>
          </a:xfrm>
        </p:grpSpPr>
        <p:sp>
          <p:nvSpPr>
            <p:cNvPr id="35" name="Freeform: Shape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en-GB" dirty="0"/>
            </a:p>
          </p:txBody>
        </p:sp>
        <p:sp>
          <p:nvSpPr>
            <p:cNvPr id="36" name="Freeform: Shape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en-GB" dirty="0">
                <a:solidFill>
                  <a:schemeClr val="tx1"/>
                </a:solidFill>
              </a:endParaRPr>
            </a:p>
          </p:txBody>
        </p:sp>
        <p:sp>
          <p:nvSpPr>
            <p:cNvPr id="37" name="Oval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38" name="Oval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spTree>
    <p:extLst>
      <p:ext uri="{BB962C8B-B14F-4D97-AF65-F5344CB8AC3E}">
        <p14:creationId xmlns:p14="http://schemas.microsoft.com/office/powerpoint/2010/main" val="34123629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2" name="Oval 21">
            <a:extLst>
              <a:ext uri="{FF2B5EF4-FFF2-40B4-BE49-F238E27FC236}">
                <a16:creationId xmlns:a16="http://schemas.microsoft.com/office/drawing/2014/main" id="{94729CA3-91C4-4A89-9448-A2F0E409177A}"/>
              </a:ext>
            </a:extLst>
          </p:cNvPr>
          <p:cNvSpPr>
            <a:spLocks noChangeAspect="1"/>
          </p:cNvSpPr>
          <p:nvPr/>
        </p:nvSpPr>
        <p:spPr>
          <a:xfrm>
            <a:off x="11069864" y="3333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nvGrpSpPr>
          <p:cNvPr id="13" name="Group 12">
            <a:extLst>
              <a:ext uri="{FF2B5EF4-FFF2-40B4-BE49-F238E27FC236}">
                <a16:creationId xmlns:a16="http://schemas.microsoft.com/office/drawing/2014/main" id="{168347B7-45FA-4A01-924D-DC385B720B3E}"/>
              </a:ext>
            </a:extLst>
          </p:cNvPr>
          <p:cNvGrpSpPr/>
          <p:nvPr/>
        </p:nvGrpSpPr>
        <p:grpSpPr>
          <a:xfrm>
            <a:off x="331786" y="5528198"/>
            <a:ext cx="631474" cy="667800"/>
            <a:chOff x="2994153" y="1378666"/>
            <a:chExt cx="631474" cy="667800"/>
          </a:xfrm>
        </p:grpSpPr>
        <p:sp>
          <p:nvSpPr>
            <p:cNvPr id="20" name="Freeform: Shape 19">
              <a:extLst>
                <a:ext uri="{FF2B5EF4-FFF2-40B4-BE49-F238E27FC236}">
                  <a16:creationId xmlns:a16="http://schemas.microsoft.com/office/drawing/2014/main" id="{31167DA1-25D1-4E60-A62E-42B6F56A96EC}"/>
                </a:ext>
              </a:extLst>
            </p:cNvPr>
            <p:cNvSpPr>
              <a:spLocks noChangeAspect="1"/>
            </p:cNvSpPr>
            <p:nvPr/>
          </p:nvSpPr>
          <p:spPr>
            <a:xfrm rot="2700000">
              <a:off x="3039890" y="1332929"/>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21" name="Oval 20">
              <a:extLst>
                <a:ext uri="{FF2B5EF4-FFF2-40B4-BE49-F238E27FC236}">
                  <a16:creationId xmlns:a16="http://schemas.microsoft.com/office/drawing/2014/main" id="{6B7B7215-A661-477E-91D0-CDBE5564D2B9}"/>
                </a:ext>
              </a:extLst>
            </p:cNvPr>
            <p:cNvSpPr/>
            <p:nvPr/>
          </p:nvSpPr>
          <p:spPr>
            <a:xfrm rot="8100000">
              <a:off x="3047090" y="1506466"/>
              <a:ext cx="270000" cy="54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sp>
        <p:nvSpPr>
          <p:cNvPr id="2" name="Title 1">
            <a:extLst>
              <a:ext uri="{FF2B5EF4-FFF2-40B4-BE49-F238E27FC236}">
                <a16:creationId xmlns:a16="http://schemas.microsoft.com/office/drawing/2014/main" id="{8978E540-142B-4A82-9C3F-E61BC190AEED}"/>
              </a:ext>
            </a:extLst>
          </p:cNvPr>
          <p:cNvSpPr>
            <a:spLocks noGrp="1"/>
          </p:cNvSpPr>
          <p:nvPr>
            <p:ph type="title"/>
          </p:nvPr>
        </p:nvSpPr>
        <p:spPr>
          <a:xfrm>
            <a:off x="550863" y="549275"/>
            <a:ext cx="11090274" cy="1332000"/>
          </a:xfrm>
        </p:spPr>
        <p:txBody>
          <a:bodyPr rtlCol="0">
            <a:noAutofit/>
          </a:bodyPr>
          <a:lstStyle>
            <a:lvl1pPr>
              <a:lnSpc>
                <a:spcPct val="100000"/>
              </a:lnSpc>
              <a:defRPr/>
            </a:lvl1pPr>
          </a:lstStyle>
          <a:p>
            <a:pPr rtl="0"/>
            <a:r>
              <a:rPr lang="en-US"/>
              <a:t>Click to edit Master title style</a:t>
            </a:r>
            <a:endParaRPr lang="en-GB" dirty="0"/>
          </a:p>
        </p:txBody>
      </p:sp>
      <p:sp>
        <p:nvSpPr>
          <p:cNvPr id="3" name="Content Placeholder 2">
            <a:extLst>
              <a:ext uri="{FF2B5EF4-FFF2-40B4-BE49-F238E27FC236}">
                <a16:creationId xmlns:a16="http://schemas.microsoft.com/office/drawing/2014/main" id="{02C6BF36-D4F5-4363-B440-BDAE50BBD4B6}"/>
              </a:ext>
            </a:extLst>
          </p:cNvPr>
          <p:cNvSpPr>
            <a:spLocks noGrp="1"/>
          </p:cNvSpPr>
          <p:nvPr>
            <p:ph sz="half" idx="1"/>
          </p:nvPr>
        </p:nvSpPr>
        <p:spPr>
          <a:xfrm>
            <a:off x="550862" y="2097175"/>
            <a:ext cx="5435600" cy="3995650"/>
          </a:xfrm>
        </p:spPr>
        <p:txBody>
          <a:bodyPr rtlCol="0">
            <a:noAutofit/>
          </a:body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dirty="0"/>
          </a:p>
        </p:txBody>
      </p:sp>
      <p:sp>
        <p:nvSpPr>
          <p:cNvPr id="4" name="Content Placeholder 3">
            <a:extLst>
              <a:ext uri="{FF2B5EF4-FFF2-40B4-BE49-F238E27FC236}">
                <a16:creationId xmlns:a16="http://schemas.microsoft.com/office/drawing/2014/main" id="{F8362910-87AA-4E67-992D-8D4822FD89FE}"/>
              </a:ext>
            </a:extLst>
          </p:cNvPr>
          <p:cNvSpPr>
            <a:spLocks noGrp="1"/>
          </p:cNvSpPr>
          <p:nvPr>
            <p:ph sz="half" idx="2"/>
          </p:nvPr>
        </p:nvSpPr>
        <p:spPr>
          <a:xfrm>
            <a:off x="6205538" y="2097175"/>
            <a:ext cx="5435600" cy="3995650"/>
          </a:xfrm>
        </p:spPr>
        <p:txBody>
          <a:bodyPr rtlCol="0">
            <a:noAutofit/>
          </a:body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dirty="0"/>
          </a:p>
        </p:txBody>
      </p:sp>
      <p:sp>
        <p:nvSpPr>
          <p:cNvPr id="5" name="Date Placeholder 4">
            <a:extLst>
              <a:ext uri="{FF2B5EF4-FFF2-40B4-BE49-F238E27FC236}">
                <a16:creationId xmlns:a16="http://schemas.microsoft.com/office/drawing/2014/main" id="{BB99A8AF-0998-4613-B1D8-C14ECBFFDF67}"/>
              </a:ext>
            </a:extLst>
          </p:cNvPr>
          <p:cNvSpPr>
            <a:spLocks noGrp="1"/>
          </p:cNvSpPr>
          <p:nvPr>
            <p:ph type="dt" sz="half" idx="10"/>
          </p:nvPr>
        </p:nvSpPr>
        <p:spPr/>
        <p:txBody>
          <a:bodyPr rtlCol="0">
            <a:noAutofit/>
          </a:bodyPr>
          <a:lstStyle/>
          <a:p>
            <a:pPr rtl="0"/>
            <a:r>
              <a:rPr lang="en-US"/>
              <a:t>Friday 14th Nov 2025</a:t>
            </a:r>
            <a:endParaRPr lang="en-GB"/>
          </a:p>
        </p:txBody>
      </p:sp>
      <p:sp>
        <p:nvSpPr>
          <p:cNvPr id="6" name="Footer Placeholder 5">
            <a:extLst>
              <a:ext uri="{FF2B5EF4-FFF2-40B4-BE49-F238E27FC236}">
                <a16:creationId xmlns:a16="http://schemas.microsoft.com/office/drawing/2014/main" id="{66E44EAA-B8A9-4428-A9DF-1174DA940990}"/>
              </a:ext>
            </a:extLst>
          </p:cNvPr>
          <p:cNvSpPr>
            <a:spLocks noGrp="1"/>
          </p:cNvSpPr>
          <p:nvPr>
            <p:ph type="ftr" sz="quarter" idx="11"/>
          </p:nvPr>
        </p:nvSpPr>
        <p:spPr/>
        <p:txBody>
          <a:bodyPr rtlCol="0">
            <a:noAutofit/>
          </a:bodyPr>
          <a:lstStyle/>
          <a:p>
            <a:pPr rtl="0"/>
            <a:r>
              <a:rPr lang="en-GB"/>
              <a:t>Effective Questioning</a:t>
            </a:r>
          </a:p>
        </p:txBody>
      </p:sp>
      <p:sp>
        <p:nvSpPr>
          <p:cNvPr id="7" name="Slide Number Placeholder 6">
            <a:extLst>
              <a:ext uri="{FF2B5EF4-FFF2-40B4-BE49-F238E27FC236}">
                <a16:creationId xmlns:a16="http://schemas.microsoft.com/office/drawing/2014/main" id="{19E5C381-C899-4BF9-B584-2D78074D1CB2}"/>
              </a:ext>
            </a:extLst>
          </p:cNvPr>
          <p:cNvSpPr>
            <a:spLocks noGrp="1"/>
          </p:cNvSpPr>
          <p:nvPr>
            <p:ph type="sldNum" sz="quarter" idx="12"/>
          </p:nvPr>
        </p:nvSpPr>
        <p:spPr/>
        <p:txBody>
          <a:bodyPr rtlCol="0">
            <a:noAutofit/>
          </a:bodyPr>
          <a:lstStyle/>
          <a:p>
            <a:pPr rtl="0"/>
            <a:fld id="{DBA1B0FB-D917-4C8C-928F-313BD683BF39}" type="slidenum">
              <a:rPr lang="en-GB" smtClean="0"/>
              <a:t>‹#›</a:t>
            </a:fld>
            <a:endParaRPr lang="en-GB"/>
          </a:p>
        </p:txBody>
      </p:sp>
    </p:spTree>
    <p:extLst>
      <p:ext uri="{BB962C8B-B14F-4D97-AF65-F5344CB8AC3E}">
        <p14:creationId xmlns:p14="http://schemas.microsoft.com/office/powerpoint/2010/main" val="36171650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rtlCol="0">
            <a:noAutofit/>
          </a:bodyPr>
          <a:lstStyle/>
          <a:p>
            <a:pPr rtl="0"/>
            <a:r>
              <a:rPr lang="en-US"/>
              <a:t>Friday 14th Nov 2025</a:t>
            </a:r>
            <a:endParaRPr lang="en-GB"/>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rtlCol="0">
            <a:noAutofit/>
          </a:bodyPr>
          <a:lstStyle/>
          <a:p>
            <a:pPr rtl="0"/>
            <a:r>
              <a:rPr lang="en-GB"/>
              <a:t>Effective Questioning</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rtlCol="0">
            <a:noAutofit/>
          </a:bodyPr>
          <a:lstStyle/>
          <a:p>
            <a:pPr rtl="0"/>
            <a:fld id="{DBA1B0FB-D917-4C8C-928F-313BD683BF39}" type="slidenum">
              <a:rPr lang="en-GB" smtClean="0"/>
              <a:t>‹#›</a:t>
            </a:fld>
            <a:endParaRPr lang="en-GB"/>
          </a:p>
        </p:txBody>
      </p:sp>
    </p:spTree>
    <p:extLst>
      <p:ext uri="{BB962C8B-B14F-4D97-AF65-F5344CB8AC3E}">
        <p14:creationId xmlns:p14="http://schemas.microsoft.com/office/powerpoint/2010/main" val="3858332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778B0BE9-88B0-4883-9BA9-CD594C400EC1}"/>
              </a:ext>
            </a:extLst>
          </p:cNvPr>
          <p:cNvGrpSpPr/>
          <p:nvPr/>
        </p:nvGrpSpPr>
        <p:grpSpPr>
          <a:xfrm>
            <a:off x="4949631" y="5111861"/>
            <a:ext cx="1262947" cy="1335600"/>
            <a:chOff x="2678417" y="2427951"/>
            <a:chExt cx="1262947" cy="1335600"/>
          </a:xfrm>
        </p:grpSpPr>
        <p:sp>
          <p:nvSpPr>
            <p:cNvPr id="11" name="Freeform: Shape 10">
              <a:extLst>
                <a:ext uri="{FF2B5EF4-FFF2-40B4-BE49-F238E27FC236}">
                  <a16:creationId xmlns:a16="http://schemas.microsoft.com/office/drawing/2014/main" id="{C59DCBF3-7AFA-4CD1-A918-BC6DDE674E6C}"/>
                </a:ext>
              </a:extLst>
            </p:cNvPr>
            <p:cNvSpPr>
              <a:spLocks noChangeAspect="1"/>
            </p:cNvSpPr>
            <p:nvPr/>
          </p:nvSpPr>
          <p:spPr>
            <a:xfrm rot="2700000">
              <a:off x="2769891" y="2336477"/>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12" name="Oval 11">
              <a:extLst>
                <a:ext uri="{FF2B5EF4-FFF2-40B4-BE49-F238E27FC236}">
                  <a16:creationId xmlns:a16="http://schemas.microsoft.com/office/drawing/2014/main" id="{06964A02-96E1-4654-9187-DDDE7409F75B}"/>
                </a:ext>
              </a:extLst>
            </p:cNvPr>
            <p:cNvSpPr/>
            <p:nvPr/>
          </p:nvSpPr>
          <p:spPr>
            <a:xfrm rot="8100000">
              <a:off x="2784291" y="2683551"/>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sp>
        <p:nvSpPr>
          <p:cNvPr id="2" name="Title 1">
            <a:extLst>
              <a:ext uri="{FF2B5EF4-FFF2-40B4-BE49-F238E27FC236}">
                <a16:creationId xmlns:a16="http://schemas.microsoft.com/office/drawing/2014/main" id="{BF3FF76C-A012-4CDA-8AE7-E9413955716A}"/>
              </a:ext>
            </a:extLst>
          </p:cNvPr>
          <p:cNvSpPr>
            <a:spLocks noGrp="1"/>
          </p:cNvSpPr>
          <p:nvPr>
            <p:ph type="title"/>
          </p:nvPr>
        </p:nvSpPr>
        <p:spPr>
          <a:xfrm>
            <a:off x="550863" y="549275"/>
            <a:ext cx="11090275" cy="984885"/>
          </a:xfrm>
        </p:spPr>
        <p:txBody>
          <a:bodyPr rtlCol="0" anchor="t">
            <a:noAutofit/>
          </a:bodyPr>
          <a:lstStyle>
            <a:lvl1pPr>
              <a:lnSpc>
                <a:spcPct val="100000"/>
              </a:lnSpc>
              <a:defRPr sz="3200"/>
            </a:lvl1pPr>
          </a:lstStyle>
          <a:p>
            <a:pPr rtl="0"/>
            <a:r>
              <a:rPr lang="en-US"/>
              <a:t>Click to edit Master title style</a:t>
            </a:r>
            <a:endParaRPr lang="en-GB" dirty="0"/>
          </a:p>
        </p:txBody>
      </p:sp>
      <p:sp>
        <p:nvSpPr>
          <p:cNvPr id="3" name="Content Placeholder 2">
            <a:extLst>
              <a:ext uri="{FF2B5EF4-FFF2-40B4-BE49-F238E27FC236}">
                <a16:creationId xmlns:a16="http://schemas.microsoft.com/office/drawing/2014/main" id="{611A4C80-DC38-4641-924F-90D6078CF592}"/>
              </a:ext>
            </a:extLst>
          </p:cNvPr>
          <p:cNvSpPr>
            <a:spLocks noGrp="1"/>
          </p:cNvSpPr>
          <p:nvPr>
            <p:ph idx="1"/>
          </p:nvPr>
        </p:nvSpPr>
        <p:spPr>
          <a:xfrm>
            <a:off x="4295775" y="1750060"/>
            <a:ext cx="7345362" cy="4342765"/>
          </a:xfrm>
        </p:spPr>
        <p:txBody>
          <a:bodyPr rtlCol="0">
            <a:noAutofit/>
          </a:bodyPr>
          <a:lstStyle>
            <a:lvl1pPr>
              <a:defRPr sz="16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dirty="0"/>
          </a:p>
        </p:txBody>
      </p:sp>
      <p:sp>
        <p:nvSpPr>
          <p:cNvPr id="4" name="Text Placeholder 3">
            <a:extLst>
              <a:ext uri="{FF2B5EF4-FFF2-40B4-BE49-F238E27FC236}">
                <a16:creationId xmlns:a16="http://schemas.microsoft.com/office/drawing/2014/main" id="{82C42771-D3A7-4072-85DC-B7C5E530E8AA}"/>
              </a:ext>
            </a:extLst>
          </p:cNvPr>
          <p:cNvSpPr>
            <a:spLocks noGrp="1"/>
          </p:cNvSpPr>
          <p:nvPr>
            <p:ph type="body" sz="half" idx="2"/>
          </p:nvPr>
        </p:nvSpPr>
        <p:spPr>
          <a:xfrm>
            <a:off x="550863" y="1750060"/>
            <a:ext cx="3565525" cy="4342765"/>
          </a:xfrm>
        </p:spPr>
        <p:txBody>
          <a:bodyPr rtlCol="0">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n-US"/>
              <a:t>Click to edit Master text styles</a:t>
            </a:r>
          </a:p>
        </p:txBody>
      </p:sp>
      <p:sp>
        <p:nvSpPr>
          <p:cNvPr id="5" name="Date Placeholder 4">
            <a:extLst>
              <a:ext uri="{FF2B5EF4-FFF2-40B4-BE49-F238E27FC236}">
                <a16:creationId xmlns:a16="http://schemas.microsoft.com/office/drawing/2014/main" id="{EBD47AB1-6EB5-4E2C-B4A7-42DC643E9FF9}"/>
              </a:ext>
            </a:extLst>
          </p:cNvPr>
          <p:cNvSpPr>
            <a:spLocks noGrp="1"/>
          </p:cNvSpPr>
          <p:nvPr>
            <p:ph type="dt" sz="half" idx="10"/>
          </p:nvPr>
        </p:nvSpPr>
        <p:spPr/>
        <p:txBody>
          <a:bodyPr rtlCol="0">
            <a:noAutofit/>
          </a:bodyPr>
          <a:lstStyle/>
          <a:p>
            <a:pPr rtl="0"/>
            <a:r>
              <a:rPr lang="en-US"/>
              <a:t>Friday 14th Nov 2025</a:t>
            </a:r>
            <a:endParaRPr lang="en-GB"/>
          </a:p>
        </p:txBody>
      </p:sp>
      <p:sp>
        <p:nvSpPr>
          <p:cNvPr id="6" name="Footer Placeholder 5">
            <a:extLst>
              <a:ext uri="{FF2B5EF4-FFF2-40B4-BE49-F238E27FC236}">
                <a16:creationId xmlns:a16="http://schemas.microsoft.com/office/drawing/2014/main" id="{5BA9D15F-B6ED-46E1-9840-0B625880EE4B}"/>
              </a:ext>
            </a:extLst>
          </p:cNvPr>
          <p:cNvSpPr>
            <a:spLocks noGrp="1"/>
          </p:cNvSpPr>
          <p:nvPr>
            <p:ph type="ftr" sz="quarter" idx="11"/>
          </p:nvPr>
        </p:nvSpPr>
        <p:spPr/>
        <p:txBody>
          <a:bodyPr rtlCol="0">
            <a:noAutofit/>
          </a:bodyPr>
          <a:lstStyle/>
          <a:p>
            <a:pPr rtl="0"/>
            <a:r>
              <a:rPr lang="en-GB"/>
              <a:t>Effective Questioning</a:t>
            </a:r>
          </a:p>
        </p:txBody>
      </p:sp>
      <p:sp>
        <p:nvSpPr>
          <p:cNvPr id="7" name="Slide Number Placeholder 6">
            <a:extLst>
              <a:ext uri="{FF2B5EF4-FFF2-40B4-BE49-F238E27FC236}">
                <a16:creationId xmlns:a16="http://schemas.microsoft.com/office/drawing/2014/main" id="{CDAEB023-7A5E-4087-B75E-A38A80EE5D01}"/>
              </a:ext>
            </a:extLst>
          </p:cNvPr>
          <p:cNvSpPr>
            <a:spLocks noGrp="1"/>
          </p:cNvSpPr>
          <p:nvPr>
            <p:ph type="sldNum" sz="quarter" idx="12"/>
          </p:nvPr>
        </p:nvSpPr>
        <p:spPr/>
        <p:txBody>
          <a:bodyPr rtlCol="0">
            <a:noAutofit/>
          </a:bodyPr>
          <a:lstStyle/>
          <a:p>
            <a:pPr rtl="0"/>
            <a:fld id="{DBA1B0FB-D917-4C8C-928F-313BD683BF39}" type="slidenum">
              <a:rPr lang="en-GB" smtClean="0"/>
              <a:t>‹#›</a:t>
            </a:fld>
            <a:endParaRPr lang="en-GB"/>
          </a:p>
        </p:txBody>
      </p:sp>
    </p:spTree>
    <p:extLst>
      <p:ext uri="{BB962C8B-B14F-4D97-AF65-F5344CB8AC3E}">
        <p14:creationId xmlns:p14="http://schemas.microsoft.com/office/powerpoint/2010/main" val="983562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Agenda">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C0923D16-1EC5-4C17-ABA8-B13A1256B36F}"/>
              </a:ext>
            </a:extLst>
          </p:cNvPr>
          <p:cNvSpPr>
            <a:spLocks noGrp="1"/>
          </p:cNvSpPr>
          <p:nvPr>
            <p:ph type="title" hasCustomPrompt="1"/>
          </p:nvPr>
        </p:nvSpPr>
        <p:spPr>
          <a:xfrm>
            <a:off x="550864" y="549275"/>
            <a:ext cx="3565524" cy="1997855"/>
          </a:xfrm>
        </p:spPr>
        <p:txBody>
          <a:bodyPr wrap="square" rtlCol="0" anchor="b" anchorCtr="0">
            <a:noAutofit/>
          </a:bodyPr>
          <a:lstStyle>
            <a:lvl1pPr>
              <a:defRPr/>
            </a:lvl1pPr>
          </a:lstStyle>
          <a:p>
            <a:pPr rtl="0"/>
            <a:r>
              <a:rPr lang="en-GB"/>
              <a:t>Click to add title</a:t>
            </a:r>
          </a:p>
        </p:txBody>
      </p:sp>
      <p:sp>
        <p:nvSpPr>
          <p:cNvPr id="7" name="Content Placeholder 2">
            <a:extLst>
              <a:ext uri="{FF2B5EF4-FFF2-40B4-BE49-F238E27FC236}">
                <a16:creationId xmlns:a16="http://schemas.microsoft.com/office/drawing/2014/main" id="{50294D8B-CF64-4C26-8C78-57A375E7D33B}"/>
              </a:ext>
            </a:extLst>
          </p:cNvPr>
          <p:cNvSpPr>
            <a:spLocks noGrp="1"/>
          </p:cNvSpPr>
          <p:nvPr>
            <p:ph idx="1" hasCustomPrompt="1"/>
          </p:nvPr>
        </p:nvSpPr>
        <p:spPr>
          <a:xfrm>
            <a:off x="550863" y="2677306"/>
            <a:ext cx="3565525" cy="3415519"/>
          </a:xfrm>
        </p:spPr>
        <p:txBody>
          <a:bodyPr rtlCol="0" anchor="t" anchorCtr="0">
            <a:noAutofit/>
          </a:bodyPr>
          <a:lstStyle>
            <a:lvl1pPr>
              <a:buNone/>
              <a:defRPr/>
            </a:lvl1pPr>
          </a:lstStyle>
          <a:p>
            <a:pPr rtl="0">
              <a:lnSpc>
                <a:spcPct val="120000"/>
              </a:lnSpc>
            </a:pPr>
            <a:r>
              <a:rPr lang="en-GB" sz="1600"/>
              <a:t>Click to add text</a:t>
            </a:r>
          </a:p>
        </p:txBody>
      </p:sp>
      <p:sp>
        <p:nvSpPr>
          <p:cNvPr id="17" name="Picture Placeholder 16">
            <a:extLst>
              <a:ext uri="{FF2B5EF4-FFF2-40B4-BE49-F238E27FC236}">
                <a16:creationId xmlns:a16="http://schemas.microsoft.com/office/drawing/2014/main" id="{67BCF456-426F-435B-8DF0-A32A44F5A889}"/>
              </a:ext>
            </a:extLst>
          </p:cNvPr>
          <p:cNvSpPr>
            <a:spLocks noGrp="1"/>
          </p:cNvSpPr>
          <p:nvPr>
            <p:ph type="pic" sz="quarter" idx="13"/>
          </p:nvPr>
        </p:nvSpPr>
        <p:spPr>
          <a:xfrm>
            <a:off x="5208928" y="1596771"/>
            <a:ext cx="3448558" cy="3448558"/>
          </a:xfrm>
          <a:custGeom>
            <a:avLst/>
            <a:gdLst>
              <a:gd name="connsiteX0" fmla="*/ 1724279 w 3448558"/>
              <a:gd name="connsiteY0" fmla="*/ 0 h 3448558"/>
              <a:gd name="connsiteX1" fmla="*/ 3448558 w 3448558"/>
              <a:gd name="connsiteY1" fmla="*/ 1724279 h 3448558"/>
              <a:gd name="connsiteX2" fmla="*/ 1724279 w 3448558"/>
              <a:gd name="connsiteY2" fmla="*/ 3448558 h 3448558"/>
              <a:gd name="connsiteX3" fmla="*/ 0 w 3448558"/>
              <a:gd name="connsiteY3" fmla="*/ 1724279 h 3448558"/>
              <a:gd name="connsiteX4" fmla="*/ 1724279 w 3448558"/>
              <a:gd name="connsiteY4" fmla="*/ 0 h 3448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8558" h="3448558">
                <a:moveTo>
                  <a:pt x="1724279" y="0"/>
                </a:moveTo>
                <a:cubicBezTo>
                  <a:pt x="2676572" y="0"/>
                  <a:pt x="3448558" y="771986"/>
                  <a:pt x="3448558" y="1724279"/>
                </a:cubicBezTo>
                <a:cubicBezTo>
                  <a:pt x="3448558" y="2676572"/>
                  <a:pt x="2676572" y="3448558"/>
                  <a:pt x="1724279" y="3448558"/>
                </a:cubicBezTo>
                <a:cubicBezTo>
                  <a:pt x="771986" y="3448558"/>
                  <a:pt x="0" y="2676572"/>
                  <a:pt x="0" y="1724279"/>
                </a:cubicBezTo>
                <a:cubicBezTo>
                  <a:pt x="0" y="771986"/>
                  <a:pt x="771986" y="0"/>
                  <a:pt x="1724279" y="0"/>
                </a:cubicBezTo>
                <a:close/>
              </a:path>
            </a:pathLst>
          </a:custGeom>
          <a:solidFill>
            <a:schemeClr val="accent5"/>
          </a:solidFill>
        </p:spPr>
        <p:txBody>
          <a:bodyPr wrap="square" rtlCol="0">
            <a:noAutofit/>
          </a:bodyPr>
          <a:lstStyle/>
          <a:p>
            <a:pPr rtl="0"/>
            <a:r>
              <a:rPr lang="en-US"/>
              <a:t>Click icon to add picture</a:t>
            </a:r>
            <a:endParaRPr lang="en-GB"/>
          </a:p>
        </p:txBody>
      </p:sp>
      <p:sp>
        <p:nvSpPr>
          <p:cNvPr id="22" name="Picture Placeholder 21">
            <a:extLst>
              <a:ext uri="{FF2B5EF4-FFF2-40B4-BE49-F238E27FC236}">
                <a16:creationId xmlns:a16="http://schemas.microsoft.com/office/drawing/2014/main" id="{4813A609-7079-46D5-9C1D-52004ABDAC9D}"/>
              </a:ext>
            </a:extLst>
          </p:cNvPr>
          <p:cNvSpPr>
            <a:spLocks noGrp="1"/>
          </p:cNvSpPr>
          <p:nvPr>
            <p:ph type="pic" sz="quarter" idx="14"/>
          </p:nvPr>
        </p:nvSpPr>
        <p:spPr>
          <a:xfrm>
            <a:off x="8918575" y="596392"/>
            <a:ext cx="2263776" cy="2263776"/>
          </a:xfrm>
          <a:custGeom>
            <a:avLst/>
            <a:gdLst>
              <a:gd name="connsiteX0" fmla="*/ 1131888 w 2263776"/>
              <a:gd name="connsiteY0" fmla="*/ 0 h 2263776"/>
              <a:gd name="connsiteX1" fmla="*/ 2263776 w 2263776"/>
              <a:gd name="connsiteY1" fmla="*/ 1131888 h 2263776"/>
              <a:gd name="connsiteX2" fmla="*/ 1131888 w 2263776"/>
              <a:gd name="connsiteY2" fmla="*/ 2263776 h 2263776"/>
              <a:gd name="connsiteX3" fmla="*/ 0 w 2263776"/>
              <a:gd name="connsiteY3" fmla="*/ 1131888 h 2263776"/>
              <a:gd name="connsiteX4" fmla="*/ 1131888 w 2263776"/>
              <a:gd name="connsiteY4" fmla="*/ 0 h 22637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3776" h="2263776">
                <a:moveTo>
                  <a:pt x="1131888" y="0"/>
                </a:moveTo>
                <a:cubicBezTo>
                  <a:pt x="1757012" y="0"/>
                  <a:pt x="2263776" y="506764"/>
                  <a:pt x="2263776" y="1131888"/>
                </a:cubicBezTo>
                <a:cubicBezTo>
                  <a:pt x="2263776" y="1757012"/>
                  <a:pt x="1757012" y="2263776"/>
                  <a:pt x="1131888" y="2263776"/>
                </a:cubicBezTo>
                <a:cubicBezTo>
                  <a:pt x="506764" y="2263776"/>
                  <a:pt x="0" y="1757012"/>
                  <a:pt x="0" y="1131888"/>
                </a:cubicBezTo>
                <a:cubicBezTo>
                  <a:pt x="0" y="506764"/>
                  <a:pt x="506764" y="0"/>
                  <a:pt x="1131888" y="0"/>
                </a:cubicBezTo>
                <a:close/>
              </a:path>
            </a:pathLst>
          </a:custGeom>
          <a:solidFill>
            <a:schemeClr val="accent5"/>
          </a:solidFill>
        </p:spPr>
        <p:txBody>
          <a:bodyPr wrap="square" rtlCol="0">
            <a:noAutofit/>
          </a:bodyPr>
          <a:lstStyle/>
          <a:p>
            <a:pPr rtl="0"/>
            <a:r>
              <a:rPr lang="en-US"/>
              <a:t>Click icon to add picture</a:t>
            </a:r>
            <a:endParaRPr lang="en-GB"/>
          </a:p>
        </p:txBody>
      </p:sp>
      <p:sp>
        <p:nvSpPr>
          <p:cNvPr id="25" name="Picture Placeholder 24">
            <a:extLst>
              <a:ext uri="{FF2B5EF4-FFF2-40B4-BE49-F238E27FC236}">
                <a16:creationId xmlns:a16="http://schemas.microsoft.com/office/drawing/2014/main" id="{A14F21DF-D5E0-4C6C-BA2C-D69D65DBB18E}"/>
              </a:ext>
            </a:extLst>
          </p:cNvPr>
          <p:cNvSpPr>
            <a:spLocks noGrp="1"/>
          </p:cNvSpPr>
          <p:nvPr>
            <p:ph type="pic" sz="quarter" idx="15"/>
          </p:nvPr>
        </p:nvSpPr>
        <p:spPr>
          <a:xfrm>
            <a:off x="9091612" y="3324733"/>
            <a:ext cx="2936876" cy="2936876"/>
          </a:xfrm>
          <a:custGeom>
            <a:avLst/>
            <a:gdLst>
              <a:gd name="connsiteX0" fmla="*/ 1468438 w 2936876"/>
              <a:gd name="connsiteY0" fmla="*/ 0 h 2936876"/>
              <a:gd name="connsiteX1" fmla="*/ 2936876 w 2936876"/>
              <a:gd name="connsiteY1" fmla="*/ 1468438 h 2936876"/>
              <a:gd name="connsiteX2" fmla="*/ 1468438 w 2936876"/>
              <a:gd name="connsiteY2" fmla="*/ 2936876 h 2936876"/>
              <a:gd name="connsiteX3" fmla="*/ 0 w 2936876"/>
              <a:gd name="connsiteY3" fmla="*/ 1468438 h 2936876"/>
              <a:gd name="connsiteX4" fmla="*/ 1468438 w 2936876"/>
              <a:gd name="connsiteY4" fmla="*/ 0 h 29368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6876" h="2936876">
                <a:moveTo>
                  <a:pt x="1468438" y="0"/>
                </a:moveTo>
                <a:cubicBezTo>
                  <a:pt x="2279434" y="0"/>
                  <a:pt x="2936876" y="657442"/>
                  <a:pt x="2936876" y="1468438"/>
                </a:cubicBezTo>
                <a:cubicBezTo>
                  <a:pt x="2936876" y="2279434"/>
                  <a:pt x="2279434" y="2936876"/>
                  <a:pt x="1468438" y="2936876"/>
                </a:cubicBezTo>
                <a:cubicBezTo>
                  <a:pt x="657442" y="2936876"/>
                  <a:pt x="0" y="2279434"/>
                  <a:pt x="0" y="1468438"/>
                </a:cubicBezTo>
                <a:cubicBezTo>
                  <a:pt x="0" y="657442"/>
                  <a:pt x="657442" y="0"/>
                  <a:pt x="1468438" y="0"/>
                </a:cubicBezTo>
                <a:close/>
              </a:path>
            </a:pathLst>
          </a:custGeom>
          <a:solidFill>
            <a:schemeClr val="accent5"/>
          </a:solidFill>
        </p:spPr>
        <p:txBody>
          <a:bodyPr wrap="square" rtlCol="0">
            <a:noAutofit/>
          </a:bodyPr>
          <a:lstStyle/>
          <a:p>
            <a:pPr rtl="0"/>
            <a:r>
              <a:rPr lang="en-US"/>
              <a:t>Click icon to add picture</a:t>
            </a:r>
            <a:endParaRPr lang="en-GB"/>
          </a:p>
        </p:txBody>
      </p:sp>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rtlCol="0">
            <a:noAutofit/>
          </a:bodyPr>
          <a:lstStyle/>
          <a:p>
            <a:pPr rtl="0"/>
            <a:r>
              <a:rPr lang="en-US"/>
              <a:t>Friday 14th Nov 2025</a:t>
            </a:r>
            <a:endParaRPr lang="en-GB"/>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rtlCol="0">
            <a:noAutofit/>
          </a:bodyPr>
          <a:lstStyle/>
          <a:p>
            <a:pPr rtl="0"/>
            <a:r>
              <a:rPr lang="en-GB"/>
              <a:t>Effective Questioning</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rtlCol="0">
            <a:noAutofit/>
          </a:bodyPr>
          <a:lstStyle/>
          <a:p>
            <a:pPr rtl="0"/>
            <a:fld id="{DBA1B0FB-D917-4C8C-928F-313BD683BF39}" type="slidenum">
              <a:rPr lang="en-GB" smtClean="0"/>
              <a:t>‹#›</a:t>
            </a:fld>
            <a:endParaRPr lang="en-GB"/>
          </a:p>
        </p:txBody>
      </p:sp>
      <p:sp>
        <p:nvSpPr>
          <p:cNvPr id="6" name="Oval 5">
            <a:extLst>
              <a:ext uri="{FF2B5EF4-FFF2-40B4-BE49-F238E27FC236}">
                <a16:creationId xmlns:a16="http://schemas.microsoft.com/office/drawing/2014/main" id="{92FF63B4-C261-4597-9EE0-811D250B9D21}"/>
              </a:ext>
              <a:ext uri="{C183D7F6-B498-43B3-948B-1728B52AA6E4}">
                <adec:decorative xmlns:adec="http://schemas.microsoft.com/office/drawing/2017/decorative" val="1"/>
              </a:ext>
            </a:extLst>
          </p:cNvPr>
          <p:cNvSpPr>
            <a:spLocks noChangeAspect="1"/>
          </p:cNvSpPr>
          <p:nvPr userDrawn="1"/>
        </p:nvSpPr>
        <p:spPr>
          <a:xfrm>
            <a:off x="6548755" y="850167"/>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nvGrpSpPr>
          <p:cNvPr id="10" name="Group 9">
            <a:extLst>
              <a:ext uri="{FF2B5EF4-FFF2-40B4-BE49-F238E27FC236}">
                <a16:creationId xmlns:a16="http://schemas.microsoft.com/office/drawing/2014/main" id="{F92CF088-7F97-4A11-8A81-0EF641F6986F}"/>
              </a:ext>
              <a:ext uri="{C183D7F6-B498-43B3-948B-1728B52AA6E4}">
                <adec:decorative xmlns:adec="http://schemas.microsoft.com/office/drawing/2017/decorative" val="1"/>
              </a:ext>
            </a:extLst>
          </p:cNvPr>
          <p:cNvGrpSpPr/>
          <p:nvPr userDrawn="1"/>
        </p:nvGrpSpPr>
        <p:grpSpPr>
          <a:xfrm>
            <a:off x="5602297" y="5691007"/>
            <a:ext cx="667802" cy="631474"/>
            <a:chOff x="3409557" y="4940429"/>
            <a:chExt cx="667802" cy="631474"/>
          </a:xfrm>
        </p:grpSpPr>
        <p:sp>
          <p:nvSpPr>
            <p:cNvPr id="11" name="Freeform: Shape 10">
              <a:extLst>
                <a:ext uri="{FF2B5EF4-FFF2-40B4-BE49-F238E27FC236}">
                  <a16:creationId xmlns:a16="http://schemas.microsoft.com/office/drawing/2014/main" id="{165B23B7-CE74-4974-ABD8-BFA31D583416}"/>
                </a:ext>
              </a:extLst>
            </p:cNvPr>
            <p:cNvSpPr>
              <a:spLocks noChangeAspect="1"/>
            </p:cNvSpPr>
            <p:nvPr/>
          </p:nvSpPr>
          <p:spPr>
            <a:xfrm rot="8100000">
              <a:off x="3537358" y="4940429"/>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12" name="Oval 11">
              <a:extLst>
                <a:ext uri="{FF2B5EF4-FFF2-40B4-BE49-F238E27FC236}">
                  <a16:creationId xmlns:a16="http://schemas.microsoft.com/office/drawing/2014/main" id="{FF99BB1F-6C9D-4972-9EF4-98ACD7BE71E5}"/>
                </a:ext>
              </a:extLst>
            </p:cNvPr>
            <p:cNvSpPr/>
            <p:nvPr/>
          </p:nvSpPr>
          <p:spPr>
            <a:xfrm rot="13500000">
              <a:off x="3544558" y="4858365"/>
              <a:ext cx="270000" cy="540001"/>
            </a:xfrm>
            <a:prstGeom prst="ellipse">
              <a:avLst/>
            </a:prstGeom>
            <a:gradFill>
              <a:gsLst>
                <a:gs pos="100000">
                  <a:schemeClr val="accent1">
                    <a:lumMod val="60000"/>
                    <a:lumOff val="40000"/>
                    <a:alpha val="0"/>
                  </a:schemeClr>
                </a:gs>
                <a:gs pos="0">
                  <a:schemeClr val="bg2">
                    <a:lumMod val="75000"/>
                    <a:lumOff val="25000"/>
                    <a:alpha val="33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dirty="0"/>
            </a:p>
          </p:txBody>
        </p:sp>
      </p:grpSp>
    </p:spTree>
    <p:extLst>
      <p:ext uri="{BB962C8B-B14F-4D97-AF65-F5344CB8AC3E}">
        <p14:creationId xmlns:p14="http://schemas.microsoft.com/office/powerpoint/2010/main" val="4284120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Introduction">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458B3A1-C77D-4AFC-B2C8-79520B53C452}"/>
              </a:ext>
            </a:extLst>
          </p:cNvPr>
          <p:cNvSpPr>
            <a:spLocks noGrp="1"/>
          </p:cNvSpPr>
          <p:nvPr>
            <p:ph type="title"/>
          </p:nvPr>
        </p:nvSpPr>
        <p:spPr>
          <a:xfrm>
            <a:off x="550863" y="4507200"/>
            <a:ext cx="4500562" cy="1562959"/>
          </a:xfrm>
        </p:spPr>
        <p:txBody>
          <a:bodyPr wrap="square" rtlCol="0" anchor="t" anchorCtr="0">
            <a:noAutofit/>
          </a:bodyPr>
          <a:lstStyle/>
          <a:p>
            <a:pPr rtl="0"/>
            <a:r>
              <a:rPr lang="en-US"/>
              <a:t>Click to edit Master title style</a:t>
            </a:r>
            <a:endParaRPr lang="en-GB" dirty="0"/>
          </a:p>
        </p:txBody>
      </p:sp>
      <p:sp>
        <p:nvSpPr>
          <p:cNvPr id="12" name="Picture Placeholder 11">
            <a:extLst>
              <a:ext uri="{FF2B5EF4-FFF2-40B4-BE49-F238E27FC236}">
                <a16:creationId xmlns:a16="http://schemas.microsoft.com/office/drawing/2014/main" id="{F551DA26-B267-4F28-B4D0-65B3EF6E1112}"/>
              </a:ext>
            </a:extLst>
          </p:cNvPr>
          <p:cNvSpPr>
            <a:spLocks noGrp="1"/>
          </p:cNvSpPr>
          <p:nvPr>
            <p:ph type="pic" sz="quarter" idx="13"/>
          </p:nvPr>
        </p:nvSpPr>
        <p:spPr>
          <a:xfrm>
            <a:off x="0" y="0"/>
            <a:ext cx="3054096" cy="3776472"/>
          </a:xfrm>
          <a:solidFill>
            <a:schemeClr val="accent5"/>
          </a:solidFill>
        </p:spPr>
        <p:txBody>
          <a:bodyPr rtlCol="0">
            <a:noAutofit/>
          </a:bodyPr>
          <a:lstStyle/>
          <a:p>
            <a:pPr rtl="0"/>
            <a:r>
              <a:rPr lang="en-US"/>
              <a:t>Click icon to add picture</a:t>
            </a:r>
            <a:endParaRPr lang="en-GB"/>
          </a:p>
        </p:txBody>
      </p:sp>
      <p:sp>
        <p:nvSpPr>
          <p:cNvPr id="18" name="Picture Placeholder 11">
            <a:extLst>
              <a:ext uri="{FF2B5EF4-FFF2-40B4-BE49-F238E27FC236}">
                <a16:creationId xmlns:a16="http://schemas.microsoft.com/office/drawing/2014/main" id="{95544A62-DA23-4840-99DE-09AFC8F4DC48}"/>
              </a:ext>
            </a:extLst>
          </p:cNvPr>
          <p:cNvSpPr>
            <a:spLocks noGrp="1"/>
          </p:cNvSpPr>
          <p:nvPr>
            <p:ph type="pic" sz="quarter" idx="14"/>
          </p:nvPr>
        </p:nvSpPr>
        <p:spPr>
          <a:xfrm>
            <a:off x="3054096" y="0"/>
            <a:ext cx="3054096" cy="3776472"/>
          </a:xfrm>
          <a:solidFill>
            <a:schemeClr val="accent5"/>
          </a:solidFill>
        </p:spPr>
        <p:txBody>
          <a:bodyPr rtlCol="0">
            <a:noAutofit/>
          </a:bodyPr>
          <a:lstStyle/>
          <a:p>
            <a:pPr rtl="0"/>
            <a:r>
              <a:rPr lang="en-US"/>
              <a:t>Click icon to add picture</a:t>
            </a:r>
            <a:endParaRPr lang="en-GB"/>
          </a:p>
        </p:txBody>
      </p:sp>
      <p:sp>
        <p:nvSpPr>
          <p:cNvPr id="19" name="Picture Placeholder 11">
            <a:extLst>
              <a:ext uri="{FF2B5EF4-FFF2-40B4-BE49-F238E27FC236}">
                <a16:creationId xmlns:a16="http://schemas.microsoft.com/office/drawing/2014/main" id="{0C91AF30-C5BB-4601-BDEB-E60C93A16933}"/>
              </a:ext>
            </a:extLst>
          </p:cNvPr>
          <p:cNvSpPr>
            <a:spLocks noGrp="1"/>
          </p:cNvSpPr>
          <p:nvPr>
            <p:ph type="pic" sz="quarter" idx="15"/>
          </p:nvPr>
        </p:nvSpPr>
        <p:spPr>
          <a:xfrm>
            <a:off x="6083808" y="0"/>
            <a:ext cx="3054096" cy="3776472"/>
          </a:xfrm>
          <a:solidFill>
            <a:schemeClr val="accent5"/>
          </a:solidFill>
        </p:spPr>
        <p:txBody>
          <a:bodyPr rtlCol="0">
            <a:noAutofit/>
          </a:bodyPr>
          <a:lstStyle/>
          <a:p>
            <a:pPr rtl="0"/>
            <a:r>
              <a:rPr lang="en-US"/>
              <a:t>Click icon to add picture</a:t>
            </a:r>
            <a:endParaRPr lang="en-GB"/>
          </a:p>
        </p:txBody>
      </p:sp>
      <p:sp>
        <p:nvSpPr>
          <p:cNvPr id="20" name="Picture Placeholder 11">
            <a:extLst>
              <a:ext uri="{FF2B5EF4-FFF2-40B4-BE49-F238E27FC236}">
                <a16:creationId xmlns:a16="http://schemas.microsoft.com/office/drawing/2014/main" id="{5B625AA5-EA5B-4115-A461-DA2C7087D83E}"/>
              </a:ext>
            </a:extLst>
          </p:cNvPr>
          <p:cNvSpPr>
            <a:spLocks noGrp="1"/>
          </p:cNvSpPr>
          <p:nvPr>
            <p:ph type="pic" sz="quarter" idx="16"/>
          </p:nvPr>
        </p:nvSpPr>
        <p:spPr>
          <a:xfrm>
            <a:off x="9137904" y="0"/>
            <a:ext cx="3054096" cy="3776472"/>
          </a:xfrm>
          <a:solidFill>
            <a:schemeClr val="accent5"/>
          </a:solidFill>
        </p:spPr>
        <p:txBody>
          <a:bodyPr rtlCol="0">
            <a:noAutofit/>
          </a:bodyPr>
          <a:lstStyle/>
          <a:p>
            <a:pPr rtl="0"/>
            <a:r>
              <a:rPr lang="en-US"/>
              <a:t>Click icon to add picture</a:t>
            </a:r>
            <a:endParaRPr lang="en-GB"/>
          </a:p>
        </p:txBody>
      </p:sp>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rtlCol="0">
            <a:noAutofit/>
          </a:bodyPr>
          <a:lstStyle/>
          <a:p>
            <a:pPr rtl="0"/>
            <a:r>
              <a:rPr lang="en-US"/>
              <a:t>Friday 14th Nov 2025</a:t>
            </a:r>
            <a:endParaRPr lang="en-GB"/>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rtlCol="0">
            <a:noAutofit/>
          </a:bodyPr>
          <a:lstStyle/>
          <a:p>
            <a:pPr rtl="0"/>
            <a:r>
              <a:rPr lang="en-GB"/>
              <a:t>Effective Questioning</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rtlCol="0">
            <a:noAutofit/>
          </a:bodyPr>
          <a:lstStyle/>
          <a:p>
            <a:pPr rtl="0"/>
            <a:fld id="{DBA1B0FB-D917-4C8C-928F-313BD683BF39}" type="slidenum">
              <a:rPr lang="en-GB" smtClean="0"/>
              <a:t>‹#›</a:t>
            </a:fld>
            <a:endParaRPr lang="en-GB"/>
          </a:p>
        </p:txBody>
      </p:sp>
      <p:sp>
        <p:nvSpPr>
          <p:cNvPr id="11" name="Content Placeholder 6">
            <a:extLst>
              <a:ext uri="{FF2B5EF4-FFF2-40B4-BE49-F238E27FC236}">
                <a16:creationId xmlns:a16="http://schemas.microsoft.com/office/drawing/2014/main" id="{1B1AE41C-3196-4E6F-A3A8-313A92677FF3}"/>
              </a:ext>
            </a:extLst>
          </p:cNvPr>
          <p:cNvSpPr>
            <a:spLocks noGrp="1"/>
          </p:cNvSpPr>
          <p:nvPr>
            <p:ph sz="quarter" idx="15"/>
          </p:nvPr>
        </p:nvSpPr>
        <p:spPr>
          <a:xfrm>
            <a:off x="5262411" y="4508500"/>
            <a:ext cx="6221412" cy="1563688"/>
          </a:xfrm>
        </p:spPr>
        <p:txBody>
          <a:bodyPr rtlCol="0">
            <a:noAutofit/>
          </a:bodyPr>
          <a:lstStyle>
            <a:lvl1pPr marL="228600" indent="-228600">
              <a:lnSpc>
                <a:spcPct val="100000"/>
              </a:lnSpc>
              <a:buFont typeface="Arial" panose="020B0604020202020204" pitchFamily="34" charset="0"/>
              <a:buChar char="•"/>
              <a:defRPr sz="2000"/>
            </a:lvl1pPr>
            <a:lvl2pPr>
              <a:buNone/>
              <a:defRPr sz="1900"/>
            </a:lvl2pPr>
            <a:lvl3pPr>
              <a:buNone/>
              <a:defRPr sz="1900"/>
            </a:lvl3pPr>
            <a:lvl4pPr>
              <a:buNone/>
              <a:defRPr sz="1900"/>
            </a:lvl4pPr>
            <a:lvl5pPr>
              <a:buNone/>
              <a:defRPr sz="1900"/>
            </a:lvl5pPr>
          </a:lstStyle>
          <a:p>
            <a:pPr lvl="0" rtl="0"/>
            <a:r>
              <a:rPr lang="en-US"/>
              <a:t>Click to edit Master text styles</a:t>
            </a:r>
          </a:p>
        </p:txBody>
      </p:sp>
    </p:spTree>
    <p:extLst>
      <p:ext uri="{BB962C8B-B14F-4D97-AF65-F5344CB8AC3E}">
        <p14:creationId xmlns:p14="http://schemas.microsoft.com/office/powerpoint/2010/main" val="2570260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Section break">
    <p:bg>
      <p:bgRef idx="1001">
        <a:schemeClr val="bg1"/>
      </p:bgRef>
    </p:bg>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F75B2FBE-0C5C-48AA-8D7F-9D5B7373CC9A}"/>
              </a:ext>
            </a:extLst>
          </p:cNvPr>
          <p:cNvSpPr>
            <a:spLocks noGrp="1"/>
          </p:cNvSpPr>
          <p:nvPr>
            <p:ph type="pic" sz="quarter" idx="13"/>
          </p:nvPr>
        </p:nvSpPr>
        <p:spPr>
          <a:xfrm>
            <a:off x="0" y="0"/>
            <a:ext cx="12192000" cy="6858000"/>
          </a:xfrm>
          <a:solidFill>
            <a:schemeClr val="accent5"/>
          </a:solidFill>
        </p:spPr>
        <p:txBody>
          <a:bodyPr rtlCol="0"/>
          <a:lstStyle/>
          <a:p>
            <a:pPr rtl="0"/>
            <a:r>
              <a:rPr lang="en-US"/>
              <a:t>Click icon to add picture</a:t>
            </a:r>
            <a:endParaRPr lang="en-GB"/>
          </a:p>
        </p:txBody>
      </p:sp>
      <p:sp>
        <p:nvSpPr>
          <p:cNvPr id="4" name="Date Placeholder 3">
            <a:extLst>
              <a:ext uri="{FF2B5EF4-FFF2-40B4-BE49-F238E27FC236}">
                <a16:creationId xmlns:a16="http://schemas.microsoft.com/office/drawing/2014/main" id="{56403DDF-462A-45CE-931B-010AB4F73C3F}"/>
              </a:ext>
            </a:extLst>
          </p:cNvPr>
          <p:cNvSpPr>
            <a:spLocks noGrp="1"/>
          </p:cNvSpPr>
          <p:nvPr>
            <p:ph type="dt" sz="half" idx="10"/>
          </p:nvPr>
        </p:nvSpPr>
        <p:spPr/>
        <p:txBody>
          <a:bodyPr rtlCol="0"/>
          <a:lstStyle/>
          <a:p>
            <a:pPr rtl="0"/>
            <a:r>
              <a:rPr lang="en-US"/>
              <a:t>Friday 14th Nov 2025</a:t>
            </a:r>
            <a:endParaRPr lang="en-GB"/>
          </a:p>
        </p:txBody>
      </p:sp>
      <p:sp>
        <p:nvSpPr>
          <p:cNvPr id="5" name="Footer Placeholder 4">
            <a:extLst>
              <a:ext uri="{FF2B5EF4-FFF2-40B4-BE49-F238E27FC236}">
                <a16:creationId xmlns:a16="http://schemas.microsoft.com/office/drawing/2014/main" id="{39E10702-2ACF-4768-9E91-8CB87B89594D}"/>
              </a:ext>
            </a:extLst>
          </p:cNvPr>
          <p:cNvSpPr>
            <a:spLocks noGrp="1"/>
          </p:cNvSpPr>
          <p:nvPr>
            <p:ph type="ftr" sz="quarter" idx="11"/>
          </p:nvPr>
        </p:nvSpPr>
        <p:spPr/>
        <p:txBody>
          <a:bodyPr rtlCol="0"/>
          <a:lstStyle/>
          <a:p>
            <a:pPr rtl="0"/>
            <a:r>
              <a:rPr lang="en-GB"/>
              <a:t>Effective Questioning</a:t>
            </a:r>
          </a:p>
        </p:txBody>
      </p:sp>
      <p:sp>
        <p:nvSpPr>
          <p:cNvPr id="6" name="Slide Number Placeholder 5">
            <a:extLst>
              <a:ext uri="{FF2B5EF4-FFF2-40B4-BE49-F238E27FC236}">
                <a16:creationId xmlns:a16="http://schemas.microsoft.com/office/drawing/2014/main" id="{E8DFA722-391E-4FCF-8E15-0D7E2EC02B63}"/>
              </a:ext>
            </a:extLst>
          </p:cNvPr>
          <p:cNvSpPr>
            <a:spLocks noGrp="1"/>
          </p:cNvSpPr>
          <p:nvPr>
            <p:ph type="sldNum" sz="quarter" idx="12"/>
          </p:nvPr>
        </p:nvSpPr>
        <p:spPr/>
        <p:txBody>
          <a:bodyPr rtlCol="0"/>
          <a:lstStyle/>
          <a:p>
            <a:pPr rtl="0"/>
            <a:fld id="{DBA1B0FB-D917-4C8C-928F-313BD683BF39}" type="slidenum">
              <a:rPr lang="en-GB" smtClean="0"/>
              <a:t>‹#›</a:t>
            </a:fld>
            <a:endParaRPr lang="en-GB"/>
          </a:p>
        </p:txBody>
      </p:sp>
      <p:sp>
        <p:nvSpPr>
          <p:cNvPr id="13" name="Rectangle 12">
            <a:extLst>
              <a:ext uri="{FF2B5EF4-FFF2-40B4-BE49-F238E27FC236}">
                <a16:creationId xmlns:a16="http://schemas.microsoft.com/office/drawing/2014/main" id="{80517979-166D-4AAA-ABBC-0C3E5C2ECF37}"/>
              </a:ext>
              <a:ext uri="{C183D7F6-B498-43B3-948B-1728B52AA6E4}">
                <adec:decorative xmlns:adec="http://schemas.microsoft.com/office/drawing/2017/decorative" val="1"/>
              </a:ext>
            </a:extLst>
          </p:cNvPr>
          <p:cNvSpPr/>
          <p:nvPr userDrawn="1"/>
        </p:nvSpPr>
        <p:spPr>
          <a:xfrm>
            <a:off x="0" y="5773729"/>
            <a:ext cx="12192000" cy="1084271"/>
          </a:xfrm>
          <a:prstGeom prst="rect">
            <a:avLst/>
          </a:prstGeom>
          <a:gradFill flip="none" rotWithShape="1">
            <a:gsLst>
              <a:gs pos="90000">
                <a:schemeClr val="bg2">
                  <a:alpha val="60000"/>
                </a:schemeClr>
              </a:gs>
              <a:gs pos="28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14" name="Rectangle 13">
            <a:extLst>
              <a:ext uri="{FF2B5EF4-FFF2-40B4-BE49-F238E27FC236}">
                <a16:creationId xmlns:a16="http://schemas.microsoft.com/office/drawing/2014/main" id="{4E111559-B769-4E2A-A891-97B3C4AA6BAC}"/>
              </a:ext>
            </a:extLst>
          </p:cNvPr>
          <p:cNvSpPr/>
          <p:nvPr userDrawn="1"/>
        </p:nvSpPr>
        <p:spPr>
          <a:xfrm rot="10800000">
            <a:off x="0" y="-3"/>
            <a:ext cx="9000000" cy="6857998"/>
          </a:xfrm>
          <a:prstGeom prst="rect">
            <a:avLst/>
          </a:prstGeom>
          <a:gradFill flip="none" rotWithShape="1">
            <a:gsLst>
              <a:gs pos="50000">
                <a:schemeClr val="bg2">
                  <a:alpha val="60000"/>
                </a:schemeClr>
              </a:gs>
              <a:gs pos="0">
                <a:schemeClr val="bg2">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15" name="Title 1">
            <a:extLst>
              <a:ext uri="{FF2B5EF4-FFF2-40B4-BE49-F238E27FC236}">
                <a16:creationId xmlns:a16="http://schemas.microsoft.com/office/drawing/2014/main" id="{754E1219-253E-4FEF-A576-83857F44BA01}"/>
              </a:ext>
            </a:extLst>
          </p:cNvPr>
          <p:cNvSpPr>
            <a:spLocks noGrp="1"/>
          </p:cNvSpPr>
          <p:nvPr>
            <p:ph type="ctrTitle"/>
          </p:nvPr>
        </p:nvSpPr>
        <p:spPr>
          <a:xfrm>
            <a:off x="550863" y="549275"/>
            <a:ext cx="5437187" cy="2986234"/>
          </a:xfrm>
        </p:spPr>
        <p:txBody>
          <a:bodyPr rtlCol="0" anchor="b" anchorCtr="0">
            <a:noAutofit/>
          </a:bodyPr>
          <a:lstStyle>
            <a:lvl1pPr>
              <a:defRPr sz="6400"/>
            </a:lvl1pPr>
          </a:lstStyle>
          <a:p>
            <a:pPr rtl="0"/>
            <a:r>
              <a:rPr lang="en-US"/>
              <a:t>Click to edit Master title style</a:t>
            </a:r>
            <a:endParaRPr lang="en-GB" dirty="0"/>
          </a:p>
        </p:txBody>
      </p:sp>
      <p:sp>
        <p:nvSpPr>
          <p:cNvPr id="16" name="Subtitle 2">
            <a:extLst>
              <a:ext uri="{FF2B5EF4-FFF2-40B4-BE49-F238E27FC236}">
                <a16:creationId xmlns:a16="http://schemas.microsoft.com/office/drawing/2014/main" id="{93411FC5-0B5A-4566-9984-827485AF9265}"/>
              </a:ext>
            </a:extLst>
          </p:cNvPr>
          <p:cNvSpPr>
            <a:spLocks noGrp="1"/>
          </p:cNvSpPr>
          <p:nvPr>
            <p:ph type="subTitle" idx="1"/>
          </p:nvPr>
        </p:nvSpPr>
        <p:spPr>
          <a:xfrm>
            <a:off x="550863" y="3816724"/>
            <a:ext cx="5437187" cy="2265216"/>
          </a:xfrm>
        </p:spPr>
        <p:txBody>
          <a:bodyPr rtlCol="0">
            <a:noAutofit/>
          </a:bodyPr>
          <a:lstStyle>
            <a:lvl1pPr>
              <a:buNone/>
              <a:defRPr sz="2400"/>
            </a:lvl1pPr>
          </a:lstStyle>
          <a:p>
            <a:pPr rtl="0"/>
            <a:r>
              <a:rPr lang="en-US">
                <a:solidFill>
                  <a:schemeClr val="tx1">
                    <a:alpha val="60000"/>
                  </a:schemeClr>
                </a:solidFill>
              </a:rPr>
              <a:t>Click to edit Master subtitle style</a:t>
            </a:r>
            <a:endParaRPr lang="en-GB" dirty="0">
              <a:solidFill>
                <a:schemeClr val="tx1">
                  <a:alpha val="60000"/>
                </a:schemeClr>
              </a:solidFill>
            </a:endParaRPr>
          </a:p>
        </p:txBody>
      </p:sp>
    </p:spTree>
    <p:extLst>
      <p:ext uri="{BB962C8B-B14F-4D97-AF65-F5344CB8AC3E}">
        <p14:creationId xmlns:p14="http://schemas.microsoft.com/office/powerpoint/2010/main" val="1023429560"/>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Section break">
    <p:bg>
      <p:bgRef idx="1001">
        <a:schemeClr val="bg1"/>
      </p:bgRef>
    </p:bg>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F75B2FBE-0C5C-48AA-8D7F-9D5B7373CC9A}"/>
              </a:ext>
            </a:extLst>
          </p:cNvPr>
          <p:cNvSpPr>
            <a:spLocks noGrp="1"/>
          </p:cNvSpPr>
          <p:nvPr>
            <p:ph type="pic" sz="quarter" idx="13"/>
          </p:nvPr>
        </p:nvSpPr>
        <p:spPr>
          <a:xfrm>
            <a:off x="0" y="0"/>
            <a:ext cx="12192000" cy="6858000"/>
          </a:xfrm>
          <a:solidFill>
            <a:schemeClr val="bg2"/>
          </a:solidFill>
        </p:spPr>
        <p:txBody>
          <a:bodyPr rtlCol="0"/>
          <a:lstStyle/>
          <a:p>
            <a:pPr rtl="0"/>
            <a:r>
              <a:rPr lang="en-US"/>
              <a:t>Click icon to add picture</a:t>
            </a:r>
            <a:endParaRPr lang="en-GB"/>
          </a:p>
        </p:txBody>
      </p:sp>
      <p:sp>
        <p:nvSpPr>
          <p:cNvPr id="16" name="Subtitle 2">
            <a:extLst>
              <a:ext uri="{FF2B5EF4-FFF2-40B4-BE49-F238E27FC236}">
                <a16:creationId xmlns:a16="http://schemas.microsoft.com/office/drawing/2014/main" id="{93411FC5-0B5A-4566-9984-827485AF9265}"/>
              </a:ext>
            </a:extLst>
          </p:cNvPr>
          <p:cNvSpPr>
            <a:spLocks noGrp="1"/>
          </p:cNvSpPr>
          <p:nvPr>
            <p:ph type="subTitle" idx="1"/>
          </p:nvPr>
        </p:nvSpPr>
        <p:spPr>
          <a:xfrm>
            <a:off x="0" y="3557281"/>
            <a:ext cx="6640285" cy="3300719"/>
          </a:xfrm>
          <a:gradFill>
            <a:gsLst>
              <a:gs pos="0">
                <a:schemeClr val="bg2">
                  <a:alpha val="0"/>
                </a:schemeClr>
              </a:gs>
              <a:gs pos="50000">
                <a:schemeClr val="bg2">
                  <a:alpha val="60000"/>
                </a:schemeClr>
              </a:gs>
            </a:gsLst>
            <a:lin ang="10800000" scaled="1"/>
          </a:gradFill>
        </p:spPr>
        <p:txBody>
          <a:bodyPr rtlCol="0">
            <a:noAutofit/>
          </a:bodyPr>
          <a:lstStyle>
            <a:lvl1pPr marL="548640" indent="0">
              <a:lnSpc>
                <a:spcPct val="200000"/>
              </a:lnSpc>
              <a:buNone/>
              <a:defRPr/>
            </a:lvl1pPr>
          </a:lstStyle>
          <a:p>
            <a:pPr rtl="0"/>
            <a:r>
              <a:rPr lang="en-US">
                <a:solidFill>
                  <a:schemeClr val="tx1">
                    <a:alpha val="60000"/>
                  </a:schemeClr>
                </a:solidFill>
              </a:rPr>
              <a:t>Click to edit Master subtitle style</a:t>
            </a:r>
            <a:endParaRPr lang="en-GB" dirty="0">
              <a:solidFill>
                <a:schemeClr val="tx1">
                  <a:alpha val="60000"/>
                </a:schemeClr>
              </a:solidFill>
            </a:endParaRPr>
          </a:p>
        </p:txBody>
      </p:sp>
      <p:sp>
        <p:nvSpPr>
          <p:cNvPr id="15" name="Title 1">
            <a:extLst>
              <a:ext uri="{FF2B5EF4-FFF2-40B4-BE49-F238E27FC236}">
                <a16:creationId xmlns:a16="http://schemas.microsoft.com/office/drawing/2014/main" id="{754E1219-253E-4FEF-A576-83857F44BA01}"/>
              </a:ext>
            </a:extLst>
          </p:cNvPr>
          <p:cNvSpPr>
            <a:spLocks noGrp="1"/>
          </p:cNvSpPr>
          <p:nvPr>
            <p:ph type="ctrTitle"/>
          </p:nvPr>
        </p:nvSpPr>
        <p:spPr>
          <a:xfrm>
            <a:off x="0" y="0"/>
            <a:ext cx="6640285" cy="3535509"/>
          </a:xfrm>
          <a:gradFill flip="none" rotWithShape="1">
            <a:gsLst>
              <a:gs pos="0">
                <a:schemeClr val="bg2">
                  <a:alpha val="0"/>
                </a:schemeClr>
              </a:gs>
              <a:gs pos="50000">
                <a:schemeClr val="bg2">
                  <a:alpha val="70000"/>
                </a:schemeClr>
              </a:gs>
            </a:gsLst>
            <a:lin ang="10800000" scaled="1"/>
            <a:tileRect/>
          </a:gradFill>
        </p:spPr>
        <p:txBody>
          <a:bodyPr rtlCol="0" anchor="b" anchorCtr="0">
            <a:noAutofit/>
          </a:bodyPr>
          <a:lstStyle>
            <a:lvl1pPr marL="548640">
              <a:spcAft>
                <a:spcPts val="1200"/>
              </a:spcAft>
              <a:defRPr sz="6400"/>
            </a:lvl1pPr>
          </a:lstStyle>
          <a:p>
            <a:pPr rtl="0"/>
            <a:r>
              <a:rPr lang="en-US"/>
              <a:t>Click to edit Master title style</a:t>
            </a:r>
            <a:endParaRPr lang="en-GB" dirty="0"/>
          </a:p>
        </p:txBody>
      </p:sp>
    </p:spTree>
    <p:extLst>
      <p:ext uri="{BB962C8B-B14F-4D97-AF65-F5344CB8AC3E}">
        <p14:creationId xmlns:p14="http://schemas.microsoft.com/office/powerpoint/2010/main" val="2229304515"/>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5_Chart Table Timeline">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3BDBC526-6DCD-4FF6-8395-D8C22E46E527}"/>
              </a:ext>
            </a:extLst>
          </p:cNvPr>
          <p:cNvGrpSpPr/>
          <p:nvPr/>
        </p:nvGrpSpPr>
        <p:grpSpPr>
          <a:xfrm>
            <a:off x="613998" y="5334748"/>
            <a:ext cx="678135" cy="990000"/>
            <a:chOff x="10490969" y="1448827"/>
            <a:chExt cx="678135" cy="990000"/>
          </a:xfrm>
        </p:grpSpPr>
        <p:sp>
          <p:nvSpPr>
            <p:cNvPr id="13" name="Freeform: Shape 12">
              <a:extLst>
                <a:ext uri="{FF2B5EF4-FFF2-40B4-BE49-F238E27FC236}">
                  <a16:creationId xmlns:a16="http://schemas.microsoft.com/office/drawing/2014/main" id="{02ECB475-568C-47AC-B16D-2E202DEB2DE0}"/>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en-GB" dirty="0">
                <a:solidFill>
                  <a:schemeClr val="tx1"/>
                </a:solidFill>
              </a:endParaRPr>
            </a:p>
          </p:txBody>
        </p:sp>
        <p:sp>
          <p:nvSpPr>
            <p:cNvPr id="14" name="Oval 13">
              <a:extLst>
                <a:ext uri="{FF2B5EF4-FFF2-40B4-BE49-F238E27FC236}">
                  <a16:creationId xmlns:a16="http://schemas.microsoft.com/office/drawing/2014/main" id="{080D8764-525A-441E-B58F-068E82F09714}"/>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15" name="Oval 14">
              <a:extLst>
                <a:ext uri="{FF2B5EF4-FFF2-40B4-BE49-F238E27FC236}">
                  <a16:creationId xmlns:a16="http://schemas.microsoft.com/office/drawing/2014/main" id="{11196109-6F2B-4738-B2FC-2CCC753AABD4}"/>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16" name="Freeform: Shape 15">
              <a:extLst>
                <a:ext uri="{FF2B5EF4-FFF2-40B4-BE49-F238E27FC236}">
                  <a16:creationId xmlns:a16="http://schemas.microsoft.com/office/drawing/2014/main" id="{F7E468C2-69B8-470B-85E3-801A3CB1D7E2}"/>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en-GB" dirty="0">
                <a:solidFill>
                  <a:schemeClr val="tx1"/>
                </a:solidFill>
              </a:endParaRPr>
            </a:p>
          </p:txBody>
        </p:sp>
      </p:grpSp>
      <p:sp>
        <p:nvSpPr>
          <p:cNvPr id="2" name="Title 1">
            <a:extLst>
              <a:ext uri="{FF2B5EF4-FFF2-40B4-BE49-F238E27FC236}">
                <a16:creationId xmlns:a16="http://schemas.microsoft.com/office/drawing/2014/main" id="{B1A4B040-51E3-4DA0-B21D-EEE173E7536F}"/>
              </a:ext>
            </a:extLst>
          </p:cNvPr>
          <p:cNvSpPr>
            <a:spLocks noGrp="1"/>
          </p:cNvSpPr>
          <p:nvPr>
            <p:ph type="title"/>
          </p:nvPr>
        </p:nvSpPr>
        <p:spPr>
          <a:xfrm>
            <a:off x="550862" y="549275"/>
            <a:ext cx="11091600" cy="1332000"/>
          </a:xfrm>
        </p:spPr>
        <p:txBody>
          <a:bodyPr vert="horz" wrap="square" lIns="0" tIns="0" rIns="0" bIns="0" rtlCol="0" anchor="t" anchorCtr="0">
            <a:noAutofit/>
          </a:bodyPr>
          <a:lstStyle>
            <a:lvl1pPr>
              <a:defRPr lang="en-GB" dirty="0"/>
            </a:lvl1pPr>
          </a:lstStyle>
          <a:p>
            <a:pPr lvl="0" rtl="0">
              <a:lnSpc>
                <a:spcPct val="100000"/>
              </a:lnSpc>
            </a:pPr>
            <a:r>
              <a:rPr lang="en-US"/>
              <a:t>Click to edit Master title style</a:t>
            </a:r>
            <a:endParaRPr lang="en-GB"/>
          </a:p>
        </p:txBody>
      </p:sp>
      <p:sp>
        <p:nvSpPr>
          <p:cNvPr id="3" name="Content Placeholder 2">
            <a:extLst>
              <a:ext uri="{FF2B5EF4-FFF2-40B4-BE49-F238E27FC236}">
                <a16:creationId xmlns:a16="http://schemas.microsoft.com/office/drawing/2014/main" id="{F8A2CD90-429B-4A55-B6C8-DD6CE6994118}"/>
              </a:ext>
            </a:extLst>
          </p:cNvPr>
          <p:cNvSpPr>
            <a:spLocks noGrp="1"/>
          </p:cNvSpPr>
          <p:nvPr>
            <p:ph idx="1"/>
          </p:nvPr>
        </p:nvSpPr>
        <p:spPr>
          <a:xfrm>
            <a:off x="550863" y="2113199"/>
            <a:ext cx="11090274" cy="3979625"/>
          </a:xfrm>
        </p:spPr>
        <p:txBody>
          <a:bodyPr rtlCol="0">
            <a:noAutofit/>
          </a:body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dirty="0"/>
          </a:p>
        </p:txBody>
      </p:sp>
      <p:sp>
        <p:nvSpPr>
          <p:cNvPr id="4" name="Date Placeholder 3">
            <a:extLst>
              <a:ext uri="{FF2B5EF4-FFF2-40B4-BE49-F238E27FC236}">
                <a16:creationId xmlns:a16="http://schemas.microsoft.com/office/drawing/2014/main" id="{4D4EE704-5DCA-484E-85E0-0E3A7B1C5046}"/>
              </a:ext>
            </a:extLst>
          </p:cNvPr>
          <p:cNvSpPr>
            <a:spLocks noGrp="1"/>
          </p:cNvSpPr>
          <p:nvPr>
            <p:ph type="dt" sz="half" idx="10"/>
          </p:nvPr>
        </p:nvSpPr>
        <p:spPr/>
        <p:txBody>
          <a:bodyPr rtlCol="0">
            <a:noAutofit/>
          </a:bodyPr>
          <a:lstStyle/>
          <a:p>
            <a:pPr rtl="0"/>
            <a:r>
              <a:rPr lang="en-US"/>
              <a:t>Friday 14th Nov 2025</a:t>
            </a:r>
            <a:endParaRPr lang="en-GB"/>
          </a:p>
        </p:txBody>
      </p:sp>
      <p:sp>
        <p:nvSpPr>
          <p:cNvPr id="5" name="Footer Placeholder 4">
            <a:extLst>
              <a:ext uri="{FF2B5EF4-FFF2-40B4-BE49-F238E27FC236}">
                <a16:creationId xmlns:a16="http://schemas.microsoft.com/office/drawing/2014/main" id="{4CA69B66-1C18-44A2-93F7-97DED26F24AB}"/>
              </a:ext>
            </a:extLst>
          </p:cNvPr>
          <p:cNvSpPr>
            <a:spLocks noGrp="1"/>
          </p:cNvSpPr>
          <p:nvPr>
            <p:ph type="ftr" sz="quarter" idx="11"/>
          </p:nvPr>
        </p:nvSpPr>
        <p:spPr/>
        <p:txBody>
          <a:bodyPr rtlCol="0">
            <a:noAutofit/>
          </a:bodyPr>
          <a:lstStyle/>
          <a:p>
            <a:pPr rtl="0"/>
            <a:r>
              <a:rPr lang="en-GB"/>
              <a:t>Effective Questioning</a:t>
            </a:r>
          </a:p>
        </p:txBody>
      </p:sp>
      <p:sp>
        <p:nvSpPr>
          <p:cNvPr id="6" name="Slide Number Placeholder 5">
            <a:extLst>
              <a:ext uri="{FF2B5EF4-FFF2-40B4-BE49-F238E27FC236}">
                <a16:creationId xmlns:a16="http://schemas.microsoft.com/office/drawing/2014/main" id="{7E44B5A0-66FA-433A-8DC5-C097C63B4DFC}"/>
              </a:ext>
            </a:extLst>
          </p:cNvPr>
          <p:cNvSpPr>
            <a:spLocks noGrp="1"/>
          </p:cNvSpPr>
          <p:nvPr>
            <p:ph type="sldNum" sz="quarter" idx="12"/>
          </p:nvPr>
        </p:nvSpPr>
        <p:spPr/>
        <p:txBody>
          <a:bodyPr rtlCol="0">
            <a:noAutofit/>
          </a:bodyPr>
          <a:lstStyle/>
          <a:p>
            <a:pPr rtl="0"/>
            <a:fld id="{DBA1B0FB-D917-4C8C-928F-313BD683BF39}" type="slidenum">
              <a:rPr lang="en-GB" smtClean="0"/>
              <a:t>‹#›</a:t>
            </a:fld>
            <a:endParaRPr lang="en-GB"/>
          </a:p>
        </p:txBody>
      </p:sp>
    </p:spTree>
    <p:extLst>
      <p:ext uri="{BB962C8B-B14F-4D97-AF65-F5344CB8AC3E}">
        <p14:creationId xmlns:p14="http://schemas.microsoft.com/office/powerpoint/2010/main" val="3616071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_Quot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062BF5C-3876-4161-B4FF-14CA94D326C6}"/>
              </a:ext>
            </a:extLst>
          </p:cNvPr>
          <p:cNvSpPr>
            <a:spLocks noGrp="1"/>
          </p:cNvSpPr>
          <p:nvPr>
            <p:ph type="title"/>
          </p:nvPr>
        </p:nvSpPr>
        <p:spPr>
          <a:xfrm>
            <a:off x="550864" y="549275"/>
            <a:ext cx="3566160" cy="3384550"/>
          </a:xfrm>
        </p:spPr>
        <p:txBody>
          <a:bodyPr wrap="square" rtlCol="0" anchor="b" anchorCtr="0">
            <a:noAutofit/>
          </a:bodyPr>
          <a:lstStyle>
            <a:lvl1pPr>
              <a:defRPr sz="4000"/>
            </a:lvl1pPr>
          </a:lstStyle>
          <a:p>
            <a:pPr rtl="0"/>
            <a:r>
              <a:rPr lang="en-US"/>
              <a:t>Click to edit Master title style</a:t>
            </a:r>
            <a:endParaRPr lang="en-GB" dirty="0"/>
          </a:p>
        </p:txBody>
      </p:sp>
      <p:grpSp>
        <p:nvGrpSpPr>
          <p:cNvPr id="8" name="Group 7">
            <a:extLst>
              <a:ext uri="{FF2B5EF4-FFF2-40B4-BE49-F238E27FC236}">
                <a16:creationId xmlns:a16="http://schemas.microsoft.com/office/drawing/2014/main" id="{B17C5C60-EC4D-410B-9997-0B73289605FD}"/>
              </a:ext>
              <a:ext uri="{C183D7F6-B498-43B3-948B-1728B52AA6E4}">
                <adec:decorative xmlns:adec="http://schemas.microsoft.com/office/drawing/2017/decorative" val="1"/>
              </a:ext>
            </a:extLst>
          </p:cNvPr>
          <p:cNvGrpSpPr/>
          <p:nvPr userDrawn="1"/>
        </p:nvGrpSpPr>
        <p:grpSpPr>
          <a:xfrm>
            <a:off x="10822156" y="4143453"/>
            <a:ext cx="734257" cy="760506"/>
            <a:chOff x="5243759" y="1363788"/>
            <a:chExt cx="734257" cy="760506"/>
          </a:xfrm>
        </p:grpSpPr>
        <p:sp>
          <p:nvSpPr>
            <p:cNvPr id="9" name="Freeform 5">
              <a:extLst>
                <a:ext uri="{FF2B5EF4-FFF2-40B4-BE49-F238E27FC236}">
                  <a16:creationId xmlns:a16="http://schemas.microsoft.com/office/drawing/2014/main" id="{0573155C-3428-4F4F-AE66-A519D777EAAE}"/>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10" name="Freeform 6">
              <a:extLst>
                <a:ext uri="{FF2B5EF4-FFF2-40B4-BE49-F238E27FC236}">
                  <a16:creationId xmlns:a16="http://schemas.microsoft.com/office/drawing/2014/main" id="{1853496C-159E-4D47-94B5-0835FB6511BA}"/>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11" name="Freeform 8">
              <a:extLst>
                <a:ext uri="{FF2B5EF4-FFF2-40B4-BE49-F238E27FC236}">
                  <a16:creationId xmlns:a16="http://schemas.microsoft.com/office/drawing/2014/main" id="{CE93E330-715B-44E8-84D9-CE166D428DAB}"/>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sp>
        <p:nvSpPr>
          <p:cNvPr id="12" name="Oval 11">
            <a:extLst>
              <a:ext uri="{FF2B5EF4-FFF2-40B4-BE49-F238E27FC236}">
                <a16:creationId xmlns:a16="http://schemas.microsoft.com/office/drawing/2014/main" id="{80A2FA6F-99B7-4984-A80C-570644889F02}"/>
              </a:ext>
              <a:ext uri="{C183D7F6-B498-43B3-948B-1728B52AA6E4}">
                <adec:decorative xmlns:adec="http://schemas.microsoft.com/office/drawing/2017/decorative" val="1"/>
              </a:ext>
            </a:extLst>
          </p:cNvPr>
          <p:cNvSpPr>
            <a:spLocks noChangeAspect="1"/>
          </p:cNvSpPr>
          <p:nvPr userDrawn="1"/>
        </p:nvSpPr>
        <p:spPr>
          <a:xfrm>
            <a:off x="5668780" y="5059009"/>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17" name="Content Placeholder 16">
            <a:extLst>
              <a:ext uri="{FF2B5EF4-FFF2-40B4-BE49-F238E27FC236}">
                <a16:creationId xmlns:a16="http://schemas.microsoft.com/office/drawing/2014/main" id="{439C8C03-81B3-4DE8-B96A-78258E4467CC}"/>
              </a:ext>
            </a:extLst>
          </p:cNvPr>
          <p:cNvSpPr>
            <a:spLocks noGrp="1"/>
          </p:cNvSpPr>
          <p:nvPr>
            <p:ph sz="quarter" idx="15"/>
          </p:nvPr>
        </p:nvSpPr>
        <p:spPr>
          <a:xfrm>
            <a:off x="550863" y="4097338"/>
            <a:ext cx="3565524" cy="2351087"/>
          </a:xfrm>
        </p:spPr>
        <p:txBody>
          <a:bodyPr rtlCol="0">
            <a:noAutofit/>
          </a:bodyPr>
          <a:lstStyle>
            <a:lvl1pPr>
              <a:buNone/>
              <a:defRPr sz="2400"/>
            </a:lvl1pPr>
            <a:lvl2pPr>
              <a:defRPr sz="2000"/>
            </a:lvl2pPr>
            <a:lvl3pPr>
              <a:defRPr sz="2000"/>
            </a:lvl3pPr>
            <a:lvl4pPr>
              <a:defRPr sz="2000"/>
            </a:lvl4pPr>
            <a:lvl5pPr>
              <a:defRPr sz="2000"/>
            </a:lvl5pPr>
          </a:lstStyle>
          <a:p>
            <a:pPr lvl="0" rtl="0"/>
            <a:r>
              <a:rPr lang="en-US"/>
              <a:t>Click to edit Master text styles</a:t>
            </a:r>
          </a:p>
        </p:txBody>
      </p:sp>
      <p:sp>
        <p:nvSpPr>
          <p:cNvPr id="15" name="Picture Placeholder 14">
            <a:extLst>
              <a:ext uri="{FF2B5EF4-FFF2-40B4-BE49-F238E27FC236}">
                <a16:creationId xmlns:a16="http://schemas.microsoft.com/office/drawing/2014/main" id="{C1FBB56D-C8B1-4ED9-A5DB-72BA636DADF3}"/>
              </a:ext>
            </a:extLst>
          </p:cNvPr>
          <p:cNvSpPr>
            <a:spLocks noGrp="1"/>
          </p:cNvSpPr>
          <p:nvPr>
            <p:ph type="pic" sz="quarter" idx="13"/>
          </p:nvPr>
        </p:nvSpPr>
        <p:spPr>
          <a:xfrm>
            <a:off x="5535809" y="656633"/>
            <a:ext cx="5132388" cy="5132388"/>
          </a:xfrm>
          <a:custGeom>
            <a:avLst/>
            <a:gdLst>
              <a:gd name="connsiteX0" fmla="*/ 2566194 w 5132388"/>
              <a:gd name="connsiteY0" fmla="*/ 0 h 5132388"/>
              <a:gd name="connsiteX1" fmla="*/ 5132388 w 5132388"/>
              <a:gd name="connsiteY1" fmla="*/ 2566194 h 5132388"/>
              <a:gd name="connsiteX2" fmla="*/ 2566194 w 5132388"/>
              <a:gd name="connsiteY2" fmla="*/ 5132388 h 5132388"/>
              <a:gd name="connsiteX3" fmla="*/ 0 w 5132388"/>
              <a:gd name="connsiteY3" fmla="*/ 2566194 h 5132388"/>
              <a:gd name="connsiteX4" fmla="*/ 2566194 w 5132388"/>
              <a:gd name="connsiteY4" fmla="*/ 0 h 51323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32388" h="5132388">
                <a:moveTo>
                  <a:pt x="2566194" y="0"/>
                </a:moveTo>
                <a:cubicBezTo>
                  <a:pt x="3983464" y="0"/>
                  <a:pt x="5132388" y="1148924"/>
                  <a:pt x="5132388" y="2566194"/>
                </a:cubicBezTo>
                <a:cubicBezTo>
                  <a:pt x="5132388" y="3983464"/>
                  <a:pt x="3983464" y="5132388"/>
                  <a:pt x="2566194" y="5132388"/>
                </a:cubicBezTo>
                <a:cubicBezTo>
                  <a:pt x="1148924" y="5132388"/>
                  <a:pt x="0" y="3983464"/>
                  <a:pt x="0" y="2566194"/>
                </a:cubicBezTo>
                <a:cubicBezTo>
                  <a:pt x="0" y="1148924"/>
                  <a:pt x="1148924" y="0"/>
                  <a:pt x="2566194" y="0"/>
                </a:cubicBezTo>
                <a:close/>
              </a:path>
            </a:pathLst>
          </a:custGeom>
          <a:solidFill>
            <a:schemeClr val="accent5"/>
          </a:solidFill>
        </p:spPr>
        <p:txBody>
          <a:bodyPr wrap="square" rtlCol="0">
            <a:noAutofit/>
          </a:bodyPr>
          <a:lstStyle/>
          <a:p>
            <a:pPr rtl="0"/>
            <a:r>
              <a:rPr lang="en-US"/>
              <a:t>Click icon to add picture</a:t>
            </a:r>
            <a:endParaRPr lang="en-GB"/>
          </a:p>
        </p:txBody>
      </p:sp>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rtlCol="0">
            <a:noAutofit/>
          </a:bodyPr>
          <a:lstStyle/>
          <a:p>
            <a:pPr rtl="0"/>
            <a:r>
              <a:rPr lang="en-US"/>
              <a:t>Friday 14th Nov 2025</a:t>
            </a:r>
            <a:endParaRPr lang="en-GB"/>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rtlCol="0">
            <a:noAutofit/>
          </a:bodyPr>
          <a:lstStyle/>
          <a:p>
            <a:pPr rtl="0"/>
            <a:r>
              <a:rPr lang="en-GB"/>
              <a:t>Effective Questioning</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rtlCol="0">
            <a:noAutofit/>
          </a:bodyPr>
          <a:lstStyle/>
          <a:p>
            <a:pPr rtl="0"/>
            <a:fld id="{DBA1B0FB-D917-4C8C-928F-313BD683BF39}" type="slidenum">
              <a:rPr lang="en-GB" smtClean="0"/>
              <a:t>‹#›</a:t>
            </a:fld>
            <a:endParaRPr lang="en-GB"/>
          </a:p>
        </p:txBody>
      </p:sp>
    </p:spTree>
    <p:extLst>
      <p:ext uri="{BB962C8B-B14F-4D97-AF65-F5344CB8AC3E}">
        <p14:creationId xmlns:p14="http://schemas.microsoft.com/office/powerpoint/2010/main" val="3063087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_Team">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38C6F9E-A74F-4F54-9409-B6B93DF8CE78}"/>
              </a:ext>
              <a:ext uri="{C183D7F6-B498-43B3-948B-1728B52AA6E4}">
                <adec:decorative xmlns:adec="http://schemas.microsoft.com/office/drawing/2017/decorative" val="1"/>
              </a:ext>
            </a:extLst>
          </p:cNvPr>
          <p:cNvSpPr/>
          <p:nvPr userDrawn="1"/>
        </p:nvSpPr>
        <p:spPr>
          <a:xfrm>
            <a:off x="0" y="5773729"/>
            <a:ext cx="12192000" cy="1084271"/>
          </a:xfrm>
          <a:prstGeom prst="rect">
            <a:avLst/>
          </a:prstGeom>
          <a:gradFill flip="none" rotWithShape="1">
            <a:gsLst>
              <a:gs pos="100000">
                <a:schemeClr val="bg2">
                  <a:alpha val="60000"/>
                </a:schemeClr>
              </a:gs>
              <a:gs pos="40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en-GB"/>
          </a:p>
        </p:txBody>
      </p:sp>
      <p:sp>
        <p:nvSpPr>
          <p:cNvPr id="34" name="Oval 33">
            <a:extLst>
              <a:ext uri="{FF2B5EF4-FFF2-40B4-BE49-F238E27FC236}">
                <a16:creationId xmlns:a16="http://schemas.microsoft.com/office/drawing/2014/main" id="{6F0F71C5-78A4-4793-9BD4-3DF0EE3E3EB7}"/>
              </a:ext>
              <a:ext uri="{C183D7F6-B498-43B3-948B-1728B52AA6E4}">
                <adec:decorative xmlns:adec="http://schemas.microsoft.com/office/drawing/2017/decorative" val="1"/>
              </a:ext>
            </a:extLst>
          </p:cNvPr>
          <p:cNvSpPr>
            <a:spLocks noChangeAspect="1"/>
          </p:cNvSpPr>
          <p:nvPr userDrawn="1"/>
        </p:nvSpPr>
        <p:spPr>
          <a:xfrm>
            <a:off x="10288775" y="762609"/>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40" name="Title 5">
            <a:extLst>
              <a:ext uri="{FF2B5EF4-FFF2-40B4-BE49-F238E27FC236}">
                <a16:creationId xmlns:a16="http://schemas.microsoft.com/office/drawing/2014/main" id="{36F60F77-4CC9-4F86-B70A-85012C6588A0}"/>
              </a:ext>
            </a:extLst>
          </p:cNvPr>
          <p:cNvSpPr>
            <a:spLocks noGrp="1"/>
          </p:cNvSpPr>
          <p:nvPr>
            <p:ph type="ctrTitle" hasCustomPrompt="1"/>
          </p:nvPr>
        </p:nvSpPr>
        <p:spPr>
          <a:xfrm>
            <a:off x="548640" y="548640"/>
            <a:ext cx="8281987" cy="1253041"/>
          </a:xfrm>
        </p:spPr>
        <p:txBody>
          <a:bodyPr rtlCol="0">
            <a:noAutofit/>
          </a:bodyPr>
          <a:lstStyle/>
          <a:p>
            <a:pPr rtl="0"/>
            <a:r>
              <a:rPr lang="en-GB"/>
              <a:t>Team</a:t>
            </a:r>
          </a:p>
        </p:txBody>
      </p:sp>
      <p:grpSp>
        <p:nvGrpSpPr>
          <p:cNvPr id="51" name="Group 50">
            <a:extLst>
              <a:ext uri="{FF2B5EF4-FFF2-40B4-BE49-F238E27FC236}">
                <a16:creationId xmlns:a16="http://schemas.microsoft.com/office/drawing/2014/main" id="{E6093F87-C1F6-4FAB-B891-6F7D7FC20751}"/>
              </a:ext>
              <a:ext uri="{C183D7F6-B498-43B3-948B-1728B52AA6E4}">
                <adec:decorative xmlns:adec="http://schemas.microsoft.com/office/drawing/2017/decorative" val="1"/>
              </a:ext>
            </a:extLst>
          </p:cNvPr>
          <p:cNvGrpSpPr/>
          <p:nvPr userDrawn="1"/>
        </p:nvGrpSpPr>
        <p:grpSpPr>
          <a:xfrm>
            <a:off x="1800565" y="4518946"/>
            <a:ext cx="1980001" cy="1363916"/>
            <a:chOff x="4879602" y="3781429"/>
            <a:chExt cx="1980001" cy="1363916"/>
          </a:xfrm>
        </p:grpSpPr>
        <p:sp>
          <p:nvSpPr>
            <p:cNvPr id="52" name="Freeform: Shape 51">
              <a:extLst>
                <a:ext uri="{FF2B5EF4-FFF2-40B4-BE49-F238E27FC236}">
                  <a16:creationId xmlns:a16="http://schemas.microsoft.com/office/drawing/2014/main" id="{E1A4FD5C-1E5B-46D1-BA9D-99928D19AF04}"/>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en-GB"/>
            </a:p>
          </p:txBody>
        </p:sp>
        <p:sp>
          <p:nvSpPr>
            <p:cNvPr id="53" name="Freeform: Shape 52">
              <a:extLst>
                <a:ext uri="{FF2B5EF4-FFF2-40B4-BE49-F238E27FC236}">
                  <a16:creationId xmlns:a16="http://schemas.microsoft.com/office/drawing/2014/main" id="{B7DF0ED5-A971-408F-A055-C7E5D7A623CD}"/>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en-GB">
                <a:solidFill>
                  <a:schemeClr val="tx1"/>
                </a:solidFill>
              </a:endParaRPr>
            </a:p>
          </p:txBody>
        </p:sp>
        <p:sp>
          <p:nvSpPr>
            <p:cNvPr id="54" name="Oval 53">
              <a:extLst>
                <a:ext uri="{FF2B5EF4-FFF2-40B4-BE49-F238E27FC236}">
                  <a16:creationId xmlns:a16="http://schemas.microsoft.com/office/drawing/2014/main" id="{AA81F353-4C5B-4A37-9846-2C1E2D0FC25F}"/>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55" name="Oval 54">
              <a:extLst>
                <a:ext uri="{FF2B5EF4-FFF2-40B4-BE49-F238E27FC236}">
                  <a16:creationId xmlns:a16="http://schemas.microsoft.com/office/drawing/2014/main" id="{42B74EA3-11CE-4D3F-99AD-162563447653}"/>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sp>
        <p:nvSpPr>
          <p:cNvPr id="56" name="Picture Placeholder 55">
            <a:extLst>
              <a:ext uri="{FF2B5EF4-FFF2-40B4-BE49-F238E27FC236}">
                <a16:creationId xmlns:a16="http://schemas.microsoft.com/office/drawing/2014/main" id="{8F41896B-6DDA-4F82-9F74-3EBF93A3CD58}"/>
              </a:ext>
            </a:extLst>
          </p:cNvPr>
          <p:cNvSpPr>
            <a:spLocks noGrp="1"/>
          </p:cNvSpPr>
          <p:nvPr>
            <p:ph type="pic" sz="quarter" idx="13"/>
          </p:nvPr>
        </p:nvSpPr>
        <p:spPr>
          <a:xfrm>
            <a:off x="1078992" y="1990724"/>
            <a:ext cx="1691640" cy="1435608"/>
          </a:xfrm>
          <a:solidFill>
            <a:schemeClr val="accent5"/>
          </a:solidFill>
        </p:spPr>
        <p:txBody>
          <a:bodyPr rtlCol="0">
            <a:noAutofit/>
          </a:bodyPr>
          <a:lstStyle/>
          <a:p>
            <a:pPr rtl="0"/>
            <a:r>
              <a:rPr lang="en-US"/>
              <a:t>Click icon to add picture</a:t>
            </a:r>
            <a:endParaRPr lang="en-GB"/>
          </a:p>
        </p:txBody>
      </p:sp>
      <p:sp>
        <p:nvSpPr>
          <p:cNvPr id="57" name="Picture Placeholder 55">
            <a:extLst>
              <a:ext uri="{FF2B5EF4-FFF2-40B4-BE49-F238E27FC236}">
                <a16:creationId xmlns:a16="http://schemas.microsoft.com/office/drawing/2014/main" id="{EF85499B-C29A-4C8B-922C-7CE4771E352C}"/>
              </a:ext>
            </a:extLst>
          </p:cNvPr>
          <p:cNvSpPr>
            <a:spLocks noGrp="1"/>
          </p:cNvSpPr>
          <p:nvPr>
            <p:ph type="pic" sz="quarter" idx="14"/>
          </p:nvPr>
        </p:nvSpPr>
        <p:spPr>
          <a:xfrm>
            <a:off x="3838384" y="1990724"/>
            <a:ext cx="1691640" cy="1435608"/>
          </a:xfrm>
          <a:solidFill>
            <a:schemeClr val="accent5"/>
          </a:solidFill>
        </p:spPr>
        <p:txBody>
          <a:bodyPr rtlCol="0">
            <a:noAutofit/>
          </a:bodyPr>
          <a:lstStyle/>
          <a:p>
            <a:pPr rtl="0"/>
            <a:r>
              <a:rPr lang="en-US"/>
              <a:t>Click icon to add picture</a:t>
            </a:r>
            <a:endParaRPr lang="en-GB"/>
          </a:p>
        </p:txBody>
      </p:sp>
      <p:sp>
        <p:nvSpPr>
          <p:cNvPr id="58" name="Picture Placeholder 55">
            <a:extLst>
              <a:ext uri="{FF2B5EF4-FFF2-40B4-BE49-F238E27FC236}">
                <a16:creationId xmlns:a16="http://schemas.microsoft.com/office/drawing/2014/main" id="{F82A1DB8-0AE7-4E17-B07B-FCF45B85EE17}"/>
              </a:ext>
            </a:extLst>
          </p:cNvPr>
          <p:cNvSpPr>
            <a:spLocks noGrp="1"/>
          </p:cNvSpPr>
          <p:nvPr>
            <p:ph type="pic" sz="quarter" idx="15"/>
          </p:nvPr>
        </p:nvSpPr>
        <p:spPr>
          <a:xfrm>
            <a:off x="6661976" y="1993392"/>
            <a:ext cx="1691640" cy="1435608"/>
          </a:xfrm>
          <a:solidFill>
            <a:schemeClr val="accent5"/>
          </a:solidFill>
        </p:spPr>
        <p:txBody>
          <a:bodyPr rtlCol="0">
            <a:noAutofit/>
          </a:bodyPr>
          <a:lstStyle/>
          <a:p>
            <a:pPr rtl="0"/>
            <a:r>
              <a:rPr lang="en-US"/>
              <a:t>Click icon to add picture</a:t>
            </a:r>
            <a:endParaRPr lang="en-GB" dirty="0"/>
          </a:p>
        </p:txBody>
      </p:sp>
      <p:sp>
        <p:nvSpPr>
          <p:cNvPr id="59" name="Picture Placeholder 55">
            <a:extLst>
              <a:ext uri="{FF2B5EF4-FFF2-40B4-BE49-F238E27FC236}">
                <a16:creationId xmlns:a16="http://schemas.microsoft.com/office/drawing/2014/main" id="{A83EEB6C-83B7-471D-B5A4-4071534048D2}"/>
              </a:ext>
            </a:extLst>
          </p:cNvPr>
          <p:cNvSpPr>
            <a:spLocks noGrp="1"/>
          </p:cNvSpPr>
          <p:nvPr>
            <p:ph type="pic" sz="quarter" idx="16"/>
          </p:nvPr>
        </p:nvSpPr>
        <p:spPr>
          <a:xfrm>
            <a:off x="9485568" y="1990724"/>
            <a:ext cx="1691640" cy="1435608"/>
          </a:xfrm>
          <a:solidFill>
            <a:schemeClr val="accent5"/>
          </a:solidFill>
        </p:spPr>
        <p:txBody>
          <a:bodyPr rtlCol="0">
            <a:noAutofit/>
          </a:bodyPr>
          <a:lstStyle/>
          <a:p>
            <a:pPr rtl="0"/>
            <a:r>
              <a:rPr lang="en-US"/>
              <a:t>Click icon to add picture</a:t>
            </a:r>
            <a:endParaRPr lang="en-GB"/>
          </a:p>
        </p:txBody>
      </p:sp>
      <p:sp>
        <p:nvSpPr>
          <p:cNvPr id="63" name="Text Placeholder 62">
            <a:extLst>
              <a:ext uri="{FF2B5EF4-FFF2-40B4-BE49-F238E27FC236}">
                <a16:creationId xmlns:a16="http://schemas.microsoft.com/office/drawing/2014/main" id="{17A96A8C-F792-485A-9BB9-4DEDCA0CE6B8}"/>
              </a:ext>
            </a:extLst>
          </p:cNvPr>
          <p:cNvSpPr>
            <a:spLocks noGrp="1"/>
          </p:cNvSpPr>
          <p:nvPr>
            <p:ph type="body" sz="quarter" idx="18" hasCustomPrompt="1"/>
          </p:nvPr>
        </p:nvSpPr>
        <p:spPr>
          <a:xfrm>
            <a:off x="1079500" y="3781425"/>
            <a:ext cx="1711325" cy="365760"/>
          </a:xfrm>
        </p:spPr>
        <p:txBody>
          <a:bodyPr rtlCol="0">
            <a:noAutofit/>
          </a:bodyPr>
          <a:lstStyle>
            <a:lvl1pPr>
              <a:buNone/>
              <a:defRPr sz="2000" b="1"/>
            </a:lvl1pPr>
          </a:lstStyle>
          <a:p>
            <a:pPr lvl="0" rtl="0"/>
            <a:r>
              <a:rPr lang="en-GB"/>
              <a:t>Name</a:t>
            </a:r>
          </a:p>
        </p:txBody>
      </p:sp>
      <p:sp>
        <p:nvSpPr>
          <p:cNvPr id="61" name="Text Placeholder 60">
            <a:extLst>
              <a:ext uri="{FF2B5EF4-FFF2-40B4-BE49-F238E27FC236}">
                <a16:creationId xmlns:a16="http://schemas.microsoft.com/office/drawing/2014/main" id="{6C65AE07-519E-4E3B-8521-621C8343914D}"/>
              </a:ext>
            </a:extLst>
          </p:cNvPr>
          <p:cNvSpPr>
            <a:spLocks noGrp="1"/>
          </p:cNvSpPr>
          <p:nvPr>
            <p:ph type="body" sz="quarter" idx="17" hasCustomPrompt="1"/>
          </p:nvPr>
        </p:nvSpPr>
        <p:spPr>
          <a:xfrm>
            <a:off x="1078733" y="4232949"/>
            <a:ext cx="1711572" cy="638175"/>
          </a:xfrm>
        </p:spPr>
        <p:txBody>
          <a:bodyPr rtlCol="0">
            <a:noAutofit/>
          </a:bodyPr>
          <a:lstStyle>
            <a:lvl1pPr>
              <a:buNone/>
              <a:defRPr sz="1800"/>
            </a:lvl1pPr>
          </a:lstStyle>
          <a:p>
            <a:pPr lvl="0" rtl="0"/>
            <a:r>
              <a:rPr lang="en-GB"/>
              <a:t>Title</a:t>
            </a:r>
          </a:p>
        </p:txBody>
      </p:sp>
      <p:sp>
        <p:nvSpPr>
          <p:cNvPr id="65" name="Text Placeholder 62">
            <a:extLst>
              <a:ext uri="{FF2B5EF4-FFF2-40B4-BE49-F238E27FC236}">
                <a16:creationId xmlns:a16="http://schemas.microsoft.com/office/drawing/2014/main" id="{FB878318-C287-428B-8105-429BC4B03F55}"/>
              </a:ext>
            </a:extLst>
          </p:cNvPr>
          <p:cNvSpPr>
            <a:spLocks noGrp="1"/>
          </p:cNvSpPr>
          <p:nvPr>
            <p:ph type="body" sz="quarter" idx="20" hasCustomPrompt="1"/>
          </p:nvPr>
        </p:nvSpPr>
        <p:spPr>
          <a:xfrm>
            <a:off x="3839151" y="3781425"/>
            <a:ext cx="1711325" cy="365760"/>
          </a:xfrm>
        </p:spPr>
        <p:txBody>
          <a:bodyPr rtlCol="0">
            <a:noAutofit/>
          </a:bodyPr>
          <a:lstStyle>
            <a:lvl1pPr>
              <a:buNone/>
              <a:defRPr sz="2000" b="1"/>
            </a:lvl1pPr>
          </a:lstStyle>
          <a:p>
            <a:pPr lvl="0" rtl="0"/>
            <a:r>
              <a:rPr lang="en-GB"/>
              <a:t>Name</a:t>
            </a:r>
          </a:p>
        </p:txBody>
      </p:sp>
      <p:sp>
        <p:nvSpPr>
          <p:cNvPr id="64" name="Text Placeholder 60">
            <a:extLst>
              <a:ext uri="{FF2B5EF4-FFF2-40B4-BE49-F238E27FC236}">
                <a16:creationId xmlns:a16="http://schemas.microsoft.com/office/drawing/2014/main" id="{1465E516-2CEF-4F9E-9375-7D41DCFCBB41}"/>
              </a:ext>
            </a:extLst>
          </p:cNvPr>
          <p:cNvSpPr>
            <a:spLocks noGrp="1"/>
          </p:cNvSpPr>
          <p:nvPr>
            <p:ph type="body" sz="quarter" idx="19" hasCustomPrompt="1"/>
          </p:nvPr>
        </p:nvSpPr>
        <p:spPr>
          <a:xfrm>
            <a:off x="3838384" y="4232949"/>
            <a:ext cx="1711572" cy="638175"/>
          </a:xfrm>
        </p:spPr>
        <p:txBody>
          <a:bodyPr rtlCol="0">
            <a:noAutofit/>
          </a:bodyPr>
          <a:lstStyle>
            <a:lvl1pPr>
              <a:buNone/>
              <a:defRPr sz="1800"/>
            </a:lvl1pPr>
          </a:lstStyle>
          <a:p>
            <a:pPr lvl="0" rtl="0"/>
            <a:r>
              <a:rPr lang="en-GB"/>
              <a:t>Title</a:t>
            </a:r>
          </a:p>
        </p:txBody>
      </p:sp>
      <p:sp>
        <p:nvSpPr>
          <p:cNvPr id="67" name="Text Placeholder 62">
            <a:extLst>
              <a:ext uri="{FF2B5EF4-FFF2-40B4-BE49-F238E27FC236}">
                <a16:creationId xmlns:a16="http://schemas.microsoft.com/office/drawing/2014/main" id="{FE012CE3-36AA-4016-A88E-27BCFFEFD69F}"/>
              </a:ext>
            </a:extLst>
          </p:cNvPr>
          <p:cNvSpPr>
            <a:spLocks noGrp="1"/>
          </p:cNvSpPr>
          <p:nvPr>
            <p:ph type="body" sz="quarter" idx="22" hasCustomPrompt="1"/>
          </p:nvPr>
        </p:nvSpPr>
        <p:spPr>
          <a:xfrm>
            <a:off x="6662743" y="3781425"/>
            <a:ext cx="1711325" cy="365760"/>
          </a:xfrm>
        </p:spPr>
        <p:txBody>
          <a:bodyPr rtlCol="0">
            <a:noAutofit/>
          </a:bodyPr>
          <a:lstStyle>
            <a:lvl1pPr>
              <a:buNone/>
              <a:defRPr sz="2000" b="1"/>
            </a:lvl1pPr>
          </a:lstStyle>
          <a:p>
            <a:pPr lvl="0" rtl="0"/>
            <a:r>
              <a:rPr lang="en-GB"/>
              <a:t>Name</a:t>
            </a:r>
          </a:p>
        </p:txBody>
      </p:sp>
      <p:sp>
        <p:nvSpPr>
          <p:cNvPr id="66" name="Text Placeholder 60">
            <a:extLst>
              <a:ext uri="{FF2B5EF4-FFF2-40B4-BE49-F238E27FC236}">
                <a16:creationId xmlns:a16="http://schemas.microsoft.com/office/drawing/2014/main" id="{8D5671AF-0137-4226-8A84-2784817E519C}"/>
              </a:ext>
            </a:extLst>
          </p:cNvPr>
          <p:cNvSpPr>
            <a:spLocks noGrp="1"/>
          </p:cNvSpPr>
          <p:nvPr>
            <p:ph type="body" sz="quarter" idx="21" hasCustomPrompt="1"/>
          </p:nvPr>
        </p:nvSpPr>
        <p:spPr>
          <a:xfrm>
            <a:off x="6661976" y="4232949"/>
            <a:ext cx="1711572" cy="638175"/>
          </a:xfrm>
        </p:spPr>
        <p:txBody>
          <a:bodyPr rtlCol="0">
            <a:noAutofit/>
          </a:bodyPr>
          <a:lstStyle>
            <a:lvl1pPr>
              <a:buNone/>
              <a:defRPr sz="1800"/>
            </a:lvl1pPr>
          </a:lstStyle>
          <a:p>
            <a:pPr lvl="0" rtl="0"/>
            <a:r>
              <a:rPr lang="en-GB"/>
              <a:t>Title</a:t>
            </a:r>
          </a:p>
        </p:txBody>
      </p:sp>
      <p:sp>
        <p:nvSpPr>
          <p:cNvPr id="69" name="Text Placeholder 62">
            <a:extLst>
              <a:ext uri="{FF2B5EF4-FFF2-40B4-BE49-F238E27FC236}">
                <a16:creationId xmlns:a16="http://schemas.microsoft.com/office/drawing/2014/main" id="{DA1587F0-23BF-4FB8-B06C-2B0AA928E931}"/>
              </a:ext>
            </a:extLst>
          </p:cNvPr>
          <p:cNvSpPr>
            <a:spLocks noGrp="1"/>
          </p:cNvSpPr>
          <p:nvPr>
            <p:ph type="body" sz="quarter" idx="24" hasCustomPrompt="1"/>
          </p:nvPr>
        </p:nvSpPr>
        <p:spPr>
          <a:xfrm>
            <a:off x="9433112" y="3787288"/>
            <a:ext cx="1711325" cy="365760"/>
          </a:xfrm>
        </p:spPr>
        <p:txBody>
          <a:bodyPr rtlCol="0">
            <a:noAutofit/>
          </a:bodyPr>
          <a:lstStyle>
            <a:lvl1pPr>
              <a:buNone/>
              <a:defRPr sz="2000" b="1"/>
            </a:lvl1pPr>
          </a:lstStyle>
          <a:p>
            <a:pPr lvl="0" rtl="0"/>
            <a:r>
              <a:rPr lang="en-GB"/>
              <a:t>Name</a:t>
            </a:r>
          </a:p>
        </p:txBody>
      </p:sp>
      <p:sp>
        <p:nvSpPr>
          <p:cNvPr id="68" name="Text Placeholder 60">
            <a:extLst>
              <a:ext uri="{FF2B5EF4-FFF2-40B4-BE49-F238E27FC236}">
                <a16:creationId xmlns:a16="http://schemas.microsoft.com/office/drawing/2014/main" id="{565C0B22-B5E7-44BB-A17C-7FB5BB5D82BB}"/>
              </a:ext>
            </a:extLst>
          </p:cNvPr>
          <p:cNvSpPr>
            <a:spLocks noGrp="1"/>
          </p:cNvSpPr>
          <p:nvPr>
            <p:ph type="body" sz="quarter" idx="23" hasCustomPrompt="1"/>
          </p:nvPr>
        </p:nvSpPr>
        <p:spPr>
          <a:xfrm>
            <a:off x="9432345" y="4238812"/>
            <a:ext cx="1711572" cy="638175"/>
          </a:xfrm>
        </p:spPr>
        <p:txBody>
          <a:bodyPr rtlCol="0">
            <a:noAutofit/>
          </a:bodyPr>
          <a:lstStyle>
            <a:lvl1pPr>
              <a:buNone/>
              <a:defRPr sz="1800"/>
            </a:lvl1pPr>
          </a:lstStyle>
          <a:p>
            <a:pPr lvl="0" rtl="0"/>
            <a:r>
              <a:rPr lang="en-GB"/>
              <a:t>Title</a:t>
            </a:r>
          </a:p>
        </p:txBody>
      </p:sp>
      <p:sp>
        <p:nvSpPr>
          <p:cNvPr id="4" name="Date Placeholder 3">
            <a:extLst>
              <a:ext uri="{FF2B5EF4-FFF2-40B4-BE49-F238E27FC236}">
                <a16:creationId xmlns:a16="http://schemas.microsoft.com/office/drawing/2014/main" id="{D8661572-1A59-4E3B-BA65-3329E9468C69}"/>
              </a:ext>
            </a:extLst>
          </p:cNvPr>
          <p:cNvSpPr>
            <a:spLocks noGrp="1"/>
          </p:cNvSpPr>
          <p:nvPr>
            <p:ph type="dt" sz="half" idx="10"/>
          </p:nvPr>
        </p:nvSpPr>
        <p:spPr/>
        <p:txBody>
          <a:bodyPr rtlCol="0">
            <a:noAutofit/>
          </a:bodyPr>
          <a:lstStyle/>
          <a:p>
            <a:pPr rtl="0"/>
            <a:r>
              <a:rPr lang="en-US"/>
              <a:t>Friday 14th Nov 2025</a:t>
            </a:r>
            <a:endParaRPr lang="en-GB" dirty="0"/>
          </a:p>
        </p:txBody>
      </p:sp>
      <p:sp>
        <p:nvSpPr>
          <p:cNvPr id="5" name="Footer Placeholder 4">
            <a:extLst>
              <a:ext uri="{FF2B5EF4-FFF2-40B4-BE49-F238E27FC236}">
                <a16:creationId xmlns:a16="http://schemas.microsoft.com/office/drawing/2014/main" id="{AFEF84F1-99FE-4F0B-9E76-F581C2C1B6D9}"/>
              </a:ext>
            </a:extLst>
          </p:cNvPr>
          <p:cNvSpPr>
            <a:spLocks noGrp="1"/>
          </p:cNvSpPr>
          <p:nvPr>
            <p:ph type="ftr" sz="quarter" idx="11"/>
          </p:nvPr>
        </p:nvSpPr>
        <p:spPr/>
        <p:txBody>
          <a:bodyPr rtlCol="0">
            <a:noAutofit/>
          </a:bodyPr>
          <a:lstStyle/>
          <a:p>
            <a:pPr rtl="0"/>
            <a:r>
              <a:rPr lang="en-GB"/>
              <a:t>Effective Questioning</a:t>
            </a:r>
          </a:p>
        </p:txBody>
      </p:sp>
      <p:sp>
        <p:nvSpPr>
          <p:cNvPr id="6" name="Slide Number Placeholder 5">
            <a:extLst>
              <a:ext uri="{FF2B5EF4-FFF2-40B4-BE49-F238E27FC236}">
                <a16:creationId xmlns:a16="http://schemas.microsoft.com/office/drawing/2014/main" id="{97B2D769-16B1-43C4-BF14-3175533511ED}"/>
              </a:ext>
            </a:extLst>
          </p:cNvPr>
          <p:cNvSpPr>
            <a:spLocks noGrp="1"/>
          </p:cNvSpPr>
          <p:nvPr>
            <p:ph type="sldNum" sz="quarter" idx="12"/>
          </p:nvPr>
        </p:nvSpPr>
        <p:spPr/>
        <p:txBody>
          <a:bodyPr rtlCol="0">
            <a:noAutofit/>
          </a:bodyPr>
          <a:lstStyle/>
          <a:p>
            <a:pPr rtl="0"/>
            <a:fld id="{DBA1B0FB-D917-4C8C-928F-313BD683BF39}" type="slidenum">
              <a:rPr lang="en-GB" smtClean="0"/>
              <a:t>‹#›</a:t>
            </a:fld>
            <a:endParaRPr lang="en-GB"/>
          </a:p>
        </p:txBody>
      </p:sp>
    </p:spTree>
    <p:extLst>
      <p:ext uri="{BB962C8B-B14F-4D97-AF65-F5344CB8AC3E}">
        <p14:creationId xmlns:p14="http://schemas.microsoft.com/office/powerpoint/2010/main" val="3715776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10_Content 2 column (comparison slide)">
    <p:spTree>
      <p:nvGrpSpPr>
        <p:cNvPr id="1" name=""/>
        <p:cNvGrpSpPr/>
        <p:nvPr/>
      </p:nvGrpSpPr>
      <p:grpSpPr>
        <a:xfrm>
          <a:off x="0" y="0"/>
          <a:ext cx="0" cy="0"/>
          <a:chOff x="0" y="0"/>
          <a:chExt cx="0" cy="0"/>
        </a:xfrm>
      </p:grpSpPr>
      <p:sp>
        <p:nvSpPr>
          <p:cNvPr id="12" name="Oval 11">
            <a:extLst>
              <a:ext uri="{FF2B5EF4-FFF2-40B4-BE49-F238E27FC236}">
                <a16:creationId xmlns:a16="http://schemas.microsoft.com/office/drawing/2014/main" id="{FD65A50E-2F73-4426-8586-9731AFA2D2E0}"/>
              </a:ext>
            </a:extLst>
          </p:cNvPr>
          <p:cNvSpPr>
            <a:spLocks noChangeAspect="1"/>
          </p:cNvSpPr>
          <p:nvPr/>
        </p:nvSpPr>
        <p:spPr>
          <a:xfrm>
            <a:off x="11091612" y="5893466"/>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11" name="Rectangle 10">
            <a:extLst>
              <a:ext uri="{FF2B5EF4-FFF2-40B4-BE49-F238E27FC236}">
                <a16:creationId xmlns:a16="http://schemas.microsoft.com/office/drawing/2014/main" id="{EB89C080-4102-49AE-BDA9-59A4A67E2486}"/>
              </a:ext>
            </a:extLst>
          </p:cNvPr>
          <p:cNvSpPr/>
          <p:nvPr/>
        </p:nvSpPr>
        <p:spPr>
          <a:xfrm>
            <a:off x="11451612" y="5827878"/>
            <a:ext cx="379049" cy="360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en-GB"/>
          </a:p>
        </p:txBody>
      </p:sp>
      <p:sp>
        <p:nvSpPr>
          <p:cNvPr id="2" name="Title 1">
            <a:extLst>
              <a:ext uri="{FF2B5EF4-FFF2-40B4-BE49-F238E27FC236}">
                <a16:creationId xmlns:a16="http://schemas.microsoft.com/office/drawing/2014/main" id="{DDE62014-F04C-495A-964E-6B888D49CDE9}"/>
              </a:ext>
            </a:extLst>
          </p:cNvPr>
          <p:cNvSpPr>
            <a:spLocks noGrp="1"/>
          </p:cNvSpPr>
          <p:nvPr>
            <p:ph type="title"/>
          </p:nvPr>
        </p:nvSpPr>
        <p:spPr>
          <a:xfrm>
            <a:off x="550862" y="549275"/>
            <a:ext cx="11097551" cy="1332000"/>
          </a:xfrm>
        </p:spPr>
        <p:txBody>
          <a:bodyPr vert="horz" wrap="square" lIns="0" tIns="0" rIns="0" bIns="0" rtlCol="0" anchor="t" anchorCtr="0">
            <a:noAutofit/>
          </a:bodyPr>
          <a:lstStyle>
            <a:lvl1pPr>
              <a:defRPr lang="en-GB" sz="4800" dirty="0"/>
            </a:lvl1pPr>
          </a:lstStyle>
          <a:p>
            <a:pPr lvl="0" rtl="0">
              <a:lnSpc>
                <a:spcPct val="100000"/>
              </a:lnSpc>
            </a:pPr>
            <a:r>
              <a:rPr lang="en-US"/>
              <a:t>Click to edit Master title style</a:t>
            </a:r>
            <a:endParaRPr lang="en-GB"/>
          </a:p>
        </p:txBody>
      </p:sp>
      <p:sp>
        <p:nvSpPr>
          <p:cNvPr id="3" name="Text Placeholder 2">
            <a:extLst>
              <a:ext uri="{FF2B5EF4-FFF2-40B4-BE49-F238E27FC236}">
                <a16:creationId xmlns:a16="http://schemas.microsoft.com/office/drawing/2014/main" id="{555DF027-E633-44EE-ACA0-C205930AA93E}"/>
              </a:ext>
            </a:extLst>
          </p:cNvPr>
          <p:cNvSpPr>
            <a:spLocks noGrp="1"/>
          </p:cNvSpPr>
          <p:nvPr>
            <p:ph type="body" idx="1"/>
          </p:nvPr>
        </p:nvSpPr>
        <p:spPr>
          <a:xfrm>
            <a:off x="550864" y="1731375"/>
            <a:ext cx="5437186" cy="535354"/>
          </a:xfrm>
        </p:spPr>
        <p:txBody>
          <a:bodyPr rtlCol="0" anchor="b">
            <a:noAutofit/>
          </a:bodyPr>
          <a:lstStyle>
            <a:lvl1pPr marL="0" indent="0">
              <a:buNone/>
              <a:defRPr sz="14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US"/>
              <a:t>Click to edit Master text styles</a:t>
            </a:r>
          </a:p>
        </p:txBody>
      </p:sp>
      <p:sp>
        <p:nvSpPr>
          <p:cNvPr id="4" name="Content Placeholder 3">
            <a:extLst>
              <a:ext uri="{FF2B5EF4-FFF2-40B4-BE49-F238E27FC236}">
                <a16:creationId xmlns:a16="http://schemas.microsoft.com/office/drawing/2014/main" id="{9BA4F363-FEEF-4CD2-A18E-17AE8D485171}"/>
              </a:ext>
            </a:extLst>
          </p:cNvPr>
          <p:cNvSpPr>
            <a:spLocks noGrp="1"/>
          </p:cNvSpPr>
          <p:nvPr>
            <p:ph sz="half" idx="2"/>
          </p:nvPr>
        </p:nvSpPr>
        <p:spPr>
          <a:xfrm>
            <a:off x="550863" y="2427370"/>
            <a:ext cx="5429114" cy="3515555"/>
          </a:xfrm>
        </p:spPr>
        <p:txBody>
          <a:bodyPr rtlCol="0">
            <a:noAutofit/>
          </a:bodyPr>
          <a:lstStyle>
            <a:lvl1pPr>
              <a:defRPr sz="2400"/>
            </a:lvl1pPr>
            <a:lvl2pPr>
              <a:defRPr sz="1600"/>
            </a:lvl2pPr>
            <a:lvl3pPr>
              <a:defRPr sz="1600"/>
            </a:lvl3pPr>
            <a:lvl4pPr>
              <a:defRPr sz="1600"/>
            </a:lvl4pPr>
            <a:lvl5pPr>
              <a:defRPr sz="1600"/>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5" name="Text Placeholder 4">
            <a:extLst>
              <a:ext uri="{FF2B5EF4-FFF2-40B4-BE49-F238E27FC236}">
                <a16:creationId xmlns:a16="http://schemas.microsoft.com/office/drawing/2014/main" id="{34E50F8C-4D64-40FD-AE8C-6A1F3C2A84ED}"/>
              </a:ext>
            </a:extLst>
          </p:cNvPr>
          <p:cNvSpPr>
            <a:spLocks noGrp="1"/>
          </p:cNvSpPr>
          <p:nvPr>
            <p:ph type="body" sz="quarter" idx="3"/>
          </p:nvPr>
        </p:nvSpPr>
        <p:spPr>
          <a:xfrm>
            <a:off x="6212024" y="1731375"/>
            <a:ext cx="5436392" cy="535354"/>
          </a:xfrm>
        </p:spPr>
        <p:txBody>
          <a:bodyPr vert="horz" wrap="square" lIns="0" tIns="0" rIns="0" bIns="0" rtlCol="0" anchor="b">
            <a:noAutofit/>
          </a:bodyPr>
          <a:lstStyle>
            <a:lvl1pPr>
              <a:buNone/>
              <a:defRPr lang="en-GB" sz="1400" b="0" cap="all" spc="200" baseline="0" dirty="0">
                <a:solidFill>
                  <a:schemeClr val="tx1"/>
                </a:solidFill>
              </a:defRPr>
            </a:lvl1pPr>
          </a:lstStyle>
          <a:p>
            <a:pPr marL="228600" lvl="0" indent="-228600" rtl="0"/>
            <a:r>
              <a:rPr lang="en-US"/>
              <a:t>Click to edit Master text styles</a:t>
            </a:r>
          </a:p>
        </p:txBody>
      </p:sp>
      <p:sp>
        <p:nvSpPr>
          <p:cNvPr id="6" name="Content Placeholder 5">
            <a:extLst>
              <a:ext uri="{FF2B5EF4-FFF2-40B4-BE49-F238E27FC236}">
                <a16:creationId xmlns:a16="http://schemas.microsoft.com/office/drawing/2014/main" id="{A7AC943E-DB2B-40E0-907F-8EA1404791DE}"/>
              </a:ext>
            </a:extLst>
          </p:cNvPr>
          <p:cNvSpPr>
            <a:spLocks noGrp="1"/>
          </p:cNvSpPr>
          <p:nvPr>
            <p:ph sz="quarter" idx="4"/>
          </p:nvPr>
        </p:nvSpPr>
        <p:spPr>
          <a:xfrm>
            <a:off x="6212023" y="2427370"/>
            <a:ext cx="5436391" cy="3515555"/>
          </a:xfrm>
        </p:spPr>
        <p:txBody>
          <a:bodyPr rtlCol="0">
            <a:noAutofit/>
          </a:bodyPr>
          <a:lstStyle>
            <a:lvl1pPr>
              <a:defRPr sz="2400"/>
            </a:lvl1pPr>
            <a:lvl2pPr>
              <a:defRPr sz="1600"/>
            </a:lvl2pPr>
            <a:lvl3pPr>
              <a:defRPr sz="1600"/>
            </a:lvl3pPr>
            <a:lvl4pPr>
              <a:defRPr sz="1600"/>
            </a:lvl4pPr>
            <a:lvl5pPr>
              <a:defRPr sz="1600"/>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7" name="Date Placeholder 6">
            <a:extLst>
              <a:ext uri="{FF2B5EF4-FFF2-40B4-BE49-F238E27FC236}">
                <a16:creationId xmlns:a16="http://schemas.microsoft.com/office/drawing/2014/main" id="{DDCDCD5B-3F26-4AFA-8BD4-E5D8DD2AF494}"/>
              </a:ext>
            </a:extLst>
          </p:cNvPr>
          <p:cNvSpPr>
            <a:spLocks noGrp="1"/>
          </p:cNvSpPr>
          <p:nvPr>
            <p:ph type="dt" sz="half" idx="10"/>
          </p:nvPr>
        </p:nvSpPr>
        <p:spPr/>
        <p:txBody>
          <a:bodyPr rtlCol="0">
            <a:noAutofit/>
          </a:bodyPr>
          <a:lstStyle/>
          <a:p>
            <a:pPr rtl="0"/>
            <a:r>
              <a:rPr lang="en-US"/>
              <a:t>Friday 14th Nov 2025</a:t>
            </a:r>
            <a:endParaRPr lang="en-GB"/>
          </a:p>
        </p:txBody>
      </p:sp>
      <p:sp>
        <p:nvSpPr>
          <p:cNvPr id="8" name="Footer Placeholder 7">
            <a:extLst>
              <a:ext uri="{FF2B5EF4-FFF2-40B4-BE49-F238E27FC236}">
                <a16:creationId xmlns:a16="http://schemas.microsoft.com/office/drawing/2014/main" id="{3D10D1EE-83A0-4FB5-9B25-8A73DE891A87}"/>
              </a:ext>
            </a:extLst>
          </p:cNvPr>
          <p:cNvSpPr>
            <a:spLocks noGrp="1"/>
          </p:cNvSpPr>
          <p:nvPr>
            <p:ph type="ftr" sz="quarter" idx="11"/>
          </p:nvPr>
        </p:nvSpPr>
        <p:spPr/>
        <p:txBody>
          <a:bodyPr rtlCol="0">
            <a:noAutofit/>
          </a:bodyPr>
          <a:lstStyle/>
          <a:p>
            <a:pPr rtl="0"/>
            <a:r>
              <a:rPr lang="en-GB"/>
              <a:t>Effective Questioning</a:t>
            </a:r>
          </a:p>
        </p:txBody>
      </p:sp>
      <p:sp>
        <p:nvSpPr>
          <p:cNvPr id="9" name="Slide Number Placeholder 8">
            <a:extLst>
              <a:ext uri="{FF2B5EF4-FFF2-40B4-BE49-F238E27FC236}">
                <a16:creationId xmlns:a16="http://schemas.microsoft.com/office/drawing/2014/main" id="{03031C35-2E5B-491D-85ED-DB42A4FE1623}"/>
              </a:ext>
            </a:extLst>
          </p:cNvPr>
          <p:cNvSpPr>
            <a:spLocks noGrp="1"/>
          </p:cNvSpPr>
          <p:nvPr>
            <p:ph type="sldNum" sz="quarter" idx="12"/>
          </p:nvPr>
        </p:nvSpPr>
        <p:spPr/>
        <p:txBody>
          <a:bodyPr rtlCol="0">
            <a:noAutofit/>
          </a:bodyPr>
          <a:lstStyle/>
          <a:p>
            <a:pPr rtl="0"/>
            <a:fld id="{DBA1B0FB-D917-4C8C-928F-313BD683BF39}" type="slidenum">
              <a:rPr lang="en-GB" smtClean="0"/>
              <a:t>‹#›</a:t>
            </a:fld>
            <a:endParaRPr lang="en-GB"/>
          </a:p>
        </p:txBody>
      </p:sp>
    </p:spTree>
    <p:extLst>
      <p:ext uri="{BB962C8B-B14F-4D97-AF65-F5344CB8AC3E}">
        <p14:creationId xmlns:p14="http://schemas.microsoft.com/office/powerpoint/2010/main" val="670392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028302-E866-455D-8898-53623027543F}"/>
              </a:ext>
            </a:extLst>
          </p:cNvPr>
          <p:cNvSpPr>
            <a:spLocks noGrp="1"/>
          </p:cNvSpPr>
          <p:nvPr>
            <p:ph type="title"/>
          </p:nvPr>
        </p:nvSpPr>
        <p:spPr>
          <a:xfrm>
            <a:off x="550863" y="550800"/>
            <a:ext cx="11090275" cy="1333057"/>
          </a:xfrm>
          <a:prstGeom prst="rect">
            <a:avLst/>
          </a:prstGeom>
        </p:spPr>
        <p:txBody>
          <a:bodyPr vert="horz" wrap="square" lIns="0" tIns="0" rIns="0" bIns="0" rtlCol="0" anchor="t" anchorCtr="0">
            <a:noAutofit/>
          </a:bodyPr>
          <a:lstStyle/>
          <a:p>
            <a:pPr lvl="0" rtl="0">
              <a:lnSpc>
                <a:spcPct val="100000"/>
              </a:lnSpc>
            </a:pPr>
            <a:r>
              <a:rPr lang="en-US"/>
              <a:t>Click to edit Master title style</a:t>
            </a:r>
            <a:endParaRPr lang="en-GB" dirty="0"/>
          </a:p>
        </p:txBody>
      </p:sp>
      <p:sp>
        <p:nvSpPr>
          <p:cNvPr id="3" name="Text Placeholder 2">
            <a:extLst>
              <a:ext uri="{FF2B5EF4-FFF2-40B4-BE49-F238E27FC236}">
                <a16:creationId xmlns:a16="http://schemas.microsoft.com/office/drawing/2014/main" id="{BC94E72B-F0CF-4BC4-B509-A1C4508BE435}"/>
              </a:ext>
            </a:extLst>
          </p:cNvPr>
          <p:cNvSpPr>
            <a:spLocks noGrp="1"/>
          </p:cNvSpPr>
          <p:nvPr>
            <p:ph type="body" idx="1"/>
          </p:nvPr>
        </p:nvSpPr>
        <p:spPr>
          <a:xfrm>
            <a:off x="550863" y="2113862"/>
            <a:ext cx="11091600" cy="3978963"/>
          </a:xfrm>
          <a:prstGeom prst="rect">
            <a:avLst/>
          </a:prstGeom>
        </p:spPr>
        <p:txBody>
          <a:bodyPr vert="horz" wrap="square" lIns="0" tIns="0" rIns="0" bIns="0" rtlCol="0">
            <a:noAutofit/>
          </a:body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4" name="Date Placeholder 3">
            <a:extLst>
              <a:ext uri="{FF2B5EF4-FFF2-40B4-BE49-F238E27FC236}">
                <a16:creationId xmlns:a16="http://schemas.microsoft.com/office/drawing/2014/main" id="{34ACE49D-C22F-4540-AC09-E421D2A2EDBE}"/>
              </a:ext>
            </a:extLst>
          </p:cNvPr>
          <p:cNvSpPr>
            <a:spLocks noGrp="1"/>
          </p:cNvSpPr>
          <p:nvPr>
            <p:ph type="dt" sz="half" idx="2"/>
          </p:nvPr>
        </p:nvSpPr>
        <p:spPr>
          <a:xfrm>
            <a:off x="550863" y="6507212"/>
            <a:ext cx="2628900" cy="153888"/>
          </a:xfrm>
          <a:prstGeom prst="rect">
            <a:avLst/>
          </a:prstGeom>
        </p:spPr>
        <p:txBody>
          <a:bodyPr vert="horz" wrap="square" lIns="0" tIns="0" rIns="0" bIns="0" rtlCol="0" anchor="ctr">
            <a:spAutoFit/>
          </a:bodyPr>
          <a:lstStyle>
            <a:lvl1pPr algn="l">
              <a:defRPr sz="1000">
                <a:solidFill>
                  <a:schemeClr val="tx1">
                    <a:lumMod val="65000"/>
                    <a:alpha val="80000"/>
                  </a:schemeClr>
                </a:solidFill>
              </a:defRPr>
            </a:lvl1pPr>
          </a:lstStyle>
          <a:p>
            <a:pPr rtl="0"/>
            <a:r>
              <a:rPr lang="en-US"/>
              <a:t>Friday 14th Nov 2025</a:t>
            </a:r>
            <a:endParaRPr lang="en-GB" dirty="0"/>
          </a:p>
        </p:txBody>
      </p:sp>
      <p:sp>
        <p:nvSpPr>
          <p:cNvPr id="5" name="Footer Placeholder 4">
            <a:extLst>
              <a:ext uri="{FF2B5EF4-FFF2-40B4-BE49-F238E27FC236}">
                <a16:creationId xmlns:a16="http://schemas.microsoft.com/office/drawing/2014/main" id="{ACD5C3BE-317E-49E8-82B5-C8A7EC9C8A7E}"/>
              </a:ext>
            </a:extLst>
          </p:cNvPr>
          <p:cNvSpPr>
            <a:spLocks noGrp="1"/>
          </p:cNvSpPr>
          <p:nvPr>
            <p:ph type="ftr" sz="quarter" idx="3"/>
          </p:nvPr>
        </p:nvSpPr>
        <p:spPr>
          <a:xfrm>
            <a:off x="3359150" y="6507212"/>
            <a:ext cx="6379210" cy="153888"/>
          </a:xfrm>
          <a:prstGeom prst="rect">
            <a:avLst/>
          </a:prstGeom>
        </p:spPr>
        <p:txBody>
          <a:bodyPr vert="horz" wrap="square" lIns="0" tIns="0" rIns="0" bIns="0" rtlCol="0" anchor="ctr">
            <a:spAutoFit/>
          </a:bodyPr>
          <a:lstStyle>
            <a:lvl1pPr algn="l">
              <a:defRPr sz="1000">
                <a:solidFill>
                  <a:schemeClr val="tx1">
                    <a:lumMod val="65000"/>
                    <a:alpha val="80000"/>
                  </a:schemeClr>
                </a:solidFill>
              </a:defRPr>
            </a:lvl1pPr>
          </a:lstStyle>
          <a:p>
            <a:pPr rtl="0"/>
            <a:r>
              <a:rPr lang="en-GB"/>
              <a:t>Effective Questioning</a:t>
            </a:r>
            <a:endParaRPr lang="en-GB" dirty="0"/>
          </a:p>
        </p:txBody>
      </p:sp>
      <p:sp>
        <p:nvSpPr>
          <p:cNvPr id="6" name="Slide Number Placeholder 5">
            <a:extLst>
              <a:ext uri="{FF2B5EF4-FFF2-40B4-BE49-F238E27FC236}">
                <a16:creationId xmlns:a16="http://schemas.microsoft.com/office/drawing/2014/main" id="{45574E12-6C16-431F-B2CE-E4B15916BA05}"/>
              </a:ext>
            </a:extLst>
          </p:cNvPr>
          <p:cNvSpPr>
            <a:spLocks noGrp="1"/>
          </p:cNvSpPr>
          <p:nvPr>
            <p:ph type="sldNum" sz="quarter" idx="4"/>
          </p:nvPr>
        </p:nvSpPr>
        <p:spPr>
          <a:xfrm>
            <a:off x="9948863" y="6507212"/>
            <a:ext cx="1692274" cy="153888"/>
          </a:xfrm>
          <a:prstGeom prst="rect">
            <a:avLst/>
          </a:prstGeom>
        </p:spPr>
        <p:txBody>
          <a:bodyPr vert="horz" wrap="square" lIns="0" tIns="0" rIns="0" bIns="0" rtlCol="0" anchor="ctr">
            <a:spAutoFit/>
          </a:bodyPr>
          <a:lstStyle>
            <a:lvl1pPr algn="r">
              <a:defRPr sz="1000">
                <a:solidFill>
                  <a:schemeClr val="tx1">
                    <a:lumMod val="65000"/>
                    <a:alpha val="80000"/>
                  </a:schemeClr>
                </a:solidFill>
              </a:defRPr>
            </a:lvl1pPr>
          </a:lstStyle>
          <a:p>
            <a:pPr rtl="0"/>
            <a:fld id="{DBA1B0FB-D917-4C8C-928F-313BD683BF39}" type="slidenum">
              <a:rPr lang="en-GB" smtClean="0"/>
              <a:pPr/>
              <a:t>‹#›</a:t>
            </a:fld>
            <a:endParaRPr lang="en-GB"/>
          </a:p>
        </p:txBody>
      </p:sp>
    </p:spTree>
    <p:extLst>
      <p:ext uri="{BB962C8B-B14F-4D97-AF65-F5344CB8AC3E}">
        <p14:creationId xmlns:p14="http://schemas.microsoft.com/office/powerpoint/2010/main" val="2521255718"/>
      </p:ext>
    </p:extLst>
  </p:cSld>
  <p:clrMap bg1="dk1" tx1="lt1" bg2="dk2" tx2="lt2" accent1="accent1" accent2="accent2" accent3="accent3" accent4="accent4" accent5="accent5" accent6="accent6" hlink="hlink" folHlink="folHlink"/>
  <p:sldLayoutIdLst>
    <p:sldLayoutId id="2147483699" r:id="rId1"/>
    <p:sldLayoutId id="2147483700" r:id="rId2"/>
    <p:sldLayoutId id="2147483733" r:id="rId3"/>
    <p:sldLayoutId id="2147483687" r:id="rId4"/>
    <p:sldLayoutId id="2147483734" r:id="rId5"/>
    <p:sldLayoutId id="2147483686" r:id="rId6"/>
    <p:sldLayoutId id="2147483696" r:id="rId7"/>
    <p:sldLayoutId id="2147483707" r:id="rId8"/>
    <p:sldLayoutId id="2147483689" r:id="rId9"/>
    <p:sldLayoutId id="2147483697" r:id="rId10"/>
    <p:sldLayoutId id="2147483731" r:id="rId11"/>
    <p:sldLayoutId id="2147483693" r:id="rId12"/>
    <p:sldLayoutId id="2147483685" r:id="rId13"/>
    <p:sldLayoutId id="2147483688" r:id="rId14"/>
    <p:sldLayoutId id="2147483691" r:id="rId15"/>
    <p:sldLayoutId id="2147483692" r:id="rId16"/>
  </p:sldLayoutIdLst>
  <p:hf hdr="0"/>
  <p:txStyles>
    <p:titleStyle>
      <a:lvl1pPr algn="l" defTabSz="914400" rtl="0" eaLnBrk="1" latinLnBrk="0" hangingPunct="1">
        <a:lnSpc>
          <a:spcPct val="90000"/>
        </a:lnSpc>
        <a:spcBef>
          <a:spcPct val="0"/>
        </a:spcBef>
        <a:buNone/>
        <a:defRPr lang="en-GB" sz="4800" kern="1200" dirty="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2" pos="3840">
          <p15:clr>
            <a:srgbClr val="F26B43"/>
          </p15:clr>
        </p15:guide>
        <p15:guide id="33" orient="horz" pos="2160">
          <p15:clr>
            <a:srgbClr val="F26B43"/>
          </p15:clr>
        </p15:guide>
        <p15:guide id="34" pos="347">
          <p15:clr>
            <a:srgbClr val="F26B43"/>
          </p15:clr>
        </p15:guide>
        <p15:guide id="35" pos="7333">
          <p15:clr>
            <a:srgbClr val="F26B43"/>
          </p15:clr>
        </p15:guide>
        <p15:guide id="36" orient="horz" pos="346">
          <p15:clr>
            <a:srgbClr val="F26B43"/>
          </p15:clr>
        </p15:guide>
        <p15:guide id="37" orient="horz" pos="3974">
          <p15:clr>
            <a:srgbClr val="F26B43"/>
          </p15:clr>
        </p15:guide>
        <p15:guide id="38" pos="824">
          <p15:clr>
            <a:srgbClr val="A4A3A4"/>
          </p15:clr>
        </p15:guide>
        <p15:guide id="39" pos="937">
          <p15:clr>
            <a:srgbClr val="A4A3A4"/>
          </p15:clr>
        </p15:guide>
        <p15:guide id="40" pos="1413">
          <p15:clr>
            <a:srgbClr val="A4A3A4"/>
          </p15:clr>
        </p15:guide>
        <p15:guide id="41" pos="1527">
          <p15:clr>
            <a:srgbClr val="A4A3A4"/>
          </p15:clr>
        </p15:guide>
        <p15:guide id="42" pos="2003">
          <p15:clr>
            <a:srgbClr val="A4A3A4"/>
          </p15:clr>
        </p15:guide>
        <p15:guide id="43" pos="2116">
          <p15:clr>
            <a:srgbClr val="A4A3A4"/>
          </p15:clr>
        </p15:guide>
        <p15:guide id="44" pos="2593">
          <p15:clr>
            <a:srgbClr val="A4A3A4"/>
          </p15:clr>
        </p15:guide>
        <p15:guide id="45" pos="2706">
          <p15:clr>
            <a:srgbClr val="A4A3A4"/>
          </p15:clr>
        </p15:guide>
        <p15:guide id="46" pos="3182">
          <p15:clr>
            <a:srgbClr val="A4A3A4"/>
          </p15:clr>
        </p15:guide>
        <p15:guide id="47" pos="3318">
          <p15:clr>
            <a:srgbClr val="A4A3A4"/>
          </p15:clr>
        </p15:guide>
        <p15:guide id="48" pos="3772">
          <p15:clr>
            <a:srgbClr val="A4A3A4"/>
          </p15:clr>
        </p15:guide>
        <p15:guide id="49" pos="3908">
          <p15:clr>
            <a:srgbClr val="A4A3A4"/>
          </p15:clr>
        </p15:guide>
        <p15:guide id="50" pos="4362">
          <p15:clr>
            <a:srgbClr val="A4A3A4"/>
          </p15:clr>
        </p15:guide>
        <p15:guide id="51" pos="4498">
          <p15:clr>
            <a:srgbClr val="A4A3A4"/>
          </p15:clr>
        </p15:guide>
        <p15:guide id="52" pos="4951">
          <p15:clr>
            <a:srgbClr val="A4A3A4"/>
          </p15:clr>
        </p15:guide>
        <p15:guide id="53" pos="5087">
          <p15:clr>
            <a:srgbClr val="A4A3A4"/>
          </p15:clr>
        </p15:guide>
        <p15:guide id="54" pos="5541">
          <p15:clr>
            <a:srgbClr val="A4A3A4"/>
          </p15:clr>
        </p15:guide>
        <p15:guide id="55" pos="5677">
          <p15:clr>
            <a:srgbClr val="A4A3A4"/>
          </p15:clr>
        </p15:guide>
        <p15:guide id="56" pos="6153">
          <p15:clr>
            <a:srgbClr val="A4A3A4"/>
          </p15:clr>
        </p15:guide>
        <p15:guide id="57" pos="6267">
          <p15:clr>
            <a:srgbClr val="A4A3A4"/>
          </p15:clr>
        </p15:guide>
        <p15:guide id="58" pos="6743">
          <p15:clr>
            <a:srgbClr val="A4A3A4"/>
          </p15:clr>
        </p15:guide>
        <p15:guide id="59" pos="6856">
          <p15:clr>
            <a:srgbClr val="A4A3A4"/>
          </p15:clr>
        </p15:guide>
        <p15:guide id="60" orient="horz" pos="3838">
          <p15:clr>
            <a:srgbClr val="A4A3A4"/>
          </p15:clr>
        </p15:guide>
        <p15:guide id="61" orient="horz" pos="2092">
          <p15:clr>
            <a:srgbClr val="A4A3A4"/>
          </p15:clr>
        </p15:guide>
        <p15:guide id="62" orient="horz" pos="2228">
          <p15:clr>
            <a:srgbClr val="A4A3A4"/>
          </p15:clr>
        </p15:guide>
        <p15:guide id="63" orient="horz" pos="845">
          <p15:clr>
            <a:srgbClr val="A4A3A4"/>
          </p15:clr>
        </p15:guide>
        <p15:guide id="64" orient="horz" pos="958">
          <p15:clr>
            <a:srgbClr val="A4A3A4"/>
          </p15:clr>
        </p15:guide>
        <p15:guide id="65" orient="horz" pos="1480">
          <p15:clr>
            <a:srgbClr val="A4A3A4"/>
          </p15:clr>
        </p15:guide>
        <p15:guide id="66" orient="horz" pos="1593">
          <p15:clr>
            <a:srgbClr val="A4A3A4"/>
          </p15:clr>
        </p15:guide>
        <p15:guide id="67" orient="horz" pos="2727">
          <p15:clr>
            <a:srgbClr val="A4A3A4"/>
          </p15:clr>
        </p15:guide>
        <p15:guide id="68" orient="horz" pos="2840">
          <p15:clr>
            <a:srgbClr val="A4A3A4"/>
          </p15:clr>
        </p15:guide>
        <p15:guide id="69" orient="horz" pos="3339">
          <p15:clr>
            <a:srgbClr val="A4A3A4"/>
          </p15:clr>
        </p15:guide>
        <p15:guide id="70" orient="horz" pos="3475">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mailto:Joanne.Lindsay@fife.gov.uk" TargetMode="External"/><Relationship Id="rId1" Type="http://schemas.openxmlformats.org/officeDocument/2006/relationships/slideLayout" Target="../slideLayouts/slideLayout12.xml"/><Relationship Id="rId4" Type="http://schemas.openxmlformats.org/officeDocument/2006/relationships/image" Target="../media/image12.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7.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E938C-9D94-4B05-979A-D39FFC457291}"/>
              </a:ext>
            </a:extLst>
          </p:cNvPr>
          <p:cNvSpPr>
            <a:spLocks noGrp="1"/>
          </p:cNvSpPr>
          <p:nvPr>
            <p:ph type="ctrTitle"/>
          </p:nvPr>
        </p:nvSpPr>
        <p:spPr>
          <a:xfrm>
            <a:off x="7999414" y="1051551"/>
            <a:ext cx="3565524" cy="2384898"/>
          </a:xfrm>
        </p:spPr>
        <p:txBody>
          <a:bodyPr wrap="square" rtlCol="0" anchor="b" anchorCtr="0">
            <a:normAutofit/>
          </a:bodyPr>
          <a:lstStyle/>
          <a:p>
            <a:pPr rtl="0"/>
            <a:r>
              <a:rPr lang="en-GB" dirty="0"/>
              <a:t>Effective Use of Questioning</a:t>
            </a:r>
          </a:p>
        </p:txBody>
      </p:sp>
      <p:pic>
        <p:nvPicPr>
          <p:cNvPr id="14" name="Picture Placeholder 13" descr="Data Points Digital background">
            <a:extLst>
              <a:ext uri="{FF2B5EF4-FFF2-40B4-BE49-F238E27FC236}">
                <a16:creationId xmlns:a16="http://schemas.microsoft.com/office/drawing/2014/main" id="{9A8AD548-922D-4E1D-B19C-5F6E808B8160}"/>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val="0"/>
              </a:ext>
            </a:extLst>
          </a:blip>
          <a:srcRect r="28" b="1"/>
          <a:stretch>
            <a:fillRect/>
          </a:stretch>
        </p:blipFill>
        <p:spPr>
          <a:xfrm>
            <a:off x="20" y="10"/>
            <a:ext cx="7452340" cy="6857990"/>
          </a:xfrm>
          <a:noFill/>
        </p:spPr>
      </p:pic>
      <p:sp>
        <p:nvSpPr>
          <p:cNvPr id="3" name="Subtitle 2">
            <a:extLst>
              <a:ext uri="{FF2B5EF4-FFF2-40B4-BE49-F238E27FC236}">
                <a16:creationId xmlns:a16="http://schemas.microsoft.com/office/drawing/2014/main" id="{D9A11267-FC52-4990-8D98-010AFABA5544}"/>
              </a:ext>
            </a:extLst>
          </p:cNvPr>
          <p:cNvSpPr>
            <a:spLocks noGrp="1"/>
          </p:cNvSpPr>
          <p:nvPr>
            <p:ph type="body" sz="quarter" idx="14"/>
          </p:nvPr>
        </p:nvSpPr>
        <p:spPr>
          <a:xfrm>
            <a:off x="7999413" y="3568700"/>
            <a:ext cx="3565524" cy="1731963"/>
          </a:xfrm>
        </p:spPr>
        <p:txBody>
          <a:bodyPr wrap="square" rtlCol="0">
            <a:normAutofit/>
          </a:bodyPr>
          <a:lstStyle/>
          <a:p>
            <a:pPr rtl="0"/>
            <a:r>
              <a:rPr lang="en-GB" dirty="0"/>
              <a:t>Presenters: Joanne Lindsay</a:t>
            </a:r>
          </a:p>
          <a:p>
            <a:pPr rtl="0"/>
            <a:r>
              <a:rPr lang="en-GB" dirty="0"/>
              <a:t>                 Margaret Struthers</a:t>
            </a:r>
          </a:p>
        </p:txBody>
      </p:sp>
    </p:spTree>
    <p:extLst>
      <p:ext uri="{BB962C8B-B14F-4D97-AF65-F5344CB8AC3E}">
        <p14:creationId xmlns:p14="http://schemas.microsoft.com/office/powerpoint/2010/main" val="752814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F85C197A-C61C-A8B8-C742-FEF4218D4B6F}"/>
            </a:ext>
          </a:extLst>
        </p:cNvPr>
        <p:cNvGrpSpPr/>
        <p:nvPr/>
      </p:nvGrpSpPr>
      <p:grpSpPr>
        <a:xfrm>
          <a:off x="0" y="0"/>
          <a:ext cx="0" cy="0"/>
          <a:chOff x="0" y="0"/>
          <a:chExt cx="0" cy="0"/>
        </a:xfrm>
      </p:grpSpPr>
      <p:sp>
        <p:nvSpPr>
          <p:cNvPr id="34" name="Freeform: Shape 33">
            <a:extLst>
              <a:ext uri="{FF2B5EF4-FFF2-40B4-BE49-F238E27FC236}">
                <a16:creationId xmlns:a16="http://schemas.microsoft.com/office/drawing/2014/main" id="{0CA03742-9A80-AC24-4BE6-9DB2B945A3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12445" y="481888"/>
            <a:ext cx="1080000" cy="1262947"/>
          </a:xfrm>
          <a:custGeom>
            <a:avLst/>
            <a:gdLst/>
            <a:ahLst/>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36" name="Oval 35">
            <a:extLst>
              <a:ext uri="{FF2B5EF4-FFF2-40B4-BE49-F238E27FC236}">
                <a16:creationId xmlns:a16="http://schemas.microsoft.com/office/drawing/2014/main" id="{26F040CB-2917-0BCF-B3AB-F9604273DD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38" name="Oval 37">
            <a:extLst>
              <a:ext uri="{FF2B5EF4-FFF2-40B4-BE49-F238E27FC236}">
                <a16:creationId xmlns:a16="http://schemas.microsoft.com/office/drawing/2014/main" id="{D6A6C656-F907-BCC3-89EC-96CF0CF00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nvGrpSpPr>
          <p:cNvPr id="40" name="Group 39">
            <a:extLst>
              <a:ext uri="{FF2B5EF4-FFF2-40B4-BE49-F238E27FC236}">
                <a16:creationId xmlns:a16="http://schemas.microsoft.com/office/drawing/2014/main" id="{25FE768D-F7D6-CD9D-7688-CD04886A1F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952" y="4524379"/>
            <a:ext cx="1980001" cy="1363916"/>
            <a:chOff x="4879602" y="3781429"/>
            <a:chExt cx="1980001" cy="1363916"/>
          </a:xfrm>
        </p:grpSpPr>
        <p:sp>
          <p:nvSpPr>
            <p:cNvPr id="41" name="Freeform: Shape 40">
              <a:extLst>
                <a:ext uri="{FF2B5EF4-FFF2-40B4-BE49-F238E27FC236}">
                  <a16:creationId xmlns:a16="http://schemas.microsoft.com/office/drawing/2014/main" id="{4A5558C2-0845-FC1C-3B83-90565150354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42" name="Freeform: Shape 41">
              <a:extLst>
                <a:ext uri="{FF2B5EF4-FFF2-40B4-BE49-F238E27FC236}">
                  <a16:creationId xmlns:a16="http://schemas.microsoft.com/office/drawing/2014/main" id="{8E490BFB-EEEC-A48A-21AB-33FFCCD7272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solidFill>
                  <a:schemeClr val="tx1"/>
                </a:solidFill>
              </a:endParaRPr>
            </a:p>
          </p:txBody>
        </p:sp>
        <p:sp>
          <p:nvSpPr>
            <p:cNvPr id="43" name="Oval 42">
              <a:extLst>
                <a:ext uri="{FF2B5EF4-FFF2-40B4-BE49-F238E27FC236}">
                  <a16:creationId xmlns:a16="http://schemas.microsoft.com/office/drawing/2014/main" id="{292D6C24-B85F-5222-44FE-BEC598E848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44" name="Oval 43">
              <a:extLst>
                <a:ext uri="{FF2B5EF4-FFF2-40B4-BE49-F238E27FC236}">
                  <a16:creationId xmlns:a16="http://schemas.microsoft.com/office/drawing/2014/main" id="{557ED6D5-7648-788D-437F-BAFCC34EA1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sp useBgFill="1">
        <p:nvSpPr>
          <p:cNvPr id="46" name="Rectangle 45">
            <a:extLst>
              <a:ext uri="{FF2B5EF4-FFF2-40B4-BE49-F238E27FC236}">
                <a16:creationId xmlns:a16="http://schemas.microsoft.com/office/drawing/2014/main" id="{201BDC60-AF20-B547-794B-106796564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pic>
        <p:nvPicPr>
          <p:cNvPr id="8" name="Picture Placeholder 7" descr="Data Points Digital background">
            <a:extLst>
              <a:ext uri="{FF2B5EF4-FFF2-40B4-BE49-F238E27FC236}">
                <a16:creationId xmlns:a16="http://schemas.microsoft.com/office/drawing/2014/main" id="{D5D2B22A-EA2D-A1AB-2EA4-46DA8DDC9BD4}"/>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a:stretch>
            <a:fillRect/>
          </a:stretch>
        </p:blipFill>
        <p:spPr/>
      </p:pic>
      <p:sp>
        <p:nvSpPr>
          <p:cNvPr id="48" name="Rectangle 47">
            <a:extLst>
              <a:ext uri="{FF2B5EF4-FFF2-40B4-BE49-F238E27FC236}">
                <a16:creationId xmlns:a16="http://schemas.microsoft.com/office/drawing/2014/main" id="{493551B7-6408-5052-6030-89FC9401BB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73729"/>
            <a:ext cx="12192000" cy="1084271"/>
          </a:xfrm>
          <a:prstGeom prst="rect">
            <a:avLst/>
          </a:prstGeom>
          <a:gradFill flip="none" rotWithShape="1">
            <a:gsLst>
              <a:gs pos="90000">
                <a:schemeClr val="bg2">
                  <a:alpha val="60000"/>
                </a:schemeClr>
              </a:gs>
              <a:gs pos="28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50" name="Rectangle 49">
            <a:extLst>
              <a:ext uri="{FF2B5EF4-FFF2-40B4-BE49-F238E27FC236}">
                <a16:creationId xmlns:a16="http://schemas.microsoft.com/office/drawing/2014/main" id="{4766B735-745B-9CAE-7475-51FDCAEDB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3"/>
            <a:ext cx="9000000" cy="6857998"/>
          </a:xfrm>
          <a:prstGeom prst="rect">
            <a:avLst/>
          </a:prstGeom>
          <a:gradFill flip="none" rotWithShape="1">
            <a:gsLst>
              <a:gs pos="50000">
                <a:schemeClr val="bg2">
                  <a:alpha val="60000"/>
                </a:schemeClr>
              </a:gs>
              <a:gs pos="0">
                <a:schemeClr val="bg2">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15" name="Title 14">
            <a:extLst>
              <a:ext uri="{FF2B5EF4-FFF2-40B4-BE49-F238E27FC236}">
                <a16:creationId xmlns:a16="http://schemas.microsoft.com/office/drawing/2014/main" id="{7E5C77E3-C29F-E015-2BDC-F999CF5E9E68}"/>
              </a:ext>
            </a:extLst>
          </p:cNvPr>
          <p:cNvSpPr>
            <a:spLocks noGrp="1"/>
          </p:cNvSpPr>
          <p:nvPr>
            <p:ph type="ctrTitle"/>
          </p:nvPr>
        </p:nvSpPr>
        <p:spPr>
          <a:xfrm>
            <a:off x="550863" y="549274"/>
            <a:ext cx="10284151" cy="6308722"/>
          </a:xfrm>
        </p:spPr>
        <p:txBody>
          <a:bodyPr vert="horz" wrap="square" lIns="0" tIns="0" rIns="0" bIns="0" rtlCol="0" anchor="b" anchorCtr="0">
            <a:normAutofit fontScale="90000"/>
          </a:bodyPr>
          <a:lstStyle/>
          <a:p>
            <a:pPr algn="ctr"/>
            <a:br>
              <a:rPr lang="en-GB" dirty="0"/>
            </a:br>
            <a:br>
              <a:rPr lang="en-GB" dirty="0"/>
            </a:br>
            <a:br>
              <a:rPr lang="en-GB" dirty="0"/>
            </a:br>
            <a:br>
              <a:rPr lang="en-GB" dirty="0"/>
            </a:br>
            <a:r>
              <a:rPr lang="en-GB" dirty="0"/>
              <a:t>																</a:t>
            </a:r>
            <a:br>
              <a:rPr lang="en-GB" dirty="0"/>
            </a:br>
            <a:br>
              <a:rPr lang="en-GB" dirty="0"/>
            </a:br>
            <a:br>
              <a:rPr lang="en-GB" dirty="0"/>
            </a:br>
            <a:br>
              <a:rPr lang="en-GB" dirty="0"/>
            </a:br>
            <a:br>
              <a:rPr lang="en-GB" dirty="0"/>
            </a:br>
            <a:br>
              <a:rPr lang="en-GB" dirty="0"/>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r>
              <a:rPr lang="en-GB" sz="6400" kern="1200" dirty="0">
                <a:solidFill>
                  <a:schemeClr val="tx1"/>
                </a:solidFill>
                <a:latin typeface="+mj-lt"/>
                <a:ea typeface="+mj-ea"/>
                <a:cs typeface="+mj-cs"/>
              </a:rPr>
              <a:t>Socratic Questioning</a:t>
            </a: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3100" dirty="0"/>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endParaRPr lang="en-GB" sz="3100" kern="1200" dirty="0">
              <a:solidFill>
                <a:schemeClr val="tx1"/>
              </a:solidFill>
              <a:latin typeface="+mj-lt"/>
              <a:ea typeface="+mj-ea"/>
              <a:cs typeface="+mj-cs"/>
            </a:endParaRPr>
          </a:p>
        </p:txBody>
      </p:sp>
      <p:sp>
        <p:nvSpPr>
          <p:cNvPr id="16" name="Subtitle 15">
            <a:extLst>
              <a:ext uri="{FF2B5EF4-FFF2-40B4-BE49-F238E27FC236}">
                <a16:creationId xmlns:a16="http://schemas.microsoft.com/office/drawing/2014/main" id="{82D9583B-21B1-4665-FA98-6FA668AC4492}"/>
              </a:ext>
            </a:extLst>
          </p:cNvPr>
          <p:cNvSpPr>
            <a:spLocks noGrp="1"/>
          </p:cNvSpPr>
          <p:nvPr>
            <p:ph type="subTitle" idx="1"/>
          </p:nvPr>
        </p:nvSpPr>
        <p:spPr>
          <a:xfrm>
            <a:off x="550863" y="1478071"/>
            <a:ext cx="10835014" cy="5029136"/>
          </a:xfrm>
        </p:spPr>
        <p:txBody>
          <a:bodyPr vert="horz" wrap="square" lIns="0" tIns="0" rIns="0" bIns="0" rtlCol="0">
            <a:normAutofit/>
          </a:bodyPr>
          <a:lstStyle/>
          <a:p>
            <a:pPr marL="0" indent="0" rtl="0">
              <a:lnSpc>
                <a:spcPct val="100000"/>
              </a:lnSpc>
              <a:buNone/>
            </a:pPr>
            <a:r>
              <a:rPr lang="en-GB" sz="2800" dirty="0">
                <a:solidFill>
                  <a:schemeClr val="tx1"/>
                </a:solidFill>
              </a:rPr>
              <a:t>1. Clarify and assess understanding.</a:t>
            </a:r>
          </a:p>
          <a:p>
            <a:pPr marL="0" indent="0" rtl="0">
              <a:lnSpc>
                <a:spcPct val="100000"/>
              </a:lnSpc>
              <a:buNone/>
            </a:pPr>
            <a:r>
              <a:rPr lang="en-GB" sz="2800" dirty="0">
                <a:solidFill>
                  <a:schemeClr val="tx1"/>
                </a:solidFill>
              </a:rPr>
              <a:t>2. Challenge assumptions.</a:t>
            </a:r>
          </a:p>
          <a:p>
            <a:pPr marL="0" indent="0" rtl="0">
              <a:lnSpc>
                <a:spcPct val="100000"/>
              </a:lnSpc>
              <a:buNone/>
            </a:pPr>
            <a:r>
              <a:rPr lang="en-GB" sz="2800" dirty="0">
                <a:solidFill>
                  <a:schemeClr val="tx1"/>
                </a:solidFill>
              </a:rPr>
              <a:t>3. Examine evidence to support arguments</a:t>
            </a:r>
          </a:p>
          <a:p>
            <a:pPr marL="0" indent="0" rtl="0">
              <a:lnSpc>
                <a:spcPct val="100000"/>
              </a:lnSpc>
              <a:buNone/>
            </a:pPr>
            <a:r>
              <a:rPr lang="en-GB" sz="2800" dirty="0">
                <a:solidFill>
                  <a:schemeClr val="tx1"/>
                </a:solidFill>
              </a:rPr>
              <a:t>4. Gather viewpoints and perspectives.</a:t>
            </a:r>
          </a:p>
          <a:p>
            <a:pPr marL="0" indent="0" rtl="0">
              <a:lnSpc>
                <a:spcPct val="100000"/>
              </a:lnSpc>
              <a:buNone/>
            </a:pPr>
            <a:r>
              <a:rPr lang="en-GB" sz="2800" dirty="0">
                <a:solidFill>
                  <a:schemeClr val="tx1"/>
                </a:solidFill>
              </a:rPr>
              <a:t>5. Predict implications and consequences.</a:t>
            </a:r>
          </a:p>
          <a:p>
            <a:pPr marL="0" indent="0" rtl="0">
              <a:lnSpc>
                <a:spcPct val="100000"/>
              </a:lnSpc>
              <a:buNone/>
            </a:pPr>
            <a:r>
              <a:rPr lang="en-GB" sz="2800" dirty="0">
                <a:solidFill>
                  <a:schemeClr val="tx1"/>
                </a:solidFill>
              </a:rPr>
              <a:t>6. Question the question.</a:t>
            </a:r>
          </a:p>
        </p:txBody>
      </p:sp>
      <p:sp>
        <p:nvSpPr>
          <p:cNvPr id="2" name="Date Placeholder 1">
            <a:extLst>
              <a:ext uri="{FF2B5EF4-FFF2-40B4-BE49-F238E27FC236}">
                <a16:creationId xmlns:a16="http://schemas.microsoft.com/office/drawing/2014/main" id="{DE9B435A-E767-5E19-570D-294B82A9A0AC}"/>
              </a:ext>
            </a:extLst>
          </p:cNvPr>
          <p:cNvSpPr>
            <a:spLocks noGrp="1"/>
          </p:cNvSpPr>
          <p:nvPr>
            <p:ph type="dt" sz="half" idx="10"/>
          </p:nvPr>
        </p:nvSpPr>
        <p:spPr/>
        <p:txBody>
          <a:bodyPr rtlCol="0"/>
          <a:lstStyle/>
          <a:p>
            <a:pPr rtl="0"/>
            <a:r>
              <a:rPr lang="en-US"/>
              <a:t>Friday 14th Nov 2025</a:t>
            </a:r>
            <a:endParaRPr lang="en-GB"/>
          </a:p>
        </p:txBody>
      </p:sp>
      <p:sp>
        <p:nvSpPr>
          <p:cNvPr id="3" name="Footer Placeholder 2">
            <a:extLst>
              <a:ext uri="{FF2B5EF4-FFF2-40B4-BE49-F238E27FC236}">
                <a16:creationId xmlns:a16="http://schemas.microsoft.com/office/drawing/2014/main" id="{4FBED3FD-D805-B2DF-A807-7E783A685E95}"/>
              </a:ext>
            </a:extLst>
          </p:cNvPr>
          <p:cNvSpPr>
            <a:spLocks noGrp="1"/>
          </p:cNvSpPr>
          <p:nvPr>
            <p:ph type="ftr" sz="quarter" idx="11"/>
          </p:nvPr>
        </p:nvSpPr>
        <p:spPr/>
        <p:txBody>
          <a:bodyPr rtlCol="0"/>
          <a:lstStyle/>
          <a:p>
            <a:pPr rtl="0"/>
            <a:r>
              <a:rPr lang="en-GB"/>
              <a:t>Effective Questioning</a:t>
            </a:r>
          </a:p>
        </p:txBody>
      </p:sp>
      <p:sp>
        <p:nvSpPr>
          <p:cNvPr id="4" name="Slide Number Placeholder 3">
            <a:extLst>
              <a:ext uri="{FF2B5EF4-FFF2-40B4-BE49-F238E27FC236}">
                <a16:creationId xmlns:a16="http://schemas.microsoft.com/office/drawing/2014/main" id="{D46C6235-9FE6-79C9-3DD3-13D86F904E4F}"/>
              </a:ext>
            </a:extLst>
          </p:cNvPr>
          <p:cNvSpPr>
            <a:spLocks noGrp="1"/>
          </p:cNvSpPr>
          <p:nvPr>
            <p:ph type="sldNum" sz="quarter" idx="12"/>
          </p:nvPr>
        </p:nvSpPr>
        <p:spPr/>
        <p:txBody>
          <a:bodyPr rtlCol="0"/>
          <a:lstStyle/>
          <a:p>
            <a:pPr rtl="0"/>
            <a:fld id="{DBA1B0FB-D917-4C8C-928F-313BD683BF39}" type="slidenum">
              <a:rPr lang="en-GB" smtClean="0"/>
              <a:t>10</a:t>
            </a:fld>
            <a:endParaRPr lang="en-GB"/>
          </a:p>
        </p:txBody>
      </p:sp>
      <p:sp>
        <p:nvSpPr>
          <p:cNvPr id="5" name="Rectangle 1">
            <a:extLst>
              <a:ext uri="{FF2B5EF4-FFF2-40B4-BE49-F238E27FC236}">
                <a16:creationId xmlns:a16="http://schemas.microsoft.com/office/drawing/2014/main" id="{F6A700D3-5858-10C9-22CE-32B9A49A26D9}"/>
              </a:ext>
            </a:extLst>
          </p:cNvPr>
          <p:cNvSpPr>
            <a:spLocks noChangeArrowheads="1"/>
          </p:cNvSpPr>
          <p:nvPr/>
        </p:nvSpPr>
        <p:spPr bwMode="auto">
          <a:xfrm>
            <a:off x="0" y="-369295"/>
            <a:ext cx="88166" cy="738591"/>
          </a:xfrm>
          <a:prstGeom prst="rect">
            <a:avLst/>
          </a:prstGeom>
          <a:solidFill>
            <a:srgbClr val="FCF9F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76176" rIns="0" bIns="152352"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dirty="0">
                <a:ln>
                  <a:noFill/>
                </a:ln>
                <a:solidFill>
                  <a:srgbClr val="0A0A0A"/>
                </a:solidFill>
                <a:effectLst/>
                <a:latin typeface="Google Sans"/>
              </a:rPr>
              <a:t>x</a:t>
            </a:r>
            <a:endParaRPr kumimoji="0" lang="en-US" altLang="en-US" sz="1200" b="0" i="0" u="none" strike="noStrike" cap="none" normalizeH="0" baseline="0" dirty="0">
              <a:ln>
                <a:noFill/>
              </a:ln>
              <a:solidFill>
                <a:srgbClr val="0A0A0A"/>
              </a:solidFill>
              <a:effectLst/>
              <a:latin typeface="Google Sans"/>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Rectangle 3">
            <a:extLst>
              <a:ext uri="{FF2B5EF4-FFF2-40B4-BE49-F238E27FC236}">
                <a16:creationId xmlns:a16="http://schemas.microsoft.com/office/drawing/2014/main" id="{790B5D52-4117-0BCF-F4C4-84EE0FDE3833}"/>
              </a:ext>
            </a:extLst>
          </p:cNvPr>
          <p:cNvSpPr>
            <a:spLocks noChangeArrowheads="1"/>
          </p:cNvSpPr>
          <p:nvPr/>
        </p:nvSpPr>
        <p:spPr bwMode="auto">
          <a:xfrm>
            <a:off x="0" y="-253879"/>
            <a:ext cx="65" cy="507759"/>
          </a:xfrm>
          <a:prstGeom prst="rect">
            <a:avLst/>
          </a:prstGeom>
          <a:solidFill>
            <a:srgbClr val="FCF9F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76176" rIns="0" bIns="152352"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54248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C15EE852-24F1-4643-8082-AB45CFF2BA10}"/>
              </a:ext>
            </a:extLst>
          </p:cNvPr>
          <p:cNvSpPr>
            <a:spLocks noGrp="1"/>
          </p:cNvSpPr>
          <p:nvPr>
            <p:ph type="title"/>
          </p:nvPr>
        </p:nvSpPr>
        <p:spPr>
          <a:xfrm>
            <a:off x="550864" y="549275"/>
            <a:ext cx="3566160" cy="3384550"/>
          </a:xfrm>
        </p:spPr>
        <p:txBody>
          <a:bodyPr rtlCol="0">
            <a:normAutofit/>
          </a:bodyPr>
          <a:lstStyle/>
          <a:p>
            <a:pPr rtl="0"/>
            <a:r>
              <a:rPr lang="en-GB" dirty="0"/>
              <a:t>The way to get started is to quit talking and begin doing.</a:t>
            </a:r>
          </a:p>
        </p:txBody>
      </p:sp>
      <p:sp>
        <p:nvSpPr>
          <p:cNvPr id="15" name="Content Placeholder 14">
            <a:extLst>
              <a:ext uri="{FF2B5EF4-FFF2-40B4-BE49-F238E27FC236}">
                <a16:creationId xmlns:a16="http://schemas.microsoft.com/office/drawing/2014/main" id="{4139825C-53C7-44F4-A064-9795CECD081B}"/>
              </a:ext>
            </a:extLst>
          </p:cNvPr>
          <p:cNvSpPr>
            <a:spLocks noGrp="1"/>
          </p:cNvSpPr>
          <p:nvPr>
            <p:ph sz="quarter" idx="15"/>
          </p:nvPr>
        </p:nvSpPr>
        <p:spPr>
          <a:xfrm>
            <a:off x="550863" y="4097338"/>
            <a:ext cx="3565524" cy="2351087"/>
          </a:xfrm>
        </p:spPr>
        <p:txBody>
          <a:bodyPr rtlCol="0"/>
          <a:lstStyle/>
          <a:p>
            <a:pPr rtl="0"/>
            <a:r>
              <a:rPr lang="en-GB"/>
              <a:t>Walt Disney</a:t>
            </a:r>
          </a:p>
          <a:p>
            <a:pPr rtl="0"/>
            <a:endParaRPr lang="en-GB" dirty="0"/>
          </a:p>
        </p:txBody>
      </p:sp>
      <p:pic>
        <p:nvPicPr>
          <p:cNvPr id="18" name="Picture Placeholder 17" descr="A person drawing on a white board">
            <a:extLst>
              <a:ext uri="{FF2B5EF4-FFF2-40B4-BE49-F238E27FC236}">
                <a16:creationId xmlns:a16="http://schemas.microsoft.com/office/drawing/2014/main" id="{301557C2-9072-409B-88EC-E8577CEFCAFB}"/>
              </a:ext>
            </a:extLst>
          </p:cNvPr>
          <p:cNvPicPr>
            <a:picLocks noGrp="1" noChangeAspect="1"/>
          </p:cNvPicPr>
          <p:nvPr>
            <p:ph type="pic" sz="quarter" idx="13"/>
          </p:nvPr>
        </p:nvPicPr>
        <p:blipFill rotWithShape="1">
          <a:blip r:embed="rId2" cstate="screen">
            <a:extLst>
              <a:ext uri="{28A0092B-C50C-407E-A947-70E740481C1C}">
                <a14:useLocalDpi xmlns:a14="http://schemas.microsoft.com/office/drawing/2010/main" val="0"/>
              </a:ext>
            </a:extLst>
          </a:blip>
          <a:srcRect/>
          <a:stretch/>
        </p:blipFill>
        <p:spPr>
          <a:xfrm>
            <a:off x="5535809" y="656633"/>
            <a:ext cx="5132388" cy="5132388"/>
          </a:xfrm>
        </p:spPr>
      </p:pic>
      <p:sp>
        <p:nvSpPr>
          <p:cNvPr id="19" name="Date Placeholder 18">
            <a:extLst>
              <a:ext uri="{FF2B5EF4-FFF2-40B4-BE49-F238E27FC236}">
                <a16:creationId xmlns:a16="http://schemas.microsoft.com/office/drawing/2014/main" id="{386DB667-0553-4FB8-B0E0-776539934AFF}"/>
              </a:ext>
            </a:extLst>
          </p:cNvPr>
          <p:cNvSpPr>
            <a:spLocks noGrp="1"/>
          </p:cNvSpPr>
          <p:nvPr>
            <p:ph type="dt" sz="half" idx="10"/>
          </p:nvPr>
        </p:nvSpPr>
        <p:spPr>
          <a:xfrm>
            <a:off x="550863" y="6507212"/>
            <a:ext cx="2628900" cy="153888"/>
          </a:xfrm>
        </p:spPr>
        <p:txBody>
          <a:bodyPr rtlCol="0"/>
          <a:lstStyle/>
          <a:p>
            <a:pPr rtl="0"/>
            <a:r>
              <a:rPr lang="en-US"/>
              <a:t>Friday 14th Nov 2025</a:t>
            </a:r>
            <a:endParaRPr lang="en-GB" dirty="0"/>
          </a:p>
        </p:txBody>
      </p:sp>
      <p:sp>
        <p:nvSpPr>
          <p:cNvPr id="20" name="Footer Placeholder 19">
            <a:extLst>
              <a:ext uri="{FF2B5EF4-FFF2-40B4-BE49-F238E27FC236}">
                <a16:creationId xmlns:a16="http://schemas.microsoft.com/office/drawing/2014/main" id="{C77C6228-C5A8-44DC-ABD7-A22A4475D3DF}"/>
              </a:ext>
            </a:extLst>
          </p:cNvPr>
          <p:cNvSpPr>
            <a:spLocks noGrp="1"/>
          </p:cNvSpPr>
          <p:nvPr>
            <p:ph type="ftr" sz="quarter" idx="11"/>
          </p:nvPr>
        </p:nvSpPr>
        <p:spPr>
          <a:xfrm>
            <a:off x="3359150" y="6507212"/>
            <a:ext cx="6379210" cy="153888"/>
          </a:xfrm>
        </p:spPr>
        <p:txBody>
          <a:bodyPr rtlCol="0"/>
          <a:lstStyle/>
          <a:p>
            <a:pPr rtl="0"/>
            <a:r>
              <a:rPr lang="en-GB"/>
              <a:t>Effective Questioning</a:t>
            </a:r>
          </a:p>
        </p:txBody>
      </p:sp>
      <p:sp>
        <p:nvSpPr>
          <p:cNvPr id="21" name="Slide Number Placeholder 20">
            <a:extLst>
              <a:ext uri="{FF2B5EF4-FFF2-40B4-BE49-F238E27FC236}">
                <a16:creationId xmlns:a16="http://schemas.microsoft.com/office/drawing/2014/main" id="{1C563B34-DD53-4FB1-B8C2-8914E01C6365}"/>
              </a:ext>
            </a:extLst>
          </p:cNvPr>
          <p:cNvSpPr>
            <a:spLocks noGrp="1"/>
          </p:cNvSpPr>
          <p:nvPr>
            <p:ph type="sldNum" sz="quarter" idx="12"/>
          </p:nvPr>
        </p:nvSpPr>
        <p:spPr>
          <a:xfrm>
            <a:off x="9948863" y="6507212"/>
            <a:ext cx="1692274" cy="153888"/>
          </a:xfrm>
        </p:spPr>
        <p:txBody>
          <a:bodyPr rtlCol="0"/>
          <a:lstStyle/>
          <a:p>
            <a:pPr rtl="0"/>
            <a:fld id="{DBA1B0FB-D917-4C8C-928F-313BD683BF39}" type="slidenum">
              <a:rPr lang="en-GB" smtClean="0"/>
              <a:pPr rtl="0"/>
              <a:t>11</a:t>
            </a:fld>
            <a:endParaRPr lang="en-GB"/>
          </a:p>
        </p:txBody>
      </p:sp>
    </p:spTree>
    <p:extLst>
      <p:ext uri="{BB962C8B-B14F-4D97-AF65-F5344CB8AC3E}">
        <p14:creationId xmlns:p14="http://schemas.microsoft.com/office/powerpoint/2010/main" val="395518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D7FAD305-7C9B-35E9-C27E-28B883879D9E}"/>
            </a:ext>
          </a:extLst>
        </p:cNvPr>
        <p:cNvGrpSpPr/>
        <p:nvPr/>
      </p:nvGrpSpPr>
      <p:grpSpPr>
        <a:xfrm>
          <a:off x="0" y="0"/>
          <a:ext cx="0" cy="0"/>
          <a:chOff x="0" y="0"/>
          <a:chExt cx="0" cy="0"/>
        </a:xfrm>
      </p:grpSpPr>
      <p:sp>
        <p:nvSpPr>
          <p:cNvPr id="34" name="Freeform: Shape 33">
            <a:extLst>
              <a:ext uri="{FF2B5EF4-FFF2-40B4-BE49-F238E27FC236}">
                <a16:creationId xmlns:a16="http://schemas.microsoft.com/office/drawing/2014/main" id="{B5AC02B7-FF1D-A459-D684-2F54B32F0E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12445" y="481888"/>
            <a:ext cx="1080000" cy="1262947"/>
          </a:xfrm>
          <a:custGeom>
            <a:avLst/>
            <a:gdLst/>
            <a:ahLst/>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36" name="Oval 35">
            <a:extLst>
              <a:ext uri="{FF2B5EF4-FFF2-40B4-BE49-F238E27FC236}">
                <a16:creationId xmlns:a16="http://schemas.microsoft.com/office/drawing/2014/main" id="{3EAC5341-CF2D-D155-8F5C-5335802B10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38" name="Oval 37">
            <a:extLst>
              <a:ext uri="{FF2B5EF4-FFF2-40B4-BE49-F238E27FC236}">
                <a16:creationId xmlns:a16="http://schemas.microsoft.com/office/drawing/2014/main" id="{F4010C86-30A8-E7A0-A2E5-76223AFFE5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nvGrpSpPr>
          <p:cNvPr id="40" name="Group 39">
            <a:extLst>
              <a:ext uri="{FF2B5EF4-FFF2-40B4-BE49-F238E27FC236}">
                <a16:creationId xmlns:a16="http://schemas.microsoft.com/office/drawing/2014/main" id="{C85E7FCD-C82F-06C4-84C8-7F21929B5B9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952" y="4524379"/>
            <a:ext cx="1980001" cy="1363916"/>
            <a:chOff x="4879602" y="3781429"/>
            <a:chExt cx="1980001" cy="1363916"/>
          </a:xfrm>
        </p:grpSpPr>
        <p:sp>
          <p:nvSpPr>
            <p:cNvPr id="41" name="Freeform: Shape 40">
              <a:extLst>
                <a:ext uri="{FF2B5EF4-FFF2-40B4-BE49-F238E27FC236}">
                  <a16:creationId xmlns:a16="http://schemas.microsoft.com/office/drawing/2014/main" id="{E5AEBB14-855F-EBA6-B6A9-1817B60DE386}"/>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42" name="Freeform: Shape 41">
              <a:extLst>
                <a:ext uri="{FF2B5EF4-FFF2-40B4-BE49-F238E27FC236}">
                  <a16:creationId xmlns:a16="http://schemas.microsoft.com/office/drawing/2014/main" id="{8DA3A33C-D437-424C-C713-F2E1D5D80A6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solidFill>
                  <a:schemeClr val="tx1"/>
                </a:solidFill>
              </a:endParaRPr>
            </a:p>
          </p:txBody>
        </p:sp>
        <p:sp>
          <p:nvSpPr>
            <p:cNvPr id="43" name="Oval 42">
              <a:extLst>
                <a:ext uri="{FF2B5EF4-FFF2-40B4-BE49-F238E27FC236}">
                  <a16:creationId xmlns:a16="http://schemas.microsoft.com/office/drawing/2014/main" id="{FEC03BA3-6B18-6E84-914E-27FAD67D43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44" name="Oval 43">
              <a:extLst>
                <a:ext uri="{FF2B5EF4-FFF2-40B4-BE49-F238E27FC236}">
                  <a16:creationId xmlns:a16="http://schemas.microsoft.com/office/drawing/2014/main" id="{5C7486A4-8CD0-9503-7D3D-F372C98862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sp useBgFill="1">
        <p:nvSpPr>
          <p:cNvPr id="46" name="Rectangle 45">
            <a:extLst>
              <a:ext uri="{FF2B5EF4-FFF2-40B4-BE49-F238E27FC236}">
                <a16:creationId xmlns:a16="http://schemas.microsoft.com/office/drawing/2014/main" id="{9F803764-8F8B-5293-EE42-D791A9B4B3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pic>
        <p:nvPicPr>
          <p:cNvPr id="8" name="Picture Placeholder 7" descr="Data Points Digital background">
            <a:extLst>
              <a:ext uri="{FF2B5EF4-FFF2-40B4-BE49-F238E27FC236}">
                <a16:creationId xmlns:a16="http://schemas.microsoft.com/office/drawing/2014/main" id="{440A19AF-AC09-CACF-6E32-FA3D1EFB12F5}"/>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a:stretch>
            <a:fillRect/>
          </a:stretch>
        </p:blipFill>
        <p:spPr>
          <a:xfrm>
            <a:off x="0" y="-4"/>
            <a:ext cx="12192000" cy="6858000"/>
          </a:xfrm>
        </p:spPr>
      </p:pic>
      <p:sp>
        <p:nvSpPr>
          <p:cNvPr id="48" name="Rectangle 47">
            <a:extLst>
              <a:ext uri="{FF2B5EF4-FFF2-40B4-BE49-F238E27FC236}">
                <a16:creationId xmlns:a16="http://schemas.microsoft.com/office/drawing/2014/main" id="{0239DCCA-ECD6-DF8E-A1BB-1050FB558B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73729"/>
            <a:ext cx="12192000" cy="1084271"/>
          </a:xfrm>
          <a:prstGeom prst="rect">
            <a:avLst/>
          </a:prstGeom>
          <a:gradFill flip="none" rotWithShape="1">
            <a:gsLst>
              <a:gs pos="90000">
                <a:schemeClr val="bg2">
                  <a:alpha val="60000"/>
                </a:schemeClr>
              </a:gs>
              <a:gs pos="28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50" name="Rectangle 49">
            <a:extLst>
              <a:ext uri="{FF2B5EF4-FFF2-40B4-BE49-F238E27FC236}">
                <a16:creationId xmlns:a16="http://schemas.microsoft.com/office/drawing/2014/main" id="{63507C96-6758-7205-BF8E-34D50089B3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3"/>
            <a:ext cx="9000000" cy="6857998"/>
          </a:xfrm>
          <a:prstGeom prst="rect">
            <a:avLst/>
          </a:prstGeom>
          <a:gradFill flip="none" rotWithShape="1">
            <a:gsLst>
              <a:gs pos="50000">
                <a:schemeClr val="bg2">
                  <a:alpha val="60000"/>
                </a:schemeClr>
              </a:gs>
              <a:gs pos="0">
                <a:schemeClr val="bg2">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15" name="Title 14">
            <a:extLst>
              <a:ext uri="{FF2B5EF4-FFF2-40B4-BE49-F238E27FC236}">
                <a16:creationId xmlns:a16="http://schemas.microsoft.com/office/drawing/2014/main" id="{3411863B-9707-0AD4-0790-32BF59B7C37C}"/>
              </a:ext>
            </a:extLst>
          </p:cNvPr>
          <p:cNvSpPr>
            <a:spLocks noGrp="1"/>
          </p:cNvSpPr>
          <p:nvPr>
            <p:ph type="ctrTitle"/>
          </p:nvPr>
        </p:nvSpPr>
        <p:spPr>
          <a:xfrm>
            <a:off x="550863" y="1662868"/>
            <a:ext cx="10284151" cy="5195128"/>
          </a:xfrm>
        </p:spPr>
        <p:txBody>
          <a:bodyPr vert="horz" wrap="square" lIns="0" tIns="0" rIns="0" bIns="0" rtlCol="0" anchor="b" anchorCtr="0">
            <a:normAutofit fontScale="90000"/>
          </a:bodyPr>
          <a:lstStyle/>
          <a:p>
            <a:pPr algn="ctr"/>
            <a:r>
              <a:rPr lang="en-GB" sz="1800" kern="1200" dirty="0">
                <a:solidFill>
                  <a:schemeClr val="tx1"/>
                </a:solidFill>
                <a:latin typeface="+mj-lt"/>
                <a:ea typeface="+mj-ea"/>
                <a:cs typeface="+mj-cs"/>
              </a:rPr>
              <a:t>HGIOS questions</a:t>
            </a:r>
            <a:br>
              <a:rPr lang="en-GB" sz="1800" kern="1200" dirty="0">
                <a:solidFill>
                  <a:schemeClr val="tx1"/>
                </a:solidFill>
                <a:latin typeface="+mj-lt"/>
                <a:ea typeface="+mj-ea"/>
                <a:cs typeface="+mj-cs"/>
              </a:rPr>
            </a:br>
            <a:r>
              <a:rPr lang="en-GB" sz="1800" b="1" dirty="0"/>
              <a:t>Planning and assessment</a:t>
            </a:r>
            <a:br>
              <a:rPr lang="en-GB" sz="1800" dirty="0"/>
            </a:br>
            <a:r>
              <a:rPr lang="en-GB" sz="1800" dirty="0"/>
              <a:t>How well do we currently embed questioning as an assessment approach into our planning?</a:t>
            </a:r>
            <a:br>
              <a:rPr lang="en-GB" sz="1800" dirty="0"/>
            </a:br>
            <a:r>
              <a:rPr lang="en-GB" sz="1800" dirty="0"/>
              <a:t>In what ways can we build some of the ideas from effective questioning into our planning?</a:t>
            </a:r>
            <a:br>
              <a:rPr lang="en-GB" sz="1800" dirty="0"/>
            </a:br>
            <a:r>
              <a:rPr lang="en-GB" sz="1800" dirty="0"/>
              <a:t>How can we ensure that questions are utilised effectively throughout lessons for assessment?</a:t>
            </a:r>
            <a:br>
              <a:rPr lang="en-GB" sz="1800" dirty="0"/>
            </a:br>
            <a:r>
              <a:rPr lang="en-GB" sz="1800" dirty="0"/>
              <a:t>To what extent do we use questioning to check understanding and identify where pupils need to move on? </a:t>
            </a:r>
            <a:br>
              <a:rPr lang="en-GB" dirty="0"/>
            </a:br>
            <a:br>
              <a:rPr lang="en-GB" dirty="0"/>
            </a:br>
            <a:br>
              <a:rPr lang="en-GB" dirty="0"/>
            </a:br>
            <a:br>
              <a:rPr lang="en-GB" dirty="0"/>
            </a:br>
            <a:r>
              <a:rPr lang="en-GB" dirty="0"/>
              <a:t>																</a:t>
            </a:r>
            <a:br>
              <a:rPr lang="en-GB" dirty="0"/>
            </a:br>
            <a:br>
              <a:rPr lang="en-GB" dirty="0"/>
            </a:br>
            <a:br>
              <a:rPr lang="en-GB" dirty="0"/>
            </a:br>
            <a:br>
              <a:rPr lang="en-GB" dirty="0"/>
            </a:br>
            <a:br>
              <a:rPr lang="en-GB" dirty="0"/>
            </a:br>
            <a:br>
              <a:rPr lang="en-GB" dirty="0"/>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r>
              <a:rPr lang="en-GB" sz="6400" kern="1200" dirty="0">
                <a:solidFill>
                  <a:schemeClr val="tx1"/>
                </a:solidFill>
                <a:latin typeface="+mj-lt"/>
                <a:ea typeface="+mj-ea"/>
                <a:cs typeface="+mj-cs"/>
              </a:rPr>
              <a:t>Ross McGill’s question matrix</a:t>
            </a: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r>
              <a:rPr lang="en-GB" sz="4400" dirty="0">
                <a:latin typeface="+mn-lt"/>
              </a:rPr>
              <a:t>In a group of 2 or 3 use the Question Matrix to think of some questions you could use in your own subject.</a:t>
            </a:r>
            <a:br>
              <a:rPr lang="en-GB" sz="3100" dirty="0"/>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endParaRPr lang="en-GB" sz="3100" kern="1200" dirty="0">
              <a:solidFill>
                <a:schemeClr val="tx1"/>
              </a:solidFill>
              <a:latin typeface="+mj-lt"/>
              <a:ea typeface="+mj-ea"/>
              <a:cs typeface="+mj-cs"/>
            </a:endParaRPr>
          </a:p>
        </p:txBody>
      </p:sp>
      <p:sp>
        <p:nvSpPr>
          <p:cNvPr id="2" name="Date Placeholder 1">
            <a:extLst>
              <a:ext uri="{FF2B5EF4-FFF2-40B4-BE49-F238E27FC236}">
                <a16:creationId xmlns:a16="http://schemas.microsoft.com/office/drawing/2014/main" id="{979E0301-C7D7-1B93-486D-BCA164531D7E}"/>
              </a:ext>
            </a:extLst>
          </p:cNvPr>
          <p:cNvSpPr>
            <a:spLocks noGrp="1"/>
          </p:cNvSpPr>
          <p:nvPr>
            <p:ph type="dt" sz="half" idx="10"/>
          </p:nvPr>
        </p:nvSpPr>
        <p:spPr/>
        <p:txBody>
          <a:bodyPr rtlCol="0"/>
          <a:lstStyle/>
          <a:p>
            <a:pPr rtl="0"/>
            <a:r>
              <a:rPr lang="en-US"/>
              <a:t>Friday 14th Nov 2025</a:t>
            </a:r>
            <a:endParaRPr lang="en-GB"/>
          </a:p>
        </p:txBody>
      </p:sp>
      <p:sp>
        <p:nvSpPr>
          <p:cNvPr id="3" name="Footer Placeholder 2">
            <a:extLst>
              <a:ext uri="{FF2B5EF4-FFF2-40B4-BE49-F238E27FC236}">
                <a16:creationId xmlns:a16="http://schemas.microsoft.com/office/drawing/2014/main" id="{199D0802-1673-B29D-F53A-5A9956DDC52A}"/>
              </a:ext>
            </a:extLst>
          </p:cNvPr>
          <p:cNvSpPr>
            <a:spLocks noGrp="1"/>
          </p:cNvSpPr>
          <p:nvPr>
            <p:ph type="ftr" sz="quarter" idx="11"/>
          </p:nvPr>
        </p:nvSpPr>
        <p:spPr/>
        <p:txBody>
          <a:bodyPr rtlCol="0"/>
          <a:lstStyle/>
          <a:p>
            <a:pPr rtl="0"/>
            <a:r>
              <a:rPr lang="en-GB"/>
              <a:t>Effective Questioning</a:t>
            </a:r>
          </a:p>
        </p:txBody>
      </p:sp>
      <p:sp>
        <p:nvSpPr>
          <p:cNvPr id="4" name="Slide Number Placeholder 3">
            <a:extLst>
              <a:ext uri="{FF2B5EF4-FFF2-40B4-BE49-F238E27FC236}">
                <a16:creationId xmlns:a16="http://schemas.microsoft.com/office/drawing/2014/main" id="{AF051D0F-C1B2-DE93-B1B2-3E9E2B68D658}"/>
              </a:ext>
            </a:extLst>
          </p:cNvPr>
          <p:cNvSpPr>
            <a:spLocks noGrp="1"/>
          </p:cNvSpPr>
          <p:nvPr>
            <p:ph type="sldNum" sz="quarter" idx="12"/>
          </p:nvPr>
        </p:nvSpPr>
        <p:spPr/>
        <p:txBody>
          <a:bodyPr rtlCol="0"/>
          <a:lstStyle/>
          <a:p>
            <a:pPr rtl="0"/>
            <a:fld id="{DBA1B0FB-D917-4C8C-928F-313BD683BF39}" type="slidenum">
              <a:rPr lang="en-GB" smtClean="0"/>
              <a:t>12</a:t>
            </a:fld>
            <a:endParaRPr lang="en-GB"/>
          </a:p>
        </p:txBody>
      </p:sp>
      <p:sp>
        <p:nvSpPr>
          <p:cNvPr id="7" name="Rectangle 3">
            <a:extLst>
              <a:ext uri="{FF2B5EF4-FFF2-40B4-BE49-F238E27FC236}">
                <a16:creationId xmlns:a16="http://schemas.microsoft.com/office/drawing/2014/main" id="{439B2F19-C111-FBB0-B47D-2FC1FCB780EC}"/>
              </a:ext>
            </a:extLst>
          </p:cNvPr>
          <p:cNvSpPr>
            <a:spLocks noChangeArrowheads="1"/>
          </p:cNvSpPr>
          <p:nvPr/>
        </p:nvSpPr>
        <p:spPr bwMode="auto">
          <a:xfrm>
            <a:off x="0" y="-253879"/>
            <a:ext cx="65" cy="507759"/>
          </a:xfrm>
          <a:prstGeom prst="rect">
            <a:avLst/>
          </a:prstGeom>
          <a:solidFill>
            <a:srgbClr val="FCF9F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76176" rIns="0" bIns="152352"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44008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581E8936-2270-47FE-94A4-398CB123EF90}"/>
              </a:ext>
            </a:extLst>
          </p:cNvPr>
          <p:cNvSpPr>
            <a:spLocks noGrp="1"/>
          </p:cNvSpPr>
          <p:nvPr>
            <p:ph type="title"/>
          </p:nvPr>
        </p:nvSpPr>
        <p:spPr>
          <a:xfrm>
            <a:off x="550863" y="4508500"/>
            <a:ext cx="4500562" cy="1562959"/>
          </a:xfrm>
        </p:spPr>
        <p:txBody>
          <a:bodyPr rtlCol="0"/>
          <a:lstStyle/>
          <a:p>
            <a:pPr rtl="0"/>
            <a:r>
              <a:rPr lang="en-GB" dirty="0"/>
              <a:t>Impact is to….</a:t>
            </a:r>
          </a:p>
        </p:txBody>
      </p:sp>
      <p:pic>
        <p:nvPicPr>
          <p:cNvPr id="16" name="Picture Placeholder 15" descr="Data Points Digital background">
            <a:extLst>
              <a:ext uri="{FF2B5EF4-FFF2-40B4-BE49-F238E27FC236}">
                <a16:creationId xmlns:a16="http://schemas.microsoft.com/office/drawing/2014/main" id="{361E9ADB-7377-4CF1-9AE4-AEFBDEBEEEEC}"/>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val="0"/>
              </a:ext>
            </a:extLst>
          </a:blip>
          <a:srcRect/>
          <a:stretch/>
        </p:blipFill>
        <p:spPr>
          <a:xfrm>
            <a:off x="0" y="0"/>
            <a:ext cx="12192000" cy="3776472"/>
          </a:xfrm>
        </p:spPr>
      </p:pic>
      <p:sp>
        <p:nvSpPr>
          <p:cNvPr id="13" name="Content Placeholder 12">
            <a:extLst>
              <a:ext uri="{FF2B5EF4-FFF2-40B4-BE49-F238E27FC236}">
                <a16:creationId xmlns:a16="http://schemas.microsoft.com/office/drawing/2014/main" id="{C0287FEC-3826-4868-8D93-52429C6156F5}"/>
              </a:ext>
            </a:extLst>
          </p:cNvPr>
          <p:cNvSpPr>
            <a:spLocks noGrp="1"/>
          </p:cNvSpPr>
          <p:nvPr>
            <p:ph sz="quarter" idx="15"/>
          </p:nvPr>
        </p:nvSpPr>
        <p:spPr>
          <a:xfrm>
            <a:off x="5262411" y="4212224"/>
            <a:ext cx="6221412" cy="1859963"/>
          </a:xfrm>
        </p:spPr>
        <p:txBody>
          <a:bodyPr rtlCol="0">
            <a:normAutofit/>
          </a:bodyPr>
          <a:lstStyle/>
          <a:p>
            <a:pPr rtl="0"/>
            <a:r>
              <a:rPr lang="en-GB" sz="3600" dirty="0">
                <a:solidFill>
                  <a:schemeClr val="tx1">
                    <a:lumMod val="95000"/>
                  </a:schemeClr>
                </a:solidFill>
              </a:rPr>
              <a:t>increase participation</a:t>
            </a:r>
          </a:p>
          <a:p>
            <a:pPr rtl="0"/>
            <a:r>
              <a:rPr lang="en-GB" sz="3600" dirty="0">
                <a:solidFill>
                  <a:schemeClr val="tx1">
                    <a:lumMod val="95000"/>
                  </a:schemeClr>
                </a:solidFill>
              </a:rPr>
              <a:t>encourage meaningful learning</a:t>
            </a:r>
          </a:p>
        </p:txBody>
      </p:sp>
      <p:sp>
        <p:nvSpPr>
          <p:cNvPr id="4" name="Date Placeholder 3">
            <a:extLst>
              <a:ext uri="{FF2B5EF4-FFF2-40B4-BE49-F238E27FC236}">
                <a16:creationId xmlns:a16="http://schemas.microsoft.com/office/drawing/2014/main" id="{0C329F70-04F7-4C70-BCF8-D4371F54EF2F}"/>
              </a:ext>
            </a:extLst>
          </p:cNvPr>
          <p:cNvSpPr>
            <a:spLocks noGrp="1"/>
          </p:cNvSpPr>
          <p:nvPr>
            <p:ph type="dt" sz="half" idx="10"/>
          </p:nvPr>
        </p:nvSpPr>
        <p:spPr>
          <a:xfrm>
            <a:off x="550863" y="6507212"/>
            <a:ext cx="2628900" cy="153888"/>
          </a:xfrm>
        </p:spPr>
        <p:txBody>
          <a:bodyPr rtlCol="0"/>
          <a:lstStyle/>
          <a:p>
            <a:pPr rtl="0"/>
            <a:r>
              <a:rPr lang="en-US"/>
              <a:t>Friday 14th Nov 2025</a:t>
            </a:r>
            <a:endParaRPr lang="en-GB" dirty="0"/>
          </a:p>
        </p:txBody>
      </p:sp>
      <p:sp>
        <p:nvSpPr>
          <p:cNvPr id="5" name="Footer Placeholder 4">
            <a:extLst>
              <a:ext uri="{FF2B5EF4-FFF2-40B4-BE49-F238E27FC236}">
                <a16:creationId xmlns:a16="http://schemas.microsoft.com/office/drawing/2014/main" id="{06A3302E-502D-4151-81C9-5FD6AF9596D6}"/>
              </a:ext>
            </a:extLst>
          </p:cNvPr>
          <p:cNvSpPr>
            <a:spLocks noGrp="1"/>
          </p:cNvSpPr>
          <p:nvPr>
            <p:ph type="ftr" sz="quarter" idx="11"/>
          </p:nvPr>
        </p:nvSpPr>
        <p:spPr>
          <a:xfrm>
            <a:off x="3359150" y="6507212"/>
            <a:ext cx="6379210" cy="153888"/>
          </a:xfrm>
        </p:spPr>
        <p:txBody>
          <a:bodyPr rtlCol="0"/>
          <a:lstStyle/>
          <a:p>
            <a:pPr rtl="0"/>
            <a:r>
              <a:rPr lang="en-GB"/>
              <a:t>Effective Questioning</a:t>
            </a:r>
          </a:p>
        </p:txBody>
      </p:sp>
      <p:sp>
        <p:nvSpPr>
          <p:cNvPr id="6" name="Slide Number Placeholder 5">
            <a:extLst>
              <a:ext uri="{FF2B5EF4-FFF2-40B4-BE49-F238E27FC236}">
                <a16:creationId xmlns:a16="http://schemas.microsoft.com/office/drawing/2014/main" id="{9ED907F8-C614-4D59-A03F-BF9CD5E35703}"/>
              </a:ext>
            </a:extLst>
          </p:cNvPr>
          <p:cNvSpPr>
            <a:spLocks noGrp="1"/>
          </p:cNvSpPr>
          <p:nvPr>
            <p:ph type="sldNum" sz="quarter" idx="12"/>
          </p:nvPr>
        </p:nvSpPr>
        <p:spPr>
          <a:xfrm>
            <a:off x="9948863" y="6507212"/>
            <a:ext cx="1692274" cy="153888"/>
          </a:xfrm>
        </p:spPr>
        <p:txBody>
          <a:bodyPr rtlCol="0"/>
          <a:lstStyle/>
          <a:p>
            <a:pPr rtl="0"/>
            <a:fld id="{DBA1B0FB-D917-4C8C-928F-313BD683BF39}" type="slidenum">
              <a:rPr lang="en-GB" smtClean="0"/>
              <a:pPr rtl="0"/>
              <a:t>13</a:t>
            </a:fld>
            <a:endParaRPr lang="en-GB"/>
          </a:p>
        </p:txBody>
      </p:sp>
    </p:spTree>
    <p:extLst>
      <p:ext uri="{BB962C8B-B14F-4D97-AF65-F5344CB8AC3E}">
        <p14:creationId xmlns:p14="http://schemas.microsoft.com/office/powerpoint/2010/main" val="35215613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21">
            <a:extLst>
              <a:ext uri="{FF2B5EF4-FFF2-40B4-BE49-F238E27FC236}">
                <a16:creationId xmlns:a16="http://schemas.microsoft.com/office/drawing/2014/main" id="{F8FAEED9-1ECD-45F9-87A0-9394BAEABB79}"/>
              </a:ext>
            </a:extLst>
          </p:cNvPr>
          <p:cNvSpPr>
            <a:spLocks noGrp="1"/>
          </p:cNvSpPr>
          <p:nvPr>
            <p:ph type="ctrTitle"/>
          </p:nvPr>
        </p:nvSpPr>
        <p:spPr>
          <a:xfrm>
            <a:off x="550863" y="549275"/>
            <a:ext cx="5437187" cy="1793092"/>
          </a:xfrm>
        </p:spPr>
        <p:txBody>
          <a:bodyPr rtlCol="0"/>
          <a:lstStyle/>
          <a:p>
            <a:pPr rtl="0"/>
            <a:r>
              <a:rPr lang="en-GB" dirty="0"/>
              <a:t>Thank You</a:t>
            </a:r>
          </a:p>
        </p:txBody>
      </p:sp>
      <p:sp>
        <p:nvSpPr>
          <p:cNvPr id="23" name="Subtitle 22">
            <a:extLst>
              <a:ext uri="{FF2B5EF4-FFF2-40B4-BE49-F238E27FC236}">
                <a16:creationId xmlns:a16="http://schemas.microsoft.com/office/drawing/2014/main" id="{8E5E4638-9BCB-4C2E-914F-CC868E2020D5}"/>
              </a:ext>
            </a:extLst>
          </p:cNvPr>
          <p:cNvSpPr>
            <a:spLocks noGrp="1"/>
          </p:cNvSpPr>
          <p:nvPr>
            <p:ph type="subTitle" idx="1"/>
          </p:nvPr>
        </p:nvSpPr>
        <p:spPr>
          <a:xfrm>
            <a:off x="550863" y="2540219"/>
            <a:ext cx="5437187" cy="3552607"/>
          </a:xfrm>
        </p:spPr>
        <p:txBody>
          <a:bodyPr rtlCol="0"/>
          <a:lstStyle/>
          <a:p>
            <a:pPr rtl="0"/>
            <a:r>
              <a:rPr lang="en-GB" dirty="0"/>
              <a:t>Joanne Lindsay</a:t>
            </a:r>
          </a:p>
          <a:p>
            <a:pPr rtl="0"/>
            <a:r>
              <a:rPr lang="en-GB" dirty="0"/>
              <a:t>Margaret Struthers</a:t>
            </a:r>
          </a:p>
          <a:p>
            <a:pPr rtl="0"/>
            <a:r>
              <a:rPr lang="en-GB" dirty="0">
                <a:hlinkClick r:id="rId2"/>
              </a:rPr>
              <a:t>Joanne.Lindsay@fife.gov.uk</a:t>
            </a:r>
            <a:endParaRPr lang="en-GB" dirty="0"/>
          </a:p>
          <a:p>
            <a:pPr rtl="0"/>
            <a:r>
              <a:rPr lang="en-GB" u="sng" dirty="0"/>
              <a:t>Margaret.Struthers-d1@fife.gov.uk</a:t>
            </a:r>
          </a:p>
          <a:p>
            <a:pPr rtl="0"/>
            <a:r>
              <a:rPr lang="en-GB" dirty="0"/>
              <a:t>Mark. Plan. Teach. (Ross Morrison McGill)</a:t>
            </a:r>
          </a:p>
          <a:p>
            <a:pPr rtl="0"/>
            <a:r>
              <a:rPr lang="en-GB" dirty="0"/>
              <a:t>Making every MFL lesson count. (James A Maxwell)</a:t>
            </a:r>
          </a:p>
        </p:txBody>
      </p:sp>
      <p:pic>
        <p:nvPicPr>
          <p:cNvPr id="27" name="Picture Placeholder 26" descr="Data Points Digital background">
            <a:extLst>
              <a:ext uri="{FF2B5EF4-FFF2-40B4-BE49-F238E27FC236}">
                <a16:creationId xmlns:a16="http://schemas.microsoft.com/office/drawing/2014/main" id="{9E660784-34E2-4CDA-926A-DDD6AAF35046}"/>
              </a:ext>
            </a:extLst>
          </p:cNvPr>
          <p:cNvPicPr>
            <a:picLocks noGrp="1" noChangeAspect="1"/>
          </p:cNvPicPr>
          <p:nvPr>
            <p:ph type="pic" sz="quarter" idx="15"/>
          </p:nvPr>
        </p:nvPicPr>
        <p:blipFill rotWithShape="1">
          <a:blip r:embed="rId3" cstate="screen">
            <a:extLst>
              <a:ext uri="{28A0092B-C50C-407E-A947-70E740481C1C}">
                <a14:useLocalDpi xmlns:a14="http://schemas.microsoft.com/office/drawing/2010/main" val="0"/>
              </a:ext>
            </a:extLst>
          </a:blip>
          <a:srcRect/>
          <a:stretch/>
        </p:blipFill>
        <p:spPr>
          <a:xfrm>
            <a:off x="6556248" y="548640"/>
            <a:ext cx="5084064" cy="2880360"/>
          </a:xfrm>
        </p:spPr>
      </p:pic>
      <p:pic>
        <p:nvPicPr>
          <p:cNvPr id="33" name="Picture Placeholder 32" descr="Data Points Digital background">
            <a:extLst>
              <a:ext uri="{FF2B5EF4-FFF2-40B4-BE49-F238E27FC236}">
                <a16:creationId xmlns:a16="http://schemas.microsoft.com/office/drawing/2014/main" id="{48106962-23C6-4DFE-BB3A-E5FFF03F38CE}"/>
              </a:ext>
            </a:extLst>
          </p:cNvPr>
          <p:cNvPicPr>
            <a:picLocks noGrp="1" noChangeAspect="1"/>
          </p:cNvPicPr>
          <p:nvPr>
            <p:ph type="pic" sz="quarter" idx="16"/>
          </p:nvPr>
        </p:nvPicPr>
        <p:blipFill rotWithShape="1">
          <a:blip r:embed="rId4" cstate="screen">
            <a:extLst>
              <a:ext uri="{28A0092B-C50C-407E-A947-70E740481C1C}">
                <a14:useLocalDpi xmlns:a14="http://schemas.microsoft.com/office/drawing/2010/main" val="0"/>
              </a:ext>
            </a:extLst>
          </a:blip>
          <a:srcRect/>
          <a:stretch/>
        </p:blipFill>
        <p:spPr>
          <a:xfrm>
            <a:off x="6556248" y="3429000"/>
            <a:ext cx="5084064" cy="2880360"/>
          </a:xfrm>
        </p:spPr>
      </p:pic>
      <p:sp>
        <p:nvSpPr>
          <p:cNvPr id="4" name="Date Placeholder 3">
            <a:extLst>
              <a:ext uri="{FF2B5EF4-FFF2-40B4-BE49-F238E27FC236}">
                <a16:creationId xmlns:a16="http://schemas.microsoft.com/office/drawing/2014/main" id="{7823E305-6365-4345-8BD1-4A31C61D96CB}"/>
              </a:ext>
            </a:extLst>
          </p:cNvPr>
          <p:cNvSpPr>
            <a:spLocks noGrp="1"/>
          </p:cNvSpPr>
          <p:nvPr>
            <p:ph type="dt" sz="half" idx="10"/>
          </p:nvPr>
        </p:nvSpPr>
        <p:spPr>
          <a:xfrm>
            <a:off x="550863" y="6507212"/>
            <a:ext cx="2628900" cy="153888"/>
          </a:xfrm>
        </p:spPr>
        <p:txBody>
          <a:bodyPr rtlCol="0"/>
          <a:lstStyle/>
          <a:p>
            <a:pPr rtl="0"/>
            <a:r>
              <a:rPr lang="en-US"/>
              <a:t>Friday 14th Nov 2025</a:t>
            </a:r>
            <a:endParaRPr lang="en-GB"/>
          </a:p>
        </p:txBody>
      </p:sp>
      <p:sp>
        <p:nvSpPr>
          <p:cNvPr id="5" name="Footer Placeholder 4">
            <a:extLst>
              <a:ext uri="{FF2B5EF4-FFF2-40B4-BE49-F238E27FC236}">
                <a16:creationId xmlns:a16="http://schemas.microsoft.com/office/drawing/2014/main" id="{0B37A3FF-ED32-4C4A-A21F-848A3BF6F896}"/>
              </a:ext>
            </a:extLst>
          </p:cNvPr>
          <p:cNvSpPr>
            <a:spLocks noGrp="1"/>
          </p:cNvSpPr>
          <p:nvPr>
            <p:ph type="ftr" sz="quarter" idx="11"/>
          </p:nvPr>
        </p:nvSpPr>
        <p:spPr>
          <a:xfrm>
            <a:off x="3359150" y="6507212"/>
            <a:ext cx="6379210" cy="153888"/>
          </a:xfrm>
        </p:spPr>
        <p:txBody>
          <a:bodyPr rtlCol="0"/>
          <a:lstStyle/>
          <a:p>
            <a:pPr rtl="0"/>
            <a:r>
              <a:rPr lang="en-GB"/>
              <a:t>Effective Questioning</a:t>
            </a:r>
          </a:p>
        </p:txBody>
      </p:sp>
      <p:sp>
        <p:nvSpPr>
          <p:cNvPr id="6" name="Slide Number Placeholder 5">
            <a:extLst>
              <a:ext uri="{FF2B5EF4-FFF2-40B4-BE49-F238E27FC236}">
                <a16:creationId xmlns:a16="http://schemas.microsoft.com/office/drawing/2014/main" id="{36E60F23-FB58-4EF8-82FD-E86CED25FDD4}"/>
              </a:ext>
            </a:extLst>
          </p:cNvPr>
          <p:cNvSpPr>
            <a:spLocks noGrp="1"/>
          </p:cNvSpPr>
          <p:nvPr>
            <p:ph type="sldNum" sz="quarter" idx="12"/>
          </p:nvPr>
        </p:nvSpPr>
        <p:spPr>
          <a:xfrm>
            <a:off x="9948863" y="6507212"/>
            <a:ext cx="1692274" cy="153888"/>
          </a:xfrm>
        </p:spPr>
        <p:txBody>
          <a:bodyPr rtlCol="0"/>
          <a:lstStyle/>
          <a:p>
            <a:pPr rtl="0"/>
            <a:fld id="{DBA1B0FB-D917-4C8C-928F-313BD683BF39}" type="slidenum">
              <a:rPr lang="en-GB" smtClean="0"/>
              <a:pPr rtl="0"/>
              <a:t>14</a:t>
            </a:fld>
            <a:endParaRPr lang="en-GB"/>
          </a:p>
        </p:txBody>
      </p:sp>
    </p:spTree>
    <p:extLst>
      <p:ext uri="{BB962C8B-B14F-4D97-AF65-F5344CB8AC3E}">
        <p14:creationId xmlns:p14="http://schemas.microsoft.com/office/powerpoint/2010/main" val="3247798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6426E-F6F6-4A7C-9181-8C3090996261}"/>
              </a:ext>
            </a:extLst>
          </p:cNvPr>
          <p:cNvSpPr>
            <a:spLocks noGrp="1"/>
          </p:cNvSpPr>
          <p:nvPr>
            <p:ph type="title"/>
          </p:nvPr>
        </p:nvSpPr>
        <p:spPr>
          <a:xfrm>
            <a:off x="550864" y="549276"/>
            <a:ext cx="3565524" cy="765958"/>
          </a:xfrm>
        </p:spPr>
        <p:txBody>
          <a:bodyPr rtlCol="0"/>
          <a:lstStyle/>
          <a:p>
            <a:pPr rtl="0"/>
            <a:r>
              <a:rPr lang="en-GB" dirty="0"/>
              <a:t>Agenda</a:t>
            </a:r>
          </a:p>
        </p:txBody>
      </p:sp>
      <p:sp>
        <p:nvSpPr>
          <p:cNvPr id="3" name="Content Placeholder 2">
            <a:extLst>
              <a:ext uri="{FF2B5EF4-FFF2-40B4-BE49-F238E27FC236}">
                <a16:creationId xmlns:a16="http://schemas.microsoft.com/office/drawing/2014/main" id="{D3B60D6F-4D0F-4D33-B2A7-159C8583FF00}"/>
              </a:ext>
            </a:extLst>
          </p:cNvPr>
          <p:cNvSpPr>
            <a:spLocks noGrp="1"/>
          </p:cNvSpPr>
          <p:nvPr>
            <p:ph idx="1"/>
          </p:nvPr>
        </p:nvSpPr>
        <p:spPr>
          <a:xfrm>
            <a:off x="550863" y="1453019"/>
            <a:ext cx="4559756" cy="4639807"/>
          </a:xfrm>
        </p:spPr>
        <p:txBody>
          <a:bodyPr rtlCol="0"/>
          <a:lstStyle/>
          <a:p>
            <a:pPr marL="457200" indent="-457200" rtl="0">
              <a:buAutoNum type="arabicPeriod"/>
            </a:pPr>
            <a:r>
              <a:rPr lang="en-GB" sz="2400" dirty="0">
                <a:solidFill>
                  <a:schemeClr val="tx1">
                    <a:lumMod val="95000"/>
                  </a:schemeClr>
                </a:solidFill>
              </a:rPr>
              <a:t>HGIOS Questions</a:t>
            </a:r>
          </a:p>
          <a:p>
            <a:pPr marL="457200" indent="-457200" rtl="0">
              <a:buAutoNum type="arabicPeriod"/>
            </a:pPr>
            <a:r>
              <a:rPr lang="en-GB" sz="2400" dirty="0">
                <a:solidFill>
                  <a:schemeClr val="tx1">
                    <a:lumMod val="95000"/>
                  </a:schemeClr>
                </a:solidFill>
              </a:rPr>
              <a:t>PPPB process</a:t>
            </a:r>
          </a:p>
          <a:p>
            <a:pPr marL="457200" indent="-457200" rtl="0">
              <a:buAutoNum type="arabicPeriod"/>
            </a:pPr>
            <a:r>
              <a:rPr lang="en-GB" sz="2400" dirty="0">
                <a:solidFill>
                  <a:schemeClr val="tx1">
                    <a:lumMod val="95000"/>
                  </a:schemeClr>
                </a:solidFill>
              </a:rPr>
              <a:t>Hinge Question</a:t>
            </a:r>
          </a:p>
          <a:p>
            <a:pPr marL="457200" indent="-457200" rtl="0">
              <a:buAutoNum type="arabicPeriod"/>
            </a:pPr>
            <a:r>
              <a:rPr lang="en-GB" sz="2400" dirty="0">
                <a:solidFill>
                  <a:schemeClr val="tx1">
                    <a:lumMod val="95000"/>
                  </a:schemeClr>
                </a:solidFill>
              </a:rPr>
              <a:t>Socratic Questioning</a:t>
            </a:r>
          </a:p>
          <a:p>
            <a:pPr marL="457200" indent="-457200" rtl="0">
              <a:buAutoNum type="arabicPeriod"/>
            </a:pPr>
            <a:r>
              <a:rPr lang="en-GB" sz="2400" dirty="0">
                <a:solidFill>
                  <a:schemeClr val="tx1">
                    <a:lumMod val="95000"/>
                  </a:schemeClr>
                </a:solidFill>
              </a:rPr>
              <a:t>The Question Matrix</a:t>
            </a:r>
          </a:p>
          <a:p>
            <a:pPr marL="457200" indent="-457200" rtl="0">
              <a:buAutoNum type="arabicPeriod"/>
            </a:pPr>
            <a:r>
              <a:rPr lang="en-GB" sz="2400" dirty="0">
                <a:solidFill>
                  <a:schemeClr val="tx1">
                    <a:lumMod val="95000"/>
                  </a:schemeClr>
                </a:solidFill>
              </a:rPr>
              <a:t>Impact</a:t>
            </a:r>
          </a:p>
        </p:txBody>
      </p:sp>
      <p:pic>
        <p:nvPicPr>
          <p:cNvPr id="8" name="Picture Placeholder 7" descr="Digital Data">
            <a:extLst>
              <a:ext uri="{FF2B5EF4-FFF2-40B4-BE49-F238E27FC236}">
                <a16:creationId xmlns:a16="http://schemas.microsoft.com/office/drawing/2014/main" id="{06D2324F-3B7B-45EF-9584-C8EADD2C8C0B}"/>
              </a:ext>
            </a:extLst>
          </p:cNvPr>
          <p:cNvPicPr>
            <a:picLocks noGrp="1" noChangeAspect="1"/>
          </p:cNvPicPr>
          <p:nvPr>
            <p:ph type="pic" sz="quarter" idx="13"/>
          </p:nvPr>
        </p:nvPicPr>
        <p:blipFill rotWithShape="1">
          <a:blip r:embed="rId2" cstate="screen">
            <a:extLst>
              <a:ext uri="{28A0092B-C50C-407E-A947-70E740481C1C}">
                <a14:useLocalDpi xmlns:a14="http://schemas.microsoft.com/office/drawing/2010/main" val="0"/>
              </a:ext>
            </a:extLst>
          </a:blip>
          <a:srcRect/>
          <a:stretch/>
        </p:blipFill>
        <p:spPr>
          <a:xfrm>
            <a:off x="5208928" y="1596771"/>
            <a:ext cx="3448558" cy="3448558"/>
          </a:xfrm>
        </p:spPr>
      </p:pic>
      <p:pic>
        <p:nvPicPr>
          <p:cNvPr id="10" name="Picture Placeholder 9" descr="Data Points ">
            <a:extLst>
              <a:ext uri="{FF2B5EF4-FFF2-40B4-BE49-F238E27FC236}">
                <a16:creationId xmlns:a16="http://schemas.microsoft.com/office/drawing/2014/main" id="{71F862F9-0E8A-4DB9-8083-1C3AA6E5D777}"/>
              </a:ext>
            </a:extLst>
          </p:cNvPr>
          <p:cNvPicPr>
            <a:picLocks noGrp="1" noChangeAspect="1"/>
          </p:cNvPicPr>
          <p:nvPr>
            <p:ph type="pic" sz="quarter" idx="14"/>
          </p:nvPr>
        </p:nvPicPr>
        <p:blipFill rotWithShape="1">
          <a:blip r:embed="rId3" cstate="screen">
            <a:extLst>
              <a:ext uri="{28A0092B-C50C-407E-A947-70E740481C1C}">
                <a14:useLocalDpi xmlns:a14="http://schemas.microsoft.com/office/drawing/2010/main" val="0"/>
              </a:ext>
            </a:extLst>
          </a:blip>
          <a:srcRect/>
          <a:stretch/>
        </p:blipFill>
        <p:spPr>
          <a:xfrm>
            <a:off x="8918575" y="596392"/>
            <a:ext cx="2263776" cy="2263776"/>
          </a:xfrm>
        </p:spPr>
      </p:pic>
      <p:pic>
        <p:nvPicPr>
          <p:cNvPr id="12" name="Picture Placeholder 11" descr="Data Background">
            <a:extLst>
              <a:ext uri="{FF2B5EF4-FFF2-40B4-BE49-F238E27FC236}">
                <a16:creationId xmlns:a16="http://schemas.microsoft.com/office/drawing/2014/main" id="{A63F39B9-0715-40B5-8ECB-9B983F99C690}"/>
              </a:ext>
            </a:extLst>
          </p:cNvPr>
          <p:cNvPicPr>
            <a:picLocks noGrp="1" noChangeAspect="1"/>
          </p:cNvPicPr>
          <p:nvPr>
            <p:ph type="pic" sz="quarter" idx="15"/>
          </p:nvPr>
        </p:nvPicPr>
        <p:blipFill rotWithShape="1">
          <a:blip r:embed="rId4" cstate="screen">
            <a:extLst>
              <a:ext uri="{28A0092B-C50C-407E-A947-70E740481C1C}">
                <a14:useLocalDpi xmlns:a14="http://schemas.microsoft.com/office/drawing/2010/main" val="0"/>
              </a:ext>
            </a:extLst>
          </a:blip>
          <a:srcRect/>
          <a:stretch/>
        </p:blipFill>
        <p:spPr>
          <a:xfrm>
            <a:off x="9091612" y="3324733"/>
            <a:ext cx="2936876" cy="2936876"/>
          </a:xfrm>
        </p:spPr>
      </p:pic>
      <p:sp>
        <p:nvSpPr>
          <p:cNvPr id="13" name="Date Placeholder 12">
            <a:extLst>
              <a:ext uri="{FF2B5EF4-FFF2-40B4-BE49-F238E27FC236}">
                <a16:creationId xmlns:a16="http://schemas.microsoft.com/office/drawing/2014/main" id="{915FE2C5-E66A-4405-B19E-2C5C546C98E4}"/>
              </a:ext>
            </a:extLst>
          </p:cNvPr>
          <p:cNvSpPr>
            <a:spLocks noGrp="1"/>
          </p:cNvSpPr>
          <p:nvPr>
            <p:ph type="dt" sz="half" idx="10"/>
          </p:nvPr>
        </p:nvSpPr>
        <p:spPr>
          <a:xfrm>
            <a:off x="550863" y="6507212"/>
            <a:ext cx="2628900" cy="153888"/>
          </a:xfrm>
        </p:spPr>
        <p:txBody>
          <a:bodyPr rtlCol="0"/>
          <a:lstStyle/>
          <a:p>
            <a:pPr rtl="0"/>
            <a:r>
              <a:rPr lang="en-US"/>
              <a:t>Friday 14th Nov 2025</a:t>
            </a:r>
            <a:endParaRPr lang="en-GB"/>
          </a:p>
        </p:txBody>
      </p:sp>
      <p:sp>
        <p:nvSpPr>
          <p:cNvPr id="14" name="Footer Placeholder 13">
            <a:extLst>
              <a:ext uri="{FF2B5EF4-FFF2-40B4-BE49-F238E27FC236}">
                <a16:creationId xmlns:a16="http://schemas.microsoft.com/office/drawing/2014/main" id="{B01DF4D0-78BC-4C8C-9570-26F0B225433A}"/>
              </a:ext>
            </a:extLst>
          </p:cNvPr>
          <p:cNvSpPr>
            <a:spLocks noGrp="1"/>
          </p:cNvSpPr>
          <p:nvPr>
            <p:ph type="ftr" sz="quarter" idx="11"/>
          </p:nvPr>
        </p:nvSpPr>
        <p:spPr>
          <a:xfrm>
            <a:off x="3359150" y="6507212"/>
            <a:ext cx="6379210" cy="153888"/>
          </a:xfrm>
        </p:spPr>
        <p:txBody>
          <a:bodyPr rtlCol="0"/>
          <a:lstStyle/>
          <a:p>
            <a:pPr rtl="0"/>
            <a:r>
              <a:rPr lang="en-GB"/>
              <a:t>Effective Questioning</a:t>
            </a:r>
          </a:p>
        </p:txBody>
      </p:sp>
      <p:sp>
        <p:nvSpPr>
          <p:cNvPr id="15" name="Slide Number Placeholder 14">
            <a:extLst>
              <a:ext uri="{FF2B5EF4-FFF2-40B4-BE49-F238E27FC236}">
                <a16:creationId xmlns:a16="http://schemas.microsoft.com/office/drawing/2014/main" id="{3B199C97-F175-437D-8311-DB662925C063}"/>
              </a:ext>
            </a:extLst>
          </p:cNvPr>
          <p:cNvSpPr>
            <a:spLocks noGrp="1"/>
          </p:cNvSpPr>
          <p:nvPr>
            <p:ph type="sldNum" sz="quarter" idx="12"/>
          </p:nvPr>
        </p:nvSpPr>
        <p:spPr>
          <a:xfrm>
            <a:off x="9948863" y="6507212"/>
            <a:ext cx="1692274" cy="153888"/>
          </a:xfrm>
        </p:spPr>
        <p:txBody>
          <a:bodyPr rtlCol="0"/>
          <a:lstStyle/>
          <a:p>
            <a:pPr rtl="0"/>
            <a:fld id="{DBA1B0FB-D917-4C8C-928F-313BD683BF39}" type="slidenum">
              <a:rPr lang="en-GB" smtClean="0"/>
              <a:pPr/>
              <a:t>2</a:t>
            </a:fld>
            <a:endParaRPr lang="en-GB"/>
          </a:p>
        </p:txBody>
      </p:sp>
    </p:spTree>
    <p:extLst>
      <p:ext uri="{BB962C8B-B14F-4D97-AF65-F5344CB8AC3E}">
        <p14:creationId xmlns:p14="http://schemas.microsoft.com/office/powerpoint/2010/main" val="2313234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23418ADF-358F-4647-A511-FCFFEDA83429}"/>
              </a:ext>
            </a:extLst>
          </p:cNvPr>
          <p:cNvSpPr>
            <a:spLocks noGrp="1"/>
          </p:cNvSpPr>
          <p:nvPr>
            <p:ph type="title"/>
          </p:nvPr>
        </p:nvSpPr>
        <p:spPr>
          <a:xfrm>
            <a:off x="550863" y="2981196"/>
            <a:ext cx="4500562" cy="3088964"/>
          </a:xfrm>
        </p:spPr>
        <p:txBody>
          <a:bodyPr rtlCol="0"/>
          <a:lstStyle/>
          <a:p>
            <a:pPr rtl="0"/>
            <a:r>
              <a:rPr lang="en-GB" dirty="0"/>
              <a:t>AVOID……..</a:t>
            </a:r>
          </a:p>
        </p:txBody>
      </p:sp>
      <p:pic>
        <p:nvPicPr>
          <p:cNvPr id="18" name="Picture Placeholder 17" descr="A group of people sitting at a table">
            <a:extLst>
              <a:ext uri="{FF2B5EF4-FFF2-40B4-BE49-F238E27FC236}">
                <a16:creationId xmlns:a16="http://schemas.microsoft.com/office/drawing/2014/main" id="{E2536017-F539-430C-A901-70AB81CA612A}"/>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val="0"/>
              </a:ext>
            </a:extLst>
          </a:blip>
          <a:srcRect t="42" b="42"/>
          <a:stretch/>
        </p:blipFill>
        <p:spPr>
          <a:xfrm>
            <a:off x="0" y="0"/>
            <a:ext cx="3054096" cy="2442575"/>
          </a:xfrm>
        </p:spPr>
      </p:pic>
      <p:pic>
        <p:nvPicPr>
          <p:cNvPr id="25" name="Picture Placeholder 24" descr="Digital Graph Screen">
            <a:extLst>
              <a:ext uri="{FF2B5EF4-FFF2-40B4-BE49-F238E27FC236}">
                <a16:creationId xmlns:a16="http://schemas.microsoft.com/office/drawing/2014/main" id="{B7353C46-ACC1-4078-85C2-26B57B0E58B7}"/>
              </a:ext>
            </a:extLst>
          </p:cNvPr>
          <p:cNvPicPr>
            <a:picLocks noGrp="1" noChangeAspect="1"/>
          </p:cNvPicPr>
          <p:nvPr>
            <p:ph type="pic" sz="quarter" idx="16"/>
          </p:nvPr>
        </p:nvPicPr>
        <p:blipFill rotWithShape="1">
          <a:blip r:embed="rId4" cstate="screen">
            <a:extLst>
              <a:ext uri="{28A0092B-C50C-407E-A947-70E740481C1C}">
                <a14:useLocalDpi xmlns:a14="http://schemas.microsoft.com/office/drawing/2010/main" val="0"/>
              </a:ext>
            </a:extLst>
          </a:blip>
          <a:srcRect t="42" b="42"/>
          <a:stretch/>
        </p:blipFill>
        <p:spPr>
          <a:xfrm>
            <a:off x="9137904" y="0"/>
            <a:ext cx="3054096" cy="2349500"/>
          </a:xfrm>
        </p:spPr>
      </p:pic>
      <p:sp>
        <p:nvSpPr>
          <p:cNvPr id="4" name="Date Placeholder 3">
            <a:extLst>
              <a:ext uri="{FF2B5EF4-FFF2-40B4-BE49-F238E27FC236}">
                <a16:creationId xmlns:a16="http://schemas.microsoft.com/office/drawing/2014/main" id="{0C329F70-04F7-4C70-BCF8-D4371F54EF2F}"/>
              </a:ext>
            </a:extLst>
          </p:cNvPr>
          <p:cNvSpPr>
            <a:spLocks noGrp="1"/>
          </p:cNvSpPr>
          <p:nvPr>
            <p:ph type="dt" sz="half" idx="10"/>
          </p:nvPr>
        </p:nvSpPr>
        <p:spPr>
          <a:xfrm>
            <a:off x="550863" y="6507212"/>
            <a:ext cx="2628900" cy="153888"/>
          </a:xfrm>
        </p:spPr>
        <p:txBody>
          <a:bodyPr rtlCol="0"/>
          <a:lstStyle/>
          <a:p>
            <a:pPr rtl="0"/>
            <a:r>
              <a:rPr lang="en-US"/>
              <a:t>Friday 14th Nov 2025</a:t>
            </a:r>
            <a:endParaRPr lang="en-GB" dirty="0"/>
          </a:p>
        </p:txBody>
      </p:sp>
      <p:sp>
        <p:nvSpPr>
          <p:cNvPr id="5" name="Footer Placeholder 4">
            <a:extLst>
              <a:ext uri="{FF2B5EF4-FFF2-40B4-BE49-F238E27FC236}">
                <a16:creationId xmlns:a16="http://schemas.microsoft.com/office/drawing/2014/main" id="{06A3302E-502D-4151-81C9-5FD6AF9596D6}"/>
              </a:ext>
            </a:extLst>
          </p:cNvPr>
          <p:cNvSpPr>
            <a:spLocks noGrp="1"/>
          </p:cNvSpPr>
          <p:nvPr>
            <p:ph type="ftr" sz="quarter" idx="11"/>
          </p:nvPr>
        </p:nvSpPr>
        <p:spPr>
          <a:xfrm>
            <a:off x="3359150" y="6507212"/>
            <a:ext cx="6379210" cy="153888"/>
          </a:xfrm>
        </p:spPr>
        <p:txBody>
          <a:bodyPr rtlCol="0"/>
          <a:lstStyle/>
          <a:p>
            <a:pPr rtl="0"/>
            <a:r>
              <a:rPr lang="en-GB"/>
              <a:t>Effective Questioning</a:t>
            </a:r>
          </a:p>
        </p:txBody>
      </p:sp>
      <p:sp>
        <p:nvSpPr>
          <p:cNvPr id="6" name="Slide Number Placeholder 5">
            <a:extLst>
              <a:ext uri="{FF2B5EF4-FFF2-40B4-BE49-F238E27FC236}">
                <a16:creationId xmlns:a16="http://schemas.microsoft.com/office/drawing/2014/main" id="{9ED907F8-C614-4D59-A03F-BF9CD5E35703}"/>
              </a:ext>
            </a:extLst>
          </p:cNvPr>
          <p:cNvSpPr>
            <a:spLocks noGrp="1"/>
          </p:cNvSpPr>
          <p:nvPr>
            <p:ph type="sldNum" sz="quarter" idx="12"/>
          </p:nvPr>
        </p:nvSpPr>
        <p:spPr>
          <a:xfrm>
            <a:off x="9948863" y="6507212"/>
            <a:ext cx="1692274" cy="153888"/>
          </a:xfrm>
        </p:spPr>
        <p:txBody>
          <a:bodyPr rtlCol="0"/>
          <a:lstStyle/>
          <a:p>
            <a:pPr rtl="0"/>
            <a:fld id="{DBA1B0FB-D917-4C8C-928F-313BD683BF39}" type="slidenum">
              <a:rPr lang="en-GB" smtClean="0"/>
              <a:pPr/>
              <a:t>3</a:t>
            </a:fld>
            <a:endParaRPr lang="en-GB"/>
          </a:p>
        </p:txBody>
      </p:sp>
      <p:pic>
        <p:nvPicPr>
          <p:cNvPr id="23" name="Picture Placeholder 22" descr="A person drawing on a white board">
            <a:extLst>
              <a:ext uri="{FF2B5EF4-FFF2-40B4-BE49-F238E27FC236}">
                <a16:creationId xmlns:a16="http://schemas.microsoft.com/office/drawing/2014/main" id="{2B3C4F95-A0FA-45D9-BF43-1C398F65B891}"/>
              </a:ext>
            </a:extLst>
          </p:cNvPr>
          <p:cNvPicPr>
            <a:picLocks noGrp="1" noChangeAspect="1"/>
          </p:cNvPicPr>
          <p:nvPr>
            <p:ph type="pic" sz="quarter" idx="15"/>
          </p:nvPr>
        </p:nvPicPr>
        <p:blipFill rotWithShape="1">
          <a:blip r:embed="rId5" cstate="screen">
            <a:extLst>
              <a:ext uri="{28A0092B-C50C-407E-A947-70E740481C1C}">
                <a14:useLocalDpi xmlns:a14="http://schemas.microsoft.com/office/drawing/2010/main" val="0"/>
              </a:ext>
            </a:extLst>
          </a:blip>
          <a:srcRect t="42" b="42"/>
          <a:stretch/>
        </p:blipFill>
        <p:spPr>
          <a:xfrm>
            <a:off x="6108192" y="0"/>
            <a:ext cx="3029712" cy="2349500"/>
          </a:xfrm>
        </p:spPr>
      </p:pic>
      <p:sp>
        <p:nvSpPr>
          <p:cNvPr id="12" name="Content Placeholder 11">
            <a:extLst>
              <a:ext uri="{FF2B5EF4-FFF2-40B4-BE49-F238E27FC236}">
                <a16:creationId xmlns:a16="http://schemas.microsoft.com/office/drawing/2014/main" id="{E5127060-CDBF-435F-9009-A5451CCE305D}"/>
              </a:ext>
            </a:extLst>
          </p:cNvPr>
          <p:cNvSpPr>
            <a:spLocks noGrp="1"/>
          </p:cNvSpPr>
          <p:nvPr>
            <p:ph sz="quarter" idx="15"/>
          </p:nvPr>
        </p:nvSpPr>
        <p:spPr>
          <a:xfrm>
            <a:off x="5262563" y="3169085"/>
            <a:ext cx="6221412" cy="2903103"/>
          </a:xfrm>
          <a:noFill/>
        </p:spPr>
        <p:txBody>
          <a:bodyPr rtlCol="0">
            <a:noAutofit/>
          </a:bodyPr>
          <a:lstStyle/>
          <a:p>
            <a:pPr rtl="0"/>
            <a:r>
              <a:rPr lang="en-GB" sz="2800" dirty="0">
                <a:solidFill>
                  <a:schemeClr val="tx1">
                    <a:lumMod val="95000"/>
                  </a:schemeClr>
                </a:solidFill>
              </a:rPr>
              <a:t>Can anyone tell me…?</a:t>
            </a:r>
          </a:p>
          <a:p>
            <a:pPr rtl="0"/>
            <a:r>
              <a:rPr lang="en-GB" sz="2800" dirty="0">
                <a:solidFill>
                  <a:schemeClr val="tx1">
                    <a:lumMod val="95000"/>
                  </a:schemeClr>
                </a:solidFill>
              </a:rPr>
              <a:t>Questions which require a yes/ no answer….unless you have a follow up</a:t>
            </a:r>
          </a:p>
          <a:p>
            <a:pPr rtl="0"/>
            <a:r>
              <a:rPr lang="en-GB" sz="2800" dirty="0">
                <a:solidFill>
                  <a:schemeClr val="tx1">
                    <a:lumMod val="95000"/>
                  </a:schemeClr>
                </a:solidFill>
              </a:rPr>
              <a:t>What is this? What does this do?</a:t>
            </a:r>
          </a:p>
        </p:txBody>
      </p:sp>
      <p:pic>
        <p:nvPicPr>
          <p:cNvPr id="7" name="Picture Placeholder 24" descr="Digital Graph Screen">
            <a:extLst>
              <a:ext uri="{FF2B5EF4-FFF2-40B4-BE49-F238E27FC236}">
                <a16:creationId xmlns:a16="http://schemas.microsoft.com/office/drawing/2014/main" id="{A084B7AD-B7BC-6D6D-45E0-E80DFB482624}"/>
              </a:ext>
            </a:extLst>
          </p:cNvPr>
          <p:cNvPicPr>
            <a:picLocks noGrp="1" noChangeAspect="1"/>
          </p:cNvPicPr>
          <p:nvPr>
            <p:ph type="pic" sz="quarter" idx="14"/>
          </p:nvPr>
        </p:nvPicPr>
        <p:blipFill rotWithShape="1">
          <a:blip r:embed="rId4" cstate="screen">
            <a:extLst>
              <a:ext uri="{28A0092B-C50C-407E-A947-70E740481C1C}">
                <a14:useLocalDpi xmlns:a14="http://schemas.microsoft.com/office/drawing/2010/main" val="0"/>
              </a:ext>
            </a:extLst>
          </a:blip>
          <a:srcRect t="42" b="42"/>
          <a:stretch/>
        </p:blipFill>
        <p:spPr>
          <a:xfrm>
            <a:off x="3054350" y="1"/>
            <a:ext cx="3054350" cy="2349500"/>
          </a:xfrm>
        </p:spPr>
      </p:pic>
    </p:spTree>
    <p:extLst>
      <p:ext uri="{BB962C8B-B14F-4D97-AF65-F5344CB8AC3E}">
        <p14:creationId xmlns:p14="http://schemas.microsoft.com/office/powerpoint/2010/main" val="2158886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82184FF4-7029-4ED7-813A-192E606087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12445" y="481888"/>
            <a:ext cx="1080000" cy="1262947"/>
          </a:xfrm>
          <a:custGeom>
            <a:avLst/>
            <a:gdLst/>
            <a:ahLst/>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36" name="Oval 35">
            <a:extLst>
              <a:ext uri="{FF2B5EF4-FFF2-40B4-BE49-F238E27FC236}">
                <a16:creationId xmlns:a16="http://schemas.microsoft.com/office/drawing/2014/main" id="{AAA7AB09-557C-41AD-9113-FF9F68FA1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38" name="Oval 37">
            <a:extLst>
              <a:ext uri="{FF2B5EF4-FFF2-40B4-BE49-F238E27FC236}">
                <a16:creationId xmlns:a16="http://schemas.microsoft.com/office/drawing/2014/main" id="{EF99ECAA-1F11-4937-BBA6-51935AB44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nvGrpSpPr>
          <p:cNvPr id="40" name="Group 39">
            <a:extLst>
              <a:ext uri="{FF2B5EF4-FFF2-40B4-BE49-F238E27FC236}">
                <a16:creationId xmlns:a16="http://schemas.microsoft.com/office/drawing/2014/main" id="{79DE9FAB-6BBA-4CFE-B67D-77B47F01EC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952" y="4524379"/>
            <a:ext cx="1980001" cy="1363916"/>
            <a:chOff x="4879602" y="3781429"/>
            <a:chExt cx="1980001" cy="1363916"/>
          </a:xfrm>
        </p:grpSpPr>
        <p:sp>
          <p:nvSpPr>
            <p:cNvPr id="41" name="Freeform: Shape 40">
              <a:extLst>
                <a:ext uri="{FF2B5EF4-FFF2-40B4-BE49-F238E27FC236}">
                  <a16:creationId xmlns:a16="http://schemas.microsoft.com/office/drawing/2014/main" id="{79FAC916-D9BB-4794-81B4-7C47C67E850D}"/>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42" name="Freeform: Shape 41">
              <a:extLst>
                <a:ext uri="{FF2B5EF4-FFF2-40B4-BE49-F238E27FC236}">
                  <a16:creationId xmlns:a16="http://schemas.microsoft.com/office/drawing/2014/main" id="{B5CA2231-7A65-4D16-8400-A210CC41DB7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solidFill>
                  <a:schemeClr val="tx1"/>
                </a:solidFill>
              </a:endParaRPr>
            </a:p>
          </p:txBody>
        </p:sp>
        <p:sp>
          <p:nvSpPr>
            <p:cNvPr id="43" name="Oval 42">
              <a:extLst>
                <a:ext uri="{FF2B5EF4-FFF2-40B4-BE49-F238E27FC236}">
                  <a16:creationId xmlns:a16="http://schemas.microsoft.com/office/drawing/2014/main" id="{4B089C8C-B82B-4704-88E2-E857A5E21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44" name="Oval 43">
              <a:extLst>
                <a:ext uri="{FF2B5EF4-FFF2-40B4-BE49-F238E27FC236}">
                  <a16:creationId xmlns:a16="http://schemas.microsoft.com/office/drawing/2014/main" id="{434B90C8-5B4D-456E-AD99-80EF748FDD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sp useBgFill="1">
        <p:nvSpPr>
          <p:cNvPr id="46" name="Rectangle 45">
            <a:extLst>
              <a:ext uri="{FF2B5EF4-FFF2-40B4-BE49-F238E27FC236}">
                <a16:creationId xmlns:a16="http://schemas.microsoft.com/office/drawing/2014/main" id="{1DB043B4-68C6-45B9-82AC-A5800EADB8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pic>
        <p:nvPicPr>
          <p:cNvPr id="8" name="Picture Placeholder 7" descr="Data Points Digital background">
            <a:extLst>
              <a:ext uri="{FF2B5EF4-FFF2-40B4-BE49-F238E27FC236}">
                <a16:creationId xmlns:a16="http://schemas.microsoft.com/office/drawing/2014/main" id="{5FED7C55-F545-49A1-90FD-D853A25AB453}"/>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a:stretch>
            <a:fillRect/>
          </a:stretch>
        </p:blipFill>
        <p:spPr/>
      </p:pic>
      <p:sp>
        <p:nvSpPr>
          <p:cNvPr id="48" name="Rectangle 47">
            <a:extLst>
              <a:ext uri="{FF2B5EF4-FFF2-40B4-BE49-F238E27FC236}">
                <a16:creationId xmlns:a16="http://schemas.microsoft.com/office/drawing/2014/main" id="{3C64A91D-E535-4C24-A0E3-96A3810E3F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73729"/>
            <a:ext cx="12192000" cy="1084271"/>
          </a:xfrm>
          <a:prstGeom prst="rect">
            <a:avLst/>
          </a:prstGeom>
          <a:gradFill flip="none" rotWithShape="1">
            <a:gsLst>
              <a:gs pos="90000">
                <a:schemeClr val="bg2">
                  <a:alpha val="60000"/>
                </a:schemeClr>
              </a:gs>
              <a:gs pos="28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50" name="Rectangle 49">
            <a:extLst>
              <a:ext uri="{FF2B5EF4-FFF2-40B4-BE49-F238E27FC236}">
                <a16:creationId xmlns:a16="http://schemas.microsoft.com/office/drawing/2014/main" id="{26FC4867-BA3E-4F8E-AB23-684F34DF3D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3"/>
            <a:ext cx="9000000" cy="6857998"/>
          </a:xfrm>
          <a:prstGeom prst="rect">
            <a:avLst/>
          </a:prstGeom>
          <a:gradFill flip="none" rotWithShape="1">
            <a:gsLst>
              <a:gs pos="50000">
                <a:schemeClr val="bg2">
                  <a:alpha val="60000"/>
                </a:schemeClr>
              </a:gs>
              <a:gs pos="0">
                <a:schemeClr val="bg2">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15" name="Title 14">
            <a:extLst>
              <a:ext uri="{FF2B5EF4-FFF2-40B4-BE49-F238E27FC236}">
                <a16:creationId xmlns:a16="http://schemas.microsoft.com/office/drawing/2014/main" id="{40F1DF5B-353A-4270-8C10-6A1509441174}"/>
              </a:ext>
            </a:extLst>
          </p:cNvPr>
          <p:cNvSpPr>
            <a:spLocks noGrp="1"/>
          </p:cNvSpPr>
          <p:nvPr>
            <p:ph type="ctrTitle"/>
          </p:nvPr>
        </p:nvSpPr>
        <p:spPr>
          <a:xfrm>
            <a:off x="550863" y="87681"/>
            <a:ext cx="10284151" cy="7553195"/>
          </a:xfrm>
        </p:spPr>
        <p:txBody>
          <a:bodyPr vert="horz" wrap="square" lIns="0" tIns="0" rIns="0" bIns="0" rtlCol="0" anchor="b" anchorCtr="0">
            <a:normAutofit fontScale="90000"/>
          </a:bodyPr>
          <a:lstStyle/>
          <a:p>
            <a:r>
              <a:rPr lang="en-GB" sz="1800" kern="1200" dirty="0">
                <a:solidFill>
                  <a:schemeClr val="tx1"/>
                </a:solidFill>
                <a:latin typeface="+mj-lt"/>
                <a:ea typeface="+mj-ea"/>
                <a:cs typeface="+mj-cs"/>
              </a:rPr>
              <a:t>HGIOS questions</a:t>
            </a:r>
            <a:br>
              <a:rPr lang="en-GB" sz="1800" kern="1200" dirty="0">
                <a:solidFill>
                  <a:schemeClr val="tx1"/>
                </a:solidFill>
                <a:latin typeface="+mj-lt"/>
                <a:ea typeface="+mj-ea"/>
                <a:cs typeface="+mj-cs"/>
              </a:rPr>
            </a:br>
            <a:r>
              <a:rPr lang="en-GB" sz="1800" b="1" dirty="0"/>
              <a:t>Planning and assessment</a:t>
            </a:r>
            <a:br>
              <a:rPr lang="en-GB" sz="1800" dirty="0"/>
            </a:br>
            <a:r>
              <a:rPr lang="en-GB" sz="1800" dirty="0"/>
              <a:t>How well do we currently embed questioning as an assessment approach into our planning?</a:t>
            </a:r>
            <a:br>
              <a:rPr lang="en-GB" sz="1800" dirty="0"/>
            </a:br>
            <a:r>
              <a:rPr lang="en-GB" sz="1800" dirty="0"/>
              <a:t>In what ways can we build some of the ideas from effective questioning into our planning?</a:t>
            </a:r>
            <a:br>
              <a:rPr lang="en-GB" sz="1800" dirty="0"/>
            </a:br>
            <a:r>
              <a:rPr lang="en-GB" sz="1800" dirty="0"/>
              <a:t>How can we ensure that questions are utilised effectively throughout lessons for assessment?</a:t>
            </a:r>
            <a:br>
              <a:rPr lang="en-GB" sz="1800" dirty="0"/>
            </a:br>
            <a:r>
              <a:rPr lang="en-GB" sz="1800" dirty="0"/>
              <a:t>To what extent do we use questioning to check understanding and identify where pupils need to move on? </a:t>
            </a:r>
            <a:br>
              <a:rPr lang="en-GB" dirty="0"/>
            </a:br>
            <a:br>
              <a:rPr lang="en-GB" dirty="0"/>
            </a:br>
            <a:br>
              <a:rPr lang="en-GB" dirty="0"/>
            </a:br>
            <a:br>
              <a:rPr lang="en-GB" dirty="0"/>
            </a:br>
            <a:r>
              <a:rPr lang="en-GB" dirty="0"/>
              <a:t>																</a:t>
            </a:r>
            <a:br>
              <a:rPr lang="en-GB" dirty="0"/>
            </a:br>
            <a:br>
              <a:rPr lang="en-GB" dirty="0"/>
            </a:br>
            <a:br>
              <a:rPr lang="en-GB" dirty="0"/>
            </a:br>
            <a:br>
              <a:rPr lang="en-GB" dirty="0"/>
            </a:br>
            <a:br>
              <a:rPr lang="en-GB" dirty="0"/>
            </a:br>
            <a:br>
              <a:rPr lang="en-GB" dirty="0"/>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r>
              <a:rPr lang="en-GB" sz="3100" b="1" dirty="0">
                <a:solidFill>
                  <a:schemeClr val="tx1">
                    <a:lumMod val="95000"/>
                  </a:schemeClr>
                </a:solidFill>
              </a:rPr>
              <a:t>Planning and assessment</a:t>
            </a:r>
            <a:br>
              <a:rPr lang="en-GB" sz="3100" b="1" dirty="0">
                <a:solidFill>
                  <a:schemeClr val="tx1">
                    <a:lumMod val="95000"/>
                  </a:schemeClr>
                </a:solidFill>
              </a:rPr>
            </a:br>
            <a:br>
              <a:rPr lang="en-GB" sz="3100" dirty="0">
                <a:solidFill>
                  <a:schemeClr val="tx1">
                    <a:lumMod val="95000"/>
                  </a:schemeClr>
                </a:solidFill>
              </a:rPr>
            </a:br>
            <a:r>
              <a:rPr lang="en-GB" sz="3100" dirty="0">
                <a:solidFill>
                  <a:schemeClr val="tx1">
                    <a:lumMod val="95000"/>
                  </a:schemeClr>
                </a:solidFill>
                <a:latin typeface="+mn-lt"/>
              </a:rPr>
              <a:t>How well do we currently embed questioning as an assessment approach into our planning?</a:t>
            </a:r>
            <a:br>
              <a:rPr lang="en-GB" sz="3100" dirty="0">
                <a:solidFill>
                  <a:schemeClr val="tx1">
                    <a:lumMod val="95000"/>
                  </a:schemeClr>
                </a:solidFill>
                <a:latin typeface="+mn-lt"/>
              </a:rPr>
            </a:br>
            <a:br>
              <a:rPr lang="en-GB" sz="3100" dirty="0">
                <a:solidFill>
                  <a:schemeClr val="tx1">
                    <a:lumMod val="95000"/>
                  </a:schemeClr>
                </a:solidFill>
                <a:latin typeface="+mn-lt"/>
              </a:rPr>
            </a:br>
            <a:r>
              <a:rPr lang="en-GB" sz="3100" dirty="0">
                <a:solidFill>
                  <a:schemeClr val="tx1">
                    <a:lumMod val="95000"/>
                  </a:schemeClr>
                </a:solidFill>
                <a:latin typeface="+mn-lt"/>
              </a:rPr>
              <a:t>In what ways can we build some of the ideas from effective questioning into our planning?</a:t>
            </a:r>
            <a:br>
              <a:rPr lang="en-GB" sz="3100" dirty="0">
                <a:solidFill>
                  <a:schemeClr val="tx1">
                    <a:lumMod val="95000"/>
                  </a:schemeClr>
                </a:solidFill>
                <a:latin typeface="+mn-lt"/>
              </a:rPr>
            </a:br>
            <a:br>
              <a:rPr lang="en-GB" sz="3100" dirty="0">
                <a:solidFill>
                  <a:schemeClr val="tx1">
                    <a:lumMod val="95000"/>
                  </a:schemeClr>
                </a:solidFill>
                <a:latin typeface="+mn-lt"/>
              </a:rPr>
            </a:br>
            <a:r>
              <a:rPr lang="en-GB" sz="3100" dirty="0">
                <a:solidFill>
                  <a:schemeClr val="tx1">
                    <a:lumMod val="95000"/>
                  </a:schemeClr>
                </a:solidFill>
                <a:latin typeface="+mn-lt"/>
              </a:rPr>
              <a:t>How can we ensure that questions are utilised effectively throughout lessons for assessment?</a:t>
            </a:r>
            <a:br>
              <a:rPr lang="en-GB" sz="3100" dirty="0">
                <a:solidFill>
                  <a:schemeClr val="tx1">
                    <a:lumMod val="95000"/>
                  </a:schemeClr>
                </a:solidFill>
                <a:latin typeface="+mn-lt"/>
              </a:rPr>
            </a:br>
            <a:br>
              <a:rPr lang="en-GB" sz="3100" dirty="0">
                <a:solidFill>
                  <a:schemeClr val="tx1">
                    <a:lumMod val="95000"/>
                  </a:schemeClr>
                </a:solidFill>
                <a:latin typeface="+mn-lt"/>
              </a:rPr>
            </a:br>
            <a:r>
              <a:rPr lang="en-GB" sz="3100" dirty="0">
                <a:solidFill>
                  <a:schemeClr val="tx1">
                    <a:lumMod val="95000"/>
                  </a:schemeClr>
                </a:solidFill>
                <a:latin typeface="+mn-lt"/>
              </a:rPr>
              <a:t>To what extent do we use questioning to check understanding and identify where pupils need to move on? </a:t>
            </a:r>
            <a:br>
              <a:rPr lang="en-GB" sz="3100" dirty="0"/>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endParaRPr lang="en-GB" sz="3100" kern="1200" dirty="0">
              <a:solidFill>
                <a:schemeClr val="tx1"/>
              </a:solidFill>
              <a:latin typeface="+mj-lt"/>
              <a:ea typeface="+mj-ea"/>
              <a:cs typeface="+mj-cs"/>
            </a:endParaRPr>
          </a:p>
        </p:txBody>
      </p:sp>
      <p:sp>
        <p:nvSpPr>
          <p:cNvPr id="16" name="Subtitle 15">
            <a:extLst>
              <a:ext uri="{FF2B5EF4-FFF2-40B4-BE49-F238E27FC236}">
                <a16:creationId xmlns:a16="http://schemas.microsoft.com/office/drawing/2014/main" id="{4BDCF583-1D5D-4235-97C2-39272B80A0B1}"/>
              </a:ext>
            </a:extLst>
          </p:cNvPr>
          <p:cNvSpPr>
            <a:spLocks noGrp="1"/>
          </p:cNvSpPr>
          <p:nvPr>
            <p:ph type="subTitle" idx="1"/>
          </p:nvPr>
        </p:nvSpPr>
        <p:spPr>
          <a:xfrm>
            <a:off x="550863" y="1096216"/>
            <a:ext cx="10835014" cy="5410991"/>
          </a:xfrm>
        </p:spPr>
        <p:txBody>
          <a:bodyPr vert="horz" wrap="square" lIns="0" tIns="0" rIns="0" bIns="0" rtlCol="0">
            <a:normAutofit/>
          </a:bodyPr>
          <a:lstStyle/>
          <a:p>
            <a:pPr marL="0" indent="0" rtl="0">
              <a:lnSpc>
                <a:spcPct val="100000"/>
              </a:lnSpc>
              <a:buNone/>
            </a:pPr>
            <a:endParaRPr lang="en-GB" kern="1200" dirty="0">
              <a:latin typeface="+mn-lt"/>
              <a:ea typeface="+mn-ea"/>
              <a:cs typeface="+mn-cs"/>
            </a:endParaRPr>
          </a:p>
          <a:p>
            <a:pPr marL="0" indent="0" rtl="0">
              <a:lnSpc>
                <a:spcPct val="100000"/>
              </a:lnSpc>
              <a:buNone/>
            </a:pPr>
            <a:endParaRPr lang="en-GB" dirty="0"/>
          </a:p>
          <a:p>
            <a:pPr marL="0" indent="0" rtl="0">
              <a:lnSpc>
                <a:spcPct val="100000"/>
              </a:lnSpc>
              <a:buNone/>
            </a:pPr>
            <a:endParaRPr lang="en-GB" dirty="0"/>
          </a:p>
          <a:p>
            <a:pPr marL="0" indent="0" rtl="0">
              <a:lnSpc>
                <a:spcPct val="100000"/>
              </a:lnSpc>
              <a:buNone/>
            </a:pPr>
            <a:endParaRPr lang="en-GB" dirty="0">
              <a:solidFill>
                <a:schemeClr val="tx1">
                  <a:lumMod val="95000"/>
                </a:schemeClr>
              </a:solidFill>
            </a:endParaRPr>
          </a:p>
          <a:p>
            <a:pPr marL="0" indent="0" rtl="0">
              <a:lnSpc>
                <a:spcPct val="100000"/>
              </a:lnSpc>
              <a:buNone/>
            </a:pPr>
            <a:endParaRPr lang="en-GB" kern="1200" dirty="0">
              <a:latin typeface="+mn-lt"/>
              <a:ea typeface="+mn-ea"/>
              <a:cs typeface="+mn-cs"/>
            </a:endParaRPr>
          </a:p>
        </p:txBody>
      </p:sp>
      <p:sp>
        <p:nvSpPr>
          <p:cNvPr id="2" name="Date Placeholder 1">
            <a:extLst>
              <a:ext uri="{FF2B5EF4-FFF2-40B4-BE49-F238E27FC236}">
                <a16:creationId xmlns:a16="http://schemas.microsoft.com/office/drawing/2014/main" id="{2910D835-B454-4270-BB35-86A187307E6F}"/>
              </a:ext>
            </a:extLst>
          </p:cNvPr>
          <p:cNvSpPr>
            <a:spLocks noGrp="1"/>
          </p:cNvSpPr>
          <p:nvPr>
            <p:ph type="dt" sz="half" idx="10"/>
          </p:nvPr>
        </p:nvSpPr>
        <p:spPr/>
        <p:txBody>
          <a:bodyPr rtlCol="0"/>
          <a:lstStyle/>
          <a:p>
            <a:pPr rtl="0"/>
            <a:r>
              <a:rPr lang="en-US"/>
              <a:t>Friday 14th Nov 2025</a:t>
            </a:r>
            <a:endParaRPr lang="en-GB"/>
          </a:p>
        </p:txBody>
      </p:sp>
      <p:sp>
        <p:nvSpPr>
          <p:cNvPr id="3" name="Footer Placeholder 2">
            <a:extLst>
              <a:ext uri="{FF2B5EF4-FFF2-40B4-BE49-F238E27FC236}">
                <a16:creationId xmlns:a16="http://schemas.microsoft.com/office/drawing/2014/main" id="{7F7F653B-90B5-4F47-A33F-93DCB2EF68C2}"/>
              </a:ext>
            </a:extLst>
          </p:cNvPr>
          <p:cNvSpPr>
            <a:spLocks noGrp="1"/>
          </p:cNvSpPr>
          <p:nvPr>
            <p:ph type="ftr" sz="quarter" idx="11"/>
          </p:nvPr>
        </p:nvSpPr>
        <p:spPr/>
        <p:txBody>
          <a:bodyPr rtlCol="0"/>
          <a:lstStyle/>
          <a:p>
            <a:pPr rtl="0"/>
            <a:r>
              <a:rPr lang="en-GB"/>
              <a:t>Effective Questioning</a:t>
            </a:r>
          </a:p>
        </p:txBody>
      </p:sp>
      <p:sp>
        <p:nvSpPr>
          <p:cNvPr id="4" name="Slide Number Placeholder 3">
            <a:extLst>
              <a:ext uri="{FF2B5EF4-FFF2-40B4-BE49-F238E27FC236}">
                <a16:creationId xmlns:a16="http://schemas.microsoft.com/office/drawing/2014/main" id="{E1E7D98D-6710-41D2-B258-E1A1059D29F8}"/>
              </a:ext>
            </a:extLst>
          </p:cNvPr>
          <p:cNvSpPr>
            <a:spLocks noGrp="1"/>
          </p:cNvSpPr>
          <p:nvPr>
            <p:ph type="sldNum" sz="quarter" idx="12"/>
          </p:nvPr>
        </p:nvSpPr>
        <p:spPr/>
        <p:txBody>
          <a:bodyPr rtlCol="0"/>
          <a:lstStyle/>
          <a:p>
            <a:pPr rtl="0"/>
            <a:fld id="{DBA1B0FB-D917-4C8C-928F-313BD683BF39}" type="slidenum">
              <a:rPr lang="en-GB" smtClean="0"/>
              <a:t>4</a:t>
            </a:fld>
            <a:endParaRPr lang="en-GB"/>
          </a:p>
        </p:txBody>
      </p:sp>
    </p:spTree>
    <p:extLst>
      <p:ext uri="{BB962C8B-B14F-4D97-AF65-F5344CB8AC3E}">
        <p14:creationId xmlns:p14="http://schemas.microsoft.com/office/powerpoint/2010/main" val="560021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555E1639-4D54-18C8-FFA6-DFAB8370BC8D}"/>
            </a:ext>
          </a:extLst>
        </p:cNvPr>
        <p:cNvGrpSpPr/>
        <p:nvPr/>
      </p:nvGrpSpPr>
      <p:grpSpPr>
        <a:xfrm>
          <a:off x="0" y="0"/>
          <a:ext cx="0" cy="0"/>
          <a:chOff x="0" y="0"/>
          <a:chExt cx="0" cy="0"/>
        </a:xfrm>
      </p:grpSpPr>
      <p:sp>
        <p:nvSpPr>
          <p:cNvPr id="34" name="Freeform: Shape 33">
            <a:extLst>
              <a:ext uri="{FF2B5EF4-FFF2-40B4-BE49-F238E27FC236}">
                <a16:creationId xmlns:a16="http://schemas.microsoft.com/office/drawing/2014/main" id="{F9AE14F5-C5AE-2C79-F018-9EE0066A24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12445" y="481888"/>
            <a:ext cx="1080000" cy="1262947"/>
          </a:xfrm>
          <a:custGeom>
            <a:avLst/>
            <a:gdLst/>
            <a:ahLst/>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36" name="Oval 35">
            <a:extLst>
              <a:ext uri="{FF2B5EF4-FFF2-40B4-BE49-F238E27FC236}">
                <a16:creationId xmlns:a16="http://schemas.microsoft.com/office/drawing/2014/main" id="{C24E2C02-709F-5938-AF26-89A377851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38" name="Oval 37">
            <a:extLst>
              <a:ext uri="{FF2B5EF4-FFF2-40B4-BE49-F238E27FC236}">
                <a16:creationId xmlns:a16="http://schemas.microsoft.com/office/drawing/2014/main" id="{B046129B-1471-B240-0633-E602D29BB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nvGrpSpPr>
          <p:cNvPr id="40" name="Group 39">
            <a:extLst>
              <a:ext uri="{FF2B5EF4-FFF2-40B4-BE49-F238E27FC236}">
                <a16:creationId xmlns:a16="http://schemas.microsoft.com/office/drawing/2014/main" id="{D002E3C1-724B-3EE3-2208-232E458C677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952" y="4524379"/>
            <a:ext cx="1980001" cy="1363916"/>
            <a:chOff x="4879602" y="3781429"/>
            <a:chExt cx="1980001" cy="1363916"/>
          </a:xfrm>
        </p:grpSpPr>
        <p:sp>
          <p:nvSpPr>
            <p:cNvPr id="41" name="Freeform: Shape 40">
              <a:extLst>
                <a:ext uri="{FF2B5EF4-FFF2-40B4-BE49-F238E27FC236}">
                  <a16:creationId xmlns:a16="http://schemas.microsoft.com/office/drawing/2014/main" id="{C079A847-A775-13FC-A3FE-94A68CDA951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42" name="Freeform: Shape 41">
              <a:extLst>
                <a:ext uri="{FF2B5EF4-FFF2-40B4-BE49-F238E27FC236}">
                  <a16:creationId xmlns:a16="http://schemas.microsoft.com/office/drawing/2014/main" id="{8C79E355-328B-5F2E-72F5-CFCDC579C64A}"/>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solidFill>
                  <a:schemeClr val="tx1"/>
                </a:solidFill>
              </a:endParaRPr>
            </a:p>
          </p:txBody>
        </p:sp>
        <p:sp>
          <p:nvSpPr>
            <p:cNvPr id="43" name="Oval 42">
              <a:extLst>
                <a:ext uri="{FF2B5EF4-FFF2-40B4-BE49-F238E27FC236}">
                  <a16:creationId xmlns:a16="http://schemas.microsoft.com/office/drawing/2014/main" id="{92A64150-698E-C8B5-EBBD-DF383F2995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44" name="Oval 43">
              <a:extLst>
                <a:ext uri="{FF2B5EF4-FFF2-40B4-BE49-F238E27FC236}">
                  <a16:creationId xmlns:a16="http://schemas.microsoft.com/office/drawing/2014/main" id="{F6B4EBCD-589F-1561-71A0-AE8E55C61E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sp useBgFill="1">
        <p:nvSpPr>
          <p:cNvPr id="46" name="Rectangle 45">
            <a:extLst>
              <a:ext uri="{FF2B5EF4-FFF2-40B4-BE49-F238E27FC236}">
                <a16:creationId xmlns:a16="http://schemas.microsoft.com/office/drawing/2014/main" id="{A9ABE8AF-7F6E-DAB4-EC33-49453FA352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pic>
        <p:nvPicPr>
          <p:cNvPr id="8" name="Picture Placeholder 7" descr="Data Points Digital background">
            <a:extLst>
              <a:ext uri="{FF2B5EF4-FFF2-40B4-BE49-F238E27FC236}">
                <a16:creationId xmlns:a16="http://schemas.microsoft.com/office/drawing/2014/main" id="{780C48DE-8422-4C6C-20A1-DDF49517C155}"/>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a:stretch>
            <a:fillRect/>
          </a:stretch>
        </p:blipFill>
        <p:spPr>
          <a:xfrm>
            <a:off x="12244" y="12495"/>
            <a:ext cx="12192000" cy="6858000"/>
          </a:xfrm>
        </p:spPr>
      </p:pic>
      <p:sp>
        <p:nvSpPr>
          <p:cNvPr id="48" name="Rectangle 47">
            <a:extLst>
              <a:ext uri="{FF2B5EF4-FFF2-40B4-BE49-F238E27FC236}">
                <a16:creationId xmlns:a16="http://schemas.microsoft.com/office/drawing/2014/main" id="{9839B6BA-74EB-EE36-1AD1-097B0FA885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73729"/>
            <a:ext cx="12192000" cy="1084271"/>
          </a:xfrm>
          <a:prstGeom prst="rect">
            <a:avLst/>
          </a:prstGeom>
          <a:gradFill flip="none" rotWithShape="1">
            <a:gsLst>
              <a:gs pos="90000">
                <a:schemeClr val="bg2">
                  <a:alpha val="60000"/>
                </a:schemeClr>
              </a:gs>
              <a:gs pos="28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50" name="Rectangle 49">
            <a:extLst>
              <a:ext uri="{FF2B5EF4-FFF2-40B4-BE49-F238E27FC236}">
                <a16:creationId xmlns:a16="http://schemas.microsoft.com/office/drawing/2014/main" id="{F0061265-4E2E-A4C8-B24F-44EF5797BA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3"/>
            <a:ext cx="9000000" cy="6857998"/>
          </a:xfrm>
          <a:prstGeom prst="rect">
            <a:avLst/>
          </a:prstGeom>
          <a:gradFill flip="none" rotWithShape="1">
            <a:gsLst>
              <a:gs pos="50000">
                <a:schemeClr val="bg2">
                  <a:alpha val="60000"/>
                </a:schemeClr>
              </a:gs>
              <a:gs pos="0">
                <a:schemeClr val="bg2">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15" name="Title 14">
            <a:extLst>
              <a:ext uri="{FF2B5EF4-FFF2-40B4-BE49-F238E27FC236}">
                <a16:creationId xmlns:a16="http://schemas.microsoft.com/office/drawing/2014/main" id="{DE3C71C7-8E0D-8075-280E-10B254F7AB9C}"/>
              </a:ext>
            </a:extLst>
          </p:cNvPr>
          <p:cNvSpPr>
            <a:spLocks noGrp="1"/>
          </p:cNvSpPr>
          <p:nvPr>
            <p:ph type="ctrTitle"/>
          </p:nvPr>
        </p:nvSpPr>
        <p:spPr>
          <a:xfrm>
            <a:off x="550863" y="549274"/>
            <a:ext cx="10284151" cy="6308722"/>
          </a:xfrm>
        </p:spPr>
        <p:txBody>
          <a:bodyPr vert="horz" wrap="square" lIns="0" tIns="0" rIns="0" bIns="0" rtlCol="0" anchor="b" anchorCtr="0">
            <a:normAutofit fontScale="90000"/>
          </a:bodyPr>
          <a:lstStyle/>
          <a:p>
            <a:br>
              <a:rPr lang="en-GB" dirty="0"/>
            </a:br>
            <a:br>
              <a:rPr lang="en-GB" dirty="0"/>
            </a:br>
            <a:br>
              <a:rPr lang="en-GB" dirty="0"/>
            </a:br>
            <a:br>
              <a:rPr lang="en-GB" dirty="0"/>
            </a:br>
            <a:r>
              <a:rPr lang="en-GB" dirty="0"/>
              <a:t>																</a:t>
            </a:r>
            <a:br>
              <a:rPr lang="en-GB" dirty="0"/>
            </a:br>
            <a:br>
              <a:rPr lang="en-GB" dirty="0"/>
            </a:br>
            <a:br>
              <a:rPr lang="en-GB" dirty="0"/>
            </a:br>
            <a:br>
              <a:rPr lang="en-GB" dirty="0"/>
            </a:br>
            <a:br>
              <a:rPr lang="en-GB" dirty="0"/>
            </a:br>
            <a:br>
              <a:rPr lang="en-GB" dirty="0"/>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3100" dirty="0"/>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endParaRPr lang="en-GB" sz="3100" kern="1200" dirty="0">
              <a:solidFill>
                <a:schemeClr val="tx1"/>
              </a:solidFill>
              <a:latin typeface="+mj-lt"/>
              <a:ea typeface="+mj-ea"/>
              <a:cs typeface="+mj-cs"/>
            </a:endParaRPr>
          </a:p>
        </p:txBody>
      </p:sp>
      <p:sp>
        <p:nvSpPr>
          <p:cNvPr id="16" name="Subtitle 15">
            <a:extLst>
              <a:ext uri="{FF2B5EF4-FFF2-40B4-BE49-F238E27FC236}">
                <a16:creationId xmlns:a16="http://schemas.microsoft.com/office/drawing/2014/main" id="{878979F2-4D8A-6C2D-868A-531FC5651024}"/>
              </a:ext>
            </a:extLst>
          </p:cNvPr>
          <p:cNvSpPr>
            <a:spLocks noGrp="1"/>
          </p:cNvSpPr>
          <p:nvPr>
            <p:ph type="subTitle" idx="1"/>
          </p:nvPr>
        </p:nvSpPr>
        <p:spPr>
          <a:xfrm>
            <a:off x="550863" y="375782"/>
            <a:ext cx="10835014" cy="6131426"/>
          </a:xfrm>
        </p:spPr>
        <p:txBody>
          <a:bodyPr vert="horz" wrap="square" lIns="0" tIns="0" rIns="0" bIns="0" rtlCol="0">
            <a:normAutofit/>
          </a:bodyPr>
          <a:lstStyle/>
          <a:p>
            <a:pPr marL="0" indent="0" rtl="0">
              <a:lnSpc>
                <a:spcPct val="100000"/>
              </a:lnSpc>
              <a:buNone/>
            </a:pPr>
            <a:endParaRPr lang="en-GB" dirty="0"/>
          </a:p>
          <a:p>
            <a:r>
              <a:rPr lang="en-GB" sz="2800" b="1" dirty="0">
                <a:solidFill>
                  <a:schemeClr val="tx1">
                    <a:lumMod val="95000"/>
                  </a:schemeClr>
                </a:solidFill>
                <a:latin typeface="+mj-lt"/>
              </a:rPr>
              <a:t>Higher-order thinking and curiosity </a:t>
            </a:r>
          </a:p>
          <a:p>
            <a:pPr lvl="0"/>
            <a:r>
              <a:rPr lang="en-GB" sz="2800" dirty="0">
                <a:solidFill>
                  <a:schemeClr val="tx1">
                    <a:lumMod val="95000"/>
                  </a:schemeClr>
                </a:solidFill>
              </a:rPr>
              <a:t>How does our questioning promote curiosity and higher-order thinking skills in all learners?</a:t>
            </a:r>
          </a:p>
          <a:p>
            <a:pPr lvl="0"/>
            <a:r>
              <a:rPr lang="en-GB" sz="2800" dirty="0">
                <a:solidFill>
                  <a:schemeClr val="tx1">
                    <a:lumMod val="95000"/>
                  </a:schemeClr>
                </a:solidFill>
              </a:rPr>
              <a:t>Are we using questions that move beyond simple recall to encourage deeper thinking and analysis?</a:t>
            </a:r>
          </a:p>
          <a:p>
            <a:pPr lvl="0"/>
            <a:r>
              <a:rPr lang="en-GB" sz="2800" dirty="0">
                <a:solidFill>
                  <a:schemeClr val="tx1">
                    <a:lumMod val="95000"/>
                  </a:schemeClr>
                </a:solidFill>
              </a:rPr>
              <a:t>How well do we ask questions that prompt pupils to explain their thought processes?</a:t>
            </a:r>
          </a:p>
          <a:p>
            <a:pPr lvl="0"/>
            <a:r>
              <a:rPr lang="en-GB" sz="2800" dirty="0">
                <a:solidFill>
                  <a:schemeClr val="tx1">
                    <a:lumMod val="95000"/>
                  </a:schemeClr>
                </a:solidFill>
              </a:rPr>
              <a:t>How do we encourage learners to initiate their own questions about their learning? </a:t>
            </a:r>
          </a:p>
          <a:p>
            <a:pPr marL="0" indent="0" rtl="0">
              <a:lnSpc>
                <a:spcPct val="100000"/>
              </a:lnSpc>
              <a:buNone/>
            </a:pPr>
            <a:endParaRPr lang="en-GB" sz="3500" kern="1200" dirty="0">
              <a:latin typeface="+mn-lt"/>
              <a:ea typeface="+mn-ea"/>
              <a:cs typeface="+mn-cs"/>
            </a:endParaRPr>
          </a:p>
        </p:txBody>
      </p:sp>
      <p:sp>
        <p:nvSpPr>
          <p:cNvPr id="2" name="Date Placeholder 1">
            <a:extLst>
              <a:ext uri="{FF2B5EF4-FFF2-40B4-BE49-F238E27FC236}">
                <a16:creationId xmlns:a16="http://schemas.microsoft.com/office/drawing/2014/main" id="{BF2ADAF6-F7FC-C75B-49ED-B410F3F50D48}"/>
              </a:ext>
            </a:extLst>
          </p:cNvPr>
          <p:cNvSpPr>
            <a:spLocks noGrp="1"/>
          </p:cNvSpPr>
          <p:nvPr>
            <p:ph type="dt" sz="half" idx="10"/>
          </p:nvPr>
        </p:nvSpPr>
        <p:spPr/>
        <p:txBody>
          <a:bodyPr rtlCol="0"/>
          <a:lstStyle/>
          <a:p>
            <a:pPr rtl="0"/>
            <a:r>
              <a:rPr lang="en-US"/>
              <a:t>Friday 14th Nov 2025</a:t>
            </a:r>
            <a:endParaRPr lang="en-GB"/>
          </a:p>
        </p:txBody>
      </p:sp>
      <p:sp>
        <p:nvSpPr>
          <p:cNvPr id="3" name="Footer Placeholder 2">
            <a:extLst>
              <a:ext uri="{FF2B5EF4-FFF2-40B4-BE49-F238E27FC236}">
                <a16:creationId xmlns:a16="http://schemas.microsoft.com/office/drawing/2014/main" id="{2A18DA8E-C1F0-002D-B2CA-2D55771A3BCC}"/>
              </a:ext>
            </a:extLst>
          </p:cNvPr>
          <p:cNvSpPr>
            <a:spLocks noGrp="1"/>
          </p:cNvSpPr>
          <p:nvPr>
            <p:ph type="ftr" sz="quarter" idx="11"/>
          </p:nvPr>
        </p:nvSpPr>
        <p:spPr/>
        <p:txBody>
          <a:bodyPr rtlCol="0"/>
          <a:lstStyle/>
          <a:p>
            <a:pPr rtl="0"/>
            <a:r>
              <a:rPr lang="en-GB"/>
              <a:t>Effective Questioning</a:t>
            </a:r>
          </a:p>
        </p:txBody>
      </p:sp>
      <p:sp>
        <p:nvSpPr>
          <p:cNvPr id="4" name="Slide Number Placeholder 3">
            <a:extLst>
              <a:ext uri="{FF2B5EF4-FFF2-40B4-BE49-F238E27FC236}">
                <a16:creationId xmlns:a16="http://schemas.microsoft.com/office/drawing/2014/main" id="{FC333A07-1E36-9050-49AE-570F97269902}"/>
              </a:ext>
            </a:extLst>
          </p:cNvPr>
          <p:cNvSpPr>
            <a:spLocks noGrp="1"/>
          </p:cNvSpPr>
          <p:nvPr>
            <p:ph type="sldNum" sz="quarter" idx="12"/>
          </p:nvPr>
        </p:nvSpPr>
        <p:spPr/>
        <p:txBody>
          <a:bodyPr rtlCol="0"/>
          <a:lstStyle/>
          <a:p>
            <a:pPr rtl="0"/>
            <a:fld id="{DBA1B0FB-D917-4C8C-928F-313BD683BF39}" type="slidenum">
              <a:rPr lang="en-GB" smtClean="0"/>
              <a:t>5</a:t>
            </a:fld>
            <a:endParaRPr lang="en-GB"/>
          </a:p>
        </p:txBody>
      </p:sp>
    </p:spTree>
    <p:extLst>
      <p:ext uri="{BB962C8B-B14F-4D97-AF65-F5344CB8AC3E}">
        <p14:creationId xmlns:p14="http://schemas.microsoft.com/office/powerpoint/2010/main" val="986497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0B3CF8F2-10AD-CDA1-9C57-44E5453B9E8B}"/>
            </a:ext>
          </a:extLst>
        </p:cNvPr>
        <p:cNvGrpSpPr/>
        <p:nvPr/>
      </p:nvGrpSpPr>
      <p:grpSpPr>
        <a:xfrm>
          <a:off x="0" y="0"/>
          <a:ext cx="0" cy="0"/>
          <a:chOff x="0" y="0"/>
          <a:chExt cx="0" cy="0"/>
        </a:xfrm>
      </p:grpSpPr>
      <p:sp>
        <p:nvSpPr>
          <p:cNvPr id="34" name="Freeform: Shape 33">
            <a:extLst>
              <a:ext uri="{FF2B5EF4-FFF2-40B4-BE49-F238E27FC236}">
                <a16:creationId xmlns:a16="http://schemas.microsoft.com/office/drawing/2014/main" id="{BC00A77F-46D5-3C92-A9DA-46E63131E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12445" y="481888"/>
            <a:ext cx="1080000" cy="1262947"/>
          </a:xfrm>
          <a:custGeom>
            <a:avLst/>
            <a:gdLst/>
            <a:ahLst/>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36" name="Oval 35">
            <a:extLst>
              <a:ext uri="{FF2B5EF4-FFF2-40B4-BE49-F238E27FC236}">
                <a16:creationId xmlns:a16="http://schemas.microsoft.com/office/drawing/2014/main" id="{2C5B736D-C71B-405C-D2BA-3409612CD5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38" name="Oval 37">
            <a:extLst>
              <a:ext uri="{FF2B5EF4-FFF2-40B4-BE49-F238E27FC236}">
                <a16:creationId xmlns:a16="http://schemas.microsoft.com/office/drawing/2014/main" id="{241F4217-C4C2-E938-ECEA-78DE96774E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nvGrpSpPr>
          <p:cNvPr id="40" name="Group 39">
            <a:extLst>
              <a:ext uri="{FF2B5EF4-FFF2-40B4-BE49-F238E27FC236}">
                <a16:creationId xmlns:a16="http://schemas.microsoft.com/office/drawing/2014/main" id="{465EC5EF-C817-0EFB-26AA-180971201F9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952" y="4524379"/>
            <a:ext cx="1980001" cy="1363916"/>
            <a:chOff x="4879602" y="3781429"/>
            <a:chExt cx="1980001" cy="1363916"/>
          </a:xfrm>
        </p:grpSpPr>
        <p:sp>
          <p:nvSpPr>
            <p:cNvPr id="41" name="Freeform: Shape 40">
              <a:extLst>
                <a:ext uri="{FF2B5EF4-FFF2-40B4-BE49-F238E27FC236}">
                  <a16:creationId xmlns:a16="http://schemas.microsoft.com/office/drawing/2014/main" id="{BF62770E-4BBE-5335-06E8-4CAFDB841E3E}"/>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42" name="Freeform: Shape 41">
              <a:extLst>
                <a:ext uri="{FF2B5EF4-FFF2-40B4-BE49-F238E27FC236}">
                  <a16:creationId xmlns:a16="http://schemas.microsoft.com/office/drawing/2014/main" id="{0A9A6C3A-2832-00DA-D081-20FBCE4564F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solidFill>
                  <a:schemeClr val="tx1"/>
                </a:solidFill>
              </a:endParaRPr>
            </a:p>
          </p:txBody>
        </p:sp>
        <p:sp>
          <p:nvSpPr>
            <p:cNvPr id="43" name="Oval 42">
              <a:extLst>
                <a:ext uri="{FF2B5EF4-FFF2-40B4-BE49-F238E27FC236}">
                  <a16:creationId xmlns:a16="http://schemas.microsoft.com/office/drawing/2014/main" id="{F45AACC9-C9B9-0665-F2D9-B6BFD05632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44" name="Oval 43">
              <a:extLst>
                <a:ext uri="{FF2B5EF4-FFF2-40B4-BE49-F238E27FC236}">
                  <a16:creationId xmlns:a16="http://schemas.microsoft.com/office/drawing/2014/main" id="{25BC4DDF-678E-7E66-08CF-136751BF4F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sp useBgFill="1">
        <p:nvSpPr>
          <p:cNvPr id="46" name="Rectangle 45">
            <a:extLst>
              <a:ext uri="{FF2B5EF4-FFF2-40B4-BE49-F238E27FC236}">
                <a16:creationId xmlns:a16="http://schemas.microsoft.com/office/drawing/2014/main" id="{CD9C1790-91D3-F5E0-239D-48354EF99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pic>
        <p:nvPicPr>
          <p:cNvPr id="8" name="Picture Placeholder 7" descr="Data Points Digital background">
            <a:extLst>
              <a:ext uri="{FF2B5EF4-FFF2-40B4-BE49-F238E27FC236}">
                <a16:creationId xmlns:a16="http://schemas.microsoft.com/office/drawing/2014/main" id="{7A581B7E-54F5-DAAC-E56D-7BE397D68D85}"/>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a:stretch>
            <a:fillRect/>
          </a:stretch>
        </p:blipFill>
        <p:spPr/>
      </p:pic>
      <p:sp>
        <p:nvSpPr>
          <p:cNvPr id="48" name="Rectangle 47">
            <a:extLst>
              <a:ext uri="{FF2B5EF4-FFF2-40B4-BE49-F238E27FC236}">
                <a16:creationId xmlns:a16="http://schemas.microsoft.com/office/drawing/2014/main" id="{054E5461-2F5A-BA40-B400-824BC96A2D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73729"/>
            <a:ext cx="12192000" cy="1084271"/>
          </a:xfrm>
          <a:prstGeom prst="rect">
            <a:avLst/>
          </a:prstGeom>
          <a:gradFill flip="none" rotWithShape="1">
            <a:gsLst>
              <a:gs pos="90000">
                <a:schemeClr val="bg2">
                  <a:alpha val="60000"/>
                </a:schemeClr>
              </a:gs>
              <a:gs pos="28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50" name="Rectangle 49">
            <a:extLst>
              <a:ext uri="{FF2B5EF4-FFF2-40B4-BE49-F238E27FC236}">
                <a16:creationId xmlns:a16="http://schemas.microsoft.com/office/drawing/2014/main" id="{AD028C94-0290-3EEF-D15C-FCBF29DC20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3"/>
            <a:ext cx="9000000" cy="6857998"/>
          </a:xfrm>
          <a:prstGeom prst="rect">
            <a:avLst/>
          </a:prstGeom>
          <a:gradFill flip="none" rotWithShape="1">
            <a:gsLst>
              <a:gs pos="50000">
                <a:schemeClr val="bg2">
                  <a:alpha val="60000"/>
                </a:schemeClr>
              </a:gs>
              <a:gs pos="0">
                <a:schemeClr val="bg2">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15" name="Title 14">
            <a:extLst>
              <a:ext uri="{FF2B5EF4-FFF2-40B4-BE49-F238E27FC236}">
                <a16:creationId xmlns:a16="http://schemas.microsoft.com/office/drawing/2014/main" id="{43DBC4B4-06C1-A961-05AB-4E5158B5C8C4}"/>
              </a:ext>
            </a:extLst>
          </p:cNvPr>
          <p:cNvSpPr>
            <a:spLocks noGrp="1"/>
          </p:cNvSpPr>
          <p:nvPr>
            <p:ph type="ctrTitle"/>
          </p:nvPr>
        </p:nvSpPr>
        <p:spPr>
          <a:xfrm>
            <a:off x="550863" y="549274"/>
            <a:ext cx="10284151" cy="6308722"/>
          </a:xfrm>
        </p:spPr>
        <p:txBody>
          <a:bodyPr vert="horz" wrap="square" lIns="0" tIns="0" rIns="0" bIns="0" rtlCol="0" anchor="b" anchorCtr="0">
            <a:normAutofit fontScale="90000"/>
          </a:bodyPr>
          <a:lstStyle/>
          <a:p>
            <a:r>
              <a:rPr lang="en-GB" sz="1800" kern="1200" dirty="0">
                <a:solidFill>
                  <a:schemeClr val="tx1"/>
                </a:solidFill>
                <a:latin typeface="+mj-lt"/>
                <a:ea typeface="+mj-ea"/>
                <a:cs typeface="+mj-cs"/>
              </a:rPr>
              <a:t>HGIOS questions</a:t>
            </a:r>
            <a:br>
              <a:rPr lang="en-GB" sz="1800" kern="1200" dirty="0">
                <a:solidFill>
                  <a:schemeClr val="tx1"/>
                </a:solidFill>
                <a:latin typeface="+mj-lt"/>
                <a:ea typeface="+mj-ea"/>
                <a:cs typeface="+mj-cs"/>
              </a:rPr>
            </a:br>
            <a:r>
              <a:rPr lang="en-GB" sz="1800" b="1" dirty="0"/>
              <a:t>Planning and assessment</a:t>
            </a:r>
            <a:br>
              <a:rPr lang="en-GB" sz="1800" dirty="0"/>
            </a:br>
            <a:r>
              <a:rPr lang="en-GB" sz="1800" dirty="0"/>
              <a:t>How well do we currently embed questioning as an assessment approach into our planning?</a:t>
            </a:r>
            <a:br>
              <a:rPr lang="en-GB" sz="1800" dirty="0"/>
            </a:br>
            <a:r>
              <a:rPr lang="en-GB" sz="1800" dirty="0"/>
              <a:t>In what ways can we build some of the ideas from effective questioning into our planning?</a:t>
            </a:r>
            <a:br>
              <a:rPr lang="en-GB" sz="1800" dirty="0"/>
            </a:br>
            <a:r>
              <a:rPr lang="en-GB" sz="1800" dirty="0"/>
              <a:t>How can we ensure that questions are utilised effectively throughout lessons for assessment?</a:t>
            </a:r>
            <a:br>
              <a:rPr lang="en-GB" sz="1800" dirty="0"/>
            </a:br>
            <a:r>
              <a:rPr lang="en-GB" sz="1800" dirty="0"/>
              <a:t>To what extent do we use questioning to check understanding and identify where pupils need to move on? </a:t>
            </a:r>
            <a:br>
              <a:rPr lang="en-GB" dirty="0"/>
            </a:br>
            <a:br>
              <a:rPr lang="en-GB" dirty="0"/>
            </a:br>
            <a:br>
              <a:rPr lang="en-GB" dirty="0"/>
            </a:br>
            <a:br>
              <a:rPr lang="en-GB" dirty="0"/>
            </a:br>
            <a:r>
              <a:rPr lang="en-GB" dirty="0"/>
              <a:t>																</a:t>
            </a:r>
            <a:br>
              <a:rPr lang="en-GB" dirty="0"/>
            </a:br>
            <a:br>
              <a:rPr lang="en-GB" dirty="0"/>
            </a:br>
            <a:br>
              <a:rPr lang="en-GB" dirty="0"/>
            </a:br>
            <a:br>
              <a:rPr lang="en-GB" dirty="0"/>
            </a:br>
            <a:br>
              <a:rPr lang="en-GB" dirty="0"/>
            </a:br>
            <a:br>
              <a:rPr lang="en-GB" dirty="0"/>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3100" dirty="0"/>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endParaRPr lang="en-GB" sz="3100" kern="1200" dirty="0">
              <a:solidFill>
                <a:schemeClr val="tx1"/>
              </a:solidFill>
              <a:latin typeface="+mj-lt"/>
              <a:ea typeface="+mj-ea"/>
              <a:cs typeface="+mj-cs"/>
            </a:endParaRPr>
          </a:p>
        </p:txBody>
      </p:sp>
      <p:sp>
        <p:nvSpPr>
          <p:cNvPr id="16" name="Subtitle 15">
            <a:extLst>
              <a:ext uri="{FF2B5EF4-FFF2-40B4-BE49-F238E27FC236}">
                <a16:creationId xmlns:a16="http://schemas.microsoft.com/office/drawing/2014/main" id="{0B356201-B86C-0204-1F93-1381EACDDD34}"/>
              </a:ext>
            </a:extLst>
          </p:cNvPr>
          <p:cNvSpPr>
            <a:spLocks noGrp="1"/>
          </p:cNvSpPr>
          <p:nvPr>
            <p:ph type="subTitle" idx="1"/>
          </p:nvPr>
        </p:nvSpPr>
        <p:spPr>
          <a:xfrm>
            <a:off x="550863" y="1096216"/>
            <a:ext cx="10835014" cy="5410991"/>
          </a:xfrm>
        </p:spPr>
        <p:txBody>
          <a:bodyPr vert="horz" wrap="square" lIns="0" tIns="0" rIns="0" bIns="0" rtlCol="0">
            <a:normAutofit/>
          </a:bodyPr>
          <a:lstStyle/>
          <a:p>
            <a:r>
              <a:rPr lang="en-GB" sz="2800" b="1" dirty="0">
                <a:solidFill>
                  <a:schemeClr val="tx1">
                    <a:lumMod val="95000"/>
                  </a:schemeClr>
                </a:solidFill>
                <a:latin typeface="+mj-lt"/>
              </a:rPr>
              <a:t>Inclusivity and equity</a:t>
            </a:r>
            <a:endParaRPr lang="en-GB" sz="2800" dirty="0">
              <a:solidFill>
                <a:schemeClr val="tx1">
                  <a:lumMod val="95000"/>
                </a:schemeClr>
              </a:solidFill>
              <a:latin typeface="+mj-lt"/>
            </a:endParaRPr>
          </a:p>
          <a:p>
            <a:pPr lvl="0"/>
            <a:r>
              <a:rPr lang="en-GB" sz="2800" dirty="0">
                <a:solidFill>
                  <a:schemeClr val="tx1">
                    <a:lumMod val="95000"/>
                  </a:schemeClr>
                </a:solidFill>
              </a:rPr>
              <a:t>How can we ensure that all learners benefit from the questions we ask?</a:t>
            </a:r>
          </a:p>
          <a:p>
            <a:pPr lvl="0"/>
            <a:r>
              <a:rPr lang="en-GB" sz="2800" dirty="0">
                <a:solidFill>
                  <a:schemeClr val="tx1">
                    <a:lumMod val="95000"/>
                  </a:schemeClr>
                </a:solidFill>
              </a:rPr>
              <a:t>To what extent do our questioning strategies ensure all learners, regardless of their English proficiency level, can participate?</a:t>
            </a:r>
          </a:p>
          <a:p>
            <a:pPr lvl="0"/>
            <a:r>
              <a:rPr lang="en-GB" sz="2800" dirty="0">
                <a:solidFill>
                  <a:schemeClr val="tx1">
                    <a:lumMod val="95000"/>
                  </a:schemeClr>
                </a:solidFill>
              </a:rPr>
              <a:t>How are we using questioning to involve learners in shaping their own learning and the future development of the school? </a:t>
            </a:r>
          </a:p>
          <a:p>
            <a:pPr marL="0" indent="0" rtl="0">
              <a:lnSpc>
                <a:spcPct val="100000"/>
              </a:lnSpc>
              <a:buNone/>
            </a:pPr>
            <a:endParaRPr lang="en-GB" dirty="0"/>
          </a:p>
          <a:p>
            <a:pPr marL="0" indent="0" rtl="0">
              <a:lnSpc>
                <a:spcPct val="100000"/>
              </a:lnSpc>
              <a:buNone/>
            </a:pPr>
            <a:endParaRPr lang="en-GB" sz="3500" kern="1200" dirty="0">
              <a:latin typeface="+mn-lt"/>
              <a:ea typeface="+mn-ea"/>
              <a:cs typeface="+mn-cs"/>
            </a:endParaRPr>
          </a:p>
        </p:txBody>
      </p:sp>
      <p:sp>
        <p:nvSpPr>
          <p:cNvPr id="2" name="Date Placeholder 1">
            <a:extLst>
              <a:ext uri="{FF2B5EF4-FFF2-40B4-BE49-F238E27FC236}">
                <a16:creationId xmlns:a16="http://schemas.microsoft.com/office/drawing/2014/main" id="{B754B46D-F498-0642-C878-953B0DBD4C1F}"/>
              </a:ext>
            </a:extLst>
          </p:cNvPr>
          <p:cNvSpPr>
            <a:spLocks noGrp="1"/>
          </p:cNvSpPr>
          <p:nvPr>
            <p:ph type="dt" sz="half" idx="10"/>
          </p:nvPr>
        </p:nvSpPr>
        <p:spPr/>
        <p:txBody>
          <a:bodyPr rtlCol="0"/>
          <a:lstStyle/>
          <a:p>
            <a:pPr rtl="0"/>
            <a:r>
              <a:rPr lang="en-US"/>
              <a:t>Friday 14th Nov 2025</a:t>
            </a:r>
            <a:endParaRPr lang="en-GB"/>
          </a:p>
        </p:txBody>
      </p:sp>
      <p:sp>
        <p:nvSpPr>
          <p:cNvPr id="3" name="Footer Placeholder 2">
            <a:extLst>
              <a:ext uri="{FF2B5EF4-FFF2-40B4-BE49-F238E27FC236}">
                <a16:creationId xmlns:a16="http://schemas.microsoft.com/office/drawing/2014/main" id="{43FC25A3-3824-EFBB-1BB1-DA3941DFAF19}"/>
              </a:ext>
            </a:extLst>
          </p:cNvPr>
          <p:cNvSpPr>
            <a:spLocks noGrp="1"/>
          </p:cNvSpPr>
          <p:nvPr>
            <p:ph type="ftr" sz="quarter" idx="11"/>
          </p:nvPr>
        </p:nvSpPr>
        <p:spPr/>
        <p:txBody>
          <a:bodyPr rtlCol="0"/>
          <a:lstStyle/>
          <a:p>
            <a:pPr rtl="0"/>
            <a:r>
              <a:rPr lang="en-GB"/>
              <a:t>Effective Questioning</a:t>
            </a:r>
          </a:p>
        </p:txBody>
      </p:sp>
      <p:sp>
        <p:nvSpPr>
          <p:cNvPr id="4" name="Slide Number Placeholder 3">
            <a:extLst>
              <a:ext uri="{FF2B5EF4-FFF2-40B4-BE49-F238E27FC236}">
                <a16:creationId xmlns:a16="http://schemas.microsoft.com/office/drawing/2014/main" id="{B1E490F9-BC70-ABB0-423B-3C8F169AE3BC}"/>
              </a:ext>
            </a:extLst>
          </p:cNvPr>
          <p:cNvSpPr>
            <a:spLocks noGrp="1"/>
          </p:cNvSpPr>
          <p:nvPr>
            <p:ph type="sldNum" sz="quarter" idx="12"/>
          </p:nvPr>
        </p:nvSpPr>
        <p:spPr/>
        <p:txBody>
          <a:bodyPr rtlCol="0"/>
          <a:lstStyle/>
          <a:p>
            <a:pPr rtl="0"/>
            <a:fld id="{DBA1B0FB-D917-4C8C-928F-313BD683BF39}" type="slidenum">
              <a:rPr lang="en-GB" smtClean="0"/>
              <a:t>6</a:t>
            </a:fld>
            <a:endParaRPr lang="en-GB"/>
          </a:p>
        </p:txBody>
      </p:sp>
    </p:spTree>
    <p:extLst>
      <p:ext uri="{BB962C8B-B14F-4D97-AF65-F5344CB8AC3E}">
        <p14:creationId xmlns:p14="http://schemas.microsoft.com/office/powerpoint/2010/main" val="2774545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32FB46D2-08F5-9B5B-ECBA-32DD709FE6CB}"/>
            </a:ext>
          </a:extLst>
        </p:cNvPr>
        <p:cNvGrpSpPr/>
        <p:nvPr/>
      </p:nvGrpSpPr>
      <p:grpSpPr>
        <a:xfrm>
          <a:off x="0" y="0"/>
          <a:ext cx="0" cy="0"/>
          <a:chOff x="0" y="0"/>
          <a:chExt cx="0" cy="0"/>
        </a:xfrm>
      </p:grpSpPr>
      <p:sp>
        <p:nvSpPr>
          <p:cNvPr id="34" name="Freeform: Shape 33">
            <a:extLst>
              <a:ext uri="{FF2B5EF4-FFF2-40B4-BE49-F238E27FC236}">
                <a16:creationId xmlns:a16="http://schemas.microsoft.com/office/drawing/2014/main" id="{3E4C6BE5-4B9C-30BD-B41F-59E3F169D7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12445" y="481888"/>
            <a:ext cx="1080000" cy="1262947"/>
          </a:xfrm>
          <a:custGeom>
            <a:avLst/>
            <a:gdLst/>
            <a:ahLst/>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36" name="Oval 35">
            <a:extLst>
              <a:ext uri="{FF2B5EF4-FFF2-40B4-BE49-F238E27FC236}">
                <a16:creationId xmlns:a16="http://schemas.microsoft.com/office/drawing/2014/main" id="{0FE47DE3-4CB1-CD03-DD5E-D63C85AEA4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38" name="Oval 37">
            <a:extLst>
              <a:ext uri="{FF2B5EF4-FFF2-40B4-BE49-F238E27FC236}">
                <a16:creationId xmlns:a16="http://schemas.microsoft.com/office/drawing/2014/main" id="{D52BCD82-8B0B-7216-0BDA-05937E96E1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nvGrpSpPr>
          <p:cNvPr id="40" name="Group 39">
            <a:extLst>
              <a:ext uri="{FF2B5EF4-FFF2-40B4-BE49-F238E27FC236}">
                <a16:creationId xmlns:a16="http://schemas.microsoft.com/office/drawing/2014/main" id="{F42D1D16-C6E0-3E11-BA41-ECFCDB4A40A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952" y="4524379"/>
            <a:ext cx="1980001" cy="1363916"/>
            <a:chOff x="4879602" y="3781429"/>
            <a:chExt cx="1980001" cy="1363916"/>
          </a:xfrm>
        </p:grpSpPr>
        <p:sp>
          <p:nvSpPr>
            <p:cNvPr id="41" name="Freeform: Shape 40">
              <a:extLst>
                <a:ext uri="{FF2B5EF4-FFF2-40B4-BE49-F238E27FC236}">
                  <a16:creationId xmlns:a16="http://schemas.microsoft.com/office/drawing/2014/main" id="{AB2B3AC7-E0E3-0423-5A0C-7D7BDE134E0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42" name="Freeform: Shape 41">
              <a:extLst>
                <a:ext uri="{FF2B5EF4-FFF2-40B4-BE49-F238E27FC236}">
                  <a16:creationId xmlns:a16="http://schemas.microsoft.com/office/drawing/2014/main" id="{14491FF3-6CFD-921F-1F4C-2586EBF92400}"/>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solidFill>
                  <a:schemeClr val="tx1"/>
                </a:solidFill>
              </a:endParaRPr>
            </a:p>
          </p:txBody>
        </p:sp>
        <p:sp>
          <p:nvSpPr>
            <p:cNvPr id="43" name="Oval 42">
              <a:extLst>
                <a:ext uri="{FF2B5EF4-FFF2-40B4-BE49-F238E27FC236}">
                  <a16:creationId xmlns:a16="http://schemas.microsoft.com/office/drawing/2014/main" id="{26C35FC6-537C-5767-A094-0790664E8D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44" name="Oval 43">
              <a:extLst>
                <a:ext uri="{FF2B5EF4-FFF2-40B4-BE49-F238E27FC236}">
                  <a16:creationId xmlns:a16="http://schemas.microsoft.com/office/drawing/2014/main" id="{3A055D5C-D463-6F96-91F5-C648E60C56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sp useBgFill="1">
        <p:nvSpPr>
          <p:cNvPr id="46" name="Rectangle 45">
            <a:extLst>
              <a:ext uri="{FF2B5EF4-FFF2-40B4-BE49-F238E27FC236}">
                <a16:creationId xmlns:a16="http://schemas.microsoft.com/office/drawing/2014/main" id="{6FA899A8-9861-0460-1803-F896AAC38A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pic>
        <p:nvPicPr>
          <p:cNvPr id="8" name="Picture Placeholder 7" descr="Data Points Digital background">
            <a:extLst>
              <a:ext uri="{FF2B5EF4-FFF2-40B4-BE49-F238E27FC236}">
                <a16:creationId xmlns:a16="http://schemas.microsoft.com/office/drawing/2014/main" id="{CB0B3202-FD16-03FE-8D6C-9294D1123FAA}"/>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a:stretch>
            <a:fillRect/>
          </a:stretch>
        </p:blipFill>
        <p:spPr/>
      </p:pic>
      <p:sp>
        <p:nvSpPr>
          <p:cNvPr id="48" name="Rectangle 47">
            <a:extLst>
              <a:ext uri="{FF2B5EF4-FFF2-40B4-BE49-F238E27FC236}">
                <a16:creationId xmlns:a16="http://schemas.microsoft.com/office/drawing/2014/main" id="{A8BA3088-129B-5DED-4E80-B7F196F39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73729"/>
            <a:ext cx="12192000" cy="1084271"/>
          </a:xfrm>
          <a:prstGeom prst="rect">
            <a:avLst/>
          </a:prstGeom>
          <a:gradFill flip="none" rotWithShape="1">
            <a:gsLst>
              <a:gs pos="90000">
                <a:schemeClr val="bg2">
                  <a:alpha val="60000"/>
                </a:schemeClr>
              </a:gs>
              <a:gs pos="28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50" name="Rectangle 49">
            <a:extLst>
              <a:ext uri="{FF2B5EF4-FFF2-40B4-BE49-F238E27FC236}">
                <a16:creationId xmlns:a16="http://schemas.microsoft.com/office/drawing/2014/main" id="{E2B8F4B6-4FF5-2468-45A6-72EEBD639D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3"/>
            <a:ext cx="9000000" cy="6857998"/>
          </a:xfrm>
          <a:prstGeom prst="rect">
            <a:avLst/>
          </a:prstGeom>
          <a:gradFill flip="none" rotWithShape="1">
            <a:gsLst>
              <a:gs pos="50000">
                <a:schemeClr val="bg2">
                  <a:alpha val="60000"/>
                </a:schemeClr>
              </a:gs>
              <a:gs pos="0">
                <a:schemeClr val="bg2">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15" name="Title 14">
            <a:extLst>
              <a:ext uri="{FF2B5EF4-FFF2-40B4-BE49-F238E27FC236}">
                <a16:creationId xmlns:a16="http://schemas.microsoft.com/office/drawing/2014/main" id="{16F9A1C8-6025-BF90-AFCC-6B6B0EC35B6F}"/>
              </a:ext>
            </a:extLst>
          </p:cNvPr>
          <p:cNvSpPr>
            <a:spLocks noGrp="1"/>
          </p:cNvSpPr>
          <p:nvPr>
            <p:ph type="ctrTitle"/>
          </p:nvPr>
        </p:nvSpPr>
        <p:spPr>
          <a:xfrm>
            <a:off x="550863" y="549274"/>
            <a:ext cx="10284151" cy="6308722"/>
          </a:xfrm>
        </p:spPr>
        <p:txBody>
          <a:bodyPr vert="horz" wrap="square" lIns="0" tIns="0" rIns="0" bIns="0" rtlCol="0" anchor="b" anchorCtr="0">
            <a:normAutofit fontScale="90000"/>
          </a:bodyPr>
          <a:lstStyle/>
          <a:p>
            <a:br>
              <a:rPr lang="en-GB" dirty="0"/>
            </a:br>
            <a:br>
              <a:rPr lang="en-GB" dirty="0"/>
            </a:br>
            <a:br>
              <a:rPr lang="en-GB" dirty="0"/>
            </a:br>
            <a:br>
              <a:rPr lang="en-GB" dirty="0"/>
            </a:br>
            <a:r>
              <a:rPr lang="en-GB" dirty="0"/>
              <a:t>																</a:t>
            </a:r>
            <a:br>
              <a:rPr lang="en-GB" dirty="0"/>
            </a:br>
            <a:br>
              <a:rPr lang="en-GB" dirty="0"/>
            </a:br>
            <a:br>
              <a:rPr lang="en-GB" dirty="0"/>
            </a:br>
            <a:br>
              <a:rPr lang="en-GB" dirty="0"/>
            </a:br>
            <a:br>
              <a:rPr lang="en-GB" dirty="0"/>
            </a:br>
            <a:br>
              <a:rPr lang="en-GB" dirty="0"/>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3100" dirty="0"/>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endParaRPr lang="en-GB" sz="3100" kern="1200" dirty="0">
              <a:solidFill>
                <a:schemeClr val="tx1"/>
              </a:solidFill>
              <a:latin typeface="+mj-lt"/>
              <a:ea typeface="+mj-ea"/>
              <a:cs typeface="+mj-cs"/>
            </a:endParaRPr>
          </a:p>
        </p:txBody>
      </p:sp>
      <p:sp>
        <p:nvSpPr>
          <p:cNvPr id="16" name="Subtitle 15">
            <a:extLst>
              <a:ext uri="{FF2B5EF4-FFF2-40B4-BE49-F238E27FC236}">
                <a16:creationId xmlns:a16="http://schemas.microsoft.com/office/drawing/2014/main" id="{5FC989BC-15D2-4446-A5BE-0079DAB264CD}"/>
              </a:ext>
            </a:extLst>
          </p:cNvPr>
          <p:cNvSpPr>
            <a:spLocks noGrp="1"/>
          </p:cNvSpPr>
          <p:nvPr>
            <p:ph type="subTitle" idx="1"/>
          </p:nvPr>
        </p:nvSpPr>
        <p:spPr>
          <a:xfrm>
            <a:off x="550863" y="285004"/>
            <a:ext cx="10835014" cy="6222203"/>
          </a:xfrm>
        </p:spPr>
        <p:txBody>
          <a:bodyPr vert="horz" wrap="square" lIns="0" tIns="0" rIns="0" bIns="0" rtlCol="0">
            <a:normAutofit/>
          </a:bodyPr>
          <a:lstStyle/>
          <a:p>
            <a:pPr marL="0" indent="0" rtl="0">
              <a:lnSpc>
                <a:spcPct val="100000"/>
              </a:lnSpc>
              <a:buNone/>
            </a:pPr>
            <a:endParaRPr lang="en-GB" sz="2800" dirty="0">
              <a:latin typeface="+mj-lt"/>
            </a:endParaRPr>
          </a:p>
          <a:p>
            <a:r>
              <a:rPr lang="en-GB" sz="2800" b="1" dirty="0">
                <a:solidFill>
                  <a:schemeClr val="tx1">
                    <a:lumMod val="95000"/>
                  </a:schemeClr>
                </a:solidFill>
                <a:latin typeface="+mj-lt"/>
              </a:rPr>
              <a:t>Practice and development</a:t>
            </a:r>
            <a:endParaRPr lang="en-GB" sz="2800" dirty="0">
              <a:solidFill>
                <a:schemeClr val="tx1">
                  <a:lumMod val="95000"/>
                </a:schemeClr>
              </a:solidFill>
              <a:latin typeface="+mj-lt"/>
            </a:endParaRPr>
          </a:p>
          <a:p>
            <a:pPr lvl="0"/>
            <a:r>
              <a:rPr lang="en-GB" sz="2800" dirty="0">
                <a:solidFill>
                  <a:schemeClr val="tx1">
                    <a:lumMod val="95000"/>
                  </a:schemeClr>
                </a:solidFill>
              </a:rPr>
              <a:t>What types of questions do pupils find enjoyable and challenging, and how can we incorporate these into our teaching?</a:t>
            </a:r>
          </a:p>
          <a:p>
            <a:pPr lvl="0"/>
            <a:r>
              <a:rPr lang="en-GB" sz="2800" dirty="0">
                <a:solidFill>
                  <a:schemeClr val="tx1">
                    <a:lumMod val="95000"/>
                  </a:schemeClr>
                </a:solidFill>
              </a:rPr>
              <a:t>How do we use evidence from questioning to inform our interventions and future learning?</a:t>
            </a:r>
          </a:p>
          <a:p>
            <a:pPr lvl="0"/>
            <a:r>
              <a:rPr lang="en-GB" sz="2800" dirty="0">
                <a:solidFill>
                  <a:schemeClr val="tx1">
                    <a:lumMod val="95000"/>
                  </a:schemeClr>
                </a:solidFill>
              </a:rPr>
              <a:t>To what extent are staff skilled in using a wide range of questioning techniques to promote curiosity and independence? </a:t>
            </a:r>
          </a:p>
          <a:p>
            <a:pPr marL="0" indent="0" rtl="0">
              <a:lnSpc>
                <a:spcPct val="100000"/>
              </a:lnSpc>
              <a:buNone/>
            </a:pPr>
            <a:endParaRPr lang="en-GB" sz="3500" kern="1200" dirty="0">
              <a:latin typeface="+mn-lt"/>
              <a:ea typeface="+mn-ea"/>
              <a:cs typeface="+mn-cs"/>
            </a:endParaRPr>
          </a:p>
        </p:txBody>
      </p:sp>
      <p:sp>
        <p:nvSpPr>
          <p:cNvPr id="2" name="Date Placeholder 1">
            <a:extLst>
              <a:ext uri="{FF2B5EF4-FFF2-40B4-BE49-F238E27FC236}">
                <a16:creationId xmlns:a16="http://schemas.microsoft.com/office/drawing/2014/main" id="{B5357052-B216-5308-1A99-F5C71FF45856}"/>
              </a:ext>
            </a:extLst>
          </p:cNvPr>
          <p:cNvSpPr>
            <a:spLocks noGrp="1"/>
          </p:cNvSpPr>
          <p:nvPr>
            <p:ph type="dt" sz="half" idx="10"/>
          </p:nvPr>
        </p:nvSpPr>
        <p:spPr/>
        <p:txBody>
          <a:bodyPr rtlCol="0"/>
          <a:lstStyle/>
          <a:p>
            <a:pPr rtl="0"/>
            <a:r>
              <a:rPr lang="en-US"/>
              <a:t>Friday 14th Nov 2025</a:t>
            </a:r>
            <a:endParaRPr lang="en-GB"/>
          </a:p>
        </p:txBody>
      </p:sp>
      <p:sp>
        <p:nvSpPr>
          <p:cNvPr id="3" name="Footer Placeholder 2">
            <a:extLst>
              <a:ext uri="{FF2B5EF4-FFF2-40B4-BE49-F238E27FC236}">
                <a16:creationId xmlns:a16="http://schemas.microsoft.com/office/drawing/2014/main" id="{49EE8F3D-EFA0-10E5-9F55-957D125055A7}"/>
              </a:ext>
            </a:extLst>
          </p:cNvPr>
          <p:cNvSpPr>
            <a:spLocks noGrp="1"/>
          </p:cNvSpPr>
          <p:nvPr>
            <p:ph type="ftr" sz="quarter" idx="11"/>
          </p:nvPr>
        </p:nvSpPr>
        <p:spPr/>
        <p:txBody>
          <a:bodyPr rtlCol="0"/>
          <a:lstStyle/>
          <a:p>
            <a:pPr rtl="0"/>
            <a:r>
              <a:rPr lang="en-GB"/>
              <a:t>Effective Questioning</a:t>
            </a:r>
          </a:p>
        </p:txBody>
      </p:sp>
      <p:sp>
        <p:nvSpPr>
          <p:cNvPr id="4" name="Slide Number Placeholder 3">
            <a:extLst>
              <a:ext uri="{FF2B5EF4-FFF2-40B4-BE49-F238E27FC236}">
                <a16:creationId xmlns:a16="http://schemas.microsoft.com/office/drawing/2014/main" id="{A527642D-80B2-08AB-0212-A102B4C2B6E3}"/>
              </a:ext>
            </a:extLst>
          </p:cNvPr>
          <p:cNvSpPr>
            <a:spLocks noGrp="1"/>
          </p:cNvSpPr>
          <p:nvPr>
            <p:ph type="sldNum" sz="quarter" idx="12"/>
          </p:nvPr>
        </p:nvSpPr>
        <p:spPr/>
        <p:txBody>
          <a:bodyPr rtlCol="0"/>
          <a:lstStyle/>
          <a:p>
            <a:pPr rtl="0"/>
            <a:fld id="{DBA1B0FB-D917-4C8C-928F-313BD683BF39}" type="slidenum">
              <a:rPr lang="en-GB" smtClean="0"/>
              <a:t>7</a:t>
            </a:fld>
            <a:endParaRPr lang="en-GB"/>
          </a:p>
        </p:txBody>
      </p:sp>
    </p:spTree>
    <p:extLst>
      <p:ext uri="{BB962C8B-B14F-4D97-AF65-F5344CB8AC3E}">
        <p14:creationId xmlns:p14="http://schemas.microsoft.com/office/powerpoint/2010/main" val="1693083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0324E6A2-C1DC-72D5-8341-710194FD9E6D}"/>
            </a:ext>
          </a:extLst>
        </p:cNvPr>
        <p:cNvGrpSpPr/>
        <p:nvPr/>
      </p:nvGrpSpPr>
      <p:grpSpPr>
        <a:xfrm>
          <a:off x="0" y="0"/>
          <a:ext cx="0" cy="0"/>
          <a:chOff x="0" y="0"/>
          <a:chExt cx="0" cy="0"/>
        </a:xfrm>
      </p:grpSpPr>
      <p:sp>
        <p:nvSpPr>
          <p:cNvPr id="34" name="Freeform: Shape 33">
            <a:extLst>
              <a:ext uri="{FF2B5EF4-FFF2-40B4-BE49-F238E27FC236}">
                <a16:creationId xmlns:a16="http://schemas.microsoft.com/office/drawing/2014/main" id="{74B0FF1C-D93E-BB64-C161-7CBB5593E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12445" y="481888"/>
            <a:ext cx="1080000" cy="1262947"/>
          </a:xfrm>
          <a:custGeom>
            <a:avLst/>
            <a:gdLst/>
            <a:ahLst/>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36" name="Oval 35">
            <a:extLst>
              <a:ext uri="{FF2B5EF4-FFF2-40B4-BE49-F238E27FC236}">
                <a16:creationId xmlns:a16="http://schemas.microsoft.com/office/drawing/2014/main" id="{C0D097F4-EC51-63B8-C316-D8463E998C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38" name="Oval 37">
            <a:extLst>
              <a:ext uri="{FF2B5EF4-FFF2-40B4-BE49-F238E27FC236}">
                <a16:creationId xmlns:a16="http://schemas.microsoft.com/office/drawing/2014/main" id="{E6BD103A-D305-382A-C47C-62B57925F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nvGrpSpPr>
          <p:cNvPr id="40" name="Group 39">
            <a:extLst>
              <a:ext uri="{FF2B5EF4-FFF2-40B4-BE49-F238E27FC236}">
                <a16:creationId xmlns:a16="http://schemas.microsoft.com/office/drawing/2014/main" id="{509A86E6-652F-E751-369A-B9FE7D68762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952" y="4524379"/>
            <a:ext cx="1980001" cy="1363916"/>
            <a:chOff x="4879602" y="3781429"/>
            <a:chExt cx="1980001" cy="1363916"/>
          </a:xfrm>
        </p:grpSpPr>
        <p:sp>
          <p:nvSpPr>
            <p:cNvPr id="41" name="Freeform: Shape 40">
              <a:extLst>
                <a:ext uri="{FF2B5EF4-FFF2-40B4-BE49-F238E27FC236}">
                  <a16:creationId xmlns:a16="http://schemas.microsoft.com/office/drawing/2014/main" id="{7D535F4C-4136-2AF1-CE8E-65F524F5FE06}"/>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42" name="Freeform: Shape 41">
              <a:extLst>
                <a:ext uri="{FF2B5EF4-FFF2-40B4-BE49-F238E27FC236}">
                  <a16:creationId xmlns:a16="http://schemas.microsoft.com/office/drawing/2014/main" id="{8BA367EA-0CCB-EC14-CC93-025743388244}"/>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solidFill>
                  <a:schemeClr val="tx1"/>
                </a:solidFill>
              </a:endParaRPr>
            </a:p>
          </p:txBody>
        </p:sp>
        <p:sp>
          <p:nvSpPr>
            <p:cNvPr id="43" name="Oval 42">
              <a:extLst>
                <a:ext uri="{FF2B5EF4-FFF2-40B4-BE49-F238E27FC236}">
                  <a16:creationId xmlns:a16="http://schemas.microsoft.com/office/drawing/2014/main" id="{0E7F6382-0B49-F136-C6D1-1499C7B8B7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44" name="Oval 43">
              <a:extLst>
                <a:ext uri="{FF2B5EF4-FFF2-40B4-BE49-F238E27FC236}">
                  <a16:creationId xmlns:a16="http://schemas.microsoft.com/office/drawing/2014/main" id="{ADA6C71E-526A-230B-A808-B39B0948C5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sp useBgFill="1">
        <p:nvSpPr>
          <p:cNvPr id="46" name="Rectangle 45">
            <a:extLst>
              <a:ext uri="{FF2B5EF4-FFF2-40B4-BE49-F238E27FC236}">
                <a16:creationId xmlns:a16="http://schemas.microsoft.com/office/drawing/2014/main" id="{597B4676-4F7B-1D03-F304-11C44E13A2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pic>
        <p:nvPicPr>
          <p:cNvPr id="8" name="Picture Placeholder 7" descr="Data Points Digital background">
            <a:extLst>
              <a:ext uri="{FF2B5EF4-FFF2-40B4-BE49-F238E27FC236}">
                <a16:creationId xmlns:a16="http://schemas.microsoft.com/office/drawing/2014/main" id="{E8AFC173-F2E2-817B-3F41-23E2EC784536}"/>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a:stretch>
            <a:fillRect/>
          </a:stretch>
        </p:blipFill>
        <p:spPr/>
      </p:pic>
      <p:sp>
        <p:nvSpPr>
          <p:cNvPr id="48" name="Rectangle 47">
            <a:extLst>
              <a:ext uri="{FF2B5EF4-FFF2-40B4-BE49-F238E27FC236}">
                <a16:creationId xmlns:a16="http://schemas.microsoft.com/office/drawing/2014/main" id="{2E86D3AB-7A03-E0DA-B2E6-192EA775B5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73729"/>
            <a:ext cx="12192000" cy="1084271"/>
          </a:xfrm>
          <a:prstGeom prst="rect">
            <a:avLst/>
          </a:prstGeom>
          <a:gradFill flip="none" rotWithShape="1">
            <a:gsLst>
              <a:gs pos="90000">
                <a:schemeClr val="bg2">
                  <a:alpha val="60000"/>
                </a:schemeClr>
              </a:gs>
              <a:gs pos="28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50" name="Rectangle 49">
            <a:extLst>
              <a:ext uri="{FF2B5EF4-FFF2-40B4-BE49-F238E27FC236}">
                <a16:creationId xmlns:a16="http://schemas.microsoft.com/office/drawing/2014/main" id="{A4D7E510-350D-8023-284C-B1906D9300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3"/>
            <a:ext cx="9000000" cy="6857998"/>
          </a:xfrm>
          <a:prstGeom prst="rect">
            <a:avLst/>
          </a:prstGeom>
          <a:gradFill flip="none" rotWithShape="1">
            <a:gsLst>
              <a:gs pos="50000">
                <a:schemeClr val="bg2">
                  <a:alpha val="60000"/>
                </a:schemeClr>
              </a:gs>
              <a:gs pos="0">
                <a:schemeClr val="bg2">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15" name="Title 14">
            <a:extLst>
              <a:ext uri="{FF2B5EF4-FFF2-40B4-BE49-F238E27FC236}">
                <a16:creationId xmlns:a16="http://schemas.microsoft.com/office/drawing/2014/main" id="{B9810005-B26A-D772-15EE-BE68428F08EA}"/>
              </a:ext>
            </a:extLst>
          </p:cNvPr>
          <p:cNvSpPr>
            <a:spLocks noGrp="1"/>
          </p:cNvSpPr>
          <p:nvPr>
            <p:ph type="ctrTitle"/>
          </p:nvPr>
        </p:nvSpPr>
        <p:spPr>
          <a:xfrm>
            <a:off x="550863" y="549274"/>
            <a:ext cx="10284151" cy="6308722"/>
          </a:xfrm>
        </p:spPr>
        <p:txBody>
          <a:bodyPr vert="horz" wrap="square" lIns="0" tIns="0" rIns="0" bIns="0" rtlCol="0" anchor="b" anchorCtr="0">
            <a:normAutofit fontScale="90000"/>
          </a:bodyPr>
          <a:lstStyle/>
          <a:p>
            <a:r>
              <a:rPr lang="en-GB" sz="1800" kern="1200" dirty="0">
                <a:solidFill>
                  <a:schemeClr val="tx1"/>
                </a:solidFill>
                <a:latin typeface="+mj-lt"/>
                <a:ea typeface="+mj-ea"/>
                <a:cs typeface="+mj-cs"/>
              </a:rPr>
              <a:t>HGIOS questions</a:t>
            </a:r>
            <a:br>
              <a:rPr lang="en-GB" sz="1800" kern="1200" dirty="0">
                <a:solidFill>
                  <a:schemeClr val="tx1"/>
                </a:solidFill>
                <a:latin typeface="+mj-lt"/>
                <a:ea typeface="+mj-ea"/>
                <a:cs typeface="+mj-cs"/>
              </a:rPr>
            </a:br>
            <a:r>
              <a:rPr lang="en-GB" sz="1800" b="1" dirty="0"/>
              <a:t>Planning and assessment</a:t>
            </a:r>
            <a:br>
              <a:rPr lang="en-GB" sz="1800" dirty="0"/>
            </a:br>
            <a:r>
              <a:rPr lang="en-GB" sz="1800" dirty="0"/>
              <a:t>How well do we currently embed questioning as an assessment approach into our planning?</a:t>
            </a:r>
            <a:br>
              <a:rPr lang="en-GB" sz="1800" dirty="0"/>
            </a:br>
            <a:r>
              <a:rPr lang="en-GB" sz="1800" dirty="0"/>
              <a:t>In what ways can we build some of the ideas from effective questioning into our planning?</a:t>
            </a:r>
            <a:br>
              <a:rPr lang="en-GB" sz="1800" dirty="0"/>
            </a:br>
            <a:r>
              <a:rPr lang="en-GB" sz="1800" dirty="0"/>
              <a:t>How can we ensure that questions are utilised effectively throughout lessons for assessment?</a:t>
            </a:r>
            <a:br>
              <a:rPr lang="en-GB" sz="1800" dirty="0"/>
            </a:br>
            <a:r>
              <a:rPr lang="en-GB" sz="1800" dirty="0"/>
              <a:t>To what extent do we use questioning to check understanding and identify where pupils need to move on? </a:t>
            </a:r>
            <a:br>
              <a:rPr lang="en-GB" dirty="0"/>
            </a:br>
            <a:br>
              <a:rPr lang="en-GB" dirty="0"/>
            </a:br>
            <a:br>
              <a:rPr lang="en-GB" dirty="0"/>
            </a:br>
            <a:br>
              <a:rPr lang="en-GB" dirty="0"/>
            </a:br>
            <a:r>
              <a:rPr lang="en-GB" dirty="0"/>
              <a:t>																</a:t>
            </a:r>
            <a:br>
              <a:rPr lang="en-GB" dirty="0"/>
            </a:br>
            <a:br>
              <a:rPr lang="en-GB" dirty="0"/>
            </a:br>
            <a:br>
              <a:rPr lang="en-GB" dirty="0"/>
            </a:br>
            <a:br>
              <a:rPr lang="en-GB" dirty="0"/>
            </a:br>
            <a:br>
              <a:rPr lang="en-GB" dirty="0"/>
            </a:br>
            <a:br>
              <a:rPr lang="en-GB" dirty="0"/>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3100" dirty="0"/>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endParaRPr lang="en-GB" sz="3100" kern="1200" dirty="0">
              <a:solidFill>
                <a:schemeClr val="tx1"/>
              </a:solidFill>
              <a:latin typeface="+mj-lt"/>
              <a:ea typeface="+mj-ea"/>
              <a:cs typeface="+mj-cs"/>
            </a:endParaRPr>
          </a:p>
        </p:txBody>
      </p:sp>
      <p:sp>
        <p:nvSpPr>
          <p:cNvPr id="16" name="Subtitle 15">
            <a:extLst>
              <a:ext uri="{FF2B5EF4-FFF2-40B4-BE49-F238E27FC236}">
                <a16:creationId xmlns:a16="http://schemas.microsoft.com/office/drawing/2014/main" id="{FF7B5ED4-F466-EAB0-DFD8-D46A9783C9B4}"/>
              </a:ext>
            </a:extLst>
          </p:cNvPr>
          <p:cNvSpPr>
            <a:spLocks noGrp="1"/>
          </p:cNvSpPr>
          <p:nvPr>
            <p:ph type="subTitle" idx="1"/>
          </p:nvPr>
        </p:nvSpPr>
        <p:spPr>
          <a:xfrm>
            <a:off x="550863" y="285004"/>
            <a:ext cx="10835014" cy="6222203"/>
          </a:xfrm>
        </p:spPr>
        <p:txBody>
          <a:bodyPr vert="horz" wrap="square" lIns="0" tIns="0" rIns="0" bIns="0" rtlCol="0">
            <a:normAutofit/>
          </a:bodyPr>
          <a:lstStyle/>
          <a:p>
            <a:pPr marL="0" indent="0" rtl="0">
              <a:lnSpc>
                <a:spcPct val="100000"/>
              </a:lnSpc>
              <a:buNone/>
            </a:pPr>
            <a:endParaRPr lang="en-GB" sz="2800" dirty="0">
              <a:solidFill>
                <a:schemeClr val="tx1"/>
              </a:solidFill>
              <a:latin typeface="+mj-lt"/>
            </a:endParaRPr>
          </a:p>
          <a:p>
            <a:pPr marL="0" lvl="0" indent="0" eaLnBrk="0" fontAlgn="base" hangingPunct="0">
              <a:lnSpc>
                <a:spcPct val="100000"/>
              </a:lnSpc>
              <a:spcBef>
                <a:spcPct val="0"/>
              </a:spcBef>
              <a:spcAft>
                <a:spcPct val="0"/>
              </a:spcAft>
            </a:pPr>
            <a:endParaRPr lang="en-US" altLang="en-US" sz="2800" b="1" dirty="0">
              <a:solidFill>
                <a:schemeClr val="tx1"/>
              </a:solidFill>
              <a:latin typeface="Google Sans"/>
            </a:endParaRPr>
          </a:p>
          <a:p>
            <a:pPr marL="0" indent="0" algn="ctr" rtl="0">
              <a:lnSpc>
                <a:spcPct val="100000"/>
              </a:lnSpc>
              <a:buNone/>
            </a:pPr>
            <a:r>
              <a:rPr lang="en-GB" sz="3500" b="1" kern="1200" dirty="0">
                <a:solidFill>
                  <a:schemeClr val="tx1">
                    <a:lumMod val="95000"/>
                  </a:schemeClr>
                </a:solidFill>
                <a:latin typeface="+mj-lt"/>
                <a:ea typeface="+mn-ea"/>
                <a:cs typeface="+mn-cs"/>
              </a:rPr>
              <a:t>PPPB</a:t>
            </a:r>
          </a:p>
          <a:p>
            <a:pPr marL="0" indent="0" rtl="0">
              <a:lnSpc>
                <a:spcPct val="100000"/>
              </a:lnSpc>
              <a:buNone/>
            </a:pPr>
            <a:r>
              <a:rPr lang="en-GB" sz="3500" b="1" u="sng" dirty="0">
                <a:solidFill>
                  <a:schemeClr val="tx1">
                    <a:lumMod val="95000"/>
                  </a:schemeClr>
                </a:solidFill>
                <a:latin typeface="+mj-lt"/>
              </a:rPr>
              <a:t>Pose</a:t>
            </a:r>
            <a:r>
              <a:rPr lang="en-GB" sz="3500" b="1" dirty="0">
                <a:solidFill>
                  <a:schemeClr val="tx1">
                    <a:lumMod val="95000"/>
                  </a:schemeClr>
                </a:solidFill>
                <a:latin typeface="+mj-lt"/>
              </a:rPr>
              <a:t>-</a:t>
            </a:r>
            <a:r>
              <a:rPr lang="en-GB" sz="3500" b="1" dirty="0">
                <a:solidFill>
                  <a:schemeClr val="tx1">
                    <a:lumMod val="95000"/>
                  </a:schemeClr>
                </a:solidFill>
              </a:rPr>
              <a:t>Ask pupils not to call out. Ask the question</a:t>
            </a:r>
            <a:r>
              <a:rPr lang="en-GB" sz="3500" b="1" dirty="0">
                <a:solidFill>
                  <a:schemeClr val="tx1">
                    <a:lumMod val="95000"/>
                  </a:schemeClr>
                </a:solidFill>
                <a:latin typeface="+mj-lt"/>
              </a:rPr>
              <a:t>.</a:t>
            </a:r>
          </a:p>
          <a:p>
            <a:pPr marL="0" indent="0" rtl="0">
              <a:lnSpc>
                <a:spcPct val="100000"/>
              </a:lnSpc>
              <a:buNone/>
            </a:pPr>
            <a:r>
              <a:rPr lang="en-GB" sz="3500" b="1" u="sng" kern="1200" dirty="0">
                <a:solidFill>
                  <a:schemeClr val="tx1">
                    <a:lumMod val="95000"/>
                  </a:schemeClr>
                </a:solidFill>
                <a:latin typeface="+mj-lt"/>
                <a:ea typeface="+mn-ea"/>
                <a:cs typeface="+mn-cs"/>
              </a:rPr>
              <a:t>Pause</a:t>
            </a:r>
            <a:r>
              <a:rPr lang="en-GB" sz="3500" b="1" kern="1200" dirty="0">
                <a:solidFill>
                  <a:schemeClr val="tx1">
                    <a:lumMod val="95000"/>
                  </a:schemeClr>
                </a:solidFill>
                <a:latin typeface="+mj-lt"/>
                <a:ea typeface="+mn-ea"/>
                <a:cs typeface="+mn-cs"/>
              </a:rPr>
              <a:t>- </a:t>
            </a:r>
            <a:r>
              <a:rPr lang="en-GB" sz="3500" b="1" kern="1200" dirty="0">
                <a:solidFill>
                  <a:schemeClr val="tx1">
                    <a:lumMod val="95000"/>
                  </a:schemeClr>
                </a:solidFill>
                <a:ea typeface="+mn-ea"/>
                <a:cs typeface="+mn-cs"/>
              </a:rPr>
              <a:t>Give pupils time to think of their response</a:t>
            </a:r>
          </a:p>
          <a:p>
            <a:pPr marL="0" indent="0" rtl="0">
              <a:lnSpc>
                <a:spcPct val="100000"/>
              </a:lnSpc>
              <a:buNone/>
            </a:pPr>
            <a:r>
              <a:rPr lang="en-GB" sz="3500" b="1" u="sng" dirty="0">
                <a:solidFill>
                  <a:schemeClr val="tx1">
                    <a:lumMod val="95000"/>
                  </a:schemeClr>
                </a:solidFill>
                <a:latin typeface="+mj-lt"/>
              </a:rPr>
              <a:t>Pounce</a:t>
            </a:r>
            <a:r>
              <a:rPr lang="en-GB" sz="3500" b="1" dirty="0">
                <a:solidFill>
                  <a:schemeClr val="tx1">
                    <a:lumMod val="95000"/>
                  </a:schemeClr>
                </a:solidFill>
                <a:latin typeface="+mj-lt"/>
              </a:rPr>
              <a:t>- </a:t>
            </a:r>
            <a:r>
              <a:rPr lang="en-GB" sz="3500" b="1" dirty="0">
                <a:solidFill>
                  <a:schemeClr val="tx1">
                    <a:lumMod val="95000"/>
                  </a:schemeClr>
                </a:solidFill>
              </a:rPr>
              <a:t>Ask 1 pupil to answer</a:t>
            </a:r>
          </a:p>
          <a:p>
            <a:pPr marL="0" indent="0" rtl="0">
              <a:lnSpc>
                <a:spcPct val="100000"/>
              </a:lnSpc>
              <a:buNone/>
            </a:pPr>
            <a:r>
              <a:rPr lang="en-GB" sz="3500" b="1" u="sng" kern="1200" dirty="0">
                <a:solidFill>
                  <a:schemeClr val="tx1">
                    <a:lumMod val="95000"/>
                  </a:schemeClr>
                </a:solidFill>
                <a:latin typeface="+mj-lt"/>
                <a:ea typeface="+mn-ea"/>
                <a:cs typeface="+mn-cs"/>
              </a:rPr>
              <a:t>Bounce</a:t>
            </a:r>
            <a:r>
              <a:rPr lang="en-GB" sz="3500" b="1" kern="1200" dirty="0">
                <a:solidFill>
                  <a:schemeClr val="tx1">
                    <a:lumMod val="95000"/>
                  </a:schemeClr>
                </a:solidFill>
                <a:latin typeface="+mj-lt"/>
                <a:ea typeface="+mn-ea"/>
                <a:cs typeface="+mn-cs"/>
              </a:rPr>
              <a:t>- </a:t>
            </a:r>
            <a:r>
              <a:rPr lang="en-GB" sz="3500" b="1" kern="1200" dirty="0">
                <a:solidFill>
                  <a:schemeClr val="tx1">
                    <a:lumMod val="95000"/>
                  </a:schemeClr>
                </a:solidFill>
                <a:ea typeface="+mn-ea"/>
                <a:cs typeface="+mn-cs"/>
              </a:rPr>
              <a:t>Move on to another pupil to assist or extend the answer of the first pupil.</a:t>
            </a:r>
          </a:p>
          <a:p>
            <a:pPr marL="0" indent="0" rtl="0">
              <a:lnSpc>
                <a:spcPct val="100000"/>
              </a:lnSpc>
              <a:buNone/>
            </a:pPr>
            <a:endParaRPr lang="en-GB" sz="3500" b="1" kern="1200" dirty="0">
              <a:latin typeface="+mj-lt"/>
              <a:ea typeface="+mn-ea"/>
              <a:cs typeface="+mn-cs"/>
            </a:endParaRPr>
          </a:p>
        </p:txBody>
      </p:sp>
      <p:sp>
        <p:nvSpPr>
          <p:cNvPr id="2" name="Date Placeholder 1">
            <a:extLst>
              <a:ext uri="{FF2B5EF4-FFF2-40B4-BE49-F238E27FC236}">
                <a16:creationId xmlns:a16="http://schemas.microsoft.com/office/drawing/2014/main" id="{DA58511F-A904-FCF0-9C43-E25E19D35AAF}"/>
              </a:ext>
            </a:extLst>
          </p:cNvPr>
          <p:cNvSpPr>
            <a:spLocks noGrp="1"/>
          </p:cNvSpPr>
          <p:nvPr>
            <p:ph type="dt" sz="half" idx="10"/>
          </p:nvPr>
        </p:nvSpPr>
        <p:spPr/>
        <p:txBody>
          <a:bodyPr rtlCol="0"/>
          <a:lstStyle/>
          <a:p>
            <a:pPr rtl="0"/>
            <a:r>
              <a:rPr lang="en-US"/>
              <a:t>Friday 14th Nov 2025</a:t>
            </a:r>
            <a:endParaRPr lang="en-GB"/>
          </a:p>
        </p:txBody>
      </p:sp>
      <p:sp>
        <p:nvSpPr>
          <p:cNvPr id="3" name="Footer Placeholder 2">
            <a:extLst>
              <a:ext uri="{FF2B5EF4-FFF2-40B4-BE49-F238E27FC236}">
                <a16:creationId xmlns:a16="http://schemas.microsoft.com/office/drawing/2014/main" id="{377426A4-B56E-99FE-74E8-EE25EBFFF1EB}"/>
              </a:ext>
            </a:extLst>
          </p:cNvPr>
          <p:cNvSpPr>
            <a:spLocks noGrp="1"/>
          </p:cNvSpPr>
          <p:nvPr>
            <p:ph type="ftr" sz="quarter" idx="11"/>
          </p:nvPr>
        </p:nvSpPr>
        <p:spPr/>
        <p:txBody>
          <a:bodyPr rtlCol="0"/>
          <a:lstStyle/>
          <a:p>
            <a:pPr rtl="0"/>
            <a:r>
              <a:rPr lang="en-GB"/>
              <a:t>Effective Questioning</a:t>
            </a:r>
          </a:p>
        </p:txBody>
      </p:sp>
      <p:sp>
        <p:nvSpPr>
          <p:cNvPr id="4" name="Slide Number Placeholder 3">
            <a:extLst>
              <a:ext uri="{FF2B5EF4-FFF2-40B4-BE49-F238E27FC236}">
                <a16:creationId xmlns:a16="http://schemas.microsoft.com/office/drawing/2014/main" id="{0F3F6C01-37D5-C2BD-884F-45D341639038}"/>
              </a:ext>
            </a:extLst>
          </p:cNvPr>
          <p:cNvSpPr>
            <a:spLocks noGrp="1"/>
          </p:cNvSpPr>
          <p:nvPr>
            <p:ph type="sldNum" sz="quarter" idx="12"/>
          </p:nvPr>
        </p:nvSpPr>
        <p:spPr/>
        <p:txBody>
          <a:bodyPr rtlCol="0"/>
          <a:lstStyle/>
          <a:p>
            <a:pPr rtl="0"/>
            <a:fld id="{DBA1B0FB-D917-4C8C-928F-313BD683BF39}" type="slidenum">
              <a:rPr lang="en-GB" smtClean="0"/>
              <a:t>8</a:t>
            </a:fld>
            <a:endParaRPr lang="en-GB"/>
          </a:p>
        </p:txBody>
      </p:sp>
      <p:sp>
        <p:nvSpPr>
          <p:cNvPr id="5" name="Rectangle 1">
            <a:extLst>
              <a:ext uri="{FF2B5EF4-FFF2-40B4-BE49-F238E27FC236}">
                <a16:creationId xmlns:a16="http://schemas.microsoft.com/office/drawing/2014/main" id="{A968A5A4-AEEA-D409-C0CB-2D2A83DF8F37}"/>
              </a:ext>
            </a:extLst>
          </p:cNvPr>
          <p:cNvSpPr>
            <a:spLocks noChangeArrowheads="1"/>
          </p:cNvSpPr>
          <p:nvPr/>
        </p:nvSpPr>
        <p:spPr bwMode="auto">
          <a:xfrm>
            <a:off x="0" y="-369295"/>
            <a:ext cx="88166" cy="738591"/>
          </a:xfrm>
          <a:prstGeom prst="rect">
            <a:avLst/>
          </a:prstGeom>
          <a:solidFill>
            <a:srgbClr val="FCF9F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76176" rIns="0" bIns="152352"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dirty="0">
                <a:ln>
                  <a:noFill/>
                </a:ln>
                <a:solidFill>
                  <a:srgbClr val="0A0A0A"/>
                </a:solidFill>
                <a:effectLst/>
                <a:latin typeface="Google Sans"/>
              </a:rPr>
              <a:t>x</a:t>
            </a:r>
            <a:endParaRPr kumimoji="0" lang="en-US" altLang="en-US" sz="1200" b="0" i="0" u="none" strike="noStrike" cap="none" normalizeH="0" baseline="0" dirty="0">
              <a:ln>
                <a:noFill/>
              </a:ln>
              <a:solidFill>
                <a:srgbClr val="0A0A0A"/>
              </a:solidFill>
              <a:effectLst/>
              <a:latin typeface="Google Sans"/>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Rectangle 3">
            <a:extLst>
              <a:ext uri="{FF2B5EF4-FFF2-40B4-BE49-F238E27FC236}">
                <a16:creationId xmlns:a16="http://schemas.microsoft.com/office/drawing/2014/main" id="{30A8E404-8E87-FFBF-B847-5735E26ACE4B}"/>
              </a:ext>
            </a:extLst>
          </p:cNvPr>
          <p:cNvSpPr>
            <a:spLocks noChangeArrowheads="1"/>
          </p:cNvSpPr>
          <p:nvPr/>
        </p:nvSpPr>
        <p:spPr bwMode="auto">
          <a:xfrm>
            <a:off x="0" y="-253879"/>
            <a:ext cx="65" cy="507759"/>
          </a:xfrm>
          <a:prstGeom prst="rect">
            <a:avLst/>
          </a:prstGeom>
          <a:solidFill>
            <a:srgbClr val="FCF9F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76176" rIns="0" bIns="152352"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611113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87401323-997D-96CE-019C-93CC683C5A75}"/>
            </a:ext>
          </a:extLst>
        </p:cNvPr>
        <p:cNvGrpSpPr/>
        <p:nvPr/>
      </p:nvGrpSpPr>
      <p:grpSpPr>
        <a:xfrm>
          <a:off x="0" y="0"/>
          <a:ext cx="0" cy="0"/>
          <a:chOff x="0" y="0"/>
          <a:chExt cx="0" cy="0"/>
        </a:xfrm>
      </p:grpSpPr>
      <p:sp>
        <p:nvSpPr>
          <p:cNvPr id="34" name="Freeform: Shape 33">
            <a:extLst>
              <a:ext uri="{FF2B5EF4-FFF2-40B4-BE49-F238E27FC236}">
                <a16:creationId xmlns:a16="http://schemas.microsoft.com/office/drawing/2014/main" id="{AB47CD66-AFDF-E598-C4BB-2B85EBD14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12445" y="481888"/>
            <a:ext cx="1080000" cy="1262947"/>
          </a:xfrm>
          <a:custGeom>
            <a:avLst/>
            <a:gdLst/>
            <a:ahLst/>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36" name="Oval 35">
            <a:extLst>
              <a:ext uri="{FF2B5EF4-FFF2-40B4-BE49-F238E27FC236}">
                <a16:creationId xmlns:a16="http://schemas.microsoft.com/office/drawing/2014/main" id="{B5A0A483-BB55-3218-09F0-FD4293E1BC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38" name="Oval 37">
            <a:extLst>
              <a:ext uri="{FF2B5EF4-FFF2-40B4-BE49-F238E27FC236}">
                <a16:creationId xmlns:a16="http://schemas.microsoft.com/office/drawing/2014/main" id="{3FB03E57-F46A-3D67-74D7-0CAE568A51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nvGrpSpPr>
          <p:cNvPr id="40" name="Group 39">
            <a:extLst>
              <a:ext uri="{FF2B5EF4-FFF2-40B4-BE49-F238E27FC236}">
                <a16:creationId xmlns:a16="http://schemas.microsoft.com/office/drawing/2014/main" id="{6E4C2431-68B3-7458-CAEB-6635EAAD20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952" y="4524379"/>
            <a:ext cx="1980001" cy="1363916"/>
            <a:chOff x="4879602" y="3781429"/>
            <a:chExt cx="1980001" cy="1363916"/>
          </a:xfrm>
        </p:grpSpPr>
        <p:sp>
          <p:nvSpPr>
            <p:cNvPr id="41" name="Freeform: Shape 40">
              <a:extLst>
                <a:ext uri="{FF2B5EF4-FFF2-40B4-BE49-F238E27FC236}">
                  <a16:creationId xmlns:a16="http://schemas.microsoft.com/office/drawing/2014/main" id="{758F72AA-D5BD-785F-CDC6-E19510D69367}"/>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42" name="Freeform: Shape 41">
              <a:extLst>
                <a:ext uri="{FF2B5EF4-FFF2-40B4-BE49-F238E27FC236}">
                  <a16:creationId xmlns:a16="http://schemas.microsoft.com/office/drawing/2014/main" id="{B81818F3-A684-25C0-08AD-436166E7A84E}"/>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solidFill>
                  <a:schemeClr val="tx1"/>
                </a:solidFill>
              </a:endParaRPr>
            </a:p>
          </p:txBody>
        </p:sp>
        <p:sp>
          <p:nvSpPr>
            <p:cNvPr id="43" name="Oval 42">
              <a:extLst>
                <a:ext uri="{FF2B5EF4-FFF2-40B4-BE49-F238E27FC236}">
                  <a16:creationId xmlns:a16="http://schemas.microsoft.com/office/drawing/2014/main" id="{E61EFED9-BA10-821F-FB3F-8350056F82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sp>
          <p:nvSpPr>
            <p:cNvPr id="44" name="Oval 43">
              <a:extLst>
                <a:ext uri="{FF2B5EF4-FFF2-40B4-BE49-F238E27FC236}">
                  <a16:creationId xmlns:a16="http://schemas.microsoft.com/office/drawing/2014/main" id="{79B4E810-2C8D-1918-D121-809D029DFC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a:p>
          </p:txBody>
        </p:sp>
      </p:grpSp>
      <p:sp useBgFill="1">
        <p:nvSpPr>
          <p:cNvPr id="46" name="Rectangle 45">
            <a:extLst>
              <a:ext uri="{FF2B5EF4-FFF2-40B4-BE49-F238E27FC236}">
                <a16:creationId xmlns:a16="http://schemas.microsoft.com/office/drawing/2014/main" id="{1E886F8F-6F05-2472-28D0-6B7B2F5533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pic>
        <p:nvPicPr>
          <p:cNvPr id="8" name="Picture Placeholder 7" descr="Data Points Digital background">
            <a:extLst>
              <a:ext uri="{FF2B5EF4-FFF2-40B4-BE49-F238E27FC236}">
                <a16:creationId xmlns:a16="http://schemas.microsoft.com/office/drawing/2014/main" id="{7BFA98A2-413E-25DC-72C7-23CC0411BE66}"/>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a:stretch>
            <a:fillRect/>
          </a:stretch>
        </p:blipFill>
        <p:spPr/>
      </p:pic>
      <p:sp>
        <p:nvSpPr>
          <p:cNvPr id="48" name="Rectangle 47">
            <a:extLst>
              <a:ext uri="{FF2B5EF4-FFF2-40B4-BE49-F238E27FC236}">
                <a16:creationId xmlns:a16="http://schemas.microsoft.com/office/drawing/2014/main" id="{2AB36517-35D0-76AA-652A-7885CEB340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73729"/>
            <a:ext cx="12192000" cy="1084271"/>
          </a:xfrm>
          <a:prstGeom prst="rect">
            <a:avLst/>
          </a:prstGeom>
          <a:gradFill flip="none" rotWithShape="1">
            <a:gsLst>
              <a:gs pos="90000">
                <a:schemeClr val="bg2">
                  <a:alpha val="60000"/>
                </a:schemeClr>
              </a:gs>
              <a:gs pos="28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50" name="Rectangle 49">
            <a:extLst>
              <a:ext uri="{FF2B5EF4-FFF2-40B4-BE49-F238E27FC236}">
                <a16:creationId xmlns:a16="http://schemas.microsoft.com/office/drawing/2014/main" id="{130B93B9-4C58-E651-B5CF-885ECAD4A4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3"/>
            <a:ext cx="9000000" cy="6857998"/>
          </a:xfrm>
          <a:prstGeom prst="rect">
            <a:avLst/>
          </a:prstGeom>
          <a:gradFill flip="none" rotWithShape="1">
            <a:gsLst>
              <a:gs pos="50000">
                <a:schemeClr val="bg2">
                  <a:alpha val="60000"/>
                </a:schemeClr>
              </a:gs>
              <a:gs pos="0">
                <a:schemeClr val="bg2">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15" name="Title 14">
            <a:extLst>
              <a:ext uri="{FF2B5EF4-FFF2-40B4-BE49-F238E27FC236}">
                <a16:creationId xmlns:a16="http://schemas.microsoft.com/office/drawing/2014/main" id="{2296DEA4-DD51-EC7B-88B2-DB52EF30BD67}"/>
              </a:ext>
            </a:extLst>
          </p:cNvPr>
          <p:cNvSpPr>
            <a:spLocks noGrp="1"/>
          </p:cNvSpPr>
          <p:nvPr>
            <p:ph type="ctrTitle"/>
          </p:nvPr>
        </p:nvSpPr>
        <p:spPr>
          <a:xfrm>
            <a:off x="550863" y="549274"/>
            <a:ext cx="10284151" cy="6308722"/>
          </a:xfrm>
        </p:spPr>
        <p:txBody>
          <a:bodyPr vert="horz" wrap="square" lIns="0" tIns="0" rIns="0" bIns="0" rtlCol="0" anchor="b" anchorCtr="0">
            <a:normAutofit fontScale="90000"/>
          </a:bodyPr>
          <a:lstStyle/>
          <a:p>
            <a:pPr algn="ctr"/>
            <a:br>
              <a:rPr lang="en-GB" dirty="0"/>
            </a:br>
            <a:br>
              <a:rPr lang="en-GB" dirty="0"/>
            </a:br>
            <a:br>
              <a:rPr lang="en-GB" dirty="0"/>
            </a:br>
            <a:br>
              <a:rPr lang="en-GB" dirty="0"/>
            </a:br>
            <a:r>
              <a:rPr lang="en-GB" dirty="0"/>
              <a:t>																</a:t>
            </a:r>
            <a:br>
              <a:rPr lang="en-GB" dirty="0"/>
            </a:br>
            <a:br>
              <a:rPr lang="en-GB" dirty="0"/>
            </a:br>
            <a:br>
              <a:rPr lang="en-GB" dirty="0"/>
            </a:br>
            <a:br>
              <a:rPr lang="en-GB" dirty="0"/>
            </a:br>
            <a:br>
              <a:rPr lang="en-GB" dirty="0"/>
            </a:br>
            <a:br>
              <a:rPr lang="en-GB" dirty="0"/>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r>
              <a:rPr lang="en-GB" sz="6400" b="1" kern="1200" dirty="0">
                <a:solidFill>
                  <a:schemeClr val="tx1"/>
                </a:solidFill>
                <a:latin typeface="+mj-lt"/>
                <a:ea typeface="+mj-ea"/>
                <a:cs typeface="+mj-cs"/>
              </a:rPr>
              <a:t>Hinge Question</a:t>
            </a: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6400" kern="1200" dirty="0">
                <a:solidFill>
                  <a:schemeClr val="tx1"/>
                </a:solidFill>
                <a:latin typeface="+mj-lt"/>
                <a:ea typeface="+mj-ea"/>
                <a:cs typeface="+mj-cs"/>
              </a:rPr>
            </a:br>
            <a:br>
              <a:rPr lang="en-GB" sz="3100" dirty="0"/>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br>
              <a:rPr lang="en-GB" sz="3100" kern="1200" dirty="0">
                <a:solidFill>
                  <a:schemeClr val="tx1"/>
                </a:solidFill>
                <a:latin typeface="+mj-lt"/>
                <a:ea typeface="+mj-ea"/>
                <a:cs typeface="+mj-cs"/>
              </a:rPr>
            </a:br>
            <a:endParaRPr lang="en-GB" sz="3100" kern="1200" dirty="0">
              <a:solidFill>
                <a:schemeClr val="tx1"/>
              </a:solidFill>
              <a:latin typeface="+mj-lt"/>
              <a:ea typeface="+mj-ea"/>
              <a:cs typeface="+mj-cs"/>
            </a:endParaRPr>
          </a:p>
        </p:txBody>
      </p:sp>
      <p:sp>
        <p:nvSpPr>
          <p:cNvPr id="16" name="Subtitle 15">
            <a:extLst>
              <a:ext uri="{FF2B5EF4-FFF2-40B4-BE49-F238E27FC236}">
                <a16:creationId xmlns:a16="http://schemas.microsoft.com/office/drawing/2014/main" id="{19ADE709-0706-3848-411B-815A0F88DC16}"/>
              </a:ext>
            </a:extLst>
          </p:cNvPr>
          <p:cNvSpPr>
            <a:spLocks noGrp="1"/>
          </p:cNvSpPr>
          <p:nvPr>
            <p:ph type="subTitle" idx="1"/>
          </p:nvPr>
        </p:nvSpPr>
        <p:spPr>
          <a:xfrm>
            <a:off x="550863" y="285004"/>
            <a:ext cx="10835014" cy="6222203"/>
          </a:xfrm>
        </p:spPr>
        <p:txBody>
          <a:bodyPr vert="horz" wrap="square" lIns="0" tIns="0" rIns="0" bIns="0" rtlCol="0">
            <a:normAutofit/>
          </a:bodyPr>
          <a:lstStyle/>
          <a:p>
            <a:pPr marL="0" indent="0" rtl="0">
              <a:lnSpc>
                <a:spcPct val="100000"/>
              </a:lnSpc>
              <a:buNone/>
            </a:pPr>
            <a:endParaRPr lang="en-GB" sz="2800" dirty="0">
              <a:solidFill>
                <a:schemeClr val="tx1"/>
              </a:solidFill>
              <a:latin typeface="+mj-lt"/>
            </a:endParaRPr>
          </a:p>
          <a:p>
            <a:pPr marL="0" lvl="0" indent="0" eaLnBrk="0" fontAlgn="base" hangingPunct="0">
              <a:lnSpc>
                <a:spcPct val="100000"/>
              </a:lnSpc>
              <a:spcBef>
                <a:spcPct val="0"/>
              </a:spcBef>
              <a:spcAft>
                <a:spcPct val="0"/>
              </a:spcAft>
            </a:pPr>
            <a:endParaRPr lang="en-US" altLang="en-US" sz="2800" dirty="0">
              <a:solidFill>
                <a:schemeClr val="tx1"/>
              </a:solidFill>
              <a:latin typeface="Google Sans"/>
            </a:endParaRPr>
          </a:p>
          <a:p>
            <a:pPr marL="0" lvl="0" indent="0" eaLnBrk="0" fontAlgn="base" hangingPunct="0">
              <a:lnSpc>
                <a:spcPct val="100000"/>
              </a:lnSpc>
              <a:spcBef>
                <a:spcPct val="0"/>
              </a:spcBef>
              <a:spcAft>
                <a:spcPct val="0"/>
              </a:spcAft>
            </a:pPr>
            <a:endParaRPr lang="en-US" altLang="en-US" sz="2800" dirty="0">
              <a:solidFill>
                <a:schemeClr val="tx1"/>
              </a:solidFill>
              <a:latin typeface="Google Sans"/>
            </a:endParaRPr>
          </a:p>
          <a:p>
            <a:pPr marL="0" lvl="0" indent="0" eaLnBrk="0" fontAlgn="base" hangingPunct="0">
              <a:lnSpc>
                <a:spcPct val="100000"/>
              </a:lnSpc>
              <a:spcBef>
                <a:spcPct val="0"/>
              </a:spcBef>
              <a:spcAft>
                <a:spcPct val="0"/>
              </a:spcAft>
            </a:pPr>
            <a:r>
              <a:rPr lang="en-US" altLang="en-US" sz="2800" dirty="0">
                <a:solidFill>
                  <a:schemeClr val="tx1"/>
                </a:solidFill>
                <a:latin typeface="Google Sans"/>
              </a:rPr>
              <a:t>A hinge question is a means of checking whether the students have understood the important concept in a lesson before we deepen the learning or move on to the next concept.</a:t>
            </a:r>
          </a:p>
          <a:p>
            <a:pPr marL="0" lvl="0" indent="0" eaLnBrk="0" fontAlgn="base" hangingPunct="0">
              <a:lnSpc>
                <a:spcPct val="100000"/>
              </a:lnSpc>
              <a:spcBef>
                <a:spcPct val="0"/>
              </a:spcBef>
              <a:spcAft>
                <a:spcPct val="0"/>
              </a:spcAft>
            </a:pPr>
            <a:endParaRPr lang="en-US" altLang="en-US" sz="2800" dirty="0">
              <a:solidFill>
                <a:schemeClr val="tx1"/>
              </a:solidFill>
              <a:latin typeface="Google Sans"/>
            </a:endParaRPr>
          </a:p>
          <a:p>
            <a:pPr marL="457200" lvl="0" indent="-457200" eaLnBrk="0" fontAlgn="base" hangingPunct="0">
              <a:lnSpc>
                <a:spcPct val="100000"/>
              </a:lnSpc>
              <a:spcBef>
                <a:spcPct val="0"/>
              </a:spcBef>
              <a:spcAft>
                <a:spcPct val="0"/>
              </a:spcAft>
              <a:buFont typeface="Arial" panose="020B0604020202020204" pitchFamily="34" charset="0"/>
              <a:buChar char="•"/>
            </a:pPr>
            <a:r>
              <a:rPr lang="en-US" altLang="en-US" sz="2800" dirty="0">
                <a:solidFill>
                  <a:schemeClr val="tx1"/>
                </a:solidFill>
                <a:latin typeface="Google Sans"/>
              </a:rPr>
              <a:t>It should be quick for the teacher to ask and easy for the teacher to evaluate- mini whiteboards are particularly good.</a:t>
            </a:r>
          </a:p>
          <a:p>
            <a:pPr marL="457200" lvl="0" indent="-457200" eaLnBrk="0" fontAlgn="base" hangingPunct="0">
              <a:lnSpc>
                <a:spcPct val="100000"/>
              </a:lnSpc>
              <a:spcBef>
                <a:spcPct val="0"/>
              </a:spcBef>
              <a:spcAft>
                <a:spcPct val="0"/>
              </a:spcAft>
              <a:buFont typeface="Arial" panose="020B0604020202020204" pitchFamily="34" charset="0"/>
              <a:buChar char="•"/>
            </a:pPr>
            <a:r>
              <a:rPr lang="en-US" altLang="en-US" sz="2800" dirty="0">
                <a:solidFill>
                  <a:schemeClr val="tx1"/>
                </a:solidFill>
                <a:latin typeface="Google Sans"/>
              </a:rPr>
              <a:t>Quick for students to respond- a short answer or a multiple choice.</a:t>
            </a:r>
          </a:p>
          <a:p>
            <a:pPr marL="457200" lvl="0" indent="-457200" eaLnBrk="0" fontAlgn="base" hangingPunct="0">
              <a:lnSpc>
                <a:spcPct val="100000"/>
              </a:lnSpc>
              <a:spcBef>
                <a:spcPct val="0"/>
              </a:spcBef>
              <a:spcAft>
                <a:spcPct val="0"/>
              </a:spcAft>
              <a:buFont typeface="Arial" panose="020B0604020202020204" pitchFamily="34" charset="0"/>
              <a:buChar char="•"/>
            </a:pPr>
            <a:r>
              <a:rPr lang="en-US" altLang="en-US" sz="2800" dirty="0">
                <a:solidFill>
                  <a:schemeClr val="tx1"/>
                </a:solidFill>
                <a:latin typeface="Google Sans"/>
              </a:rPr>
              <a:t>Planned so that pupils will only get the answer right if they understand the concept.</a:t>
            </a:r>
          </a:p>
          <a:p>
            <a:pPr marL="0" indent="0" rtl="0">
              <a:lnSpc>
                <a:spcPct val="100000"/>
              </a:lnSpc>
              <a:buNone/>
            </a:pPr>
            <a:endParaRPr lang="en-GB" sz="3500" b="1" kern="1200" dirty="0">
              <a:latin typeface="+mj-lt"/>
              <a:ea typeface="+mn-ea"/>
              <a:cs typeface="+mn-cs"/>
            </a:endParaRPr>
          </a:p>
        </p:txBody>
      </p:sp>
      <p:sp>
        <p:nvSpPr>
          <p:cNvPr id="2" name="Date Placeholder 1">
            <a:extLst>
              <a:ext uri="{FF2B5EF4-FFF2-40B4-BE49-F238E27FC236}">
                <a16:creationId xmlns:a16="http://schemas.microsoft.com/office/drawing/2014/main" id="{27014F81-B8E1-4058-FF37-259EE249B3C9}"/>
              </a:ext>
            </a:extLst>
          </p:cNvPr>
          <p:cNvSpPr>
            <a:spLocks noGrp="1"/>
          </p:cNvSpPr>
          <p:nvPr>
            <p:ph type="dt" sz="half" idx="10"/>
          </p:nvPr>
        </p:nvSpPr>
        <p:spPr/>
        <p:txBody>
          <a:bodyPr rtlCol="0"/>
          <a:lstStyle/>
          <a:p>
            <a:pPr rtl="0"/>
            <a:r>
              <a:rPr lang="en-US"/>
              <a:t>Friday 14th Nov 2025</a:t>
            </a:r>
            <a:endParaRPr lang="en-GB"/>
          </a:p>
        </p:txBody>
      </p:sp>
      <p:sp>
        <p:nvSpPr>
          <p:cNvPr id="3" name="Footer Placeholder 2">
            <a:extLst>
              <a:ext uri="{FF2B5EF4-FFF2-40B4-BE49-F238E27FC236}">
                <a16:creationId xmlns:a16="http://schemas.microsoft.com/office/drawing/2014/main" id="{ED8867F1-45B7-9130-B3D3-C4ECC9C1732C}"/>
              </a:ext>
            </a:extLst>
          </p:cNvPr>
          <p:cNvSpPr>
            <a:spLocks noGrp="1"/>
          </p:cNvSpPr>
          <p:nvPr>
            <p:ph type="ftr" sz="quarter" idx="11"/>
          </p:nvPr>
        </p:nvSpPr>
        <p:spPr/>
        <p:txBody>
          <a:bodyPr rtlCol="0"/>
          <a:lstStyle/>
          <a:p>
            <a:pPr rtl="0"/>
            <a:r>
              <a:rPr lang="en-GB"/>
              <a:t>Effective Questioning</a:t>
            </a:r>
          </a:p>
        </p:txBody>
      </p:sp>
      <p:sp>
        <p:nvSpPr>
          <p:cNvPr id="4" name="Slide Number Placeholder 3">
            <a:extLst>
              <a:ext uri="{FF2B5EF4-FFF2-40B4-BE49-F238E27FC236}">
                <a16:creationId xmlns:a16="http://schemas.microsoft.com/office/drawing/2014/main" id="{1B263170-91E1-6305-64C1-7A071502D5C5}"/>
              </a:ext>
            </a:extLst>
          </p:cNvPr>
          <p:cNvSpPr>
            <a:spLocks noGrp="1"/>
          </p:cNvSpPr>
          <p:nvPr>
            <p:ph type="sldNum" sz="quarter" idx="12"/>
          </p:nvPr>
        </p:nvSpPr>
        <p:spPr/>
        <p:txBody>
          <a:bodyPr rtlCol="0"/>
          <a:lstStyle/>
          <a:p>
            <a:pPr rtl="0"/>
            <a:fld id="{DBA1B0FB-D917-4C8C-928F-313BD683BF39}" type="slidenum">
              <a:rPr lang="en-GB" smtClean="0"/>
              <a:t>9</a:t>
            </a:fld>
            <a:endParaRPr lang="en-GB"/>
          </a:p>
        </p:txBody>
      </p:sp>
      <p:sp>
        <p:nvSpPr>
          <p:cNvPr id="5" name="Rectangle 1">
            <a:extLst>
              <a:ext uri="{FF2B5EF4-FFF2-40B4-BE49-F238E27FC236}">
                <a16:creationId xmlns:a16="http://schemas.microsoft.com/office/drawing/2014/main" id="{D5E99AC8-1837-AD54-777F-0858115A0EBB}"/>
              </a:ext>
            </a:extLst>
          </p:cNvPr>
          <p:cNvSpPr>
            <a:spLocks noChangeArrowheads="1"/>
          </p:cNvSpPr>
          <p:nvPr/>
        </p:nvSpPr>
        <p:spPr bwMode="auto">
          <a:xfrm>
            <a:off x="0" y="-369295"/>
            <a:ext cx="88166" cy="738591"/>
          </a:xfrm>
          <a:prstGeom prst="rect">
            <a:avLst/>
          </a:prstGeom>
          <a:solidFill>
            <a:srgbClr val="FCF9F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76176" rIns="0" bIns="152352"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dirty="0">
                <a:ln>
                  <a:noFill/>
                </a:ln>
                <a:solidFill>
                  <a:srgbClr val="0A0A0A"/>
                </a:solidFill>
                <a:effectLst/>
                <a:latin typeface="Google Sans"/>
              </a:rPr>
              <a:t>x</a:t>
            </a:r>
            <a:endParaRPr kumimoji="0" lang="en-US" altLang="en-US" sz="1200" b="0" i="0" u="none" strike="noStrike" cap="none" normalizeH="0" baseline="0" dirty="0">
              <a:ln>
                <a:noFill/>
              </a:ln>
              <a:solidFill>
                <a:srgbClr val="0A0A0A"/>
              </a:solidFill>
              <a:effectLst/>
              <a:latin typeface="Google Sans"/>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Rectangle 3">
            <a:extLst>
              <a:ext uri="{FF2B5EF4-FFF2-40B4-BE49-F238E27FC236}">
                <a16:creationId xmlns:a16="http://schemas.microsoft.com/office/drawing/2014/main" id="{FB48E3BC-B6FD-27B6-B410-F4C6DAC52179}"/>
              </a:ext>
            </a:extLst>
          </p:cNvPr>
          <p:cNvSpPr>
            <a:spLocks noChangeArrowheads="1"/>
          </p:cNvSpPr>
          <p:nvPr/>
        </p:nvSpPr>
        <p:spPr bwMode="auto">
          <a:xfrm>
            <a:off x="0" y="-253879"/>
            <a:ext cx="65" cy="507759"/>
          </a:xfrm>
          <a:prstGeom prst="rect">
            <a:avLst/>
          </a:prstGeom>
          <a:solidFill>
            <a:srgbClr val="FCF9F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76176" rIns="0" bIns="152352"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56809143"/>
      </p:ext>
    </p:extLst>
  </p:cSld>
  <p:clrMapOvr>
    <a:masterClrMapping/>
  </p:clrMapOvr>
</p:sld>
</file>

<file path=ppt/theme/theme1.xml><?xml version="1.0" encoding="utf-8"?>
<a:theme xmlns:a="http://schemas.openxmlformats.org/drawingml/2006/main" name="3DFloatVTI">
  <a:themeElements>
    <a:clrScheme name="Float">
      <a:dk1>
        <a:sysClr val="windowText" lastClr="000000"/>
      </a:dk1>
      <a:lt1>
        <a:sysClr val="window" lastClr="FFFFFF"/>
      </a:lt1>
      <a:dk2>
        <a:srgbClr val="1B192E"/>
      </a:dk2>
      <a:lt2>
        <a:srgbClr val="EAE5EB"/>
      </a:lt2>
      <a:accent1>
        <a:srgbClr val="13BE89"/>
      </a:accent1>
      <a:accent2>
        <a:srgbClr val="12B1BF"/>
      </a:accent2>
      <a:accent3>
        <a:srgbClr val="D40AA8"/>
      </a:accent3>
      <a:accent4>
        <a:srgbClr val="B86E62"/>
      </a:accent4>
      <a:accent5>
        <a:srgbClr val="A3A3C1"/>
      </a:accent5>
      <a:accent6>
        <a:srgbClr val="37335B"/>
      </a:accent6>
      <a:hlink>
        <a:srgbClr val="0066FF"/>
      </a:hlink>
      <a:folHlink>
        <a:srgbClr val="666699"/>
      </a:folHlink>
    </a:clrScheme>
    <a:fontScheme name="Float">
      <a:majorFont>
        <a:latin typeface="Walbaum Display"/>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4515124.tgt.Office_50301378_TF33713516_Win32_OJ112196127" id="{EDFFA481-CE53-4409-8D36-2ECF03B6BBD6}" vid="{001D13DB-0C6A-47B8-A3F5-ADC4851DB2E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lcf76f155ced4ddcb4097134ff3c332f xmlns="71af3243-3dd4-4a8d-8c0d-dd76da1f02a5">
      <Terms xmlns="http://schemas.microsoft.com/office/infopath/2007/PartnerControls"/>
    </lcf76f155ced4ddcb4097134ff3c332f>
    <TaxCatchAll xmlns="230e9df3-be65-4c73-a93b-d1236ebd677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8" ma:contentTypeDescription="Create a new document." ma:contentTypeScope="" ma:versionID="22a266b9fa9a230c5a512669d8b298c3">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ddc33fff6b14141ee5c74a0d29ea6a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lcf76f155ced4ddcb4097134ff3c332f" ma:index="24" nillable="true" ma:taxonomy="true" ma:internalName="lcf76f155ced4ddcb4097134ff3c332f" ma:taxonomyFieldName="MediaServiceAITags" ma:displayName="Image Tags" ma:readOnly="false" ma:fieldId="{5cf76f15-5ced-4ddc-b409-7134ff3c332f}" ma:taxonomyMulti="true" ma:sspId="e385fb40-52d4-4fae-9c5b-3e8ff8a5878e" ma:termSetId="09814cd3-568e-4e90-9814-8d621ff8fb84"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04751AB-E840-446F-8D49-E697067EC887}">
  <ds:schemaRefs>
    <ds:schemaRef ds:uri="http://schemas.microsoft.com/sharepoint/v3/contenttype/forms"/>
  </ds:schemaRefs>
</ds:datastoreItem>
</file>

<file path=customXml/itemProps2.xml><?xml version="1.0" encoding="utf-8"?>
<ds:datastoreItem xmlns:ds="http://schemas.openxmlformats.org/officeDocument/2006/customXml" ds:itemID="{50811A92-D464-4AC4-A396-BA73B10CEEAC}">
  <ds:schemaRefs>
    <ds:schemaRef ds:uri="http://purl.org/dc/terms/"/>
    <ds:schemaRef ds:uri="http://schemas.microsoft.com/sharepoint/v3"/>
    <ds:schemaRef ds:uri="http://purl.org/dc/elements/1.1/"/>
    <ds:schemaRef ds:uri="http://schemas.openxmlformats.org/package/2006/metadata/core-properties"/>
    <ds:schemaRef ds:uri="71af3243-3dd4-4a8d-8c0d-dd76da1f02a5"/>
    <ds:schemaRef ds:uri="http://purl.org/dc/dcmitype/"/>
    <ds:schemaRef ds:uri="http://schemas.microsoft.com/office/2006/metadata/properties"/>
    <ds:schemaRef ds:uri="http://schemas.microsoft.com/office/2006/documentManagement/types"/>
    <ds:schemaRef ds:uri="http://www.w3.org/XML/1998/namespace"/>
    <ds:schemaRef ds:uri="http://schemas.microsoft.com/office/infopath/2007/PartnerControls"/>
    <ds:schemaRef ds:uri="230e9df3-be65-4c73-a93b-d1236ebd677e"/>
    <ds:schemaRef ds:uri="16c05727-aa75-4e4a-9b5f-8a80a1165891"/>
  </ds:schemaRefs>
</ds:datastoreItem>
</file>

<file path=customXml/itemProps3.xml><?xml version="1.0" encoding="utf-8"?>
<ds:datastoreItem xmlns:ds="http://schemas.openxmlformats.org/officeDocument/2006/customXml" ds:itemID="{DE4876F9-7AE1-498D-B8FE-1E3AD703D2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f42aa342-8706-4288-bd11-ebb85995028c}" enabled="1" method="Standard" siteId="{72f988bf-86f1-41af-91ab-2d7cd011db47}" contentBits="0" removed="0"/>
</clbl:labelList>
</file>

<file path=docProps/app.xml><?xml version="1.0" encoding="utf-8"?>
<Properties xmlns="http://schemas.openxmlformats.org/officeDocument/2006/extended-properties" xmlns:vt="http://schemas.openxmlformats.org/officeDocument/2006/docPropsVTypes">
  <Template>{9EA44B5B-9F68-4CA8-8496-491A4D6B6A12}tf33713516_win32</Template>
  <TotalTime>246</TotalTime>
  <Words>1348</Words>
  <Application>Microsoft Office PowerPoint</Application>
  <PresentationFormat>Widescreen</PresentationFormat>
  <Paragraphs>137</Paragraphs>
  <Slides>14</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Gill Sans MT</vt:lpstr>
      <vt:lpstr>Google Sans</vt:lpstr>
      <vt:lpstr>Walbaum Display</vt:lpstr>
      <vt:lpstr>3DFloatVTI</vt:lpstr>
      <vt:lpstr>Effective Use of Questioning</vt:lpstr>
      <vt:lpstr>Agenda</vt:lpstr>
      <vt:lpstr>AVOID……..</vt:lpstr>
      <vt:lpstr>HGIOS questions Planning and assessment How well do we currently embed questioning as an assessment approach into our planning? In what ways can we build some of the ideas from effective questioning into our planning? How can we ensure that questions are utilised effectively throughout lessons for assessment? To what extent do we use questioning to check understanding and identify where pupils need to move on?                                        Planning and assessment  How well do we currently embed questioning as an assessment approach into our planning?  In what ways can we build some of the ideas from effective questioning into our planning?  How can we ensure that questions are utilised effectively throughout lessons for assessment?  To what extent do we use questioning to check understanding and identify where pupils need to move on?      </vt:lpstr>
      <vt:lpstr>                                            </vt:lpstr>
      <vt:lpstr>HGIOS questions Planning and assessment How well do we currently embed questioning as an assessment approach into our planning? In what ways can we build some of the ideas from effective questioning into our planning? How can we ensure that questions are utilised effectively throughout lessons for assessment? To what extent do we use questioning to check understanding and identify where pupils need to move on?                                             </vt:lpstr>
      <vt:lpstr>                                            </vt:lpstr>
      <vt:lpstr>HGIOS questions Planning and assessment How well do we currently embed questioning as an assessment approach into our planning? In what ways can we build some of the ideas from effective questioning into our planning? How can we ensure that questions are utilised effectively throughout lessons for assessment? To what extent do we use questioning to check understanding and identify where pupils need to move on?                                             </vt:lpstr>
      <vt:lpstr>                                  Hinge Question          </vt:lpstr>
      <vt:lpstr>                                  Socratic Questioning          </vt:lpstr>
      <vt:lpstr>The way to get started is to quit talking and begin doing.</vt:lpstr>
      <vt:lpstr>HGIOS questions Planning and assessment How well do we currently embed questioning as an assessment approach into our planning? In what ways can we build some of the ideas from effective questioning into our planning? How can we ensure that questions are utilised effectively throughout lessons for assessment? To what extent do we use questioning to check understanding and identify where pupils need to move on?                                      Ross McGill’s question matrix  In a group of 2 or 3 use the Question Matrix to think of some questions you could use in your own subject.     </vt:lpstr>
      <vt:lpstr>Impact is to….</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Joanne Lindsay</dc:creator>
  <cp:lastModifiedBy>Joanne Lindsay</cp:lastModifiedBy>
  <cp:revision>10</cp:revision>
  <cp:lastPrinted>2025-11-12T12:23:45Z</cp:lastPrinted>
  <dcterms:created xsi:type="dcterms:W3CDTF">2025-11-06T11:26:48Z</dcterms:created>
  <dcterms:modified xsi:type="dcterms:W3CDTF">2025-11-12T12:45:16Z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