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58" r:id="rId8"/>
    <p:sldId id="259" r:id="rId9"/>
    <p:sldId id="271" r:id="rId10"/>
    <p:sldId id="260" r:id="rId11"/>
    <p:sldId id="263" r:id="rId12"/>
    <p:sldId id="264" r:id="rId13"/>
    <p:sldId id="272" r:id="rId14"/>
    <p:sldId id="266" r:id="rId15"/>
    <p:sldId id="273" r:id="rId16"/>
    <p:sldId id="274" r:id="rId17"/>
    <p:sldId id="278" r:id="rId18"/>
    <p:sldId id="280" r:id="rId19"/>
    <p:sldId id="281" r:id="rId20"/>
    <p:sldId id="275" r:id="rId21"/>
    <p:sldId id="276" r:id="rId22"/>
    <p:sldId id="277" r:id="rId23"/>
    <p:sldId id="26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8AA3A-F79F-58CF-FBFD-E672EB19C61A}" v="1785" dt="2025-07-03T09:00:06.861"/>
    <p1510:client id="{9BB5A7BF-1B93-C422-086C-D4912138FEEB}" v="344" dt="2025-07-03T11:06:38.7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104" d="100"/>
          <a:sy n="104" d="100"/>
        </p:scale>
        <p:origin x="87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80488-323B-175F-8CCB-42F88C9476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1E1100-04C8-66FD-B08E-18CDFB9AF4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08C545E-B857-4E83-0314-5ED9F8A6985C}"/>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5" name="Footer Placeholder 4">
            <a:extLst>
              <a:ext uri="{FF2B5EF4-FFF2-40B4-BE49-F238E27FC236}">
                <a16:creationId xmlns:a16="http://schemas.microsoft.com/office/drawing/2014/main" id="{DD38A519-E302-0A59-487A-5692F58E10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611A06-511B-D2A6-CF93-57D3B0B0EE3C}"/>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1682742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1ACCF-0542-847C-9749-C5E1E8F4BF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F43643-0FB8-FDF4-0B75-93562C92E8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AF8EF2-24C8-A685-8AF8-BD58494412DB}"/>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5" name="Footer Placeholder 4">
            <a:extLst>
              <a:ext uri="{FF2B5EF4-FFF2-40B4-BE49-F238E27FC236}">
                <a16:creationId xmlns:a16="http://schemas.microsoft.com/office/drawing/2014/main" id="{FC65A201-ADC3-B89E-95FD-63F889B95B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608BB1-C66B-89BF-95E9-998801204C62}"/>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159779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9FB1C7-CBE7-A0EB-2540-0CDB2EF16E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9A6BD4-93F9-F5BF-46CD-5DAC6DEB0B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DEE3E3-A40A-0DB8-E8D5-9D94E231AAD0}"/>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5" name="Footer Placeholder 4">
            <a:extLst>
              <a:ext uri="{FF2B5EF4-FFF2-40B4-BE49-F238E27FC236}">
                <a16:creationId xmlns:a16="http://schemas.microsoft.com/office/drawing/2014/main" id="{B71B921C-0AC5-D5E6-4E3D-D4F7AC79C54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323500-67F9-933F-B97B-8BDE083DC0D0}"/>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44081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868B5-5522-2D9F-53A7-F919F6CD0B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861EA2E-C298-94B2-6248-B3DD5DC59B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685CDD-4FDA-3AF7-C688-8DF4E6013C04}"/>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5" name="Footer Placeholder 4">
            <a:extLst>
              <a:ext uri="{FF2B5EF4-FFF2-40B4-BE49-F238E27FC236}">
                <a16:creationId xmlns:a16="http://schemas.microsoft.com/office/drawing/2014/main" id="{2BA25E15-CBA1-6FFC-D756-DA07C881C1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229CE0-0BA4-B66A-C93C-43B33E9382F2}"/>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383961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A3417-AC2A-1B3E-DBDB-DC9236F8ED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312F3CE-7A7D-5339-8B67-11B08EBB6A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B6CD62-1123-C4CF-2718-F08E7BB11D85}"/>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5" name="Footer Placeholder 4">
            <a:extLst>
              <a:ext uri="{FF2B5EF4-FFF2-40B4-BE49-F238E27FC236}">
                <a16:creationId xmlns:a16="http://schemas.microsoft.com/office/drawing/2014/main" id="{F6CAC469-5E04-F3FF-C5D8-F9E039AFAA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2493FA-1932-9A6F-8106-5B7690B07454}"/>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2370115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3878D-1D28-9390-510E-4C142741C9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2007E1-C474-1AFD-4888-78F9C17CAD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3FECA8A-1ECB-1955-4AAB-FFCD199A1E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30BB878-3A52-4AA6-4BA6-DED84411C39F}"/>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6" name="Footer Placeholder 5">
            <a:extLst>
              <a:ext uri="{FF2B5EF4-FFF2-40B4-BE49-F238E27FC236}">
                <a16:creationId xmlns:a16="http://schemas.microsoft.com/office/drawing/2014/main" id="{2B3435F1-5809-BF84-48F8-F23D00216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5FE276-13B9-F94C-2DD2-AFFCE23353EB}"/>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123911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2C97D-3F73-6594-22DB-2E95D7AA221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F2A07FE-47C1-996E-0BCF-D7EA9B713A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BEDAC8-6E9B-261D-8688-E603AA7F27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53A0E9B-318D-D870-FE55-2DB69C50F2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50D3A-FA8F-9194-4148-336F78C82A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078EE9-D07A-A4B9-7F71-655C2A8BA38D}"/>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8" name="Footer Placeholder 7">
            <a:extLst>
              <a:ext uri="{FF2B5EF4-FFF2-40B4-BE49-F238E27FC236}">
                <a16:creationId xmlns:a16="http://schemas.microsoft.com/office/drawing/2014/main" id="{904B928B-5187-C3E6-65CC-5D9FE4F1986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FD599A5-1EBC-77C0-2AD7-BDE45765ABA6}"/>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334168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92D55-D946-FA4A-169A-3D936BB884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9631EEA-397A-0CDC-23A1-DCC48BD5A71A}"/>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4" name="Footer Placeholder 3">
            <a:extLst>
              <a:ext uri="{FF2B5EF4-FFF2-40B4-BE49-F238E27FC236}">
                <a16:creationId xmlns:a16="http://schemas.microsoft.com/office/drawing/2014/main" id="{E3D46AD6-00B3-3B35-558C-9B629122BD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EF8C4CA-74E6-955A-B477-CD645E446E25}"/>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1465987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F8FF13-F285-BCAB-9856-1F651F0F8E5C}"/>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3" name="Footer Placeholder 2">
            <a:extLst>
              <a:ext uri="{FF2B5EF4-FFF2-40B4-BE49-F238E27FC236}">
                <a16:creationId xmlns:a16="http://schemas.microsoft.com/office/drawing/2014/main" id="{8D1D620A-598D-7F83-9CBC-B47236FB461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5261892-6F72-B6DB-7EBF-5A8B740AC986}"/>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3265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4FBB5-D379-E6A7-84EE-2EC61609B9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2596FC9-6649-5A00-FB7E-475A2B09D5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B05FAA6-02B7-C83E-210A-3F0992E803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B9AB9D-2012-F467-8B24-F075632406B9}"/>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6" name="Footer Placeholder 5">
            <a:extLst>
              <a:ext uri="{FF2B5EF4-FFF2-40B4-BE49-F238E27FC236}">
                <a16:creationId xmlns:a16="http://schemas.microsoft.com/office/drawing/2014/main" id="{30EC3DCA-7BD1-AE8B-C979-9DE5612C10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782377-D9B9-597F-313C-9CE417FDD7D3}"/>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284486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F36A3-F05E-F856-06E1-82600529D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740A88A-6EB0-75C9-DD8C-DC2721054D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3533FA5-F283-DC5D-D877-5BCC0FDBAA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C571B4-2EF7-C576-ED3A-EB3FC23AA348}"/>
              </a:ext>
            </a:extLst>
          </p:cNvPr>
          <p:cNvSpPr>
            <a:spLocks noGrp="1"/>
          </p:cNvSpPr>
          <p:nvPr>
            <p:ph type="dt" sz="half" idx="10"/>
          </p:nvPr>
        </p:nvSpPr>
        <p:spPr/>
        <p:txBody>
          <a:bodyPr/>
          <a:lstStyle/>
          <a:p>
            <a:fld id="{73DB604D-EC8D-4633-91D2-4F34A9D2D74A}" type="datetimeFigureOut">
              <a:rPr lang="en-GB" smtClean="0"/>
              <a:t>06/01/2026</a:t>
            </a:fld>
            <a:endParaRPr lang="en-GB"/>
          </a:p>
        </p:txBody>
      </p:sp>
      <p:sp>
        <p:nvSpPr>
          <p:cNvPr id="6" name="Footer Placeholder 5">
            <a:extLst>
              <a:ext uri="{FF2B5EF4-FFF2-40B4-BE49-F238E27FC236}">
                <a16:creationId xmlns:a16="http://schemas.microsoft.com/office/drawing/2014/main" id="{3EF26FB9-4B8E-5343-F052-FB04889A24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67B0B8-4D9C-19F6-E11E-0E4961D042B3}"/>
              </a:ext>
            </a:extLst>
          </p:cNvPr>
          <p:cNvSpPr>
            <a:spLocks noGrp="1"/>
          </p:cNvSpPr>
          <p:nvPr>
            <p:ph type="sldNum" sz="quarter" idx="12"/>
          </p:nvPr>
        </p:nvSpPr>
        <p:spPr/>
        <p:txBody>
          <a:bodyPr/>
          <a:lstStyle/>
          <a:p>
            <a:fld id="{A1AA805E-ED8D-49BA-AA49-A9B7B005ECE6}" type="slidenum">
              <a:rPr lang="en-GB" smtClean="0"/>
              <a:t>‹#›</a:t>
            </a:fld>
            <a:endParaRPr lang="en-GB"/>
          </a:p>
        </p:txBody>
      </p:sp>
    </p:spTree>
    <p:extLst>
      <p:ext uri="{BB962C8B-B14F-4D97-AF65-F5344CB8AC3E}">
        <p14:creationId xmlns:p14="http://schemas.microsoft.com/office/powerpoint/2010/main" val="3072890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0C5AA8-5837-6A70-4A8E-0A625C337D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DF07B6-7F53-315A-D306-4C8F51D2AD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0B6BE7-590D-78DC-0A0C-0818A6A9A2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DB604D-EC8D-4633-91D2-4F34A9D2D74A}" type="datetimeFigureOut">
              <a:rPr lang="en-GB" smtClean="0"/>
              <a:t>06/01/2026</a:t>
            </a:fld>
            <a:endParaRPr lang="en-GB"/>
          </a:p>
        </p:txBody>
      </p:sp>
      <p:sp>
        <p:nvSpPr>
          <p:cNvPr id="5" name="Footer Placeholder 4">
            <a:extLst>
              <a:ext uri="{FF2B5EF4-FFF2-40B4-BE49-F238E27FC236}">
                <a16:creationId xmlns:a16="http://schemas.microsoft.com/office/drawing/2014/main" id="{FA516EFD-B5DA-8DC3-5681-39C8A81C97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835776A-2609-BFED-6562-D283361CA4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1AA805E-ED8D-49BA-AA49-A9B7B005ECE6}" type="slidenum">
              <a:rPr lang="en-GB" smtClean="0"/>
              <a:t>‹#›</a:t>
            </a:fld>
            <a:endParaRPr lang="en-GB"/>
          </a:p>
        </p:txBody>
      </p:sp>
    </p:spTree>
    <p:extLst>
      <p:ext uri="{BB962C8B-B14F-4D97-AF65-F5344CB8AC3E}">
        <p14:creationId xmlns:p14="http://schemas.microsoft.com/office/powerpoint/2010/main" val="1392204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B7B9EFA-FA6D-2EE5-0CFB-6F5A96AC13A0}"/>
              </a:ext>
            </a:extLst>
          </p:cNvPr>
          <p:cNvPicPr>
            <a:picLocks noChangeAspect="1"/>
          </p:cNvPicPr>
          <p:nvPr/>
        </p:nvPicPr>
        <p:blipFill>
          <a:blip r:embed="rId2">
            <a:extLst>
              <a:ext uri="{28A0092B-C50C-407E-A947-70E740481C1C}">
                <a14:useLocalDpi xmlns:a14="http://schemas.microsoft.com/office/drawing/2010/main" val="0"/>
              </a:ext>
            </a:extLst>
          </a:blip>
          <a:srcRect r="3504"/>
          <a:stretch>
            <a:fillRect/>
          </a:stretch>
        </p:blipFill>
        <p:spPr>
          <a:xfrm>
            <a:off x="-302171" y="10"/>
            <a:ext cx="9669642" cy="6857990"/>
          </a:xfrm>
          <a:prstGeom prst="rect">
            <a:avLst/>
          </a:prstGeom>
        </p:spPr>
      </p:pic>
      <p:sp>
        <p:nvSpPr>
          <p:cNvPr id="59" name="Rectangle 5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Box 2">
            <a:extLst>
              <a:ext uri="{FF2B5EF4-FFF2-40B4-BE49-F238E27FC236}">
                <a16:creationId xmlns:a16="http://schemas.microsoft.com/office/drawing/2014/main" id="{D519EB9C-FF6E-53D0-7F80-C7AD12CD1492}"/>
              </a:ext>
            </a:extLst>
          </p:cNvPr>
          <p:cNvSpPr txBox="1">
            <a:spLocks noGrp="1" noChangeArrowheads="1"/>
          </p:cNvSpPr>
          <p:nvPr>
            <p:ph type="ctrTitle"/>
          </p:nvPr>
        </p:nvSpPr>
        <p:spPr bwMode="auto">
          <a:xfrm>
            <a:off x="7935402" y="743447"/>
            <a:ext cx="3445765" cy="3692028"/>
          </a:xfrm>
          <a:prstGeom prst="rect">
            <a:avLst/>
          </a:prstGeom>
          <a:noFill/>
        </p:spPr>
        <p:txBody>
          <a:bodyPr rot="0" vert="horz" lIns="91440" tIns="45720" rIns="91440" bIns="45720" anchorCtr="0">
            <a:normAutofit/>
          </a:bodyPr>
          <a:lstStyle/>
          <a:p>
            <a:pPr algn="l">
              <a:spcAft>
                <a:spcPts val="800"/>
              </a:spcAft>
              <a:buNone/>
              <a:tabLst>
                <a:tab pos="714375" algn="l"/>
              </a:tabLst>
            </a:pPr>
            <a:r>
              <a:rPr lang="en-GB" sz="2900">
                <a:effectLst/>
                <a:latin typeface="Arial" panose="020B0604020202020204" pitchFamily="34" charset="0"/>
                <a:ea typeface="Calibri" panose="020F0502020204030204" pitchFamily="34" charset="0"/>
                <a:cs typeface="Times New Roman" panose="02020603050405020304" pitchFamily="18" charset="0"/>
              </a:rPr>
              <a:t>Rosslyn School</a:t>
            </a:r>
            <a:endParaRPr lang="en-GB" sz="2900">
              <a:effectLst/>
              <a:latin typeface="Calibri" panose="020F0502020204030204" pitchFamily="34" charset="0"/>
              <a:ea typeface="Calibri" panose="020F0502020204030204" pitchFamily="34" charset="0"/>
              <a:cs typeface="Times New Roman" panose="02020603050405020304" pitchFamily="18" charset="0"/>
            </a:endParaRPr>
          </a:p>
          <a:p>
            <a:pPr algn="l">
              <a:spcAft>
                <a:spcPts val="800"/>
              </a:spcAft>
              <a:buNone/>
              <a:tabLst>
                <a:tab pos="714375" algn="l"/>
              </a:tabLst>
            </a:pPr>
            <a:r>
              <a:rPr lang="en-GB" sz="2900">
                <a:effectLst/>
                <a:latin typeface="Arial" panose="020B0604020202020204" pitchFamily="34" charset="0"/>
                <a:ea typeface="Calibri" panose="020F0502020204030204" pitchFamily="34" charset="0"/>
                <a:cs typeface="Times New Roman" panose="02020603050405020304" pitchFamily="18" charset="0"/>
              </a:rPr>
              <a:t>Standards and Quality Report 2024 – 25</a:t>
            </a:r>
            <a:endParaRPr lang="en-GB" sz="2900">
              <a:effectLst/>
              <a:latin typeface="Calibri" panose="020F0502020204030204" pitchFamily="34" charset="0"/>
              <a:ea typeface="Calibri" panose="020F0502020204030204" pitchFamily="34" charset="0"/>
              <a:cs typeface="Times New Roman" panose="02020603050405020304" pitchFamily="18" charset="0"/>
            </a:endParaRPr>
          </a:p>
          <a:p>
            <a:pPr algn="l">
              <a:spcAft>
                <a:spcPts val="800"/>
              </a:spcAft>
              <a:buNone/>
              <a:tabLst>
                <a:tab pos="714375" algn="l"/>
              </a:tabLst>
            </a:pPr>
            <a:r>
              <a:rPr lang="en-GB" sz="2900">
                <a:effectLst/>
                <a:latin typeface="Arial" panose="020B0604020202020204" pitchFamily="34" charset="0"/>
                <a:ea typeface="Calibri" panose="020F0502020204030204" pitchFamily="34" charset="0"/>
                <a:cs typeface="Times New Roman" panose="02020603050405020304" pitchFamily="18" charset="0"/>
              </a:rPr>
              <a:t>Achieving Excellence and Equity </a:t>
            </a:r>
            <a:endParaRPr lang="en-GB" sz="2900">
              <a:effectLst/>
              <a:latin typeface="Calibri" panose="020F0502020204030204" pitchFamily="34" charset="0"/>
              <a:ea typeface="Calibri" panose="020F0502020204030204" pitchFamily="34" charset="0"/>
              <a:cs typeface="Times New Roman" panose="02020603050405020304" pitchFamily="18" charset="0"/>
            </a:endParaRPr>
          </a:p>
          <a:p>
            <a:pPr algn="l">
              <a:spcAft>
                <a:spcPts val="800"/>
              </a:spcAft>
            </a:pPr>
            <a:r>
              <a:rPr lang="en-GB" sz="29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8" name="Text Box 2">
            <a:extLst>
              <a:ext uri="{FF2B5EF4-FFF2-40B4-BE49-F238E27FC236}">
                <a16:creationId xmlns:a16="http://schemas.microsoft.com/office/drawing/2014/main" id="{03B9563D-BC12-20D6-402F-FD4F3BA6495C}"/>
              </a:ext>
            </a:extLst>
          </p:cNvPr>
          <p:cNvSpPr txBox="1">
            <a:spLocks noGrp="1" noChangeArrowheads="1"/>
          </p:cNvSpPr>
          <p:nvPr>
            <p:ph type="subTitle" idx="1"/>
          </p:nvPr>
        </p:nvSpPr>
        <p:spPr bwMode="auto">
          <a:xfrm>
            <a:off x="4939954" y="5286131"/>
            <a:ext cx="7032421" cy="1327664"/>
          </a:xfrm>
          <a:prstGeom prst="rect">
            <a:avLst/>
          </a:prstGeom>
          <a:noFill/>
        </p:spPr>
        <p:txBody>
          <a:bodyPr rot="0" vert="horz" lIns="91440" tIns="45720" rIns="91440" bIns="45720" rtlCol="0" anchor="t" anchorCtr="0">
            <a:noAutofit/>
          </a:bodyPr>
          <a:lstStyle/>
          <a:p>
            <a:pPr algn="l">
              <a:spcBef>
                <a:spcPts val="1000"/>
              </a:spcBef>
              <a:spcAft>
                <a:spcPts val="800"/>
              </a:spcAft>
              <a:buNone/>
            </a:pPr>
            <a:r>
              <a:rPr lang="en-GB" sz="1600" b="1" kern="1200" dirty="0">
                <a:effectLst/>
                <a:latin typeface="Calibri"/>
                <a:ea typeface="Calibri"/>
                <a:cs typeface="Calibri"/>
              </a:rPr>
              <a:t>Mission Statement </a:t>
            </a:r>
            <a:endParaRPr lang="en-GB" sz="1600" b="1" dirty="0">
              <a:effectLst/>
              <a:latin typeface="Calibri"/>
              <a:ea typeface="Calibri"/>
              <a:cs typeface="Calibri"/>
            </a:endParaRPr>
          </a:p>
          <a:p>
            <a:pPr algn="l">
              <a:spcBef>
                <a:spcPts val="1000"/>
              </a:spcBef>
              <a:spcAft>
                <a:spcPts val="800"/>
              </a:spcAft>
              <a:buNone/>
            </a:pPr>
            <a:r>
              <a:rPr lang="en-GB" sz="1600" b="1" kern="1200" dirty="0">
                <a:effectLst/>
                <a:latin typeface="Calibri"/>
                <a:ea typeface="Calibri"/>
                <a:cs typeface="Calibri"/>
              </a:rPr>
              <a:t>“We have a dream…… that all learners who come to Rosslyn School will have opportunities to </a:t>
            </a:r>
            <a:r>
              <a:rPr lang="en-GB" sz="1600" b="1" i="1" kern="1200" dirty="0">
                <a:effectLst/>
                <a:latin typeface="Calibri"/>
                <a:ea typeface="Calibri"/>
                <a:cs typeface="Calibri"/>
              </a:rPr>
              <a:t>continue</a:t>
            </a:r>
            <a:r>
              <a:rPr lang="en-GB" sz="1600" b="1" kern="1200" dirty="0">
                <a:effectLst/>
                <a:latin typeface="Calibri"/>
                <a:ea typeface="Calibri"/>
                <a:cs typeface="Calibri"/>
              </a:rPr>
              <a:t> to learn and grow </a:t>
            </a:r>
            <a:r>
              <a:rPr lang="en-GB" sz="1600" b="1" i="1" kern="1200" dirty="0">
                <a:effectLst/>
                <a:latin typeface="Calibri"/>
                <a:ea typeface="Calibri"/>
                <a:cs typeface="Calibri"/>
              </a:rPr>
              <a:t>throughout</a:t>
            </a:r>
            <a:r>
              <a:rPr lang="en-GB" sz="1600" b="1" kern="1200" dirty="0">
                <a:effectLst/>
                <a:latin typeface="Calibri"/>
                <a:ea typeface="Calibri"/>
                <a:cs typeface="Calibri"/>
              </a:rPr>
              <a:t> their life. That they will live in a community that </a:t>
            </a:r>
            <a:r>
              <a:rPr lang="en-GB" sz="1600" b="1" i="1" kern="1200" dirty="0">
                <a:effectLst/>
                <a:latin typeface="Calibri"/>
                <a:ea typeface="Calibri"/>
                <a:cs typeface="Calibri"/>
              </a:rPr>
              <a:t>values</a:t>
            </a:r>
            <a:r>
              <a:rPr lang="en-GB" sz="1600" b="1" kern="1200" dirty="0">
                <a:effectLst/>
                <a:latin typeface="Calibri"/>
                <a:ea typeface="Calibri"/>
                <a:cs typeface="Calibri"/>
              </a:rPr>
              <a:t> their contribution and skills, and </a:t>
            </a:r>
            <a:r>
              <a:rPr lang="en-GB" sz="1600" b="1" i="1" kern="1200" dirty="0">
                <a:effectLst/>
                <a:latin typeface="Calibri"/>
                <a:ea typeface="Calibri"/>
                <a:cs typeface="Calibri"/>
              </a:rPr>
              <a:t>understands</a:t>
            </a:r>
            <a:r>
              <a:rPr lang="en-GB" sz="1600" b="1" kern="1200" dirty="0">
                <a:effectLst/>
                <a:latin typeface="Calibri"/>
                <a:ea typeface="Calibri"/>
                <a:cs typeface="Calibri"/>
              </a:rPr>
              <a:t> them for who they are, and what they </a:t>
            </a:r>
            <a:r>
              <a:rPr lang="en-GB" sz="1600" b="1" i="1" kern="1200" dirty="0">
                <a:effectLst/>
                <a:latin typeface="Calibri"/>
                <a:ea typeface="Calibri"/>
                <a:cs typeface="Calibri"/>
              </a:rPr>
              <a:t>can do</a:t>
            </a:r>
            <a:r>
              <a:rPr lang="en-GB" sz="1600" b="1" kern="1200" dirty="0">
                <a:effectLst/>
                <a:latin typeface="Calibri"/>
                <a:ea typeface="Calibri"/>
                <a:cs typeface="Calibri"/>
              </a:rPr>
              <a:t>.”</a:t>
            </a:r>
            <a:endParaRPr lang="en-GB" sz="1600" b="1" dirty="0">
              <a:effectLst/>
              <a:latin typeface="Calibri"/>
              <a:ea typeface="Calibri"/>
              <a:cs typeface="Calibri"/>
            </a:endParaRPr>
          </a:p>
          <a:p>
            <a:pPr algn="l">
              <a:spcAft>
                <a:spcPts val="800"/>
              </a:spcAft>
            </a:pPr>
            <a:endParaRPr lang="en-GB" sz="8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DF35CC4D-AEA2-E22E-C6F3-FB6C944AFDF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41314" y="132479"/>
            <a:ext cx="723900" cy="723900"/>
          </a:xfrm>
          <a:prstGeom prst="rect">
            <a:avLst/>
          </a:prstGeom>
          <a:noFill/>
          <a:ln>
            <a:noFill/>
          </a:ln>
        </p:spPr>
      </p:pic>
      <p:pic>
        <p:nvPicPr>
          <p:cNvPr id="7" name="Picture 6">
            <a:extLst>
              <a:ext uri="{FF2B5EF4-FFF2-40B4-BE49-F238E27FC236}">
                <a16:creationId xmlns:a16="http://schemas.microsoft.com/office/drawing/2014/main" id="{3801E806-E258-AC5E-DE16-4CCC493EED0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587482" y="167268"/>
            <a:ext cx="647700" cy="672465"/>
          </a:xfrm>
          <a:prstGeom prst="rect">
            <a:avLst/>
          </a:prstGeom>
          <a:noFill/>
          <a:ln>
            <a:noFill/>
          </a:ln>
        </p:spPr>
      </p:pic>
    </p:spTree>
    <p:extLst>
      <p:ext uri="{BB962C8B-B14F-4D97-AF65-F5344CB8AC3E}">
        <p14:creationId xmlns:p14="http://schemas.microsoft.com/office/powerpoint/2010/main" val="1176656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B199FB-860D-2E88-4167-F770DE979C27}"/>
            </a:ext>
          </a:extLst>
        </p:cNvPr>
        <p:cNvGrpSpPr/>
        <p:nvPr/>
      </p:nvGrpSpPr>
      <p:grpSpPr>
        <a:xfrm>
          <a:off x="0" y="0"/>
          <a:ext cx="0" cy="0"/>
          <a:chOff x="0" y="0"/>
          <a:chExt cx="0" cy="0"/>
        </a:xfrm>
      </p:grpSpPr>
      <p:sp>
        <p:nvSpPr>
          <p:cNvPr id="83" name="Rectangle 82">
            <a:extLst>
              <a:ext uri="{FF2B5EF4-FFF2-40B4-BE49-F238E27FC236}">
                <a16:creationId xmlns:a16="http://schemas.microsoft.com/office/drawing/2014/main" id="{2197BB81-B249-1117-13F3-4F6E66BA6F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reeform: Shape 84">
            <a:extLst>
              <a:ext uri="{FF2B5EF4-FFF2-40B4-BE49-F238E27FC236}">
                <a16:creationId xmlns:a16="http://schemas.microsoft.com/office/drawing/2014/main" id="{76E1CE90-406A-C565-CA23-04A57645A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C699CF6F-3C0D-6295-AC47-E6A74A765F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12642F8E-A4A9-D700-FDA7-E8513E59D9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a16="http://schemas.microsoft.com/office/drawing/2014/main" id="{01D4282A-3EEF-B054-94F1-EE5B3ACBEF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3" name="Isosceles Triangle 92">
            <a:extLst>
              <a:ext uri="{FF2B5EF4-FFF2-40B4-BE49-F238E27FC236}">
                <a16:creationId xmlns:a16="http://schemas.microsoft.com/office/drawing/2014/main" id="{F7BB3C23-37E6-ECA3-7415-16BB8C4002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Isosceles Triangle 94">
            <a:extLst>
              <a:ext uri="{FF2B5EF4-FFF2-40B4-BE49-F238E27FC236}">
                <a16:creationId xmlns:a16="http://schemas.microsoft.com/office/drawing/2014/main" id="{E9FF6047-F524-05CF-C1B2-7E3E3B8C29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044115A4-89A3-9DE6-7D23-478D34A8FA2A}"/>
              </a:ext>
            </a:extLst>
          </p:cNvPr>
          <p:cNvGraphicFramePr>
            <a:graphicFrameLocks noGrp="1"/>
          </p:cNvGraphicFramePr>
          <p:nvPr>
            <p:ph idx="1"/>
            <p:extLst>
              <p:ext uri="{D42A27DB-BD31-4B8C-83A1-F6EECF244321}">
                <p14:modId xmlns:p14="http://schemas.microsoft.com/office/powerpoint/2010/main" val="905193421"/>
              </p:ext>
            </p:extLst>
          </p:nvPr>
        </p:nvGraphicFramePr>
        <p:xfrm>
          <a:off x="838200" y="196521"/>
          <a:ext cx="10515600" cy="557784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273103021"/>
                    </a:ext>
                  </a:extLst>
                </a:gridCol>
              </a:tblGrid>
              <a:tr h="370840">
                <a:tc>
                  <a:txBody>
                    <a:bodyPr/>
                    <a:lstStyle/>
                    <a:p>
                      <a:r>
                        <a:rPr lang="en-US" sz="1200" dirty="0">
                          <a:latin typeface="Calibri"/>
                        </a:rPr>
                        <a:t>PEF Priority 1 - </a:t>
                      </a:r>
                      <a:r>
                        <a:rPr lang="en-GB" sz="1200" b="0" i="0" u="none" strike="noStrike" noProof="0" dirty="0">
                          <a:solidFill>
                            <a:schemeClr val="bg1"/>
                          </a:solidFill>
                          <a:latin typeface="Calibri"/>
                        </a:rPr>
                        <a:t>All learners across the BGE should have the opportunity to learn through activities that interest them, and in accordance with their age and stage. Resources must be accessible and inclusive as well as age appropriate as you move through primary to secondary stages. </a:t>
                      </a:r>
                      <a:endParaRPr lang="en-US" sz="1200">
                        <a:solidFill>
                          <a:schemeClr val="bg1"/>
                        </a:solidFill>
                        <a:latin typeface="Calibri"/>
                      </a:endParaRPr>
                    </a:p>
                  </a:txBody>
                  <a:tcPr/>
                </a:tc>
                <a:extLst>
                  <a:ext uri="{0D108BD9-81ED-4DB2-BD59-A6C34878D82A}">
                    <a16:rowId xmlns:a16="http://schemas.microsoft.com/office/drawing/2014/main" val="3302178702"/>
                  </a:ext>
                </a:extLst>
              </a:tr>
              <a:tr h="370839">
                <a:tc>
                  <a:txBody>
                    <a:bodyPr/>
                    <a:lstStyle/>
                    <a:p>
                      <a:pPr lvl="0">
                        <a:buNone/>
                      </a:pPr>
                      <a:r>
                        <a:rPr lang="en-US" sz="1200" dirty="0">
                          <a:latin typeface="Calibri"/>
                        </a:rPr>
                        <a:t>Progress </a:t>
                      </a:r>
                    </a:p>
                    <a:p>
                      <a:pPr lvl="0">
                        <a:buNone/>
                      </a:pPr>
                      <a:r>
                        <a:rPr lang="en-US" sz="1200" b="0" i="0" u="none" strike="noStrike" noProof="0" dirty="0">
                          <a:solidFill>
                            <a:schemeClr val="tx1"/>
                          </a:solidFill>
                          <a:latin typeface="Calibri"/>
                        </a:rPr>
                        <a:t>Progress has been made in resourcing </a:t>
                      </a:r>
                      <a:r>
                        <a:rPr lang="en-US" sz="1200" b="0" i="0" u="none" strike="noStrike" noProof="0" dirty="0" err="1">
                          <a:solidFill>
                            <a:schemeClr val="tx1"/>
                          </a:solidFill>
                          <a:latin typeface="Calibri"/>
                        </a:rPr>
                        <a:t>personalised</a:t>
                      </a:r>
                      <a:r>
                        <a:rPr lang="en-US" sz="1200" b="0" i="0" u="none" strike="noStrike" noProof="0" dirty="0">
                          <a:solidFill>
                            <a:schemeClr val="tx1"/>
                          </a:solidFill>
                          <a:latin typeface="Calibri"/>
                        </a:rPr>
                        <a:t> learning projects. Staff have worked collaboratively to assess the unique needs of each learner, ensuring that learning plans are tailored to individual requirements. This collaborative approach involves regular meetings and discussions among teachers, support staff, and specialists to evaluate and refine strategies that best support our learners.</a:t>
                      </a:r>
                      <a:endParaRPr lang="en-US" sz="1200" dirty="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In line with the age and stage of our learners, staff are actively engaged in researching and sourcing resources that address complex needs. This includes identifying </a:t>
                      </a:r>
                      <a:r>
                        <a:rPr lang="en-US" sz="1200" b="0" i="0" u="none" strike="noStrike" noProof="0" dirty="0" err="1">
                          <a:solidFill>
                            <a:schemeClr val="tx1"/>
                          </a:solidFill>
                          <a:latin typeface="Calibri"/>
                        </a:rPr>
                        <a:t>specialised</a:t>
                      </a:r>
                      <a:r>
                        <a:rPr lang="en-US" sz="1200" b="0" i="0" u="none" strike="noStrike" noProof="0" dirty="0">
                          <a:solidFill>
                            <a:schemeClr val="tx1"/>
                          </a:solidFill>
                          <a:latin typeface="Calibri"/>
                        </a:rPr>
                        <a:t> educational tools, adaptive technologies, and materials that cater to various learning styles and abilities. By staying informed about the latest advancements in special education, staff ensures that the resources we provide are both effective and appropriate.</a:t>
                      </a:r>
                      <a:endParaRPr lang="en-US" sz="1200" dirty="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A key consideration in our approach is the incorporation of multi-sensory methods. </a:t>
                      </a:r>
                      <a:r>
                        <a:rPr lang="en-US" sz="1200" b="0" i="0" u="none" strike="noStrike" noProof="0" dirty="0" err="1">
                          <a:solidFill>
                            <a:schemeClr val="tx1"/>
                          </a:solidFill>
                          <a:latin typeface="Calibri"/>
                        </a:rPr>
                        <a:t>Recognising</a:t>
                      </a:r>
                      <a:r>
                        <a:rPr lang="en-US" sz="1200" b="0" i="0" u="none" strike="noStrike" noProof="0" dirty="0">
                          <a:solidFill>
                            <a:schemeClr val="tx1"/>
                          </a:solidFill>
                          <a:latin typeface="Calibri"/>
                        </a:rPr>
                        <a:t> that learners benefit from engaging multiple senses, we integrate visual, auditory, tactile, and kinesthetic activities into our curriculum. This multi-sensory approach not only enhances learning experiences but also supports the development of essential skills in a holistic manner.</a:t>
                      </a:r>
                      <a:endParaRPr lang="en-US" sz="1200" dirty="0">
                        <a:solidFill>
                          <a:schemeClr val="tx1"/>
                        </a:solidFill>
                        <a:latin typeface="Calibri"/>
                      </a:endParaRPr>
                    </a:p>
                    <a:p>
                      <a:pPr lvl="0">
                        <a:buNone/>
                      </a:pPr>
                      <a:endParaRPr lang="en-US" sz="1200" dirty="0">
                        <a:latin typeface="Calibri"/>
                      </a:endParaRPr>
                    </a:p>
                  </a:txBody>
                  <a:tcPr/>
                </a:tc>
                <a:extLst>
                  <a:ext uri="{0D108BD9-81ED-4DB2-BD59-A6C34878D82A}">
                    <a16:rowId xmlns:a16="http://schemas.microsoft.com/office/drawing/2014/main" val="296609941"/>
                  </a:ext>
                </a:extLst>
              </a:tr>
              <a:tr h="370839">
                <a:tc>
                  <a:txBody>
                    <a:bodyPr/>
                    <a:lstStyle/>
                    <a:p>
                      <a:pPr lvl="0">
                        <a:buNone/>
                      </a:pPr>
                      <a:r>
                        <a:rPr lang="en-US" sz="1200" dirty="0">
                          <a:latin typeface="Calibri"/>
                        </a:rPr>
                        <a:t>Impact </a:t>
                      </a:r>
                    </a:p>
                    <a:p>
                      <a:pPr lvl="0">
                        <a:buNone/>
                      </a:pPr>
                      <a:r>
                        <a:rPr lang="en-GB" sz="1200" b="0" i="0" u="none" strike="noStrike" noProof="0" dirty="0">
                          <a:solidFill>
                            <a:schemeClr val="dk1"/>
                          </a:solidFill>
                          <a:latin typeface="Calibri"/>
                        </a:rPr>
                        <a:t> </a:t>
                      </a:r>
                      <a:endParaRPr lang="en-US" sz="1200" b="0" i="0" u="none" strike="noStrike" noProof="0">
                        <a:solidFill>
                          <a:srgbClr val="000000"/>
                        </a:solidFill>
                        <a:latin typeface="Calibri"/>
                      </a:endParaRPr>
                    </a:p>
                    <a:p>
                      <a:pPr marL="285750" marR="0" lvl="0" indent="-285750" algn="l">
                        <a:lnSpc>
                          <a:spcPct val="100000"/>
                        </a:lnSpc>
                        <a:spcBef>
                          <a:spcPts val="0"/>
                        </a:spcBef>
                        <a:spcAft>
                          <a:spcPts val="0"/>
                        </a:spcAft>
                        <a:buClr>
                          <a:srgbClr val="000000"/>
                        </a:buClr>
                        <a:buFont typeface="Arial,Sans-Serif"/>
                        <a:buChar char="•"/>
                      </a:pPr>
                      <a:r>
                        <a:rPr lang="en-US" sz="1200" b="0" i="0" u="none" strike="noStrike" noProof="0" dirty="0">
                          <a:solidFill>
                            <a:schemeClr val="tx1"/>
                          </a:solidFill>
                          <a:latin typeface="Calibri"/>
                        </a:rPr>
                        <a:t>By assessing individual needs and integrating multi-sensory approaches, our strategies have become more responsive and adaptive. Learners are motivated as the activities are </a:t>
                      </a:r>
                      <a:r>
                        <a:rPr lang="en-US" sz="1200" b="0" i="0" u="none" strike="noStrike" noProof="0" err="1">
                          <a:solidFill>
                            <a:schemeClr val="tx1"/>
                          </a:solidFill>
                          <a:latin typeface="Calibri"/>
                        </a:rPr>
                        <a:t>personalised</a:t>
                      </a:r>
                      <a:r>
                        <a:rPr lang="en-US" sz="1200" b="0" i="0" u="none" strike="noStrike" noProof="0" dirty="0">
                          <a:solidFill>
                            <a:schemeClr val="tx1"/>
                          </a:solidFill>
                          <a:latin typeface="Calibri"/>
                        </a:rPr>
                        <a:t> and fun. Engagement in IDL learning projects has been observed to be very good. All learners are interacting with staff and making progress in their ability to use skills across the curriculum to learn new things. This was also observed within the LP and our partners reported both staff and learners were fully engaged. </a:t>
                      </a:r>
                    </a:p>
                    <a:p>
                      <a:pPr marL="285750" marR="0" lvl="0" indent="-285750" algn="l">
                        <a:lnSpc>
                          <a:spcPct val="100000"/>
                        </a:lnSpc>
                        <a:spcBef>
                          <a:spcPts val="0"/>
                        </a:spcBef>
                        <a:spcAft>
                          <a:spcPts val="0"/>
                        </a:spcAft>
                        <a:buClr>
                          <a:srgbClr val="000000"/>
                        </a:buClr>
                        <a:buFont typeface="Arial,Sans-Serif"/>
                        <a:buChar char="•"/>
                      </a:pPr>
                      <a:r>
                        <a:rPr lang="en-US" sz="1200" b="0" i="0" u="none" strike="noStrike" noProof="0" dirty="0">
                          <a:solidFill>
                            <a:schemeClr val="tx1"/>
                          </a:solidFill>
                          <a:latin typeface="Calibri"/>
                        </a:rPr>
                        <a:t>The increase in resources has developed learners' ability to make choices. Many of our resources are perishable and offering choice can be limited due to financial constraints. The PEF has allowed us to keep our resources toped up, ensuring consistency of choice and motivation as learners are able to try things a number of times. This was observed at the LP particularly in the SQA class and our partners commented on the differentiation within choice and the frequency of choice being offered. </a:t>
                      </a:r>
                    </a:p>
                    <a:p>
                      <a:pPr marL="285750" marR="0" lvl="0" indent="-285750" algn="l">
                        <a:lnSpc>
                          <a:spcPct val="100000"/>
                        </a:lnSpc>
                        <a:spcBef>
                          <a:spcPts val="0"/>
                        </a:spcBef>
                        <a:spcAft>
                          <a:spcPts val="0"/>
                        </a:spcAft>
                        <a:buClr>
                          <a:srgbClr val="000000"/>
                        </a:buClr>
                        <a:buFont typeface="Arial,Sans-Serif"/>
                        <a:buChar char="•"/>
                      </a:pPr>
                      <a:r>
                        <a:rPr lang="en-US" sz="1200" b="0" i="0" u="none" strike="noStrike" noProof="0" dirty="0">
                          <a:solidFill>
                            <a:schemeClr val="tx1"/>
                          </a:solidFill>
                          <a:latin typeface="Calibri"/>
                        </a:rPr>
                        <a:t>As staff develop a responsive approach, they are able to offer a variety of resources impacting on learner engagement. Learner preference in selecting a resource ensures the learner is engaged as long as they are able within activities. Groupings are also impacting this as they are adapted to support the learner within the optimum learning environment. Staff have observed that learners who require a more solitary learning environment are far more engaged as the interactions have improved and waiting time in a group has been removed. </a:t>
                      </a:r>
                    </a:p>
                    <a:p>
                      <a:pPr lvl="0">
                        <a:buNone/>
                      </a:pPr>
                      <a:endParaRPr lang="en-US" sz="1200" dirty="0">
                        <a:solidFill>
                          <a:schemeClr val="tx1"/>
                        </a:solidFill>
                        <a:latin typeface="Calibri"/>
                      </a:endParaRPr>
                    </a:p>
                    <a:p>
                      <a:pPr lvl="0">
                        <a:buNone/>
                      </a:pPr>
                      <a:endParaRPr lang="en-US" sz="1200" dirty="0">
                        <a:latin typeface="Calibri"/>
                      </a:endParaRPr>
                    </a:p>
                  </a:txBody>
                  <a:tcPr/>
                </a:tc>
                <a:extLst>
                  <a:ext uri="{0D108BD9-81ED-4DB2-BD59-A6C34878D82A}">
                    <a16:rowId xmlns:a16="http://schemas.microsoft.com/office/drawing/2014/main" val="122597835"/>
                  </a:ext>
                </a:extLst>
              </a:tr>
            </a:tbl>
          </a:graphicData>
        </a:graphic>
      </p:graphicFrame>
    </p:spTree>
    <p:extLst>
      <p:ext uri="{BB962C8B-B14F-4D97-AF65-F5344CB8AC3E}">
        <p14:creationId xmlns:p14="http://schemas.microsoft.com/office/powerpoint/2010/main" val="2002108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7B4E3C-EC67-89E7-444A-662207EDD9CF}"/>
            </a:ext>
          </a:extLst>
        </p:cNvPr>
        <p:cNvGrpSpPr/>
        <p:nvPr/>
      </p:nvGrpSpPr>
      <p:grpSpPr>
        <a:xfrm>
          <a:off x="0" y="0"/>
          <a:ext cx="0" cy="0"/>
          <a:chOff x="0" y="0"/>
          <a:chExt cx="0" cy="0"/>
        </a:xfrm>
      </p:grpSpPr>
      <p:sp>
        <p:nvSpPr>
          <p:cNvPr id="83" name="Rectangle 82">
            <a:extLst>
              <a:ext uri="{FF2B5EF4-FFF2-40B4-BE49-F238E27FC236}">
                <a16:creationId xmlns:a16="http://schemas.microsoft.com/office/drawing/2014/main" id="{D2061538-87FC-9AAB-0B5B-FC1E086DD0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reeform: Shape 84">
            <a:extLst>
              <a:ext uri="{FF2B5EF4-FFF2-40B4-BE49-F238E27FC236}">
                <a16:creationId xmlns:a16="http://schemas.microsoft.com/office/drawing/2014/main" id="{10A61AB2-F057-167C-B461-317FBCD956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92AA9382-E828-0E4E-4DFA-F6DC6CE071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734CDABD-3817-6C33-77E2-8F4716C40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a16="http://schemas.microsoft.com/office/drawing/2014/main" id="{0098ADB1-A0FD-2EAB-19DD-94F56A11E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3" name="Isosceles Triangle 92">
            <a:extLst>
              <a:ext uri="{FF2B5EF4-FFF2-40B4-BE49-F238E27FC236}">
                <a16:creationId xmlns:a16="http://schemas.microsoft.com/office/drawing/2014/main" id="{58C18C55-3EA1-8210-9711-D8B4BDAA5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Isosceles Triangle 94">
            <a:extLst>
              <a:ext uri="{FF2B5EF4-FFF2-40B4-BE49-F238E27FC236}">
                <a16:creationId xmlns:a16="http://schemas.microsoft.com/office/drawing/2014/main" id="{731619F0-3C24-EDF0-A821-121E947B4F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A48FCEAE-B07C-4A36-9996-C7DC83DA4C78}"/>
              </a:ext>
            </a:extLst>
          </p:cNvPr>
          <p:cNvGraphicFramePr>
            <a:graphicFrameLocks noGrp="1"/>
          </p:cNvGraphicFramePr>
          <p:nvPr>
            <p:ph idx="1"/>
            <p:extLst>
              <p:ext uri="{D42A27DB-BD31-4B8C-83A1-F6EECF244321}">
                <p14:modId xmlns:p14="http://schemas.microsoft.com/office/powerpoint/2010/main" val="2704211041"/>
              </p:ext>
            </p:extLst>
          </p:nvPr>
        </p:nvGraphicFramePr>
        <p:xfrm>
          <a:off x="759372" y="327901"/>
          <a:ext cx="10515600" cy="594360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273103021"/>
                    </a:ext>
                  </a:extLst>
                </a:gridCol>
              </a:tblGrid>
              <a:tr h="370840">
                <a:tc>
                  <a:txBody>
                    <a:bodyPr/>
                    <a:lstStyle/>
                    <a:p>
                      <a:r>
                        <a:rPr lang="en-US" sz="1200" dirty="0">
                          <a:latin typeface="Calibri"/>
                        </a:rPr>
                        <a:t>PEF Priority 2 - </a:t>
                      </a:r>
                      <a:r>
                        <a:rPr lang="en-GB" sz="1200" b="0" i="0" u="none" strike="noStrike" noProof="0" dirty="0">
                          <a:solidFill>
                            <a:schemeClr val="bg1"/>
                          </a:solidFill>
                          <a:latin typeface="Calibri"/>
                        </a:rPr>
                        <a:t>A small target group of approx. 8 learners continue to require de-sensitisation to using a salon, use of equipment, hairstyling/shaving and trimming and cutting. </a:t>
                      </a:r>
                      <a:endParaRPr lang="en-GB" sz="1200" b="0" i="1" u="none" strike="noStrike" noProof="0" dirty="0">
                        <a:solidFill>
                          <a:schemeClr val="bg1"/>
                        </a:solidFill>
                        <a:latin typeface="Calibri"/>
                      </a:endParaRPr>
                    </a:p>
                    <a:p>
                      <a:pPr lvl="0">
                        <a:buNone/>
                      </a:pPr>
                      <a:r>
                        <a:rPr lang="en-GB" sz="1200" b="0" i="0" u="none" strike="noStrike" noProof="0" dirty="0">
                          <a:solidFill>
                            <a:schemeClr val="bg1"/>
                          </a:solidFill>
                          <a:latin typeface="Calibri"/>
                        </a:rPr>
                        <a:t>Target group of 4 for transitioning to community hairdresser. </a:t>
                      </a:r>
                      <a:endParaRPr lang="en-US" sz="1200">
                        <a:solidFill>
                          <a:schemeClr val="bg1"/>
                        </a:solidFill>
                        <a:latin typeface="Calibri"/>
                      </a:endParaRPr>
                    </a:p>
                  </a:txBody>
                  <a:tcPr/>
                </a:tc>
                <a:extLst>
                  <a:ext uri="{0D108BD9-81ED-4DB2-BD59-A6C34878D82A}">
                    <a16:rowId xmlns:a16="http://schemas.microsoft.com/office/drawing/2014/main" val="3302178702"/>
                  </a:ext>
                </a:extLst>
              </a:tr>
              <a:tr h="370839">
                <a:tc>
                  <a:txBody>
                    <a:bodyPr/>
                    <a:lstStyle/>
                    <a:p>
                      <a:pPr lvl="0">
                        <a:buNone/>
                      </a:pPr>
                      <a:r>
                        <a:rPr lang="en-US" sz="1200" dirty="0">
                          <a:latin typeface="Calibri"/>
                        </a:rPr>
                        <a:t>Progress </a:t>
                      </a:r>
                    </a:p>
                    <a:p>
                      <a:pPr lvl="0" algn="l">
                        <a:lnSpc>
                          <a:spcPct val="100000"/>
                        </a:lnSpc>
                        <a:spcBef>
                          <a:spcPts val="0"/>
                        </a:spcBef>
                        <a:spcAft>
                          <a:spcPts val="0"/>
                        </a:spcAft>
                        <a:buNone/>
                      </a:pPr>
                      <a:r>
                        <a:rPr lang="en-US" sz="1200" b="0" i="0" u="none" strike="noStrike" noProof="0" dirty="0">
                          <a:solidFill>
                            <a:schemeClr val="tx1"/>
                          </a:solidFill>
                          <a:latin typeface="Calibri"/>
                        </a:rPr>
                        <a:t>Sharon, the hairdresser, has made remarkable progress through her twice-weekly visits. Her first visit each week focuses on </a:t>
                      </a:r>
                      <a:r>
                        <a:rPr lang="en-US" sz="1200" b="0" i="0" u="none" strike="noStrike" noProof="0" dirty="0" err="1">
                          <a:solidFill>
                            <a:schemeClr val="tx1"/>
                          </a:solidFill>
                          <a:latin typeface="Calibri"/>
                        </a:rPr>
                        <a:t>desensitisation</a:t>
                      </a:r>
                      <a:r>
                        <a:rPr lang="en-US" sz="1200" b="0" i="0" u="none" strike="noStrike" noProof="0" dirty="0">
                          <a:solidFill>
                            <a:schemeClr val="tx1"/>
                          </a:solidFill>
                          <a:latin typeface="Calibri"/>
                        </a:rPr>
                        <a:t> to the salon environment, gradually building the learners' tolerance to various experiences associated with getting a haircut. This structured approach has been instrumental in helping learners feel more comfortable and less anxious during their salon visits.</a:t>
                      </a:r>
                      <a:endParaRPr lang="en-US" sz="1200" dirty="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The second weekly visit has been particularly impactful for two young people, as Sharon has supported them in identifying and using unfamiliar salons within the local community. This initiative has not only broadened their horizons but also enhanced their confidence in navigating new environments.</a:t>
                      </a:r>
                      <a:endParaRPr lang="en-US" sz="120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Sharon diligently tracks the experiences and progress within both sessions, ensuring that achievements are </a:t>
                      </a:r>
                      <a:r>
                        <a:rPr lang="en-US" sz="1200" b="0" i="0" u="none" strike="noStrike" noProof="0" dirty="0" err="1">
                          <a:solidFill>
                            <a:schemeClr val="tx1"/>
                          </a:solidFill>
                          <a:latin typeface="Calibri"/>
                        </a:rPr>
                        <a:t>recognised</a:t>
                      </a:r>
                      <a:r>
                        <a:rPr lang="en-US" sz="1200" b="0" i="0" u="none" strike="noStrike" noProof="0" dirty="0">
                          <a:solidFill>
                            <a:schemeClr val="tx1"/>
                          </a:solidFill>
                          <a:latin typeface="Calibri"/>
                        </a:rPr>
                        <a:t> and celebrated. This positive reinforcement has been crucial in maintaining motivation and fostering a sense of accomplishment among the learners.</a:t>
                      </a:r>
                      <a:endParaRPr lang="en-US" dirty="0">
                        <a:solidFill>
                          <a:schemeClr val="tx1"/>
                        </a:solidFill>
                        <a:latin typeface="Calibri"/>
                      </a:endParaRPr>
                    </a:p>
                    <a:p>
                      <a:pPr lvl="0">
                        <a:buNone/>
                      </a:pPr>
                      <a:endParaRPr lang="en-US" sz="1200" dirty="0">
                        <a:latin typeface="Calibri"/>
                      </a:endParaRPr>
                    </a:p>
                  </a:txBody>
                  <a:tcPr/>
                </a:tc>
                <a:extLst>
                  <a:ext uri="{0D108BD9-81ED-4DB2-BD59-A6C34878D82A}">
                    <a16:rowId xmlns:a16="http://schemas.microsoft.com/office/drawing/2014/main" val="296609941"/>
                  </a:ext>
                </a:extLst>
              </a:tr>
              <a:tr h="370839">
                <a:tc>
                  <a:txBody>
                    <a:bodyPr/>
                    <a:lstStyle/>
                    <a:p>
                      <a:pPr lvl="0">
                        <a:buNone/>
                      </a:pPr>
                      <a:r>
                        <a:rPr lang="en-US" sz="1200" dirty="0">
                          <a:latin typeface="Calibri"/>
                        </a:rPr>
                        <a:t>Impact </a:t>
                      </a:r>
                    </a:p>
                    <a:p>
                      <a:pPr lvl="0" algn="l">
                        <a:lnSpc>
                          <a:spcPct val="100000"/>
                        </a:lnSpc>
                        <a:spcBef>
                          <a:spcPts val="0"/>
                        </a:spcBef>
                        <a:spcAft>
                          <a:spcPts val="0"/>
                        </a:spcAft>
                        <a:buNone/>
                      </a:pPr>
                      <a:r>
                        <a:rPr lang="en-US" sz="1200" b="0" i="0" u="none" strike="noStrike" noProof="0" dirty="0">
                          <a:solidFill>
                            <a:schemeClr val="tx1"/>
                          </a:solidFill>
                          <a:latin typeface="Calibri"/>
                        </a:rPr>
                        <a:t>Sharon's dedicated approach to </a:t>
                      </a:r>
                      <a:r>
                        <a:rPr lang="en-US" sz="1200" b="0" i="0" u="none" strike="noStrike" noProof="0" dirty="0" err="1">
                          <a:solidFill>
                            <a:schemeClr val="tx1"/>
                          </a:solidFill>
                          <a:latin typeface="Calibri"/>
                        </a:rPr>
                        <a:t>desensitising</a:t>
                      </a:r>
                      <a:r>
                        <a:rPr lang="en-US" sz="1200" b="0" i="0" u="none" strike="noStrike" noProof="0" dirty="0">
                          <a:solidFill>
                            <a:schemeClr val="tx1"/>
                          </a:solidFill>
                          <a:latin typeface="Calibri"/>
                        </a:rPr>
                        <a:t> learners to the salon environment has significantly reduced anxiety and increased their comfort levels during haircuts. This gradual exposure has been crucial in helping learners build tolerance and confidence in a previously challenging setting.</a:t>
                      </a:r>
                      <a:endParaRPr lang="en-US" sz="120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The initiative to support two young people in identifying and using unfamiliar salons in the local community has been transformative. This experience has not only expanded their comfort zones but also enhanced their ability to navigate and adapt to new environments. The skills they have developed in these real-world settings are invaluable. One parent commented on the life changing benefits for her family as she became involved in the visits, with a gradual removal of Sharon. </a:t>
                      </a:r>
                      <a:endParaRPr lang="en-US" sz="1200" dirty="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Sharon's meticulous tracking of experiences ensures that every achievement is </a:t>
                      </a:r>
                      <a:r>
                        <a:rPr lang="en-US" sz="1200" b="0" i="0" u="none" strike="noStrike" noProof="0" dirty="0" err="1">
                          <a:solidFill>
                            <a:schemeClr val="tx1"/>
                          </a:solidFill>
                          <a:latin typeface="Calibri"/>
                        </a:rPr>
                        <a:t>recognised</a:t>
                      </a:r>
                      <a:r>
                        <a:rPr lang="en-US" sz="1200" b="0" i="0" u="none" strike="noStrike" noProof="0" dirty="0">
                          <a:solidFill>
                            <a:schemeClr val="tx1"/>
                          </a:solidFill>
                          <a:latin typeface="Calibri"/>
                        </a:rPr>
                        <a:t> and celebrated, fostering a positive and motivating atmosphere. This recognition has been instrumental in maintaining the learners' enthusiasm and sense of accomplishment.</a:t>
                      </a:r>
                      <a:endParaRPr lang="en-US" sz="120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Furthermore, the significant observations provided by staff have enriched the </a:t>
                      </a:r>
                      <a:r>
                        <a:rPr lang="en-US" sz="1200" b="0" i="0" u="none" strike="noStrike" noProof="0" dirty="0" err="1">
                          <a:solidFill>
                            <a:schemeClr val="tx1"/>
                          </a:solidFill>
                          <a:latin typeface="Calibri"/>
                        </a:rPr>
                        <a:t>Personalised</a:t>
                      </a:r>
                      <a:r>
                        <a:rPr lang="en-US" sz="1200" b="0" i="0" u="none" strike="noStrike" noProof="0" dirty="0">
                          <a:solidFill>
                            <a:schemeClr val="tx1"/>
                          </a:solidFill>
                          <a:latin typeface="Calibri"/>
                        </a:rPr>
                        <a:t> Learning Plans (PLPs), highlighting the learners' ability to apply their skills in unfamiliar environments and interact with new people. This feedback underscores the growth and adaptability of the learners, demonstrating the success of Sharon's efforts.</a:t>
                      </a:r>
                      <a:endParaRPr lang="en-US" sz="1200">
                        <a:solidFill>
                          <a:schemeClr val="tx1"/>
                        </a:solidFill>
                        <a:latin typeface="Calibri"/>
                      </a:endParaRPr>
                    </a:p>
                    <a:p>
                      <a:pPr lvl="0" algn="l">
                        <a:lnSpc>
                          <a:spcPct val="100000"/>
                        </a:lnSpc>
                        <a:spcBef>
                          <a:spcPts val="0"/>
                        </a:spcBef>
                        <a:spcAft>
                          <a:spcPts val="0"/>
                        </a:spcAft>
                        <a:buNone/>
                      </a:pPr>
                      <a:r>
                        <a:rPr lang="en-US" sz="1200" b="0" i="0" u="none" strike="noStrike" noProof="0" dirty="0">
                          <a:solidFill>
                            <a:schemeClr val="tx1"/>
                          </a:solidFill>
                          <a:latin typeface="Calibri"/>
                        </a:rPr>
                        <a:t>Overall, Sharon's contributions have greatly enhanced the learners' confidence, adaptability, and real-world skills, making a lasting positive impact on the development of this target group. </a:t>
                      </a:r>
                      <a:endParaRPr lang="en-US" sz="1200" dirty="0">
                        <a:solidFill>
                          <a:schemeClr val="tx1"/>
                        </a:solidFill>
                        <a:latin typeface="Calibri"/>
                      </a:endParaRPr>
                    </a:p>
                    <a:p>
                      <a:pPr lvl="0">
                        <a:buNone/>
                      </a:pPr>
                      <a:endParaRPr lang="en-US" sz="1200" dirty="0">
                        <a:latin typeface="Calibri"/>
                      </a:endParaRPr>
                    </a:p>
                    <a:p>
                      <a:pPr lvl="0">
                        <a:buNone/>
                      </a:pPr>
                      <a:endParaRPr lang="en-US" sz="1200" dirty="0">
                        <a:latin typeface="Calibri"/>
                      </a:endParaRPr>
                    </a:p>
                    <a:p>
                      <a:pPr lvl="0">
                        <a:buNone/>
                      </a:pPr>
                      <a:endParaRPr lang="en-US" sz="1200" dirty="0">
                        <a:latin typeface="Calibri"/>
                      </a:endParaRPr>
                    </a:p>
                    <a:p>
                      <a:pPr lvl="0">
                        <a:buNone/>
                      </a:pPr>
                      <a:endParaRPr lang="en-US" sz="1200" dirty="0">
                        <a:latin typeface="Calibri"/>
                      </a:endParaRPr>
                    </a:p>
                    <a:p>
                      <a:pPr lvl="0">
                        <a:buNone/>
                      </a:pPr>
                      <a:endParaRPr lang="en-US" sz="1200" dirty="0">
                        <a:latin typeface="Calibri"/>
                      </a:endParaRPr>
                    </a:p>
                    <a:p>
                      <a:pPr lvl="0">
                        <a:buNone/>
                      </a:pPr>
                      <a:endParaRPr lang="en-US" sz="1200" dirty="0">
                        <a:latin typeface="Calibri"/>
                      </a:endParaRPr>
                    </a:p>
                  </a:txBody>
                  <a:tcPr/>
                </a:tc>
                <a:extLst>
                  <a:ext uri="{0D108BD9-81ED-4DB2-BD59-A6C34878D82A}">
                    <a16:rowId xmlns:a16="http://schemas.microsoft.com/office/drawing/2014/main" val="122597835"/>
                  </a:ext>
                </a:extLst>
              </a:tr>
            </a:tbl>
          </a:graphicData>
        </a:graphic>
      </p:graphicFrame>
    </p:spTree>
    <p:extLst>
      <p:ext uri="{BB962C8B-B14F-4D97-AF65-F5344CB8AC3E}">
        <p14:creationId xmlns:p14="http://schemas.microsoft.com/office/powerpoint/2010/main" val="1856117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FA5FA3-BC09-3CCA-40D9-326440C14EC1}"/>
            </a:ext>
          </a:extLst>
        </p:cNvPr>
        <p:cNvGrpSpPr/>
        <p:nvPr/>
      </p:nvGrpSpPr>
      <p:grpSpPr>
        <a:xfrm>
          <a:off x="0" y="0"/>
          <a:ext cx="0" cy="0"/>
          <a:chOff x="0" y="0"/>
          <a:chExt cx="0" cy="0"/>
        </a:xfrm>
      </p:grpSpPr>
      <p:sp>
        <p:nvSpPr>
          <p:cNvPr id="83" name="Rectangle 82">
            <a:extLst>
              <a:ext uri="{FF2B5EF4-FFF2-40B4-BE49-F238E27FC236}">
                <a16:creationId xmlns:a16="http://schemas.microsoft.com/office/drawing/2014/main" id="{4C6A8333-217F-60DD-584A-7203379481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reeform: Shape 84">
            <a:extLst>
              <a:ext uri="{FF2B5EF4-FFF2-40B4-BE49-F238E27FC236}">
                <a16:creationId xmlns:a16="http://schemas.microsoft.com/office/drawing/2014/main" id="{815DC4E3-FBE0-26E4-DC7B-9EBE792C8B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096507C4-29C7-5114-3F4B-0EDB18CD95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CAF0D927-03CC-12C6-B927-A33ABEE53D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a16="http://schemas.microsoft.com/office/drawing/2014/main" id="{FB2F7FCC-DC1D-6ED3-E95A-29C11C72BB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3" name="Isosceles Triangle 92">
            <a:extLst>
              <a:ext uri="{FF2B5EF4-FFF2-40B4-BE49-F238E27FC236}">
                <a16:creationId xmlns:a16="http://schemas.microsoft.com/office/drawing/2014/main" id="{B54E6A69-F3F8-FBE6-C607-E0D841052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Isosceles Triangle 94">
            <a:extLst>
              <a:ext uri="{FF2B5EF4-FFF2-40B4-BE49-F238E27FC236}">
                <a16:creationId xmlns:a16="http://schemas.microsoft.com/office/drawing/2014/main" id="{5BB1CDEA-1427-BBC2-ED33-54F31A1BE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91EE38EC-D43F-D048-1965-70CE3FFA8F4D}"/>
              </a:ext>
            </a:extLst>
          </p:cNvPr>
          <p:cNvGraphicFramePr>
            <a:graphicFrameLocks noGrp="1"/>
          </p:cNvGraphicFramePr>
          <p:nvPr>
            <p:ph idx="1"/>
            <p:extLst>
              <p:ext uri="{D42A27DB-BD31-4B8C-83A1-F6EECF244321}">
                <p14:modId xmlns:p14="http://schemas.microsoft.com/office/powerpoint/2010/main" val="1366756410"/>
              </p:ext>
            </p:extLst>
          </p:nvPr>
        </p:nvGraphicFramePr>
        <p:xfrm>
          <a:off x="759372" y="433004"/>
          <a:ext cx="10515600" cy="466852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273103021"/>
                    </a:ext>
                  </a:extLst>
                </a:gridCol>
              </a:tblGrid>
              <a:tr h="370840">
                <a:tc>
                  <a:txBody>
                    <a:bodyPr/>
                    <a:lstStyle/>
                    <a:p>
                      <a:r>
                        <a:rPr lang="en-US" sz="1200" dirty="0">
                          <a:latin typeface="Calibri"/>
                        </a:rPr>
                        <a:t>PEF Priority 3 - </a:t>
                      </a:r>
                      <a:r>
                        <a:rPr lang="en-GB" sz="1200" b="0" i="0" u="none" strike="noStrike" noProof="0" dirty="0">
                          <a:solidFill>
                            <a:schemeClr val="bg1"/>
                          </a:solidFill>
                          <a:latin typeface="Calibri"/>
                        </a:rPr>
                        <a:t>Access to activities off campus to provide an opportunity for application of learning in exciting and new contexts for learning. D1 </a:t>
                      </a:r>
                      <a:r>
                        <a:rPr lang="en-GB" sz="1200" b="0" i="0" u="none" strike="noStrike" noProof="0">
                          <a:solidFill>
                            <a:schemeClr val="bg1"/>
                          </a:solidFill>
                          <a:latin typeface="Calibri"/>
                        </a:rPr>
                        <a:t>Licence</a:t>
                      </a:r>
                      <a:r>
                        <a:rPr lang="en-GB" sz="1200" b="0" i="0" u="none" strike="noStrike" noProof="0" dirty="0">
                          <a:solidFill>
                            <a:schemeClr val="bg1"/>
                          </a:solidFill>
                          <a:latin typeface="Calibri"/>
                        </a:rPr>
                        <a:t> </a:t>
                      </a:r>
                      <a:endParaRPr lang="en-US" sz="1200" dirty="0">
                        <a:solidFill>
                          <a:schemeClr val="bg1"/>
                        </a:solidFill>
                        <a:latin typeface="Calibri"/>
                      </a:endParaRPr>
                    </a:p>
                  </a:txBody>
                  <a:tcPr/>
                </a:tc>
                <a:extLst>
                  <a:ext uri="{0D108BD9-81ED-4DB2-BD59-A6C34878D82A}">
                    <a16:rowId xmlns:a16="http://schemas.microsoft.com/office/drawing/2014/main" val="3302178702"/>
                  </a:ext>
                </a:extLst>
              </a:tr>
              <a:tr h="370839">
                <a:tc>
                  <a:txBody>
                    <a:bodyPr/>
                    <a:lstStyle/>
                    <a:p>
                      <a:pPr lvl="0">
                        <a:buNone/>
                      </a:pPr>
                      <a:r>
                        <a:rPr lang="en-US" sz="1200" dirty="0">
                          <a:latin typeface="Calibri"/>
                        </a:rPr>
                        <a:t>Progress </a:t>
                      </a:r>
                    </a:p>
                    <a:p>
                      <a:pPr lvl="0" algn="l">
                        <a:lnSpc>
                          <a:spcPct val="100000"/>
                        </a:lnSpc>
                        <a:spcBef>
                          <a:spcPts val="0"/>
                        </a:spcBef>
                        <a:spcAft>
                          <a:spcPts val="0"/>
                        </a:spcAft>
                        <a:buNone/>
                      </a:pPr>
                      <a:r>
                        <a:rPr lang="en-US" sz="1200" dirty="0">
                          <a:latin typeface="Calibri"/>
                        </a:rPr>
                        <a:t>Significant progress has been made in the initiative for staff to obtain their D1 driving licenses. Currently, two staff members have successfully completed their health checks and are now awaiting their theory test. This marks an important milestone in their journey towards becoming licensed drivers, and their dedication to the process is commendable.</a:t>
                      </a:r>
                    </a:p>
                    <a:p>
                      <a:pPr lvl="0" algn="l">
                        <a:lnSpc>
                          <a:spcPct val="100000"/>
                        </a:lnSpc>
                        <a:spcBef>
                          <a:spcPts val="0"/>
                        </a:spcBef>
                        <a:spcAft>
                          <a:spcPts val="0"/>
                        </a:spcAft>
                        <a:buNone/>
                      </a:pPr>
                      <a:r>
                        <a:rPr lang="en-US" sz="1200" dirty="0">
                          <a:latin typeface="Calibri"/>
                        </a:rPr>
                        <a:t>Additionally, two more staff members have recently begun the process. They are in the initial stages, preparing for their health checks and gathering the necessary documentation. </a:t>
                      </a:r>
                    </a:p>
                    <a:p>
                      <a:pPr lvl="0" algn="l">
                        <a:lnSpc>
                          <a:spcPct val="100000"/>
                        </a:lnSpc>
                        <a:spcBef>
                          <a:spcPts val="0"/>
                        </a:spcBef>
                        <a:spcAft>
                          <a:spcPts val="0"/>
                        </a:spcAft>
                        <a:buNone/>
                      </a:pPr>
                      <a:r>
                        <a:rPr lang="en-US" sz="1200" dirty="0">
                          <a:latin typeface="Calibri"/>
                        </a:rPr>
                        <a:t>The collective effort of these staff members demonstrates a strong commitment to professional development and enhancing the overall operational efficiency of our school. </a:t>
                      </a:r>
                    </a:p>
                    <a:p>
                      <a:pPr lvl="0" algn="l">
                        <a:lnSpc>
                          <a:spcPct val="100000"/>
                        </a:lnSpc>
                        <a:spcBef>
                          <a:spcPts val="0"/>
                        </a:spcBef>
                        <a:spcAft>
                          <a:spcPts val="0"/>
                        </a:spcAft>
                        <a:buNone/>
                      </a:pPr>
                      <a:r>
                        <a:rPr lang="en-US" sz="1200" dirty="0">
                          <a:latin typeface="Calibri"/>
                        </a:rPr>
                        <a:t>Overall, the initiative to obtain D1 driving licenses is progressing well, with staff members showing determination and readiness to meet the requirements. This will ultimately benefit our learners by increasing our capacity to provide learning in our community.</a:t>
                      </a:r>
                    </a:p>
                    <a:p>
                      <a:pPr lvl="0">
                        <a:buNone/>
                      </a:pPr>
                      <a:endParaRPr lang="en-US" sz="1200" dirty="0">
                        <a:latin typeface="Calibri"/>
                      </a:endParaRPr>
                    </a:p>
                  </a:txBody>
                  <a:tcPr/>
                </a:tc>
                <a:extLst>
                  <a:ext uri="{0D108BD9-81ED-4DB2-BD59-A6C34878D82A}">
                    <a16:rowId xmlns:a16="http://schemas.microsoft.com/office/drawing/2014/main" val="296609941"/>
                  </a:ext>
                </a:extLst>
              </a:tr>
              <a:tr h="370839">
                <a:tc>
                  <a:txBody>
                    <a:bodyPr/>
                    <a:lstStyle/>
                    <a:p>
                      <a:pPr lvl="0">
                        <a:buNone/>
                      </a:pPr>
                      <a:r>
                        <a:rPr lang="en-US" sz="1200" dirty="0">
                          <a:latin typeface="Calibri"/>
                        </a:rPr>
                        <a:t>Impact </a:t>
                      </a:r>
                    </a:p>
                    <a:p>
                      <a:pPr lvl="0" algn="l">
                        <a:lnSpc>
                          <a:spcPct val="100000"/>
                        </a:lnSpc>
                        <a:spcBef>
                          <a:spcPts val="0"/>
                        </a:spcBef>
                        <a:spcAft>
                          <a:spcPts val="0"/>
                        </a:spcAft>
                        <a:buNone/>
                      </a:pPr>
                      <a:r>
                        <a:rPr lang="en-US" sz="1200" b="0" i="0" u="none" strike="noStrike" noProof="0" dirty="0">
                          <a:solidFill>
                            <a:schemeClr val="tx1"/>
                          </a:solidFill>
                          <a:latin typeface="Calibri"/>
                        </a:rPr>
                        <a:t>With more staff members qualified to drive, we can increase our opportunities to learn in the community. We are due to receive a new minibus in Dec 2025, and this resource will be used to capacity. We have also received a budget to facilitate P.E. and swimming in the community. Drivers will ensure learners have access to pools, sports halls, community clubs etc. </a:t>
                      </a:r>
                    </a:p>
                    <a:p>
                      <a:pPr marL="0" lvl="0" indent="0" algn="l">
                        <a:lnSpc>
                          <a:spcPct val="100000"/>
                        </a:lnSpc>
                        <a:spcBef>
                          <a:spcPts val="0"/>
                        </a:spcBef>
                        <a:spcAft>
                          <a:spcPts val="0"/>
                        </a:spcAft>
                        <a:buNone/>
                      </a:pPr>
                      <a:r>
                        <a:rPr lang="en-US" sz="1200" b="0" i="0" u="none" strike="noStrike" noProof="0" dirty="0">
                          <a:solidFill>
                            <a:schemeClr val="tx1"/>
                          </a:solidFill>
                          <a:latin typeface="Calibri"/>
                        </a:rPr>
                        <a:t>The ability to transport learners directly will reduce reliance on external transportation services, leading to cost savings and more streamlined operations. This efficiency will enable us to allocate resources more effectively ultimately increasing the opportunities for learning in the community and </a:t>
                      </a:r>
                      <a:r>
                        <a:rPr lang="en-US" sz="1200" b="0" i="0" u="none" strike="noStrike" noProof="0" dirty="0" err="1">
                          <a:solidFill>
                            <a:schemeClr val="tx1"/>
                          </a:solidFill>
                          <a:latin typeface="Calibri"/>
                        </a:rPr>
                        <a:t>generalising</a:t>
                      </a:r>
                      <a:r>
                        <a:rPr lang="en-US" sz="1200" b="0" i="0" u="none" strike="noStrike" noProof="0" dirty="0">
                          <a:solidFill>
                            <a:schemeClr val="tx1"/>
                          </a:solidFill>
                          <a:latin typeface="Calibri"/>
                        </a:rPr>
                        <a:t> skills. </a:t>
                      </a:r>
                      <a:endParaRPr lang="en-US" sz="1200" dirty="0">
                        <a:solidFill>
                          <a:schemeClr val="tx1"/>
                        </a:solidFill>
                        <a:latin typeface="Calibri"/>
                      </a:endParaRPr>
                    </a:p>
                    <a:p>
                      <a:pPr marL="0" lvl="0" indent="0" algn="l">
                        <a:lnSpc>
                          <a:spcPct val="100000"/>
                        </a:lnSpc>
                        <a:spcBef>
                          <a:spcPts val="0"/>
                        </a:spcBef>
                        <a:spcAft>
                          <a:spcPts val="0"/>
                        </a:spcAft>
                        <a:buNone/>
                      </a:pPr>
                      <a:r>
                        <a:rPr lang="en-US" sz="1200" b="0" i="0" u="none" strike="noStrike" noProof="0" dirty="0">
                          <a:solidFill>
                            <a:schemeClr val="tx1"/>
                          </a:solidFill>
                          <a:latin typeface="Calibri"/>
                        </a:rPr>
                        <a:t>Staff members with D1 driving licenses will be able to take on additional responsibilities, contributing to a more versatile and adaptable team. This will improve our overall service delivery and responsiveness to learner needs.</a:t>
                      </a:r>
                      <a:endParaRPr lang="en-US" sz="1200" dirty="0">
                        <a:solidFill>
                          <a:schemeClr val="tx1"/>
                        </a:solidFill>
                        <a:latin typeface="Calibri"/>
                      </a:endParaRPr>
                    </a:p>
                    <a:p>
                      <a:pPr marL="0" lvl="0" indent="0" algn="l">
                        <a:lnSpc>
                          <a:spcPct val="100000"/>
                        </a:lnSpc>
                        <a:spcBef>
                          <a:spcPts val="0"/>
                        </a:spcBef>
                        <a:spcAft>
                          <a:spcPts val="0"/>
                        </a:spcAft>
                        <a:buNone/>
                      </a:pPr>
                      <a:r>
                        <a:rPr lang="en-US" sz="1200" b="0" i="0" u="none" strike="noStrike" noProof="0" dirty="0">
                          <a:solidFill>
                            <a:schemeClr val="tx1"/>
                          </a:solidFill>
                          <a:latin typeface="Calibri"/>
                        </a:rPr>
                        <a:t>Direct transportation by familiar staff members can improve the comfort and trust of our clients, leading to a more positive and </a:t>
                      </a:r>
                      <a:r>
                        <a:rPr lang="en-US" sz="1200" b="0" i="0" u="none" strike="noStrike" noProof="0" dirty="0" err="1">
                          <a:solidFill>
                            <a:schemeClr val="tx1"/>
                          </a:solidFill>
                          <a:latin typeface="Calibri"/>
                        </a:rPr>
                        <a:t>personalised</a:t>
                      </a:r>
                      <a:r>
                        <a:rPr lang="en-US" sz="1200" b="0" i="0" u="none" strike="noStrike" noProof="0" dirty="0">
                          <a:solidFill>
                            <a:schemeClr val="tx1"/>
                          </a:solidFill>
                          <a:latin typeface="Calibri"/>
                        </a:rPr>
                        <a:t> experience. This will improve transitions as learners are supported by familiar and skilled staff. </a:t>
                      </a:r>
                      <a:endParaRPr lang="en-US" sz="1200" dirty="0">
                        <a:solidFill>
                          <a:schemeClr val="tx1"/>
                        </a:solidFill>
                        <a:latin typeface="Calibri"/>
                      </a:endParaRPr>
                    </a:p>
                    <a:p>
                      <a:pPr lvl="0">
                        <a:buNone/>
                      </a:pPr>
                      <a:endParaRPr lang="en-US" dirty="0"/>
                    </a:p>
                  </a:txBody>
                  <a:tcPr/>
                </a:tc>
                <a:extLst>
                  <a:ext uri="{0D108BD9-81ED-4DB2-BD59-A6C34878D82A}">
                    <a16:rowId xmlns:a16="http://schemas.microsoft.com/office/drawing/2014/main" val="122597835"/>
                  </a:ext>
                </a:extLst>
              </a:tr>
            </a:tbl>
          </a:graphicData>
        </a:graphic>
      </p:graphicFrame>
    </p:spTree>
    <p:extLst>
      <p:ext uri="{BB962C8B-B14F-4D97-AF65-F5344CB8AC3E}">
        <p14:creationId xmlns:p14="http://schemas.microsoft.com/office/powerpoint/2010/main" val="617387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69CF19-9FDB-4798-53A7-38D8950B5A7E}"/>
              </a:ext>
            </a:extLst>
          </p:cNvPr>
          <p:cNvSpPr>
            <a:spLocks noGrp="1"/>
          </p:cNvSpPr>
          <p:nvPr>
            <p:ph type="title"/>
          </p:nvPr>
        </p:nvSpPr>
        <p:spPr>
          <a:xfrm>
            <a:off x="6350030" y="297411"/>
            <a:ext cx="4805996" cy="1297115"/>
          </a:xfrm>
        </p:spPr>
        <p:txBody>
          <a:bodyPr vert="horz" lIns="91440" tIns="45720" rIns="91440" bIns="45720" rtlCol="0" anchor="t">
            <a:normAutofit/>
          </a:bodyPr>
          <a:lstStyle/>
          <a:p>
            <a:r>
              <a:rPr lang="en-US" sz="4000" kern="1200">
                <a:solidFill>
                  <a:schemeClr val="tx2"/>
                </a:solidFill>
                <a:latin typeface="+mj-lt"/>
                <a:ea typeface="+mj-ea"/>
                <a:cs typeface="+mj-cs"/>
              </a:rPr>
              <a:t>Attainment </a:t>
            </a:r>
          </a:p>
        </p:txBody>
      </p:sp>
      <p:pic>
        <p:nvPicPr>
          <p:cNvPr id="6" name="Graphic 5" descr="Education">
            <a:extLst>
              <a:ext uri="{FF2B5EF4-FFF2-40B4-BE49-F238E27FC236}">
                <a16:creationId xmlns:a16="http://schemas.microsoft.com/office/drawing/2014/main" id="{E184F909-BBCF-E230-1D60-C9A019876F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3" name="Group 12">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a:extLst>
              <a:ext uri="{FF2B5EF4-FFF2-40B4-BE49-F238E27FC236}">
                <a16:creationId xmlns:a16="http://schemas.microsoft.com/office/drawing/2014/main" id="{BCA5F6DA-8787-841C-261D-F6D806D5D765}"/>
              </a:ext>
            </a:extLst>
          </p:cNvPr>
          <p:cNvSpPr txBox="1"/>
          <p:nvPr/>
        </p:nvSpPr>
        <p:spPr>
          <a:xfrm>
            <a:off x="6348663" y="1024689"/>
            <a:ext cx="4808621" cy="59093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u="sng" dirty="0">
                <a:latin typeface="Calibri"/>
                <a:cs typeface="Segoe UI"/>
              </a:rPr>
              <a:t>Attainment for P1-S3 Pupils 2024-25 </a:t>
            </a:r>
            <a:r>
              <a:rPr lang="en-US" sz="1200" dirty="0">
                <a:latin typeface="Calibri"/>
                <a:cs typeface="Segoe UI"/>
              </a:rPr>
              <a:t>​</a:t>
            </a:r>
          </a:p>
          <a:p>
            <a:pPr algn="ctr"/>
            <a:r>
              <a:rPr lang="en-US" sz="1200" dirty="0">
                <a:latin typeface="Calibri"/>
                <a:cs typeface="Segoe UI"/>
              </a:rPr>
              <a:t>​</a:t>
            </a:r>
            <a:endParaRPr lang="en-US" sz="1200" dirty="0">
              <a:latin typeface="Calibri"/>
              <a:ea typeface="Calibri"/>
              <a:cs typeface="Segoe UI"/>
            </a:endParaRPr>
          </a:p>
          <a:p>
            <a:r>
              <a:rPr lang="en-US" sz="1200" dirty="0">
                <a:latin typeface="Calibri"/>
                <a:cs typeface="Segoe UI"/>
              </a:rPr>
              <a:t>All BGE pupils are tracked using Fife’s Complex Needs Milestones Tracker that tracks Foundation Milestones through to First Level for Literacy, Numeracy, and parts of HWB. The detail of these individual trackers also informs staff of types of support, continuum of engagement and stages of development. ​</a:t>
            </a:r>
            <a:endParaRPr lang="en-US" sz="1200" dirty="0">
              <a:latin typeface="Calibri"/>
              <a:ea typeface="Calibri"/>
              <a:cs typeface="Segoe UI"/>
            </a:endParaRPr>
          </a:p>
          <a:p>
            <a:r>
              <a:rPr lang="en-US" sz="1200" dirty="0">
                <a:latin typeface="Calibri"/>
                <a:ea typeface="Calibri"/>
                <a:cs typeface="Segoe UI"/>
              </a:rPr>
              <a:t>We have developed a responsive approach over this academic year. This ensures 100% success for all pupils as next steps are assessed continually. The pace and challenge is right for all learners and adjustments are made in relation to evidence of achievement. </a:t>
            </a:r>
          </a:p>
          <a:p>
            <a:r>
              <a:rPr lang="en-US" sz="1200" dirty="0">
                <a:latin typeface="Calibri"/>
                <a:ea typeface="Calibri"/>
                <a:cs typeface="Segoe UI"/>
              </a:rPr>
              <a:t>All learners' reports have evidenced progress and all learners' trackers have evidenced achievement at their level. </a:t>
            </a:r>
          </a:p>
          <a:p>
            <a:endParaRPr lang="en-US" sz="1200" dirty="0">
              <a:latin typeface="Calibri"/>
              <a:ea typeface="Calibri"/>
              <a:cs typeface="Segoe UI"/>
            </a:endParaRPr>
          </a:p>
          <a:p>
            <a:r>
              <a:rPr lang="en-US" sz="1200" b="1" dirty="0">
                <a:latin typeface="Calibri"/>
                <a:ea typeface="Calibri"/>
                <a:cs typeface="Segoe UI"/>
              </a:rPr>
              <a:t>Key messages from planning and tracking meetings include;</a:t>
            </a:r>
          </a:p>
          <a:p>
            <a:pPr marL="171450" indent="-171450">
              <a:buFont typeface="Calibri"/>
              <a:buChar char="-"/>
            </a:pPr>
            <a:r>
              <a:rPr lang="en-US" sz="1200" dirty="0">
                <a:latin typeface="Calibri"/>
                <a:ea typeface="Calibri"/>
                <a:cs typeface="Segoe UI"/>
              </a:rPr>
              <a:t>All learners have the optimum support levels to demonstrate skills </a:t>
            </a:r>
          </a:p>
          <a:p>
            <a:pPr marL="171450" indent="-171450">
              <a:buFont typeface="Calibri"/>
              <a:buChar char="-"/>
            </a:pPr>
            <a:r>
              <a:rPr lang="en-US" sz="1200" dirty="0">
                <a:latin typeface="Calibri"/>
                <a:ea typeface="Calibri"/>
                <a:cs typeface="Segoe UI"/>
              </a:rPr>
              <a:t>All learners have developed their engagement at an appropriate pace for them</a:t>
            </a:r>
          </a:p>
          <a:p>
            <a:pPr marL="171450" indent="-171450">
              <a:buFont typeface="Calibri"/>
              <a:buChar char="-"/>
            </a:pPr>
            <a:r>
              <a:rPr lang="en-US" sz="1200" dirty="0">
                <a:latin typeface="Calibri"/>
                <a:ea typeface="Calibri"/>
                <a:cs typeface="Segoe UI"/>
              </a:rPr>
              <a:t>All learners are developing within the stages of development, or have opportunities for this </a:t>
            </a:r>
          </a:p>
          <a:p>
            <a:pPr marL="171450" indent="-171450">
              <a:buFont typeface="Calibri"/>
              <a:buChar char="-"/>
            </a:pPr>
            <a:r>
              <a:rPr lang="en-US" sz="1200" dirty="0">
                <a:latin typeface="Calibri"/>
                <a:ea typeface="Calibri"/>
                <a:cs typeface="Segoe UI"/>
              </a:rPr>
              <a:t>A few learners are now accessing milestones at a higher level, either starting Pre-Early or Early level within specific </a:t>
            </a:r>
            <a:r>
              <a:rPr lang="en-US" sz="1200" err="1">
                <a:latin typeface="Calibri"/>
                <a:ea typeface="Calibri"/>
                <a:cs typeface="Segoe UI"/>
              </a:rPr>
              <a:t>organisers</a:t>
            </a:r>
            <a:endParaRPr lang="en-US" sz="1200" dirty="0">
              <a:latin typeface="Calibri"/>
              <a:ea typeface="Calibri"/>
              <a:cs typeface="Segoe UI"/>
            </a:endParaRPr>
          </a:p>
          <a:p>
            <a:pPr marL="171450" indent="-171450">
              <a:buFont typeface="Calibri"/>
              <a:buChar char="-"/>
            </a:pPr>
            <a:r>
              <a:rPr lang="en-US" sz="1200" dirty="0">
                <a:latin typeface="Calibri"/>
                <a:ea typeface="Calibri"/>
                <a:cs typeface="Segoe UI"/>
              </a:rPr>
              <a:t>Progress over time is evidenced now over 4 years using our Excel tracker tool</a:t>
            </a:r>
          </a:p>
          <a:p>
            <a:pPr marL="171450" indent="-171450">
              <a:buFont typeface="Calibri"/>
              <a:buChar char="-"/>
            </a:pPr>
            <a:r>
              <a:rPr lang="en-US" sz="1200" dirty="0">
                <a:latin typeface="Calibri"/>
                <a:ea typeface="Calibri"/>
                <a:cs typeface="Segoe UI"/>
              </a:rPr>
              <a:t>Moderation of PLPs across school has ensured consistency of approach and assessment judgments </a:t>
            </a:r>
          </a:p>
          <a:p>
            <a:pPr marL="171450" indent="-171450">
              <a:buFont typeface="Calibri"/>
              <a:buChar char="-"/>
            </a:pPr>
            <a:endParaRPr lang="en-US" dirty="0">
              <a:latin typeface="Aptos" panose="02110004020202020204"/>
              <a:ea typeface="Calibri"/>
              <a:cs typeface="Segoe UI"/>
            </a:endParaRPr>
          </a:p>
          <a:p>
            <a:pPr marL="171450" indent="-171450">
              <a:buFont typeface="Calibri"/>
              <a:buChar char="-"/>
            </a:pPr>
            <a:endParaRPr lang="en-US" sz="1200" dirty="0">
              <a:latin typeface="Calibri"/>
              <a:ea typeface="Calibri"/>
              <a:cs typeface="Segoe UI"/>
            </a:endParaRPr>
          </a:p>
          <a:p>
            <a:pPr marL="171450" indent="-171450">
              <a:buFont typeface="Calibri"/>
              <a:buChar char="-"/>
            </a:pPr>
            <a:endParaRPr lang="en-US" sz="1200" dirty="0">
              <a:latin typeface="Calibri"/>
              <a:ea typeface="Calibri"/>
              <a:cs typeface="Segoe UI"/>
            </a:endParaRPr>
          </a:p>
          <a:p>
            <a:pPr marL="171450" indent="-171450">
              <a:buFont typeface="Calibri"/>
              <a:buChar char="-"/>
            </a:pPr>
            <a:endParaRPr lang="en-US" sz="1200" dirty="0">
              <a:latin typeface="Calibri"/>
              <a:ea typeface="Calibri"/>
              <a:cs typeface="Segoe UI"/>
            </a:endParaRPr>
          </a:p>
          <a:p>
            <a:pPr marL="171450" indent="-171450">
              <a:buFont typeface="Calibri"/>
              <a:buChar char="-"/>
            </a:pPr>
            <a:endParaRPr lang="en-US" sz="1200" dirty="0">
              <a:latin typeface="Calibri"/>
              <a:ea typeface="Calibri"/>
              <a:cs typeface="Segoe UI"/>
            </a:endParaRPr>
          </a:p>
        </p:txBody>
      </p:sp>
    </p:spTree>
    <p:extLst>
      <p:ext uri="{BB962C8B-B14F-4D97-AF65-F5344CB8AC3E}">
        <p14:creationId xmlns:p14="http://schemas.microsoft.com/office/powerpoint/2010/main" val="2863478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659EE-0E1D-FFDC-D3D7-A2993683F011}"/>
              </a:ext>
            </a:extLst>
          </p:cNvPr>
          <p:cNvSpPr>
            <a:spLocks noGrp="1"/>
          </p:cNvSpPr>
          <p:nvPr>
            <p:ph type="title"/>
          </p:nvPr>
        </p:nvSpPr>
        <p:spPr/>
        <p:txBody>
          <a:bodyPr>
            <a:normAutofit/>
          </a:bodyPr>
          <a:lstStyle/>
          <a:p>
            <a:r>
              <a:rPr lang="en-US" sz="1200" b="1" u="sng" dirty="0">
                <a:solidFill>
                  <a:srgbClr val="333333"/>
                </a:solidFill>
                <a:latin typeface="Calibri"/>
                <a:ea typeface="Calibri"/>
                <a:cs typeface="Arial"/>
              </a:rPr>
              <a:t>Number of National 1 Units Achieved 2024-25</a:t>
            </a:r>
            <a:endParaRPr lang="en-US" sz="1200" dirty="0">
              <a:latin typeface="Calibri"/>
              <a:ea typeface="Calibri"/>
              <a:cs typeface="Calibri"/>
            </a:endParaRPr>
          </a:p>
        </p:txBody>
      </p:sp>
      <p:graphicFrame>
        <p:nvGraphicFramePr>
          <p:cNvPr id="5" name="Content Placeholder 4">
            <a:extLst>
              <a:ext uri="{FF2B5EF4-FFF2-40B4-BE49-F238E27FC236}">
                <a16:creationId xmlns:a16="http://schemas.microsoft.com/office/drawing/2014/main" id="{74C38259-77BD-96E9-94A0-F4DC92A23E26}"/>
              </a:ext>
            </a:extLst>
          </p:cNvPr>
          <p:cNvGraphicFramePr>
            <a:graphicFrameLocks noGrp="1"/>
          </p:cNvGraphicFramePr>
          <p:nvPr>
            <p:ph idx="1"/>
            <p:extLst>
              <p:ext uri="{D42A27DB-BD31-4B8C-83A1-F6EECF244321}">
                <p14:modId xmlns:p14="http://schemas.microsoft.com/office/powerpoint/2010/main" val="1112044595"/>
              </p:ext>
            </p:extLst>
          </p:nvPr>
        </p:nvGraphicFramePr>
        <p:xfrm>
          <a:off x="842210" y="1223210"/>
          <a:ext cx="10856468" cy="2476525"/>
        </p:xfrm>
        <a:graphic>
          <a:graphicData uri="http://schemas.openxmlformats.org/drawingml/2006/table">
            <a:tbl>
              <a:tblPr firstRow="1" firstCol="1" bandRow="1">
                <a:tableStyleId>{5C22544A-7EE6-4342-B048-85BDC9FD1C3A}</a:tableStyleId>
              </a:tblPr>
              <a:tblGrid>
                <a:gridCol w="752536">
                  <a:extLst>
                    <a:ext uri="{9D8B030D-6E8A-4147-A177-3AD203B41FA5}">
                      <a16:colId xmlns:a16="http://schemas.microsoft.com/office/drawing/2014/main" val="533282168"/>
                    </a:ext>
                  </a:extLst>
                </a:gridCol>
                <a:gridCol w="752536">
                  <a:extLst>
                    <a:ext uri="{9D8B030D-6E8A-4147-A177-3AD203B41FA5}">
                      <a16:colId xmlns:a16="http://schemas.microsoft.com/office/drawing/2014/main" val="2020195306"/>
                    </a:ext>
                  </a:extLst>
                </a:gridCol>
                <a:gridCol w="752536">
                  <a:extLst>
                    <a:ext uri="{9D8B030D-6E8A-4147-A177-3AD203B41FA5}">
                      <a16:colId xmlns:a16="http://schemas.microsoft.com/office/drawing/2014/main" val="1669291717"/>
                    </a:ext>
                  </a:extLst>
                </a:gridCol>
                <a:gridCol w="752536">
                  <a:extLst>
                    <a:ext uri="{9D8B030D-6E8A-4147-A177-3AD203B41FA5}">
                      <a16:colId xmlns:a16="http://schemas.microsoft.com/office/drawing/2014/main" val="2662170044"/>
                    </a:ext>
                  </a:extLst>
                </a:gridCol>
                <a:gridCol w="752536">
                  <a:extLst>
                    <a:ext uri="{9D8B030D-6E8A-4147-A177-3AD203B41FA5}">
                      <a16:colId xmlns:a16="http://schemas.microsoft.com/office/drawing/2014/main" val="2529037556"/>
                    </a:ext>
                  </a:extLst>
                </a:gridCol>
                <a:gridCol w="752536">
                  <a:extLst>
                    <a:ext uri="{9D8B030D-6E8A-4147-A177-3AD203B41FA5}">
                      <a16:colId xmlns:a16="http://schemas.microsoft.com/office/drawing/2014/main" val="1357122875"/>
                    </a:ext>
                  </a:extLst>
                </a:gridCol>
                <a:gridCol w="752536">
                  <a:extLst>
                    <a:ext uri="{9D8B030D-6E8A-4147-A177-3AD203B41FA5}">
                      <a16:colId xmlns:a16="http://schemas.microsoft.com/office/drawing/2014/main" val="2826984373"/>
                    </a:ext>
                  </a:extLst>
                </a:gridCol>
                <a:gridCol w="160482">
                  <a:extLst>
                    <a:ext uri="{9D8B030D-6E8A-4147-A177-3AD203B41FA5}">
                      <a16:colId xmlns:a16="http://schemas.microsoft.com/office/drawing/2014/main" val="3757148235"/>
                    </a:ext>
                  </a:extLst>
                </a:gridCol>
                <a:gridCol w="160482">
                  <a:extLst>
                    <a:ext uri="{9D8B030D-6E8A-4147-A177-3AD203B41FA5}">
                      <a16:colId xmlns:a16="http://schemas.microsoft.com/office/drawing/2014/main" val="2606394650"/>
                    </a:ext>
                  </a:extLst>
                </a:gridCol>
                <a:gridCol w="752536">
                  <a:extLst>
                    <a:ext uri="{9D8B030D-6E8A-4147-A177-3AD203B41FA5}">
                      <a16:colId xmlns:a16="http://schemas.microsoft.com/office/drawing/2014/main" val="1512001361"/>
                    </a:ext>
                  </a:extLst>
                </a:gridCol>
                <a:gridCol w="752536">
                  <a:extLst>
                    <a:ext uri="{9D8B030D-6E8A-4147-A177-3AD203B41FA5}">
                      <a16:colId xmlns:a16="http://schemas.microsoft.com/office/drawing/2014/main" val="4253277605"/>
                    </a:ext>
                  </a:extLst>
                </a:gridCol>
                <a:gridCol w="752536">
                  <a:extLst>
                    <a:ext uri="{9D8B030D-6E8A-4147-A177-3AD203B41FA5}">
                      <a16:colId xmlns:a16="http://schemas.microsoft.com/office/drawing/2014/main" val="1590477620"/>
                    </a:ext>
                  </a:extLst>
                </a:gridCol>
                <a:gridCol w="752536">
                  <a:extLst>
                    <a:ext uri="{9D8B030D-6E8A-4147-A177-3AD203B41FA5}">
                      <a16:colId xmlns:a16="http://schemas.microsoft.com/office/drawing/2014/main" val="2829761045"/>
                    </a:ext>
                  </a:extLst>
                </a:gridCol>
                <a:gridCol w="752536">
                  <a:extLst>
                    <a:ext uri="{9D8B030D-6E8A-4147-A177-3AD203B41FA5}">
                      <a16:colId xmlns:a16="http://schemas.microsoft.com/office/drawing/2014/main" val="4178943605"/>
                    </a:ext>
                  </a:extLst>
                </a:gridCol>
                <a:gridCol w="752536">
                  <a:extLst>
                    <a:ext uri="{9D8B030D-6E8A-4147-A177-3AD203B41FA5}">
                      <a16:colId xmlns:a16="http://schemas.microsoft.com/office/drawing/2014/main" val="2887110996"/>
                    </a:ext>
                  </a:extLst>
                </a:gridCol>
                <a:gridCol w="752536">
                  <a:extLst>
                    <a:ext uri="{9D8B030D-6E8A-4147-A177-3AD203B41FA5}">
                      <a16:colId xmlns:a16="http://schemas.microsoft.com/office/drawing/2014/main" val="1405823051"/>
                    </a:ext>
                  </a:extLst>
                </a:gridCol>
              </a:tblGrid>
              <a:tr h="460239">
                <a:tc gridSpan="8">
                  <a:txBody>
                    <a:bodyPr/>
                    <a:lstStyle/>
                    <a:p>
                      <a:pPr algn="ctr">
                        <a:lnSpc>
                          <a:spcPct val="115000"/>
                        </a:lnSpc>
                        <a:spcAft>
                          <a:spcPts val="1000"/>
                        </a:spcAft>
                        <a:buNone/>
                      </a:pPr>
                      <a:r>
                        <a:rPr lang="en-US" sz="1200" b="1" dirty="0">
                          <a:solidFill>
                            <a:srgbClr val="333333"/>
                          </a:solidFill>
                          <a:effectLst/>
                          <a:latin typeface="Calibri"/>
                        </a:rPr>
                        <a:t>3 Pupils Presenting and Achieved </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8">
                  <a:txBody>
                    <a:bodyPr/>
                    <a:lstStyle/>
                    <a:p>
                      <a:pPr algn="ctr">
                        <a:lnSpc>
                          <a:spcPct val="115000"/>
                        </a:lnSpc>
                        <a:spcAft>
                          <a:spcPts val="1000"/>
                        </a:spcAft>
                        <a:buNone/>
                      </a:pPr>
                      <a:r>
                        <a:rPr lang="en-US" sz="1200" b="1" dirty="0">
                          <a:solidFill>
                            <a:srgbClr val="333333"/>
                          </a:solidFill>
                          <a:effectLst/>
                          <a:latin typeface="Calibri"/>
                        </a:rPr>
                        <a:t>6 units in total</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16413740"/>
                  </a:ext>
                </a:extLst>
              </a:tr>
              <a:tr h="339700">
                <a:tc gridSpan="16">
                  <a:txBody>
                    <a:bodyPr/>
                    <a:lstStyle/>
                    <a:p>
                      <a:pPr algn="ctr">
                        <a:lnSpc>
                          <a:spcPct val="115000"/>
                        </a:lnSpc>
                        <a:spcAft>
                          <a:spcPts val="1000"/>
                        </a:spcAft>
                        <a:buNone/>
                      </a:pPr>
                      <a:r>
                        <a:rPr lang="en-US" sz="1200" b="1" dirty="0">
                          <a:solidFill>
                            <a:srgbClr val="333333"/>
                          </a:solidFill>
                          <a:effectLst/>
                          <a:latin typeface="Calibri"/>
                        </a:rPr>
                        <a:t>Skills Area</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72051063"/>
                  </a:ext>
                </a:extLst>
              </a:tr>
              <a:tr h="1304012">
                <a:tc>
                  <a:txBody>
                    <a:bodyPr/>
                    <a:lstStyle/>
                    <a:p>
                      <a:pPr marL="71755" marR="71755">
                        <a:lnSpc>
                          <a:spcPct val="115000"/>
                        </a:lnSpc>
                        <a:spcAft>
                          <a:spcPts val="1000"/>
                        </a:spcAft>
                        <a:buNone/>
                      </a:pPr>
                      <a:r>
                        <a:rPr lang="en-US" sz="1200" b="1" dirty="0">
                          <a:solidFill>
                            <a:srgbClr val="333333"/>
                          </a:solidFill>
                          <a:effectLst/>
                          <a:latin typeface="Calibri"/>
                        </a:rPr>
                        <a:t>Communication</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Number Skills</a:t>
                      </a:r>
                      <a:endParaRPr lang="en-US" sz="1200" dirty="0">
                        <a:effectLst/>
                        <a:latin typeface="Calibri"/>
                      </a:endParaRPr>
                    </a:p>
                    <a:p>
                      <a:pPr marL="71755" marR="71755">
                        <a:lnSpc>
                          <a:spcPct val="115000"/>
                        </a:lnSpc>
                        <a:spcAft>
                          <a:spcPts val="1000"/>
                        </a:spcAft>
                        <a:buNone/>
                      </a:pP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Food For Health</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Food Preparation </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Independent Living Skills </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ICT</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Life in Another Country</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71755" marR="71755">
                        <a:lnSpc>
                          <a:spcPct val="115000"/>
                        </a:lnSpc>
                        <a:spcAft>
                          <a:spcPts val="1000"/>
                        </a:spcAft>
                        <a:buNone/>
                      </a:pPr>
                      <a:r>
                        <a:rPr lang="en-US" sz="1200" b="1" dirty="0">
                          <a:solidFill>
                            <a:srgbClr val="333333"/>
                          </a:solidFill>
                          <a:effectLst/>
                          <a:latin typeface="Calibri"/>
                        </a:rPr>
                        <a:t>Music</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71755" marR="71755">
                        <a:lnSpc>
                          <a:spcPct val="115000"/>
                        </a:lnSpc>
                        <a:spcAft>
                          <a:spcPts val="1000"/>
                        </a:spcAft>
                        <a:buNone/>
                      </a:pPr>
                      <a:r>
                        <a:rPr lang="en-US" sz="1200" b="1" dirty="0">
                          <a:solidFill>
                            <a:srgbClr val="333333"/>
                          </a:solidFill>
                          <a:effectLst/>
                          <a:latin typeface="Calibri"/>
                        </a:rPr>
                        <a:t>Creative Arts </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Performance Arts</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Personal Development</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PE</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Practical Craft skills</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Science</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RME</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8911506"/>
                  </a:ext>
                </a:extLst>
              </a:tr>
              <a:tr h="372574">
                <a:tc>
                  <a:txBody>
                    <a:bodyPr/>
                    <a:lstStyle/>
                    <a:p>
                      <a:pPr algn="ctr">
                        <a:lnSpc>
                          <a:spcPct val="115000"/>
                        </a:lnSpc>
                        <a:spcAft>
                          <a:spcPts val="1000"/>
                        </a:spcAft>
                        <a:buNone/>
                      </a:pPr>
                      <a:r>
                        <a:rPr lang="en-US" sz="1200" b="1" dirty="0">
                          <a:solidFill>
                            <a:srgbClr val="333333"/>
                          </a:solidFill>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a:lnSpc>
                          <a:spcPct val="115000"/>
                        </a:lnSpc>
                        <a:spcAft>
                          <a:spcPts val="1000"/>
                        </a:spcAft>
                        <a:buNone/>
                      </a:pPr>
                      <a:r>
                        <a:rPr lang="en-US" sz="1200" dirty="0">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a:lnSpc>
                          <a:spcPct val="115000"/>
                        </a:lnSpc>
                        <a:spcAft>
                          <a:spcPts val="1000"/>
                        </a:spcAft>
                        <a:buNone/>
                      </a:pPr>
                      <a:r>
                        <a:rPr lang="en-US" sz="1200" dirty="0">
                          <a:effectLst/>
                          <a:latin typeface="Calibri"/>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b="1" dirty="0">
                        <a:solidFill>
                          <a:srgbClr val="333333"/>
                        </a:solidFill>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4884900"/>
                  </a:ext>
                </a:extLst>
              </a:tr>
            </a:tbl>
          </a:graphicData>
        </a:graphic>
      </p:graphicFrame>
      <p:graphicFrame>
        <p:nvGraphicFramePr>
          <p:cNvPr id="9" name="Table 8">
            <a:extLst>
              <a:ext uri="{FF2B5EF4-FFF2-40B4-BE49-F238E27FC236}">
                <a16:creationId xmlns:a16="http://schemas.microsoft.com/office/drawing/2014/main" id="{47EA0E31-9CCB-DBE9-743C-03DD37848A19}"/>
              </a:ext>
            </a:extLst>
          </p:cNvPr>
          <p:cNvGraphicFramePr>
            <a:graphicFrameLocks noGrp="1"/>
          </p:cNvGraphicFramePr>
          <p:nvPr>
            <p:extLst>
              <p:ext uri="{D42A27DB-BD31-4B8C-83A1-F6EECF244321}">
                <p14:modId xmlns:p14="http://schemas.microsoft.com/office/powerpoint/2010/main" val="2834654638"/>
              </p:ext>
            </p:extLst>
          </p:nvPr>
        </p:nvGraphicFramePr>
        <p:xfrm>
          <a:off x="807903" y="4232313"/>
          <a:ext cx="10501123" cy="1874919"/>
        </p:xfrm>
        <a:graphic>
          <a:graphicData uri="http://schemas.openxmlformats.org/drawingml/2006/table">
            <a:tbl>
              <a:tblPr firstRow="1" firstCol="1" bandRow="1">
                <a:tableStyleId>{5C22544A-7EE6-4342-B048-85BDC9FD1C3A}</a:tableStyleId>
              </a:tblPr>
              <a:tblGrid>
                <a:gridCol w="1959989">
                  <a:extLst>
                    <a:ext uri="{9D8B030D-6E8A-4147-A177-3AD203B41FA5}">
                      <a16:colId xmlns:a16="http://schemas.microsoft.com/office/drawing/2014/main" val="759109572"/>
                    </a:ext>
                  </a:extLst>
                </a:gridCol>
                <a:gridCol w="801173">
                  <a:extLst>
                    <a:ext uri="{9D8B030D-6E8A-4147-A177-3AD203B41FA5}">
                      <a16:colId xmlns:a16="http://schemas.microsoft.com/office/drawing/2014/main" val="1185102091"/>
                    </a:ext>
                  </a:extLst>
                </a:gridCol>
                <a:gridCol w="801173">
                  <a:extLst>
                    <a:ext uri="{9D8B030D-6E8A-4147-A177-3AD203B41FA5}">
                      <a16:colId xmlns:a16="http://schemas.microsoft.com/office/drawing/2014/main" val="2358370593"/>
                    </a:ext>
                  </a:extLst>
                </a:gridCol>
                <a:gridCol w="801173">
                  <a:extLst>
                    <a:ext uri="{9D8B030D-6E8A-4147-A177-3AD203B41FA5}">
                      <a16:colId xmlns:a16="http://schemas.microsoft.com/office/drawing/2014/main" val="1225658082"/>
                    </a:ext>
                  </a:extLst>
                </a:gridCol>
                <a:gridCol w="801173">
                  <a:extLst>
                    <a:ext uri="{9D8B030D-6E8A-4147-A177-3AD203B41FA5}">
                      <a16:colId xmlns:a16="http://schemas.microsoft.com/office/drawing/2014/main" val="3985926187"/>
                    </a:ext>
                  </a:extLst>
                </a:gridCol>
                <a:gridCol w="788230">
                  <a:extLst>
                    <a:ext uri="{9D8B030D-6E8A-4147-A177-3AD203B41FA5}">
                      <a16:colId xmlns:a16="http://schemas.microsoft.com/office/drawing/2014/main" val="305102816"/>
                    </a:ext>
                  </a:extLst>
                </a:gridCol>
                <a:gridCol w="651762">
                  <a:extLst>
                    <a:ext uri="{9D8B030D-6E8A-4147-A177-3AD203B41FA5}">
                      <a16:colId xmlns:a16="http://schemas.microsoft.com/office/drawing/2014/main" val="1038505704"/>
                    </a:ext>
                  </a:extLst>
                </a:gridCol>
                <a:gridCol w="665879">
                  <a:extLst>
                    <a:ext uri="{9D8B030D-6E8A-4147-A177-3AD203B41FA5}">
                      <a16:colId xmlns:a16="http://schemas.microsoft.com/office/drawing/2014/main" val="3040492096"/>
                    </a:ext>
                  </a:extLst>
                </a:gridCol>
                <a:gridCol w="788230">
                  <a:extLst>
                    <a:ext uri="{9D8B030D-6E8A-4147-A177-3AD203B41FA5}">
                      <a16:colId xmlns:a16="http://schemas.microsoft.com/office/drawing/2014/main" val="2782256443"/>
                    </a:ext>
                  </a:extLst>
                </a:gridCol>
                <a:gridCol w="774113">
                  <a:extLst>
                    <a:ext uri="{9D8B030D-6E8A-4147-A177-3AD203B41FA5}">
                      <a16:colId xmlns:a16="http://schemas.microsoft.com/office/drawing/2014/main" val="2172882749"/>
                    </a:ext>
                  </a:extLst>
                </a:gridCol>
                <a:gridCol w="834114">
                  <a:extLst>
                    <a:ext uri="{9D8B030D-6E8A-4147-A177-3AD203B41FA5}">
                      <a16:colId xmlns:a16="http://schemas.microsoft.com/office/drawing/2014/main" val="2972292388"/>
                    </a:ext>
                  </a:extLst>
                </a:gridCol>
                <a:gridCol w="834114">
                  <a:extLst>
                    <a:ext uri="{9D8B030D-6E8A-4147-A177-3AD203B41FA5}">
                      <a16:colId xmlns:a16="http://schemas.microsoft.com/office/drawing/2014/main" val="1233671380"/>
                    </a:ext>
                  </a:extLst>
                </a:gridCol>
              </a:tblGrid>
              <a:tr h="624973">
                <a:tc>
                  <a:txBody>
                    <a:bodyPr/>
                    <a:lstStyle/>
                    <a:p>
                      <a:pPr algn="ctr">
                        <a:lnSpc>
                          <a:spcPct val="115000"/>
                        </a:lnSpc>
                        <a:spcAft>
                          <a:spcPts val="1000"/>
                        </a:spcAft>
                        <a:buNone/>
                      </a:pPr>
                      <a:r>
                        <a:rPr lang="en-US" sz="1200" b="1" dirty="0">
                          <a:solidFill>
                            <a:srgbClr val="333333"/>
                          </a:solidFill>
                          <a:effectLst/>
                          <a:latin typeface="Calibri"/>
                        </a:rPr>
                        <a:t>Number of National 1 Units passed</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1</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2</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3</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4</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5</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6 </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7</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8</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9</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10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&gt;10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4930698"/>
                  </a:ext>
                </a:extLst>
              </a:tr>
              <a:tr h="208324">
                <a:tc>
                  <a:txBody>
                    <a:bodyPr/>
                    <a:lstStyle/>
                    <a:p>
                      <a:pPr algn="ctr">
                        <a:lnSpc>
                          <a:spcPct val="115000"/>
                        </a:lnSpc>
                        <a:spcAft>
                          <a:spcPts val="1000"/>
                        </a:spcAft>
                        <a:buNone/>
                      </a:pPr>
                      <a:r>
                        <a:rPr lang="en-US" sz="1200" b="1" dirty="0">
                          <a:solidFill>
                            <a:srgbClr val="333333"/>
                          </a:solidFill>
                          <a:effectLst/>
                          <a:latin typeface="Calibri"/>
                        </a:rPr>
                        <a:t>Number of Pupils</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r>
                        <a:rPr lang="en-US" sz="1200" dirty="0">
                          <a:solidFill>
                            <a:srgbClr val="333333"/>
                          </a:solidFill>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r>
                        <a:rPr lang="en-US" sz="1200" dirty="0">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r>
                        <a:rPr lang="en-US" sz="1200" dirty="0">
                          <a:solidFill>
                            <a:srgbClr val="333333"/>
                          </a:solidFill>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441823626"/>
                  </a:ext>
                </a:extLst>
              </a:tr>
              <a:tr h="833298">
                <a:tc>
                  <a:txBody>
                    <a:bodyPr/>
                    <a:lstStyle/>
                    <a:p>
                      <a:pPr algn="ctr">
                        <a:lnSpc>
                          <a:spcPct val="115000"/>
                        </a:lnSpc>
                        <a:spcAft>
                          <a:spcPts val="1000"/>
                        </a:spcAft>
                        <a:buNone/>
                      </a:pPr>
                      <a:r>
                        <a:rPr lang="en-US" sz="1200" b="1" dirty="0">
                          <a:solidFill>
                            <a:srgbClr val="333333"/>
                          </a:solidFill>
                          <a:effectLst/>
                          <a:latin typeface="Calibri"/>
                        </a:rPr>
                        <a:t>Number of Personal Achievement Awards passed </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1</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2</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3</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4</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5</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Aft>
                          <a:spcPts val="1000"/>
                        </a:spcAft>
                        <a:buNone/>
                      </a:pPr>
                      <a:r>
                        <a:rPr lang="en-US" sz="1200" b="1" dirty="0">
                          <a:solidFill>
                            <a:srgbClr val="333333"/>
                          </a:solidFill>
                          <a:effectLst/>
                          <a:latin typeface="Calibri"/>
                        </a:rPr>
                        <a:t>6</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7</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8</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9</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10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b="1" dirty="0">
                          <a:solidFill>
                            <a:srgbClr val="333333"/>
                          </a:solidFill>
                          <a:effectLst/>
                          <a:latin typeface="Calibri"/>
                        </a:rPr>
                        <a:t>&gt;10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68498845"/>
                  </a:ext>
                </a:extLst>
              </a:tr>
              <a:tr h="208324">
                <a:tc>
                  <a:txBody>
                    <a:bodyPr/>
                    <a:lstStyle/>
                    <a:p>
                      <a:pPr algn="ctr">
                        <a:lnSpc>
                          <a:spcPct val="115000"/>
                        </a:lnSpc>
                        <a:spcAft>
                          <a:spcPts val="1000"/>
                        </a:spcAft>
                        <a:buNone/>
                      </a:pPr>
                      <a:r>
                        <a:rPr lang="en-US" sz="1200" b="1" dirty="0">
                          <a:solidFill>
                            <a:srgbClr val="333333"/>
                          </a:solidFill>
                          <a:effectLst/>
                          <a:latin typeface="Calibri"/>
                        </a:rPr>
                        <a:t>Number of Pupils</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b="1" dirty="0">
                        <a:solidFill>
                          <a:srgbClr val="333333"/>
                        </a:solidFill>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r>
                        <a:rPr lang="en-US" sz="1200" dirty="0">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r>
                        <a:rPr lang="en-US" sz="1200" dirty="0">
                          <a:effectLst/>
                          <a:latin typeface="Calibri"/>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400314469"/>
                  </a:ext>
                </a:extLst>
              </a:tr>
            </a:tbl>
          </a:graphicData>
        </a:graphic>
      </p:graphicFrame>
      <p:sp>
        <p:nvSpPr>
          <p:cNvPr id="11" name="TextBox 9">
            <a:extLst>
              <a:ext uri="{FF2B5EF4-FFF2-40B4-BE49-F238E27FC236}">
                <a16:creationId xmlns:a16="http://schemas.microsoft.com/office/drawing/2014/main" id="{2DCC60D1-622F-E991-45CD-29DF1DA6DE31}"/>
              </a:ext>
            </a:extLst>
          </p:cNvPr>
          <p:cNvSpPr txBox="1"/>
          <p:nvPr/>
        </p:nvSpPr>
        <p:spPr>
          <a:xfrm>
            <a:off x="840955" y="3696159"/>
            <a:ext cx="10528452"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solidFill>
                  <a:srgbClr val="333333"/>
                </a:solidFill>
                <a:latin typeface="Arial"/>
                <a:cs typeface="Arial"/>
              </a:rPr>
              <a:t>    </a:t>
            </a:r>
            <a:r>
              <a:rPr lang="en-US" sz="1200" b="1" dirty="0">
                <a:solidFill>
                  <a:srgbClr val="333333"/>
                </a:solidFill>
                <a:latin typeface="Calibri"/>
                <a:ea typeface="Calibri"/>
                <a:cs typeface="Arial"/>
              </a:rPr>
              <a:t>     </a:t>
            </a:r>
            <a:r>
              <a:rPr lang="en-US" sz="1200" b="1" u="sng" dirty="0">
                <a:solidFill>
                  <a:srgbClr val="333333"/>
                </a:solidFill>
                <a:latin typeface="Calibri"/>
                <a:ea typeface="Calibri"/>
                <a:cs typeface="Arial"/>
              </a:rPr>
              <a:t>Number of National 1 Units/Personal Achievement Awards Each Pupil Passed June 2025</a:t>
            </a:r>
          </a:p>
        </p:txBody>
      </p:sp>
    </p:spTree>
    <p:extLst>
      <p:ext uri="{BB962C8B-B14F-4D97-AF65-F5344CB8AC3E}">
        <p14:creationId xmlns:p14="http://schemas.microsoft.com/office/powerpoint/2010/main" val="321312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7CCBB-E010-9A20-9C5F-F54915B3B8BB}"/>
              </a:ext>
            </a:extLst>
          </p:cNvPr>
          <p:cNvSpPr>
            <a:spLocks noGrp="1"/>
          </p:cNvSpPr>
          <p:nvPr>
            <p:ph type="title"/>
          </p:nvPr>
        </p:nvSpPr>
        <p:spPr/>
        <p:txBody>
          <a:bodyPr>
            <a:normAutofit/>
          </a:bodyPr>
          <a:lstStyle/>
          <a:p>
            <a:r>
              <a:rPr lang="en-US" sz="1200" b="1" dirty="0">
                <a:solidFill>
                  <a:srgbClr val="333333"/>
                </a:solidFill>
                <a:latin typeface="Calibri"/>
                <a:ea typeface="Calibri"/>
                <a:cs typeface="Arial"/>
              </a:rPr>
              <a:t>Post School Destinations June 2025</a:t>
            </a:r>
            <a:endParaRPr lang="en-US" sz="1200">
              <a:latin typeface="Calibri"/>
              <a:ea typeface="Calibri"/>
              <a:cs typeface="Calibri"/>
            </a:endParaRPr>
          </a:p>
        </p:txBody>
      </p:sp>
      <p:graphicFrame>
        <p:nvGraphicFramePr>
          <p:cNvPr id="5" name="Content Placeholder 4">
            <a:extLst>
              <a:ext uri="{FF2B5EF4-FFF2-40B4-BE49-F238E27FC236}">
                <a16:creationId xmlns:a16="http://schemas.microsoft.com/office/drawing/2014/main" id="{9A43707F-5F16-0930-17F0-3A14F831A486}"/>
              </a:ext>
            </a:extLst>
          </p:cNvPr>
          <p:cNvGraphicFramePr>
            <a:graphicFrameLocks noGrp="1"/>
          </p:cNvGraphicFramePr>
          <p:nvPr>
            <p:ph idx="1"/>
            <p:extLst>
              <p:ext uri="{D42A27DB-BD31-4B8C-83A1-F6EECF244321}">
                <p14:modId xmlns:p14="http://schemas.microsoft.com/office/powerpoint/2010/main" val="1773871006"/>
              </p:ext>
            </p:extLst>
          </p:nvPr>
        </p:nvGraphicFramePr>
        <p:xfrm>
          <a:off x="838200" y="1825625"/>
          <a:ext cx="10515596" cy="2736596"/>
        </p:xfrm>
        <a:graphic>
          <a:graphicData uri="http://schemas.openxmlformats.org/drawingml/2006/table">
            <a:tbl>
              <a:tblPr firstRow="1" firstCol="1" bandRow="1">
                <a:tableStyleId>{5C22544A-7EE6-4342-B048-85BDC9FD1C3A}</a:tableStyleId>
              </a:tblPr>
              <a:tblGrid>
                <a:gridCol w="1737069">
                  <a:extLst>
                    <a:ext uri="{9D8B030D-6E8A-4147-A177-3AD203B41FA5}">
                      <a16:colId xmlns:a16="http://schemas.microsoft.com/office/drawing/2014/main" val="2727051617"/>
                    </a:ext>
                  </a:extLst>
                </a:gridCol>
                <a:gridCol w="974861">
                  <a:extLst>
                    <a:ext uri="{9D8B030D-6E8A-4147-A177-3AD203B41FA5}">
                      <a16:colId xmlns:a16="http://schemas.microsoft.com/office/drawing/2014/main" val="1295035851"/>
                    </a:ext>
                  </a:extLst>
                </a:gridCol>
                <a:gridCol w="514908">
                  <a:extLst>
                    <a:ext uri="{9D8B030D-6E8A-4147-A177-3AD203B41FA5}">
                      <a16:colId xmlns:a16="http://schemas.microsoft.com/office/drawing/2014/main" val="2252947974"/>
                    </a:ext>
                  </a:extLst>
                </a:gridCol>
                <a:gridCol w="1361938">
                  <a:extLst>
                    <a:ext uri="{9D8B030D-6E8A-4147-A177-3AD203B41FA5}">
                      <a16:colId xmlns:a16="http://schemas.microsoft.com/office/drawing/2014/main" val="2925313193"/>
                    </a:ext>
                  </a:extLst>
                </a:gridCol>
                <a:gridCol w="795658">
                  <a:extLst>
                    <a:ext uri="{9D8B030D-6E8A-4147-A177-3AD203B41FA5}">
                      <a16:colId xmlns:a16="http://schemas.microsoft.com/office/drawing/2014/main" val="2921538841"/>
                    </a:ext>
                  </a:extLst>
                </a:gridCol>
                <a:gridCol w="864950">
                  <a:extLst>
                    <a:ext uri="{9D8B030D-6E8A-4147-A177-3AD203B41FA5}">
                      <a16:colId xmlns:a16="http://schemas.microsoft.com/office/drawing/2014/main" val="1768374892"/>
                    </a:ext>
                  </a:extLst>
                </a:gridCol>
                <a:gridCol w="1894767">
                  <a:extLst>
                    <a:ext uri="{9D8B030D-6E8A-4147-A177-3AD203B41FA5}">
                      <a16:colId xmlns:a16="http://schemas.microsoft.com/office/drawing/2014/main" val="3188136218"/>
                    </a:ext>
                  </a:extLst>
                </a:gridCol>
                <a:gridCol w="850614">
                  <a:extLst>
                    <a:ext uri="{9D8B030D-6E8A-4147-A177-3AD203B41FA5}">
                      <a16:colId xmlns:a16="http://schemas.microsoft.com/office/drawing/2014/main" val="2543350402"/>
                    </a:ext>
                  </a:extLst>
                </a:gridCol>
                <a:gridCol w="1520831">
                  <a:extLst>
                    <a:ext uri="{9D8B030D-6E8A-4147-A177-3AD203B41FA5}">
                      <a16:colId xmlns:a16="http://schemas.microsoft.com/office/drawing/2014/main" val="3631681042"/>
                    </a:ext>
                  </a:extLst>
                </a:gridCol>
              </a:tblGrid>
              <a:tr h="1162050">
                <a:tc>
                  <a:txBody>
                    <a:bodyPr/>
                    <a:lstStyle/>
                    <a:p>
                      <a:pPr>
                        <a:lnSpc>
                          <a:spcPct val="115000"/>
                        </a:lnSpc>
                        <a:spcAft>
                          <a:spcPts val="1000"/>
                        </a:spcAft>
                        <a:buNone/>
                      </a:pPr>
                      <a:endParaRPr lang="en-US" dirty="0">
                        <a:effectLst/>
                        <a:latin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gn="ctr">
                        <a:lnSpc>
                          <a:spcPct val="115000"/>
                        </a:lnSpc>
                        <a:spcAft>
                          <a:spcPts val="1000"/>
                        </a:spcAft>
                        <a:buNone/>
                      </a:pPr>
                      <a:r>
                        <a:rPr lang="en-US" sz="1200" b="1" dirty="0">
                          <a:solidFill>
                            <a:srgbClr val="333333"/>
                          </a:solidFill>
                          <a:effectLst/>
                          <a:latin typeface="Calibri"/>
                        </a:rPr>
                        <a:t>Fife Day Services</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gn="ctr">
                        <a:lnSpc>
                          <a:spcPct val="115000"/>
                        </a:lnSpc>
                        <a:spcAft>
                          <a:spcPts val="1000"/>
                        </a:spcAft>
                        <a:buNone/>
                      </a:pPr>
                      <a:r>
                        <a:rPr lang="en-US" sz="1200" b="1" dirty="0">
                          <a:solidFill>
                            <a:srgbClr val="333333"/>
                          </a:solidFill>
                          <a:effectLst/>
                          <a:latin typeface="Calibri"/>
                        </a:rPr>
                        <a:t>Scottish Autism</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lvl="0" algn="ctr">
                        <a:lnSpc>
                          <a:spcPct val="114999"/>
                        </a:lnSpc>
                        <a:spcAft>
                          <a:spcPts val="1000"/>
                        </a:spcAft>
                        <a:buNone/>
                      </a:pPr>
                      <a:r>
                        <a:rPr lang="en-US" sz="1200" b="1" i="0" u="none" strike="noStrike" noProof="0">
                          <a:solidFill>
                            <a:srgbClr val="333333"/>
                          </a:solidFill>
                          <a:effectLst/>
                          <a:latin typeface="Calibri"/>
                        </a:rPr>
                        <a:t>SSCN – Support and Social Care Network </a:t>
                      </a:r>
                      <a:endParaRPr lang="en-US" b="1"/>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gn="ctr">
                        <a:lnSpc>
                          <a:spcPct val="115000"/>
                        </a:lnSpc>
                        <a:spcAft>
                          <a:spcPts val="1000"/>
                        </a:spcAft>
                        <a:buNone/>
                      </a:pPr>
                      <a:r>
                        <a:rPr lang="en-US" sz="1200" b="1" dirty="0">
                          <a:solidFill>
                            <a:srgbClr val="333333"/>
                          </a:solidFill>
                          <a:effectLst/>
                          <a:latin typeface="Calibri"/>
                        </a:rPr>
                        <a:t>College</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gn="ctr">
                        <a:lnSpc>
                          <a:spcPct val="115000"/>
                        </a:lnSpc>
                        <a:spcAft>
                          <a:spcPts val="1000"/>
                        </a:spcAft>
                        <a:buNone/>
                      </a:pPr>
                      <a:r>
                        <a:rPr lang="en-US" sz="1200" b="1" dirty="0">
                          <a:solidFill>
                            <a:srgbClr val="333333"/>
                          </a:solidFill>
                          <a:effectLst/>
                          <a:latin typeface="Calibri"/>
                        </a:rPr>
                        <a:t>Mixed Services</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Bespoke Service supporting from the home</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Real Life Options</a:t>
                      </a:r>
                      <a:endParaRPr lang="en-US" sz="1200" dirty="0">
                        <a:effectLst/>
                        <a:latin typeface="Calibri"/>
                      </a:endParaRP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71755" marR="71755">
                        <a:lnSpc>
                          <a:spcPct val="115000"/>
                        </a:lnSpc>
                        <a:spcAft>
                          <a:spcPts val="1000"/>
                        </a:spcAft>
                        <a:buNone/>
                      </a:pPr>
                      <a:r>
                        <a:rPr lang="en-US" sz="1200" b="1" dirty="0">
                          <a:solidFill>
                            <a:srgbClr val="333333"/>
                          </a:solidFill>
                          <a:effectLst/>
                          <a:latin typeface="Calibri"/>
                        </a:rPr>
                        <a:t>Other </a:t>
                      </a: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7835380"/>
                  </a:ext>
                </a:extLst>
              </a:tr>
              <a:tr h="0">
                <a:tc>
                  <a:txBody>
                    <a:bodyPr/>
                    <a:lstStyle/>
                    <a:p>
                      <a:pPr>
                        <a:lnSpc>
                          <a:spcPct val="115000"/>
                        </a:lnSpc>
                        <a:spcAft>
                          <a:spcPts val="1000"/>
                        </a:spcAft>
                        <a:buNone/>
                      </a:pPr>
                      <a:r>
                        <a:rPr lang="en-US" sz="1000" b="1" dirty="0">
                          <a:solidFill>
                            <a:srgbClr val="333333"/>
                          </a:solidFill>
                          <a:effectLst/>
                          <a:latin typeface="Calibri"/>
                        </a:rPr>
                        <a:t>No of pupils</a:t>
                      </a:r>
                      <a:endParaRPr lang="en-US">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1</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0722663"/>
                  </a:ext>
                </a:extLst>
              </a:tr>
              <a:tr h="0">
                <a:tc>
                  <a:txBody>
                    <a:bodyPr/>
                    <a:lstStyle/>
                    <a:p>
                      <a:pPr>
                        <a:lnSpc>
                          <a:spcPct val="115000"/>
                        </a:lnSpc>
                        <a:spcAft>
                          <a:spcPts val="1000"/>
                        </a:spcAft>
                        <a:buNone/>
                      </a:pPr>
                      <a:r>
                        <a:rPr lang="en-US" sz="1000" b="1" dirty="0">
                          <a:solidFill>
                            <a:srgbClr val="333333"/>
                          </a:solidFill>
                          <a:effectLst/>
                          <a:latin typeface="Calibri"/>
                        </a:rPr>
                        <a:t>Placement Hours/Days</a:t>
                      </a:r>
                      <a:endParaRPr lang="en-US">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en-US" sz="1200" dirty="0">
                          <a:solidFill>
                            <a:srgbClr val="333333"/>
                          </a:solidFill>
                          <a:effectLst/>
                          <a:latin typeface="Calibri"/>
                        </a:rPr>
                        <a:t>60 hours a week – (30 hours with 2 staff)</a:t>
                      </a:r>
                    </a:p>
                    <a:p>
                      <a:pPr lvl="0" algn="ctr">
                        <a:lnSpc>
                          <a:spcPct val="114999"/>
                        </a:lnSpc>
                        <a:spcAft>
                          <a:spcPts val="1000"/>
                        </a:spcAft>
                        <a:buNone/>
                      </a:pPr>
                      <a:r>
                        <a:rPr lang="en-US" sz="1200" dirty="0">
                          <a:solidFill>
                            <a:srgbClr val="FF0000"/>
                          </a:solidFill>
                          <a:effectLst/>
                          <a:latin typeface="Calibri"/>
                        </a:rPr>
                        <a:t>3-week transition package with 2 staff delivered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endParaRPr lang="en-US" sz="12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1000"/>
                        </a:spcAft>
                        <a:buNone/>
                      </a:pPr>
                      <a:endParaRPr lang="en-US" sz="1200" dirty="0">
                        <a:solidFill>
                          <a:srgbClr val="333333"/>
                        </a:solidFill>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7821381"/>
                  </a:ext>
                </a:extLst>
              </a:tr>
            </a:tbl>
          </a:graphicData>
        </a:graphic>
      </p:graphicFrame>
      <p:sp>
        <p:nvSpPr>
          <p:cNvPr id="6" name="TextBox 5">
            <a:extLst>
              <a:ext uri="{FF2B5EF4-FFF2-40B4-BE49-F238E27FC236}">
                <a16:creationId xmlns:a16="http://schemas.microsoft.com/office/drawing/2014/main" id="{4342600C-DC04-756D-F8E5-64E0E54F8FF5}"/>
              </a:ext>
            </a:extLst>
          </p:cNvPr>
          <p:cNvSpPr txBox="1"/>
          <p:nvPr/>
        </p:nvSpPr>
        <p:spPr>
          <a:xfrm>
            <a:off x="3340768" y="611436"/>
            <a:ext cx="274320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dirty="0">
              <a:solidFill>
                <a:srgbClr val="333333"/>
              </a:solidFill>
              <a:latin typeface="Arial"/>
              <a:cs typeface="Arial"/>
            </a:endParaRPr>
          </a:p>
          <a:p>
            <a:pPr algn="ctr"/>
            <a:r>
              <a:rPr lang="en-US" sz="1200" i="1" dirty="0">
                <a:solidFill>
                  <a:srgbClr val="333333"/>
                </a:solidFill>
                <a:latin typeface="Calibri"/>
                <a:ea typeface="Calibri"/>
                <a:cs typeface="Arial"/>
              </a:rPr>
              <a:t>There is only 1 leavers this session</a:t>
            </a:r>
          </a:p>
          <a:p>
            <a:endParaRPr lang="en-US"/>
          </a:p>
        </p:txBody>
      </p:sp>
      <p:sp>
        <p:nvSpPr>
          <p:cNvPr id="3" name="TextBox 2">
            <a:extLst>
              <a:ext uri="{FF2B5EF4-FFF2-40B4-BE49-F238E27FC236}">
                <a16:creationId xmlns:a16="http://schemas.microsoft.com/office/drawing/2014/main" id="{97F033F0-DE84-C517-46B4-493539E00357}"/>
              </a:ext>
            </a:extLst>
          </p:cNvPr>
          <p:cNvSpPr txBox="1"/>
          <p:nvPr/>
        </p:nvSpPr>
        <p:spPr>
          <a:xfrm>
            <a:off x="837074" y="4816823"/>
            <a:ext cx="2927047"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Calibri"/>
                <a:ea typeface="Calibri"/>
                <a:cs typeface="Calibri"/>
              </a:rPr>
              <a:t>100% positive destinations </a:t>
            </a:r>
          </a:p>
        </p:txBody>
      </p:sp>
    </p:spTree>
    <p:extLst>
      <p:ext uri="{BB962C8B-B14F-4D97-AF65-F5344CB8AC3E}">
        <p14:creationId xmlns:p14="http://schemas.microsoft.com/office/powerpoint/2010/main" val="1390413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217F33-1D6D-4C6C-AAFD-4F9C89729F29}"/>
              </a:ext>
            </a:extLst>
          </p:cNvPr>
          <p:cNvSpPr>
            <a:spLocks noGrp="1"/>
          </p:cNvSpPr>
          <p:nvPr>
            <p:ph type="title"/>
          </p:nvPr>
        </p:nvSpPr>
        <p:spPr>
          <a:xfrm>
            <a:off x="2197101" y="735283"/>
            <a:ext cx="4978399" cy="3165045"/>
          </a:xfrm>
        </p:spPr>
        <p:txBody>
          <a:bodyPr vert="horz" lIns="91440" tIns="45720" rIns="91440" bIns="45720" rtlCol="0" anchor="b">
            <a:normAutofit/>
          </a:bodyPr>
          <a:lstStyle/>
          <a:p>
            <a:r>
              <a:rPr lang="en-US" sz="5200" kern="1200">
                <a:solidFill>
                  <a:schemeClr val="tx1"/>
                </a:solidFill>
                <a:latin typeface="+mj-lt"/>
                <a:ea typeface="+mj-ea"/>
                <a:cs typeface="+mj-cs"/>
              </a:rPr>
              <a:t>Achievements </a:t>
            </a:r>
          </a:p>
        </p:txBody>
      </p:sp>
      <p:pic>
        <p:nvPicPr>
          <p:cNvPr id="6" name="Graphic 5" descr="Ribbon">
            <a:extLst>
              <a:ext uri="{FF2B5EF4-FFF2-40B4-BE49-F238E27FC236}">
                <a16:creationId xmlns:a16="http://schemas.microsoft.com/office/drawing/2014/main" id="{BE1DEA69-D1E7-314E-E838-83060B6BE30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8" name="Graphic 7" descr="Ribbon">
            <a:extLst>
              <a:ext uri="{FF2B5EF4-FFF2-40B4-BE49-F238E27FC236}">
                <a16:creationId xmlns:a16="http://schemas.microsoft.com/office/drawing/2014/main" id="{18EAC55D-1EBE-4ACA-B209-41D8AF207D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1103380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Isosceles Triangle 1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2CAD2381-908C-7A23-072D-B3D5772647C2}"/>
              </a:ext>
            </a:extLst>
          </p:cNvPr>
          <p:cNvGraphicFramePr>
            <a:graphicFrameLocks noGrp="1"/>
          </p:cNvGraphicFramePr>
          <p:nvPr>
            <p:ph idx="1"/>
            <p:extLst>
              <p:ext uri="{D42A27DB-BD31-4B8C-83A1-F6EECF244321}">
                <p14:modId xmlns:p14="http://schemas.microsoft.com/office/powerpoint/2010/main" val="405195268"/>
              </p:ext>
            </p:extLst>
          </p:nvPr>
        </p:nvGraphicFramePr>
        <p:xfrm>
          <a:off x="350762" y="290285"/>
          <a:ext cx="11313485" cy="6351692"/>
        </p:xfrm>
        <a:graphic>
          <a:graphicData uri="http://schemas.openxmlformats.org/drawingml/2006/table">
            <a:tbl>
              <a:tblPr firstRow="1" bandRow="1">
                <a:tableStyleId>{5C22544A-7EE6-4342-B048-85BDC9FD1C3A}</a:tableStyleId>
              </a:tblPr>
              <a:tblGrid>
                <a:gridCol w="2355942">
                  <a:extLst>
                    <a:ext uri="{9D8B030D-6E8A-4147-A177-3AD203B41FA5}">
                      <a16:colId xmlns:a16="http://schemas.microsoft.com/office/drawing/2014/main" val="1805092647"/>
                    </a:ext>
                  </a:extLst>
                </a:gridCol>
                <a:gridCol w="8957543">
                  <a:extLst>
                    <a:ext uri="{9D8B030D-6E8A-4147-A177-3AD203B41FA5}">
                      <a16:colId xmlns:a16="http://schemas.microsoft.com/office/drawing/2014/main" val="2056803003"/>
                    </a:ext>
                  </a:extLst>
                </a:gridCol>
              </a:tblGrid>
              <a:tr h="2489200">
                <a:tc>
                  <a:txBody>
                    <a:bodyPr/>
                    <a:lstStyle/>
                    <a:p>
                      <a:r>
                        <a:rPr lang="en-US" sz="1100" b="0" dirty="0">
                          <a:solidFill>
                            <a:schemeClr val="tx1"/>
                          </a:solidFill>
                          <a:latin typeface="Calibri"/>
                        </a:rPr>
                        <a:t>Ethos and Life of the School </a:t>
                      </a:r>
                    </a:p>
                  </a:txBody>
                  <a:tcPr marL="84667" marR="84667" marT="42333" marB="42333">
                    <a:solidFill>
                      <a:schemeClr val="bg2"/>
                    </a:solidFill>
                  </a:tcPr>
                </a:tc>
                <a:tc>
                  <a:txBody>
                    <a:bodyPr/>
                    <a:lstStyle/>
                    <a:p>
                      <a:pPr lvl="0" algn="l">
                        <a:lnSpc>
                          <a:spcPct val="100000"/>
                        </a:lnSpc>
                        <a:spcBef>
                          <a:spcPts val="0"/>
                        </a:spcBef>
                        <a:spcAft>
                          <a:spcPts val="0"/>
                        </a:spcAft>
                        <a:buNone/>
                      </a:pPr>
                      <a:r>
                        <a:rPr lang="en-US" sz="1100" b="0" i="0" u="none" strike="noStrike" noProof="0" dirty="0">
                          <a:solidFill>
                            <a:srgbClr val="424242"/>
                          </a:solidFill>
                          <a:latin typeface="Calibri"/>
                        </a:rPr>
                        <a:t>This year has seen an improvement in the ethos and life of our school, largely driven by increased family engagement. The active participation of families in school activities has fostered a stronger sense of community and collaboration. Parent forum meetings have enjoyed good attendance, reflecting the commitment of our families to be involved in the school's development. The forum's enthusiasm to pursue charitable status next year is a testament to their dedication and vision for the future.</a:t>
                      </a:r>
                      <a:endParaRPr lang="en-US" sz="1100" dirty="0">
                        <a:latin typeface="Calibri"/>
                      </a:endParaRPr>
                    </a:p>
                    <a:p>
                      <a:pPr lvl="0" algn="l">
                        <a:lnSpc>
                          <a:spcPct val="100000"/>
                        </a:lnSpc>
                        <a:spcBef>
                          <a:spcPts val="0"/>
                        </a:spcBef>
                        <a:spcAft>
                          <a:spcPts val="0"/>
                        </a:spcAft>
                        <a:buNone/>
                      </a:pPr>
                      <a:endParaRPr lang="en-US" sz="1100" b="0" i="0" u="none" strike="noStrike" noProof="0" dirty="0">
                        <a:solidFill>
                          <a:srgbClr val="424242"/>
                        </a:solidFill>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Fundraising efforts have been outstanding, with families raising an impressive £14,000 to replace our fleet of adapted bikes. This achievement has enabled us to acquire 11 new bikes, ensuring that all our learners, regardless of age and ability, have access to these valuable resources. The new bikes will significantly enhance our physical education program and provide inclusive opportunities for all students to participate in cycling activities.</a:t>
                      </a:r>
                      <a:endParaRPr lang="en-US" sz="1100" dirty="0">
                        <a:latin typeface="Calibri"/>
                      </a:endParaRPr>
                    </a:p>
                    <a:p>
                      <a:pPr lvl="0" algn="l">
                        <a:lnSpc>
                          <a:spcPct val="100000"/>
                        </a:lnSpc>
                        <a:spcBef>
                          <a:spcPts val="0"/>
                        </a:spcBef>
                        <a:spcAft>
                          <a:spcPts val="0"/>
                        </a:spcAft>
                        <a:buNone/>
                      </a:pPr>
                      <a:endParaRPr lang="en-US" sz="1100" b="0" i="0" u="none" strike="noStrike" noProof="0" dirty="0">
                        <a:solidFill>
                          <a:srgbClr val="424242"/>
                        </a:solidFill>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Amazon wish list initiative also brought in a stream of resources at Christmas. The collaboration of staff and families resulted in a huge boost to our school resources identified by staff as a need in their room. Families led on this in the community and the wish list was a massive success. Now to be an annual event. </a:t>
                      </a:r>
                      <a:endParaRPr lang="en-US"/>
                    </a:p>
                    <a:p>
                      <a:pPr lvl="0" algn="l">
                        <a:lnSpc>
                          <a:spcPct val="100000"/>
                        </a:lnSpc>
                        <a:spcBef>
                          <a:spcPts val="0"/>
                        </a:spcBef>
                        <a:spcAft>
                          <a:spcPts val="0"/>
                        </a:spcAft>
                        <a:buNone/>
                      </a:pPr>
                      <a:endParaRPr lang="en-US" sz="1100" b="0" i="0" u="none" strike="noStrike" noProof="0" dirty="0">
                        <a:solidFill>
                          <a:srgbClr val="424242"/>
                        </a:solidFill>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Overall, the increased family engagement and successful fundraising initiatives have greatly enriched the ethos and life of our school. The collaborative spirit and shared commitment to improving our school environment have created a more supportive and vibrant community for our learners.</a:t>
                      </a:r>
                    </a:p>
                    <a:p>
                      <a:pPr lvl="0" algn="l">
                        <a:lnSpc>
                          <a:spcPct val="100000"/>
                        </a:lnSpc>
                        <a:spcBef>
                          <a:spcPts val="0"/>
                        </a:spcBef>
                        <a:spcAft>
                          <a:spcPts val="0"/>
                        </a:spcAft>
                        <a:buNone/>
                      </a:pPr>
                      <a:endParaRPr lang="en-US" sz="1100" b="0" i="0" u="none" strike="noStrike" noProof="0" dirty="0">
                        <a:solidFill>
                          <a:srgbClr val="424242"/>
                        </a:solidFill>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HT has taken part in an Education Scotland event redesigning the contexts for learning as part of the </a:t>
                      </a:r>
                      <a:r>
                        <a:rPr lang="en-US" sz="1100" b="0" i="0" u="none" strike="noStrike" noProof="0" dirty="0" err="1">
                          <a:solidFill>
                            <a:srgbClr val="424242"/>
                          </a:solidFill>
                          <a:latin typeface="Calibri"/>
                        </a:rPr>
                        <a:t>CfE</a:t>
                      </a:r>
                      <a:r>
                        <a:rPr lang="en-US" sz="1100" b="0" i="0" u="none" strike="noStrike" noProof="0" dirty="0">
                          <a:solidFill>
                            <a:srgbClr val="424242"/>
                          </a:solidFill>
                          <a:latin typeface="Calibri"/>
                        </a:rPr>
                        <a:t> refresh. Working nationally ensures Rosslyn school is at the frontline of improvement and that the development of curriculum is inclusive of leaners with complex needs. </a:t>
                      </a:r>
                    </a:p>
                    <a:p>
                      <a:pPr lvl="0" algn="l">
                        <a:lnSpc>
                          <a:spcPct val="100000"/>
                        </a:lnSpc>
                        <a:spcBef>
                          <a:spcPts val="0"/>
                        </a:spcBef>
                        <a:spcAft>
                          <a:spcPts val="0"/>
                        </a:spcAft>
                        <a:buNone/>
                      </a:pPr>
                      <a:endParaRPr lang="en-US" sz="1100" b="0" i="0" u="none" strike="noStrike" noProof="0" dirty="0">
                        <a:solidFill>
                          <a:srgbClr val="424242"/>
                        </a:solidFill>
                        <a:latin typeface="Calibri"/>
                      </a:endParaRPr>
                    </a:p>
                  </a:txBody>
                  <a:tcPr marL="84667" marR="84667" marT="42333" marB="42333">
                    <a:solidFill>
                      <a:schemeClr val="bg2"/>
                    </a:solidFill>
                  </a:tcPr>
                </a:tc>
                <a:extLst>
                  <a:ext uri="{0D108BD9-81ED-4DB2-BD59-A6C34878D82A}">
                    <a16:rowId xmlns:a16="http://schemas.microsoft.com/office/drawing/2014/main" val="1913255767"/>
                  </a:ext>
                </a:extLst>
              </a:tr>
              <a:tr h="3081866">
                <a:tc>
                  <a:txBody>
                    <a:bodyPr/>
                    <a:lstStyle/>
                    <a:p>
                      <a:pPr lvl="0">
                        <a:buNone/>
                      </a:pPr>
                      <a:r>
                        <a:rPr lang="en-US" sz="1100" dirty="0">
                          <a:latin typeface="Calibri"/>
                        </a:rPr>
                        <a:t>Wider Achievement</a:t>
                      </a:r>
                    </a:p>
                  </a:txBody>
                  <a:tcPr marL="84667" marR="84667" marT="42333" marB="42333"/>
                </a:tc>
                <a:tc>
                  <a:txBody>
                    <a:bodyPr/>
                    <a:lstStyle/>
                    <a:p>
                      <a:pPr lvl="0" algn="l">
                        <a:lnSpc>
                          <a:spcPct val="100000"/>
                        </a:lnSpc>
                        <a:spcBef>
                          <a:spcPts val="0"/>
                        </a:spcBef>
                        <a:spcAft>
                          <a:spcPts val="0"/>
                        </a:spcAft>
                        <a:buNone/>
                      </a:pPr>
                      <a:r>
                        <a:rPr lang="en-US" sz="1100" b="0" i="0" u="none" strike="noStrike" noProof="0" dirty="0">
                          <a:solidFill>
                            <a:srgbClr val="424242"/>
                          </a:solidFill>
                          <a:latin typeface="Aptos"/>
                        </a:rPr>
                        <a:t>The annual school reports have highlighted the impressive wider achievements of all learners, showcasing their progress both within the school and at home. Feedback from families has provided valuable insights into how learners are </a:t>
                      </a:r>
                      <a:r>
                        <a:rPr lang="en-US" sz="1100" b="0" i="0" u="none" strike="noStrike" noProof="0" err="1">
                          <a:solidFill>
                            <a:srgbClr val="424242"/>
                          </a:solidFill>
                          <a:latin typeface="Aptos"/>
                        </a:rPr>
                        <a:t>generalising</a:t>
                      </a:r>
                      <a:r>
                        <a:rPr lang="en-US" sz="1100" b="0" i="0" u="none" strike="noStrike" noProof="0" dirty="0">
                          <a:solidFill>
                            <a:srgbClr val="424242"/>
                          </a:solidFill>
                          <a:latin typeface="Aptos"/>
                        </a:rPr>
                        <a:t> their skills to their home environments. This positive impact is evident in several key areas:</a:t>
                      </a:r>
                      <a:endParaRPr lang="en-US" sz="1700" dirty="0"/>
                    </a:p>
                    <a:p>
                      <a:pPr marL="0" lvl="0" indent="0" algn="l">
                        <a:lnSpc>
                          <a:spcPct val="100000"/>
                        </a:lnSpc>
                        <a:spcBef>
                          <a:spcPts val="0"/>
                        </a:spcBef>
                        <a:spcAft>
                          <a:spcPts val="0"/>
                        </a:spcAft>
                        <a:buNone/>
                      </a:pPr>
                      <a:r>
                        <a:rPr lang="en-US" sz="1100" b="0" i="0" u="none" strike="noStrike" noProof="0" dirty="0">
                          <a:solidFill>
                            <a:srgbClr val="424242"/>
                          </a:solidFill>
                          <a:latin typeface="Aptos"/>
                        </a:rPr>
                        <a:t>Learners are demonstrating a better understanding of boundaries, which helps them navigate social interactions and maintain respectful relationships at home.</a:t>
                      </a:r>
                      <a:endParaRPr lang="en-US" sz="1700" dirty="0"/>
                    </a:p>
                    <a:p>
                      <a:pPr marL="0" lvl="0" indent="0" algn="l">
                        <a:lnSpc>
                          <a:spcPct val="100000"/>
                        </a:lnSpc>
                        <a:spcBef>
                          <a:spcPts val="0"/>
                        </a:spcBef>
                        <a:spcAft>
                          <a:spcPts val="0"/>
                        </a:spcAft>
                        <a:buNone/>
                      </a:pPr>
                      <a:r>
                        <a:rPr lang="en-US" sz="1100" b="0" i="0" u="none" strike="noStrike" noProof="0" dirty="0">
                          <a:solidFill>
                            <a:srgbClr val="424242"/>
                          </a:solidFill>
                          <a:latin typeface="Aptos"/>
                        </a:rPr>
                        <a:t>Improved ability to follow instructions has been noted, contributing to smoother daily routines and increased independence.</a:t>
                      </a:r>
                      <a:endParaRPr lang="en-US" sz="1700" dirty="0"/>
                    </a:p>
                    <a:p>
                      <a:pPr marL="0" lvl="0" indent="0" algn="l">
                        <a:lnSpc>
                          <a:spcPct val="100000"/>
                        </a:lnSpc>
                        <a:spcBef>
                          <a:spcPts val="0"/>
                        </a:spcBef>
                        <a:spcAft>
                          <a:spcPts val="0"/>
                        </a:spcAft>
                        <a:buNone/>
                      </a:pPr>
                      <a:r>
                        <a:rPr lang="en-US" sz="1100" b="0" i="0" u="none" strike="noStrike" noProof="0" dirty="0">
                          <a:solidFill>
                            <a:srgbClr val="424242"/>
                          </a:solidFill>
                          <a:latin typeface="Aptos"/>
                        </a:rPr>
                        <a:t>Learners are showing a willingness to try new activities and experiences, fostering curiosity and resilience.</a:t>
                      </a:r>
                      <a:endParaRPr lang="en-US" sz="1700" dirty="0"/>
                    </a:p>
                    <a:p>
                      <a:pPr marL="0" lvl="0" indent="0" algn="l">
                        <a:lnSpc>
                          <a:spcPct val="100000"/>
                        </a:lnSpc>
                        <a:spcBef>
                          <a:spcPts val="0"/>
                        </a:spcBef>
                        <a:spcAft>
                          <a:spcPts val="0"/>
                        </a:spcAft>
                        <a:buNone/>
                      </a:pPr>
                      <a:r>
                        <a:rPr lang="en-US" sz="1100" b="0" i="0" u="none" strike="noStrike" noProof="0" dirty="0">
                          <a:solidFill>
                            <a:srgbClr val="424242"/>
                          </a:solidFill>
                          <a:latin typeface="Aptos"/>
                        </a:rPr>
                        <a:t>Enhanced coping skills are helping learners manage transitions and adapt to changes more effectively.</a:t>
                      </a:r>
                      <a:endParaRPr lang="en-US" sz="1700" dirty="0"/>
                    </a:p>
                    <a:p>
                      <a:pPr marL="0" lvl="0" indent="0" algn="l">
                        <a:lnSpc>
                          <a:spcPct val="100000"/>
                        </a:lnSpc>
                        <a:spcBef>
                          <a:spcPts val="0"/>
                        </a:spcBef>
                        <a:spcAft>
                          <a:spcPts val="0"/>
                        </a:spcAft>
                        <a:buNone/>
                      </a:pPr>
                      <a:r>
                        <a:rPr lang="en-US" sz="1100" b="0" i="0" u="none" strike="noStrike" noProof="0" dirty="0">
                          <a:solidFill>
                            <a:srgbClr val="424242"/>
                          </a:solidFill>
                          <a:latin typeface="Aptos"/>
                        </a:rPr>
                        <a:t>The ability to make informed choices at home is empowering learners, promoting autonomy and confidence.</a:t>
                      </a:r>
                      <a:endParaRPr lang="en-US" sz="1700" dirty="0"/>
                    </a:p>
                    <a:p>
                      <a:pPr lvl="0" indent="0" algn="l">
                        <a:lnSpc>
                          <a:spcPct val="100000"/>
                        </a:lnSpc>
                        <a:spcBef>
                          <a:spcPts val="0"/>
                        </a:spcBef>
                        <a:spcAft>
                          <a:spcPts val="0"/>
                        </a:spcAft>
                        <a:buNone/>
                      </a:pPr>
                      <a:r>
                        <a:rPr lang="en-US" sz="1100" b="0" i="0" u="none" strike="noStrike" noProof="0" dirty="0">
                          <a:solidFill>
                            <a:srgbClr val="424242"/>
                          </a:solidFill>
                          <a:latin typeface="Aptos"/>
                        </a:rPr>
                        <a:t>These achievements reflect the holistic development of our learners and the strong partnership between the school and families. The collaborative efforts have created a supportive environment that nurtures growth and enables learners to thrive.</a:t>
                      </a:r>
                      <a:endParaRPr lang="en-US" sz="1700" dirty="0"/>
                    </a:p>
                    <a:p>
                      <a:pPr lvl="0">
                        <a:buNone/>
                      </a:pPr>
                      <a:endParaRPr lang="en-US" sz="1700"/>
                    </a:p>
                  </a:txBody>
                  <a:tcPr marL="84667" marR="84667" marT="42333" marB="42333"/>
                </a:tc>
                <a:extLst>
                  <a:ext uri="{0D108BD9-81ED-4DB2-BD59-A6C34878D82A}">
                    <a16:rowId xmlns:a16="http://schemas.microsoft.com/office/drawing/2014/main" val="1645147440"/>
                  </a:ext>
                </a:extLst>
              </a:tr>
            </a:tbl>
          </a:graphicData>
        </a:graphic>
      </p:graphicFrame>
    </p:spTree>
    <p:extLst>
      <p:ext uri="{BB962C8B-B14F-4D97-AF65-F5344CB8AC3E}">
        <p14:creationId xmlns:p14="http://schemas.microsoft.com/office/powerpoint/2010/main" val="2251232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2018E46-9BAE-F91F-CF72-51CB3D651ADD}"/>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Shape 6">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Isosceles Triangle 13">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C6B17F3A-0AC8-588B-E021-D52A62394BD8}"/>
              </a:ext>
            </a:extLst>
          </p:cNvPr>
          <p:cNvGraphicFramePr>
            <a:graphicFrameLocks noGrp="1"/>
          </p:cNvGraphicFramePr>
          <p:nvPr>
            <p:ph idx="1"/>
            <p:extLst>
              <p:ext uri="{D42A27DB-BD31-4B8C-83A1-F6EECF244321}">
                <p14:modId xmlns:p14="http://schemas.microsoft.com/office/powerpoint/2010/main" val="1380943878"/>
              </p:ext>
            </p:extLst>
          </p:nvPr>
        </p:nvGraphicFramePr>
        <p:xfrm>
          <a:off x="508000" y="701523"/>
          <a:ext cx="11218485" cy="5571065"/>
        </p:xfrm>
        <a:graphic>
          <a:graphicData uri="http://schemas.openxmlformats.org/drawingml/2006/table">
            <a:tbl>
              <a:tblPr firstRow="1" bandRow="1">
                <a:tableStyleId>{5C22544A-7EE6-4342-B048-85BDC9FD1C3A}</a:tableStyleId>
              </a:tblPr>
              <a:tblGrid>
                <a:gridCol w="1880031">
                  <a:extLst>
                    <a:ext uri="{9D8B030D-6E8A-4147-A177-3AD203B41FA5}">
                      <a16:colId xmlns:a16="http://schemas.microsoft.com/office/drawing/2014/main" val="1805092647"/>
                    </a:ext>
                  </a:extLst>
                </a:gridCol>
                <a:gridCol w="9338454">
                  <a:extLst>
                    <a:ext uri="{9D8B030D-6E8A-4147-A177-3AD203B41FA5}">
                      <a16:colId xmlns:a16="http://schemas.microsoft.com/office/drawing/2014/main" val="2056803003"/>
                    </a:ext>
                  </a:extLst>
                </a:gridCol>
              </a:tblGrid>
              <a:tr h="2451936">
                <a:tc>
                  <a:txBody>
                    <a:bodyPr/>
                    <a:lstStyle/>
                    <a:p>
                      <a:pPr lvl="0">
                        <a:buNone/>
                      </a:pPr>
                      <a:r>
                        <a:rPr lang="en-US" sz="1100" b="0" dirty="0">
                          <a:solidFill>
                            <a:schemeClr val="tx1"/>
                          </a:solidFill>
                          <a:latin typeface="Calibri"/>
                        </a:rPr>
                        <a:t>IDL</a:t>
                      </a:r>
                      <a:r>
                        <a:rPr lang="en-US" sz="1100" dirty="0">
                          <a:latin typeface="Calibri"/>
                        </a:rPr>
                        <a:t> </a:t>
                      </a:r>
                    </a:p>
                  </a:txBody>
                  <a:tcPr marL="83399" marR="83399" marT="41700" marB="41700">
                    <a:solidFill>
                      <a:schemeClr val="bg2"/>
                    </a:solidFill>
                  </a:tcPr>
                </a:tc>
                <a:tc>
                  <a:txBody>
                    <a:bodyPr/>
                    <a:lstStyle/>
                    <a:p>
                      <a:pPr lvl="0" algn="l">
                        <a:lnSpc>
                          <a:spcPct val="100000"/>
                        </a:lnSpc>
                        <a:spcBef>
                          <a:spcPts val="0"/>
                        </a:spcBef>
                        <a:spcAft>
                          <a:spcPts val="0"/>
                        </a:spcAft>
                        <a:buNone/>
                      </a:pPr>
                      <a:r>
                        <a:rPr lang="en-US" sz="1100" b="0" i="0" u="none" strike="noStrike" noProof="0" dirty="0">
                          <a:solidFill>
                            <a:srgbClr val="424242"/>
                          </a:solidFill>
                          <a:latin typeface="Calibri"/>
                        </a:rPr>
                        <a:t>The shift to project-based learning in our Interdisciplinary Learning (IDL) program has yielded significant progress for our learners. This approach has enabled learners to acquire new skills and abilities that are directly relevant to their current needs. </a:t>
                      </a:r>
                      <a:r>
                        <a:rPr lang="en-US" sz="1100" b="0" i="0" u="none" strike="noStrike" noProof="0" dirty="0" err="1">
                          <a:solidFill>
                            <a:srgbClr val="424242"/>
                          </a:solidFill>
                          <a:latin typeface="Calibri"/>
                        </a:rPr>
                        <a:t>Personalised</a:t>
                      </a:r>
                      <a:r>
                        <a:rPr lang="en-US" sz="1100" b="0" i="0" u="none" strike="noStrike" noProof="0" dirty="0">
                          <a:solidFill>
                            <a:srgbClr val="424242"/>
                          </a:solidFill>
                          <a:latin typeface="Calibri"/>
                        </a:rPr>
                        <a:t> projects have included:</a:t>
                      </a:r>
                      <a:endParaRPr lang="en-US" sz="1100" dirty="0">
                        <a:latin typeface="Calibri"/>
                      </a:endParaRPr>
                    </a:p>
                    <a:p>
                      <a:pPr marL="285750" lvl="0" indent="-285750" algn="l">
                        <a:lnSpc>
                          <a:spcPct val="100000"/>
                        </a:lnSpc>
                        <a:spcBef>
                          <a:spcPts val="0"/>
                        </a:spcBef>
                        <a:spcAft>
                          <a:spcPts val="0"/>
                        </a:spcAft>
                        <a:buFont typeface="Arial"/>
                        <a:buChar char="•"/>
                      </a:pPr>
                      <a:r>
                        <a:rPr lang="en-US" sz="1100" b="1" i="0" u="none" strike="noStrike" noProof="0" dirty="0">
                          <a:solidFill>
                            <a:srgbClr val="424242"/>
                          </a:solidFill>
                          <a:latin typeface="Calibri"/>
                        </a:rPr>
                        <a:t>Learning to 'Wait' and Understanding 'Now'</a:t>
                      </a:r>
                      <a:r>
                        <a:rPr lang="en-US" sz="1100" b="0" i="0" u="none" strike="noStrike" noProof="0" dirty="0">
                          <a:solidFill>
                            <a:srgbClr val="424242"/>
                          </a:solidFill>
                          <a:latin typeface="Calibri"/>
                        </a:rPr>
                        <a:t>: Learners are developing patience and a clearer understanding of time concepts, which are essential for daily routines and interactions.</a:t>
                      </a:r>
                      <a:endParaRPr lang="en-US" sz="1100" dirty="0">
                        <a:latin typeface="Calibri"/>
                      </a:endParaRPr>
                    </a:p>
                    <a:p>
                      <a:pPr marL="285750" lvl="0" indent="-285750" algn="l">
                        <a:lnSpc>
                          <a:spcPct val="100000"/>
                        </a:lnSpc>
                        <a:spcBef>
                          <a:spcPts val="0"/>
                        </a:spcBef>
                        <a:spcAft>
                          <a:spcPts val="0"/>
                        </a:spcAft>
                        <a:buFont typeface="Arial"/>
                        <a:buChar char="•"/>
                      </a:pPr>
                      <a:r>
                        <a:rPr lang="en-US" sz="1100" b="1" i="0" u="none" strike="noStrike" noProof="0" dirty="0">
                          <a:solidFill>
                            <a:srgbClr val="424242"/>
                          </a:solidFill>
                          <a:latin typeface="Calibri"/>
                        </a:rPr>
                        <a:t>Driving a Power Chair</a:t>
                      </a:r>
                      <a:r>
                        <a:rPr lang="en-US" sz="1100" b="0" i="0" u="none" strike="noStrike" noProof="0" dirty="0">
                          <a:solidFill>
                            <a:srgbClr val="424242"/>
                          </a:solidFill>
                          <a:latin typeface="Calibri"/>
                        </a:rPr>
                        <a:t>: A few learners are gaining independence by learning to navigate their environment using power chairs. This skill not only enhances mobility but also encourages purposeful use of technology.</a:t>
                      </a:r>
                      <a:endParaRPr lang="en-US" sz="1100" dirty="0">
                        <a:latin typeface="Calibri"/>
                      </a:endParaRPr>
                    </a:p>
                    <a:p>
                      <a:pPr marL="285750" lvl="0" indent="-285750" algn="l">
                        <a:lnSpc>
                          <a:spcPct val="100000"/>
                        </a:lnSpc>
                        <a:spcBef>
                          <a:spcPts val="0"/>
                        </a:spcBef>
                        <a:spcAft>
                          <a:spcPts val="0"/>
                        </a:spcAft>
                        <a:buFont typeface="Arial"/>
                        <a:buChar char="•"/>
                      </a:pPr>
                      <a:r>
                        <a:rPr lang="en-US" sz="1100" b="1" i="0" u="none" strike="noStrike" noProof="0" dirty="0">
                          <a:solidFill>
                            <a:srgbClr val="424242"/>
                          </a:solidFill>
                          <a:latin typeface="Calibri"/>
                        </a:rPr>
                        <a:t>Coping with Medical Appointments</a:t>
                      </a:r>
                      <a:r>
                        <a:rPr lang="en-US" sz="1100" b="0" i="0" u="none" strike="noStrike" noProof="0" dirty="0">
                          <a:solidFill>
                            <a:srgbClr val="424242"/>
                          </a:solidFill>
                          <a:latin typeface="Calibri"/>
                        </a:rPr>
                        <a:t>: Learners are being equipped with strategies to manage medical appointments, reducing anxiety and improving their ability to handle these situations.</a:t>
                      </a:r>
                      <a:endParaRPr lang="en-US" sz="1100" dirty="0">
                        <a:latin typeface="Calibri"/>
                      </a:endParaRPr>
                    </a:p>
                    <a:p>
                      <a:pPr marL="285750" lvl="0" indent="-285750" algn="l">
                        <a:lnSpc>
                          <a:spcPct val="100000"/>
                        </a:lnSpc>
                        <a:spcBef>
                          <a:spcPts val="0"/>
                        </a:spcBef>
                        <a:spcAft>
                          <a:spcPts val="0"/>
                        </a:spcAft>
                        <a:buFont typeface="Arial"/>
                        <a:buChar char="•"/>
                      </a:pPr>
                      <a:r>
                        <a:rPr lang="en-US" sz="1100" b="1" i="0" u="none" strike="noStrike" noProof="0" dirty="0">
                          <a:solidFill>
                            <a:srgbClr val="424242"/>
                          </a:solidFill>
                          <a:latin typeface="Calibri"/>
                        </a:rPr>
                        <a:t>Being a Good Friend and Cooperating in Groups</a:t>
                      </a:r>
                      <a:r>
                        <a:rPr lang="en-US" sz="1100" b="0" i="0" u="none" strike="noStrike" noProof="0" dirty="0">
                          <a:solidFill>
                            <a:srgbClr val="424242"/>
                          </a:solidFill>
                          <a:latin typeface="Calibri"/>
                        </a:rPr>
                        <a:t>: Social skills are being nurtured, with learners understanding the importance of friendship and teamwork. This fosters a sense of community and cooperation.</a:t>
                      </a:r>
                      <a:endParaRPr lang="en-US" sz="1100" dirty="0">
                        <a:latin typeface="Calibri"/>
                      </a:endParaRPr>
                    </a:p>
                    <a:p>
                      <a:pPr lvl="0" indent="0" algn="l">
                        <a:lnSpc>
                          <a:spcPct val="100000"/>
                        </a:lnSpc>
                        <a:spcBef>
                          <a:spcPts val="0"/>
                        </a:spcBef>
                        <a:spcAft>
                          <a:spcPts val="0"/>
                        </a:spcAft>
                        <a:buNone/>
                      </a:pPr>
                      <a:r>
                        <a:rPr lang="en-US" sz="1100" b="0" i="0" u="none" strike="noStrike" noProof="0" dirty="0">
                          <a:solidFill>
                            <a:srgbClr val="424242"/>
                          </a:solidFill>
                          <a:latin typeface="Calibri"/>
                        </a:rPr>
                        <a:t>Overall, the project-based IDL learning approach is proving to be highly effective in meeting the diverse needs of our learners, promoting their holistic development and preparing them for life and work. </a:t>
                      </a:r>
                      <a:endParaRPr lang="en-US" sz="1100" dirty="0">
                        <a:latin typeface="Calibri"/>
                      </a:endParaRPr>
                    </a:p>
                    <a:p>
                      <a:pPr lvl="0">
                        <a:buNone/>
                      </a:pPr>
                      <a:endParaRPr lang="en-US" sz="1100">
                        <a:latin typeface="Calibri"/>
                      </a:endParaRPr>
                    </a:p>
                  </a:txBody>
                  <a:tcPr marL="83399" marR="83399" marT="41700" marB="41700">
                    <a:solidFill>
                      <a:schemeClr val="bg2"/>
                    </a:solidFill>
                  </a:tcPr>
                </a:tc>
                <a:extLst>
                  <a:ext uri="{0D108BD9-81ED-4DB2-BD59-A6C34878D82A}">
                    <a16:rowId xmlns:a16="http://schemas.microsoft.com/office/drawing/2014/main" val="4288872621"/>
                  </a:ext>
                </a:extLst>
              </a:tr>
              <a:tr h="3119129">
                <a:tc>
                  <a:txBody>
                    <a:bodyPr/>
                    <a:lstStyle/>
                    <a:p>
                      <a:pPr lvl="0">
                        <a:buNone/>
                      </a:pPr>
                      <a:r>
                        <a:rPr lang="en-US" sz="1100" dirty="0">
                          <a:latin typeface="Calibri"/>
                        </a:rPr>
                        <a:t>Curriculum </a:t>
                      </a:r>
                    </a:p>
                  </a:txBody>
                  <a:tcPr marL="83399" marR="83399" marT="41700" marB="41700"/>
                </a:tc>
                <a:tc>
                  <a:txBody>
                    <a:bodyPr/>
                    <a:lstStyle/>
                    <a:p>
                      <a:pPr lvl="0" algn="l">
                        <a:lnSpc>
                          <a:spcPct val="100000"/>
                        </a:lnSpc>
                        <a:spcBef>
                          <a:spcPts val="0"/>
                        </a:spcBef>
                        <a:spcAft>
                          <a:spcPts val="0"/>
                        </a:spcAft>
                        <a:buNone/>
                      </a:pPr>
                      <a:r>
                        <a:rPr lang="en-US" sz="1100" b="0" i="0" u="none" strike="noStrike" noProof="0" dirty="0">
                          <a:solidFill>
                            <a:srgbClr val="424242"/>
                          </a:solidFill>
                          <a:latin typeface="Calibri"/>
                        </a:rPr>
                        <a:t>The curriculum at our school is now clearly defined for learners aged 3 to 18 years, with a structured focus that transitions from Early Learning and Childcare (ELC) to the Broad General Education (BGE) phase, and then to the Scottish Qualifications Authority (SQA) and post-school destinations. This clarity ensures that each stage of education is tailored to the developmental needs and future aspirations of our learners.</a:t>
                      </a:r>
                      <a:endParaRPr lang="en-US" sz="1100" dirty="0">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Pathways have been created to support families in making informed choices during the senior phase for their young person, enhancing the transition to adult services. This has strengthened our ability to provide comprehensive guidance and support, ensuring smooth transitions for our learners.</a:t>
                      </a:r>
                      <a:endParaRPr lang="en-US" sz="1100">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We have also developed a GLOW Blog page that outlines our curriculum rationale and strategy guidelines. This resource includes a new section on moderation, which has significantly improved teacher judgment, planning, and the overall quality of learning and teaching. The inclusion of moderation practices has empowered teachers to make more accurate assessments and improved overall consistency and equity across the school. </a:t>
                      </a:r>
                      <a:endParaRPr lang="en-US" sz="1100" dirty="0">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Teachers have felt particularly empowered this year as they have taken the lead in driving curriculum changes. Supported by the Senior Leadership Team (SLT), they have ensured that the learner remains at the center of all improvements. This collaborative approach has fostered a sense of ownership and professional growth among the teaching staff, ultimately benefiting our learners.</a:t>
                      </a:r>
                      <a:endParaRPr lang="en-US" sz="1100" dirty="0">
                        <a:latin typeface="Calibri"/>
                      </a:endParaRPr>
                    </a:p>
                    <a:p>
                      <a:pPr lvl="0" algn="l">
                        <a:lnSpc>
                          <a:spcPct val="100000"/>
                        </a:lnSpc>
                        <a:spcBef>
                          <a:spcPts val="0"/>
                        </a:spcBef>
                        <a:spcAft>
                          <a:spcPts val="0"/>
                        </a:spcAft>
                        <a:buNone/>
                      </a:pPr>
                      <a:r>
                        <a:rPr lang="en-US" sz="1100" b="0" i="0" u="none" strike="noStrike" noProof="0" dirty="0">
                          <a:solidFill>
                            <a:srgbClr val="424242"/>
                          </a:solidFill>
                          <a:latin typeface="Calibri"/>
                        </a:rPr>
                        <a:t>Overall, these developments have not only clarified our educational pathways but also enhanced the quality of education and support we provide, ensuring that every learner can achieve their full potential.</a:t>
                      </a:r>
                      <a:endParaRPr lang="en-US" sz="1100" dirty="0">
                        <a:latin typeface="Calibri"/>
                      </a:endParaRPr>
                    </a:p>
                    <a:p>
                      <a:pPr lvl="0">
                        <a:buNone/>
                      </a:pPr>
                      <a:endParaRPr lang="en-US" sz="1100">
                        <a:latin typeface="Calibri"/>
                      </a:endParaRPr>
                    </a:p>
                  </a:txBody>
                  <a:tcPr marL="83399" marR="83399" marT="41700" marB="41700"/>
                </a:tc>
                <a:extLst>
                  <a:ext uri="{0D108BD9-81ED-4DB2-BD59-A6C34878D82A}">
                    <a16:rowId xmlns:a16="http://schemas.microsoft.com/office/drawing/2014/main" val="3774502777"/>
                  </a:ext>
                </a:extLst>
              </a:tr>
            </a:tbl>
          </a:graphicData>
        </a:graphic>
      </p:graphicFrame>
    </p:spTree>
    <p:extLst>
      <p:ext uri="{BB962C8B-B14F-4D97-AF65-F5344CB8AC3E}">
        <p14:creationId xmlns:p14="http://schemas.microsoft.com/office/powerpoint/2010/main" val="805304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738F59A4-4431-460D-8E49-6E65C189A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8A919B9C-5C01-47E4-B2F2-45F589208AB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42" name="Rectangle 41">
              <a:extLst>
                <a:ext uri="{FF2B5EF4-FFF2-40B4-BE49-F238E27FC236}">
                  <a16:creationId xmlns:a16="http://schemas.microsoft.com/office/drawing/2014/main" id="{E85A82CE-D835-4542-BE8D-62A8F5A94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063D7EF0-3AC8-4029-B55D-EBDD733D3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Content Placeholder 3">
            <a:extLst>
              <a:ext uri="{FF2B5EF4-FFF2-40B4-BE49-F238E27FC236}">
                <a16:creationId xmlns:a16="http://schemas.microsoft.com/office/drawing/2014/main" id="{D883734A-6D9B-8373-7053-D817055FBD10}"/>
              </a:ext>
            </a:extLst>
          </p:cNvPr>
          <p:cNvGraphicFramePr>
            <a:graphicFrameLocks noGrp="1"/>
          </p:cNvGraphicFramePr>
          <p:nvPr>
            <p:ph idx="1"/>
            <p:extLst>
              <p:ext uri="{D42A27DB-BD31-4B8C-83A1-F6EECF244321}">
                <p14:modId xmlns:p14="http://schemas.microsoft.com/office/powerpoint/2010/main" val="1274846294"/>
              </p:ext>
            </p:extLst>
          </p:nvPr>
        </p:nvGraphicFramePr>
        <p:xfrm>
          <a:off x="792649" y="1058985"/>
          <a:ext cx="10310453" cy="4157667"/>
        </p:xfrm>
        <a:graphic>
          <a:graphicData uri="http://schemas.openxmlformats.org/drawingml/2006/table">
            <a:tbl>
              <a:tblPr firstRow="1" firstCol="1" bandRow="1">
                <a:tableStyleId>{3B4B98B0-60AC-42C2-AFA5-B58CD77FA1E5}</a:tableStyleId>
              </a:tblPr>
              <a:tblGrid>
                <a:gridCol w="3939493">
                  <a:extLst>
                    <a:ext uri="{9D8B030D-6E8A-4147-A177-3AD203B41FA5}">
                      <a16:colId xmlns:a16="http://schemas.microsoft.com/office/drawing/2014/main" val="1036806481"/>
                    </a:ext>
                  </a:extLst>
                </a:gridCol>
                <a:gridCol w="1407010">
                  <a:extLst>
                    <a:ext uri="{9D8B030D-6E8A-4147-A177-3AD203B41FA5}">
                      <a16:colId xmlns:a16="http://schemas.microsoft.com/office/drawing/2014/main" val="2410939692"/>
                    </a:ext>
                  </a:extLst>
                </a:gridCol>
                <a:gridCol w="1450711">
                  <a:extLst>
                    <a:ext uri="{9D8B030D-6E8A-4147-A177-3AD203B41FA5}">
                      <a16:colId xmlns:a16="http://schemas.microsoft.com/office/drawing/2014/main" val="2504113995"/>
                    </a:ext>
                  </a:extLst>
                </a:gridCol>
                <a:gridCol w="1407010">
                  <a:extLst>
                    <a:ext uri="{9D8B030D-6E8A-4147-A177-3AD203B41FA5}">
                      <a16:colId xmlns:a16="http://schemas.microsoft.com/office/drawing/2014/main" val="219803552"/>
                    </a:ext>
                  </a:extLst>
                </a:gridCol>
                <a:gridCol w="2106229">
                  <a:extLst>
                    <a:ext uri="{9D8B030D-6E8A-4147-A177-3AD203B41FA5}">
                      <a16:colId xmlns:a16="http://schemas.microsoft.com/office/drawing/2014/main" val="833181223"/>
                    </a:ext>
                  </a:extLst>
                </a:gridCol>
              </a:tblGrid>
              <a:tr h="1343436">
                <a:tc gridSpan="5">
                  <a:txBody>
                    <a:bodyPr/>
                    <a:lstStyle/>
                    <a:p>
                      <a:pPr algn="ctr">
                        <a:lnSpc>
                          <a:spcPct val="107000"/>
                        </a:lnSpc>
                        <a:spcAft>
                          <a:spcPts val="800"/>
                        </a:spcAft>
                        <a:buNone/>
                      </a:pPr>
                      <a:r>
                        <a:rPr lang="en-GB" sz="3400" b="0" cap="none" spc="60" dirty="0">
                          <a:solidFill>
                            <a:schemeClr val="bg1"/>
                          </a:solidFill>
                          <a:effectLst/>
                        </a:rPr>
                        <a:t>NIF Quality Indicators (HGIOS 4) School Self- Evaluation</a:t>
                      </a:r>
                      <a:endParaRPr lang="en-GB" sz="3400" b="0" cap="none" spc="6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149374" marR="149374" marT="199164"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123556495"/>
                  </a:ext>
                </a:extLst>
              </a:tr>
              <a:tr h="872251">
                <a:tc>
                  <a:txBody>
                    <a:bodyPr/>
                    <a:lstStyle/>
                    <a:p>
                      <a:pPr algn="ctr">
                        <a:lnSpc>
                          <a:spcPct val="107000"/>
                        </a:lnSpc>
                        <a:spcAft>
                          <a:spcPts val="800"/>
                        </a:spcAft>
                        <a:buNone/>
                      </a:pPr>
                      <a:r>
                        <a:rPr lang="en-GB" sz="1500" b="1" cap="none" spc="0" dirty="0">
                          <a:solidFill>
                            <a:schemeClr val="tx1"/>
                          </a:solidFill>
                          <a:effectLst/>
                          <a:latin typeface="Calibri"/>
                        </a:rPr>
                        <a:t>Quality Indicator</a:t>
                      </a:r>
                      <a:endParaRPr lang="en-GB" sz="1500" b="1" cap="none" spc="0" dirty="0">
                        <a:solidFill>
                          <a:schemeClr val="tx1"/>
                        </a:solidFill>
                        <a:effectLst/>
                        <a:latin typeface="Calibri"/>
                        <a:ea typeface="Calibri"/>
                        <a:cs typeface="Times New Roman"/>
                      </a:endParaRPr>
                    </a:p>
                  </a:txBody>
                  <a:tcPr marL="149374" marR="149374" marT="199164" marB="0" anchor="ctr"/>
                </a:tc>
                <a:tc>
                  <a:txBody>
                    <a:bodyPr/>
                    <a:lstStyle/>
                    <a:p>
                      <a:pPr algn="ctr">
                        <a:lnSpc>
                          <a:spcPct val="107000"/>
                        </a:lnSpc>
                        <a:spcAft>
                          <a:spcPts val="800"/>
                        </a:spcAft>
                        <a:buNone/>
                      </a:pPr>
                      <a:r>
                        <a:rPr lang="en-GB" sz="1500" cap="none" spc="0" dirty="0">
                          <a:solidFill>
                            <a:schemeClr val="tx1"/>
                          </a:solidFill>
                          <a:effectLst/>
                          <a:latin typeface="Calibri"/>
                        </a:rPr>
                        <a:t>2022 -2023</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gn="ctr">
                        <a:lnSpc>
                          <a:spcPct val="107000"/>
                        </a:lnSpc>
                        <a:spcAft>
                          <a:spcPts val="800"/>
                        </a:spcAft>
                        <a:buNone/>
                      </a:pPr>
                      <a:r>
                        <a:rPr lang="en-GB" sz="1500" cap="none" spc="0" dirty="0">
                          <a:solidFill>
                            <a:schemeClr val="tx1"/>
                          </a:solidFill>
                          <a:effectLst/>
                          <a:latin typeface="Calibri"/>
                        </a:rPr>
                        <a:t>2023- 2024</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gn="ctr">
                        <a:lnSpc>
                          <a:spcPct val="107000"/>
                        </a:lnSpc>
                        <a:spcAft>
                          <a:spcPts val="800"/>
                        </a:spcAft>
                        <a:buNone/>
                      </a:pPr>
                      <a:r>
                        <a:rPr lang="en-GB" sz="1500" cap="none" spc="0" dirty="0">
                          <a:solidFill>
                            <a:schemeClr val="tx1"/>
                          </a:solidFill>
                          <a:effectLst/>
                          <a:latin typeface="Calibri"/>
                        </a:rPr>
                        <a:t>2024-2025</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gn="ctr">
                        <a:lnSpc>
                          <a:spcPct val="107000"/>
                        </a:lnSpc>
                        <a:spcAft>
                          <a:spcPts val="800"/>
                        </a:spcAft>
                        <a:buNone/>
                      </a:pPr>
                      <a:r>
                        <a:rPr lang="en-GB" sz="1500" cap="none" spc="0" dirty="0">
                          <a:solidFill>
                            <a:schemeClr val="tx1"/>
                          </a:solidFill>
                          <a:effectLst/>
                          <a:latin typeface="Calibri"/>
                        </a:rPr>
                        <a:t>Inspection Evaluation</a:t>
                      </a:r>
                    </a:p>
                    <a:p>
                      <a:pPr algn="ctr">
                        <a:lnSpc>
                          <a:spcPct val="107000"/>
                        </a:lnSpc>
                        <a:spcAft>
                          <a:spcPts val="800"/>
                        </a:spcAft>
                        <a:buNone/>
                      </a:pPr>
                      <a:r>
                        <a:rPr lang="en-GB" sz="1500" cap="none" spc="0" dirty="0">
                          <a:solidFill>
                            <a:schemeClr val="tx1"/>
                          </a:solidFill>
                          <a:effectLst/>
                          <a:latin typeface="Calibri"/>
                        </a:rPr>
                        <a:t>(since August 2022)</a:t>
                      </a:r>
                      <a:endParaRPr lang="en-GB" sz="1500" cap="none" spc="0" dirty="0">
                        <a:solidFill>
                          <a:schemeClr val="tx1"/>
                        </a:solidFill>
                        <a:effectLst/>
                        <a:latin typeface="Calibri"/>
                        <a:ea typeface="Calibri"/>
                        <a:cs typeface="Times New Roman"/>
                      </a:endParaRPr>
                    </a:p>
                  </a:txBody>
                  <a:tcPr marL="149374" marR="149374" marT="199164" marB="0" anchor="ctr"/>
                </a:tc>
                <a:extLst>
                  <a:ext uri="{0D108BD9-81ED-4DB2-BD59-A6C34878D82A}">
                    <a16:rowId xmlns:a16="http://schemas.microsoft.com/office/drawing/2014/main" val="2224749599"/>
                  </a:ext>
                </a:extLst>
              </a:tr>
              <a:tr h="485495">
                <a:tc>
                  <a:txBody>
                    <a:bodyPr/>
                    <a:lstStyle/>
                    <a:p>
                      <a:pPr>
                        <a:lnSpc>
                          <a:spcPct val="107000"/>
                        </a:lnSpc>
                        <a:spcAft>
                          <a:spcPts val="800"/>
                        </a:spcAft>
                        <a:buNone/>
                      </a:pPr>
                      <a:r>
                        <a:rPr lang="en-GB" sz="1500" b="1" cap="none" spc="0" dirty="0">
                          <a:solidFill>
                            <a:schemeClr val="tx1"/>
                          </a:solidFill>
                          <a:effectLst/>
                          <a:latin typeface="Calibri"/>
                        </a:rPr>
                        <a:t>1.3 Leadership of change</a:t>
                      </a:r>
                      <a:endParaRPr lang="en-GB" sz="1500" b="1"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endParaRPr lang="en-GB" sz="1500" cap="none" spc="0">
                        <a:solidFill>
                          <a:schemeClr val="tx1"/>
                        </a:solidFill>
                        <a:effectLst/>
                        <a:latin typeface="Calibri"/>
                        <a:ea typeface="Calibri"/>
                        <a:cs typeface="Times New Roman"/>
                      </a:endParaRPr>
                    </a:p>
                  </a:txBody>
                  <a:tcPr marL="149374" marR="149374" marT="199164" marB="0" anchor="ctr"/>
                </a:tc>
                <a:extLst>
                  <a:ext uri="{0D108BD9-81ED-4DB2-BD59-A6C34878D82A}">
                    <a16:rowId xmlns:a16="http://schemas.microsoft.com/office/drawing/2014/main" val="2424841477"/>
                  </a:ext>
                </a:extLst>
              </a:tr>
              <a:tr h="485495">
                <a:tc>
                  <a:txBody>
                    <a:bodyPr/>
                    <a:lstStyle/>
                    <a:p>
                      <a:pPr>
                        <a:lnSpc>
                          <a:spcPct val="107000"/>
                        </a:lnSpc>
                        <a:spcAft>
                          <a:spcPts val="800"/>
                        </a:spcAft>
                        <a:buNone/>
                      </a:pPr>
                      <a:r>
                        <a:rPr lang="en-GB" sz="1500" b="1" cap="none" spc="0" dirty="0">
                          <a:solidFill>
                            <a:schemeClr val="tx1"/>
                          </a:solidFill>
                          <a:effectLst/>
                          <a:latin typeface="Calibri"/>
                        </a:rPr>
                        <a:t>2.3 Learning, teaching and assessment</a:t>
                      </a:r>
                      <a:endParaRPr lang="en-GB" sz="1500" b="1"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endParaRPr lang="en-GB" sz="1500" cap="none" spc="0">
                        <a:solidFill>
                          <a:schemeClr val="tx1"/>
                        </a:solidFill>
                        <a:effectLst/>
                        <a:latin typeface="Calibri"/>
                        <a:ea typeface="Calibri"/>
                        <a:cs typeface="Times New Roman"/>
                      </a:endParaRPr>
                    </a:p>
                  </a:txBody>
                  <a:tcPr marL="149374" marR="149374" marT="199164" marB="0" anchor="ctr"/>
                </a:tc>
                <a:extLst>
                  <a:ext uri="{0D108BD9-81ED-4DB2-BD59-A6C34878D82A}">
                    <a16:rowId xmlns:a16="http://schemas.microsoft.com/office/drawing/2014/main" val="1855280430"/>
                  </a:ext>
                </a:extLst>
              </a:tr>
              <a:tr h="485495">
                <a:tc>
                  <a:txBody>
                    <a:bodyPr/>
                    <a:lstStyle/>
                    <a:p>
                      <a:pPr>
                        <a:lnSpc>
                          <a:spcPct val="107000"/>
                        </a:lnSpc>
                        <a:spcAft>
                          <a:spcPts val="800"/>
                        </a:spcAft>
                        <a:buNone/>
                      </a:pPr>
                      <a:r>
                        <a:rPr lang="en-GB" sz="1500" b="1" cap="none" spc="0" dirty="0">
                          <a:solidFill>
                            <a:schemeClr val="tx1"/>
                          </a:solidFill>
                          <a:effectLst/>
                          <a:latin typeface="Calibri"/>
                        </a:rPr>
                        <a:t>3.1 Ensuring wellbeing, equity and inclusion</a:t>
                      </a:r>
                      <a:endParaRPr lang="en-GB" sz="1500" b="1"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5 Very Good</a:t>
                      </a: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5 Very Good </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5 Very Good </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endParaRPr lang="en-GB" sz="1500" cap="none" spc="0">
                        <a:solidFill>
                          <a:schemeClr val="tx1"/>
                        </a:solidFill>
                        <a:effectLst/>
                        <a:latin typeface="Calibri"/>
                        <a:ea typeface="Calibri"/>
                        <a:cs typeface="Times New Roman"/>
                      </a:endParaRPr>
                    </a:p>
                  </a:txBody>
                  <a:tcPr marL="149374" marR="149374" marT="199164" marB="0" anchor="ctr"/>
                </a:tc>
                <a:extLst>
                  <a:ext uri="{0D108BD9-81ED-4DB2-BD59-A6C34878D82A}">
                    <a16:rowId xmlns:a16="http://schemas.microsoft.com/office/drawing/2014/main" val="3391315697"/>
                  </a:ext>
                </a:extLst>
              </a:tr>
              <a:tr h="485495">
                <a:tc>
                  <a:txBody>
                    <a:bodyPr/>
                    <a:lstStyle/>
                    <a:p>
                      <a:pPr>
                        <a:lnSpc>
                          <a:spcPct val="107000"/>
                        </a:lnSpc>
                        <a:spcAft>
                          <a:spcPts val="800"/>
                        </a:spcAft>
                        <a:buNone/>
                      </a:pPr>
                      <a:r>
                        <a:rPr lang="en-GB" sz="1500" b="1" cap="none" spc="0" dirty="0">
                          <a:solidFill>
                            <a:schemeClr val="tx1"/>
                          </a:solidFill>
                          <a:effectLst/>
                          <a:latin typeface="Calibri"/>
                        </a:rPr>
                        <a:t>3.2 Raising attainment and achievement</a:t>
                      </a:r>
                      <a:endParaRPr lang="en-GB" sz="1500" b="1"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4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r>
                        <a:rPr lang="en-GB" sz="1500" cap="none" spc="0" dirty="0">
                          <a:solidFill>
                            <a:schemeClr val="tx1"/>
                          </a:solidFill>
                          <a:effectLst/>
                          <a:latin typeface="Calibri"/>
                        </a:rPr>
                        <a:t>5 Very Good</a:t>
                      </a:r>
                      <a:endParaRPr lang="en-GB" sz="1500" cap="none" spc="0" dirty="0">
                        <a:solidFill>
                          <a:schemeClr val="tx1"/>
                        </a:solidFill>
                        <a:effectLst/>
                        <a:latin typeface="Calibri"/>
                        <a:ea typeface="Calibri"/>
                        <a:cs typeface="Times New Roman"/>
                      </a:endParaRPr>
                    </a:p>
                  </a:txBody>
                  <a:tcPr marL="149374" marR="149374" marT="199164" marB="0" anchor="ctr"/>
                </a:tc>
                <a:tc>
                  <a:txBody>
                    <a:bodyPr/>
                    <a:lstStyle/>
                    <a:p>
                      <a:pPr>
                        <a:lnSpc>
                          <a:spcPct val="107000"/>
                        </a:lnSpc>
                        <a:spcAft>
                          <a:spcPts val="800"/>
                        </a:spcAft>
                        <a:buNone/>
                      </a:pPr>
                      <a:endParaRPr lang="en-GB" sz="1500" cap="none" spc="0">
                        <a:solidFill>
                          <a:schemeClr val="tx1"/>
                        </a:solidFill>
                        <a:effectLst/>
                        <a:latin typeface="Calibri"/>
                        <a:ea typeface="Calibri"/>
                        <a:cs typeface="Times New Roman"/>
                      </a:endParaRPr>
                    </a:p>
                  </a:txBody>
                  <a:tcPr marL="149374" marR="149374" marT="199164" marB="0" anchor="ctr"/>
                </a:tc>
                <a:extLst>
                  <a:ext uri="{0D108BD9-81ED-4DB2-BD59-A6C34878D82A}">
                    <a16:rowId xmlns:a16="http://schemas.microsoft.com/office/drawing/2014/main" val="3199780011"/>
                  </a:ext>
                </a:extLst>
              </a:tr>
            </a:tbl>
          </a:graphicData>
        </a:graphic>
      </p:graphicFrame>
    </p:spTree>
    <p:extLst>
      <p:ext uri="{BB962C8B-B14F-4D97-AF65-F5344CB8AC3E}">
        <p14:creationId xmlns:p14="http://schemas.microsoft.com/office/powerpoint/2010/main" val="408290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D5200C04-1792-3383-A79B-2118BF77213B}"/>
              </a:ext>
            </a:extLst>
          </p:cNvPr>
          <p:cNvPicPr>
            <a:picLocks noGrp="1" noChangeAspect="1"/>
          </p:cNvPicPr>
          <p:nvPr>
            <p:ph idx="1"/>
          </p:nvPr>
        </p:nvPicPr>
        <p:blipFill>
          <a:blip r:embed="rId2"/>
          <a:stretch>
            <a:fillRect/>
          </a:stretch>
        </p:blipFill>
        <p:spPr>
          <a:xfrm>
            <a:off x="643467" y="2250925"/>
            <a:ext cx="5294716" cy="2356148"/>
          </a:xfrm>
          <a:prstGeom prst="rect">
            <a:avLst/>
          </a:prstGeom>
        </p:spPr>
      </p:pic>
      <p:cxnSp>
        <p:nvCxnSpPr>
          <p:cNvPr id="16" name="Straight Connector 15">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3DF25CF4-45BF-7594-8051-0435FE8AED32}"/>
              </a:ext>
            </a:extLst>
          </p:cNvPr>
          <p:cNvPicPr/>
          <p:nvPr/>
        </p:nvPicPr>
        <p:blipFill>
          <a:blip r:embed="rId3">
            <a:extLst>
              <a:ext uri="{28A0092B-C50C-407E-A947-70E740481C1C}">
                <a14:useLocalDpi xmlns:a14="http://schemas.microsoft.com/office/drawing/2010/main" val="0"/>
              </a:ext>
            </a:extLst>
          </a:blip>
          <a:stretch>
            <a:fillRect/>
          </a:stretch>
        </p:blipFill>
        <p:spPr>
          <a:xfrm>
            <a:off x="6253817" y="1939861"/>
            <a:ext cx="5294715" cy="2978278"/>
          </a:xfrm>
          <a:prstGeom prst="rect">
            <a:avLst/>
          </a:prstGeom>
        </p:spPr>
      </p:pic>
    </p:spTree>
    <p:extLst>
      <p:ext uri="{BB962C8B-B14F-4D97-AF65-F5344CB8AC3E}">
        <p14:creationId xmlns:p14="http://schemas.microsoft.com/office/powerpoint/2010/main" val="4132520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6128F3BD-7564-4310-B528-888E64F87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007431A-9CC6-DE58-0D71-16B0E0370EBA}"/>
              </a:ext>
            </a:extLst>
          </p:cNvPr>
          <p:cNvSpPr>
            <a:spLocks noGrp="1"/>
          </p:cNvSpPr>
          <p:nvPr>
            <p:ph idx="1"/>
          </p:nvPr>
        </p:nvSpPr>
        <p:spPr>
          <a:xfrm>
            <a:off x="387131" y="574977"/>
            <a:ext cx="9177338" cy="5140775"/>
          </a:xfrm>
        </p:spPr>
        <p:txBody>
          <a:bodyPr vert="horz" lIns="91440" tIns="45720" rIns="91440" bIns="45720" rtlCol="0" anchor="t">
            <a:noAutofit/>
          </a:bodyPr>
          <a:lstStyle/>
          <a:p>
            <a:endParaRPr lang="en-GB" sz="500" b="1" dirty="0">
              <a:latin typeface="Aptos"/>
              <a:ea typeface="Calibri"/>
              <a:cs typeface="Calibri"/>
            </a:endParaRPr>
          </a:p>
          <a:p>
            <a:r>
              <a:rPr lang="en-GB" sz="1400" dirty="0">
                <a:latin typeface="Calibri"/>
                <a:ea typeface="Calibri"/>
                <a:cs typeface="Calibri"/>
              </a:rPr>
              <a:t>Rosslyn School provides specialist education to meet the needs of 28 learners aged 5 to 18 with complex additional support needs. </a:t>
            </a:r>
          </a:p>
          <a:p>
            <a:r>
              <a:rPr lang="en-GB" sz="1400" dirty="0">
                <a:latin typeface="Calibri"/>
                <a:ea typeface="Calibri"/>
                <a:cs typeface="Calibri"/>
              </a:rPr>
              <a:t>There are 5 classes grouped in age: P1 – P3, P3 – P7, P6 – S1, S1 – S3, S3 – S6 with approximately 6 learners in a class. </a:t>
            </a:r>
          </a:p>
          <a:p>
            <a:pPr lvl="0"/>
            <a:r>
              <a:rPr lang="en-GB" sz="1400" dirty="0">
                <a:latin typeface="Calibri"/>
                <a:ea typeface="Calibri"/>
                <a:cs typeface="Calibri"/>
              </a:rPr>
              <a:t>Learners in the senior school access SQA National level 1 courses and level 2 units, or Personal achievement awards as appropriate. </a:t>
            </a:r>
          </a:p>
          <a:p>
            <a:pPr lvl="0"/>
            <a:r>
              <a:rPr lang="en-GB" sz="1400" dirty="0">
                <a:latin typeface="Calibri"/>
                <a:ea typeface="Calibri"/>
                <a:cs typeface="Calibri"/>
              </a:rPr>
              <a:t>The staff: pupil ratio enables learners to follow a bespoke timetable with a balance of personal targets, BGE entitlements or SQA courses, and health needs.</a:t>
            </a:r>
          </a:p>
          <a:p>
            <a:r>
              <a:rPr lang="en-GB" sz="1400" dirty="0">
                <a:latin typeface="Calibri"/>
                <a:ea typeface="Calibri"/>
                <a:cs typeface="Calibri"/>
              </a:rPr>
              <a:t>Attendance 2024/25 – 89.5% (Percentages have been impacted by 1 pupil average approx. 26.8%)</a:t>
            </a:r>
          </a:p>
          <a:p>
            <a:r>
              <a:rPr lang="en-GB" sz="1400" dirty="0">
                <a:latin typeface="Calibri"/>
                <a:ea typeface="Calibri"/>
                <a:cs typeface="Calibri"/>
              </a:rPr>
              <a:t>Authorised absence 10.3%  </a:t>
            </a:r>
            <a:r>
              <a:rPr lang="en-GB" sz="1400" dirty="0">
                <a:solidFill>
                  <a:srgbClr val="FF0000"/>
                </a:solidFill>
                <a:latin typeface="Calibri"/>
                <a:ea typeface="Calibri"/>
                <a:cs typeface="Calibri"/>
              </a:rPr>
              <a:t>  </a:t>
            </a:r>
            <a:r>
              <a:rPr lang="en-GB" sz="1400" dirty="0">
                <a:solidFill>
                  <a:srgbClr val="000000"/>
                </a:solidFill>
                <a:latin typeface="Calibri"/>
                <a:ea typeface="Calibri"/>
                <a:cs typeface="Calibri"/>
              </a:rPr>
              <a:t> </a:t>
            </a:r>
            <a:r>
              <a:rPr lang="en-GB" sz="1400" dirty="0">
                <a:latin typeface="Calibri"/>
                <a:ea typeface="Calibri"/>
                <a:cs typeface="Calibri"/>
              </a:rPr>
              <a:t>                             </a:t>
            </a:r>
          </a:p>
          <a:p>
            <a:r>
              <a:rPr lang="en-GB" sz="1400" dirty="0">
                <a:latin typeface="Calibri"/>
                <a:ea typeface="Calibri"/>
                <a:cs typeface="Calibri"/>
              </a:rPr>
              <a:t>£25, 725 PEF allocation with £2,848 carry forward – total £28, 573 </a:t>
            </a:r>
          </a:p>
          <a:p>
            <a:pPr lvl="0"/>
            <a:r>
              <a:rPr lang="en-GB" sz="1400" dirty="0">
                <a:latin typeface="Calibri"/>
                <a:ea typeface="Calibri"/>
                <a:cs typeface="Calibri"/>
              </a:rPr>
              <a:t>All learners have FME (Free School Meal Entitlement) as Rosslyn is one of Fife’s Enhanced Support Provisions. </a:t>
            </a:r>
          </a:p>
          <a:p>
            <a:pPr lvl="0"/>
            <a:r>
              <a:rPr lang="en-GB" sz="1400" dirty="0">
                <a:latin typeface="Calibri"/>
                <a:ea typeface="Calibri"/>
                <a:cs typeface="Calibri"/>
              </a:rPr>
              <a:t>At Rosslyn school we recognise the need to reduce the cost of the school day. Currently there is no charge for school trips (including the residential trip which is charity funded every 2/3 years); No charge for lunch or snacks; No charge for clubs, activities, or resources; Discounted uniform that is stocked and ordered from school. </a:t>
            </a:r>
          </a:p>
          <a:p>
            <a:r>
              <a:rPr lang="en-GB" sz="1400" dirty="0">
                <a:latin typeface="Calibri"/>
                <a:ea typeface="Calibri"/>
                <a:cs typeface="Calibri"/>
              </a:rPr>
              <a:t>SIMD - At Rosslyn we have 12 families in SIMD 1 and 2; 6 families in 3; 6 families in 5 to 7; and 4 families in 9 to 10.</a:t>
            </a:r>
          </a:p>
          <a:p>
            <a:pPr lvl="0"/>
            <a:r>
              <a:rPr lang="en-GB" sz="1400" dirty="0">
                <a:latin typeface="Calibri"/>
                <a:ea typeface="Calibri"/>
                <a:cs typeface="Calibri"/>
              </a:rPr>
              <a:t>The Promise – At Rosslyn school there are a small number of care experienced pupils. This group all have over 88% attendance and are making good progress within their personal learning plans. </a:t>
            </a:r>
          </a:p>
          <a:p>
            <a:endParaRPr lang="en-GB" sz="1600" dirty="0"/>
          </a:p>
        </p:txBody>
      </p:sp>
      <p:sp>
        <p:nvSpPr>
          <p:cNvPr id="57" name="Freeform: Shape 56">
            <a:extLst>
              <a:ext uri="{FF2B5EF4-FFF2-40B4-BE49-F238E27FC236}">
                <a16:creationId xmlns:a16="http://schemas.microsoft.com/office/drawing/2014/main" id="{82AA3C4E-019E-440F-87AB-67EFA9BE6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822456" y="-2"/>
            <a:ext cx="1368219" cy="6858000"/>
          </a:xfrm>
          <a:custGeom>
            <a:avLst/>
            <a:gdLst>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57645 w 1605470"/>
              <a:gd name="connsiteY188" fmla="*/ 474761 h 6858000"/>
              <a:gd name="connsiteX189" fmla="*/ 201693 w 1605470"/>
              <a:gd name="connsiteY189" fmla="*/ 469651 h 6858000"/>
              <a:gd name="connsiteX190" fmla="*/ 195012 w 1605470"/>
              <a:gd name="connsiteY190" fmla="*/ 448559 h 6858000"/>
              <a:gd name="connsiteX191" fmla="*/ 201434 w 1605470"/>
              <a:gd name="connsiteY191" fmla="*/ 441529 h 6858000"/>
              <a:gd name="connsiteX192" fmla="*/ 200655 w 1605470"/>
              <a:gd name="connsiteY192" fmla="*/ 428927 h 6858000"/>
              <a:gd name="connsiteX193" fmla="*/ 190059 w 1605470"/>
              <a:gd name="connsiteY193" fmla="*/ 430161 h 6858000"/>
              <a:gd name="connsiteX194" fmla="*/ 184450 w 1605470"/>
              <a:gd name="connsiteY194" fmla="*/ 396240 h 6858000"/>
              <a:gd name="connsiteX195" fmla="*/ 146196 w 1605470"/>
              <a:gd name="connsiteY195" fmla="*/ 358810 h 6858000"/>
              <a:gd name="connsiteX196" fmla="*/ 124571 w 1605470"/>
              <a:gd name="connsiteY196" fmla="*/ 302178 h 6858000"/>
              <a:gd name="connsiteX197" fmla="*/ 103243 w 1605470"/>
              <a:gd name="connsiteY197" fmla="*/ 211375 h 6858000"/>
              <a:gd name="connsiteX198" fmla="*/ 94571 w 1605470"/>
              <a:gd name="connsiteY198" fmla="*/ 184179 h 6858000"/>
              <a:gd name="connsiteX199" fmla="*/ 13437 w 1605470"/>
              <a:gd name="connsiteY199" fmla="*/ 19287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01693 w 1605470"/>
              <a:gd name="connsiteY188" fmla="*/ 469651 h 6858000"/>
              <a:gd name="connsiteX189" fmla="*/ 195012 w 1605470"/>
              <a:gd name="connsiteY189" fmla="*/ 448559 h 6858000"/>
              <a:gd name="connsiteX190" fmla="*/ 201434 w 1605470"/>
              <a:gd name="connsiteY190" fmla="*/ 441529 h 6858000"/>
              <a:gd name="connsiteX191" fmla="*/ 200655 w 1605470"/>
              <a:gd name="connsiteY191" fmla="*/ 428927 h 6858000"/>
              <a:gd name="connsiteX192" fmla="*/ 190059 w 1605470"/>
              <a:gd name="connsiteY192" fmla="*/ 430161 h 6858000"/>
              <a:gd name="connsiteX193" fmla="*/ 184450 w 1605470"/>
              <a:gd name="connsiteY193" fmla="*/ 396240 h 6858000"/>
              <a:gd name="connsiteX194" fmla="*/ 146196 w 1605470"/>
              <a:gd name="connsiteY194" fmla="*/ 358810 h 6858000"/>
              <a:gd name="connsiteX195" fmla="*/ 124571 w 1605470"/>
              <a:gd name="connsiteY195" fmla="*/ 302178 h 6858000"/>
              <a:gd name="connsiteX196" fmla="*/ 103243 w 1605470"/>
              <a:gd name="connsiteY196" fmla="*/ 211375 h 6858000"/>
              <a:gd name="connsiteX197" fmla="*/ 94571 w 1605470"/>
              <a:gd name="connsiteY197" fmla="*/ 184179 h 6858000"/>
              <a:gd name="connsiteX198" fmla="*/ 13437 w 1605470"/>
              <a:gd name="connsiteY198" fmla="*/ 19287 h 6858000"/>
              <a:gd name="connsiteX199" fmla="*/ 0 w 1605470"/>
              <a:gd name="connsiteY19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613412 w 1605470"/>
              <a:gd name="connsiteY132" fmla="*/ 2731184 h 6858000"/>
              <a:gd name="connsiteX133" fmla="*/ 555080 w 1605470"/>
              <a:gd name="connsiteY133" fmla="*/ 2538816 h 6858000"/>
              <a:gd name="connsiteX134" fmla="*/ 551827 w 1605470"/>
              <a:gd name="connsiteY134" fmla="*/ 2485734 h 6858000"/>
              <a:gd name="connsiteX135" fmla="*/ 525179 w 1605470"/>
              <a:gd name="connsiteY135" fmla="*/ 2447068 h 6858000"/>
              <a:gd name="connsiteX136" fmla="*/ 529511 w 1605470"/>
              <a:gd name="connsiteY136" fmla="*/ 2425819 h 6858000"/>
              <a:gd name="connsiteX137" fmla="*/ 530521 w 1605470"/>
              <a:gd name="connsiteY137" fmla="*/ 2422066 h 6858000"/>
              <a:gd name="connsiteX138" fmla="*/ 528878 w 1605470"/>
              <a:gd name="connsiteY138" fmla="*/ 2408971 h 6858000"/>
              <a:gd name="connsiteX139" fmla="*/ 535510 w 1605470"/>
              <a:gd name="connsiteY139" fmla="*/ 2402874 h 6858000"/>
              <a:gd name="connsiteX140" fmla="*/ 538122 w 1605470"/>
              <a:gd name="connsiteY140" fmla="*/ 2381443 h 6858000"/>
              <a:gd name="connsiteX141" fmla="*/ 533116 w 1605470"/>
              <a:gd name="connsiteY141" fmla="*/ 2358011 h 6858000"/>
              <a:gd name="connsiteX142" fmla="*/ 501423 w 1605470"/>
              <a:gd name="connsiteY142" fmla="*/ 2249479 h 6858000"/>
              <a:gd name="connsiteX143" fmla="*/ 486968 w 1605470"/>
              <a:gd name="connsiteY143" fmla="*/ 2182937 h 6858000"/>
              <a:gd name="connsiteX144" fmla="*/ 488555 w 1605470"/>
              <a:gd name="connsiteY144" fmla="*/ 2155135 h 6858000"/>
              <a:gd name="connsiteX145" fmla="*/ 486013 w 1605470"/>
              <a:gd name="connsiteY145" fmla="*/ 2118008 h 6858000"/>
              <a:gd name="connsiteX146" fmla="*/ 487006 w 1605470"/>
              <a:gd name="connsiteY146" fmla="*/ 2050531 h 6858000"/>
              <a:gd name="connsiteX147" fmla="*/ 478812 w 1605470"/>
              <a:gd name="connsiteY147" fmla="*/ 1963269 h 6858000"/>
              <a:gd name="connsiteX148" fmla="*/ 442619 w 1605470"/>
              <a:gd name="connsiteY148" fmla="*/ 1910499 h 6858000"/>
              <a:gd name="connsiteX149" fmla="*/ 446785 w 1605470"/>
              <a:gd name="connsiteY149" fmla="*/ 1903212 h 6858000"/>
              <a:gd name="connsiteX150" fmla="*/ 436547 w 1605470"/>
              <a:gd name="connsiteY150" fmla="*/ 1861531 h 6858000"/>
              <a:gd name="connsiteX151" fmla="*/ 364290 w 1605470"/>
              <a:gd name="connsiteY151" fmla="*/ 1728772 h 6858000"/>
              <a:gd name="connsiteX152" fmla="*/ 345287 w 1605470"/>
              <a:gd name="connsiteY152" fmla="*/ 1646953 h 6858000"/>
              <a:gd name="connsiteX153" fmla="*/ 344412 w 1605470"/>
              <a:gd name="connsiteY153" fmla="*/ 1615777 h 6858000"/>
              <a:gd name="connsiteX154" fmla="*/ 342578 w 1605470"/>
              <a:gd name="connsiteY154" fmla="*/ 1563678 h 6858000"/>
              <a:gd name="connsiteX155" fmla="*/ 355658 w 1605470"/>
              <a:gd name="connsiteY155" fmla="*/ 1519474 h 6858000"/>
              <a:gd name="connsiteX156" fmla="*/ 348400 w 1605470"/>
              <a:gd name="connsiteY156" fmla="*/ 1477995 h 6858000"/>
              <a:gd name="connsiteX157" fmla="*/ 328025 w 1605470"/>
              <a:gd name="connsiteY157" fmla="*/ 1475165 h 6858000"/>
              <a:gd name="connsiteX158" fmla="*/ 326326 w 1605470"/>
              <a:gd name="connsiteY158" fmla="*/ 1428585 h 6858000"/>
              <a:gd name="connsiteX159" fmla="*/ 325799 w 1605470"/>
              <a:gd name="connsiteY159" fmla="*/ 1357181 h 6858000"/>
              <a:gd name="connsiteX160" fmla="*/ 320507 w 1605470"/>
              <a:gd name="connsiteY160" fmla="*/ 1347099 h 6858000"/>
              <a:gd name="connsiteX161" fmla="*/ 335347 w 1605470"/>
              <a:gd name="connsiteY161" fmla="*/ 1334233 h 6858000"/>
              <a:gd name="connsiteX162" fmla="*/ 342792 w 1605470"/>
              <a:gd name="connsiteY162" fmla="*/ 1307086 h 6858000"/>
              <a:gd name="connsiteX163" fmla="*/ 343980 w 1605470"/>
              <a:gd name="connsiteY163" fmla="*/ 1189033 h 6858000"/>
              <a:gd name="connsiteX164" fmla="*/ 348665 w 1605470"/>
              <a:gd name="connsiteY164" fmla="*/ 1168288 h 6858000"/>
              <a:gd name="connsiteX165" fmla="*/ 340947 w 1605470"/>
              <a:gd name="connsiteY165" fmla="*/ 1142577 h 6858000"/>
              <a:gd name="connsiteX166" fmla="*/ 330253 w 1605470"/>
              <a:gd name="connsiteY166" fmla="*/ 1088484 h 6858000"/>
              <a:gd name="connsiteX167" fmla="*/ 314647 w 1605470"/>
              <a:gd name="connsiteY167" fmla="*/ 1053424 h 6858000"/>
              <a:gd name="connsiteX168" fmla="*/ 322906 w 1605470"/>
              <a:gd name="connsiteY168" fmla="*/ 1044367 h 6858000"/>
              <a:gd name="connsiteX169" fmla="*/ 326818 w 1605470"/>
              <a:gd name="connsiteY169" fmla="*/ 1022828 h 6858000"/>
              <a:gd name="connsiteX170" fmla="*/ 320445 w 1605470"/>
              <a:gd name="connsiteY170" fmla="*/ 932283 h 6858000"/>
              <a:gd name="connsiteX171" fmla="*/ 322681 w 1605470"/>
              <a:gd name="connsiteY171" fmla="*/ 915925 h 6858000"/>
              <a:gd name="connsiteX172" fmla="*/ 315310 w 1605470"/>
              <a:gd name="connsiteY172" fmla="*/ 896999 h 6858000"/>
              <a:gd name="connsiteX173" fmla="*/ 284718 w 1605470"/>
              <a:gd name="connsiteY173" fmla="*/ 821517 h 6858000"/>
              <a:gd name="connsiteX174" fmla="*/ 270682 w 1605470"/>
              <a:gd name="connsiteY174" fmla="*/ 786519 h 6858000"/>
              <a:gd name="connsiteX175" fmla="*/ 265483 w 1605470"/>
              <a:gd name="connsiteY175" fmla="*/ 784963 h 6858000"/>
              <a:gd name="connsiteX176" fmla="*/ 270939 w 1605470"/>
              <a:gd name="connsiteY176" fmla="*/ 776648 h 6858000"/>
              <a:gd name="connsiteX177" fmla="*/ 263668 w 1605470"/>
              <a:gd name="connsiteY177" fmla="*/ 751353 h 6858000"/>
              <a:gd name="connsiteX178" fmla="*/ 254540 w 1605470"/>
              <a:gd name="connsiteY178" fmla="*/ 741965 h 6858000"/>
              <a:gd name="connsiteX179" fmla="*/ 252501 w 1605470"/>
              <a:gd name="connsiteY179" fmla="*/ 724635 h 6858000"/>
              <a:gd name="connsiteX180" fmla="*/ 248897 w 1605470"/>
              <a:gd name="connsiteY180" fmla="*/ 681659 h 6858000"/>
              <a:gd name="connsiteX181" fmla="*/ 234316 w 1605470"/>
              <a:gd name="connsiteY181" fmla="*/ 635218 h 6858000"/>
              <a:gd name="connsiteX182" fmla="*/ 239327 w 1605470"/>
              <a:gd name="connsiteY182" fmla="*/ 613763 h 6858000"/>
              <a:gd name="connsiteX183" fmla="*/ 225269 w 1605470"/>
              <a:gd name="connsiteY183" fmla="*/ 598582 h 6858000"/>
              <a:gd name="connsiteX184" fmla="*/ 224950 w 1605470"/>
              <a:gd name="connsiteY184" fmla="*/ 576846 h 6858000"/>
              <a:gd name="connsiteX185" fmla="*/ 204632 w 1605470"/>
              <a:gd name="connsiteY185" fmla="*/ 553868 h 6858000"/>
              <a:gd name="connsiteX186" fmla="*/ 239317 w 1605470"/>
              <a:gd name="connsiteY186" fmla="*/ 517614 h 6858000"/>
              <a:gd name="connsiteX187" fmla="*/ 201693 w 1605470"/>
              <a:gd name="connsiteY187" fmla="*/ 469651 h 6858000"/>
              <a:gd name="connsiteX188" fmla="*/ 195012 w 1605470"/>
              <a:gd name="connsiteY188" fmla="*/ 448559 h 6858000"/>
              <a:gd name="connsiteX189" fmla="*/ 201434 w 1605470"/>
              <a:gd name="connsiteY189" fmla="*/ 441529 h 6858000"/>
              <a:gd name="connsiteX190" fmla="*/ 200655 w 1605470"/>
              <a:gd name="connsiteY190" fmla="*/ 428927 h 6858000"/>
              <a:gd name="connsiteX191" fmla="*/ 190059 w 1605470"/>
              <a:gd name="connsiteY191" fmla="*/ 430161 h 6858000"/>
              <a:gd name="connsiteX192" fmla="*/ 184450 w 1605470"/>
              <a:gd name="connsiteY192" fmla="*/ 396240 h 6858000"/>
              <a:gd name="connsiteX193" fmla="*/ 146196 w 1605470"/>
              <a:gd name="connsiteY193" fmla="*/ 358810 h 6858000"/>
              <a:gd name="connsiteX194" fmla="*/ 124571 w 1605470"/>
              <a:gd name="connsiteY194" fmla="*/ 302178 h 6858000"/>
              <a:gd name="connsiteX195" fmla="*/ 103243 w 1605470"/>
              <a:gd name="connsiteY195" fmla="*/ 211375 h 6858000"/>
              <a:gd name="connsiteX196" fmla="*/ 94571 w 1605470"/>
              <a:gd name="connsiteY196" fmla="*/ 184179 h 6858000"/>
              <a:gd name="connsiteX197" fmla="*/ 13437 w 1605470"/>
              <a:gd name="connsiteY197" fmla="*/ 19287 h 6858000"/>
              <a:gd name="connsiteX198" fmla="*/ 0 w 1605470"/>
              <a:gd name="connsiteY19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13412 w 1605470"/>
              <a:gd name="connsiteY131" fmla="*/ 2731184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63668 w 1605470"/>
              <a:gd name="connsiteY175" fmla="*/ 751353 h 6858000"/>
              <a:gd name="connsiteX176" fmla="*/ 254540 w 1605470"/>
              <a:gd name="connsiteY176" fmla="*/ 741965 h 6858000"/>
              <a:gd name="connsiteX177" fmla="*/ 252501 w 1605470"/>
              <a:gd name="connsiteY177" fmla="*/ 724635 h 6858000"/>
              <a:gd name="connsiteX178" fmla="*/ 248897 w 1605470"/>
              <a:gd name="connsiteY178" fmla="*/ 681659 h 6858000"/>
              <a:gd name="connsiteX179" fmla="*/ 234316 w 1605470"/>
              <a:gd name="connsiteY179" fmla="*/ 635218 h 6858000"/>
              <a:gd name="connsiteX180" fmla="*/ 239327 w 1605470"/>
              <a:gd name="connsiteY180" fmla="*/ 613763 h 6858000"/>
              <a:gd name="connsiteX181" fmla="*/ 225269 w 1605470"/>
              <a:gd name="connsiteY181" fmla="*/ 598582 h 6858000"/>
              <a:gd name="connsiteX182" fmla="*/ 224950 w 1605470"/>
              <a:gd name="connsiteY182" fmla="*/ 576846 h 6858000"/>
              <a:gd name="connsiteX183" fmla="*/ 204632 w 1605470"/>
              <a:gd name="connsiteY183" fmla="*/ 553868 h 6858000"/>
              <a:gd name="connsiteX184" fmla="*/ 239317 w 1605470"/>
              <a:gd name="connsiteY184" fmla="*/ 517614 h 6858000"/>
              <a:gd name="connsiteX185" fmla="*/ 201693 w 1605470"/>
              <a:gd name="connsiteY185" fmla="*/ 469651 h 6858000"/>
              <a:gd name="connsiteX186" fmla="*/ 195012 w 1605470"/>
              <a:gd name="connsiteY186" fmla="*/ 448559 h 6858000"/>
              <a:gd name="connsiteX187" fmla="*/ 201434 w 1605470"/>
              <a:gd name="connsiteY187" fmla="*/ 441529 h 6858000"/>
              <a:gd name="connsiteX188" fmla="*/ 200655 w 1605470"/>
              <a:gd name="connsiteY188" fmla="*/ 428927 h 6858000"/>
              <a:gd name="connsiteX189" fmla="*/ 190059 w 1605470"/>
              <a:gd name="connsiteY189" fmla="*/ 430161 h 6858000"/>
              <a:gd name="connsiteX190" fmla="*/ 184450 w 1605470"/>
              <a:gd name="connsiteY190" fmla="*/ 396240 h 6858000"/>
              <a:gd name="connsiteX191" fmla="*/ 146196 w 1605470"/>
              <a:gd name="connsiteY191" fmla="*/ 358810 h 6858000"/>
              <a:gd name="connsiteX192" fmla="*/ 124571 w 1605470"/>
              <a:gd name="connsiteY192" fmla="*/ 302178 h 6858000"/>
              <a:gd name="connsiteX193" fmla="*/ 103243 w 1605470"/>
              <a:gd name="connsiteY193" fmla="*/ 211375 h 6858000"/>
              <a:gd name="connsiteX194" fmla="*/ 94571 w 1605470"/>
              <a:gd name="connsiteY194" fmla="*/ 184179 h 6858000"/>
              <a:gd name="connsiteX195" fmla="*/ 13437 w 1605470"/>
              <a:gd name="connsiteY195" fmla="*/ 19287 h 6858000"/>
              <a:gd name="connsiteX196" fmla="*/ 0 w 1605470"/>
              <a:gd name="connsiteY19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3668 w 1605470"/>
              <a:gd name="connsiteY174" fmla="*/ 751353 h 6858000"/>
              <a:gd name="connsiteX175" fmla="*/ 254540 w 1605470"/>
              <a:gd name="connsiteY175" fmla="*/ 741965 h 6858000"/>
              <a:gd name="connsiteX176" fmla="*/ 252501 w 1605470"/>
              <a:gd name="connsiteY176" fmla="*/ 724635 h 6858000"/>
              <a:gd name="connsiteX177" fmla="*/ 248897 w 1605470"/>
              <a:gd name="connsiteY177" fmla="*/ 681659 h 6858000"/>
              <a:gd name="connsiteX178" fmla="*/ 234316 w 1605470"/>
              <a:gd name="connsiteY178" fmla="*/ 635218 h 6858000"/>
              <a:gd name="connsiteX179" fmla="*/ 239327 w 1605470"/>
              <a:gd name="connsiteY179" fmla="*/ 613763 h 6858000"/>
              <a:gd name="connsiteX180" fmla="*/ 225269 w 1605470"/>
              <a:gd name="connsiteY180" fmla="*/ 598582 h 6858000"/>
              <a:gd name="connsiteX181" fmla="*/ 224950 w 1605470"/>
              <a:gd name="connsiteY181" fmla="*/ 576846 h 6858000"/>
              <a:gd name="connsiteX182" fmla="*/ 204632 w 1605470"/>
              <a:gd name="connsiteY182" fmla="*/ 553868 h 6858000"/>
              <a:gd name="connsiteX183" fmla="*/ 239317 w 1605470"/>
              <a:gd name="connsiteY183" fmla="*/ 517614 h 6858000"/>
              <a:gd name="connsiteX184" fmla="*/ 201693 w 1605470"/>
              <a:gd name="connsiteY184" fmla="*/ 469651 h 6858000"/>
              <a:gd name="connsiteX185" fmla="*/ 195012 w 1605470"/>
              <a:gd name="connsiteY185" fmla="*/ 448559 h 6858000"/>
              <a:gd name="connsiteX186" fmla="*/ 201434 w 1605470"/>
              <a:gd name="connsiteY186" fmla="*/ 441529 h 6858000"/>
              <a:gd name="connsiteX187" fmla="*/ 200655 w 1605470"/>
              <a:gd name="connsiteY187" fmla="*/ 428927 h 6858000"/>
              <a:gd name="connsiteX188" fmla="*/ 190059 w 1605470"/>
              <a:gd name="connsiteY188" fmla="*/ 430161 h 6858000"/>
              <a:gd name="connsiteX189" fmla="*/ 184450 w 1605470"/>
              <a:gd name="connsiteY189" fmla="*/ 396240 h 6858000"/>
              <a:gd name="connsiteX190" fmla="*/ 146196 w 1605470"/>
              <a:gd name="connsiteY190" fmla="*/ 358810 h 6858000"/>
              <a:gd name="connsiteX191" fmla="*/ 124571 w 1605470"/>
              <a:gd name="connsiteY191" fmla="*/ 302178 h 6858000"/>
              <a:gd name="connsiteX192" fmla="*/ 103243 w 1605470"/>
              <a:gd name="connsiteY192" fmla="*/ 211375 h 6858000"/>
              <a:gd name="connsiteX193" fmla="*/ 94571 w 1605470"/>
              <a:gd name="connsiteY193" fmla="*/ 184179 h 6858000"/>
              <a:gd name="connsiteX194" fmla="*/ 13437 w 1605470"/>
              <a:gd name="connsiteY194" fmla="*/ 19287 h 6858000"/>
              <a:gd name="connsiteX195" fmla="*/ 0 w 1605470"/>
              <a:gd name="connsiteY19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63668 w 1605470"/>
              <a:gd name="connsiteY173" fmla="*/ 751353 h 6858000"/>
              <a:gd name="connsiteX174" fmla="*/ 254540 w 1605470"/>
              <a:gd name="connsiteY174" fmla="*/ 741965 h 6858000"/>
              <a:gd name="connsiteX175" fmla="*/ 252501 w 1605470"/>
              <a:gd name="connsiteY175" fmla="*/ 724635 h 6858000"/>
              <a:gd name="connsiteX176" fmla="*/ 248897 w 1605470"/>
              <a:gd name="connsiteY176" fmla="*/ 681659 h 6858000"/>
              <a:gd name="connsiteX177" fmla="*/ 234316 w 1605470"/>
              <a:gd name="connsiteY177" fmla="*/ 635218 h 6858000"/>
              <a:gd name="connsiteX178" fmla="*/ 239327 w 1605470"/>
              <a:gd name="connsiteY178" fmla="*/ 613763 h 6858000"/>
              <a:gd name="connsiteX179" fmla="*/ 225269 w 1605470"/>
              <a:gd name="connsiteY179" fmla="*/ 598582 h 6858000"/>
              <a:gd name="connsiteX180" fmla="*/ 224950 w 1605470"/>
              <a:gd name="connsiteY180" fmla="*/ 576846 h 6858000"/>
              <a:gd name="connsiteX181" fmla="*/ 204632 w 1605470"/>
              <a:gd name="connsiteY181" fmla="*/ 553868 h 6858000"/>
              <a:gd name="connsiteX182" fmla="*/ 239317 w 1605470"/>
              <a:gd name="connsiteY182" fmla="*/ 517614 h 6858000"/>
              <a:gd name="connsiteX183" fmla="*/ 201693 w 1605470"/>
              <a:gd name="connsiteY183" fmla="*/ 469651 h 6858000"/>
              <a:gd name="connsiteX184" fmla="*/ 195012 w 1605470"/>
              <a:gd name="connsiteY184" fmla="*/ 448559 h 6858000"/>
              <a:gd name="connsiteX185" fmla="*/ 201434 w 1605470"/>
              <a:gd name="connsiteY185" fmla="*/ 441529 h 6858000"/>
              <a:gd name="connsiteX186" fmla="*/ 200655 w 1605470"/>
              <a:gd name="connsiteY186" fmla="*/ 428927 h 6858000"/>
              <a:gd name="connsiteX187" fmla="*/ 190059 w 1605470"/>
              <a:gd name="connsiteY187" fmla="*/ 430161 h 6858000"/>
              <a:gd name="connsiteX188" fmla="*/ 184450 w 1605470"/>
              <a:gd name="connsiteY188" fmla="*/ 396240 h 6858000"/>
              <a:gd name="connsiteX189" fmla="*/ 146196 w 1605470"/>
              <a:gd name="connsiteY189" fmla="*/ 358810 h 6858000"/>
              <a:gd name="connsiteX190" fmla="*/ 124571 w 1605470"/>
              <a:gd name="connsiteY190" fmla="*/ 302178 h 6858000"/>
              <a:gd name="connsiteX191" fmla="*/ 103243 w 1605470"/>
              <a:gd name="connsiteY191" fmla="*/ 211375 h 6858000"/>
              <a:gd name="connsiteX192" fmla="*/ 94571 w 1605470"/>
              <a:gd name="connsiteY192" fmla="*/ 184179 h 6858000"/>
              <a:gd name="connsiteX193" fmla="*/ 13437 w 1605470"/>
              <a:gd name="connsiteY193" fmla="*/ 19287 h 6858000"/>
              <a:gd name="connsiteX194" fmla="*/ 0 w 1605470"/>
              <a:gd name="connsiteY19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01423 w 1605470"/>
              <a:gd name="connsiteY140" fmla="*/ 2249479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6326 w 1605470"/>
              <a:gd name="connsiteY155" fmla="*/ 1428585 h 6858000"/>
              <a:gd name="connsiteX156" fmla="*/ 325799 w 1605470"/>
              <a:gd name="connsiteY156" fmla="*/ 1357181 h 6858000"/>
              <a:gd name="connsiteX157" fmla="*/ 320507 w 1605470"/>
              <a:gd name="connsiteY157" fmla="*/ 1347099 h 6858000"/>
              <a:gd name="connsiteX158" fmla="*/ 335347 w 1605470"/>
              <a:gd name="connsiteY158" fmla="*/ 1334233 h 6858000"/>
              <a:gd name="connsiteX159" fmla="*/ 342792 w 1605470"/>
              <a:gd name="connsiteY159" fmla="*/ 1307086 h 6858000"/>
              <a:gd name="connsiteX160" fmla="*/ 343980 w 1605470"/>
              <a:gd name="connsiteY160" fmla="*/ 1189033 h 6858000"/>
              <a:gd name="connsiteX161" fmla="*/ 348665 w 1605470"/>
              <a:gd name="connsiteY161" fmla="*/ 1168288 h 6858000"/>
              <a:gd name="connsiteX162" fmla="*/ 340947 w 1605470"/>
              <a:gd name="connsiteY162" fmla="*/ 1142577 h 6858000"/>
              <a:gd name="connsiteX163" fmla="*/ 330253 w 1605470"/>
              <a:gd name="connsiteY163" fmla="*/ 1088484 h 6858000"/>
              <a:gd name="connsiteX164" fmla="*/ 314647 w 1605470"/>
              <a:gd name="connsiteY164" fmla="*/ 1053424 h 6858000"/>
              <a:gd name="connsiteX165" fmla="*/ 322906 w 1605470"/>
              <a:gd name="connsiteY165" fmla="*/ 1044367 h 6858000"/>
              <a:gd name="connsiteX166" fmla="*/ 326818 w 1605470"/>
              <a:gd name="connsiteY166" fmla="*/ 1022828 h 6858000"/>
              <a:gd name="connsiteX167" fmla="*/ 320445 w 1605470"/>
              <a:gd name="connsiteY167" fmla="*/ 932283 h 6858000"/>
              <a:gd name="connsiteX168" fmla="*/ 322681 w 1605470"/>
              <a:gd name="connsiteY168" fmla="*/ 915925 h 6858000"/>
              <a:gd name="connsiteX169" fmla="*/ 315310 w 1605470"/>
              <a:gd name="connsiteY169" fmla="*/ 896999 h 6858000"/>
              <a:gd name="connsiteX170" fmla="*/ 284718 w 1605470"/>
              <a:gd name="connsiteY170" fmla="*/ 821517 h 6858000"/>
              <a:gd name="connsiteX171" fmla="*/ 263668 w 1605470"/>
              <a:gd name="connsiteY171" fmla="*/ 751353 h 6858000"/>
              <a:gd name="connsiteX172" fmla="*/ 254540 w 1605470"/>
              <a:gd name="connsiteY172" fmla="*/ 741965 h 6858000"/>
              <a:gd name="connsiteX173" fmla="*/ 252501 w 1605470"/>
              <a:gd name="connsiteY173" fmla="*/ 724635 h 6858000"/>
              <a:gd name="connsiteX174" fmla="*/ 248897 w 1605470"/>
              <a:gd name="connsiteY174" fmla="*/ 681659 h 6858000"/>
              <a:gd name="connsiteX175" fmla="*/ 234316 w 1605470"/>
              <a:gd name="connsiteY175" fmla="*/ 635218 h 6858000"/>
              <a:gd name="connsiteX176" fmla="*/ 239327 w 1605470"/>
              <a:gd name="connsiteY176" fmla="*/ 613763 h 6858000"/>
              <a:gd name="connsiteX177" fmla="*/ 225269 w 1605470"/>
              <a:gd name="connsiteY177" fmla="*/ 598582 h 6858000"/>
              <a:gd name="connsiteX178" fmla="*/ 224950 w 1605470"/>
              <a:gd name="connsiteY178" fmla="*/ 576846 h 6858000"/>
              <a:gd name="connsiteX179" fmla="*/ 204632 w 1605470"/>
              <a:gd name="connsiteY179" fmla="*/ 553868 h 6858000"/>
              <a:gd name="connsiteX180" fmla="*/ 239317 w 1605470"/>
              <a:gd name="connsiteY180" fmla="*/ 517614 h 6858000"/>
              <a:gd name="connsiteX181" fmla="*/ 201693 w 1605470"/>
              <a:gd name="connsiteY181" fmla="*/ 469651 h 6858000"/>
              <a:gd name="connsiteX182" fmla="*/ 195012 w 1605470"/>
              <a:gd name="connsiteY182" fmla="*/ 448559 h 6858000"/>
              <a:gd name="connsiteX183" fmla="*/ 201434 w 1605470"/>
              <a:gd name="connsiteY183" fmla="*/ 441529 h 6858000"/>
              <a:gd name="connsiteX184" fmla="*/ 200655 w 1605470"/>
              <a:gd name="connsiteY184" fmla="*/ 428927 h 6858000"/>
              <a:gd name="connsiteX185" fmla="*/ 190059 w 1605470"/>
              <a:gd name="connsiteY185" fmla="*/ 430161 h 6858000"/>
              <a:gd name="connsiteX186" fmla="*/ 184450 w 1605470"/>
              <a:gd name="connsiteY186" fmla="*/ 396240 h 6858000"/>
              <a:gd name="connsiteX187" fmla="*/ 146196 w 1605470"/>
              <a:gd name="connsiteY187" fmla="*/ 358810 h 6858000"/>
              <a:gd name="connsiteX188" fmla="*/ 124571 w 1605470"/>
              <a:gd name="connsiteY188" fmla="*/ 302178 h 6858000"/>
              <a:gd name="connsiteX189" fmla="*/ 103243 w 1605470"/>
              <a:gd name="connsiteY189" fmla="*/ 211375 h 6858000"/>
              <a:gd name="connsiteX190" fmla="*/ 94571 w 1605470"/>
              <a:gd name="connsiteY190" fmla="*/ 184179 h 6858000"/>
              <a:gd name="connsiteX191" fmla="*/ 13437 w 1605470"/>
              <a:gd name="connsiteY191" fmla="*/ 19287 h 6858000"/>
              <a:gd name="connsiteX192" fmla="*/ 0 w 1605470"/>
              <a:gd name="connsiteY19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2475 w 1605470"/>
              <a:gd name="connsiteY165" fmla="*/ 1002093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36360 w 1605470"/>
              <a:gd name="connsiteY163" fmla="*/ 1045131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42792 w 1605470"/>
              <a:gd name="connsiteY157" fmla="*/ 1307086 h 6858000"/>
              <a:gd name="connsiteX158" fmla="*/ 343980 w 1605470"/>
              <a:gd name="connsiteY158" fmla="*/ 1189033 h 6858000"/>
              <a:gd name="connsiteX159" fmla="*/ 348665 w 1605470"/>
              <a:gd name="connsiteY159" fmla="*/ 1168288 h 6858000"/>
              <a:gd name="connsiteX160" fmla="*/ 340947 w 1605470"/>
              <a:gd name="connsiteY160" fmla="*/ 1142577 h 6858000"/>
              <a:gd name="connsiteX161" fmla="*/ 330253 w 1605470"/>
              <a:gd name="connsiteY161" fmla="*/ 1088484 h 6858000"/>
              <a:gd name="connsiteX162" fmla="*/ 336360 w 1605470"/>
              <a:gd name="connsiteY162" fmla="*/ 1045131 h 6858000"/>
              <a:gd name="connsiteX163" fmla="*/ 322475 w 1605470"/>
              <a:gd name="connsiteY163" fmla="*/ 1002093 h 6858000"/>
              <a:gd name="connsiteX164" fmla="*/ 320445 w 1605470"/>
              <a:gd name="connsiteY164" fmla="*/ 932283 h 6858000"/>
              <a:gd name="connsiteX165" fmla="*/ 322681 w 1605470"/>
              <a:gd name="connsiteY165" fmla="*/ 915925 h 6858000"/>
              <a:gd name="connsiteX166" fmla="*/ 315310 w 1605470"/>
              <a:gd name="connsiteY166" fmla="*/ 896999 h 6858000"/>
              <a:gd name="connsiteX167" fmla="*/ 284718 w 1605470"/>
              <a:gd name="connsiteY167" fmla="*/ 821517 h 6858000"/>
              <a:gd name="connsiteX168" fmla="*/ 263668 w 1605470"/>
              <a:gd name="connsiteY168" fmla="*/ 751353 h 6858000"/>
              <a:gd name="connsiteX169" fmla="*/ 254540 w 1605470"/>
              <a:gd name="connsiteY169" fmla="*/ 741965 h 6858000"/>
              <a:gd name="connsiteX170" fmla="*/ 252501 w 1605470"/>
              <a:gd name="connsiteY170" fmla="*/ 724635 h 6858000"/>
              <a:gd name="connsiteX171" fmla="*/ 248897 w 1605470"/>
              <a:gd name="connsiteY171" fmla="*/ 681659 h 6858000"/>
              <a:gd name="connsiteX172" fmla="*/ 234316 w 1605470"/>
              <a:gd name="connsiteY172" fmla="*/ 635218 h 6858000"/>
              <a:gd name="connsiteX173" fmla="*/ 239327 w 1605470"/>
              <a:gd name="connsiteY173" fmla="*/ 613763 h 6858000"/>
              <a:gd name="connsiteX174" fmla="*/ 225269 w 1605470"/>
              <a:gd name="connsiteY174" fmla="*/ 598582 h 6858000"/>
              <a:gd name="connsiteX175" fmla="*/ 224950 w 1605470"/>
              <a:gd name="connsiteY175" fmla="*/ 576846 h 6858000"/>
              <a:gd name="connsiteX176" fmla="*/ 204632 w 1605470"/>
              <a:gd name="connsiteY176" fmla="*/ 553868 h 6858000"/>
              <a:gd name="connsiteX177" fmla="*/ 239317 w 1605470"/>
              <a:gd name="connsiteY177" fmla="*/ 517614 h 6858000"/>
              <a:gd name="connsiteX178" fmla="*/ 201693 w 1605470"/>
              <a:gd name="connsiteY178" fmla="*/ 469651 h 6858000"/>
              <a:gd name="connsiteX179" fmla="*/ 195012 w 1605470"/>
              <a:gd name="connsiteY179" fmla="*/ 448559 h 6858000"/>
              <a:gd name="connsiteX180" fmla="*/ 201434 w 1605470"/>
              <a:gd name="connsiteY180" fmla="*/ 441529 h 6858000"/>
              <a:gd name="connsiteX181" fmla="*/ 200655 w 1605470"/>
              <a:gd name="connsiteY181" fmla="*/ 428927 h 6858000"/>
              <a:gd name="connsiteX182" fmla="*/ 190059 w 1605470"/>
              <a:gd name="connsiteY182" fmla="*/ 430161 h 6858000"/>
              <a:gd name="connsiteX183" fmla="*/ 184450 w 1605470"/>
              <a:gd name="connsiteY183" fmla="*/ 396240 h 6858000"/>
              <a:gd name="connsiteX184" fmla="*/ 146196 w 1605470"/>
              <a:gd name="connsiteY184" fmla="*/ 358810 h 6858000"/>
              <a:gd name="connsiteX185" fmla="*/ 124571 w 1605470"/>
              <a:gd name="connsiteY185" fmla="*/ 302178 h 6858000"/>
              <a:gd name="connsiteX186" fmla="*/ 103243 w 1605470"/>
              <a:gd name="connsiteY186" fmla="*/ 211375 h 6858000"/>
              <a:gd name="connsiteX187" fmla="*/ 94571 w 1605470"/>
              <a:gd name="connsiteY187" fmla="*/ 184179 h 6858000"/>
              <a:gd name="connsiteX188" fmla="*/ 13437 w 1605470"/>
              <a:gd name="connsiteY188" fmla="*/ 19287 h 6858000"/>
              <a:gd name="connsiteX189" fmla="*/ 0 w 1605470"/>
              <a:gd name="connsiteY18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632 w 1605470"/>
              <a:gd name="connsiteY174" fmla="*/ 553868 h 6858000"/>
              <a:gd name="connsiteX175" fmla="*/ 239317 w 1605470"/>
              <a:gd name="connsiteY175" fmla="*/ 517614 h 6858000"/>
              <a:gd name="connsiteX176" fmla="*/ 201693 w 1605470"/>
              <a:gd name="connsiteY176" fmla="*/ 469651 h 6858000"/>
              <a:gd name="connsiteX177" fmla="*/ 195012 w 1605470"/>
              <a:gd name="connsiteY177" fmla="*/ 448559 h 6858000"/>
              <a:gd name="connsiteX178" fmla="*/ 201434 w 1605470"/>
              <a:gd name="connsiteY178" fmla="*/ 441529 h 6858000"/>
              <a:gd name="connsiteX179" fmla="*/ 200655 w 1605470"/>
              <a:gd name="connsiteY179" fmla="*/ 428927 h 6858000"/>
              <a:gd name="connsiteX180" fmla="*/ 190059 w 1605470"/>
              <a:gd name="connsiteY180" fmla="*/ 430161 h 6858000"/>
              <a:gd name="connsiteX181" fmla="*/ 184450 w 1605470"/>
              <a:gd name="connsiteY181" fmla="*/ 396240 h 6858000"/>
              <a:gd name="connsiteX182" fmla="*/ 146196 w 1605470"/>
              <a:gd name="connsiteY182" fmla="*/ 358810 h 6858000"/>
              <a:gd name="connsiteX183" fmla="*/ 124571 w 1605470"/>
              <a:gd name="connsiteY183" fmla="*/ 302178 h 6858000"/>
              <a:gd name="connsiteX184" fmla="*/ 103243 w 1605470"/>
              <a:gd name="connsiteY184" fmla="*/ 211375 h 6858000"/>
              <a:gd name="connsiteX185" fmla="*/ 94571 w 1605470"/>
              <a:gd name="connsiteY185" fmla="*/ 184179 h 6858000"/>
              <a:gd name="connsiteX186" fmla="*/ 13437 w 1605470"/>
              <a:gd name="connsiteY186" fmla="*/ 19287 h 6858000"/>
              <a:gd name="connsiteX187" fmla="*/ 0 w 1605470"/>
              <a:gd name="connsiteY18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46196 w 1605470"/>
              <a:gd name="connsiteY181" fmla="*/ 358810 h 6858000"/>
              <a:gd name="connsiteX182" fmla="*/ 124571 w 1605470"/>
              <a:gd name="connsiteY182" fmla="*/ 302178 h 6858000"/>
              <a:gd name="connsiteX183" fmla="*/ 103243 w 1605470"/>
              <a:gd name="connsiteY183" fmla="*/ 211375 h 6858000"/>
              <a:gd name="connsiteX184" fmla="*/ 94571 w 1605470"/>
              <a:gd name="connsiteY184" fmla="*/ 184179 h 6858000"/>
              <a:gd name="connsiteX185" fmla="*/ 13437 w 1605470"/>
              <a:gd name="connsiteY185" fmla="*/ 19287 h 6858000"/>
              <a:gd name="connsiteX186" fmla="*/ 0 w 1605470"/>
              <a:gd name="connsiteY18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576 w 1605470"/>
              <a:gd name="connsiteY174" fmla="*/ 530055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0868 w 1605470"/>
              <a:gd name="connsiteY81" fmla="*/ 4048827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19207 w 1605470"/>
              <a:gd name="connsiteY93" fmla="*/ 3813873 h 6858000"/>
              <a:gd name="connsiteX94" fmla="*/ 718632 w 1605470"/>
              <a:gd name="connsiteY94" fmla="*/ 3806161 h 6858000"/>
              <a:gd name="connsiteX95" fmla="*/ 718939 w 1605470"/>
              <a:gd name="connsiteY95" fmla="*/ 3805957 h 6858000"/>
              <a:gd name="connsiteX96" fmla="*/ 718966 w 1605470"/>
              <a:gd name="connsiteY96" fmla="*/ 3797724 h 6858000"/>
              <a:gd name="connsiteX97" fmla="*/ 717581 w 1605470"/>
              <a:gd name="connsiteY97" fmla="*/ 3792098 h 6858000"/>
              <a:gd name="connsiteX98" fmla="*/ 716465 w 1605470"/>
              <a:gd name="connsiteY98" fmla="*/ 3777135 h 6858000"/>
              <a:gd name="connsiteX99" fmla="*/ 718198 w 1605470"/>
              <a:gd name="connsiteY99" fmla="*/ 3771656 h 6858000"/>
              <a:gd name="connsiteX100" fmla="*/ 721941 w 1605470"/>
              <a:gd name="connsiteY100" fmla="*/ 3769007 h 6858000"/>
              <a:gd name="connsiteX101" fmla="*/ 721407 w 1605470"/>
              <a:gd name="connsiteY101" fmla="*/ 3767709 h 6858000"/>
              <a:gd name="connsiteX102" fmla="*/ 730103 w 1605470"/>
              <a:gd name="connsiteY102" fmla="*/ 3738082 h 6858000"/>
              <a:gd name="connsiteX103" fmla="*/ 737449 w 1605470"/>
              <a:gd name="connsiteY103" fmla="*/ 3673397 h 6858000"/>
              <a:gd name="connsiteX104" fmla="*/ 736745 w 1605470"/>
              <a:gd name="connsiteY104" fmla="*/ 3637109 h 6858000"/>
              <a:gd name="connsiteX105" fmla="*/ 740188 w 1605470"/>
              <a:gd name="connsiteY105" fmla="*/ 3536883 h 6858000"/>
              <a:gd name="connsiteX106" fmla="*/ 747726 w 1605470"/>
              <a:gd name="connsiteY106" fmla="*/ 3435652 h 6858000"/>
              <a:gd name="connsiteX107" fmla="*/ 774383 w 1605470"/>
              <a:gd name="connsiteY107" fmla="*/ 3381564 h 6858000"/>
              <a:gd name="connsiteX108" fmla="*/ 774870 w 1605470"/>
              <a:gd name="connsiteY108" fmla="*/ 3375761 h 6858000"/>
              <a:gd name="connsiteX109" fmla="*/ 770510 w 1605470"/>
              <a:gd name="connsiteY109" fmla="*/ 3361844 h 6858000"/>
              <a:gd name="connsiteX110" fmla="*/ 767933 w 1605470"/>
              <a:gd name="connsiteY110" fmla="*/ 3356929 h 6858000"/>
              <a:gd name="connsiteX111" fmla="*/ 766158 w 1605470"/>
              <a:gd name="connsiteY111" fmla="*/ 3349058 h 6858000"/>
              <a:gd name="connsiteX112" fmla="*/ 766414 w 1605470"/>
              <a:gd name="connsiteY112" fmla="*/ 3348763 h 6858000"/>
              <a:gd name="connsiteX113" fmla="*/ 764166 w 1605470"/>
              <a:gd name="connsiteY113" fmla="*/ 3341588 h 6858000"/>
              <a:gd name="connsiteX114" fmla="*/ 749397 w 1605470"/>
              <a:gd name="connsiteY114" fmla="*/ 3307769 h 6858000"/>
              <a:gd name="connsiteX115" fmla="*/ 766960 w 1605470"/>
              <a:gd name="connsiteY115" fmla="*/ 3250522 h 6858000"/>
              <a:gd name="connsiteX116" fmla="*/ 767385 w 1605470"/>
              <a:gd name="connsiteY116" fmla="*/ 3229163 h 6858000"/>
              <a:gd name="connsiteX117" fmla="*/ 769208 w 1605470"/>
              <a:gd name="connsiteY117" fmla="*/ 3217217 h 6858000"/>
              <a:gd name="connsiteX118" fmla="*/ 770350 w 1605470"/>
              <a:gd name="connsiteY118" fmla="*/ 3216125 h 6858000"/>
              <a:gd name="connsiteX119" fmla="*/ 756043 w 1605470"/>
              <a:gd name="connsiteY119" fmla="*/ 3183755 h 6858000"/>
              <a:gd name="connsiteX120" fmla="*/ 756544 w 1605470"/>
              <a:gd name="connsiteY120" fmla="*/ 3178642 h 6858000"/>
              <a:gd name="connsiteX121" fmla="*/ 744144 w 1605470"/>
              <a:gd name="connsiteY121" fmla="*/ 3158586 h 6858000"/>
              <a:gd name="connsiteX122" fmla="*/ 739378 w 1605470"/>
              <a:gd name="connsiteY122" fmla="*/ 3147669 h 6858000"/>
              <a:gd name="connsiteX123" fmla="*/ 734648 w 1605470"/>
              <a:gd name="connsiteY123" fmla="*/ 3145733 h 6858000"/>
              <a:gd name="connsiteX124" fmla="*/ 729329 w 1605470"/>
              <a:gd name="connsiteY124" fmla="*/ 3129034 h 6858000"/>
              <a:gd name="connsiteX125" fmla="*/ 729994 w 1605470"/>
              <a:gd name="connsiteY125" fmla="*/ 3126682 h 6858000"/>
              <a:gd name="connsiteX126" fmla="*/ 720862 w 1605470"/>
              <a:gd name="connsiteY126" fmla="*/ 3114519 h 6858000"/>
              <a:gd name="connsiteX127" fmla="*/ 707471 w 1605470"/>
              <a:gd name="connsiteY127" fmla="*/ 3106272 h 6858000"/>
              <a:gd name="connsiteX128" fmla="*/ 680201 w 1605470"/>
              <a:gd name="connsiteY128" fmla="*/ 2958185 h 6858000"/>
              <a:gd name="connsiteX129" fmla="*/ 622815 w 1605470"/>
              <a:gd name="connsiteY129" fmla="*/ 2762989 h 6858000"/>
              <a:gd name="connsiteX130" fmla="*/ 571733 w 1605470"/>
              <a:gd name="connsiteY130" fmla="*/ 2554718 h 6858000"/>
              <a:gd name="connsiteX131" fmla="*/ 551827 w 1605470"/>
              <a:gd name="connsiteY131" fmla="*/ 2485734 h 6858000"/>
              <a:gd name="connsiteX132" fmla="*/ 542550 w 1605470"/>
              <a:gd name="connsiteY132" fmla="*/ 2447068 h 6858000"/>
              <a:gd name="connsiteX133" fmla="*/ 529511 w 1605470"/>
              <a:gd name="connsiteY133" fmla="*/ 2425819 h 6858000"/>
              <a:gd name="connsiteX134" fmla="*/ 528878 w 1605470"/>
              <a:gd name="connsiteY134" fmla="*/ 2408971 h 6858000"/>
              <a:gd name="connsiteX135" fmla="*/ 535510 w 1605470"/>
              <a:gd name="connsiteY135" fmla="*/ 2402874 h 6858000"/>
              <a:gd name="connsiteX136" fmla="*/ 538122 w 1605470"/>
              <a:gd name="connsiteY136" fmla="*/ 2381443 h 6858000"/>
              <a:gd name="connsiteX137" fmla="*/ 514451 w 1605470"/>
              <a:gd name="connsiteY137" fmla="*/ 2261920 h 6858000"/>
              <a:gd name="connsiteX138" fmla="*/ 486968 w 1605470"/>
              <a:gd name="connsiteY138" fmla="*/ 2182937 h 6858000"/>
              <a:gd name="connsiteX139" fmla="*/ 488555 w 1605470"/>
              <a:gd name="connsiteY139" fmla="*/ 2155135 h 6858000"/>
              <a:gd name="connsiteX140" fmla="*/ 486013 w 1605470"/>
              <a:gd name="connsiteY140" fmla="*/ 2118008 h 6858000"/>
              <a:gd name="connsiteX141" fmla="*/ 487006 w 1605470"/>
              <a:gd name="connsiteY141" fmla="*/ 2050531 h 6858000"/>
              <a:gd name="connsiteX142" fmla="*/ 478812 w 1605470"/>
              <a:gd name="connsiteY142" fmla="*/ 1963269 h 6858000"/>
              <a:gd name="connsiteX143" fmla="*/ 442619 w 1605470"/>
              <a:gd name="connsiteY143" fmla="*/ 1910499 h 6858000"/>
              <a:gd name="connsiteX144" fmla="*/ 446785 w 1605470"/>
              <a:gd name="connsiteY144" fmla="*/ 1903212 h 6858000"/>
              <a:gd name="connsiteX145" fmla="*/ 436547 w 1605470"/>
              <a:gd name="connsiteY145" fmla="*/ 1861531 h 6858000"/>
              <a:gd name="connsiteX146" fmla="*/ 390346 w 1605470"/>
              <a:gd name="connsiteY146" fmla="*/ 1732919 h 6858000"/>
              <a:gd name="connsiteX147" fmla="*/ 362657 w 1605470"/>
              <a:gd name="connsiteY147" fmla="*/ 1663540 h 6858000"/>
              <a:gd name="connsiteX148" fmla="*/ 361783 w 1605470"/>
              <a:gd name="connsiteY148" fmla="*/ 1615777 h 6858000"/>
              <a:gd name="connsiteX149" fmla="*/ 342578 w 1605470"/>
              <a:gd name="connsiteY149" fmla="*/ 1563678 h 6858000"/>
              <a:gd name="connsiteX150" fmla="*/ 355658 w 1605470"/>
              <a:gd name="connsiteY150" fmla="*/ 1519474 h 6858000"/>
              <a:gd name="connsiteX151" fmla="*/ 348400 w 1605470"/>
              <a:gd name="connsiteY151" fmla="*/ 1477995 h 6858000"/>
              <a:gd name="connsiteX152" fmla="*/ 334485 w 1605470"/>
              <a:gd name="connsiteY152" fmla="*/ 1373769 h 6858000"/>
              <a:gd name="connsiteX153" fmla="*/ 342792 w 1605470"/>
              <a:gd name="connsiteY153" fmla="*/ 1307086 h 6858000"/>
              <a:gd name="connsiteX154" fmla="*/ 343980 w 1605470"/>
              <a:gd name="connsiteY154" fmla="*/ 1189033 h 6858000"/>
              <a:gd name="connsiteX155" fmla="*/ 348665 w 1605470"/>
              <a:gd name="connsiteY155" fmla="*/ 1168288 h 6858000"/>
              <a:gd name="connsiteX156" fmla="*/ 340947 w 1605470"/>
              <a:gd name="connsiteY156" fmla="*/ 1142577 h 6858000"/>
              <a:gd name="connsiteX157" fmla="*/ 330253 w 1605470"/>
              <a:gd name="connsiteY157" fmla="*/ 1088484 h 6858000"/>
              <a:gd name="connsiteX158" fmla="*/ 318989 w 1605470"/>
              <a:gd name="connsiteY158" fmla="*/ 1016103 h 6858000"/>
              <a:gd name="connsiteX159" fmla="*/ 320445 w 1605470"/>
              <a:gd name="connsiteY159" fmla="*/ 932283 h 6858000"/>
              <a:gd name="connsiteX160" fmla="*/ 322681 w 1605470"/>
              <a:gd name="connsiteY160" fmla="*/ 915925 h 6858000"/>
              <a:gd name="connsiteX161" fmla="*/ 315310 w 1605470"/>
              <a:gd name="connsiteY161" fmla="*/ 896999 h 6858000"/>
              <a:gd name="connsiteX162" fmla="*/ 284718 w 1605470"/>
              <a:gd name="connsiteY162" fmla="*/ 821517 h 6858000"/>
              <a:gd name="connsiteX163" fmla="*/ 263668 w 1605470"/>
              <a:gd name="connsiteY163" fmla="*/ 751353 h 6858000"/>
              <a:gd name="connsiteX164" fmla="*/ 263226 w 1605470"/>
              <a:gd name="connsiteY164" fmla="*/ 721230 h 6858000"/>
              <a:gd name="connsiteX165" fmla="*/ 248897 w 1605470"/>
              <a:gd name="connsiteY165" fmla="*/ 681659 h 6858000"/>
              <a:gd name="connsiteX166" fmla="*/ 234316 w 1605470"/>
              <a:gd name="connsiteY166" fmla="*/ 635218 h 6858000"/>
              <a:gd name="connsiteX167" fmla="*/ 239327 w 1605470"/>
              <a:gd name="connsiteY167" fmla="*/ 613763 h 6858000"/>
              <a:gd name="connsiteX168" fmla="*/ 225269 w 1605470"/>
              <a:gd name="connsiteY168" fmla="*/ 598582 h 6858000"/>
              <a:gd name="connsiteX169" fmla="*/ 224950 w 1605470"/>
              <a:gd name="connsiteY169" fmla="*/ 576846 h 6858000"/>
              <a:gd name="connsiteX170" fmla="*/ 204576 w 1605470"/>
              <a:gd name="connsiteY170" fmla="*/ 530055 h 6858000"/>
              <a:gd name="connsiteX171" fmla="*/ 219064 w 1605470"/>
              <a:gd name="connsiteY171" fmla="*/ 469651 h 6858000"/>
              <a:gd name="connsiteX172" fmla="*/ 195012 w 1605470"/>
              <a:gd name="connsiteY172" fmla="*/ 448559 h 6858000"/>
              <a:gd name="connsiteX173" fmla="*/ 201434 w 1605470"/>
              <a:gd name="connsiteY173" fmla="*/ 441529 h 6858000"/>
              <a:gd name="connsiteX174" fmla="*/ 200655 w 1605470"/>
              <a:gd name="connsiteY174" fmla="*/ 428927 h 6858000"/>
              <a:gd name="connsiteX175" fmla="*/ 190059 w 1605470"/>
              <a:gd name="connsiteY175" fmla="*/ 430161 h 6858000"/>
              <a:gd name="connsiteX176" fmla="*/ 167079 w 1605470"/>
              <a:gd name="connsiteY176" fmla="*/ 367211 h 6858000"/>
              <a:gd name="connsiteX177" fmla="*/ 124571 w 1605470"/>
              <a:gd name="connsiteY177" fmla="*/ 302178 h 6858000"/>
              <a:gd name="connsiteX178" fmla="*/ 103243 w 1605470"/>
              <a:gd name="connsiteY178" fmla="*/ 211375 h 6858000"/>
              <a:gd name="connsiteX179" fmla="*/ 94571 w 1605470"/>
              <a:gd name="connsiteY179" fmla="*/ 184179 h 6858000"/>
              <a:gd name="connsiteX180" fmla="*/ 13437 w 1605470"/>
              <a:gd name="connsiteY180" fmla="*/ 19287 h 6858000"/>
              <a:gd name="connsiteX181" fmla="*/ 0 w 1605470"/>
              <a:gd name="connsiteY18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47700 w 1605470"/>
              <a:gd name="connsiteY75" fmla="*/ 4690749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935 w 1605470"/>
              <a:gd name="connsiteY68" fmla="*/ 4821504 h 6858000"/>
              <a:gd name="connsiteX69" fmla="*/ 732118 w 1605470"/>
              <a:gd name="connsiteY69" fmla="*/ 4801535 h 6858000"/>
              <a:gd name="connsiteX70" fmla="*/ 739787 w 1605470"/>
              <a:gd name="connsiteY70" fmla="*/ 4797794 h 6858000"/>
              <a:gd name="connsiteX71" fmla="*/ 741081 w 1605470"/>
              <a:gd name="connsiteY71" fmla="*/ 4784526 h 6858000"/>
              <a:gd name="connsiteX72" fmla="*/ 742865 w 1605470"/>
              <a:gd name="connsiteY72" fmla="*/ 4781211 h 6858000"/>
              <a:gd name="connsiteX73" fmla="*/ 751652 w 1605470"/>
              <a:gd name="connsiteY73" fmla="*/ 4761984 h 6858000"/>
              <a:gd name="connsiteX74" fmla="*/ 747700 w 1605470"/>
              <a:gd name="connsiteY74" fmla="*/ 4690749 h 6858000"/>
              <a:gd name="connsiteX75" fmla="*/ 743180 w 1605470"/>
              <a:gd name="connsiteY75" fmla="*/ 4613201 h 6858000"/>
              <a:gd name="connsiteX76" fmla="*/ 738263 w 1605470"/>
              <a:gd name="connsiteY76" fmla="*/ 4444346 h 6858000"/>
              <a:gd name="connsiteX77" fmla="*/ 756542 w 1605470"/>
              <a:gd name="connsiteY77" fmla="*/ 4350346 h 6858000"/>
              <a:gd name="connsiteX78" fmla="*/ 715481 w 1605470"/>
              <a:gd name="connsiteY78" fmla="*/ 4214165 h 6858000"/>
              <a:gd name="connsiteX79" fmla="*/ 719554 w 1605470"/>
              <a:gd name="connsiteY79" fmla="*/ 4090296 h 6858000"/>
              <a:gd name="connsiteX80" fmla="*/ 704810 w 1605470"/>
              <a:gd name="connsiteY80" fmla="*/ 4033999 h 6858000"/>
              <a:gd name="connsiteX81" fmla="*/ 705959 w 1605470"/>
              <a:gd name="connsiteY81" fmla="*/ 4031933 h 6858000"/>
              <a:gd name="connsiteX82" fmla="*/ 704535 w 1605470"/>
              <a:gd name="connsiteY82" fmla="*/ 4013953 h 6858000"/>
              <a:gd name="connsiteX83" fmla="*/ 700443 w 1605470"/>
              <a:gd name="connsiteY83" fmla="*/ 4010511 h 6858000"/>
              <a:gd name="connsiteX84" fmla="*/ 698282 w 1605470"/>
              <a:gd name="connsiteY84" fmla="*/ 3998331 h 6858000"/>
              <a:gd name="connsiteX85" fmla="*/ 690830 w 1605470"/>
              <a:gd name="connsiteY85" fmla="*/ 3974753 h 6858000"/>
              <a:gd name="connsiteX86" fmla="*/ 692428 w 1605470"/>
              <a:gd name="connsiteY86" fmla="*/ 3969950 h 6858000"/>
              <a:gd name="connsiteX87" fmla="*/ 685850 w 1605470"/>
              <a:gd name="connsiteY87" fmla="*/ 3933779 h 6858000"/>
              <a:gd name="connsiteX88" fmla="*/ 687181 w 1605470"/>
              <a:gd name="connsiteY88" fmla="*/ 3933093 h 6858000"/>
              <a:gd name="connsiteX89" fmla="*/ 691535 w 1605470"/>
              <a:gd name="connsiteY89" fmla="*/ 3922082 h 6858000"/>
              <a:gd name="connsiteX90" fmla="*/ 696613 w 1605470"/>
              <a:gd name="connsiteY90" fmla="*/ 3901461 h 6858000"/>
              <a:gd name="connsiteX91" fmla="*/ 719207 w 1605470"/>
              <a:gd name="connsiteY91" fmla="*/ 3813873 h 6858000"/>
              <a:gd name="connsiteX92" fmla="*/ 718632 w 1605470"/>
              <a:gd name="connsiteY92" fmla="*/ 3806161 h 6858000"/>
              <a:gd name="connsiteX93" fmla="*/ 718939 w 1605470"/>
              <a:gd name="connsiteY93" fmla="*/ 3805957 h 6858000"/>
              <a:gd name="connsiteX94" fmla="*/ 718966 w 1605470"/>
              <a:gd name="connsiteY94" fmla="*/ 3797724 h 6858000"/>
              <a:gd name="connsiteX95" fmla="*/ 717581 w 1605470"/>
              <a:gd name="connsiteY95" fmla="*/ 3792098 h 6858000"/>
              <a:gd name="connsiteX96" fmla="*/ 716465 w 1605470"/>
              <a:gd name="connsiteY96" fmla="*/ 3777135 h 6858000"/>
              <a:gd name="connsiteX97" fmla="*/ 718198 w 1605470"/>
              <a:gd name="connsiteY97" fmla="*/ 3771656 h 6858000"/>
              <a:gd name="connsiteX98" fmla="*/ 721941 w 1605470"/>
              <a:gd name="connsiteY98" fmla="*/ 3769007 h 6858000"/>
              <a:gd name="connsiteX99" fmla="*/ 721407 w 1605470"/>
              <a:gd name="connsiteY99" fmla="*/ 3767709 h 6858000"/>
              <a:gd name="connsiteX100" fmla="*/ 730103 w 1605470"/>
              <a:gd name="connsiteY100" fmla="*/ 3738082 h 6858000"/>
              <a:gd name="connsiteX101" fmla="*/ 737449 w 1605470"/>
              <a:gd name="connsiteY101" fmla="*/ 3673397 h 6858000"/>
              <a:gd name="connsiteX102" fmla="*/ 736745 w 1605470"/>
              <a:gd name="connsiteY102" fmla="*/ 3637109 h 6858000"/>
              <a:gd name="connsiteX103" fmla="*/ 740188 w 1605470"/>
              <a:gd name="connsiteY103" fmla="*/ 3536883 h 6858000"/>
              <a:gd name="connsiteX104" fmla="*/ 747726 w 1605470"/>
              <a:gd name="connsiteY104" fmla="*/ 3435652 h 6858000"/>
              <a:gd name="connsiteX105" fmla="*/ 774383 w 1605470"/>
              <a:gd name="connsiteY105" fmla="*/ 3381564 h 6858000"/>
              <a:gd name="connsiteX106" fmla="*/ 774870 w 1605470"/>
              <a:gd name="connsiteY106" fmla="*/ 3375761 h 6858000"/>
              <a:gd name="connsiteX107" fmla="*/ 770510 w 1605470"/>
              <a:gd name="connsiteY107" fmla="*/ 3361844 h 6858000"/>
              <a:gd name="connsiteX108" fmla="*/ 767933 w 1605470"/>
              <a:gd name="connsiteY108" fmla="*/ 3356929 h 6858000"/>
              <a:gd name="connsiteX109" fmla="*/ 766158 w 1605470"/>
              <a:gd name="connsiteY109" fmla="*/ 3349058 h 6858000"/>
              <a:gd name="connsiteX110" fmla="*/ 766414 w 1605470"/>
              <a:gd name="connsiteY110" fmla="*/ 3348763 h 6858000"/>
              <a:gd name="connsiteX111" fmla="*/ 764166 w 1605470"/>
              <a:gd name="connsiteY111" fmla="*/ 3341588 h 6858000"/>
              <a:gd name="connsiteX112" fmla="*/ 749397 w 1605470"/>
              <a:gd name="connsiteY112" fmla="*/ 3307769 h 6858000"/>
              <a:gd name="connsiteX113" fmla="*/ 766960 w 1605470"/>
              <a:gd name="connsiteY113" fmla="*/ 3250522 h 6858000"/>
              <a:gd name="connsiteX114" fmla="*/ 767385 w 1605470"/>
              <a:gd name="connsiteY114" fmla="*/ 3229163 h 6858000"/>
              <a:gd name="connsiteX115" fmla="*/ 769208 w 1605470"/>
              <a:gd name="connsiteY115" fmla="*/ 3217217 h 6858000"/>
              <a:gd name="connsiteX116" fmla="*/ 770350 w 1605470"/>
              <a:gd name="connsiteY116" fmla="*/ 3216125 h 6858000"/>
              <a:gd name="connsiteX117" fmla="*/ 756043 w 1605470"/>
              <a:gd name="connsiteY117" fmla="*/ 3183755 h 6858000"/>
              <a:gd name="connsiteX118" fmla="*/ 756544 w 1605470"/>
              <a:gd name="connsiteY118" fmla="*/ 3178642 h 6858000"/>
              <a:gd name="connsiteX119" fmla="*/ 744144 w 1605470"/>
              <a:gd name="connsiteY119" fmla="*/ 3158586 h 6858000"/>
              <a:gd name="connsiteX120" fmla="*/ 739378 w 1605470"/>
              <a:gd name="connsiteY120" fmla="*/ 3147669 h 6858000"/>
              <a:gd name="connsiteX121" fmla="*/ 734648 w 1605470"/>
              <a:gd name="connsiteY121" fmla="*/ 3145733 h 6858000"/>
              <a:gd name="connsiteX122" fmla="*/ 729329 w 1605470"/>
              <a:gd name="connsiteY122" fmla="*/ 3129034 h 6858000"/>
              <a:gd name="connsiteX123" fmla="*/ 729994 w 1605470"/>
              <a:gd name="connsiteY123" fmla="*/ 3126682 h 6858000"/>
              <a:gd name="connsiteX124" fmla="*/ 720862 w 1605470"/>
              <a:gd name="connsiteY124" fmla="*/ 3114519 h 6858000"/>
              <a:gd name="connsiteX125" fmla="*/ 707471 w 1605470"/>
              <a:gd name="connsiteY125" fmla="*/ 3106272 h 6858000"/>
              <a:gd name="connsiteX126" fmla="*/ 680201 w 1605470"/>
              <a:gd name="connsiteY126" fmla="*/ 2958185 h 6858000"/>
              <a:gd name="connsiteX127" fmla="*/ 622815 w 1605470"/>
              <a:gd name="connsiteY127" fmla="*/ 2762989 h 6858000"/>
              <a:gd name="connsiteX128" fmla="*/ 571733 w 1605470"/>
              <a:gd name="connsiteY128" fmla="*/ 2554718 h 6858000"/>
              <a:gd name="connsiteX129" fmla="*/ 551827 w 1605470"/>
              <a:gd name="connsiteY129" fmla="*/ 2485734 h 6858000"/>
              <a:gd name="connsiteX130" fmla="*/ 542550 w 1605470"/>
              <a:gd name="connsiteY130" fmla="*/ 2447068 h 6858000"/>
              <a:gd name="connsiteX131" fmla="*/ 529511 w 1605470"/>
              <a:gd name="connsiteY131" fmla="*/ 2425819 h 6858000"/>
              <a:gd name="connsiteX132" fmla="*/ 528878 w 1605470"/>
              <a:gd name="connsiteY132" fmla="*/ 2408971 h 6858000"/>
              <a:gd name="connsiteX133" fmla="*/ 535510 w 1605470"/>
              <a:gd name="connsiteY133" fmla="*/ 2402874 h 6858000"/>
              <a:gd name="connsiteX134" fmla="*/ 538122 w 1605470"/>
              <a:gd name="connsiteY134" fmla="*/ 2381443 h 6858000"/>
              <a:gd name="connsiteX135" fmla="*/ 514451 w 1605470"/>
              <a:gd name="connsiteY135" fmla="*/ 2261920 h 6858000"/>
              <a:gd name="connsiteX136" fmla="*/ 486968 w 1605470"/>
              <a:gd name="connsiteY136" fmla="*/ 2182937 h 6858000"/>
              <a:gd name="connsiteX137" fmla="*/ 488555 w 1605470"/>
              <a:gd name="connsiteY137" fmla="*/ 2155135 h 6858000"/>
              <a:gd name="connsiteX138" fmla="*/ 486013 w 1605470"/>
              <a:gd name="connsiteY138" fmla="*/ 2118008 h 6858000"/>
              <a:gd name="connsiteX139" fmla="*/ 487006 w 1605470"/>
              <a:gd name="connsiteY139" fmla="*/ 2050531 h 6858000"/>
              <a:gd name="connsiteX140" fmla="*/ 478812 w 1605470"/>
              <a:gd name="connsiteY140" fmla="*/ 1963269 h 6858000"/>
              <a:gd name="connsiteX141" fmla="*/ 442619 w 1605470"/>
              <a:gd name="connsiteY141" fmla="*/ 1910499 h 6858000"/>
              <a:gd name="connsiteX142" fmla="*/ 446785 w 1605470"/>
              <a:gd name="connsiteY142" fmla="*/ 1903212 h 6858000"/>
              <a:gd name="connsiteX143" fmla="*/ 436547 w 1605470"/>
              <a:gd name="connsiteY143" fmla="*/ 1861531 h 6858000"/>
              <a:gd name="connsiteX144" fmla="*/ 390346 w 1605470"/>
              <a:gd name="connsiteY144" fmla="*/ 1732919 h 6858000"/>
              <a:gd name="connsiteX145" fmla="*/ 362657 w 1605470"/>
              <a:gd name="connsiteY145" fmla="*/ 1663540 h 6858000"/>
              <a:gd name="connsiteX146" fmla="*/ 361783 w 1605470"/>
              <a:gd name="connsiteY146" fmla="*/ 1615777 h 6858000"/>
              <a:gd name="connsiteX147" fmla="*/ 342578 w 1605470"/>
              <a:gd name="connsiteY147" fmla="*/ 1563678 h 6858000"/>
              <a:gd name="connsiteX148" fmla="*/ 355658 w 1605470"/>
              <a:gd name="connsiteY148" fmla="*/ 1519474 h 6858000"/>
              <a:gd name="connsiteX149" fmla="*/ 348400 w 1605470"/>
              <a:gd name="connsiteY149" fmla="*/ 1477995 h 6858000"/>
              <a:gd name="connsiteX150" fmla="*/ 334485 w 1605470"/>
              <a:gd name="connsiteY150" fmla="*/ 1373769 h 6858000"/>
              <a:gd name="connsiteX151" fmla="*/ 342792 w 1605470"/>
              <a:gd name="connsiteY151" fmla="*/ 1307086 h 6858000"/>
              <a:gd name="connsiteX152" fmla="*/ 343980 w 1605470"/>
              <a:gd name="connsiteY152" fmla="*/ 1189033 h 6858000"/>
              <a:gd name="connsiteX153" fmla="*/ 348665 w 1605470"/>
              <a:gd name="connsiteY153" fmla="*/ 1168288 h 6858000"/>
              <a:gd name="connsiteX154" fmla="*/ 340947 w 1605470"/>
              <a:gd name="connsiteY154" fmla="*/ 1142577 h 6858000"/>
              <a:gd name="connsiteX155" fmla="*/ 330253 w 1605470"/>
              <a:gd name="connsiteY155" fmla="*/ 1088484 h 6858000"/>
              <a:gd name="connsiteX156" fmla="*/ 318989 w 1605470"/>
              <a:gd name="connsiteY156" fmla="*/ 1016103 h 6858000"/>
              <a:gd name="connsiteX157" fmla="*/ 320445 w 1605470"/>
              <a:gd name="connsiteY157" fmla="*/ 932283 h 6858000"/>
              <a:gd name="connsiteX158" fmla="*/ 322681 w 1605470"/>
              <a:gd name="connsiteY158" fmla="*/ 915925 h 6858000"/>
              <a:gd name="connsiteX159" fmla="*/ 315310 w 1605470"/>
              <a:gd name="connsiteY159" fmla="*/ 896999 h 6858000"/>
              <a:gd name="connsiteX160" fmla="*/ 284718 w 1605470"/>
              <a:gd name="connsiteY160" fmla="*/ 821517 h 6858000"/>
              <a:gd name="connsiteX161" fmla="*/ 263668 w 1605470"/>
              <a:gd name="connsiteY161" fmla="*/ 751353 h 6858000"/>
              <a:gd name="connsiteX162" fmla="*/ 263226 w 1605470"/>
              <a:gd name="connsiteY162" fmla="*/ 721230 h 6858000"/>
              <a:gd name="connsiteX163" fmla="*/ 248897 w 1605470"/>
              <a:gd name="connsiteY163" fmla="*/ 681659 h 6858000"/>
              <a:gd name="connsiteX164" fmla="*/ 234316 w 1605470"/>
              <a:gd name="connsiteY164" fmla="*/ 635218 h 6858000"/>
              <a:gd name="connsiteX165" fmla="*/ 239327 w 1605470"/>
              <a:gd name="connsiteY165" fmla="*/ 613763 h 6858000"/>
              <a:gd name="connsiteX166" fmla="*/ 225269 w 1605470"/>
              <a:gd name="connsiteY166" fmla="*/ 598582 h 6858000"/>
              <a:gd name="connsiteX167" fmla="*/ 224950 w 1605470"/>
              <a:gd name="connsiteY167" fmla="*/ 576846 h 6858000"/>
              <a:gd name="connsiteX168" fmla="*/ 204576 w 1605470"/>
              <a:gd name="connsiteY168" fmla="*/ 530055 h 6858000"/>
              <a:gd name="connsiteX169" fmla="*/ 219064 w 1605470"/>
              <a:gd name="connsiteY169" fmla="*/ 469651 h 6858000"/>
              <a:gd name="connsiteX170" fmla="*/ 195012 w 1605470"/>
              <a:gd name="connsiteY170" fmla="*/ 448559 h 6858000"/>
              <a:gd name="connsiteX171" fmla="*/ 201434 w 1605470"/>
              <a:gd name="connsiteY171" fmla="*/ 441529 h 6858000"/>
              <a:gd name="connsiteX172" fmla="*/ 200655 w 1605470"/>
              <a:gd name="connsiteY172" fmla="*/ 428927 h 6858000"/>
              <a:gd name="connsiteX173" fmla="*/ 190059 w 1605470"/>
              <a:gd name="connsiteY173" fmla="*/ 430161 h 6858000"/>
              <a:gd name="connsiteX174" fmla="*/ 167079 w 1605470"/>
              <a:gd name="connsiteY174" fmla="*/ 367211 h 6858000"/>
              <a:gd name="connsiteX175" fmla="*/ 124571 w 1605470"/>
              <a:gd name="connsiteY175" fmla="*/ 302178 h 6858000"/>
              <a:gd name="connsiteX176" fmla="*/ 103243 w 1605470"/>
              <a:gd name="connsiteY176" fmla="*/ 211375 h 6858000"/>
              <a:gd name="connsiteX177" fmla="*/ 94571 w 1605470"/>
              <a:gd name="connsiteY177" fmla="*/ 184179 h 6858000"/>
              <a:gd name="connsiteX178" fmla="*/ 13437 w 1605470"/>
              <a:gd name="connsiteY178" fmla="*/ 19287 h 6858000"/>
              <a:gd name="connsiteX179" fmla="*/ 0 w 1605470"/>
              <a:gd name="connsiteY17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31653 w 1605470"/>
              <a:gd name="connsiteY39" fmla="*/ 5604904 h 6858000"/>
              <a:gd name="connsiteX40" fmla="*/ 539863 w 1605470"/>
              <a:gd name="connsiteY40" fmla="*/ 5604298 h 6858000"/>
              <a:gd name="connsiteX41" fmla="*/ 552319 w 1605470"/>
              <a:gd name="connsiteY41" fmla="*/ 5587997 h 6858000"/>
              <a:gd name="connsiteX42" fmla="*/ 559710 w 1605470"/>
              <a:gd name="connsiteY42" fmla="*/ 5564796 h 6858000"/>
              <a:gd name="connsiteX43" fmla="*/ 587214 w 1605470"/>
              <a:gd name="connsiteY43" fmla="*/ 5451511 h 6858000"/>
              <a:gd name="connsiteX44" fmla="*/ 608019 w 1605470"/>
              <a:gd name="connsiteY44" fmla="*/ 5385461 h 6858000"/>
              <a:gd name="connsiteX45" fmla="*/ 622750 w 1605470"/>
              <a:gd name="connsiteY45" fmla="*/ 5363084 h 6858000"/>
              <a:gd name="connsiteX46" fmla="*/ 638731 w 1605470"/>
              <a:gd name="connsiteY46" fmla="*/ 5330009 h 6858000"/>
              <a:gd name="connsiteX47" fmla="*/ 672224 w 1605470"/>
              <a:gd name="connsiteY47" fmla="*/ 5273739 h 6858000"/>
              <a:gd name="connsiteX48" fmla="*/ 681823 w 1605470"/>
              <a:gd name="connsiteY48" fmla="*/ 5241779 h 6858000"/>
              <a:gd name="connsiteX49" fmla="*/ 693049 w 1605470"/>
              <a:gd name="connsiteY49" fmla="*/ 5225268 h 6858000"/>
              <a:gd name="connsiteX50" fmla="*/ 694069 w 1605470"/>
              <a:gd name="connsiteY50" fmla="*/ 5217684 h 6858000"/>
              <a:gd name="connsiteX51" fmla="*/ 701410 w 1605470"/>
              <a:gd name="connsiteY51" fmla="*/ 5193377 h 6858000"/>
              <a:gd name="connsiteX52" fmla="*/ 704713 w 1605470"/>
              <a:gd name="connsiteY52" fmla="*/ 5179288 h 6858000"/>
              <a:gd name="connsiteX53" fmla="*/ 705697 w 1605470"/>
              <a:gd name="connsiteY53" fmla="*/ 5173621 h 6858000"/>
              <a:gd name="connsiteX54" fmla="*/ 701331 w 1605470"/>
              <a:gd name="connsiteY54" fmla="*/ 5159961 h 6858000"/>
              <a:gd name="connsiteX55" fmla="*/ 708008 w 1605470"/>
              <a:gd name="connsiteY55" fmla="*/ 5144295 h 6858000"/>
              <a:gd name="connsiteX56" fmla="*/ 704941 w 1605470"/>
              <a:gd name="connsiteY56" fmla="*/ 5125185 h 6858000"/>
              <a:gd name="connsiteX57" fmla="*/ 711771 w 1605470"/>
              <a:gd name="connsiteY57" fmla="*/ 5121884 h 6858000"/>
              <a:gd name="connsiteX58" fmla="*/ 721092 w 1605470"/>
              <a:gd name="connsiteY58" fmla="*/ 5108383 h 6858000"/>
              <a:gd name="connsiteX59" fmla="*/ 717045 w 1605470"/>
              <a:gd name="connsiteY59" fmla="*/ 5094705 h 6858000"/>
              <a:gd name="connsiteX60" fmla="*/ 718807 w 1605470"/>
              <a:gd name="connsiteY60" fmla="*/ 5067850 h 6858000"/>
              <a:gd name="connsiteX61" fmla="*/ 721538 w 1605470"/>
              <a:gd name="connsiteY61" fmla="*/ 5060861 h 6858000"/>
              <a:gd name="connsiteX62" fmla="*/ 718242 w 1605470"/>
              <a:gd name="connsiteY62" fmla="*/ 5034192 h 6858000"/>
              <a:gd name="connsiteX63" fmla="*/ 719796 w 1605470"/>
              <a:gd name="connsiteY63" fmla="*/ 4993030 h 6858000"/>
              <a:gd name="connsiteX64" fmla="*/ 726705 w 1605470"/>
              <a:gd name="connsiteY64" fmla="*/ 4946844 h 6858000"/>
              <a:gd name="connsiteX65" fmla="*/ 722561 w 1605470"/>
              <a:gd name="connsiteY65" fmla="*/ 4932692 h 6858000"/>
              <a:gd name="connsiteX66" fmla="*/ 724935 w 1605470"/>
              <a:gd name="connsiteY66" fmla="*/ 4821504 h 6858000"/>
              <a:gd name="connsiteX67" fmla="*/ 732118 w 1605470"/>
              <a:gd name="connsiteY67" fmla="*/ 4801535 h 6858000"/>
              <a:gd name="connsiteX68" fmla="*/ 739787 w 1605470"/>
              <a:gd name="connsiteY68" fmla="*/ 4797794 h 6858000"/>
              <a:gd name="connsiteX69" fmla="*/ 741081 w 1605470"/>
              <a:gd name="connsiteY69" fmla="*/ 4784526 h 6858000"/>
              <a:gd name="connsiteX70" fmla="*/ 742865 w 1605470"/>
              <a:gd name="connsiteY70" fmla="*/ 4781211 h 6858000"/>
              <a:gd name="connsiteX71" fmla="*/ 751652 w 1605470"/>
              <a:gd name="connsiteY71" fmla="*/ 4761984 h 6858000"/>
              <a:gd name="connsiteX72" fmla="*/ 747700 w 1605470"/>
              <a:gd name="connsiteY72" fmla="*/ 4690749 h 6858000"/>
              <a:gd name="connsiteX73" fmla="*/ 743180 w 1605470"/>
              <a:gd name="connsiteY73" fmla="*/ 4613201 h 6858000"/>
              <a:gd name="connsiteX74" fmla="*/ 738263 w 1605470"/>
              <a:gd name="connsiteY74" fmla="*/ 4444346 h 6858000"/>
              <a:gd name="connsiteX75" fmla="*/ 756542 w 1605470"/>
              <a:gd name="connsiteY75" fmla="*/ 4350346 h 6858000"/>
              <a:gd name="connsiteX76" fmla="*/ 715481 w 1605470"/>
              <a:gd name="connsiteY76" fmla="*/ 4214165 h 6858000"/>
              <a:gd name="connsiteX77" fmla="*/ 719554 w 1605470"/>
              <a:gd name="connsiteY77" fmla="*/ 4090296 h 6858000"/>
              <a:gd name="connsiteX78" fmla="*/ 704810 w 1605470"/>
              <a:gd name="connsiteY78" fmla="*/ 4033999 h 6858000"/>
              <a:gd name="connsiteX79" fmla="*/ 705959 w 1605470"/>
              <a:gd name="connsiteY79" fmla="*/ 4031933 h 6858000"/>
              <a:gd name="connsiteX80" fmla="*/ 704535 w 1605470"/>
              <a:gd name="connsiteY80" fmla="*/ 4013953 h 6858000"/>
              <a:gd name="connsiteX81" fmla="*/ 700443 w 1605470"/>
              <a:gd name="connsiteY81" fmla="*/ 4010511 h 6858000"/>
              <a:gd name="connsiteX82" fmla="*/ 698282 w 1605470"/>
              <a:gd name="connsiteY82" fmla="*/ 3998331 h 6858000"/>
              <a:gd name="connsiteX83" fmla="*/ 690830 w 1605470"/>
              <a:gd name="connsiteY83" fmla="*/ 3974753 h 6858000"/>
              <a:gd name="connsiteX84" fmla="*/ 692428 w 1605470"/>
              <a:gd name="connsiteY84" fmla="*/ 3969950 h 6858000"/>
              <a:gd name="connsiteX85" fmla="*/ 685850 w 1605470"/>
              <a:gd name="connsiteY85" fmla="*/ 3933779 h 6858000"/>
              <a:gd name="connsiteX86" fmla="*/ 687181 w 1605470"/>
              <a:gd name="connsiteY86" fmla="*/ 3933093 h 6858000"/>
              <a:gd name="connsiteX87" fmla="*/ 691535 w 1605470"/>
              <a:gd name="connsiteY87" fmla="*/ 3922082 h 6858000"/>
              <a:gd name="connsiteX88" fmla="*/ 696613 w 1605470"/>
              <a:gd name="connsiteY88" fmla="*/ 3901461 h 6858000"/>
              <a:gd name="connsiteX89" fmla="*/ 719207 w 1605470"/>
              <a:gd name="connsiteY89" fmla="*/ 3813873 h 6858000"/>
              <a:gd name="connsiteX90" fmla="*/ 718632 w 1605470"/>
              <a:gd name="connsiteY90" fmla="*/ 3806161 h 6858000"/>
              <a:gd name="connsiteX91" fmla="*/ 718939 w 1605470"/>
              <a:gd name="connsiteY91" fmla="*/ 3805957 h 6858000"/>
              <a:gd name="connsiteX92" fmla="*/ 718966 w 1605470"/>
              <a:gd name="connsiteY92" fmla="*/ 3797724 h 6858000"/>
              <a:gd name="connsiteX93" fmla="*/ 717581 w 1605470"/>
              <a:gd name="connsiteY93" fmla="*/ 3792098 h 6858000"/>
              <a:gd name="connsiteX94" fmla="*/ 716465 w 1605470"/>
              <a:gd name="connsiteY94" fmla="*/ 3777135 h 6858000"/>
              <a:gd name="connsiteX95" fmla="*/ 718198 w 1605470"/>
              <a:gd name="connsiteY95" fmla="*/ 3771656 h 6858000"/>
              <a:gd name="connsiteX96" fmla="*/ 721941 w 1605470"/>
              <a:gd name="connsiteY96" fmla="*/ 3769007 h 6858000"/>
              <a:gd name="connsiteX97" fmla="*/ 721407 w 1605470"/>
              <a:gd name="connsiteY97" fmla="*/ 3767709 h 6858000"/>
              <a:gd name="connsiteX98" fmla="*/ 730103 w 1605470"/>
              <a:gd name="connsiteY98" fmla="*/ 3738082 h 6858000"/>
              <a:gd name="connsiteX99" fmla="*/ 737449 w 1605470"/>
              <a:gd name="connsiteY99" fmla="*/ 3673397 h 6858000"/>
              <a:gd name="connsiteX100" fmla="*/ 736745 w 1605470"/>
              <a:gd name="connsiteY100" fmla="*/ 3637109 h 6858000"/>
              <a:gd name="connsiteX101" fmla="*/ 740188 w 1605470"/>
              <a:gd name="connsiteY101" fmla="*/ 3536883 h 6858000"/>
              <a:gd name="connsiteX102" fmla="*/ 747726 w 1605470"/>
              <a:gd name="connsiteY102" fmla="*/ 3435652 h 6858000"/>
              <a:gd name="connsiteX103" fmla="*/ 774383 w 1605470"/>
              <a:gd name="connsiteY103" fmla="*/ 3381564 h 6858000"/>
              <a:gd name="connsiteX104" fmla="*/ 774870 w 1605470"/>
              <a:gd name="connsiteY104" fmla="*/ 3375761 h 6858000"/>
              <a:gd name="connsiteX105" fmla="*/ 770510 w 1605470"/>
              <a:gd name="connsiteY105" fmla="*/ 3361844 h 6858000"/>
              <a:gd name="connsiteX106" fmla="*/ 767933 w 1605470"/>
              <a:gd name="connsiteY106" fmla="*/ 3356929 h 6858000"/>
              <a:gd name="connsiteX107" fmla="*/ 766158 w 1605470"/>
              <a:gd name="connsiteY107" fmla="*/ 3349058 h 6858000"/>
              <a:gd name="connsiteX108" fmla="*/ 766414 w 1605470"/>
              <a:gd name="connsiteY108" fmla="*/ 3348763 h 6858000"/>
              <a:gd name="connsiteX109" fmla="*/ 764166 w 1605470"/>
              <a:gd name="connsiteY109" fmla="*/ 3341588 h 6858000"/>
              <a:gd name="connsiteX110" fmla="*/ 749397 w 1605470"/>
              <a:gd name="connsiteY110" fmla="*/ 3307769 h 6858000"/>
              <a:gd name="connsiteX111" fmla="*/ 766960 w 1605470"/>
              <a:gd name="connsiteY111" fmla="*/ 3250522 h 6858000"/>
              <a:gd name="connsiteX112" fmla="*/ 767385 w 1605470"/>
              <a:gd name="connsiteY112" fmla="*/ 3229163 h 6858000"/>
              <a:gd name="connsiteX113" fmla="*/ 769208 w 1605470"/>
              <a:gd name="connsiteY113" fmla="*/ 3217217 h 6858000"/>
              <a:gd name="connsiteX114" fmla="*/ 770350 w 1605470"/>
              <a:gd name="connsiteY114" fmla="*/ 3216125 h 6858000"/>
              <a:gd name="connsiteX115" fmla="*/ 756043 w 1605470"/>
              <a:gd name="connsiteY115" fmla="*/ 3183755 h 6858000"/>
              <a:gd name="connsiteX116" fmla="*/ 756544 w 1605470"/>
              <a:gd name="connsiteY116" fmla="*/ 3178642 h 6858000"/>
              <a:gd name="connsiteX117" fmla="*/ 744144 w 1605470"/>
              <a:gd name="connsiteY117" fmla="*/ 3158586 h 6858000"/>
              <a:gd name="connsiteX118" fmla="*/ 739378 w 1605470"/>
              <a:gd name="connsiteY118" fmla="*/ 3147669 h 6858000"/>
              <a:gd name="connsiteX119" fmla="*/ 734648 w 1605470"/>
              <a:gd name="connsiteY119" fmla="*/ 3145733 h 6858000"/>
              <a:gd name="connsiteX120" fmla="*/ 729329 w 1605470"/>
              <a:gd name="connsiteY120" fmla="*/ 3129034 h 6858000"/>
              <a:gd name="connsiteX121" fmla="*/ 729994 w 1605470"/>
              <a:gd name="connsiteY121" fmla="*/ 3126682 h 6858000"/>
              <a:gd name="connsiteX122" fmla="*/ 720862 w 1605470"/>
              <a:gd name="connsiteY122" fmla="*/ 3114519 h 6858000"/>
              <a:gd name="connsiteX123" fmla="*/ 707471 w 1605470"/>
              <a:gd name="connsiteY123" fmla="*/ 3106272 h 6858000"/>
              <a:gd name="connsiteX124" fmla="*/ 680201 w 1605470"/>
              <a:gd name="connsiteY124" fmla="*/ 2958185 h 6858000"/>
              <a:gd name="connsiteX125" fmla="*/ 622815 w 1605470"/>
              <a:gd name="connsiteY125" fmla="*/ 2762989 h 6858000"/>
              <a:gd name="connsiteX126" fmla="*/ 571733 w 1605470"/>
              <a:gd name="connsiteY126" fmla="*/ 2554718 h 6858000"/>
              <a:gd name="connsiteX127" fmla="*/ 551827 w 1605470"/>
              <a:gd name="connsiteY127" fmla="*/ 2485734 h 6858000"/>
              <a:gd name="connsiteX128" fmla="*/ 542550 w 1605470"/>
              <a:gd name="connsiteY128" fmla="*/ 2447068 h 6858000"/>
              <a:gd name="connsiteX129" fmla="*/ 529511 w 1605470"/>
              <a:gd name="connsiteY129" fmla="*/ 2425819 h 6858000"/>
              <a:gd name="connsiteX130" fmla="*/ 528878 w 1605470"/>
              <a:gd name="connsiteY130" fmla="*/ 2408971 h 6858000"/>
              <a:gd name="connsiteX131" fmla="*/ 535510 w 1605470"/>
              <a:gd name="connsiteY131" fmla="*/ 2402874 h 6858000"/>
              <a:gd name="connsiteX132" fmla="*/ 538122 w 1605470"/>
              <a:gd name="connsiteY132" fmla="*/ 2381443 h 6858000"/>
              <a:gd name="connsiteX133" fmla="*/ 514451 w 1605470"/>
              <a:gd name="connsiteY133" fmla="*/ 2261920 h 6858000"/>
              <a:gd name="connsiteX134" fmla="*/ 486968 w 1605470"/>
              <a:gd name="connsiteY134" fmla="*/ 2182937 h 6858000"/>
              <a:gd name="connsiteX135" fmla="*/ 488555 w 1605470"/>
              <a:gd name="connsiteY135" fmla="*/ 2155135 h 6858000"/>
              <a:gd name="connsiteX136" fmla="*/ 486013 w 1605470"/>
              <a:gd name="connsiteY136" fmla="*/ 2118008 h 6858000"/>
              <a:gd name="connsiteX137" fmla="*/ 487006 w 1605470"/>
              <a:gd name="connsiteY137" fmla="*/ 2050531 h 6858000"/>
              <a:gd name="connsiteX138" fmla="*/ 478812 w 1605470"/>
              <a:gd name="connsiteY138" fmla="*/ 1963269 h 6858000"/>
              <a:gd name="connsiteX139" fmla="*/ 442619 w 1605470"/>
              <a:gd name="connsiteY139" fmla="*/ 1910499 h 6858000"/>
              <a:gd name="connsiteX140" fmla="*/ 446785 w 1605470"/>
              <a:gd name="connsiteY140" fmla="*/ 1903212 h 6858000"/>
              <a:gd name="connsiteX141" fmla="*/ 436547 w 1605470"/>
              <a:gd name="connsiteY141" fmla="*/ 1861531 h 6858000"/>
              <a:gd name="connsiteX142" fmla="*/ 390346 w 1605470"/>
              <a:gd name="connsiteY142" fmla="*/ 1732919 h 6858000"/>
              <a:gd name="connsiteX143" fmla="*/ 362657 w 1605470"/>
              <a:gd name="connsiteY143" fmla="*/ 1663540 h 6858000"/>
              <a:gd name="connsiteX144" fmla="*/ 361783 w 1605470"/>
              <a:gd name="connsiteY144" fmla="*/ 1615777 h 6858000"/>
              <a:gd name="connsiteX145" fmla="*/ 342578 w 1605470"/>
              <a:gd name="connsiteY145" fmla="*/ 1563678 h 6858000"/>
              <a:gd name="connsiteX146" fmla="*/ 355658 w 1605470"/>
              <a:gd name="connsiteY146" fmla="*/ 1519474 h 6858000"/>
              <a:gd name="connsiteX147" fmla="*/ 348400 w 1605470"/>
              <a:gd name="connsiteY147" fmla="*/ 1477995 h 6858000"/>
              <a:gd name="connsiteX148" fmla="*/ 334485 w 1605470"/>
              <a:gd name="connsiteY148" fmla="*/ 1373769 h 6858000"/>
              <a:gd name="connsiteX149" fmla="*/ 342792 w 1605470"/>
              <a:gd name="connsiteY149" fmla="*/ 1307086 h 6858000"/>
              <a:gd name="connsiteX150" fmla="*/ 343980 w 1605470"/>
              <a:gd name="connsiteY150" fmla="*/ 1189033 h 6858000"/>
              <a:gd name="connsiteX151" fmla="*/ 348665 w 1605470"/>
              <a:gd name="connsiteY151" fmla="*/ 1168288 h 6858000"/>
              <a:gd name="connsiteX152" fmla="*/ 340947 w 1605470"/>
              <a:gd name="connsiteY152" fmla="*/ 1142577 h 6858000"/>
              <a:gd name="connsiteX153" fmla="*/ 330253 w 1605470"/>
              <a:gd name="connsiteY153" fmla="*/ 1088484 h 6858000"/>
              <a:gd name="connsiteX154" fmla="*/ 318989 w 1605470"/>
              <a:gd name="connsiteY154" fmla="*/ 1016103 h 6858000"/>
              <a:gd name="connsiteX155" fmla="*/ 320445 w 1605470"/>
              <a:gd name="connsiteY155" fmla="*/ 932283 h 6858000"/>
              <a:gd name="connsiteX156" fmla="*/ 322681 w 1605470"/>
              <a:gd name="connsiteY156" fmla="*/ 915925 h 6858000"/>
              <a:gd name="connsiteX157" fmla="*/ 315310 w 1605470"/>
              <a:gd name="connsiteY157" fmla="*/ 896999 h 6858000"/>
              <a:gd name="connsiteX158" fmla="*/ 284718 w 1605470"/>
              <a:gd name="connsiteY158" fmla="*/ 821517 h 6858000"/>
              <a:gd name="connsiteX159" fmla="*/ 263668 w 1605470"/>
              <a:gd name="connsiteY159" fmla="*/ 751353 h 6858000"/>
              <a:gd name="connsiteX160" fmla="*/ 263226 w 1605470"/>
              <a:gd name="connsiteY160" fmla="*/ 721230 h 6858000"/>
              <a:gd name="connsiteX161" fmla="*/ 248897 w 1605470"/>
              <a:gd name="connsiteY161" fmla="*/ 681659 h 6858000"/>
              <a:gd name="connsiteX162" fmla="*/ 234316 w 1605470"/>
              <a:gd name="connsiteY162" fmla="*/ 635218 h 6858000"/>
              <a:gd name="connsiteX163" fmla="*/ 239327 w 1605470"/>
              <a:gd name="connsiteY163" fmla="*/ 613763 h 6858000"/>
              <a:gd name="connsiteX164" fmla="*/ 225269 w 1605470"/>
              <a:gd name="connsiteY164" fmla="*/ 598582 h 6858000"/>
              <a:gd name="connsiteX165" fmla="*/ 224950 w 1605470"/>
              <a:gd name="connsiteY165" fmla="*/ 576846 h 6858000"/>
              <a:gd name="connsiteX166" fmla="*/ 204576 w 1605470"/>
              <a:gd name="connsiteY166" fmla="*/ 530055 h 6858000"/>
              <a:gd name="connsiteX167" fmla="*/ 219064 w 1605470"/>
              <a:gd name="connsiteY167" fmla="*/ 469651 h 6858000"/>
              <a:gd name="connsiteX168" fmla="*/ 195012 w 1605470"/>
              <a:gd name="connsiteY168" fmla="*/ 448559 h 6858000"/>
              <a:gd name="connsiteX169" fmla="*/ 201434 w 1605470"/>
              <a:gd name="connsiteY169" fmla="*/ 441529 h 6858000"/>
              <a:gd name="connsiteX170" fmla="*/ 200655 w 1605470"/>
              <a:gd name="connsiteY170" fmla="*/ 428927 h 6858000"/>
              <a:gd name="connsiteX171" fmla="*/ 190059 w 1605470"/>
              <a:gd name="connsiteY171" fmla="*/ 430161 h 6858000"/>
              <a:gd name="connsiteX172" fmla="*/ 167079 w 1605470"/>
              <a:gd name="connsiteY172" fmla="*/ 367211 h 6858000"/>
              <a:gd name="connsiteX173" fmla="*/ 124571 w 1605470"/>
              <a:gd name="connsiteY173" fmla="*/ 302178 h 6858000"/>
              <a:gd name="connsiteX174" fmla="*/ 103243 w 1605470"/>
              <a:gd name="connsiteY174" fmla="*/ 211375 h 6858000"/>
              <a:gd name="connsiteX175" fmla="*/ 94571 w 1605470"/>
              <a:gd name="connsiteY175" fmla="*/ 184179 h 6858000"/>
              <a:gd name="connsiteX176" fmla="*/ 13437 w 1605470"/>
              <a:gd name="connsiteY176" fmla="*/ 19287 h 6858000"/>
              <a:gd name="connsiteX177" fmla="*/ 0 w 1605470"/>
              <a:gd name="connsiteY17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59710 w 1605470"/>
              <a:gd name="connsiteY41" fmla="*/ 5564796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8807 w 1605470"/>
              <a:gd name="connsiteY58" fmla="*/ 5067850 h 6858000"/>
              <a:gd name="connsiteX59" fmla="*/ 721538 w 1605470"/>
              <a:gd name="connsiteY59" fmla="*/ 5060861 h 6858000"/>
              <a:gd name="connsiteX60" fmla="*/ 718242 w 1605470"/>
              <a:gd name="connsiteY60" fmla="*/ 5034192 h 6858000"/>
              <a:gd name="connsiteX61" fmla="*/ 719796 w 1605470"/>
              <a:gd name="connsiteY61" fmla="*/ 4993030 h 6858000"/>
              <a:gd name="connsiteX62" fmla="*/ 726705 w 1605470"/>
              <a:gd name="connsiteY62" fmla="*/ 4946844 h 6858000"/>
              <a:gd name="connsiteX63" fmla="*/ 722561 w 1605470"/>
              <a:gd name="connsiteY63" fmla="*/ 4932692 h 6858000"/>
              <a:gd name="connsiteX64" fmla="*/ 724935 w 1605470"/>
              <a:gd name="connsiteY64" fmla="*/ 4821504 h 6858000"/>
              <a:gd name="connsiteX65" fmla="*/ 732118 w 1605470"/>
              <a:gd name="connsiteY65" fmla="*/ 4801535 h 6858000"/>
              <a:gd name="connsiteX66" fmla="*/ 739787 w 1605470"/>
              <a:gd name="connsiteY66" fmla="*/ 4797794 h 6858000"/>
              <a:gd name="connsiteX67" fmla="*/ 741081 w 1605470"/>
              <a:gd name="connsiteY67" fmla="*/ 4784526 h 6858000"/>
              <a:gd name="connsiteX68" fmla="*/ 742865 w 1605470"/>
              <a:gd name="connsiteY68" fmla="*/ 4781211 h 6858000"/>
              <a:gd name="connsiteX69" fmla="*/ 751652 w 1605470"/>
              <a:gd name="connsiteY69" fmla="*/ 4761984 h 6858000"/>
              <a:gd name="connsiteX70" fmla="*/ 747700 w 1605470"/>
              <a:gd name="connsiteY70" fmla="*/ 4690749 h 6858000"/>
              <a:gd name="connsiteX71" fmla="*/ 743180 w 1605470"/>
              <a:gd name="connsiteY71" fmla="*/ 4584173 h 6858000"/>
              <a:gd name="connsiteX72" fmla="*/ 738263 w 1605470"/>
              <a:gd name="connsiteY72" fmla="*/ 4444346 h 6858000"/>
              <a:gd name="connsiteX73" fmla="*/ 756542 w 1605470"/>
              <a:gd name="connsiteY73" fmla="*/ 4350346 h 6858000"/>
              <a:gd name="connsiteX74" fmla="*/ 715481 w 1605470"/>
              <a:gd name="connsiteY74" fmla="*/ 4214165 h 6858000"/>
              <a:gd name="connsiteX75" fmla="*/ 719554 w 1605470"/>
              <a:gd name="connsiteY75" fmla="*/ 4090296 h 6858000"/>
              <a:gd name="connsiteX76" fmla="*/ 704810 w 1605470"/>
              <a:gd name="connsiteY76" fmla="*/ 4033999 h 6858000"/>
              <a:gd name="connsiteX77" fmla="*/ 705959 w 1605470"/>
              <a:gd name="connsiteY77" fmla="*/ 4031933 h 6858000"/>
              <a:gd name="connsiteX78" fmla="*/ 704535 w 1605470"/>
              <a:gd name="connsiteY78" fmla="*/ 4013953 h 6858000"/>
              <a:gd name="connsiteX79" fmla="*/ 700443 w 1605470"/>
              <a:gd name="connsiteY79" fmla="*/ 4010511 h 6858000"/>
              <a:gd name="connsiteX80" fmla="*/ 698282 w 1605470"/>
              <a:gd name="connsiteY80" fmla="*/ 3998331 h 6858000"/>
              <a:gd name="connsiteX81" fmla="*/ 690830 w 1605470"/>
              <a:gd name="connsiteY81" fmla="*/ 3974753 h 6858000"/>
              <a:gd name="connsiteX82" fmla="*/ 692428 w 1605470"/>
              <a:gd name="connsiteY82" fmla="*/ 3969950 h 6858000"/>
              <a:gd name="connsiteX83" fmla="*/ 685850 w 1605470"/>
              <a:gd name="connsiteY83" fmla="*/ 3933779 h 6858000"/>
              <a:gd name="connsiteX84" fmla="*/ 687181 w 1605470"/>
              <a:gd name="connsiteY84" fmla="*/ 3933093 h 6858000"/>
              <a:gd name="connsiteX85" fmla="*/ 691535 w 1605470"/>
              <a:gd name="connsiteY85" fmla="*/ 3922082 h 6858000"/>
              <a:gd name="connsiteX86" fmla="*/ 696613 w 1605470"/>
              <a:gd name="connsiteY86" fmla="*/ 3901461 h 6858000"/>
              <a:gd name="connsiteX87" fmla="*/ 719207 w 1605470"/>
              <a:gd name="connsiteY87" fmla="*/ 3813873 h 6858000"/>
              <a:gd name="connsiteX88" fmla="*/ 718632 w 1605470"/>
              <a:gd name="connsiteY88" fmla="*/ 3806161 h 6858000"/>
              <a:gd name="connsiteX89" fmla="*/ 718939 w 1605470"/>
              <a:gd name="connsiteY89" fmla="*/ 3805957 h 6858000"/>
              <a:gd name="connsiteX90" fmla="*/ 718966 w 1605470"/>
              <a:gd name="connsiteY90" fmla="*/ 3797724 h 6858000"/>
              <a:gd name="connsiteX91" fmla="*/ 717581 w 1605470"/>
              <a:gd name="connsiteY91" fmla="*/ 3792098 h 6858000"/>
              <a:gd name="connsiteX92" fmla="*/ 716465 w 1605470"/>
              <a:gd name="connsiteY92" fmla="*/ 3777135 h 6858000"/>
              <a:gd name="connsiteX93" fmla="*/ 718198 w 1605470"/>
              <a:gd name="connsiteY93" fmla="*/ 3771656 h 6858000"/>
              <a:gd name="connsiteX94" fmla="*/ 721941 w 1605470"/>
              <a:gd name="connsiteY94" fmla="*/ 3769007 h 6858000"/>
              <a:gd name="connsiteX95" fmla="*/ 721407 w 1605470"/>
              <a:gd name="connsiteY95" fmla="*/ 3767709 h 6858000"/>
              <a:gd name="connsiteX96" fmla="*/ 730103 w 1605470"/>
              <a:gd name="connsiteY96" fmla="*/ 3738082 h 6858000"/>
              <a:gd name="connsiteX97" fmla="*/ 737449 w 1605470"/>
              <a:gd name="connsiteY97" fmla="*/ 3673397 h 6858000"/>
              <a:gd name="connsiteX98" fmla="*/ 736745 w 1605470"/>
              <a:gd name="connsiteY98" fmla="*/ 3637109 h 6858000"/>
              <a:gd name="connsiteX99" fmla="*/ 740188 w 1605470"/>
              <a:gd name="connsiteY99" fmla="*/ 3536883 h 6858000"/>
              <a:gd name="connsiteX100" fmla="*/ 747726 w 1605470"/>
              <a:gd name="connsiteY100" fmla="*/ 3435652 h 6858000"/>
              <a:gd name="connsiteX101" fmla="*/ 774383 w 1605470"/>
              <a:gd name="connsiteY101" fmla="*/ 3381564 h 6858000"/>
              <a:gd name="connsiteX102" fmla="*/ 774870 w 1605470"/>
              <a:gd name="connsiteY102" fmla="*/ 3375761 h 6858000"/>
              <a:gd name="connsiteX103" fmla="*/ 770510 w 1605470"/>
              <a:gd name="connsiteY103" fmla="*/ 3361844 h 6858000"/>
              <a:gd name="connsiteX104" fmla="*/ 767933 w 1605470"/>
              <a:gd name="connsiteY104" fmla="*/ 3356929 h 6858000"/>
              <a:gd name="connsiteX105" fmla="*/ 766158 w 1605470"/>
              <a:gd name="connsiteY105" fmla="*/ 3349058 h 6858000"/>
              <a:gd name="connsiteX106" fmla="*/ 766414 w 1605470"/>
              <a:gd name="connsiteY106" fmla="*/ 3348763 h 6858000"/>
              <a:gd name="connsiteX107" fmla="*/ 764166 w 1605470"/>
              <a:gd name="connsiteY107" fmla="*/ 3341588 h 6858000"/>
              <a:gd name="connsiteX108" fmla="*/ 749397 w 1605470"/>
              <a:gd name="connsiteY108" fmla="*/ 3307769 h 6858000"/>
              <a:gd name="connsiteX109" fmla="*/ 766960 w 1605470"/>
              <a:gd name="connsiteY109" fmla="*/ 3250522 h 6858000"/>
              <a:gd name="connsiteX110" fmla="*/ 767385 w 1605470"/>
              <a:gd name="connsiteY110" fmla="*/ 3229163 h 6858000"/>
              <a:gd name="connsiteX111" fmla="*/ 769208 w 1605470"/>
              <a:gd name="connsiteY111" fmla="*/ 3217217 h 6858000"/>
              <a:gd name="connsiteX112" fmla="*/ 770350 w 1605470"/>
              <a:gd name="connsiteY112" fmla="*/ 3216125 h 6858000"/>
              <a:gd name="connsiteX113" fmla="*/ 756043 w 1605470"/>
              <a:gd name="connsiteY113" fmla="*/ 3183755 h 6858000"/>
              <a:gd name="connsiteX114" fmla="*/ 756544 w 1605470"/>
              <a:gd name="connsiteY114" fmla="*/ 3178642 h 6858000"/>
              <a:gd name="connsiteX115" fmla="*/ 744144 w 1605470"/>
              <a:gd name="connsiteY115" fmla="*/ 3158586 h 6858000"/>
              <a:gd name="connsiteX116" fmla="*/ 739378 w 1605470"/>
              <a:gd name="connsiteY116" fmla="*/ 3147669 h 6858000"/>
              <a:gd name="connsiteX117" fmla="*/ 734648 w 1605470"/>
              <a:gd name="connsiteY117" fmla="*/ 3145733 h 6858000"/>
              <a:gd name="connsiteX118" fmla="*/ 729329 w 1605470"/>
              <a:gd name="connsiteY118" fmla="*/ 3129034 h 6858000"/>
              <a:gd name="connsiteX119" fmla="*/ 729994 w 1605470"/>
              <a:gd name="connsiteY119" fmla="*/ 3126682 h 6858000"/>
              <a:gd name="connsiteX120" fmla="*/ 720862 w 1605470"/>
              <a:gd name="connsiteY120" fmla="*/ 3114519 h 6858000"/>
              <a:gd name="connsiteX121" fmla="*/ 707471 w 1605470"/>
              <a:gd name="connsiteY121" fmla="*/ 3106272 h 6858000"/>
              <a:gd name="connsiteX122" fmla="*/ 680201 w 1605470"/>
              <a:gd name="connsiteY122" fmla="*/ 2958185 h 6858000"/>
              <a:gd name="connsiteX123" fmla="*/ 622815 w 1605470"/>
              <a:gd name="connsiteY123" fmla="*/ 2762989 h 6858000"/>
              <a:gd name="connsiteX124" fmla="*/ 571733 w 1605470"/>
              <a:gd name="connsiteY124" fmla="*/ 2554718 h 6858000"/>
              <a:gd name="connsiteX125" fmla="*/ 551827 w 1605470"/>
              <a:gd name="connsiteY125" fmla="*/ 2485734 h 6858000"/>
              <a:gd name="connsiteX126" fmla="*/ 542550 w 1605470"/>
              <a:gd name="connsiteY126" fmla="*/ 2447068 h 6858000"/>
              <a:gd name="connsiteX127" fmla="*/ 529511 w 1605470"/>
              <a:gd name="connsiteY127" fmla="*/ 2425819 h 6858000"/>
              <a:gd name="connsiteX128" fmla="*/ 528878 w 1605470"/>
              <a:gd name="connsiteY128" fmla="*/ 2408971 h 6858000"/>
              <a:gd name="connsiteX129" fmla="*/ 535510 w 1605470"/>
              <a:gd name="connsiteY129" fmla="*/ 2402874 h 6858000"/>
              <a:gd name="connsiteX130" fmla="*/ 538122 w 1605470"/>
              <a:gd name="connsiteY130" fmla="*/ 2381443 h 6858000"/>
              <a:gd name="connsiteX131" fmla="*/ 514451 w 1605470"/>
              <a:gd name="connsiteY131" fmla="*/ 2261920 h 6858000"/>
              <a:gd name="connsiteX132" fmla="*/ 486968 w 1605470"/>
              <a:gd name="connsiteY132" fmla="*/ 2182937 h 6858000"/>
              <a:gd name="connsiteX133" fmla="*/ 488555 w 1605470"/>
              <a:gd name="connsiteY133" fmla="*/ 2155135 h 6858000"/>
              <a:gd name="connsiteX134" fmla="*/ 486013 w 1605470"/>
              <a:gd name="connsiteY134" fmla="*/ 2118008 h 6858000"/>
              <a:gd name="connsiteX135" fmla="*/ 487006 w 1605470"/>
              <a:gd name="connsiteY135" fmla="*/ 2050531 h 6858000"/>
              <a:gd name="connsiteX136" fmla="*/ 478812 w 1605470"/>
              <a:gd name="connsiteY136" fmla="*/ 1963269 h 6858000"/>
              <a:gd name="connsiteX137" fmla="*/ 442619 w 1605470"/>
              <a:gd name="connsiteY137" fmla="*/ 1910499 h 6858000"/>
              <a:gd name="connsiteX138" fmla="*/ 446785 w 1605470"/>
              <a:gd name="connsiteY138" fmla="*/ 1903212 h 6858000"/>
              <a:gd name="connsiteX139" fmla="*/ 436547 w 1605470"/>
              <a:gd name="connsiteY139" fmla="*/ 1861531 h 6858000"/>
              <a:gd name="connsiteX140" fmla="*/ 390346 w 1605470"/>
              <a:gd name="connsiteY140" fmla="*/ 1732919 h 6858000"/>
              <a:gd name="connsiteX141" fmla="*/ 362657 w 1605470"/>
              <a:gd name="connsiteY141" fmla="*/ 1663540 h 6858000"/>
              <a:gd name="connsiteX142" fmla="*/ 361783 w 1605470"/>
              <a:gd name="connsiteY142" fmla="*/ 1615777 h 6858000"/>
              <a:gd name="connsiteX143" fmla="*/ 342578 w 1605470"/>
              <a:gd name="connsiteY143" fmla="*/ 1563678 h 6858000"/>
              <a:gd name="connsiteX144" fmla="*/ 355658 w 1605470"/>
              <a:gd name="connsiteY144" fmla="*/ 1519474 h 6858000"/>
              <a:gd name="connsiteX145" fmla="*/ 348400 w 1605470"/>
              <a:gd name="connsiteY145" fmla="*/ 1477995 h 6858000"/>
              <a:gd name="connsiteX146" fmla="*/ 334485 w 1605470"/>
              <a:gd name="connsiteY146" fmla="*/ 1373769 h 6858000"/>
              <a:gd name="connsiteX147" fmla="*/ 342792 w 1605470"/>
              <a:gd name="connsiteY147" fmla="*/ 1307086 h 6858000"/>
              <a:gd name="connsiteX148" fmla="*/ 343980 w 1605470"/>
              <a:gd name="connsiteY148" fmla="*/ 1189033 h 6858000"/>
              <a:gd name="connsiteX149" fmla="*/ 348665 w 1605470"/>
              <a:gd name="connsiteY149" fmla="*/ 1168288 h 6858000"/>
              <a:gd name="connsiteX150" fmla="*/ 340947 w 1605470"/>
              <a:gd name="connsiteY150" fmla="*/ 1142577 h 6858000"/>
              <a:gd name="connsiteX151" fmla="*/ 330253 w 1605470"/>
              <a:gd name="connsiteY151" fmla="*/ 1088484 h 6858000"/>
              <a:gd name="connsiteX152" fmla="*/ 318989 w 1605470"/>
              <a:gd name="connsiteY152" fmla="*/ 1016103 h 6858000"/>
              <a:gd name="connsiteX153" fmla="*/ 320445 w 1605470"/>
              <a:gd name="connsiteY153" fmla="*/ 932283 h 6858000"/>
              <a:gd name="connsiteX154" fmla="*/ 322681 w 1605470"/>
              <a:gd name="connsiteY154" fmla="*/ 915925 h 6858000"/>
              <a:gd name="connsiteX155" fmla="*/ 315310 w 1605470"/>
              <a:gd name="connsiteY155" fmla="*/ 896999 h 6858000"/>
              <a:gd name="connsiteX156" fmla="*/ 284718 w 1605470"/>
              <a:gd name="connsiteY156" fmla="*/ 821517 h 6858000"/>
              <a:gd name="connsiteX157" fmla="*/ 263668 w 1605470"/>
              <a:gd name="connsiteY157" fmla="*/ 751353 h 6858000"/>
              <a:gd name="connsiteX158" fmla="*/ 263226 w 1605470"/>
              <a:gd name="connsiteY158" fmla="*/ 721230 h 6858000"/>
              <a:gd name="connsiteX159" fmla="*/ 248897 w 1605470"/>
              <a:gd name="connsiteY159" fmla="*/ 681659 h 6858000"/>
              <a:gd name="connsiteX160" fmla="*/ 234316 w 1605470"/>
              <a:gd name="connsiteY160" fmla="*/ 635218 h 6858000"/>
              <a:gd name="connsiteX161" fmla="*/ 239327 w 1605470"/>
              <a:gd name="connsiteY161" fmla="*/ 613763 h 6858000"/>
              <a:gd name="connsiteX162" fmla="*/ 225269 w 1605470"/>
              <a:gd name="connsiteY162" fmla="*/ 598582 h 6858000"/>
              <a:gd name="connsiteX163" fmla="*/ 224950 w 1605470"/>
              <a:gd name="connsiteY163" fmla="*/ 576846 h 6858000"/>
              <a:gd name="connsiteX164" fmla="*/ 204576 w 1605470"/>
              <a:gd name="connsiteY164" fmla="*/ 530055 h 6858000"/>
              <a:gd name="connsiteX165" fmla="*/ 219064 w 1605470"/>
              <a:gd name="connsiteY165" fmla="*/ 469651 h 6858000"/>
              <a:gd name="connsiteX166" fmla="*/ 195012 w 1605470"/>
              <a:gd name="connsiteY166" fmla="*/ 448559 h 6858000"/>
              <a:gd name="connsiteX167" fmla="*/ 201434 w 1605470"/>
              <a:gd name="connsiteY167" fmla="*/ 441529 h 6858000"/>
              <a:gd name="connsiteX168" fmla="*/ 200655 w 1605470"/>
              <a:gd name="connsiteY168" fmla="*/ 428927 h 6858000"/>
              <a:gd name="connsiteX169" fmla="*/ 190059 w 1605470"/>
              <a:gd name="connsiteY169" fmla="*/ 430161 h 6858000"/>
              <a:gd name="connsiteX170" fmla="*/ 167079 w 1605470"/>
              <a:gd name="connsiteY170" fmla="*/ 367211 h 6858000"/>
              <a:gd name="connsiteX171" fmla="*/ 124571 w 1605470"/>
              <a:gd name="connsiteY171" fmla="*/ 302178 h 6858000"/>
              <a:gd name="connsiteX172" fmla="*/ 103243 w 1605470"/>
              <a:gd name="connsiteY172" fmla="*/ 211375 h 6858000"/>
              <a:gd name="connsiteX173" fmla="*/ 94571 w 1605470"/>
              <a:gd name="connsiteY173" fmla="*/ 184179 h 6858000"/>
              <a:gd name="connsiteX174" fmla="*/ 13437 w 1605470"/>
              <a:gd name="connsiteY174" fmla="*/ 19287 h 6858000"/>
              <a:gd name="connsiteX175" fmla="*/ 0 w 1605470"/>
              <a:gd name="connsiteY17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18807 w 1605470"/>
              <a:gd name="connsiteY57" fmla="*/ 5067850 h 6858000"/>
              <a:gd name="connsiteX58" fmla="*/ 721538 w 1605470"/>
              <a:gd name="connsiteY58" fmla="*/ 5060861 h 6858000"/>
              <a:gd name="connsiteX59" fmla="*/ 718242 w 1605470"/>
              <a:gd name="connsiteY59" fmla="*/ 5034192 h 6858000"/>
              <a:gd name="connsiteX60" fmla="*/ 719796 w 1605470"/>
              <a:gd name="connsiteY60" fmla="*/ 4993030 h 6858000"/>
              <a:gd name="connsiteX61" fmla="*/ 726705 w 1605470"/>
              <a:gd name="connsiteY61" fmla="*/ 4946844 h 6858000"/>
              <a:gd name="connsiteX62" fmla="*/ 722561 w 1605470"/>
              <a:gd name="connsiteY62" fmla="*/ 4932692 h 6858000"/>
              <a:gd name="connsiteX63" fmla="*/ 724935 w 1605470"/>
              <a:gd name="connsiteY63" fmla="*/ 4821504 h 6858000"/>
              <a:gd name="connsiteX64" fmla="*/ 732118 w 1605470"/>
              <a:gd name="connsiteY64" fmla="*/ 4801535 h 6858000"/>
              <a:gd name="connsiteX65" fmla="*/ 739787 w 1605470"/>
              <a:gd name="connsiteY65" fmla="*/ 4797794 h 6858000"/>
              <a:gd name="connsiteX66" fmla="*/ 741081 w 1605470"/>
              <a:gd name="connsiteY66" fmla="*/ 4784526 h 6858000"/>
              <a:gd name="connsiteX67" fmla="*/ 742865 w 1605470"/>
              <a:gd name="connsiteY67" fmla="*/ 4781211 h 6858000"/>
              <a:gd name="connsiteX68" fmla="*/ 751652 w 1605470"/>
              <a:gd name="connsiteY68" fmla="*/ 4761984 h 6858000"/>
              <a:gd name="connsiteX69" fmla="*/ 747700 w 1605470"/>
              <a:gd name="connsiteY69" fmla="*/ 4690749 h 6858000"/>
              <a:gd name="connsiteX70" fmla="*/ 743180 w 1605470"/>
              <a:gd name="connsiteY70" fmla="*/ 4584173 h 6858000"/>
              <a:gd name="connsiteX71" fmla="*/ 738263 w 1605470"/>
              <a:gd name="connsiteY71" fmla="*/ 4444346 h 6858000"/>
              <a:gd name="connsiteX72" fmla="*/ 756542 w 1605470"/>
              <a:gd name="connsiteY72" fmla="*/ 4350346 h 6858000"/>
              <a:gd name="connsiteX73" fmla="*/ 715481 w 1605470"/>
              <a:gd name="connsiteY73" fmla="*/ 4214165 h 6858000"/>
              <a:gd name="connsiteX74" fmla="*/ 719554 w 1605470"/>
              <a:gd name="connsiteY74" fmla="*/ 4090296 h 6858000"/>
              <a:gd name="connsiteX75" fmla="*/ 704810 w 1605470"/>
              <a:gd name="connsiteY75" fmla="*/ 4033999 h 6858000"/>
              <a:gd name="connsiteX76" fmla="*/ 705959 w 1605470"/>
              <a:gd name="connsiteY76" fmla="*/ 4031933 h 6858000"/>
              <a:gd name="connsiteX77" fmla="*/ 704535 w 1605470"/>
              <a:gd name="connsiteY77" fmla="*/ 4013953 h 6858000"/>
              <a:gd name="connsiteX78" fmla="*/ 700443 w 1605470"/>
              <a:gd name="connsiteY78" fmla="*/ 4010511 h 6858000"/>
              <a:gd name="connsiteX79" fmla="*/ 698282 w 1605470"/>
              <a:gd name="connsiteY79" fmla="*/ 3998331 h 6858000"/>
              <a:gd name="connsiteX80" fmla="*/ 690830 w 1605470"/>
              <a:gd name="connsiteY80" fmla="*/ 3974753 h 6858000"/>
              <a:gd name="connsiteX81" fmla="*/ 692428 w 1605470"/>
              <a:gd name="connsiteY81" fmla="*/ 3969950 h 6858000"/>
              <a:gd name="connsiteX82" fmla="*/ 685850 w 1605470"/>
              <a:gd name="connsiteY82" fmla="*/ 3933779 h 6858000"/>
              <a:gd name="connsiteX83" fmla="*/ 687181 w 1605470"/>
              <a:gd name="connsiteY83" fmla="*/ 3933093 h 6858000"/>
              <a:gd name="connsiteX84" fmla="*/ 691535 w 1605470"/>
              <a:gd name="connsiteY84" fmla="*/ 3922082 h 6858000"/>
              <a:gd name="connsiteX85" fmla="*/ 696613 w 1605470"/>
              <a:gd name="connsiteY85" fmla="*/ 3901461 h 6858000"/>
              <a:gd name="connsiteX86" fmla="*/ 719207 w 1605470"/>
              <a:gd name="connsiteY86" fmla="*/ 3813873 h 6858000"/>
              <a:gd name="connsiteX87" fmla="*/ 718632 w 1605470"/>
              <a:gd name="connsiteY87" fmla="*/ 3806161 h 6858000"/>
              <a:gd name="connsiteX88" fmla="*/ 718939 w 1605470"/>
              <a:gd name="connsiteY88" fmla="*/ 3805957 h 6858000"/>
              <a:gd name="connsiteX89" fmla="*/ 718966 w 1605470"/>
              <a:gd name="connsiteY89" fmla="*/ 3797724 h 6858000"/>
              <a:gd name="connsiteX90" fmla="*/ 717581 w 1605470"/>
              <a:gd name="connsiteY90" fmla="*/ 3792098 h 6858000"/>
              <a:gd name="connsiteX91" fmla="*/ 716465 w 1605470"/>
              <a:gd name="connsiteY91" fmla="*/ 3777135 h 6858000"/>
              <a:gd name="connsiteX92" fmla="*/ 718198 w 1605470"/>
              <a:gd name="connsiteY92" fmla="*/ 3771656 h 6858000"/>
              <a:gd name="connsiteX93" fmla="*/ 721941 w 1605470"/>
              <a:gd name="connsiteY93" fmla="*/ 3769007 h 6858000"/>
              <a:gd name="connsiteX94" fmla="*/ 721407 w 1605470"/>
              <a:gd name="connsiteY94" fmla="*/ 3767709 h 6858000"/>
              <a:gd name="connsiteX95" fmla="*/ 730103 w 1605470"/>
              <a:gd name="connsiteY95" fmla="*/ 3738082 h 6858000"/>
              <a:gd name="connsiteX96" fmla="*/ 737449 w 1605470"/>
              <a:gd name="connsiteY96" fmla="*/ 3673397 h 6858000"/>
              <a:gd name="connsiteX97" fmla="*/ 736745 w 1605470"/>
              <a:gd name="connsiteY97" fmla="*/ 3637109 h 6858000"/>
              <a:gd name="connsiteX98" fmla="*/ 740188 w 1605470"/>
              <a:gd name="connsiteY98" fmla="*/ 3536883 h 6858000"/>
              <a:gd name="connsiteX99" fmla="*/ 747726 w 1605470"/>
              <a:gd name="connsiteY99" fmla="*/ 3435652 h 6858000"/>
              <a:gd name="connsiteX100" fmla="*/ 774383 w 1605470"/>
              <a:gd name="connsiteY100" fmla="*/ 3381564 h 6858000"/>
              <a:gd name="connsiteX101" fmla="*/ 774870 w 1605470"/>
              <a:gd name="connsiteY101" fmla="*/ 3375761 h 6858000"/>
              <a:gd name="connsiteX102" fmla="*/ 770510 w 1605470"/>
              <a:gd name="connsiteY102" fmla="*/ 3361844 h 6858000"/>
              <a:gd name="connsiteX103" fmla="*/ 767933 w 1605470"/>
              <a:gd name="connsiteY103" fmla="*/ 3356929 h 6858000"/>
              <a:gd name="connsiteX104" fmla="*/ 766158 w 1605470"/>
              <a:gd name="connsiteY104" fmla="*/ 3349058 h 6858000"/>
              <a:gd name="connsiteX105" fmla="*/ 766414 w 1605470"/>
              <a:gd name="connsiteY105" fmla="*/ 3348763 h 6858000"/>
              <a:gd name="connsiteX106" fmla="*/ 764166 w 1605470"/>
              <a:gd name="connsiteY106" fmla="*/ 3341588 h 6858000"/>
              <a:gd name="connsiteX107" fmla="*/ 749397 w 1605470"/>
              <a:gd name="connsiteY107" fmla="*/ 3307769 h 6858000"/>
              <a:gd name="connsiteX108" fmla="*/ 766960 w 1605470"/>
              <a:gd name="connsiteY108" fmla="*/ 3250522 h 6858000"/>
              <a:gd name="connsiteX109" fmla="*/ 767385 w 1605470"/>
              <a:gd name="connsiteY109" fmla="*/ 3229163 h 6858000"/>
              <a:gd name="connsiteX110" fmla="*/ 769208 w 1605470"/>
              <a:gd name="connsiteY110" fmla="*/ 3217217 h 6858000"/>
              <a:gd name="connsiteX111" fmla="*/ 770350 w 1605470"/>
              <a:gd name="connsiteY111" fmla="*/ 3216125 h 6858000"/>
              <a:gd name="connsiteX112" fmla="*/ 756043 w 1605470"/>
              <a:gd name="connsiteY112" fmla="*/ 3183755 h 6858000"/>
              <a:gd name="connsiteX113" fmla="*/ 756544 w 1605470"/>
              <a:gd name="connsiteY113" fmla="*/ 3178642 h 6858000"/>
              <a:gd name="connsiteX114" fmla="*/ 744144 w 1605470"/>
              <a:gd name="connsiteY114" fmla="*/ 3158586 h 6858000"/>
              <a:gd name="connsiteX115" fmla="*/ 739378 w 1605470"/>
              <a:gd name="connsiteY115" fmla="*/ 3147669 h 6858000"/>
              <a:gd name="connsiteX116" fmla="*/ 734648 w 1605470"/>
              <a:gd name="connsiteY116" fmla="*/ 3145733 h 6858000"/>
              <a:gd name="connsiteX117" fmla="*/ 729329 w 1605470"/>
              <a:gd name="connsiteY117" fmla="*/ 3129034 h 6858000"/>
              <a:gd name="connsiteX118" fmla="*/ 729994 w 1605470"/>
              <a:gd name="connsiteY118" fmla="*/ 3126682 h 6858000"/>
              <a:gd name="connsiteX119" fmla="*/ 720862 w 1605470"/>
              <a:gd name="connsiteY119" fmla="*/ 3114519 h 6858000"/>
              <a:gd name="connsiteX120" fmla="*/ 707471 w 1605470"/>
              <a:gd name="connsiteY120" fmla="*/ 3106272 h 6858000"/>
              <a:gd name="connsiteX121" fmla="*/ 680201 w 1605470"/>
              <a:gd name="connsiteY121" fmla="*/ 2958185 h 6858000"/>
              <a:gd name="connsiteX122" fmla="*/ 622815 w 1605470"/>
              <a:gd name="connsiteY122" fmla="*/ 2762989 h 6858000"/>
              <a:gd name="connsiteX123" fmla="*/ 571733 w 1605470"/>
              <a:gd name="connsiteY123" fmla="*/ 2554718 h 6858000"/>
              <a:gd name="connsiteX124" fmla="*/ 551827 w 1605470"/>
              <a:gd name="connsiteY124" fmla="*/ 2485734 h 6858000"/>
              <a:gd name="connsiteX125" fmla="*/ 542550 w 1605470"/>
              <a:gd name="connsiteY125" fmla="*/ 2447068 h 6858000"/>
              <a:gd name="connsiteX126" fmla="*/ 529511 w 1605470"/>
              <a:gd name="connsiteY126" fmla="*/ 2425819 h 6858000"/>
              <a:gd name="connsiteX127" fmla="*/ 528878 w 1605470"/>
              <a:gd name="connsiteY127" fmla="*/ 2408971 h 6858000"/>
              <a:gd name="connsiteX128" fmla="*/ 535510 w 1605470"/>
              <a:gd name="connsiteY128" fmla="*/ 2402874 h 6858000"/>
              <a:gd name="connsiteX129" fmla="*/ 538122 w 1605470"/>
              <a:gd name="connsiteY129" fmla="*/ 2381443 h 6858000"/>
              <a:gd name="connsiteX130" fmla="*/ 514451 w 1605470"/>
              <a:gd name="connsiteY130" fmla="*/ 2261920 h 6858000"/>
              <a:gd name="connsiteX131" fmla="*/ 486968 w 1605470"/>
              <a:gd name="connsiteY131" fmla="*/ 2182937 h 6858000"/>
              <a:gd name="connsiteX132" fmla="*/ 488555 w 1605470"/>
              <a:gd name="connsiteY132" fmla="*/ 2155135 h 6858000"/>
              <a:gd name="connsiteX133" fmla="*/ 486013 w 1605470"/>
              <a:gd name="connsiteY133" fmla="*/ 2118008 h 6858000"/>
              <a:gd name="connsiteX134" fmla="*/ 487006 w 1605470"/>
              <a:gd name="connsiteY134" fmla="*/ 2050531 h 6858000"/>
              <a:gd name="connsiteX135" fmla="*/ 478812 w 1605470"/>
              <a:gd name="connsiteY135" fmla="*/ 1963269 h 6858000"/>
              <a:gd name="connsiteX136" fmla="*/ 442619 w 1605470"/>
              <a:gd name="connsiteY136" fmla="*/ 1910499 h 6858000"/>
              <a:gd name="connsiteX137" fmla="*/ 446785 w 1605470"/>
              <a:gd name="connsiteY137" fmla="*/ 1903212 h 6858000"/>
              <a:gd name="connsiteX138" fmla="*/ 436547 w 1605470"/>
              <a:gd name="connsiteY138" fmla="*/ 1861531 h 6858000"/>
              <a:gd name="connsiteX139" fmla="*/ 390346 w 1605470"/>
              <a:gd name="connsiteY139" fmla="*/ 1732919 h 6858000"/>
              <a:gd name="connsiteX140" fmla="*/ 362657 w 1605470"/>
              <a:gd name="connsiteY140" fmla="*/ 1663540 h 6858000"/>
              <a:gd name="connsiteX141" fmla="*/ 361783 w 1605470"/>
              <a:gd name="connsiteY141" fmla="*/ 1615777 h 6858000"/>
              <a:gd name="connsiteX142" fmla="*/ 342578 w 1605470"/>
              <a:gd name="connsiteY142" fmla="*/ 1563678 h 6858000"/>
              <a:gd name="connsiteX143" fmla="*/ 355658 w 1605470"/>
              <a:gd name="connsiteY143" fmla="*/ 1519474 h 6858000"/>
              <a:gd name="connsiteX144" fmla="*/ 348400 w 1605470"/>
              <a:gd name="connsiteY144" fmla="*/ 1477995 h 6858000"/>
              <a:gd name="connsiteX145" fmla="*/ 334485 w 1605470"/>
              <a:gd name="connsiteY145" fmla="*/ 1373769 h 6858000"/>
              <a:gd name="connsiteX146" fmla="*/ 342792 w 1605470"/>
              <a:gd name="connsiteY146" fmla="*/ 1307086 h 6858000"/>
              <a:gd name="connsiteX147" fmla="*/ 343980 w 1605470"/>
              <a:gd name="connsiteY147" fmla="*/ 1189033 h 6858000"/>
              <a:gd name="connsiteX148" fmla="*/ 348665 w 1605470"/>
              <a:gd name="connsiteY148" fmla="*/ 1168288 h 6858000"/>
              <a:gd name="connsiteX149" fmla="*/ 340947 w 1605470"/>
              <a:gd name="connsiteY149" fmla="*/ 1142577 h 6858000"/>
              <a:gd name="connsiteX150" fmla="*/ 330253 w 1605470"/>
              <a:gd name="connsiteY150" fmla="*/ 1088484 h 6858000"/>
              <a:gd name="connsiteX151" fmla="*/ 318989 w 1605470"/>
              <a:gd name="connsiteY151" fmla="*/ 1016103 h 6858000"/>
              <a:gd name="connsiteX152" fmla="*/ 320445 w 1605470"/>
              <a:gd name="connsiteY152" fmla="*/ 932283 h 6858000"/>
              <a:gd name="connsiteX153" fmla="*/ 322681 w 1605470"/>
              <a:gd name="connsiteY153" fmla="*/ 915925 h 6858000"/>
              <a:gd name="connsiteX154" fmla="*/ 315310 w 1605470"/>
              <a:gd name="connsiteY154" fmla="*/ 896999 h 6858000"/>
              <a:gd name="connsiteX155" fmla="*/ 284718 w 1605470"/>
              <a:gd name="connsiteY155" fmla="*/ 821517 h 6858000"/>
              <a:gd name="connsiteX156" fmla="*/ 263668 w 1605470"/>
              <a:gd name="connsiteY156" fmla="*/ 751353 h 6858000"/>
              <a:gd name="connsiteX157" fmla="*/ 263226 w 1605470"/>
              <a:gd name="connsiteY157" fmla="*/ 721230 h 6858000"/>
              <a:gd name="connsiteX158" fmla="*/ 248897 w 1605470"/>
              <a:gd name="connsiteY158" fmla="*/ 681659 h 6858000"/>
              <a:gd name="connsiteX159" fmla="*/ 234316 w 1605470"/>
              <a:gd name="connsiteY159" fmla="*/ 635218 h 6858000"/>
              <a:gd name="connsiteX160" fmla="*/ 239327 w 1605470"/>
              <a:gd name="connsiteY160" fmla="*/ 613763 h 6858000"/>
              <a:gd name="connsiteX161" fmla="*/ 225269 w 1605470"/>
              <a:gd name="connsiteY161" fmla="*/ 598582 h 6858000"/>
              <a:gd name="connsiteX162" fmla="*/ 224950 w 1605470"/>
              <a:gd name="connsiteY162" fmla="*/ 576846 h 6858000"/>
              <a:gd name="connsiteX163" fmla="*/ 204576 w 1605470"/>
              <a:gd name="connsiteY163" fmla="*/ 530055 h 6858000"/>
              <a:gd name="connsiteX164" fmla="*/ 219064 w 1605470"/>
              <a:gd name="connsiteY164" fmla="*/ 469651 h 6858000"/>
              <a:gd name="connsiteX165" fmla="*/ 195012 w 1605470"/>
              <a:gd name="connsiteY165" fmla="*/ 448559 h 6858000"/>
              <a:gd name="connsiteX166" fmla="*/ 201434 w 1605470"/>
              <a:gd name="connsiteY166" fmla="*/ 441529 h 6858000"/>
              <a:gd name="connsiteX167" fmla="*/ 200655 w 1605470"/>
              <a:gd name="connsiteY167" fmla="*/ 428927 h 6858000"/>
              <a:gd name="connsiteX168" fmla="*/ 190059 w 1605470"/>
              <a:gd name="connsiteY168" fmla="*/ 430161 h 6858000"/>
              <a:gd name="connsiteX169" fmla="*/ 167079 w 1605470"/>
              <a:gd name="connsiteY169" fmla="*/ 367211 h 6858000"/>
              <a:gd name="connsiteX170" fmla="*/ 124571 w 1605470"/>
              <a:gd name="connsiteY170" fmla="*/ 302178 h 6858000"/>
              <a:gd name="connsiteX171" fmla="*/ 103243 w 1605470"/>
              <a:gd name="connsiteY171" fmla="*/ 211375 h 6858000"/>
              <a:gd name="connsiteX172" fmla="*/ 94571 w 1605470"/>
              <a:gd name="connsiteY172" fmla="*/ 184179 h 6858000"/>
              <a:gd name="connsiteX173" fmla="*/ 13437 w 1605470"/>
              <a:gd name="connsiteY173" fmla="*/ 19287 h 6858000"/>
              <a:gd name="connsiteX174" fmla="*/ 0 w 1605470"/>
              <a:gd name="connsiteY17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87214 w 1605470"/>
              <a:gd name="connsiteY41" fmla="*/ 5451511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63084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91557 w 1605470"/>
              <a:gd name="connsiteY40" fmla="*/ 5476393 h 6858000"/>
              <a:gd name="connsiteX41" fmla="*/ 622750 w 1605470"/>
              <a:gd name="connsiteY41" fmla="*/ 5396260 h 6858000"/>
              <a:gd name="connsiteX42" fmla="*/ 638731 w 1605470"/>
              <a:gd name="connsiteY42" fmla="*/ 5330009 h 6858000"/>
              <a:gd name="connsiteX43" fmla="*/ 672224 w 1605470"/>
              <a:gd name="connsiteY43" fmla="*/ 5273739 h 6858000"/>
              <a:gd name="connsiteX44" fmla="*/ 681823 w 1605470"/>
              <a:gd name="connsiteY44" fmla="*/ 5241779 h 6858000"/>
              <a:gd name="connsiteX45" fmla="*/ 693049 w 1605470"/>
              <a:gd name="connsiteY45" fmla="*/ 5225268 h 6858000"/>
              <a:gd name="connsiteX46" fmla="*/ 694069 w 1605470"/>
              <a:gd name="connsiteY46" fmla="*/ 5217684 h 6858000"/>
              <a:gd name="connsiteX47" fmla="*/ 701410 w 1605470"/>
              <a:gd name="connsiteY47" fmla="*/ 5193377 h 6858000"/>
              <a:gd name="connsiteX48" fmla="*/ 704713 w 1605470"/>
              <a:gd name="connsiteY48" fmla="*/ 5179288 h 6858000"/>
              <a:gd name="connsiteX49" fmla="*/ 705697 w 1605470"/>
              <a:gd name="connsiteY49" fmla="*/ 5173621 h 6858000"/>
              <a:gd name="connsiteX50" fmla="*/ 701331 w 1605470"/>
              <a:gd name="connsiteY50" fmla="*/ 5159961 h 6858000"/>
              <a:gd name="connsiteX51" fmla="*/ 708008 w 1605470"/>
              <a:gd name="connsiteY51" fmla="*/ 5144295 h 6858000"/>
              <a:gd name="connsiteX52" fmla="*/ 704941 w 1605470"/>
              <a:gd name="connsiteY52" fmla="*/ 5125185 h 6858000"/>
              <a:gd name="connsiteX53" fmla="*/ 711771 w 1605470"/>
              <a:gd name="connsiteY53" fmla="*/ 5121884 h 6858000"/>
              <a:gd name="connsiteX54" fmla="*/ 718807 w 1605470"/>
              <a:gd name="connsiteY54" fmla="*/ 5067850 h 6858000"/>
              <a:gd name="connsiteX55" fmla="*/ 721538 w 1605470"/>
              <a:gd name="connsiteY55" fmla="*/ 5060861 h 6858000"/>
              <a:gd name="connsiteX56" fmla="*/ 718242 w 1605470"/>
              <a:gd name="connsiteY56" fmla="*/ 5034192 h 6858000"/>
              <a:gd name="connsiteX57" fmla="*/ 719796 w 1605470"/>
              <a:gd name="connsiteY57" fmla="*/ 4993030 h 6858000"/>
              <a:gd name="connsiteX58" fmla="*/ 726705 w 1605470"/>
              <a:gd name="connsiteY58" fmla="*/ 4946844 h 6858000"/>
              <a:gd name="connsiteX59" fmla="*/ 722561 w 1605470"/>
              <a:gd name="connsiteY59" fmla="*/ 4932692 h 6858000"/>
              <a:gd name="connsiteX60" fmla="*/ 737964 w 1605470"/>
              <a:gd name="connsiteY60" fmla="*/ 4858827 h 6858000"/>
              <a:gd name="connsiteX61" fmla="*/ 732118 w 1605470"/>
              <a:gd name="connsiteY61" fmla="*/ 4801535 h 6858000"/>
              <a:gd name="connsiteX62" fmla="*/ 739787 w 1605470"/>
              <a:gd name="connsiteY62" fmla="*/ 4797794 h 6858000"/>
              <a:gd name="connsiteX63" fmla="*/ 741081 w 1605470"/>
              <a:gd name="connsiteY63" fmla="*/ 4784526 h 6858000"/>
              <a:gd name="connsiteX64" fmla="*/ 742865 w 1605470"/>
              <a:gd name="connsiteY64" fmla="*/ 4781211 h 6858000"/>
              <a:gd name="connsiteX65" fmla="*/ 751652 w 1605470"/>
              <a:gd name="connsiteY65" fmla="*/ 4761984 h 6858000"/>
              <a:gd name="connsiteX66" fmla="*/ 747700 w 1605470"/>
              <a:gd name="connsiteY66" fmla="*/ 4690749 h 6858000"/>
              <a:gd name="connsiteX67" fmla="*/ 743180 w 1605470"/>
              <a:gd name="connsiteY67" fmla="*/ 4584173 h 6858000"/>
              <a:gd name="connsiteX68" fmla="*/ 738263 w 1605470"/>
              <a:gd name="connsiteY68" fmla="*/ 4444346 h 6858000"/>
              <a:gd name="connsiteX69" fmla="*/ 734828 w 1605470"/>
              <a:gd name="connsiteY69" fmla="*/ 4375228 h 6858000"/>
              <a:gd name="connsiteX70" fmla="*/ 715481 w 1605470"/>
              <a:gd name="connsiteY70" fmla="*/ 4214165 h 6858000"/>
              <a:gd name="connsiteX71" fmla="*/ 719554 w 1605470"/>
              <a:gd name="connsiteY71" fmla="*/ 4090296 h 6858000"/>
              <a:gd name="connsiteX72" fmla="*/ 704810 w 1605470"/>
              <a:gd name="connsiteY72" fmla="*/ 4033999 h 6858000"/>
              <a:gd name="connsiteX73" fmla="*/ 705959 w 1605470"/>
              <a:gd name="connsiteY73" fmla="*/ 4031933 h 6858000"/>
              <a:gd name="connsiteX74" fmla="*/ 704535 w 1605470"/>
              <a:gd name="connsiteY74" fmla="*/ 4013953 h 6858000"/>
              <a:gd name="connsiteX75" fmla="*/ 700443 w 1605470"/>
              <a:gd name="connsiteY75" fmla="*/ 4010511 h 6858000"/>
              <a:gd name="connsiteX76" fmla="*/ 698282 w 1605470"/>
              <a:gd name="connsiteY76" fmla="*/ 3998331 h 6858000"/>
              <a:gd name="connsiteX77" fmla="*/ 690830 w 1605470"/>
              <a:gd name="connsiteY77" fmla="*/ 3974753 h 6858000"/>
              <a:gd name="connsiteX78" fmla="*/ 692428 w 1605470"/>
              <a:gd name="connsiteY78" fmla="*/ 3969950 h 6858000"/>
              <a:gd name="connsiteX79" fmla="*/ 685850 w 1605470"/>
              <a:gd name="connsiteY79" fmla="*/ 3933779 h 6858000"/>
              <a:gd name="connsiteX80" fmla="*/ 687181 w 1605470"/>
              <a:gd name="connsiteY80" fmla="*/ 3933093 h 6858000"/>
              <a:gd name="connsiteX81" fmla="*/ 691535 w 1605470"/>
              <a:gd name="connsiteY81" fmla="*/ 3922082 h 6858000"/>
              <a:gd name="connsiteX82" fmla="*/ 696613 w 1605470"/>
              <a:gd name="connsiteY82" fmla="*/ 3901461 h 6858000"/>
              <a:gd name="connsiteX83" fmla="*/ 719207 w 1605470"/>
              <a:gd name="connsiteY83" fmla="*/ 3813873 h 6858000"/>
              <a:gd name="connsiteX84" fmla="*/ 718632 w 1605470"/>
              <a:gd name="connsiteY84" fmla="*/ 3806161 h 6858000"/>
              <a:gd name="connsiteX85" fmla="*/ 718939 w 1605470"/>
              <a:gd name="connsiteY85" fmla="*/ 3805957 h 6858000"/>
              <a:gd name="connsiteX86" fmla="*/ 718966 w 1605470"/>
              <a:gd name="connsiteY86" fmla="*/ 3797724 h 6858000"/>
              <a:gd name="connsiteX87" fmla="*/ 717581 w 1605470"/>
              <a:gd name="connsiteY87" fmla="*/ 3792098 h 6858000"/>
              <a:gd name="connsiteX88" fmla="*/ 716465 w 1605470"/>
              <a:gd name="connsiteY88" fmla="*/ 3777135 h 6858000"/>
              <a:gd name="connsiteX89" fmla="*/ 718198 w 1605470"/>
              <a:gd name="connsiteY89" fmla="*/ 3771656 h 6858000"/>
              <a:gd name="connsiteX90" fmla="*/ 721941 w 1605470"/>
              <a:gd name="connsiteY90" fmla="*/ 3769007 h 6858000"/>
              <a:gd name="connsiteX91" fmla="*/ 721407 w 1605470"/>
              <a:gd name="connsiteY91" fmla="*/ 3767709 h 6858000"/>
              <a:gd name="connsiteX92" fmla="*/ 730103 w 1605470"/>
              <a:gd name="connsiteY92" fmla="*/ 3738082 h 6858000"/>
              <a:gd name="connsiteX93" fmla="*/ 737449 w 1605470"/>
              <a:gd name="connsiteY93" fmla="*/ 3673397 h 6858000"/>
              <a:gd name="connsiteX94" fmla="*/ 736745 w 1605470"/>
              <a:gd name="connsiteY94" fmla="*/ 3637109 h 6858000"/>
              <a:gd name="connsiteX95" fmla="*/ 740188 w 1605470"/>
              <a:gd name="connsiteY95" fmla="*/ 3536883 h 6858000"/>
              <a:gd name="connsiteX96" fmla="*/ 747726 w 1605470"/>
              <a:gd name="connsiteY96" fmla="*/ 3435652 h 6858000"/>
              <a:gd name="connsiteX97" fmla="*/ 774383 w 1605470"/>
              <a:gd name="connsiteY97" fmla="*/ 3381564 h 6858000"/>
              <a:gd name="connsiteX98" fmla="*/ 774870 w 1605470"/>
              <a:gd name="connsiteY98" fmla="*/ 3375761 h 6858000"/>
              <a:gd name="connsiteX99" fmla="*/ 770510 w 1605470"/>
              <a:gd name="connsiteY99" fmla="*/ 3361844 h 6858000"/>
              <a:gd name="connsiteX100" fmla="*/ 767933 w 1605470"/>
              <a:gd name="connsiteY100" fmla="*/ 3356929 h 6858000"/>
              <a:gd name="connsiteX101" fmla="*/ 766158 w 1605470"/>
              <a:gd name="connsiteY101" fmla="*/ 3349058 h 6858000"/>
              <a:gd name="connsiteX102" fmla="*/ 766414 w 1605470"/>
              <a:gd name="connsiteY102" fmla="*/ 3348763 h 6858000"/>
              <a:gd name="connsiteX103" fmla="*/ 764166 w 1605470"/>
              <a:gd name="connsiteY103" fmla="*/ 3341588 h 6858000"/>
              <a:gd name="connsiteX104" fmla="*/ 749397 w 1605470"/>
              <a:gd name="connsiteY104" fmla="*/ 3307769 h 6858000"/>
              <a:gd name="connsiteX105" fmla="*/ 766960 w 1605470"/>
              <a:gd name="connsiteY105" fmla="*/ 3250522 h 6858000"/>
              <a:gd name="connsiteX106" fmla="*/ 767385 w 1605470"/>
              <a:gd name="connsiteY106" fmla="*/ 3229163 h 6858000"/>
              <a:gd name="connsiteX107" fmla="*/ 769208 w 1605470"/>
              <a:gd name="connsiteY107" fmla="*/ 3217217 h 6858000"/>
              <a:gd name="connsiteX108" fmla="*/ 770350 w 1605470"/>
              <a:gd name="connsiteY108" fmla="*/ 3216125 h 6858000"/>
              <a:gd name="connsiteX109" fmla="*/ 756043 w 1605470"/>
              <a:gd name="connsiteY109" fmla="*/ 3183755 h 6858000"/>
              <a:gd name="connsiteX110" fmla="*/ 756544 w 1605470"/>
              <a:gd name="connsiteY110" fmla="*/ 3178642 h 6858000"/>
              <a:gd name="connsiteX111" fmla="*/ 744144 w 1605470"/>
              <a:gd name="connsiteY111" fmla="*/ 3158586 h 6858000"/>
              <a:gd name="connsiteX112" fmla="*/ 739378 w 1605470"/>
              <a:gd name="connsiteY112" fmla="*/ 3147669 h 6858000"/>
              <a:gd name="connsiteX113" fmla="*/ 734648 w 1605470"/>
              <a:gd name="connsiteY113" fmla="*/ 3145733 h 6858000"/>
              <a:gd name="connsiteX114" fmla="*/ 729329 w 1605470"/>
              <a:gd name="connsiteY114" fmla="*/ 3129034 h 6858000"/>
              <a:gd name="connsiteX115" fmla="*/ 729994 w 1605470"/>
              <a:gd name="connsiteY115" fmla="*/ 3126682 h 6858000"/>
              <a:gd name="connsiteX116" fmla="*/ 720862 w 1605470"/>
              <a:gd name="connsiteY116" fmla="*/ 3114519 h 6858000"/>
              <a:gd name="connsiteX117" fmla="*/ 707471 w 1605470"/>
              <a:gd name="connsiteY117" fmla="*/ 3106272 h 6858000"/>
              <a:gd name="connsiteX118" fmla="*/ 680201 w 1605470"/>
              <a:gd name="connsiteY118" fmla="*/ 2958185 h 6858000"/>
              <a:gd name="connsiteX119" fmla="*/ 622815 w 1605470"/>
              <a:gd name="connsiteY119" fmla="*/ 2762989 h 6858000"/>
              <a:gd name="connsiteX120" fmla="*/ 571733 w 1605470"/>
              <a:gd name="connsiteY120" fmla="*/ 2554718 h 6858000"/>
              <a:gd name="connsiteX121" fmla="*/ 551827 w 1605470"/>
              <a:gd name="connsiteY121" fmla="*/ 2485734 h 6858000"/>
              <a:gd name="connsiteX122" fmla="*/ 542550 w 1605470"/>
              <a:gd name="connsiteY122" fmla="*/ 2447068 h 6858000"/>
              <a:gd name="connsiteX123" fmla="*/ 529511 w 1605470"/>
              <a:gd name="connsiteY123" fmla="*/ 2425819 h 6858000"/>
              <a:gd name="connsiteX124" fmla="*/ 528878 w 1605470"/>
              <a:gd name="connsiteY124" fmla="*/ 2408971 h 6858000"/>
              <a:gd name="connsiteX125" fmla="*/ 535510 w 1605470"/>
              <a:gd name="connsiteY125" fmla="*/ 2402874 h 6858000"/>
              <a:gd name="connsiteX126" fmla="*/ 538122 w 1605470"/>
              <a:gd name="connsiteY126" fmla="*/ 2381443 h 6858000"/>
              <a:gd name="connsiteX127" fmla="*/ 514451 w 1605470"/>
              <a:gd name="connsiteY127" fmla="*/ 2261920 h 6858000"/>
              <a:gd name="connsiteX128" fmla="*/ 504338 w 1605470"/>
              <a:gd name="connsiteY128" fmla="*/ 2195378 h 6858000"/>
              <a:gd name="connsiteX129" fmla="*/ 488555 w 1605470"/>
              <a:gd name="connsiteY129" fmla="*/ 2155135 h 6858000"/>
              <a:gd name="connsiteX130" fmla="*/ 486013 w 1605470"/>
              <a:gd name="connsiteY130" fmla="*/ 2118008 h 6858000"/>
              <a:gd name="connsiteX131" fmla="*/ 487006 w 1605470"/>
              <a:gd name="connsiteY131" fmla="*/ 2050531 h 6858000"/>
              <a:gd name="connsiteX132" fmla="*/ 478812 w 1605470"/>
              <a:gd name="connsiteY132" fmla="*/ 1963269 h 6858000"/>
              <a:gd name="connsiteX133" fmla="*/ 459990 w 1605470"/>
              <a:gd name="connsiteY133" fmla="*/ 1906352 h 6858000"/>
              <a:gd name="connsiteX134" fmla="*/ 436547 w 1605470"/>
              <a:gd name="connsiteY134" fmla="*/ 1861531 h 6858000"/>
              <a:gd name="connsiteX135" fmla="*/ 390346 w 1605470"/>
              <a:gd name="connsiteY135" fmla="*/ 1732919 h 6858000"/>
              <a:gd name="connsiteX136" fmla="*/ 362657 w 1605470"/>
              <a:gd name="connsiteY136" fmla="*/ 1663540 h 6858000"/>
              <a:gd name="connsiteX137" fmla="*/ 361783 w 1605470"/>
              <a:gd name="connsiteY137" fmla="*/ 1615777 h 6858000"/>
              <a:gd name="connsiteX138" fmla="*/ 342578 w 1605470"/>
              <a:gd name="connsiteY138" fmla="*/ 1563678 h 6858000"/>
              <a:gd name="connsiteX139" fmla="*/ 355658 w 1605470"/>
              <a:gd name="connsiteY139" fmla="*/ 1519474 h 6858000"/>
              <a:gd name="connsiteX140" fmla="*/ 348400 w 1605470"/>
              <a:gd name="connsiteY140" fmla="*/ 1477995 h 6858000"/>
              <a:gd name="connsiteX141" fmla="*/ 334485 w 1605470"/>
              <a:gd name="connsiteY141" fmla="*/ 1373769 h 6858000"/>
              <a:gd name="connsiteX142" fmla="*/ 342792 w 1605470"/>
              <a:gd name="connsiteY142" fmla="*/ 1307086 h 6858000"/>
              <a:gd name="connsiteX143" fmla="*/ 343980 w 1605470"/>
              <a:gd name="connsiteY143" fmla="*/ 1189033 h 6858000"/>
              <a:gd name="connsiteX144" fmla="*/ 348665 w 1605470"/>
              <a:gd name="connsiteY144" fmla="*/ 1168288 h 6858000"/>
              <a:gd name="connsiteX145" fmla="*/ 340947 w 1605470"/>
              <a:gd name="connsiteY145" fmla="*/ 1142577 h 6858000"/>
              <a:gd name="connsiteX146" fmla="*/ 330253 w 1605470"/>
              <a:gd name="connsiteY146" fmla="*/ 1088484 h 6858000"/>
              <a:gd name="connsiteX147" fmla="*/ 318989 w 1605470"/>
              <a:gd name="connsiteY147" fmla="*/ 1016103 h 6858000"/>
              <a:gd name="connsiteX148" fmla="*/ 320445 w 1605470"/>
              <a:gd name="connsiteY148" fmla="*/ 932283 h 6858000"/>
              <a:gd name="connsiteX149" fmla="*/ 322681 w 1605470"/>
              <a:gd name="connsiteY149" fmla="*/ 915925 h 6858000"/>
              <a:gd name="connsiteX150" fmla="*/ 315310 w 1605470"/>
              <a:gd name="connsiteY150" fmla="*/ 896999 h 6858000"/>
              <a:gd name="connsiteX151" fmla="*/ 284718 w 1605470"/>
              <a:gd name="connsiteY151" fmla="*/ 821517 h 6858000"/>
              <a:gd name="connsiteX152" fmla="*/ 263668 w 1605470"/>
              <a:gd name="connsiteY152" fmla="*/ 751353 h 6858000"/>
              <a:gd name="connsiteX153" fmla="*/ 263226 w 1605470"/>
              <a:gd name="connsiteY153" fmla="*/ 721230 h 6858000"/>
              <a:gd name="connsiteX154" fmla="*/ 248897 w 1605470"/>
              <a:gd name="connsiteY154" fmla="*/ 681659 h 6858000"/>
              <a:gd name="connsiteX155" fmla="*/ 234316 w 1605470"/>
              <a:gd name="connsiteY155" fmla="*/ 635218 h 6858000"/>
              <a:gd name="connsiteX156" fmla="*/ 239327 w 1605470"/>
              <a:gd name="connsiteY156" fmla="*/ 613763 h 6858000"/>
              <a:gd name="connsiteX157" fmla="*/ 225269 w 1605470"/>
              <a:gd name="connsiteY157" fmla="*/ 598582 h 6858000"/>
              <a:gd name="connsiteX158" fmla="*/ 224950 w 1605470"/>
              <a:gd name="connsiteY158" fmla="*/ 576846 h 6858000"/>
              <a:gd name="connsiteX159" fmla="*/ 204576 w 1605470"/>
              <a:gd name="connsiteY159" fmla="*/ 530055 h 6858000"/>
              <a:gd name="connsiteX160" fmla="*/ 219064 w 1605470"/>
              <a:gd name="connsiteY160" fmla="*/ 469651 h 6858000"/>
              <a:gd name="connsiteX161" fmla="*/ 195012 w 1605470"/>
              <a:gd name="connsiteY161" fmla="*/ 448559 h 6858000"/>
              <a:gd name="connsiteX162" fmla="*/ 201434 w 1605470"/>
              <a:gd name="connsiteY162" fmla="*/ 441529 h 6858000"/>
              <a:gd name="connsiteX163" fmla="*/ 200655 w 1605470"/>
              <a:gd name="connsiteY163" fmla="*/ 428927 h 6858000"/>
              <a:gd name="connsiteX164" fmla="*/ 190059 w 1605470"/>
              <a:gd name="connsiteY164" fmla="*/ 430161 h 6858000"/>
              <a:gd name="connsiteX165" fmla="*/ 167079 w 1605470"/>
              <a:gd name="connsiteY165" fmla="*/ 367211 h 6858000"/>
              <a:gd name="connsiteX166" fmla="*/ 124571 w 1605470"/>
              <a:gd name="connsiteY166" fmla="*/ 302178 h 6858000"/>
              <a:gd name="connsiteX167" fmla="*/ 103243 w 1605470"/>
              <a:gd name="connsiteY167" fmla="*/ 211375 h 6858000"/>
              <a:gd name="connsiteX168" fmla="*/ 94571 w 1605470"/>
              <a:gd name="connsiteY168" fmla="*/ 184179 h 6858000"/>
              <a:gd name="connsiteX169" fmla="*/ 13437 w 1605470"/>
              <a:gd name="connsiteY169" fmla="*/ 19287 h 6858000"/>
              <a:gd name="connsiteX170" fmla="*/ 0 w 1605470"/>
              <a:gd name="connsiteY17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7933 w 1605470"/>
              <a:gd name="connsiteY98" fmla="*/ 3356929 h 6858000"/>
              <a:gd name="connsiteX99" fmla="*/ 766158 w 1605470"/>
              <a:gd name="connsiteY99" fmla="*/ 3349058 h 6858000"/>
              <a:gd name="connsiteX100" fmla="*/ 766414 w 1605470"/>
              <a:gd name="connsiteY100" fmla="*/ 3348763 h 6858000"/>
              <a:gd name="connsiteX101" fmla="*/ 764166 w 1605470"/>
              <a:gd name="connsiteY101" fmla="*/ 3341588 h 6858000"/>
              <a:gd name="connsiteX102" fmla="*/ 749397 w 1605470"/>
              <a:gd name="connsiteY102" fmla="*/ 3307769 h 6858000"/>
              <a:gd name="connsiteX103" fmla="*/ 766960 w 1605470"/>
              <a:gd name="connsiteY103" fmla="*/ 3250522 h 6858000"/>
              <a:gd name="connsiteX104" fmla="*/ 767385 w 1605470"/>
              <a:gd name="connsiteY104" fmla="*/ 3229163 h 6858000"/>
              <a:gd name="connsiteX105" fmla="*/ 769208 w 1605470"/>
              <a:gd name="connsiteY105" fmla="*/ 3217217 h 6858000"/>
              <a:gd name="connsiteX106" fmla="*/ 770350 w 1605470"/>
              <a:gd name="connsiteY106" fmla="*/ 3216125 h 6858000"/>
              <a:gd name="connsiteX107" fmla="*/ 756043 w 1605470"/>
              <a:gd name="connsiteY107" fmla="*/ 3183755 h 6858000"/>
              <a:gd name="connsiteX108" fmla="*/ 756544 w 1605470"/>
              <a:gd name="connsiteY108" fmla="*/ 3178642 h 6858000"/>
              <a:gd name="connsiteX109" fmla="*/ 744144 w 1605470"/>
              <a:gd name="connsiteY109" fmla="*/ 3158586 h 6858000"/>
              <a:gd name="connsiteX110" fmla="*/ 739378 w 1605470"/>
              <a:gd name="connsiteY110" fmla="*/ 3147669 h 6858000"/>
              <a:gd name="connsiteX111" fmla="*/ 734648 w 1605470"/>
              <a:gd name="connsiteY111" fmla="*/ 3145733 h 6858000"/>
              <a:gd name="connsiteX112" fmla="*/ 729329 w 1605470"/>
              <a:gd name="connsiteY112" fmla="*/ 3129034 h 6858000"/>
              <a:gd name="connsiteX113" fmla="*/ 729994 w 1605470"/>
              <a:gd name="connsiteY113" fmla="*/ 3126682 h 6858000"/>
              <a:gd name="connsiteX114" fmla="*/ 720862 w 1605470"/>
              <a:gd name="connsiteY114" fmla="*/ 3114519 h 6858000"/>
              <a:gd name="connsiteX115" fmla="*/ 707471 w 1605470"/>
              <a:gd name="connsiteY115" fmla="*/ 3106272 h 6858000"/>
              <a:gd name="connsiteX116" fmla="*/ 680201 w 1605470"/>
              <a:gd name="connsiteY116" fmla="*/ 2958185 h 6858000"/>
              <a:gd name="connsiteX117" fmla="*/ 622815 w 1605470"/>
              <a:gd name="connsiteY117" fmla="*/ 2762989 h 6858000"/>
              <a:gd name="connsiteX118" fmla="*/ 571733 w 1605470"/>
              <a:gd name="connsiteY118" fmla="*/ 2554718 h 6858000"/>
              <a:gd name="connsiteX119" fmla="*/ 551827 w 1605470"/>
              <a:gd name="connsiteY119" fmla="*/ 2485734 h 6858000"/>
              <a:gd name="connsiteX120" fmla="*/ 542550 w 1605470"/>
              <a:gd name="connsiteY120" fmla="*/ 2447068 h 6858000"/>
              <a:gd name="connsiteX121" fmla="*/ 529511 w 1605470"/>
              <a:gd name="connsiteY121" fmla="*/ 2425819 h 6858000"/>
              <a:gd name="connsiteX122" fmla="*/ 528878 w 1605470"/>
              <a:gd name="connsiteY122" fmla="*/ 2408971 h 6858000"/>
              <a:gd name="connsiteX123" fmla="*/ 535510 w 1605470"/>
              <a:gd name="connsiteY123" fmla="*/ 2402874 h 6858000"/>
              <a:gd name="connsiteX124" fmla="*/ 538122 w 1605470"/>
              <a:gd name="connsiteY124" fmla="*/ 2381443 h 6858000"/>
              <a:gd name="connsiteX125" fmla="*/ 514451 w 1605470"/>
              <a:gd name="connsiteY125" fmla="*/ 2261920 h 6858000"/>
              <a:gd name="connsiteX126" fmla="*/ 504338 w 1605470"/>
              <a:gd name="connsiteY126" fmla="*/ 2195378 h 6858000"/>
              <a:gd name="connsiteX127" fmla="*/ 488555 w 1605470"/>
              <a:gd name="connsiteY127" fmla="*/ 2155135 h 6858000"/>
              <a:gd name="connsiteX128" fmla="*/ 486013 w 1605470"/>
              <a:gd name="connsiteY128" fmla="*/ 2118008 h 6858000"/>
              <a:gd name="connsiteX129" fmla="*/ 487006 w 1605470"/>
              <a:gd name="connsiteY129" fmla="*/ 2050531 h 6858000"/>
              <a:gd name="connsiteX130" fmla="*/ 478812 w 1605470"/>
              <a:gd name="connsiteY130" fmla="*/ 1963269 h 6858000"/>
              <a:gd name="connsiteX131" fmla="*/ 459990 w 1605470"/>
              <a:gd name="connsiteY131" fmla="*/ 1906352 h 6858000"/>
              <a:gd name="connsiteX132" fmla="*/ 436547 w 1605470"/>
              <a:gd name="connsiteY132" fmla="*/ 1861531 h 6858000"/>
              <a:gd name="connsiteX133" fmla="*/ 390346 w 1605470"/>
              <a:gd name="connsiteY133" fmla="*/ 1732919 h 6858000"/>
              <a:gd name="connsiteX134" fmla="*/ 362657 w 1605470"/>
              <a:gd name="connsiteY134" fmla="*/ 1663540 h 6858000"/>
              <a:gd name="connsiteX135" fmla="*/ 361783 w 1605470"/>
              <a:gd name="connsiteY135" fmla="*/ 1615777 h 6858000"/>
              <a:gd name="connsiteX136" fmla="*/ 342578 w 1605470"/>
              <a:gd name="connsiteY136" fmla="*/ 1563678 h 6858000"/>
              <a:gd name="connsiteX137" fmla="*/ 355658 w 1605470"/>
              <a:gd name="connsiteY137" fmla="*/ 1519474 h 6858000"/>
              <a:gd name="connsiteX138" fmla="*/ 348400 w 1605470"/>
              <a:gd name="connsiteY138" fmla="*/ 1477995 h 6858000"/>
              <a:gd name="connsiteX139" fmla="*/ 334485 w 1605470"/>
              <a:gd name="connsiteY139" fmla="*/ 1373769 h 6858000"/>
              <a:gd name="connsiteX140" fmla="*/ 342792 w 1605470"/>
              <a:gd name="connsiteY140" fmla="*/ 1307086 h 6858000"/>
              <a:gd name="connsiteX141" fmla="*/ 343980 w 1605470"/>
              <a:gd name="connsiteY141" fmla="*/ 1189033 h 6858000"/>
              <a:gd name="connsiteX142" fmla="*/ 348665 w 1605470"/>
              <a:gd name="connsiteY142" fmla="*/ 1168288 h 6858000"/>
              <a:gd name="connsiteX143" fmla="*/ 340947 w 1605470"/>
              <a:gd name="connsiteY143" fmla="*/ 1142577 h 6858000"/>
              <a:gd name="connsiteX144" fmla="*/ 330253 w 1605470"/>
              <a:gd name="connsiteY144" fmla="*/ 1088484 h 6858000"/>
              <a:gd name="connsiteX145" fmla="*/ 318989 w 1605470"/>
              <a:gd name="connsiteY145" fmla="*/ 1016103 h 6858000"/>
              <a:gd name="connsiteX146" fmla="*/ 320445 w 1605470"/>
              <a:gd name="connsiteY146" fmla="*/ 932283 h 6858000"/>
              <a:gd name="connsiteX147" fmla="*/ 322681 w 1605470"/>
              <a:gd name="connsiteY147" fmla="*/ 915925 h 6858000"/>
              <a:gd name="connsiteX148" fmla="*/ 315310 w 1605470"/>
              <a:gd name="connsiteY148" fmla="*/ 896999 h 6858000"/>
              <a:gd name="connsiteX149" fmla="*/ 284718 w 1605470"/>
              <a:gd name="connsiteY149" fmla="*/ 821517 h 6858000"/>
              <a:gd name="connsiteX150" fmla="*/ 263668 w 1605470"/>
              <a:gd name="connsiteY150" fmla="*/ 751353 h 6858000"/>
              <a:gd name="connsiteX151" fmla="*/ 263226 w 1605470"/>
              <a:gd name="connsiteY151" fmla="*/ 721230 h 6858000"/>
              <a:gd name="connsiteX152" fmla="*/ 248897 w 1605470"/>
              <a:gd name="connsiteY152" fmla="*/ 681659 h 6858000"/>
              <a:gd name="connsiteX153" fmla="*/ 234316 w 1605470"/>
              <a:gd name="connsiteY153" fmla="*/ 635218 h 6858000"/>
              <a:gd name="connsiteX154" fmla="*/ 239327 w 1605470"/>
              <a:gd name="connsiteY154" fmla="*/ 613763 h 6858000"/>
              <a:gd name="connsiteX155" fmla="*/ 225269 w 1605470"/>
              <a:gd name="connsiteY155" fmla="*/ 598582 h 6858000"/>
              <a:gd name="connsiteX156" fmla="*/ 224950 w 1605470"/>
              <a:gd name="connsiteY156" fmla="*/ 576846 h 6858000"/>
              <a:gd name="connsiteX157" fmla="*/ 204576 w 1605470"/>
              <a:gd name="connsiteY157" fmla="*/ 530055 h 6858000"/>
              <a:gd name="connsiteX158" fmla="*/ 219064 w 1605470"/>
              <a:gd name="connsiteY158" fmla="*/ 469651 h 6858000"/>
              <a:gd name="connsiteX159" fmla="*/ 195012 w 1605470"/>
              <a:gd name="connsiteY159" fmla="*/ 448559 h 6858000"/>
              <a:gd name="connsiteX160" fmla="*/ 201434 w 1605470"/>
              <a:gd name="connsiteY160" fmla="*/ 441529 h 6858000"/>
              <a:gd name="connsiteX161" fmla="*/ 200655 w 1605470"/>
              <a:gd name="connsiteY161" fmla="*/ 428927 h 6858000"/>
              <a:gd name="connsiteX162" fmla="*/ 190059 w 1605470"/>
              <a:gd name="connsiteY162" fmla="*/ 430161 h 6858000"/>
              <a:gd name="connsiteX163" fmla="*/ 167079 w 1605470"/>
              <a:gd name="connsiteY163" fmla="*/ 367211 h 6858000"/>
              <a:gd name="connsiteX164" fmla="*/ 124571 w 1605470"/>
              <a:gd name="connsiteY164" fmla="*/ 302178 h 6858000"/>
              <a:gd name="connsiteX165" fmla="*/ 103243 w 1605470"/>
              <a:gd name="connsiteY165" fmla="*/ 211375 h 6858000"/>
              <a:gd name="connsiteX166" fmla="*/ 94571 w 1605470"/>
              <a:gd name="connsiteY166" fmla="*/ 184179 h 6858000"/>
              <a:gd name="connsiteX167" fmla="*/ 13437 w 1605470"/>
              <a:gd name="connsiteY167" fmla="*/ 19287 h 6858000"/>
              <a:gd name="connsiteX168" fmla="*/ 0 w 1605470"/>
              <a:gd name="connsiteY16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6158 w 1605470"/>
              <a:gd name="connsiteY98" fmla="*/ 3349058 h 6858000"/>
              <a:gd name="connsiteX99" fmla="*/ 766414 w 1605470"/>
              <a:gd name="connsiteY99" fmla="*/ 3348763 h 6858000"/>
              <a:gd name="connsiteX100" fmla="*/ 764166 w 1605470"/>
              <a:gd name="connsiteY100" fmla="*/ 3341588 h 6858000"/>
              <a:gd name="connsiteX101" fmla="*/ 749397 w 1605470"/>
              <a:gd name="connsiteY101" fmla="*/ 3307769 h 6858000"/>
              <a:gd name="connsiteX102" fmla="*/ 766960 w 1605470"/>
              <a:gd name="connsiteY102" fmla="*/ 3250522 h 6858000"/>
              <a:gd name="connsiteX103" fmla="*/ 767385 w 1605470"/>
              <a:gd name="connsiteY103" fmla="*/ 3229163 h 6858000"/>
              <a:gd name="connsiteX104" fmla="*/ 769208 w 1605470"/>
              <a:gd name="connsiteY104" fmla="*/ 3217217 h 6858000"/>
              <a:gd name="connsiteX105" fmla="*/ 770350 w 1605470"/>
              <a:gd name="connsiteY105" fmla="*/ 3216125 h 6858000"/>
              <a:gd name="connsiteX106" fmla="*/ 756043 w 1605470"/>
              <a:gd name="connsiteY106" fmla="*/ 3183755 h 6858000"/>
              <a:gd name="connsiteX107" fmla="*/ 756544 w 1605470"/>
              <a:gd name="connsiteY107" fmla="*/ 3178642 h 6858000"/>
              <a:gd name="connsiteX108" fmla="*/ 744144 w 1605470"/>
              <a:gd name="connsiteY108" fmla="*/ 3158586 h 6858000"/>
              <a:gd name="connsiteX109" fmla="*/ 739378 w 1605470"/>
              <a:gd name="connsiteY109" fmla="*/ 3147669 h 6858000"/>
              <a:gd name="connsiteX110" fmla="*/ 734648 w 1605470"/>
              <a:gd name="connsiteY110" fmla="*/ 3145733 h 6858000"/>
              <a:gd name="connsiteX111" fmla="*/ 729329 w 1605470"/>
              <a:gd name="connsiteY111" fmla="*/ 3129034 h 6858000"/>
              <a:gd name="connsiteX112" fmla="*/ 729994 w 1605470"/>
              <a:gd name="connsiteY112" fmla="*/ 3126682 h 6858000"/>
              <a:gd name="connsiteX113" fmla="*/ 720862 w 1605470"/>
              <a:gd name="connsiteY113" fmla="*/ 3114519 h 6858000"/>
              <a:gd name="connsiteX114" fmla="*/ 707471 w 1605470"/>
              <a:gd name="connsiteY114" fmla="*/ 3106272 h 6858000"/>
              <a:gd name="connsiteX115" fmla="*/ 680201 w 1605470"/>
              <a:gd name="connsiteY115" fmla="*/ 2958185 h 6858000"/>
              <a:gd name="connsiteX116" fmla="*/ 622815 w 1605470"/>
              <a:gd name="connsiteY116" fmla="*/ 2762989 h 6858000"/>
              <a:gd name="connsiteX117" fmla="*/ 571733 w 1605470"/>
              <a:gd name="connsiteY117" fmla="*/ 2554718 h 6858000"/>
              <a:gd name="connsiteX118" fmla="*/ 551827 w 1605470"/>
              <a:gd name="connsiteY118" fmla="*/ 2485734 h 6858000"/>
              <a:gd name="connsiteX119" fmla="*/ 542550 w 1605470"/>
              <a:gd name="connsiteY119" fmla="*/ 2447068 h 6858000"/>
              <a:gd name="connsiteX120" fmla="*/ 529511 w 1605470"/>
              <a:gd name="connsiteY120" fmla="*/ 2425819 h 6858000"/>
              <a:gd name="connsiteX121" fmla="*/ 528878 w 1605470"/>
              <a:gd name="connsiteY121" fmla="*/ 2408971 h 6858000"/>
              <a:gd name="connsiteX122" fmla="*/ 535510 w 1605470"/>
              <a:gd name="connsiteY122" fmla="*/ 2402874 h 6858000"/>
              <a:gd name="connsiteX123" fmla="*/ 538122 w 1605470"/>
              <a:gd name="connsiteY123" fmla="*/ 2381443 h 6858000"/>
              <a:gd name="connsiteX124" fmla="*/ 514451 w 1605470"/>
              <a:gd name="connsiteY124" fmla="*/ 2261920 h 6858000"/>
              <a:gd name="connsiteX125" fmla="*/ 504338 w 1605470"/>
              <a:gd name="connsiteY125" fmla="*/ 2195378 h 6858000"/>
              <a:gd name="connsiteX126" fmla="*/ 488555 w 1605470"/>
              <a:gd name="connsiteY126" fmla="*/ 2155135 h 6858000"/>
              <a:gd name="connsiteX127" fmla="*/ 486013 w 1605470"/>
              <a:gd name="connsiteY127" fmla="*/ 2118008 h 6858000"/>
              <a:gd name="connsiteX128" fmla="*/ 487006 w 1605470"/>
              <a:gd name="connsiteY128" fmla="*/ 2050531 h 6858000"/>
              <a:gd name="connsiteX129" fmla="*/ 478812 w 1605470"/>
              <a:gd name="connsiteY129" fmla="*/ 1963269 h 6858000"/>
              <a:gd name="connsiteX130" fmla="*/ 459990 w 1605470"/>
              <a:gd name="connsiteY130" fmla="*/ 1906352 h 6858000"/>
              <a:gd name="connsiteX131" fmla="*/ 436547 w 1605470"/>
              <a:gd name="connsiteY131" fmla="*/ 1861531 h 6858000"/>
              <a:gd name="connsiteX132" fmla="*/ 390346 w 1605470"/>
              <a:gd name="connsiteY132" fmla="*/ 1732919 h 6858000"/>
              <a:gd name="connsiteX133" fmla="*/ 362657 w 1605470"/>
              <a:gd name="connsiteY133" fmla="*/ 1663540 h 6858000"/>
              <a:gd name="connsiteX134" fmla="*/ 361783 w 1605470"/>
              <a:gd name="connsiteY134" fmla="*/ 1615777 h 6858000"/>
              <a:gd name="connsiteX135" fmla="*/ 342578 w 1605470"/>
              <a:gd name="connsiteY135" fmla="*/ 1563678 h 6858000"/>
              <a:gd name="connsiteX136" fmla="*/ 355658 w 1605470"/>
              <a:gd name="connsiteY136" fmla="*/ 1519474 h 6858000"/>
              <a:gd name="connsiteX137" fmla="*/ 348400 w 1605470"/>
              <a:gd name="connsiteY137" fmla="*/ 1477995 h 6858000"/>
              <a:gd name="connsiteX138" fmla="*/ 334485 w 1605470"/>
              <a:gd name="connsiteY138" fmla="*/ 1373769 h 6858000"/>
              <a:gd name="connsiteX139" fmla="*/ 342792 w 1605470"/>
              <a:gd name="connsiteY139" fmla="*/ 1307086 h 6858000"/>
              <a:gd name="connsiteX140" fmla="*/ 343980 w 1605470"/>
              <a:gd name="connsiteY140" fmla="*/ 1189033 h 6858000"/>
              <a:gd name="connsiteX141" fmla="*/ 348665 w 1605470"/>
              <a:gd name="connsiteY141" fmla="*/ 1168288 h 6858000"/>
              <a:gd name="connsiteX142" fmla="*/ 340947 w 1605470"/>
              <a:gd name="connsiteY142" fmla="*/ 1142577 h 6858000"/>
              <a:gd name="connsiteX143" fmla="*/ 330253 w 1605470"/>
              <a:gd name="connsiteY143" fmla="*/ 1088484 h 6858000"/>
              <a:gd name="connsiteX144" fmla="*/ 318989 w 1605470"/>
              <a:gd name="connsiteY144" fmla="*/ 1016103 h 6858000"/>
              <a:gd name="connsiteX145" fmla="*/ 320445 w 1605470"/>
              <a:gd name="connsiteY145" fmla="*/ 932283 h 6858000"/>
              <a:gd name="connsiteX146" fmla="*/ 322681 w 1605470"/>
              <a:gd name="connsiteY146" fmla="*/ 915925 h 6858000"/>
              <a:gd name="connsiteX147" fmla="*/ 315310 w 1605470"/>
              <a:gd name="connsiteY147" fmla="*/ 896999 h 6858000"/>
              <a:gd name="connsiteX148" fmla="*/ 284718 w 1605470"/>
              <a:gd name="connsiteY148" fmla="*/ 821517 h 6858000"/>
              <a:gd name="connsiteX149" fmla="*/ 263668 w 1605470"/>
              <a:gd name="connsiteY149" fmla="*/ 751353 h 6858000"/>
              <a:gd name="connsiteX150" fmla="*/ 263226 w 1605470"/>
              <a:gd name="connsiteY150" fmla="*/ 721230 h 6858000"/>
              <a:gd name="connsiteX151" fmla="*/ 248897 w 1605470"/>
              <a:gd name="connsiteY151" fmla="*/ 681659 h 6858000"/>
              <a:gd name="connsiteX152" fmla="*/ 234316 w 1605470"/>
              <a:gd name="connsiteY152" fmla="*/ 635218 h 6858000"/>
              <a:gd name="connsiteX153" fmla="*/ 239327 w 1605470"/>
              <a:gd name="connsiteY153" fmla="*/ 613763 h 6858000"/>
              <a:gd name="connsiteX154" fmla="*/ 225269 w 1605470"/>
              <a:gd name="connsiteY154" fmla="*/ 598582 h 6858000"/>
              <a:gd name="connsiteX155" fmla="*/ 224950 w 1605470"/>
              <a:gd name="connsiteY155" fmla="*/ 576846 h 6858000"/>
              <a:gd name="connsiteX156" fmla="*/ 204576 w 1605470"/>
              <a:gd name="connsiteY156" fmla="*/ 530055 h 6858000"/>
              <a:gd name="connsiteX157" fmla="*/ 219064 w 1605470"/>
              <a:gd name="connsiteY157" fmla="*/ 469651 h 6858000"/>
              <a:gd name="connsiteX158" fmla="*/ 195012 w 1605470"/>
              <a:gd name="connsiteY158" fmla="*/ 448559 h 6858000"/>
              <a:gd name="connsiteX159" fmla="*/ 201434 w 1605470"/>
              <a:gd name="connsiteY159" fmla="*/ 441529 h 6858000"/>
              <a:gd name="connsiteX160" fmla="*/ 200655 w 1605470"/>
              <a:gd name="connsiteY160" fmla="*/ 428927 h 6858000"/>
              <a:gd name="connsiteX161" fmla="*/ 190059 w 1605470"/>
              <a:gd name="connsiteY161" fmla="*/ 430161 h 6858000"/>
              <a:gd name="connsiteX162" fmla="*/ 167079 w 1605470"/>
              <a:gd name="connsiteY162" fmla="*/ 367211 h 6858000"/>
              <a:gd name="connsiteX163" fmla="*/ 124571 w 1605470"/>
              <a:gd name="connsiteY163" fmla="*/ 302178 h 6858000"/>
              <a:gd name="connsiteX164" fmla="*/ 103243 w 1605470"/>
              <a:gd name="connsiteY164" fmla="*/ 211375 h 6858000"/>
              <a:gd name="connsiteX165" fmla="*/ 94571 w 1605470"/>
              <a:gd name="connsiteY165" fmla="*/ 184179 h 6858000"/>
              <a:gd name="connsiteX166" fmla="*/ 13437 w 1605470"/>
              <a:gd name="connsiteY166" fmla="*/ 19287 h 6858000"/>
              <a:gd name="connsiteX167" fmla="*/ 0 w 1605470"/>
              <a:gd name="connsiteY16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6414 w 1605470"/>
              <a:gd name="connsiteY98" fmla="*/ 3348763 h 6858000"/>
              <a:gd name="connsiteX99" fmla="*/ 764166 w 1605470"/>
              <a:gd name="connsiteY99" fmla="*/ 3341588 h 6858000"/>
              <a:gd name="connsiteX100" fmla="*/ 749397 w 1605470"/>
              <a:gd name="connsiteY100" fmla="*/ 3307769 h 6858000"/>
              <a:gd name="connsiteX101" fmla="*/ 766960 w 1605470"/>
              <a:gd name="connsiteY101" fmla="*/ 3250522 h 6858000"/>
              <a:gd name="connsiteX102" fmla="*/ 767385 w 1605470"/>
              <a:gd name="connsiteY102" fmla="*/ 3229163 h 6858000"/>
              <a:gd name="connsiteX103" fmla="*/ 769208 w 1605470"/>
              <a:gd name="connsiteY103" fmla="*/ 3217217 h 6858000"/>
              <a:gd name="connsiteX104" fmla="*/ 770350 w 1605470"/>
              <a:gd name="connsiteY104" fmla="*/ 3216125 h 6858000"/>
              <a:gd name="connsiteX105" fmla="*/ 756043 w 1605470"/>
              <a:gd name="connsiteY105" fmla="*/ 3183755 h 6858000"/>
              <a:gd name="connsiteX106" fmla="*/ 756544 w 1605470"/>
              <a:gd name="connsiteY106" fmla="*/ 3178642 h 6858000"/>
              <a:gd name="connsiteX107" fmla="*/ 744144 w 1605470"/>
              <a:gd name="connsiteY107" fmla="*/ 3158586 h 6858000"/>
              <a:gd name="connsiteX108" fmla="*/ 739378 w 1605470"/>
              <a:gd name="connsiteY108" fmla="*/ 3147669 h 6858000"/>
              <a:gd name="connsiteX109" fmla="*/ 734648 w 1605470"/>
              <a:gd name="connsiteY109" fmla="*/ 3145733 h 6858000"/>
              <a:gd name="connsiteX110" fmla="*/ 729329 w 1605470"/>
              <a:gd name="connsiteY110" fmla="*/ 3129034 h 6858000"/>
              <a:gd name="connsiteX111" fmla="*/ 729994 w 1605470"/>
              <a:gd name="connsiteY111" fmla="*/ 3126682 h 6858000"/>
              <a:gd name="connsiteX112" fmla="*/ 720862 w 1605470"/>
              <a:gd name="connsiteY112" fmla="*/ 3114519 h 6858000"/>
              <a:gd name="connsiteX113" fmla="*/ 707471 w 1605470"/>
              <a:gd name="connsiteY113" fmla="*/ 3106272 h 6858000"/>
              <a:gd name="connsiteX114" fmla="*/ 680201 w 1605470"/>
              <a:gd name="connsiteY114" fmla="*/ 2958185 h 6858000"/>
              <a:gd name="connsiteX115" fmla="*/ 622815 w 1605470"/>
              <a:gd name="connsiteY115" fmla="*/ 2762989 h 6858000"/>
              <a:gd name="connsiteX116" fmla="*/ 571733 w 1605470"/>
              <a:gd name="connsiteY116" fmla="*/ 2554718 h 6858000"/>
              <a:gd name="connsiteX117" fmla="*/ 551827 w 1605470"/>
              <a:gd name="connsiteY117" fmla="*/ 2485734 h 6858000"/>
              <a:gd name="connsiteX118" fmla="*/ 542550 w 1605470"/>
              <a:gd name="connsiteY118" fmla="*/ 2447068 h 6858000"/>
              <a:gd name="connsiteX119" fmla="*/ 529511 w 1605470"/>
              <a:gd name="connsiteY119" fmla="*/ 2425819 h 6858000"/>
              <a:gd name="connsiteX120" fmla="*/ 528878 w 1605470"/>
              <a:gd name="connsiteY120" fmla="*/ 2408971 h 6858000"/>
              <a:gd name="connsiteX121" fmla="*/ 535510 w 1605470"/>
              <a:gd name="connsiteY121" fmla="*/ 2402874 h 6858000"/>
              <a:gd name="connsiteX122" fmla="*/ 538122 w 1605470"/>
              <a:gd name="connsiteY122" fmla="*/ 2381443 h 6858000"/>
              <a:gd name="connsiteX123" fmla="*/ 514451 w 1605470"/>
              <a:gd name="connsiteY123" fmla="*/ 2261920 h 6858000"/>
              <a:gd name="connsiteX124" fmla="*/ 504338 w 1605470"/>
              <a:gd name="connsiteY124" fmla="*/ 2195378 h 6858000"/>
              <a:gd name="connsiteX125" fmla="*/ 488555 w 1605470"/>
              <a:gd name="connsiteY125" fmla="*/ 2155135 h 6858000"/>
              <a:gd name="connsiteX126" fmla="*/ 486013 w 1605470"/>
              <a:gd name="connsiteY126" fmla="*/ 2118008 h 6858000"/>
              <a:gd name="connsiteX127" fmla="*/ 487006 w 1605470"/>
              <a:gd name="connsiteY127" fmla="*/ 2050531 h 6858000"/>
              <a:gd name="connsiteX128" fmla="*/ 478812 w 1605470"/>
              <a:gd name="connsiteY128" fmla="*/ 1963269 h 6858000"/>
              <a:gd name="connsiteX129" fmla="*/ 459990 w 1605470"/>
              <a:gd name="connsiteY129" fmla="*/ 1906352 h 6858000"/>
              <a:gd name="connsiteX130" fmla="*/ 436547 w 1605470"/>
              <a:gd name="connsiteY130" fmla="*/ 1861531 h 6858000"/>
              <a:gd name="connsiteX131" fmla="*/ 390346 w 1605470"/>
              <a:gd name="connsiteY131" fmla="*/ 1732919 h 6858000"/>
              <a:gd name="connsiteX132" fmla="*/ 362657 w 1605470"/>
              <a:gd name="connsiteY132" fmla="*/ 1663540 h 6858000"/>
              <a:gd name="connsiteX133" fmla="*/ 361783 w 1605470"/>
              <a:gd name="connsiteY133" fmla="*/ 1615777 h 6858000"/>
              <a:gd name="connsiteX134" fmla="*/ 342578 w 1605470"/>
              <a:gd name="connsiteY134" fmla="*/ 1563678 h 6858000"/>
              <a:gd name="connsiteX135" fmla="*/ 355658 w 1605470"/>
              <a:gd name="connsiteY135" fmla="*/ 1519474 h 6858000"/>
              <a:gd name="connsiteX136" fmla="*/ 348400 w 1605470"/>
              <a:gd name="connsiteY136" fmla="*/ 1477995 h 6858000"/>
              <a:gd name="connsiteX137" fmla="*/ 334485 w 1605470"/>
              <a:gd name="connsiteY137" fmla="*/ 1373769 h 6858000"/>
              <a:gd name="connsiteX138" fmla="*/ 342792 w 1605470"/>
              <a:gd name="connsiteY138" fmla="*/ 1307086 h 6858000"/>
              <a:gd name="connsiteX139" fmla="*/ 343980 w 1605470"/>
              <a:gd name="connsiteY139" fmla="*/ 1189033 h 6858000"/>
              <a:gd name="connsiteX140" fmla="*/ 348665 w 1605470"/>
              <a:gd name="connsiteY140" fmla="*/ 1168288 h 6858000"/>
              <a:gd name="connsiteX141" fmla="*/ 340947 w 1605470"/>
              <a:gd name="connsiteY141" fmla="*/ 1142577 h 6858000"/>
              <a:gd name="connsiteX142" fmla="*/ 330253 w 1605470"/>
              <a:gd name="connsiteY142" fmla="*/ 1088484 h 6858000"/>
              <a:gd name="connsiteX143" fmla="*/ 318989 w 1605470"/>
              <a:gd name="connsiteY143" fmla="*/ 1016103 h 6858000"/>
              <a:gd name="connsiteX144" fmla="*/ 320445 w 1605470"/>
              <a:gd name="connsiteY144" fmla="*/ 932283 h 6858000"/>
              <a:gd name="connsiteX145" fmla="*/ 322681 w 1605470"/>
              <a:gd name="connsiteY145" fmla="*/ 915925 h 6858000"/>
              <a:gd name="connsiteX146" fmla="*/ 315310 w 1605470"/>
              <a:gd name="connsiteY146" fmla="*/ 896999 h 6858000"/>
              <a:gd name="connsiteX147" fmla="*/ 284718 w 1605470"/>
              <a:gd name="connsiteY147" fmla="*/ 821517 h 6858000"/>
              <a:gd name="connsiteX148" fmla="*/ 263668 w 1605470"/>
              <a:gd name="connsiteY148" fmla="*/ 751353 h 6858000"/>
              <a:gd name="connsiteX149" fmla="*/ 263226 w 1605470"/>
              <a:gd name="connsiteY149" fmla="*/ 721230 h 6858000"/>
              <a:gd name="connsiteX150" fmla="*/ 248897 w 1605470"/>
              <a:gd name="connsiteY150" fmla="*/ 681659 h 6858000"/>
              <a:gd name="connsiteX151" fmla="*/ 234316 w 1605470"/>
              <a:gd name="connsiteY151" fmla="*/ 635218 h 6858000"/>
              <a:gd name="connsiteX152" fmla="*/ 239327 w 1605470"/>
              <a:gd name="connsiteY152" fmla="*/ 613763 h 6858000"/>
              <a:gd name="connsiteX153" fmla="*/ 225269 w 1605470"/>
              <a:gd name="connsiteY153" fmla="*/ 598582 h 6858000"/>
              <a:gd name="connsiteX154" fmla="*/ 224950 w 1605470"/>
              <a:gd name="connsiteY154" fmla="*/ 576846 h 6858000"/>
              <a:gd name="connsiteX155" fmla="*/ 204576 w 1605470"/>
              <a:gd name="connsiteY155" fmla="*/ 530055 h 6858000"/>
              <a:gd name="connsiteX156" fmla="*/ 219064 w 1605470"/>
              <a:gd name="connsiteY156" fmla="*/ 469651 h 6858000"/>
              <a:gd name="connsiteX157" fmla="*/ 195012 w 1605470"/>
              <a:gd name="connsiteY157" fmla="*/ 448559 h 6858000"/>
              <a:gd name="connsiteX158" fmla="*/ 201434 w 1605470"/>
              <a:gd name="connsiteY158" fmla="*/ 441529 h 6858000"/>
              <a:gd name="connsiteX159" fmla="*/ 200655 w 1605470"/>
              <a:gd name="connsiteY159" fmla="*/ 428927 h 6858000"/>
              <a:gd name="connsiteX160" fmla="*/ 190059 w 1605470"/>
              <a:gd name="connsiteY160" fmla="*/ 430161 h 6858000"/>
              <a:gd name="connsiteX161" fmla="*/ 167079 w 1605470"/>
              <a:gd name="connsiteY161" fmla="*/ 367211 h 6858000"/>
              <a:gd name="connsiteX162" fmla="*/ 124571 w 1605470"/>
              <a:gd name="connsiteY162" fmla="*/ 302178 h 6858000"/>
              <a:gd name="connsiteX163" fmla="*/ 103243 w 1605470"/>
              <a:gd name="connsiteY163" fmla="*/ 211375 h 6858000"/>
              <a:gd name="connsiteX164" fmla="*/ 94571 w 1605470"/>
              <a:gd name="connsiteY164" fmla="*/ 184179 h 6858000"/>
              <a:gd name="connsiteX165" fmla="*/ 13437 w 1605470"/>
              <a:gd name="connsiteY165" fmla="*/ 19287 h 6858000"/>
              <a:gd name="connsiteX166" fmla="*/ 0 w 1605470"/>
              <a:gd name="connsiteY16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4166 w 1605470"/>
              <a:gd name="connsiteY98" fmla="*/ 3341588 h 6858000"/>
              <a:gd name="connsiteX99" fmla="*/ 749397 w 1605470"/>
              <a:gd name="connsiteY99" fmla="*/ 3307769 h 6858000"/>
              <a:gd name="connsiteX100" fmla="*/ 766960 w 1605470"/>
              <a:gd name="connsiteY100" fmla="*/ 3250522 h 6858000"/>
              <a:gd name="connsiteX101" fmla="*/ 767385 w 1605470"/>
              <a:gd name="connsiteY101" fmla="*/ 3229163 h 6858000"/>
              <a:gd name="connsiteX102" fmla="*/ 769208 w 1605470"/>
              <a:gd name="connsiteY102" fmla="*/ 3217217 h 6858000"/>
              <a:gd name="connsiteX103" fmla="*/ 770350 w 1605470"/>
              <a:gd name="connsiteY103" fmla="*/ 3216125 h 6858000"/>
              <a:gd name="connsiteX104" fmla="*/ 756043 w 1605470"/>
              <a:gd name="connsiteY104" fmla="*/ 3183755 h 6858000"/>
              <a:gd name="connsiteX105" fmla="*/ 756544 w 1605470"/>
              <a:gd name="connsiteY105" fmla="*/ 3178642 h 6858000"/>
              <a:gd name="connsiteX106" fmla="*/ 744144 w 1605470"/>
              <a:gd name="connsiteY106" fmla="*/ 3158586 h 6858000"/>
              <a:gd name="connsiteX107" fmla="*/ 739378 w 1605470"/>
              <a:gd name="connsiteY107" fmla="*/ 3147669 h 6858000"/>
              <a:gd name="connsiteX108" fmla="*/ 734648 w 1605470"/>
              <a:gd name="connsiteY108" fmla="*/ 3145733 h 6858000"/>
              <a:gd name="connsiteX109" fmla="*/ 729329 w 1605470"/>
              <a:gd name="connsiteY109" fmla="*/ 3129034 h 6858000"/>
              <a:gd name="connsiteX110" fmla="*/ 729994 w 1605470"/>
              <a:gd name="connsiteY110" fmla="*/ 3126682 h 6858000"/>
              <a:gd name="connsiteX111" fmla="*/ 720862 w 1605470"/>
              <a:gd name="connsiteY111" fmla="*/ 3114519 h 6858000"/>
              <a:gd name="connsiteX112" fmla="*/ 707471 w 1605470"/>
              <a:gd name="connsiteY112" fmla="*/ 3106272 h 6858000"/>
              <a:gd name="connsiteX113" fmla="*/ 680201 w 1605470"/>
              <a:gd name="connsiteY113" fmla="*/ 2958185 h 6858000"/>
              <a:gd name="connsiteX114" fmla="*/ 622815 w 1605470"/>
              <a:gd name="connsiteY114" fmla="*/ 2762989 h 6858000"/>
              <a:gd name="connsiteX115" fmla="*/ 571733 w 1605470"/>
              <a:gd name="connsiteY115" fmla="*/ 2554718 h 6858000"/>
              <a:gd name="connsiteX116" fmla="*/ 551827 w 1605470"/>
              <a:gd name="connsiteY116" fmla="*/ 2485734 h 6858000"/>
              <a:gd name="connsiteX117" fmla="*/ 542550 w 1605470"/>
              <a:gd name="connsiteY117" fmla="*/ 2447068 h 6858000"/>
              <a:gd name="connsiteX118" fmla="*/ 529511 w 1605470"/>
              <a:gd name="connsiteY118" fmla="*/ 2425819 h 6858000"/>
              <a:gd name="connsiteX119" fmla="*/ 528878 w 1605470"/>
              <a:gd name="connsiteY119" fmla="*/ 2408971 h 6858000"/>
              <a:gd name="connsiteX120" fmla="*/ 535510 w 1605470"/>
              <a:gd name="connsiteY120" fmla="*/ 2402874 h 6858000"/>
              <a:gd name="connsiteX121" fmla="*/ 538122 w 1605470"/>
              <a:gd name="connsiteY121" fmla="*/ 2381443 h 6858000"/>
              <a:gd name="connsiteX122" fmla="*/ 514451 w 1605470"/>
              <a:gd name="connsiteY122" fmla="*/ 2261920 h 6858000"/>
              <a:gd name="connsiteX123" fmla="*/ 504338 w 1605470"/>
              <a:gd name="connsiteY123" fmla="*/ 2195378 h 6858000"/>
              <a:gd name="connsiteX124" fmla="*/ 488555 w 1605470"/>
              <a:gd name="connsiteY124" fmla="*/ 2155135 h 6858000"/>
              <a:gd name="connsiteX125" fmla="*/ 486013 w 1605470"/>
              <a:gd name="connsiteY125" fmla="*/ 2118008 h 6858000"/>
              <a:gd name="connsiteX126" fmla="*/ 487006 w 1605470"/>
              <a:gd name="connsiteY126" fmla="*/ 2050531 h 6858000"/>
              <a:gd name="connsiteX127" fmla="*/ 478812 w 1605470"/>
              <a:gd name="connsiteY127" fmla="*/ 1963269 h 6858000"/>
              <a:gd name="connsiteX128" fmla="*/ 459990 w 1605470"/>
              <a:gd name="connsiteY128" fmla="*/ 1906352 h 6858000"/>
              <a:gd name="connsiteX129" fmla="*/ 436547 w 1605470"/>
              <a:gd name="connsiteY129" fmla="*/ 1861531 h 6858000"/>
              <a:gd name="connsiteX130" fmla="*/ 390346 w 1605470"/>
              <a:gd name="connsiteY130" fmla="*/ 1732919 h 6858000"/>
              <a:gd name="connsiteX131" fmla="*/ 362657 w 1605470"/>
              <a:gd name="connsiteY131" fmla="*/ 1663540 h 6858000"/>
              <a:gd name="connsiteX132" fmla="*/ 361783 w 1605470"/>
              <a:gd name="connsiteY132" fmla="*/ 1615777 h 6858000"/>
              <a:gd name="connsiteX133" fmla="*/ 342578 w 1605470"/>
              <a:gd name="connsiteY133" fmla="*/ 1563678 h 6858000"/>
              <a:gd name="connsiteX134" fmla="*/ 355658 w 1605470"/>
              <a:gd name="connsiteY134" fmla="*/ 1519474 h 6858000"/>
              <a:gd name="connsiteX135" fmla="*/ 348400 w 1605470"/>
              <a:gd name="connsiteY135" fmla="*/ 1477995 h 6858000"/>
              <a:gd name="connsiteX136" fmla="*/ 334485 w 1605470"/>
              <a:gd name="connsiteY136" fmla="*/ 1373769 h 6858000"/>
              <a:gd name="connsiteX137" fmla="*/ 342792 w 1605470"/>
              <a:gd name="connsiteY137" fmla="*/ 1307086 h 6858000"/>
              <a:gd name="connsiteX138" fmla="*/ 343980 w 1605470"/>
              <a:gd name="connsiteY138" fmla="*/ 1189033 h 6858000"/>
              <a:gd name="connsiteX139" fmla="*/ 348665 w 1605470"/>
              <a:gd name="connsiteY139" fmla="*/ 1168288 h 6858000"/>
              <a:gd name="connsiteX140" fmla="*/ 340947 w 1605470"/>
              <a:gd name="connsiteY140" fmla="*/ 1142577 h 6858000"/>
              <a:gd name="connsiteX141" fmla="*/ 330253 w 1605470"/>
              <a:gd name="connsiteY141" fmla="*/ 1088484 h 6858000"/>
              <a:gd name="connsiteX142" fmla="*/ 318989 w 1605470"/>
              <a:gd name="connsiteY142" fmla="*/ 1016103 h 6858000"/>
              <a:gd name="connsiteX143" fmla="*/ 320445 w 1605470"/>
              <a:gd name="connsiteY143" fmla="*/ 932283 h 6858000"/>
              <a:gd name="connsiteX144" fmla="*/ 322681 w 1605470"/>
              <a:gd name="connsiteY144" fmla="*/ 915925 h 6858000"/>
              <a:gd name="connsiteX145" fmla="*/ 315310 w 1605470"/>
              <a:gd name="connsiteY145" fmla="*/ 896999 h 6858000"/>
              <a:gd name="connsiteX146" fmla="*/ 284718 w 1605470"/>
              <a:gd name="connsiteY146" fmla="*/ 821517 h 6858000"/>
              <a:gd name="connsiteX147" fmla="*/ 263668 w 1605470"/>
              <a:gd name="connsiteY147" fmla="*/ 751353 h 6858000"/>
              <a:gd name="connsiteX148" fmla="*/ 263226 w 1605470"/>
              <a:gd name="connsiteY148" fmla="*/ 721230 h 6858000"/>
              <a:gd name="connsiteX149" fmla="*/ 248897 w 1605470"/>
              <a:gd name="connsiteY149" fmla="*/ 681659 h 6858000"/>
              <a:gd name="connsiteX150" fmla="*/ 234316 w 1605470"/>
              <a:gd name="connsiteY150" fmla="*/ 635218 h 6858000"/>
              <a:gd name="connsiteX151" fmla="*/ 239327 w 1605470"/>
              <a:gd name="connsiteY151" fmla="*/ 613763 h 6858000"/>
              <a:gd name="connsiteX152" fmla="*/ 225269 w 1605470"/>
              <a:gd name="connsiteY152" fmla="*/ 598582 h 6858000"/>
              <a:gd name="connsiteX153" fmla="*/ 224950 w 1605470"/>
              <a:gd name="connsiteY153" fmla="*/ 576846 h 6858000"/>
              <a:gd name="connsiteX154" fmla="*/ 204576 w 1605470"/>
              <a:gd name="connsiteY154" fmla="*/ 530055 h 6858000"/>
              <a:gd name="connsiteX155" fmla="*/ 219064 w 1605470"/>
              <a:gd name="connsiteY155" fmla="*/ 469651 h 6858000"/>
              <a:gd name="connsiteX156" fmla="*/ 195012 w 1605470"/>
              <a:gd name="connsiteY156" fmla="*/ 448559 h 6858000"/>
              <a:gd name="connsiteX157" fmla="*/ 201434 w 1605470"/>
              <a:gd name="connsiteY157" fmla="*/ 441529 h 6858000"/>
              <a:gd name="connsiteX158" fmla="*/ 200655 w 1605470"/>
              <a:gd name="connsiteY158" fmla="*/ 428927 h 6858000"/>
              <a:gd name="connsiteX159" fmla="*/ 190059 w 1605470"/>
              <a:gd name="connsiteY159" fmla="*/ 430161 h 6858000"/>
              <a:gd name="connsiteX160" fmla="*/ 167079 w 1605470"/>
              <a:gd name="connsiteY160" fmla="*/ 367211 h 6858000"/>
              <a:gd name="connsiteX161" fmla="*/ 124571 w 1605470"/>
              <a:gd name="connsiteY161" fmla="*/ 302178 h 6858000"/>
              <a:gd name="connsiteX162" fmla="*/ 103243 w 1605470"/>
              <a:gd name="connsiteY162" fmla="*/ 211375 h 6858000"/>
              <a:gd name="connsiteX163" fmla="*/ 94571 w 1605470"/>
              <a:gd name="connsiteY163" fmla="*/ 184179 h 6858000"/>
              <a:gd name="connsiteX164" fmla="*/ 13437 w 1605470"/>
              <a:gd name="connsiteY164" fmla="*/ 19287 h 6858000"/>
              <a:gd name="connsiteX165" fmla="*/ 0 w 1605470"/>
              <a:gd name="connsiteY16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49397 w 1605470"/>
              <a:gd name="connsiteY98" fmla="*/ 3307769 h 6858000"/>
              <a:gd name="connsiteX99" fmla="*/ 766960 w 1605470"/>
              <a:gd name="connsiteY99" fmla="*/ 3250522 h 6858000"/>
              <a:gd name="connsiteX100" fmla="*/ 767385 w 1605470"/>
              <a:gd name="connsiteY100" fmla="*/ 3229163 h 6858000"/>
              <a:gd name="connsiteX101" fmla="*/ 769208 w 1605470"/>
              <a:gd name="connsiteY101" fmla="*/ 3217217 h 6858000"/>
              <a:gd name="connsiteX102" fmla="*/ 770350 w 1605470"/>
              <a:gd name="connsiteY102" fmla="*/ 3216125 h 6858000"/>
              <a:gd name="connsiteX103" fmla="*/ 756043 w 1605470"/>
              <a:gd name="connsiteY103" fmla="*/ 3183755 h 6858000"/>
              <a:gd name="connsiteX104" fmla="*/ 756544 w 1605470"/>
              <a:gd name="connsiteY104" fmla="*/ 3178642 h 6858000"/>
              <a:gd name="connsiteX105" fmla="*/ 744144 w 1605470"/>
              <a:gd name="connsiteY105" fmla="*/ 3158586 h 6858000"/>
              <a:gd name="connsiteX106" fmla="*/ 739378 w 1605470"/>
              <a:gd name="connsiteY106" fmla="*/ 3147669 h 6858000"/>
              <a:gd name="connsiteX107" fmla="*/ 734648 w 1605470"/>
              <a:gd name="connsiteY107" fmla="*/ 3145733 h 6858000"/>
              <a:gd name="connsiteX108" fmla="*/ 729329 w 1605470"/>
              <a:gd name="connsiteY108" fmla="*/ 3129034 h 6858000"/>
              <a:gd name="connsiteX109" fmla="*/ 729994 w 1605470"/>
              <a:gd name="connsiteY109" fmla="*/ 3126682 h 6858000"/>
              <a:gd name="connsiteX110" fmla="*/ 720862 w 1605470"/>
              <a:gd name="connsiteY110" fmla="*/ 3114519 h 6858000"/>
              <a:gd name="connsiteX111" fmla="*/ 707471 w 1605470"/>
              <a:gd name="connsiteY111" fmla="*/ 3106272 h 6858000"/>
              <a:gd name="connsiteX112" fmla="*/ 680201 w 1605470"/>
              <a:gd name="connsiteY112" fmla="*/ 2958185 h 6858000"/>
              <a:gd name="connsiteX113" fmla="*/ 622815 w 1605470"/>
              <a:gd name="connsiteY113" fmla="*/ 2762989 h 6858000"/>
              <a:gd name="connsiteX114" fmla="*/ 571733 w 1605470"/>
              <a:gd name="connsiteY114" fmla="*/ 2554718 h 6858000"/>
              <a:gd name="connsiteX115" fmla="*/ 551827 w 1605470"/>
              <a:gd name="connsiteY115" fmla="*/ 2485734 h 6858000"/>
              <a:gd name="connsiteX116" fmla="*/ 542550 w 1605470"/>
              <a:gd name="connsiteY116" fmla="*/ 2447068 h 6858000"/>
              <a:gd name="connsiteX117" fmla="*/ 529511 w 1605470"/>
              <a:gd name="connsiteY117" fmla="*/ 2425819 h 6858000"/>
              <a:gd name="connsiteX118" fmla="*/ 528878 w 1605470"/>
              <a:gd name="connsiteY118" fmla="*/ 2408971 h 6858000"/>
              <a:gd name="connsiteX119" fmla="*/ 535510 w 1605470"/>
              <a:gd name="connsiteY119" fmla="*/ 2402874 h 6858000"/>
              <a:gd name="connsiteX120" fmla="*/ 538122 w 1605470"/>
              <a:gd name="connsiteY120" fmla="*/ 2381443 h 6858000"/>
              <a:gd name="connsiteX121" fmla="*/ 514451 w 1605470"/>
              <a:gd name="connsiteY121" fmla="*/ 2261920 h 6858000"/>
              <a:gd name="connsiteX122" fmla="*/ 504338 w 1605470"/>
              <a:gd name="connsiteY122" fmla="*/ 2195378 h 6858000"/>
              <a:gd name="connsiteX123" fmla="*/ 488555 w 1605470"/>
              <a:gd name="connsiteY123" fmla="*/ 2155135 h 6858000"/>
              <a:gd name="connsiteX124" fmla="*/ 486013 w 1605470"/>
              <a:gd name="connsiteY124" fmla="*/ 2118008 h 6858000"/>
              <a:gd name="connsiteX125" fmla="*/ 487006 w 1605470"/>
              <a:gd name="connsiteY125" fmla="*/ 2050531 h 6858000"/>
              <a:gd name="connsiteX126" fmla="*/ 478812 w 1605470"/>
              <a:gd name="connsiteY126" fmla="*/ 1963269 h 6858000"/>
              <a:gd name="connsiteX127" fmla="*/ 459990 w 1605470"/>
              <a:gd name="connsiteY127" fmla="*/ 1906352 h 6858000"/>
              <a:gd name="connsiteX128" fmla="*/ 436547 w 1605470"/>
              <a:gd name="connsiteY128" fmla="*/ 1861531 h 6858000"/>
              <a:gd name="connsiteX129" fmla="*/ 390346 w 1605470"/>
              <a:gd name="connsiteY129" fmla="*/ 1732919 h 6858000"/>
              <a:gd name="connsiteX130" fmla="*/ 362657 w 1605470"/>
              <a:gd name="connsiteY130" fmla="*/ 1663540 h 6858000"/>
              <a:gd name="connsiteX131" fmla="*/ 361783 w 1605470"/>
              <a:gd name="connsiteY131" fmla="*/ 1615777 h 6858000"/>
              <a:gd name="connsiteX132" fmla="*/ 342578 w 1605470"/>
              <a:gd name="connsiteY132" fmla="*/ 1563678 h 6858000"/>
              <a:gd name="connsiteX133" fmla="*/ 355658 w 1605470"/>
              <a:gd name="connsiteY133" fmla="*/ 1519474 h 6858000"/>
              <a:gd name="connsiteX134" fmla="*/ 348400 w 1605470"/>
              <a:gd name="connsiteY134" fmla="*/ 1477995 h 6858000"/>
              <a:gd name="connsiteX135" fmla="*/ 334485 w 1605470"/>
              <a:gd name="connsiteY135" fmla="*/ 1373769 h 6858000"/>
              <a:gd name="connsiteX136" fmla="*/ 342792 w 1605470"/>
              <a:gd name="connsiteY136" fmla="*/ 1307086 h 6858000"/>
              <a:gd name="connsiteX137" fmla="*/ 343980 w 1605470"/>
              <a:gd name="connsiteY137" fmla="*/ 1189033 h 6858000"/>
              <a:gd name="connsiteX138" fmla="*/ 348665 w 1605470"/>
              <a:gd name="connsiteY138" fmla="*/ 1168288 h 6858000"/>
              <a:gd name="connsiteX139" fmla="*/ 340947 w 1605470"/>
              <a:gd name="connsiteY139" fmla="*/ 1142577 h 6858000"/>
              <a:gd name="connsiteX140" fmla="*/ 330253 w 1605470"/>
              <a:gd name="connsiteY140" fmla="*/ 1088484 h 6858000"/>
              <a:gd name="connsiteX141" fmla="*/ 318989 w 1605470"/>
              <a:gd name="connsiteY141" fmla="*/ 1016103 h 6858000"/>
              <a:gd name="connsiteX142" fmla="*/ 320445 w 1605470"/>
              <a:gd name="connsiteY142" fmla="*/ 932283 h 6858000"/>
              <a:gd name="connsiteX143" fmla="*/ 322681 w 1605470"/>
              <a:gd name="connsiteY143" fmla="*/ 915925 h 6858000"/>
              <a:gd name="connsiteX144" fmla="*/ 315310 w 1605470"/>
              <a:gd name="connsiteY144" fmla="*/ 896999 h 6858000"/>
              <a:gd name="connsiteX145" fmla="*/ 284718 w 1605470"/>
              <a:gd name="connsiteY145" fmla="*/ 821517 h 6858000"/>
              <a:gd name="connsiteX146" fmla="*/ 263668 w 1605470"/>
              <a:gd name="connsiteY146" fmla="*/ 751353 h 6858000"/>
              <a:gd name="connsiteX147" fmla="*/ 263226 w 1605470"/>
              <a:gd name="connsiteY147" fmla="*/ 721230 h 6858000"/>
              <a:gd name="connsiteX148" fmla="*/ 248897 w 1605470"/>
              <a:gd name="connsiteY148" fmla="*/ 681659 h 6858000"/>
              <a:gd name="connsiteX149" fmla="*/ 234316 w 1605470"/>
              <a:gd name="connsiteY149" fmla="*/ 635218 h 6858000"/>
              <a:gd name="connsiteX150" fmla="*/ 239327 w 1605470"/>
              <a:gd name="connsiteY150" fmla="*/ 613763 h 6858000"/>
              <a:gd name="connsiteX151" fmla="*/ 225269 w 1605470"/>
              <a:gd name="connsiteY151" fmla="*/ 598582 h 6858000"/>
              <a:gd name="connsiteX152" fmla="*/ 224950 w 1605470"/>
              <a:gd name="connsiteY152" fmla="*/ 576846 h 6858000"/>
              <a:gd name="connsiteX153" fmla="*/ 204576 w 1605470"/>
              <a:gd name="connsiteY153" fmla="*/ 530055 h 6858000"/>
              <a:gd name="connsiteX154" fmla="*/ 219064 w 1605470"/>
              <a:gd name="connsiteY154" fmla="*/ 469651 h 6858000"/>
              <a:gd name="connsiteX155" fmla="*/ 195012 w 1605470"/>
              <a:gd name="connsiteY155" fmla="*/ 448559 h 6858000"/>
              <a:gd name="connsiteX156" fmla="*/ 201434 w 1605470"/>
              <a:gd name="connsiteY156" fmla="*/ 441529 h 6858000"/>
              <a:gd name="connsiteX157" fmla="*/ 200655 w 1605470"/>
              <a:gd name="connsiteY157" fmla="*/ 428927 h 6858000"/>
              <a:gd name="connsiteX158" fmla="*/ 190059 w 1605470"/>
              <a:gd name="connsiteY158" fmla="*/ 430161 h 6858000"/>
              <a:gd name="connsiteX159" fmla="*/ 167079 w 1605470"/>
              <a:gd name="connsiteY159" fmla="*/ 367211 h 6858000"/>
              <a:gd name="connsiteX160" fmla="*/ 124571 w 1605470"/>
              <a:gd name="connsiteY160" fmla="*/ 302178 h 6858000"/>
              <a:gd name="connsiteX161" fmla="*/ 103243 w 1605470"/>
              <a:gd name="connsiteY161" fmla="*/ 211375 h 6858000"/>
              <a:gd name="connsiteX162" fmla="*/ 94571 w 1605470"/>
              <a:gd name="connsiteY162" fmla="*/ 184179 h 6858000"/>
              <a:gd name="connsiteX163" fmla="*/ 13437 w 1605470"/>
              <a:gd name="connsiteY163" fmla="*/ 19287 h 6858000"/>
              <a:gd name="connsiteX164" fmla="*/ 0 w 1605470"/>
              <a:gd name="connsiteY16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49397 w 1605470"/>
              <a:gd name="connsiteY97" fmla="*/ 3307769 h 6858000"/>
              <a:gd name="connsiteX98" fmla="*/ 766960 w 1605470"/>
              <a:gd name="connsiteY98" fmla="*/ 3250522 h 6858000"/>
              <a:gd name="connsiteX99" fmla="*/ 767385 w 1605470"/>
              <a:gd name="connsiteY99" fmla="*/ 3229163 h 6858000"/>
              <a:gd name="connsiteX100" fmla="*/ 769208 w 1605470"/>
              <a:gd name="connsiteY100" fmla="*/ 3217217 h 6858000"/>
              <a:gd name="connsiteX101" fmla="*/ 770350 w 1605470"/>
              <a:gd name="connsiteY101" fmla="*/ 3216125 h 6858000"/>
              <a:gd name="connsiteX102" fmla="*/ 756043 w 1605470"/>
              <a:gd name="connsiteY102" fmla="*/ 3183755 h 6858000"/>
              <a:gd name="connsiteX103" fmla="*/ 756544 w 1605470"/>
              <a:gd name="connsiteY103" fmla="*/ 3178642 h 6858000"/>
              <a:gd name="connsiteX104" fmla="*/ 744144 w 1605470"/>
              <a:gd name="connsiteY104" fmla="*/ 3158586 h 6858000"/>
              <a:gd name="connsiteX105" fmla="*/ 739378 w 1605470"/>
              <a:gd name="connsiteY105" fmla="*/ 3147669 h 6858000"/>
              <a:gd name="connsiteX106" fmla="*/ 734648 w 1605470"/>
              <a:gd name="connsiteY106" fmla="*/ 3145733 h 6858000"/>
              <a:gd name="connsiteX107" fmla="*/ 729329 w 1605470"/>
              <a:gd name="connsiteY107" fmla="*/ 3129034 h 6858000"/>
              <a:gd name="connsiteX108" fmla="*/ 729994 w 1605470"/>
              <a:gd name="connsiteY108" fmla="*/ 3126682 h 6858000"/>
              <a:gd name="connsiteX109" fmla="*/ 720862 w 1605470"/>
              <a:gd name="connsiteY109" fmla="*/ 3114519 h 6858000"/>
              <a:gd name="connsiteX110" fmla="*/ 707471 w 1605470"/>
              <a:gd name="connsiteY110" fmla="*/ 3106272 h 6858000"/>
              <a:gd name="connsiteX111" fmla="*/ 680201 w 1605470"/>
              <a:gd name="connsiteY111" fmla="*/ 2958185 h 6858000"/>
              <a:gd name="connsiteX112" fmla="*/ 622815 w 1605470"/>
              <a:gd name="connsiteY112" fmla="*/ 2762989 h 6858000"/>
              <a:gd name="connsiteX113" fmla="*/ 571733 w 1605470"/>
              <a:gd name="connsiteY113" fmla="*/ 2554718 h 6858000"/>
              <a:gd name="connsiteX114" fmla="*/ 551827 w 1605470"/>
              <a:gd name="connsiteY114" fmla="*/ 2485734 h 6858000"/>
              <a:gd name="connsiteX115" fmla="*/ 542550 w 1605470"/>
              <a:gd name="connsiteY115" fmla="*/ 2447068 h 6858000"/>
              <a:gd name="connsiteX116" fmla="*/ 529511 w 1605470"/>
              <a:gd name="connsiteY116" fmla="*/ 2425819 h 6858000"/>
              <a:gd name="connsiteX117" fmla="*/ 528878 w 1605470"/>
              <a:gd name="connsiteY117" fmla="*/ 2408971 h 6858000"/>
              <a:gd name="connsiteX118" fmla="*/ 535510 w 1605470"/>
              <a:gd name="connsiteY118" fmla="*/ 2402874 h 6858000"/>
              <a:gd name="connsiteX119" fmla="*/ 538122 w 1605470"/>
              <a:gd name="connsiteY119" fmla="*/ 2381443 h 6858000"/>
              <a:gd name="connsiteX120" fmla="*/ 514451 w 1605470"/>
              <a:gd name="connsiteY120" fmla="*/ 2261920 h 6858000"/>
              <a:gd name="connsiteX121" fmla="*/ 504338 w 1605470"/>
              <a:gd name="connsiteY121" fmla="*/ 2195378 h 6858000"/>
              <a:gd name="connsiteX122" fmla="*/ 488555 w 1605470"/>
              <a:gd name="connsiteY122" fmla="*/ 2155135 h 6858000"/>
              <a:gd name="connsiteX123" fmla="*/ 486013 w 1605470"/>
              <a:gd name="connsiteY123" fmla="*/ 2118008 h 6858000"/>
              <a:gd name="connsiteX124" fmla="*/ 487006 w 1605470"/>
              <a:gd name="connsiteY124" fmla="*/ 2050531 h 6858000"/>
              <a:gd name="connsiteX125" fmla="*/ 478812 w 1605470"/>
              <a:gd name="connsiteY125" fmla="*/ 1963269 h 6858000"/>
              <a:gd name="connsiteX126" fmla="*/ 459990 w 1605470"/>
              <a:gd name="connsiteY126" fmla="*/ 1906352 h 6858000"/>
              <a:gd name="connsiteX127" fmla="*/ 436547 w 1605470"/>
              <a:gd name="connsiteY127" fmla="*/ 1861531 h 6858000"/>
              <a:gd name="connsiteX128" fmla="*/ 390346 w 1605470"/>
              <a:gd name="connsiteY128" fmla="*/ 1732919 h 6858000"/>
              <a:gd name="connsiteX129" fmla="*/ 362657 w 1605470"/>
              <a:gd name="connsiteY129" fmla="*/ 1663540 h 6858000"/>
              <a:gd name="connsiteX130" fmla="*/ 361783 w 1605470"/>
              <a:gd name="connsiteY130" fmla="*/ 1615777 h 6858000"/>
              <a:gd name="connsiteX131" fmla="*/ 342578 w 1605470"/>
              <a:gd name="connsiteY131" fmla="*/ 1563678 h 6858000"/>
              <a:gd name="connsiteX132" fmla="*/ 355658 w 1605470"/>
              <a:gd name="connsiteY132" fmla="*/ 1519474 h 6858000"/>
              <a:gd name="connsiteX133" fmla="*/ 348400 w 1605470"/>
              <a:gd name="connsiteY133" fmla="*/ 1477995 h 6858000"/>
              <a:gd name="connsiteX134" fmla="*/ 334485 w 1605470"/>
              <a:gd name="connsiteY134" fmla="*/ 1373769 h 6858000"/>
              <a:gd name="connsiteX135" fmla="*/ 342792 w 1605470"/>
              <a:gd name="connsiteY135" fmla="*/ 1307086 h 6858000"/>
              <a:gd name="connsiteX136" fmla="*/ 343980 w 1605470"/>
              <a:gd name="connsiteY136" fmla="*/ 1189033 h 6858000"/>
              <a:gd name="connsiteX137" fmla="*/ 348665 w 1605470"/>
              <a:gd name="connsiteY137" fmla="*/ 1168288 h 6858000"/>
              <a:gd name="connsiteX138" fmla="*/ 340947 w 1605470"/>
              <a:gd name="connsiteY138" fmla="*/ 1142577 h 6858000"/>
              <a:gd name="connsiteX139" fmla="*/ 330253 w 1605470"/>
              <a:gd name="connsiteY139" fmla="*/ 1088484 h 6858000"/>
              <a:gd name="connsiteX140" fmla="*/ 318989 w 1605470"/>
              <a:gd name="connsiteY140" fmla="*/ 1016103 h 6858000"/>
              <a:gd name="connsiteX141" fmla="*/ 320445 w 1605470"/>
              <a:gd name="connsiteY141" fmla="*/ 932283 h 6858000"/>
              <a:gd name="connsiteX142" fmla="*/ 322681 w 1605470"/>
              <a:gd name="connsiteY142" fmla="*/ 915925 h 6858000"/>
              <a:gd name="connsiteX143" fmla="*/ 315310 w 1605470"/>
              <a:gd name="connsiteY143" fmla="*/ 896999 h 6858000"/>
              <a:gd name="connsiteX144" fmla="*/ 284718 w 1605470"/>
              <a:gd name="connsiteY144" fmla="*/ 821517 h 6858000"/>
              <a:gd name="connsiteX145" fmla="*/ 263668 w 1605470"/>
              <a:gd name="connsiteY145" fmla="*/ 751353 h 6858000"/>
              <a:gd name="connsiteX146" fmla="*/ 263226 w 1605470"/>
              <a:gd name="connsiteY146" fmla="*/ 721230 h 6858000"/>
              <a:gd name="connsiteX147" fmla="*/ 248897 w 1605470"/>
              <a:gd name="connsiteY147" fmla="*/ 681659 h 6858000"/>
              <a:gd name="connsiteX148" fmla="*/ 234316 w 1605470"/>
              <a:gd name="connsiteY148" fmla="*/ 635218 h 6858000"/>
              <a:gd name="connsiteX149" fmla="*/ 239327 w 1605470"/>
              <a:gd name="connsiteY149" fmla="*/ 613763 h 6858000"/>
              <a:gd name="connsiteX150" fmla="*/ 225269 w 1605470"/>
              <a:gd name="connsiteY150" fmla="*/ 598582 h 6858000"/>
              <a:gd name="connsiteX151" fmla="*/ 224950 w 1605470"/>
              <a:gd name="connsiteY151" fmla="*/ 576846 h 6858000"/>
              <a:gd name="connsiteX152" fmla="*/ 204576 w 1605470"/>
              <a:gd name="connsiteY152" fmla="*/ 530055 h 6858000"/>
              <a:gd name="connsiteX153" fmla="*/ 219064 w 1605470"/>
              <a:gd name="connsiteY153" fmla="*/ 469651 h 6858000"/>
              <a:gd name="connsiteX154" fmla="*/ 195012 w 1605470"/>
              <a:gd name="connsiteY154" fmla="*/ 448559 h 6858000"/>
              <a:gd name="connsiteX155" fmla="*/ 201434 w 1605470"/>
              <a:gd name="connsiteY155" fmla="*/ 441529 h 6858000"/>
              <a:gd name="connsiteX156" fmla="*/ 200655 w 1605470"/>
              <a:gd name="connsiteY156" fmla="*/ 428927 h 6858000"/>
              <a:gd name="connsiteX157" fmla="*/ 190059 w 1605470"/>
              <a:gd name="connsiteY157" fmla="*/ 430161 h 6858000"/>
              <a:gd name="connsiteX158" fmla="*/ 167079 w 1605470"/>
              <a:gd name="connsiteY158" fmla="*/ 367211 h 6858000"/>
              <a:gd name="connsiteX159" fmla="*/ 124571 w 1605470"/>
              <a:gd name="connsiteY159" fmla="*/ 302178 h 6858000"/>
              <a:gd name="connsiteX160" fmla="*/ 103243 w 1605470"/>
              <a:gd name="connsiteY160" fmla="*/ 211375 h 6858000"/>
              <a:gd name="connsiteX161" fmla="*/ 94571 w 1605470"/>
              <a:gd name="connsiteY161" fmla="*/ 184179 h 6858000"/>
              <a:gd name="connsiteX162" fmla="*/ 13437 w 1605470"/>
              <a:gd name="connsiteY162" fmla="*/ 19287 h 6858000"/>
              <a:gd name="connsiteX163" fmla="*/ 0 w 1605470"/>
              <a:gd name="connsiteY16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28878 w 1605470"/>
              <a:gd name="connsiteY116" fmla="*/ 2408971 h 6858000"/>
              <a:gd name="connsiteX117" fmla="*/ 535510 w 1605470"/>
              <a:gd name="connsiteY117" fmla="*/ 2402874 h 6858000"/>
              <a:gd name="connsiteX118" fmla="*/ 538122 w 1605470"/>
              <a:gd name="connsiteY118" fmla="*/ 2381443 h 6858000"/>
              <a:gd name="connsiteX119" fmla="*/ 514451 w 1605470"/>
              <a:gd name="connsiteY119" fmla="*/ 2261920 h 6858000"/>
              <a:gd name="connsiteX120" fmla="*/ 504338 w 1605470"/>
              <a:gd name="connsiteY120" fmla="*/ 2195378 h 6858000"/>
              <a:gd name="connsiteX121" fmla="*/ 488555 w 1605470"/>
              <a:gd name="connsiteY121" fmla="*/ 2155135 h 6858000"/>
              <a:gd name="connsiteX122" fmla="*/ 486013 w 1605470"/>
              <a:gd name="connsiteY122" fmla="*/ 2118008 h 6858000"/>
              <a:gd name="connsiteX123" fmla="*/ 487006 w 1605470"/>
              <a:gd name="connsiteY123" fmla="*/ 2050531 h 6858000"/>
              <a:gd name="connsiteX124" fmla="*/ 478812 w 1605470"/>
              <a:gd name="connsiteY124" fmla="*/ 1963269 h 6858000"/>
              <a:gd name="connsiteX125" fmla="*/ 459990 w 1605470"/>
              <a:gd name="connsiteY125" fmla="*/ 1906352 h 6858000"/>
              <a:gd name="connsiteX126" fmla="*/ 436547 w 1605470"/>
              <a:gd name="connsiteY126" fmla="*/ 1861531 h 6858000"/>
              <a:gd name="connsiteX127" fmla="*/ 390346 w 1605470"/>
              <a:gd name="connsiteY127" fmla="*/ 1732919 h 6858000"/>
              <a:gd name="connsiteX128" fmla="*/ 362657 w 1605470"/>
              <a:gd name="connsiteY128" fmla="*/ 1663540 h 6858000"/>
              <a:gd name="connsiteX129" fmla="*/ 361783 w 1605470"/>
              <a:gd name="connsiteY129" fmla="*/ 1615777 h 6858000"/>
              <a:gd name="connsiteX130" fmla="*/ 342578 w 1605470"/>
              <a:gd name="connsiteY130" fmla="*/ 1563678 h 6858000"/>
              <a:gd name="connsiteX131" fmla="*/ 355658 w 1605470"/>
              <a:gd name="connsiteY131" fmla="*/ 1519474 h 6858000"/>
              <a:gd name="connsiteX132" fmla="*/ 348400 w 1605470"/>
              <a:gd name="connsiteY132" fmla="*/ 1477995 h 6858000"/>
              <a:gd name="connsiteX133" fmla="*/ 334485 w 1605470"/>
              <a:gd name="connsiteY133" fmla="*/ 1373769 h 6858000"/>
              <a:gd name="connsiteX134" fmla="*/ 342792 w 1605470"/>
              <a:gd name="connsiteY134" fmla="*/ 1307086 h 6858000"/>
              <a:gd name="connsiteX135" fmla="*/ 343980 w 1605470"/>
              <a:gd name="connsiteY135" fmla="*/ 1189033 h 6858000"/>
              <a:gd name="connsiteX136" fmla="*/ 348665 w 1605470"/>
              <a:gd name="connsiteY136" fmla="*/ 1168288 h 6858000"/>
              <a:gd name="connsiteX137" fmla="*/ 340947 w 1605470"/>
              <a:gd name="connsiteY137" fmla="*/ 1142577 h 6858000"/>
              <a:gd name="connsiteX138" fmla="*/ 330253 w 1605470"/>
              <a:gd name="connsiteY138" fmla="*/ 1088484 h 6858000"/>
              <a:gd name="connsiteX139" fmla="*/ 318989 w 1605470"/>
              <a:gd name="connsiteY139" fmla="*/ 1016103 h 6858000"/>
              <a:gd name="connsiteX140" fmla="*/ 320445 w 1605470"/>
              <a:gd name="connsiteY140" fmla="*/ 932283 h 6858000"/>
              <a:gd name="connsiteX141" fmla="*/ 322681 w 1605470"/>
              <a:gd name="connsiteY141" fmla="*/ 915925 h 6858000"/>
              <a:gd name="connsiteX142" fmla="*/ 315310 w 1605470"/>
              <a:gd name="connsiteY142" fmla="*/ 896999 h 6858000"/>
              <a:gd name="connsiteX143" fmla="*/ 284718 w 1605470"/>
              <a:gd name="connsiteY143" fmla="*/ 821517 h 6858000"/>
              <a:gd name="connsiteX144" fmla="*/ 263668 w 1605470"/>
              <a:gd name="connsiteY144" fmla="*/ 751353 h 6858000"/>
              <a:gd name="connsiteX145" fmla="*/ 263226 w 1605470"/>
              <a:gd name="connsiteY145" fmla="*/ 721230 h 6858000"/>
              <a:gd name="connsiteX146" fmla="*/ 248897 w 1605470"/>
              <a:gd name="connsiteY146" fmla="*/ 681659 h 6858000"/>
              <a:gd name="connsiteX147" fmla="*/ 234316 w 1605470"/>
              <a:gd name="connsiteY147" fmla="*/ 635218 h 6858000"/>
              <a:gd name="connsiteX148" fmla="*/ 239327 w 1605470"/>
              <a:gd name="connsiteY148" fmla="*/ 613763 h 6858000"/>
              <a:gd name="connsiteX149" fmla="*/ 225269 w 1605470"/>
              <a:gd name="connsiteY149" fmla="*/ 598582 h 6858000"/>
              <a:gd name="connsiteX150" fmla="*/ 224950 w 1605470"/>
              <a:gd name="connsiteY150" fmla="*/ 576846 h 6858000"/>
              <a:gd name="connsiteX151" fmla="*/ 204576 w 1605470"/>
              <a:gd name="connsiteY151" fmla="*/ 530055 h 6858000"/>
              <a:gd name="connsiteX152" fmla="*/ 219064 w 1605470"/>
              <a:gd name="connsiteY152" fmla="*/ 469651 h 6858000"/>
              <a:gd name="connsiteX153" fmla="*/ 195012 w 1605470"/>
              <a:gd name="connsiteY153" fmla="*/ 448559 h 6858000"/>
              <a:gd name="connsiteX154" fmla="*/ 201434 w 1605470"/>
              <a:gd name="connsiteY154" fmla="*/ 441529 h 6858000"/>
              <a:gd name="connsiteX155" fmla="*/ 200655 w 1605470"/>
              <a:gd name="connsiteY155" fmla="*/ 428927 h 6858000"/>
              <a:gd name="connsiteX156" fmla="*/ 190059 w 1605470"/>
              <a:gd name="connsiteY156" fmla="*/ 430161 h 6858000"/>
              <a:gd name="connsiteX157" fmla="*/ 167079 w 1605470"/>
              <a:gd name="connsiteY157" fmla="*/ 367211 h 6858000"/>
              <a:gd name="connsiteX158" fmla="*/ 124571 w 1605470"/>
              <a:gd name="connsiteY158" fmla="*/ 302178 h 6858000"/>
              <a:gd name="connsiteX159" fmla="*/ 103243 w 1605470"/>
              <a:gd name="connsiteY159" fmla="*/ 211375 h 6858000"/>
              <a:gd name="connsiteX160" fmla="*/ 94571 w 1605470"/>
              <a:gd name="connsiteY160" fmla="*/ 184179 h 6858000"/>
              <a:gd name="connsiteX161" fmla="*/ 13437 w 1605470"/>
              <a:gd name="connsiteY161" fmla="*/ 19287 h 6858000"/>
              <a:gd name="connsiteX162" fmla="*/ 0 w 1605470"/>
              <a:gd name="connsiteY16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35510 w 1605470"/>
              <a:gd name="connsiteY116" fmla="*/ 2402874 h 6858000"/>
              <a:gd name="connsiteX117" fmla="*/ 538122 w 1605470"/>
              <a:gd name="connsiteY117" fmla="*/ 2381443 h 6858000"/>
              <a:gd name="connsiteX118" fmla="*/ 514451 w 1605470"/>
              <a:gd name="connsiteY118" fmla="*/ 2261920 h 6858000"/>
              <a:gd name="connsiteX119" fmla="*/ 504338 w 1605470"/>
              <a:gd name="connsiteY119" fmla="*/ 2195378 h 6858000"/>
              <a:gd name="connsiteX120" fmla="*/ 488555 w 1605470"/>
              <a:gd name="connsiteY120" fmla="*/ 2155135 h 6858000"/>
              <a:gd name="connsiteX121" fmla="*/ 486013 w 1605470"/>
              <a:gd name="connsiteY121" fmla="*/ 2118008 h 6858000"/>
              <a:gd name="connsiteX122" fmla="*/ 487006 w 1605470"/>
              <a:gd name="connsiteY122" fmla="*/ 2050531 h 6858000"/>
              <a:gd name="connsiteX123" fmla="*/ 478812 w 1605470"/>
              <a:gd name="connsiteY123" fmla="*/ 1963269 h 6858000"/>
              <a:gd name="connsiteX124" fmla="*/ 459990 w 1605470"/>
              <a:gd name="connsiteY124" fmla="*/ 1906352 h 6858000"/>
              <a:gd name="connsiteX125" fmla="*/ 436547 w 1605470"/>
              <a:gd name="connsiteY125" fmla="*/ 1861531 h 6858000"/>
              <a:gd name="connsiteX126" fmla="*/ 390346 w 1605470"/>
              <a:gd name="connsiteY126" fmla="*/ 1732919 h 6858000"/>
              <a:gd name="connsiteX127" fmla="*/ 362657 w 1605470"/>
              <a:gd name="connsiteY127" fmla="*/ 1663540 h 6858000"/>
              <a:gd name="connsiteX128" fmla="*/ 361783 w 1605470"/>
              <a:gd name="connsiteY128" fmla="*/ 1615777 h 6858000"/>
              <a:gd name="connsiteX129" fmla="*/ 342578 w 1605470"/>
              <a:gd name="connsiteY129" fmla="*/ 1563678 h 6858000"/>
              <a:gd name="connsiteX130" fmla="*/ 355658 w 1605470"/>
              <a:gd name="connsiteY130" fmla="*/ 1519474 h 6858000"/>
              <a:gd name="connsiteX131" fmla="*/ 348400 w 1605470"/>
              <a:gd name="connsiteY131" fmla="*/ 1477995 h 6858000"/>
              <a:gd name="connsiteX132" fmla="*/ 334485 w 1605470"/>
              <a:gd name="connsiteY132" fmla="*/ 1373769 h 6858000"/>
              <a:gd name="connsiteX133" fmla="*/ 342792 w 1605470"/>
              <a:gd name="connsiteY133" fmla="*/ 1307086 h 6858000"/>
              <a:gd name="connsiteX134" fmla="*/ 343980 w 1605470"/>
              <a:gd name="connsiteY134" fmla="*/ 1189033 h 6858000"/>
              <a:gd name="connsiteX135" fmla="*/ 348665 w 1605470"/>
              <a:gd name="connsiteY135" fmla="*/ 1168288 h 6858000"/>
              <a:gd name="connsiteX136" fmla="*/ 340947 w 1605470"/>
              <a:gd name="connsiteY136" fmla="*/ 1142577 h 6858000"/>
              <a:gd name="connsiteX137" fmla="*/ 330253 w 1605470"/>
              <a:gd name="connsiteY137" fmla="*/ 1088484 h 6858000"/>
              <a:gd name="connsiteX138" fmla="*/ 318989 w 1605470"/>
              <a:gd name="connsiteY138" fmla="*/ 1016103 h 6858000"/>
              <a:gd name="connsiteX139" fmla="*/ 320445 w 1605470"/>
              <a:gd name="connsiteY139" fmla="*/ 932283 h 6858000"/>
              <a:gd name="connsiteX140" fmla="*/ 322681 w 1605470"/>
              <a:gd name="connsiteY140" fmla="*/ 915925 h 6858000"/>
              <a:gd name="connsiteX141" fmla="*/ 315310 w 1605470"/>
              <a:gd name="connsiteY141" fmla="*/ 896999 h 6858000"/>
              <a:gd name="connsiteX142" fmla="*/ 284718 w 1605470"/>
              <a:gd name="connsiteY142" fmla="*/ 821517 h 6858000"/>
              <a:gd name="connsiteX143" fmla="*/ 263668 w 1605470"/>
              <a:gd name="connsiteY143" fmla="*/ 751353 h 6858000"/>
              <a:gd name="connsiteX144" fmla="*/ 263226 w 1605470"/>
              <a:gd name="connsiteY144" fmla="*/ 721230 h 6858000"/>
              <a:gd name="connsiteX145" fmla="*/ 248897 w 1605470"/>
              <a:gd name="connsiteY145" fmla="*/ 681659 h 6858000"/>
              <a:gd name="connsiteX146" fmla="*/ 234316 w 1605470"/>
              <a:gd name="connsiteY146" fmla="*/ 635218 h 6858000"/>
              <a:gd name="connsiteX147" fmla="*/ 239327 w 1605470"/>
              <a:gd name="connsiteY147" fmla="*/ 613763 h 6858000"/>
              <a:gd name="connsiteX148" fmla="*/ 225269 w 1605470"/>
              <a:gd name="connsiteY148" fmla="*/ 598582 h 6858000"/>
              <a:gd name="connsiteX149" fmla="*/ 224950 w 1605470"/>
              <a:gd name="connsiteY149" fmla="*/ 576846 h 6858000"/>
              <a:gd name="connsiteX150" fmla="*/ 204576 w 1605470"/>
              <a:gd name="connsiteY150" fmla="*/ 530055 h 6858000"/>
              <a:gd name="connsiteX151" fmla="*/ 219064 w 1605470"/>
              <a:gd name="connsiteY151" fmla="*/ 469651 h 6858000"/>
              <a:gd name="connsiteX152" fmla="*/ 195012 w 1605470"/>
              <a:gd name="connsiteY152" fmla="*/ 448559 h 6858000"/>
              <a:gd name="connsiteX153" fmla="*/ 201434 w 1605470"/>
              <a:gd name="connsiteY153" fmla="*/ 441529 h 6858000"/>
              <a:gd name="connsiteX154" fmla="*/ 200655 w 1605470"/>
              <a:gd name="connsiteY154" fmla="*/ 428927 h 6858000"/>
              <a:gd name="connsiteX155" fmla="*/ 190059 w 1605470"/>
              <a:gd name="connsiteY155" fmla="*/ 430161 h 6858000"/>
              <a:gd name="connsiteX156" fmla="*/ 167079 w 1605470"/>
              <a:gd name="connsiteY156" fmla="*/ 367211 h 6858000"/>
              <a:gd name="connsiteX157" fmla="*/ 124571 w 1605470"/>
              <a:gd name="connsiteY157" fmla="*/ 302178 h 6858000"/>
              <a:gd name="connsiteX158" fmla="*/ 103243 w 1605470"/>
              <a:gd name="connsiteY158" fmla="*/ 211375 h 6858000"/>
              <a:gd name="connsiteX159" fmla="*/ 94571 w 1605470"/>
              <a:gd name="connsiteY159" fmla="*/ 184179 h 6858000"/>
              <a:gd name="connsiteX160" fmla="*/ 13437 w 1605470"/>
              <a:gd name="connsiteY160" fmla="*/ 19287 h 6858000"/>
              <a:gd name="connsiteX161" fmla="*/ 0 w 1605470"/>
              <a:gd name="connsiteY16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34648 w 1605470"/>
              <a:gd name="connsiteY104" fmla="*/ 3145733 h 6858000"/>
              <a:gd name="connsiteX105" fmla="*/ 729329 w 1605470"/>
              <a:gd name="connsiteY105" fmla="*/ 3129034 h 6858000"/>
              <a:gd name="connsiteX106" fmla="*/ 729994 w 1605470"/>
              <a:gd name="connsiteY106" fmla="*/ 3126682 h 6858000"/>
              <a:gd name="connsiteX107" fmla="*/ 720862 w 1605470"/>
              <a:gd name="connsiteY107" fmla="*/ 3114519 h 6858000"/>
              <a:gd name="connsiteX108" fmla="*/ 707471 w 1605470"/>
              <a:gd name="connsiteY108" fmla="*/ 3106272 h 6858000"/>
              <a:gd name="connsiteX109" fmla="*/ 680201 w 1605470"/>
              <a:gd name="connsiteY109" fmla="*/ 2958185 h 6858000"/>
              <a:gd name="connsiteX110" fmla="*/ 622815 w 1605470"/>
              <a:gd name="connsiteY110" fmla="*/ 2762989 h 6858000"/>
              <a:gd name="connsiteX111" fmla="*/ 571733 w 1605470"/>
              <a:gd name="connsiteY111" fmla="*/ 2554718 h 6858000"/>
              <a:gd name="connsiteX112" fmla="*/ 551827 w 1605470"/>
              <a:gd name="connsiteY112" fmla="*/ 2485734 h 6858000"/>
              <a:gd name="connsiteX113" fmla="*/ 542550 w 1605470"/>
              <a:gd name="connsiteY113" fmla="*/ 2447068 h 6858000"/>
              <a:gd name="connsiteX114" fmla="*/ 529511 w 1605470"/>
              <a:gd name="connsiteY114" fmla="*/ 2425819 h 6858000"/>
              <a:gd name="connsiteX115" fmla="*/ 535510 w 1605470"/>
              <a:gd name="connsiteY115" fmla="*/ 2402874 h 6858000"/>
              <a:gd name="connsiteX116" fmla="*/ 538122 w 1605470"/>
              <a:gd name="connsiteY116" fmla="*/ 2381443 h 6858000"/>
              <a:gd name="connsiteX117" fmla="*/ 514451 w 1605470"/>
              <a:gd name="connsiteY117" fmla="*/ 2261920 h 6858000"/>
              <a:gd name="connsiteX118" fmla="*/ 504338 w 1605470"/>
              <a:gd name="connsiteY118" fmla="*/ 2195378 h 6858000"/>
              <a:gd name="connsiteX119" fmla="*/ 488555 w 1605470"/>
              <a:gd name="connsiteY119" fmla="*/ 2155135 h 6858000"/>
              <a:gd name="connsiteX120" fmla="*/ 486013 w 1605470"/>
              <a:gd name="connsiteY120" fmla="*/ 2118008 h 6858000"/>
              <a:gd name="connsiteX121" fmla="*/ 487006 w 1605470"/>
              <a:gd name="connsiteY121" fmla="*/ 2050531 h 6858000"/>
              <a:gd name="connsiteX122" fmla="*/ 478812 w 1605470"/>
              <a:gd name="connsiteY122" fmla="*/ 1963269 h 6858000"/>
              <a:gd name="connsiteX123" fmla="*/ 459990 w 1605470"/>
              <a:gd name="connsiteY123" fmla="*/ 1906352 h 6858000"/>
              <a:gd name="connsiteX124" fmla="*/ 436547 w 1605470"/>
              <a:gd name="connsiteY124" fmla="*/ 1861531 h 6858000"/>
              <a:gd name="connsiteX125" fmla="*/ 390346 w 1605470"/>
              <a:gd name="connsiteY125" fmla="*/ 1732919 h 6858000"/>
              <a:gd name="connsiteX126" fmla="*/ 362657 w 1605470"/>
              <a:gd name="connsiteY126" fmla="*/ 1663540 h 6858000"/>
              <a:gd name="connsiteX127" fmla="*/ 361783 w 1605470"/>
              <a:gd name="connsiteY127" fmla="*/ 1615777 h 6858000"/>
              <a:gd name="connsiteX128" fmla="*/ 342578 w 1605470"/>
              <a:gd name="connsiteY128" fmla="*/ 1563678 h 6858000"/>
              <a:gd name="connsiteX129" fmla="*/ 355658 w 1605470"/>
              <a:gd name="connsiteY129" fmla="*/ 1519474 h 6858000"/>
              <a:gd name="connsiteX130" fmla="*/ 348400 w 1605470"/>
              <a:gd name="connsiteY130" fmla="*/ 1477995 h 6858000"/>
              <a:gd name="connsiteX131" fmla="*/ 334485 w 1605470"/>
              <a:gd name="connsiteY131" fmla="*/ 1373769 h 6858000"/>
              <a:gd name="connsiteX132" fmla="*/ 342792 w 1605470"/>
              <a:gd name="connsiteY132" fmla="*/ 1307086 h 6858000"/>
              <a:gd name="connsiteX133" fmla="*/ 343980 w 1605470"/>
              <a:gd name="connsiteY133" fmla="*/ 1189033 h 6858000"/>
              <a:gd name="connsiteX134" fmla="*/ 348665 w 1605470"/>
              <a:gd name="connsiteY134" fmla="*/ 1168288 h 6858000"/>
              <a:gd name="connsiteX135" fmla="*/ 340947 w 1605470"/>
              <a:gd name="connsiteY135" fmla="*/ 1142577 h 6858000"/>
              <a:gd name="connsiteX136" fmla="*/ 330253 w 1605470"/>
              <a:gd name="connsiteY136" fmla="*/ 1088484 h 6858000"/>
              <a:gd name="connsiteX137" fmla="*/ 318989 w 1605470"/>
              <a:gd name="connsiteY137" fmla="*/ 1016103 h 6858000"/>
              <a:gd name="connsiteX138" fmla="*/ 320445 w 1605470"/>
              <a:gd name="connsiteY138" fmla="*/ 932283 h 6858000"/>
              <a:gd name="connsiteX139" fmla="*/ 322681 w 1605470"/>
              <a:gd name="connsiteY139" fmla="*/ 915925 h 6858000"/>
              <a:gd name="connsiteX140" fmla="*/ 315310 w 1605470"/>
              <a:gd name="connsiteY140" fmla="*/ 896999 h 6858000"/>
              <a:gd name="connsiteX141" fmla="*/ 284718 w 1605470"/>
              <a:gd name="connsiteY141" fmla="*/ 821517 h 6858000"/>
              <a:gd name="connsiteX142" fmla="*/ 263668 w 1605470"/>
              <a:gd name="connsiteY142" fmla="*/ 751353 h 6858000"/>
              <a:gd name="connsiteX143" fmla="*/ 263226 w 1605470"/>
              <a:gd name="connsiteY143" fmla="*/ 721230 h 6858000"/>
              <a:gd name="connsiteX144" fmla="*/ 248897 w 1605470"/>
              <a:gd name="connsiteY144" fmla="*/ 681659 h 6858000"/>
              <a:gd name="connsiteX145" fmla="*/ 234316 w 1605470"/>
              <a:gd name="connsiteY145" fmla="*/ 635218 h 6858000"/>
              <a:gd name="connsiteX146" fmla="*/ 239327 w 1605470"/>
              <a:gd name="connsiteY146" fmla="*/ 613763 h 6858000"/>
              <a:gd name="connsiteX147" fmla="*/ 225269 w 1605470"/>
              <a:gd name="connsiteY147" fmla="*/ 598582 h 6858000"/>
              <a:gd name="connsiteX148" fmla="*/ 224950 w 1605470"/>
              <a:gd name="connsiteY148" fmla="*/ 576846 h 6858000"/>
              <a:gd name="connsiteX149" fmla="*/ 204576 w 1605470"/>
              <a:gd name="connsiteY149" fmla="*/ 530055 h 6858000"/>
              <a:gd name="connsiteX150" fmla="*/ 219064 w 1605470"/>
              <a:gd name="connsiteY150" fmla="*/ 469651 h 6858000"/>
              <a:gd name="connsiteX151" fmla="*/ 195012 w 1605470"/>
              <a:gd name="connsiteY151" fmla="*/ 448559 h 6858000"/>
              <a:gd name="connsiteX152" fmla="*/ 201434 w 1605470"/>
              <a:gd name="connsiteY152" fmla="*/ 441529 h 6858000"/>
              <a:gd name="connsiteX153" fmla="*/ 200655 w 1605470"/>
              <a:gd name="connsiteY153" fmla="*/ 428927 h 6858000"/>
              <a:gd name="connsiteX154" fmla="*/ 190059 w 1605470"/>
              <a:gd name="connsiteY154" fmla="*/ 430161 h 6858000"/>
              <a:gd name="connsiteX155" fmla="*/ 167079 w 1605470"/>
              <a:gd name="connsiteY155" fmla="*/ 367211 h 6858000"/>
              <a:gd name="connsiteX156" fmla="*/ 124571 w 1605470"/>
              <a:gd name="connsiteY156" fmla="*/ 302178 h 6858000"/>
              <a:gd name="connsiteX157" fmla="*/ 103243 w 1605470"/>
              <a:gd name="connsiteY157" fmla="*/ 211375 h 6858000"/>
              <a:gd name="connsiteX158" fmla="*/ 94571 w 1605470"/>
              <a:gd name="connsiteY158" fmla="*/ 184179 h 6858000"/>
              <a:gd name="connsiteX159" fmla="*/ 13437 w 1605470"/>
              <a:gd name="connsiteY159" fmla="*/ 19287 h 6858000"/>
              <a:gd name="connsiteX160" fmla="*/ 0 w 1605470"/>
              <a:gd name="connsiteY16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29329 w 1605470"/>
              <a:gd name="connsiteY104" fmla="*/ 3129034 h 6858000"/>
              <a:gd name="connsiteX105" fmla="*/ 729994 w 1605470"/>
              <a:gd name="connsiteY105" fmla="*/ 3126682 h 6858000"/>
              <a:gd name="connsiteX106" fmla="*/ 720862 w 1605470"/>
              <a:gd name="connsiteY106" fmla="*/ 3114519 h 6858000"/>
              <a:gd name="connsiteX107" fmla="*/ 707471 w 1605470"/>
              <a:gd name="connsiteY107" fmla="*/ 3106272 h 6858000"/>
              <a:gd name="connsiteX108" fmla="*/ 680201 w 1605470"/>
              <a:gd name="connsiteY108" fmla="*/ 2958185 h 6858000"/>
              <a:gd name="connsiteX109" fmla="*/ 622815 w 1605470"/>
              <a:gd name="connsiteY109" fmla="*/ 2762989 h 6858000"/>
              <a:gd name="connsiteX110" fmla="*/ 571733 w 1605470"/>
              <a:gd name="connsiteY110" fmla="*/ 2554718 h 6858000"/>
              <a:gd name="connsiteX111" fmla="*/ 551827 w 1605470"/>
              <a:gd name="connsiteY111" fmla="*/ 2485734 h 6858000"/>
              <a:gd name="connsiteX112" fmla="*/ 542550 w 1605470"/>
              <a:gd name="connsiteY112" fmla="*/ 2447068 h 6858000"/>
              <a:gd name="connsiteX113" fmla="*/ 529511 w 1605470"/>
              <a:gd name="connsiteY113" fmla="*/ 2425819 h 6858000"/>
              <a:gd name="connsiteX114" fmla="*/ 535510 w 1605470"/>
              <a:gd name="connsiteY114" fmla="*/ 2402874 h 6858000"/>
              <a:gd name="connsiteX115" fmla="*/ 538122 w 1605470"/>
              <a:gd name="connsiteY115" fmla="*/ 2381443 h 6858000"/>
              <a:gd name="connsiteX116" fmla="*/ 514451 w 1605470"/>
              <a:gd name="connsiteY116" fmla="*/ 2261920 h 6858000"/>
              <a:gd name="connsiteX117" fmla="*/ 504338 w 1605470"/>
              <a:gd name="connsiteY117" fmla="*/ 2195378 h 6858000"/>
              <a:gd name="connsiteX118" fmla="*/ 488555 w 1605470"/>
              <a:gd name="connsiteY118" fmla="*/ 2155135 h 6858000"/>
              <a:gd name="connsiteX119" fmla="*/ 486013 w 1605470"/>
              <a:gd name="connsiteY119" fmla="*/ 2118008 h 6858000"/>
              <a:gd name="connsiteX120" fmla="*/ 487006 w 1605470"/>
              <a:gd name="connsiteY120" fmla="*/ 2050531 h 6858000"/>
              <a:gd name="connsiteX121" fmla="*/ 478812 w 1605470"/>
              <a:gd name="connsiteY121" fmla="*/ 1963269 h 6858000"/>
              <a:gd name="connsiteX122" fmla="*/ 459990 w 1605470"/>
              <a:gd name="connsiteY122" fmla="*/ 1906352 h 6858000"/>
              <a:gd name="connsiteX123" fmla="*/ 436547 w 1605470"/>
              <a:gd name="connsiteY123" fmla="*/ 1861531 h 6858000"/>
              <a:gd name="connsiteX124" fmla="*/ 390346 w 1605470"/>
              <a:gd name="connsiteY124" fmla="*/ 1732919 h 6858000"/>
              <a:gd name="connsiteX125" fmla="*/ 362657 w 1605470"/>
              <a:gd name="connsiteY125" fmla="*/ 1663540 h 6858000"/>
              <a:gd name="connsiteX126" fmla="*/ 361783 w 1605470"/>
              <a:gd name="connsiteY126" fmla="*/ 1615777 h 6858000"/>
              <a:gd name="connsiteX127" fmla="*/ 342578 w 1605470"/>
              <a:gd name="connsiteY127" fmla="*/ 1563678 h 6858000"/>
              <a:gd name="connsiteX128" fmla="*/ 355658 w 1605470"/>
              <a:gd name="connsiteY128" fmla="*/ 1519474 h 6858000"/>
              <a:gd name="connsiteX129" fmla="*/ 348400 w 1605470"/>
              <a:gd name="connsiteY129" fmla="*/ 1477995 h 6858000"/>
              <a:gd name="connsiteX130" fmla="*/ 334485 w 1605470"/>
              <a:gd name="connsiteY130" fmla="*/ 1373769 h 6858000"/>
              <a:gd name="connsiteX131" fmla="*/ 342792 w 1605470"/>
              <a:gd name="connsiteY131" fmla="*/ 1307086 h 6858000"/>
              <a:gd name="connsiteX132" fmla="*/ 343980 w 1605470"/>
              <a:gd name="connsiteY132" fmla="*/ 1189033 h 6858000"/>
              <a:gd name="connsiteX133" fmla="*/ 348665 w 1605470"/>
              <a:gd name="connsiteY133" fmla="*/ 1168288 h 6858000"/>
              <a:gd name="connsiteX134" fmla="*/ 340947 w 1605470"/>
              <a:gd name="connsiteY134" fmla="*/ 1142577 h 6858000"/>
              <a:gd name="connsiteX135" fmla="*/ 330253 w 1605470"/>
              <a:gd name="connsiteY135" fmla="*/ 1088484 h 6858000"/>
              <a:gd name="connsiteX136" fmla="*/ 318989 w 1605470"/>
              <a:gd name="connsiteY136" fmla="*/ 1016103 h 6858000"/>
              <a:gd name="connsiteX137" fmla="*/ 320445 w 1605470"/>
              <a:gd name="connsiteY137" fmla="*/ 932283 h 6858000"/>
              <a:gd name="connsiteX138" fmla="*/ 322681 w 1605470"/>
              <a:gd name="connsiteY138" fmla="*/ 915925 h 6858000"/>
              <a:gd name="connsiteX139" fmla="*/ 315310 w 1605470"/>
              <a:gd name="connsiteY139" fmla="*/ 896999 h 6858000"/>
              <a:gd name="connsiteX140" fmla="*/ 284718 w 1605470"/>
              <a:gd name="connsiteY140" fmla="*/ 821517 h 6858000"/>
              <a:gd name="connsiteX141" fmla="*/ 263668 w 1605470"/>
              <a:gd name="connsiteY141" fmla="*/ 751353 h 6858000"/>
              <a:gd name="connsiteX142" fmla="*/ 263226 w 1605470"/>
              <a:gd name="connsiteY142" fmla="*/ 721230 h 6858000"/>
              <a:gd name="connsiteX143" fmla="*/ 248897 w 1605470"/>
              <a:gd name="connsiteY143" fmla="*/ 681659 h 6858000"/>
              <a:gd name="connsiteX144" fmla="*/ 234316 w 1605470"/>
              <a:gd name="connsiteY144" fmla="*/ 635218 h 6858000"/>
              <a:gd name="connsiteX145" fmla="*/ 239327 w 1605470"/>
              <a:gd name="connsiteY145" fmla="*/ 613763 h 6858000"/>
              <a:gd name="connsiteX146" fmla="*/ 225269 w 1605470"/>
              <a:gd name="connsiteY146" fmla="*/ 598582 h 6858000"/>
              <a:gd name="connsiteX147" fmla="*/ 224950 w 1605470"/>
              <a:gd name="connsiteY147" fmla="*/ 576846 h 6858000"/>
              <a:gd name="connsiteX148" fmla="*/ 204576 w 1605470"/>
              <a:gd name="connsiteY148" fmla="*/ 530055 h 6858000"/>
              <a:gd name="connsiteX149" fmla="*/ 219064 w 1605470"/>
              <a:gd name="connsiteY149" fmla="*/ 469651 h 6858000"/>
              <a:gd name="connsiteX150" fmla="*/ 195012 w 1605470"/>
              <a:gd name="connsiteY150" fmla="*/ 448559 h 6858000"/>
              <a:gd name="connsiteX151" fmla="*/ 201434 w 1605470"/>
              <a:gd name="connsiteY151" fmla="*/ 441529 h 6858000"/>
              <a:gd name="connsiteX152" fmla="*/ 200655 w 1605470"/>
              <a:gd name="connsiteY152" fmla="*/ 428927 h 6858000"/>
              <a:gd name="connsiteX153" fmla="*/ 190059 w 1605470"/>
              <a:gd name="connsiteY153" fmla="*/ 430161 h 6858000"/>
              <a:gd name="connsiteX154" fmla="*/ 167079 w 1605470"/>
              <a:gd name="connsiteY154" fmla="*/ 367211 h 6858000"/>
              <a:gd name="connsiteX155" fmla="*/ 124571 w 1605470"/>
              <a:gd name="connsiteY155" fmla="*/ 302178 h 6858000"/>
              <a:gd name="connsiteX156" fmla="*/ 103243 w 1605470"/>
              <a:gd name="connsiteY156" fmla="*/ 211375 h 6858000"/>
              <a:gd name="connsiteX157" fmla="*/ 94571 w 1605470"/>
              <a:gd name="connsiteY157" fmla="*/ 184179 h 6858000"/>
              <a:gd name="connsiteX158" fmla="*/ 13437 w 1605470"/>
              <a:gd name="connsiteY158" fmla="*/ 19287 h 6858000"/>
              <a:gd name="connsiteX159" fmla="*/ 0 w 1605470"/>
              <a:gd name="connsiteY15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29329 w 1605470"/>
              <a:gd name="connsiteY103" fmla="*/ 3129034 h 6858000"/>
              <a:gd name="connsiteX104" fmla="*/ 729994 w 1605470"/>
              <a:gd name="connsiteY104" fmla="*/ 3126682 h 6858000"/>
              <a:gd name="connsiteX105" fmla="*/ 720862 w 1605470"/>
              <a:gd name="connsiteY105" fmla="*/ 3114519 h 6858000"/>
              <a:gd name="connsiteX106" fmla="*/ 707471 w 1605470"/>
              <a:gd name="connsiteY106" fmla="*/ 3106272 h 6858000"/>
              <a:gd name="connsiteX107" fmla="*/ 680201 w 1605470"/>
              <a:gd name="connsiteY107" fmla="*/ 2958185 h 6858000"/>
              <a:gd name="connsiteX108" fmla="*/ 622815 w 1605470"/>
              <a:gd name="connsiteY108" fmla="*/ 2762989 h 6858000"/>
              <a:gd name="connsiteX109" fmla="*/ 571733 w 1605470"/>
              <a:gd name="connsiteY109" fmla="*/ 2554718 h 6858000"/>
              <a:gd name="connsiteX110" fmla="*/ 551827 w 1605470"/>
              <a:gd name="connsiteY110" fmla="*/ 2485734 h 6858000"/>
              <a:gd name="connsiteX111" fmla="*/ 542550 w 1605470"/>
              <a:gd name="connsiteY111" fmla="*/ 2447068 h 6858000"/>
              <a:gd name="connsiteX112" fmla="*/ 529511 w 1605470"/>
              <a:gd name="connsiteY112" fmla="*/ 2425819 h 6858000"/>
              <a:gd name="connsiteX113" fmla="*/ 535510 w 1605470"/>
              <a:gd name="connsiteY113" fmla="*/ 2402874 h 6858000"/>
              <a:gd name="connsiteX114" fmla="*/ 538122 w 1605470"/>
              <a:gd name="connsiteY114" fmla="*/ 2381443 h 6858000"/>
              <a:gd name="connsiteX115" fmla="*/ 514451 w 1605470"/>
              <a:gd name="connsiteY115" fmla="*/ 2261920 h 6858000"/>
              <a:gd name="connsiteX116" fmla="*/ 504338 w 1605470"/>
              <a:gd name="connsiteY116" fmla="*/ 2195378 h 6858000"/>
              <a:gd name="connsiteX117" fmla="*/ 488555 w 1605470"/>
              <a:gd name="connsiteY117" fmla="*/ 2155135 h 6858000"/>
              <a:gd name="connsiteX118" fmla="*/ 486013 w 1605470"/>
              <a:gd name="connsiteY118" fmla="*/ 2118008 h 6858000"/>
              <a:gd name="connsiteX119" fmla="*/ 487006 w 1605470"/>
              <a:gd name="connsiteY119" fmla="*/ 2050531 h 6858000"/>
              <a:gd name="connsiteX120" fmla="*/ 478812 w 1605470"/>
              <a:gd name="connsiteY120" fmla="*/ 1963269 h 6858000"/>
              <a:gd name="connsiteX121" fmla="*/ 459990 w 1605470"/>
              <a:gd name="connsiteY121" fmla="*/ 1906352 h 6858000"/>
              <a:gd name="connsiteX122" fmla="*/ 436547 w 1605470"/>
              <a:gd name="connsiteY122" fmla="*/ 1861531 h 6858000"/>
              <a:gd name="connsiteX123" fmla="*/ 390346 w 1605470"/>
              <a:gd name="connsiteY123" fmla="*/ 1732919 h 6858000"/>
              <a:gd name="connsiteX124" fmla="*/ 362657 w 1605470"/>
              <a:gd name="connsiteY124" fmla="*/ 1663540 h 6858000"/>
              <a:gd name="connsiteX125" fmla="*/ 361783 w 1605470"/>
              <a:gd name="connsiteY125" fmla="*/ 1615777 h 6858000"/>
              <a:gd name="connsiteX126" fmla="*/ 342578 w 1605470"/>
              <a:gd name="connsiteY126" fmla="*/ 1563678 h 6858000"/>
              <a:gd name="connsiteX127" fmla="*/ 355658 w 1605470"/>
              <a:gd name="connsiteY127" fmla="*/ 1519474 h 6858000"/>
              <a:gd name="connsiteX128" fmla="*/ 348400 w 1605470"/>
              <a:gd name="connsiteY128" fmla="*/ 1477995 h 6858000"/>
              <a:gd name="connsiteX129" fmla="*/ 334485 w 1605470"/>
              <a:gd name="connsiteY129" fmla="*/ 1373769 h 6858000"/>
              <a:gd name="connsiteX130" fmla="*/ 342792 w 1605470"/>
              <a:gd name="connsiteY130" fmla="*/ 1307086 h 6858000"/>
              <a:gd name="connsiteX131" fmla="*/ 343980 w 1605470"/>
              <a:gd name="connsiteY131" fmla="*/ 1189033 h 6858000"/>
              <a:gd name="connsiteX132" fmla="*/ 348665 w 1605470"/>
              <a:gd name="connsiteY132" fmla="*/ 1168288 h 6858000"/>
              <a:gd name="connsiteX133" fmla="*/ 340947 w 1605470"/>
              <a:gd name="connsiteY133" fmla="*/ 1142577 h 6858000"/>
              <a:gd name="connsiteX134" fmla="*/ 330253 w 1605470"/>
              <a:gd name="connsiteY134" fmla="*/ 1088484 h 6858000"/>
              <a:gd name="connsiteX135" fmla="*/ 318989 w 1605470"/>
              <a:gd name="connsiteY135" fmla="*/ 1016103 h 6858000"/>
              <a:gd name="connsiteX136" fmla="*/ 320445 w 1605470"/>
              <a:gd name="connsiteY136" fmla="*/ 932283 h 6858000"/>
              <a:gd name="connsiteX137" fmla="*/ 322681 w 1605470"/>
              <a:gd name="connsiteY137" fmla="*/ 915925 h 6858000"/>
              <a:gd name="connsiteX138" fmla="*/ 315310 w 1605470"/>
              <a:gd name="connsiteY138" fmla="*/ 896999 h 6858000"/>
              <a:gd name="connsiteX139" fmla="*/ 284718 w 1605470"/>
              <a:gd name="connsiteY139" fmla="*/ 821517 h 6858000"/>
              <a:gd name="connsiteX140" fmla="*/ 263668 w 1605470"/>
              <a:gd name="connsiteY140" fmla="*/ 751353 h 6858000"/>
              <a:gd name="connsiteX141" fmla="*/ 263226 w 1605470"/>
              <a:gd name="connsiteY141" fmla="*/ 721230 h 6858000"/>
              <a:gd name="connsiteX142" fmla="*/ 248897 w 1605470"/>
              <a:gd name="connsiteY142" fmla="*/ 681659 h 6858000"/>
              <a:gd name="connsiteX143" fmla="*/ 234316 w 1605470"/>
              <a:gd name="connsiteY143" fmla="*/ 635218 h 6858000"/>
              <a:gd name="connsiteX144" fmla="*/ 239327 w 1605470"/>
              <a:gd name="connsiteY144" fmla="*/ 613763 h 6858000"/>
              <a:gd name="connsiteX145" fmla="*/ 225269 w 1605470"/>
              <a:gd name="connsiteY145" fmla="*/ 598582 h 6858000"/>
              <a:gd name="connsiteX146" fmla="*/ 224950 w 1605470"/>
              <a:gd name="connsiteY146" fmla="*/ 576846 h 6858000"/>
              <a:gd name="connsiteX147" fmla="*/ 204576 w 1605470"/>
              <a:gd name="connsiteY147" fmla="*/ 530055 h 6858000"/>
              <a:gd name="connsiteX148" fmla="*/ 219064 w 1605470"/>
              <a:gd name="connsiteY148" fmla="*/ 469651 h 6858000"/>
              <a:gd name="connsiteX149" fmla="*/ 195012 w 1605470"/>
              <a:gd name="connsiteY149" fmla="*/ 448559 h 6858000"/>
              <a:gd name="connsiteX150" fmla="*/ 201434 w 1605470"/>
              <a:gd name="connsiteY150" fmla="*/ 441529 h 6858000"/>
              <a:gd name="connsiteX151" fmla="*/ 200655 w 1605470"/>
              <a:gd name="connsiteY151" fmla="*/ 428927 h 6858000"/>
              <a:gd name="connsiteX152" fmla="*/ 190059 w 1605470"/>
              <a:gd name="connsiteY152" fmla="*/ 430161 h 6858000"/>
              <a:gd name="connsiteX153" fmla="*/ 167079 w 1605470"/>
              <a:gd name="connsiteY153" fmla="*/ 367211 h 6858000"/>
              <a:gd name="connsiteX154" fmla="*/ 124571 w 1605470"/>
              <a:gd name="connsiteY154" fmla="*/ 302178 h 6858000"/>
              <a:gd name="connsiteX155" fmla="*/ 103243 w 1605470"/>
              <a:gd name="connsiteY155" fmla="*/ 211375 h 6858000"/>
              <a:gd name="connsiteX156" fmla="*/ 94571 w 1605470"/>
              <a:gd name="connsiteY156" fmla="*/ 184179 h 6858000"/>
              <a:gd name="connsiteX157" fmla="*/ 13437 w 1605470"/>
              <a:gd name="connsiteY157" fmla="*/ 19287 h 6858000"/>
              <a:gd name="connsiteX158" fmla="*/ 0 w 1605470"/>
              <a:gd name="connsiteY15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0830 w 1605470"/>
              <a:gd name="connsiteY75" fmla="*/ 3974753 h 6858000"/>
              <a:gd name="connsiteX76" fmla="*/ 692428 w 1605470"/>
              <a:gd name="connsiteY76" fmla="*/ 3969950 h 6858000"/>
              <a:gd name="connsiteX77" fmla="*/ 685850 w 1605470"/>
              <a:gd name="connsiteY77" fmla="*/ 3933779 h 6858000"/>
              <a:gd name="connsiteX78" fmla="*/ 687181 w 1605470"/>
              <a:gd name="connsiteY78" fmla="*/ 3933093 h 6858000"/>
              <a:gd name="connsiteX79" fmla="*/ 691535 w 1605470"/>
              <a:gd name="connsiteY79" fmla="*/ 3922082 h 6858000"/>
              <a:gd name="connsiteX80" fmla="*/ 696613 w 1605470"/>
              <a:gd name="connsiteY80" fmla="*/ 3901461 h 6858000"/>
              <a:gd name="connsiteX81" fmla="*/ 719207 w 1605470"/>
              <a:gd name="connsiteY81" fmla="*/ 3813873 h 6858000"/>
              <a:gd name="connsiteX82" fmla="*/ 718632 w 1605470"/>
              <a:gd name="connsiteY82" fmla="*/ 3806161 h 6858000"/>
              <a:gd name="connsiteX83" fmla="*/ 718939 w 1605470"/>
              <a:gd name="connsiteY83" fmla="*/ 3805957 h 6858000"/>
              <a:gd name="connsiteX84" fmla="*/ 718966 w 1605470"/>
              <a:gd name="connsiteY84" fmla="*/ 3797724 h 6858000"/>
              <a:gd name="connsiteX85" fmla="*/ 717581 w 1605470"/>
              <a:gd name="connsiteY85" fmla="*/ 3792098 h 6858000"/>
              <a:gd name="connsiteX86" fmla="*/ 716465 w 1605470"/>
              <a:gd name="connsiteY86" fmla="*/ 3777135 h 6858000"/>
              <a:gd name="connsiteX87" fmla="*/ 718198 w 1605470"/>
              <a:gd name="connsiteY87" fmla="*/ 3771656 h 6858000"/>
              <a:gd name="connsiteX88" fmla="*/ 721941 w 1605470"/>
              <a:gd name="connsiteY88" fmla="*/ 3769007 h 6858000"/>
              <a:gd name="connsiteX89" fmla="*/ 721407 w 1605470"/>
              <a:gd name="connsiteY89" fmla="*/ 3767709 h 6858000"/>
              <a:gd name="connsiteX90" fmla="*/ 730103 w 1605470"/>
              <a:gd name="connsiteY90" fmla="*/ 3738082 h 6858000"/>
              <a:gd name="connsiteX91" fmla="*/ 737449 w 1605470"/>
              <a:gd name="connsiteY91" fmla="*/ 3673397 h 6858000"/>
              <a:gd name="connsiteX92" fmla="*/ 736745 w 1605470"/>
              <a:gd name="connsiteY92" fmla="*/ 3637109 h 6858000"/>
              <a:gd name="connsiteX93" fmla="*/ 740188 w 1605470"/>
              <a:gd name="connsiteY93" fmla="*/ 3536883 h 6858000"/>
              <a:gd name="connsiteX94" fmla="*/ 747726 w 1605470"/>
              <a:gd name="connsiteY94" fmla="*/ 3435652 h 6858000"/>
              <a:gd name="connsiteX95" fmla="*/ 749397 w 1605470"/>
              <a:gd name="connsiteY95" fmla="*/ 3307769 h 6858000"/>
              <a:gd name="connsiteX96" fmla="*/ 766960 w 1605470"/>
              <a:gd name="connsiteY96" fmla="*/ 3250522 h 6858000"/>
              <a:gd name="connsiteX97" fmla="*/ 767385 w 1605470"/>
              <a:gd name="connsiteY97" fmla="*/ 3229163 h 6858000"/>
              <a:gd name="connsiteX98" fmla="*/ 769208 w 1605470"/>
              <a:gd name="connsiteY98" fmla="*/ 3217217 h 6858000"/>
              <a:gd name="connsiteX99" fmla="*/ 756043 w 1605470"/>
              <a:gd name="connsiteY99" fmla="*/ 3183755 h 6858000"/>
              <a:gd name="connsiteX100" fmla="*/ 756544 w 1605470"/>
              <a:gd name="connsiteY100" fmla="*/ 3178642 h 6858000"/>
              <a:gd name="connsiteX101" fmla="*/ 744144 w 1605470"/>
              <a:gd name="connsiteY101" fmla="*/ 3158586 h 6858000"/>
              <a:gd name="connsiteX102" fmla="*/ 729329 w 1605470"/>
              <a:gd name="connsiteY102" fmla="*/ 3129034 h 6858000"/>
              <a:gd name="connsiteX103" fmla="*/ 729994 w 1605470"/>
              <a:gd name="connsiteY103" fmla="*/ 3126682 h 6858000"/>
              <a:gd name="connsiteX104" fmla="*/ 720862 w 1605470"/>
              <a:gd name="connsiteY104" fmla="*/ 3114519 h 6858000"/>
              <a:gd name="connsiteX105" fmla="*/ 707471 w 1605470"/>
              <a:gd name="connsiteY105" fmla="*/ 3106272 h 6858000"/>
              <a:gd name="connsiteX106" fmla="*/ 680201 w 1605470"/>
              <a:gd name="connsiteY106" fmla="*/ 2958185 h 6858000"/>
              <a:gd name="connsiteX107" fmla="*/ 622815 w 1605470"/>
              <a:gd name="connsiteY107" fmla="*/ 2762989 h 6858000"/>
              <a:gd name="connsiteX108" fmla="*/ 571733 w 1605470"/>
              <a:gd name="connsiteY108" fmla="*/ 2554718 h 6858000"/>
              <a:gd name="connsiteX109" fmla="*/ 551827 w 1605470"/>
              <a:gd name="connsiteY109" fmla="*/ 2485734 h 6858000"/>
              <a:gd name="connsiteX110" fmla="*/ 542550 w 1605470"/>
              <a:gd name="connsiteY110" fmla="*/ 2447068 h 6858000"/>
              <a:gd name="connsiteX111" fmla="*/ 529511 w 1605470"/>
              <a:gd name="connsiteY111" fmla="*/ 2425819 h 6858000"/>
              <a:gd name="connsiteX112" fmla="*/ 535510 w 1605470"/>
              <a:gd name="connsiteY112" fmla="*/ 2402874 h 6858000"/>
              <a:gd name="connsiteX113" fmla="*/ 538122 w 1605470"/>
              <a:gd name="connsiteY113" fmla="*/ 2381443 h 6858000"/>
              <a:gd name="connsiteX114" fmla="*/ 514451 w 1605470"/>
              <a:gd name="connsiteY114" fmla="*/ 2261920 h 6858000"/>
              <a:gd name="connsiteX115" fmla="*/ 504338 w 1605470"/>
              <a:gd name="connsiteY115" fmla="*/ 2195378 h 6858000"/>
              <a:gd name="connsiteX116" fmla="*/ 488555 w 1605470"/>
              <a:gd name="connsiteY116" fmla="*/ 2155135 h 6858000"/>
              <a:gd name="connsiteX117" fmla="*/ 486013 w 1605470"/>
              <a:gd name="connsiteY117" fmla="*/ 2118008 h 6858000"/>
              <a:gd name="connsiteX118" fmla="*/ 487006 w 1605470"/>
              <a:gd name="connsiteY118" fmla="*/ 2050531 h 6858000"/>
              <a:gd name="connsiteX119" fmla="*/ 478812 w 1605470"/>
              <a:gd name="connsiteY119" fmla="*/ 1963269 h 6858000"/>
              <a:gd name="connsiteX120" fmla="*/ 459990 w 1605470"/>
              <a:gd name="connsiteY120" fmla="*/ 1906352 h 6858000"/>
              <a:gd name="connsiteX121" fmla="*/ 436547 w 1605470"/>
              <a:gd name="connsiteY121" fmla="*/ 1861531 h 6858000"/>
              <a:gd name="connsiteX122" fmla="*/ 390346 w 1605470"/>
              <a:gd name="connsiteY122" fmla="*/ 1732919 h 6858000"/>
              <a:gd name="connsiteX123" fmla="*/ 362657 w 1605470"/>
              <a:gd name="connsiteY123" fmla="*/ 1663540 h 6858000"/>
              <a:gd name="connsiteX124" fmla="*/ 361783 w 1605470"/>
              <a:gd name="connsiteY124" fmla="*/ 1615777 h 6858000"/>
              <a:gd name="connsiteX125" fmla="*/ 342578 w 1605470"/>
              <a:gd name="connsiteY125" fmla="*/ 1563678 h 6858000"/>
              <a:gd name="connsiteX126" fmla="*/ 355658 w 1605470"/>
              <a:gd name="connsiteY126" fmla="*/ 1519474 h 6858000"/>
              <a:gd name="connsiteX127" fmla="*/ 348400 w 1605470"/>
              <a:gd name="connsiteY127" fmla="*/ 1477995 h 6858000"/>
              <a:gd name="connsiteX128" fmla="*/ 334485 w 1605470"/>
              <a:gd name="connsiteY128" fmla="*/ 1373769 h 6858000"/>
              <a:gd name="connsiteX129" fmla="*/ 342792 w 1605470"/>
              <a:gd name="connsiteY129" fmla="*/ 1307086 h 6858000"/>
              <a:gd name="connsiteX130" fmla="*/ 343980 w 1605470"/>
              <a:gd name="connsiteY130" fmla="*/ 1189033 h 6858000"/>
              <a:gd name="connsiteX131" fmla="*/ 348665 w 1605470"/>
              <a:gd name="connsiteY131" fmla="*/ 1168288 h 6858000"/>
              <a:gd name="connsiteX132" fmla="*/ 340947 w 1605470"/>
              <a:gd name="connsiteY132" fmla="*/ 1142577 h 6858000"/>
              <a:gd name="connsiteX133" fmla="*/ 330253 w 1605470"/>
              <a:gd name="connsiteY133" fmla="*/ 1088484 h 6858000"/>
              <a:gd name="connsiteX134" fmla="*/ 318989 w 1605470"/>
              <a:gd name="connsiteY134" fmla="*/ 1016103 h 6858000"/>
              <a:gd name="connsiteX135" fmla="*/ 320445 w 1605470"/>
              <a:gd name="connsiteY135" fmla="*/ 932283 h 6858000"/>
              <a:gd name="connsiteX136" fmla="*/ 322681 w 1605470"/>
              <a:gd name="connsiteY136" fmla="*/ 915925 h 6858000"/>
              <a:gd name="connsiteX137" fmla="*/ 315310 w 1605470"/>
              <a:gd name="connsiteY137" fmla="*/ 896999 h 6858000"/>
              <a:gd name="connsiteX138" fmla="*/ 284718 w 1605470"/>
              <a:gd name="connsiteY138" fmla="*/ 821517 h 6858000"/>
              <a:gd name="connsiteX139" fmla="*/ 263668 w 1605470"/>
              <a:gd name="connsiteY139" fmla="*/ 751353 h 6858000"/>
              <a:gd name="connsiteX140" fmla="*/ 263226 w 1605470"/>
              <a:gd name="connsiteY140" fmla="*/ 721230 h 6858000"/>
              <a:gd name="connsiteX141" fmla="*/ 248897 w 1605470"/>
              <a:gd name="connsiteY141" fmla="*/ 681659 h 6858000"/>
              <a:gd name="connsiteX142" fmla="*/ 234316 w 1605470"/>
              <a:gd name="connsiteY142" fmla="*/ 635218 h 6858000"/>
              <a:gd name="connsiteX143" fmla="*/ 239327 w 1605470"/>
              <a:gd name="connsiteY143" fmla="*/ 613763 h 6858000"/>
              <a:gd name="connsiteX144" fmla="*/ 225269 w 1605470"/>
              <a:gd name="connsiteY144" fmla="*/ 598582 h 6858000"/>
              <a:gd name="connsiteX145" fmla="*/ 224950 w 1605470"/>
              <a:gd name="connsiteY145" fmla="*/ 576846 h 6858000"/>
              <a:gd name="connsiteX146" fmla="*/ 204576 w 1605470"/>
              <a:gd name="connsiteY146" fmla="*/ 530055 h 6858000"/>
              <a:gd name="connsiteX147" fmla="*/ 219064 w 1605470"/>
              <a:gd name="connsiteY147" fmla="*/ 469651 h 6858000"/>
              <a:gd name="connsiteX148" fmla="*/ 195012 w 1605470"/>
              <a:gd name="connsiteY148" fmla="*/ 448559 h 6858000"/>
              <a:gd name="connsiteX149" fmla="*/ 201434 w 1605470"/>
              <a:gd name="connsiteY149" fmla="*/ 441529 h 6858000"/>
              <a:gd name="connsiteX150" fmla="*/ 200655 w 1605470"/>
              <a:gd name="connsiteY150" fmla="*/ 428927 h 6858000"/>
              <a:gd name="connsiteX151" fmla="*/ 190059 w 1605470"/>
              <a:gd name="connsiteY151" fmla="*/ 430161 h 6858000"/>
              <a:gd name="connsiteX152" fmla="*/ 167079 w 1605470"/>
              <a:gd name="connsiteY152" fmla="*/ 367211 h 6858000"/>
              <a:gd name="connsiteX153" fmla="*/ 124571 w 1605470"/>
              <a:gd name="connsiteY153" fmla="*/ 302178 h 6858000"/>
              <a:gd name="connsiteX154" fmla="*/ 103243 w 1605470"/>
              <a:gd name="connsiteY154" fmla="*/ 211375 h 6858000"/>
              <a:gd name="connsiteX155" fmla="*/ 94571 w 1605470"/>
              <a:gd name="connsiteY155" fmla="*/ 184179 h 6858000"/>
              <a:gd name="connsiteX156" fmla="*/ 13437 w 1605470"/>
              <a:gd name="connsiteY156" fmla="*/ 19287 h 6858000"/>
              <a:gd name="connsiteX157" fmla="*/ 0 w 1605470"/>
              <a:gd name="connsiteY15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219064 w 1605470"/>
              <a:gd name="connsiteY146" fmla="*/ 469651 h 6858000"/>
              <a:gd name="connsiteX147" fmla="*/ 195012 w 1605470"/>
              <a:gd name="connsiteY147" fmla="*/ 448559 h 6858000"/>
              <a:gd name="connsiteX148" fmla="*/ 201434 w 1605470"/>
              <a:gd name="connsiteY148" fmla="*/ 441529 h 6858000"/>
              <a:gd name="connsiteX149" fmla="*/ 200655 w 1605470"/>
              <a:gd name="connsiteY149" fmla="*/ 428927 h 6858000"/>
              <a:gd name="connsiteX150" fmla="*/ 190059 w 1605470"/>
              <a:gd name="connsiteY150" fmla="*/ 430161 h 6858000"/>
              <a:gd name="connsiteX151" fmla="*/ 167079 w 1605470"/>
              <a:gd name="connsiteY151" fmla="*/ 367211 h 6858000"/>
              <a:gd name="connsiteX152" fmla="*/ 124571 w 1605470"/>
              <a:gd name="connsiteY152" fmla="*/ 302178 h 6858000"/>
              <a:gd name="connsiteX153" fmla="*/ 103243 w 1605470"/>
              <a:gd name="connsiteY153" fmla="*/ 211375 h 6858000"/>
              <a:gd name="connsiteX154" fmla="*/ 94571 w 1605470"/>
              <a:gd name="connsiteY154" fmla="*/ 184179 h 6858000"/>
              <a:gd name="connsiteX155" fmla="*/ 13437 w 1605470"/>
              <a:gd name="connsiteY155" fmla="*/ 19287 h 6858000"/>
              <a:gd name="connsiteX156" fmla="*/ 0 w 1605470"/>
              <a:gd name="connsiteY15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13437 w 1605470"/>
              <a:gd name="connsiteY154" fmla="*/ 19287 h 6858000"/>
              <a:gd name="connsiteX155" fmla="*/ 0 w 1605470"/>
              <a:gd name="connsiteY15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48685 w 1605470"/>
              <a:gd name="connsiteY154" fmla="*/ 13677 h 6858000"/>
              <a:gd name="connsiteX155" fmla="*/ 0 w 1605470"/>
              <a:gd name="connsiteY155" fmla="*/ 0 h 6858000"/>
              <a:gd name="connsiteX0" fmla="*/ 48246 w 1556785"/>
              <a:gd name="connsiteY0" fmla="*/ 0 h 6858000"/>
              <a:gd name="connsiteX1" fmla="*/ 1556785 w 1556785"/>
              <a:gd name="connsiteY1" fmla="*/ 0 h 6858000"/>
              <a:gd name="connsiteX2" fmla="*/ 1556785 w 1556785"/>
              <a:gd name="connsiteY2" fmla="*/ 6858000 h 6858000"/>
              <a:gd name="connsiteX3" fmla="*/ 105420 w 1556785"/>
              <a:gd name="connsiteY3" fmla="*/ 6858000 h 6858000"/>
              <a:gd name="connsiteX4" fmla="*/ 105561 w 1556785"/>
              <a:gd name="connsiteY4" fmla="*/ 6857735 h 6858000"/>
              <a:gd name="connsiteX5" fmla="*/ 117610 w 1556785"/>
              <a:gd name="connsiteY5" fmla="*/ 6809549 h 6858000"/>
              <a:gd name="connsiteX6" fmla="*/ 149821 w 1556785"/>
              <a:gd name="connsiteY6" fmla="*/ 6715115 h 6858000"/>
              <a:gd name="connsiteX7" fmla="*/ 159672 w 1556785"/>
              <a:gd name="connsiteY7" fmla="*/ 6680170 h 6858000"/>
              <a:gd name="connsiteX8" fmla="*/ 185222 w 1556785"/>
              <a:gd name="connsiteY8" fmla="*/ 6621207 h 6858000"/>
              <a:gd name="connsiteX9" fmla="*/ 201879 w 1556785"/>
              <a:gd name="connsiteY9" fmla="*/ 6596265 h 6858000"/>
              <a:gd name="connsiteX10" fmla="*/ 201758 w 1556785"/>
              <a:gd name="connsiteY10" fmla="*/ 6594818 h 6858000"/>
              <a:gd name="connsiteX11" fmla="*/ 206003 w 1556785"/>
              <a:gd name="connsiteY11" fmla="*/ 6593735 h 6858000"/>
              <a:gd name="connsiteX12" fmla="*/ 209200 w 1556785"/>
              <a:gd name="connsiteY12" fmla="*/ 6589172 h 6858000"/>
              <a:gd name="connsiteX13" fmla="*/ 212494 w 1556785"/>
              <a:gd name="connsiteY13" fmla="*/ 6574442 h 6858000"/>
              <a:gd name="connsiteX14" fmla="*/ 212834 w 1556785"/>
              <a:gd name="connsiteY14" fmla="*/ 6568530 h 6858000"/>
              <a:gd name="connsiteX15" fmla="*/ 215243 w 1556785"/>
              <a:gd name="connsiteY15" fmla="*/ 6560674 h 6858000"/>
              <a:gd name="connsiteX16" fmla="*/ 215588 w 1556785"/>
              <a:gd name="connsiteY16" fmla="*/ 6560598 h 6858000"/>
              <a:gd name="connsiteX17" fmla="*/ 217285 w 1556785"/>
              <a:gd name="connsiteY17" fmla="*/ 6553006 h 6858000"/>
              <a:gd name="connsiteX18" fmla="*/ 221981 w 1556785"/>
              <a:gd name="connsiteY18" fmla="*/ 6514360 h 6858000"/>
              <a:gd name="connsiteX19" fmla="*/ 263635 w 1556785"/>
              <a:gd name="connsiteY19" fmla="*/ 6478062 h 6858000"/>
              <a:gd name="connsiteX20" fmla="*/ 274324 w 1556785"/>
              <a:gd name="connsiteY20" fmla="*/ 6460325 h 6858000"/>
              <a:gd name="connsiteX21" fmla="*/ 281557 w 1556785"/>
              <a:gd name="connsiteY21" fmla="*/ 6451488 h 6858000"/>
              <a:gd name="connsiteX22" fmla="*/ 282992 w 1556785"/>
              <a:gd name="connsiteY22" fmla="*/ 6451348 h 6858000"/>
              <a:gd name="connsiteX23" fmla="*/ 287350 w 1556785"/>
              <a:gd name="connsiteY23" fmla="*/ 6414240 h 6858000"/>
              <a:gd name="connsiteX24" fmla="*/ 290226 w 1556785"/>
              <a:gd name="connsiteY24" fmla="*/ 6410269 h 6858000"/>
              <a:gd name="connsiteX25" fmla="*/ 290126 w 1556785"/>
              <a:gd name="connsiteY25" fmla="*/ 6384857 h 6858000"/>
              <a:gd name="connsiteX26" fmla="*/ 291643 w 1556785"/>
              <a:gd name="connsiteY26" fmla="*/ 6372381 h 6858000"/>
              <a:gd name="connsiteX27" fmla="*/ 288837 w 1556785"/>
              <a:gd name="connsiteY27" fmla="*/ 6367510 h 6858000"/>
              <a:gd name="connsiteX28" fmla="*/ 292717 w 1556785"/>
              <a:gd name="connsiteY28" fmla="*/ 6349778 h 6858000"/>
              <a:gd name="connsiteX29" fmla="*/ 294382 w 1556785"/>
              <a:gd name="connsiteY29" fmla="*/ 6348250 h 6858000"/>
              <a:gd name="connsiteX30" fmla="*/ 310416 w 1556785"/>
              <a:gd name="connsiteY30" fmla="*/ 6281972 h 6858000"/>
              <a:gd name="connsiteX31" fmla="*/ 321179 w 1556785"/>
              <a:gd name="connsiteY31" fmla="*/ 6211940 h 6858000"/>
              <a:gd name="connsiteX32" fmla="*/ 362674 w 1556785"/>
              <a:gd name="connsiteY32" fmla="*/ 6113913 h 6858000"/>
              <a:gd name="connsiteX33" fmla="*/ 366967 w 1556785"/>
              <a:gd name="connsiteY33" fmla="*/ 6028119 h 6858000"/>
              <a:gd name="connsiteX34" fmla="*/ 393747 w 1556785"/>
              <a:gd name="connsiteY34" fmla="*/ 5934687 h 6858000"/>
              <a:gd name="connsiteX35" fmla="*/ 427759 w 1556785"/>
              <a:gd name="connsiteY35" fmla="*/ 5765594 h 6858000"/>
              <a:gd name="connsiteX36" fmla="*/ 459595 w 1556785"/>
              <a:gd name="connsiteY36" fmla="*/ 5693685 h 6858000"/>
              <a:gd name="connsiteX37" fmla="*/ 479650 w 1556785"/>
              <a:gd name="connsiteY37" fmla="*/ 5665173 h 6858000"/>
              <a:gd name="connsiteX38" fmla="*/ 513367 w 1556785"/>
              <a:gd name="connsiteY38" fmla="*/ 5563435 h 6858000"/>
              <a:gd name="connsiteX39" fmla="*/ 542872 w 1556785"/>
              <a:gd name="connsiteY39" fmla="*/ 5476393 h 6858000"/>
              <a:gd name="connsiteX40" fmla="*/ 574065 w 1556785"/>
              <a:gd name="connsiteY40" fmla="*/ 5396260 h 6858000"/>
              <a:gd name="connsiteX41" fmla="*/ 590046 w 1556785"/>
              <a:gd name="connsiteY41" fmla="*/ 5330009 h 6858000"/>
              <a:gd name="connsiteX42" fmla="*/ 623539 w 1556785"/>
              <a:gd name="connsiteY42" fmla="*/ 5273739 h 6858000"/>
              <a:gd name="connsiteX43" fmla="*/ 633138 w 1556785"/>
              <a:gd name="connsiteY43" fmla="*/ 5241779 h 6858000"/>
              <a:gd name="connsiteX44" fmla="*/ 644364 w 1556785"/>
              <a:gd name="connsiteY44" fmla="*/ 5225268 h 6858000"/>
              <a:gd name="connsiteX45" fmla="*/ 645384 w 1556785"/>
              <a:gd name="connsiteY45" fmla="*/ 5217684 h 6858000"/>
              <a:gd name="connsiteX46" fmla="*/ 652725 w 1556785"/>
              <a:gd name="connsiteY46" fmla="*/ 5193377 h 6858000"/>
              <a:gd name="connsiteX47" fmla="*/ 656028 w 1556785"/>
              <a:gd name="connsiteY47" fmla="*/ 5179288 h 6858000"/>
              <a:gd name="connsiteX48" fmla="*/ 657012 w 1556785"/>
              <a:gd name="connsiteY48" fmla="*/ 5173621 h 6858000"/>
              <a:gd name="connsiteX49" fmla="*/ 652646 w 1556785"/>
              <a:gd name="connsiteY49" fmla="*/ 5159961 h 6858000"/>
              <a:gd name="connsiteX50" fmla="*/ 659323 w 1556785"/>
              <a:gd name="connsiteY50" fmla="*/ 5144295 h 6858000"/>
              <a:gd name="connsiteX51" fmla="*/ 656256 w 1556785"/>
              <a:gd name="connsiteY51" fmla="*/ 5125185 h 6858000"/>
              <a:gd name="connsiteX52" fmla="*/ 663086 w 1556785"/>
              <a:gd name="connsiteY52" fmla="*/ 5121884 h 6858000"/>
              <a:gd name="connsiteX53" fmla="*/ 670122 w 1556785"/>
              <a:gd name="connsiteY53" fmla="*/ 5067850 h 6858000"/>
              <a:gd name="connsiteX54" fmla="*/ 672853 w 1556785"/>
              <a:gd name="connsiteY54" fmla="*/ 5060861 h 6858000"/>
              <a:gd name="connsiteX55" fmla="*/ 669557 w 1556785"/>
              <a:gd name="connsiteY55" fmla="*/ 5034192 h 6858000"/>
              <a:gd name="connsiteX56" fmla="*/ 671111 w 1556785"/>
              <a:gd name="connsiteY56" fmla="*/ 4993030 h 6858000"/>
              <a:gd name="connsiteX57" fmla="*/ 678020 w 1556785"/>
              <a:gd name="connsiteY57" fmla="*/ 4946844 h 6858000"/>
              <a:gd name="connsiteX58" fmla="*/ 673876 w 1556785"/>
              <a:gd name="connsiteY58" fmla="*/ 4932692 h 6858000"/>
              <a:gd name="connsiteX59" fmla="*/ 689279 w 1556785"/>
              <a:gd name="connsiteY59" fmla="*/ 4858827 h 6858000"/>
              <a:gd name="connsiteX60" fmla="*/ 683433 w 1556785"/>
              <a:gd name="connsiteY60" fmla="*/ 4801535 h 6858000"/>
              <a:gd name="connsiteX61" fmla="*/ 691102 w 1556785"/>
              <a:gd name="connsiteY61" fmla="*/ 4797794 h 6858000"/>
              <a:gd name="connsiteX62" fmla="*/ 692396 w 1556785"/>
              <a:gd name="connsiteY62" fmla="*/ 4784526 h 6858000"/>
              <a:gd name="connsiteX63" fmla="*/ 694180 w 1556785"/>
              <a:gd name="connsiteY63" fmla="*/ 4781211 h 6858000"/>
              <a:gd name="connsiteX64" fmla="*/ 702967 w 1556785"/>
              <a:gd name="connsiteY64" fmla="*/ 4761984 h 6858000"/>
              <a:gd name="connsiteX65" fmla="*/ 699015 w 1556785"/>
              <a:gd name="connsiteY65" fmla="*/ 4690749 h 6858000"/>
              <a:gd name="connsiteX66" fmla="*/ 694495 w 1556785"/>
              <a:gd name="connsiteY66" fmla="*/ 4584173 h 6858000"/>
              <a:gd name="connsiteX67" fmla="*/ 689578 w 1556785"/>
              <a:gd name="connsiteY67" fmla="*/ 4444346 h 6858000"/>
              <a:gd name="connsiteX68" fmla="*/ 686143 w 1556785"/>
              <a:gd name="connsiteY68" fmla="*/ 4375228 h 6858000"/>
              <a:gd name="connsiteX69" fmla="*/ 666796 w 1556785"/>
              <a:gd name="connsiteY69" fmla="*/ 4214165 h 6858000"/>
              <a:gd name="connsiteX70" fmla="*/ 670869 w 1556785"/>
              <a:gd name="connsiteY70" fmla="*/ 4090296 h 6858000"/>
              <a:gd name="connsiteX71" fmla="*/ 656125 w 1556785"/>
              <a:gd name="connsiteY71" fmla="*/ 4033999 h 6858000"/>
              <a:gd name="connsiteX72" fmla="*/ 657274 w 1556785"/>
              <a:gd name="connsiteY72" fmla="*/ 4031933 h 6858000"/>
              <a:gd name="connsiteX73" fmla="*/ 655850 w 1556785"/>
              <a:gd name="connsiteY73" fmla="*/ 4013953 h 6858000"/>
              <a:gd name="connsiteX74" fmla="*/ 642145 w 1556785"/>
              <a:gd name="connsiteY74" fmla="*/ 3974753 h 6858000"/>
              <a:gd name="connsiteX75" fmla="*/ 643743 w 1556785"/>
              <a:gd name="connsiteY75" fmla="*/ 3969950 h 6858000"/>
              <a:gd name="connsiteX76" fmla="*/ 637165 w 1556785"/>
              <a:gd name="connsiteY76" fmla="*/ 3933779 h 6858000"/>
              <a:gd name="connsiteX77" fmla="*/ 638496 w 1556785"/>
              <a:gd name="connsiteY77" fmla="*/ 3933093 h 6858000"/>
              <a:gd name="connsiteX78" fmla="*/ 642850 w 1556785"/>
              <a:gd name="connsiteY78" fmla="*/ 3922082 h 6858000"/>
              <a:gd name="connsiteX79" fmla="*/ 647928 w 1556785"/>
              <a:gd name="connsiteY79" fmla="*/ 3901461 h 6858000"/>
              <a:gd name="connsiteX80" fmla="*/ 670522 w 1556785"/>
              <a:gd name="connsiteY80" fmla="*/ 3813873 h 6858000"/>
              <a:gd name="connsiteX81" fmla="*/ 669947 w 1556785"/>
              <a:gd name="connsiteY81" fmla="*/ 3806161 h 6858000"/>
              <a:gd name="connsiteX82" fmla="*/ 670254 w 1556785"/>
              <a:gd name="connsiteY82" fmla="*/ 3805957 h 6858000"/>
              <a:gd name="connsiteX83" fmla="*/ 670281 w 1556785"/>
              <a:gd name="connsiteY83" fmla="*/ 3797724 h 6858000"/>
              <a:gd name="connsiteX84" fmla="*/ 668896 w 1556785"/>
              <a:gd name="connsiteY84" fmla="*/ 3792098 h 6858000"/>
              <a:gd name="connsiteX85" fmla="*/ 667780 w 1556785"/>
              <a:gd name="connsiteY85" fmla="*/ 3777135 h 6858000"/>
              <a:gd name="connsiteX86" fmla="*/ 669513 w 1556785"/>
              <a:gd name="connsiteY86" fmla="*/ 3771656 h 6858000"/>
              <a:gd name="connsiteX87" fmla="*/ 673256 w 1556785"/>
              <a:gd name="connsiteY87" fmla="*/ 3769007 h 6858000"/>
              <a:gd name="connsiteX88" fmla="*/ 672722 w 1556785"/>
              <a:gd name="connsiteY88" fmla="*/ 3767709 h 6858000"/>
              <a:gd name="connsiteX89" fmla="*/ 681418 w 1556785"/>
              <a:gd name="connsiteY89" fmla="*/ 3738082 h 6858000"/>
              <a:gd name="connsiteX90" fmla="*/ 688764 w 1556785"/>
              <a:gd name="connsiteY90" fmla="*/ 3673397 h 6858000"/>
              <a:gd name="connsiteX91" fmla="*/ 688060 w 1556785"/>
              <a:gd name="connsiteY91" fmla="*/ 3637109 h 6858000"/>
              <a:gd name="connsiteX92" fmla="*/ 691503 w 1556785"/>
              <a:gd name="connsiteY92" fmla="*/ 3536883 h 6858000"/>
              <a:gd name="connsiteX93" fmla="*/ 699041 w 1556785"/>
              <a:gd name="connsiteY93" fmla="*/ 3435652 h 6858000"/>
              <a:gd name="connsiteX94" fmla="*/ 700712 w 1556785"/>
              <a:gd name="connsiteY94" fmla="*/ 3307769 h 6858000"/>
              <a:gd name="connsiteX95" fmla="*/ 718275 w 1556785"/>
              <a:gd name="connsiteY95" fmla="*/ 3250522 h 6858000"/>
              <a:gd name="connsiteX96" fmla="*/ 718700 w 1556785"/>
              <a:gd name="connsiteY96" fmla="*/ 3229163 h 6858000"/>
              <a:gd name="connsiteX97" fmla="*/ 720523 w 1556785"/>
              <a:gd name="connsiteY97" fmla="*/ 3217217 h 6858000"/>
              <a:gd name="connsiteX98" fmla="*/ 707358 w 1556785"/>
              <a:gd name="connsiteY98" fmla="*/ 3183755 h 6858000"/>
              <a:gd name="connsiteX99" fmla="*/ 707859 w 1556785"/>
              <a:gd name="connsiteY99" fmla="*/ 3178642 h 6858000"/>
              <a:gd name="connsiteX100" fmla="*/ 695459 w 1556785"/>
              <a:gd name="connsiteY100" fmla="*/ 3158586 h 6858000"/>
              <a:gd name="connsiteX101" fmla="*/ 680644 w 1556785"/>
              <a:gd name="connsiteY101" fmla="*/ 3129034 h 6858000"/>
              <a:gd name="connsiteX102" fmla="*/ 681309 w 1556785"/>
              <a:gd name="connsiteY102" fmla="*/ 3126682 h 6858000"/>
              <a:gd name="connsiteX103" fmla="*/ 672177 w 1556785"/>
              <a:gd name="connsiteY103" fmla="*/ 3114519 h 6858000"/>
              <a:gd name="connsiteX104" fmla="*/ 658786 w 1556785"/>
              <a:gd name="connsiteY104" fmla="*/ 3106272 h 6858000"/>
              <a:gd name="connsiteX105" fmla="*/ 631516 w 1556785"/>
              <a:gd name="connsiteY105" fmla="*/ 2958185 h 6858000"/>
              <a:gd name="connsiteX106" fmla="*/ 574130 w 1556785"/>
              <a:gd name="connsiteY106" fmla="*/ 2762989 h 6858000"/>
              <a:gd name="connsiteX107" fmla="*/ 523048 w 1556785"/>
              <a:gd name="connsiteY107" fmla="*/ 2554718 h 6858000"/>
              <a:gd name="connsiteX108" fmla="*/ 503142 w 1556785"/>
              <a:gd name="connsiteY108" fmla="*/ 2485734 h 6858000"/>
              <a:gd name="connsiteX109" fmla="*/ 493865 w 1556785"/>
              <a:gd name="connsiteY109" fmla="*/ 2447068 h 6858000"/>
              <a:gd name="connsiteX110" fmla="*/ 480826 w 1556785"/>
              <a:gd name="connsiteY110" fmla="*/ 2425819 h 6858000"/>
              <a:gd name="connsiteX111" fmla="*/ 486825 w 1556785"/>
              <a:gd name="connsiteY111" fmla="*/ 2402874 h 6858000"/>
              <a:gd name="connsiteX112" fmla="*/ 489437 w 1556785"/>
              <a:gd name="connsiteY112" fmla="*/ 2381443 h 6858000"/>
              <a:gd name="connsiteX113" fmla="*/ 465766 w 1556785"/>
              <a:gd name="connsiteY113" fmla="*/ 2261920 h 6858000"/>
              <a:gd name="connsiteX114" fmla="*/ 455653 w 1556785"/>
              <a:gd name="connsiteY114" fmla="*/ 2195378 h 6858000"/>
              <a:gd name="connsiteX115" fmla="*/ 439870 w 1556785"/>
              <a:gd name="connsiteY115" fmla="*/ 2155135 h 6858000"/>
              <a:gd name="connsiteX116" fmla="*/ 437328 w 1556785"/>
              <a:gd name="connsiteY116" fmla="*/ 2118008 h 6858000"/>
              <a:gd name="connsiteX117" fmla="*/ 438321 w 1556785"/>
              <a:gd name="connsiteY117" fmla="*/ 2050531 h 6858000"/>
              <a:gd name="connsiteX118" fmla="*/ 430127 w 1556785"/>
              <a:gd name="connsiteY118" fmla="*/ 1963269 h 6858000"/>
              <a:gd name="connsiteX119" fmla="*/ 411305 w 1556785"/>
              <a:gd name="connsiteY119" fmla="*/ 1906352 h 6858000"/>
              <a:gd name="connsiteX120" fmla="*/ 387862 w 1556785"/>
              <a:gd name="connsiteY120" fmla="*/ 1861531 h 6858000"/>
              <a:gd name="connsiteX121" fmla="*/ 341661 w 1556785"/>
              <a:gd name="connsiteY121" fmla="*/ 1732919 h 6858000"/>
              <a:gd name="connsiteX122" fmla="*/ 313972 w 1556785"/>
              <a:gd name="connsiteY122" fmla="*/ 1663540 h 6858000"/>
              <a:gd name="connsiteX123" fmla="*/ 313098 w 1556785"/>
              <a:gd name="connsiteY123" fmla="*/ 1615777 h 6858000"/>
              <a:gd name="connsiteX124" fmla="*/ 293893 w 1556785"/>
              <a:gd name="connsiteY124" fmla="*/ 1563678 h 6858000"/>
              <a:gd name="connsiteX125" fmla="*/ 306973 w 1556785"/>
              <a:gd name="connsiteY125" fmla="*/ 1519474 h 6858000"/>
              <a:gd name="connsiteX126" fmla="*/ 299715 w 1556785"/>
              <a:gd name="connsiteY126" fmla="*/ 1477995 h 6858000"/>
              <a:gd name="connsiteX127" fmla="*/ 285800 w 1556785"/>
              <a:gd name="connsiteY127" fmla="*/ 1373769 h 6858000"/>
              <a:gd name="connsiteX128" fmla="*/ 294107 w 1556785"/>
              <a:gd name="connsiteY128" fmla="*/ 1307086 h 6858000"/>
              <a:gd name="connsiteX129" fmla="*/ 295295 w 1556785"/>
              <a:gd name="connsiteY129" fmla="*/ 1189033 h 6858000"/>
              <a:gd name="connsiteX130" fmla="*/ 299980 w 1556785"/>
              <a:gd name="connsiteY130" fmla="*/ 1168288 h 6858000"/>
              <a:gd name="connsiteX131" fmla="*/ 292262 w 1556785"/>
              <a:gd name="connsiteY131" fmla="*/ 1142577 h 6858000"/>
              <a:gd name="connsiteX132" fmla="*/ 281568 w 1556785"/>
              <a:gd name="connsiteY132" fmla="*/ 1088484 h 6858000"/>
              <a:gd name="connsiteX133" fmla="*/ 270304 w 1556785"/>
              <a:gd name="connsiteY133" fmla="*/ 1016103 h 6858000"/>
              <a:gd name="connsiteX134" fmla="*/ 271760 w 1556785"/>
              <a:gd name="connsiteY134" fmla="*/ 932283 h 6858000"/>
              <a:gd name="connsiteX135" fmla="*/ 273996 w 1556785"/>
              <a:gd name="connsiteY135" fmla="*/ 915925 h 6858000"/>
              <a:gd name="connsiteX136" fmla="*/ 266625 w 1556785"/>
              <a:gd name="connsiteY136" fmla="*/ 896999 h 6858000"/>
              <a:gd name="connsiteX137" fmla="*/ 236033 w 1556785"/>
              <a:gd name="connsiteY137" fmla="*/ 821517 h 6858000"/>
              <a:gd name="connsiteX138" fmla="*/ 214983 w 1556785"/>
              <a:gd name="connsiteY138" fmla="*/ 751353 h 6858000"/>
              <a:gd name="connsiteX139" fmla="*/ 214541 w 1556785"/>
              <a:gd name="connsiteY139" fmla="*/ 721230 h 6858000"/>
              <a:gd name="connsiteX140" fmla="*/ 200212 w 1556785"/>
              <a:gd name="connsiteY140" fmla="*/ 681659 h 6858000"/>
              <a:gd name="connsiteX141" fmla="*/ 185631 w 1556785"/>
              <a:gd name="connsiteY141" fmla="*/ 635218 h 6858000"/>
              <a:gd name="connsiteX142" fmla="*/ 190642 w 1556785"/>
              <a:gd name="connsiteY142" fmla="*/ 613763 h 6858000"/>
              <a:gd name="connsiteX143" fmla="*/ 176584 w 1556785"/>
              <a:gd name="connsiteY143" fmla="*/ 598582 h 6858000"/>
              <a:gd name="connsiteX144" fmla="*/ 176265 w 1556785"/>
              <a:gd name="connsiteY144" fmla="*/ 576846 h 6858000"/>
              <a:gd name="connsiteX145" fmla="*/ 155891 w 1556785"/>
              <a:gd name="connsiteY145" fmla="*/ 530055 h 6858000"/>
              <a:gd name="connsiteX146" fmla="*/ 146327 w 1556785"/>
              <a:gd name="connsiteY146" fmla="*/ 448559 h 6858000"/>
              <a:gd name="connsiteX147" fmla="*/ 152749 w 1556785"/>
              <a:gd name="connsiteY147" fmla="*/ 441529 h 6858000"/>
              <a:gd name="connsiteX148" fmla="*/ 151970 w 1556785"/>
              <a:gd name="connsiteY148" fmla="*/ 428927 h 6858000"/>
              <a:gd name="connsiteX149" fmla="*/ 141374 w 1556785"/>
              <a:gd name="connsiteY149" fmla="*/ 430161 h 6858000"/>
              <a:gd name="connsiteX150" fmla="*/ 118394 w 1556785"/>
              <a:gd name="connsiteY150" fmla="*/ 367211 h 6858000"/>
              <a:gd name="connsiteX151" fmla="*/ 75886 w 1556785"/>
              <a:gd name="connsiteY151" fmla="*/ 302178 h 6858000"/>
              <a:gd name="connsiteX152" fmla="*/ 54558 w 1556785"/>
              <a:gd name="connsiteY152" fmla="*/ 211375 h 6858000"/>
              <a:gd name="connsiteX153" fmla="*/ 45886 w 1556785"/>
              <a:gd name="connsiteY153" fmla="*/ 184179 h 6858000"/>
              <a:gd name="connsiteX154" fmla="*/ 0 w 1556785"/>
              <a:gd name="connsiteY154" fmla="*/ 13677 h 6858000"/>
              <a:gd name="connsiteX155" fmla="*/ 48246 w 1556785"/>
              <a:gd name="connsiteY155" fmla="*/ 0 h 6858000"/>
              <a:gd name="connsiteX0" fmla="*/ 6323 w 1514862"/>
              <a:gd name="connsiteY0" fmla="*/ 0 h 6858000"/>
              <a:gd name="connsiteX1" fmla="*/ 1514862 w 1514862"/>
              <a:gd name="connsiteY1" fmla="*/ 0 h 6858000"/>
              <a:gd name="connsiteX2" fmla="*/ 1514862 w 1514862"/>
              <a:gd name="connsiteY2" fmla="*/ 6858000 h 6858000"/>
              <a:gd name="connsiteX3" fmla="*/ 63497 w 1514862"/>
              <a:gd name="connsiteY3" fmla="*/ 6858000 h 6858000"/>
              <a:gd name="connsiteX4" fmla="*/ 63638 w 1514862"/>
              <a:gd name="connsiteY4" fmla="*/ 6857735 h 6858000"/>
              <a:gd name="connsiteX5" fmla="*/ 75687 w 1514862"/>
              <a:gd name="connsiteY5" fmla="*/ 6809549 h 6858000"/>
              <a:gd name="connsiteX6" fmla="*/ 107898 w 1514862"/>
              <a:gd name="connsiteY6" fmla="*/ 6715115 h 6858000"/>
              <a:gd name="connsiteX7" fmla="*/ 117749 w 1514862"/>
              <a:gd name="connsiteY7" fmla="*/ 6680170 h 6858000"/>
              <a:gd name="connsiteX8" fmla="*/ 143299 w 1514862"/>
              <a:gd name="connsiteY8" fmla="*/ 6621207 h 6858000"/>
              <a:gd name="connsiteX9" fmla="*/ 159956 w 1514862"/>
              <a:gd name="connsiteY9" fmla="*/ 6596265 h 6858000"/>
              <a:gd name="connsiteX10" fmla="*/ 159835 w 1514862"/>
              <a:gd name="connsiteY10" fmla="*/ 6594818 h 6858000"/>
              <a:gd name="connsiteX11" fmla="*/ 164080 w 1514862"/>
              <a:gd name="connsiteY11" fmla="*/ 6593735 h 6858000"/>
              <a:gd name="connsiteX12" fmla="*/ 167277 w 1514862"/>
              <a:gd name="connsiteY12" fmla="*/ 6589172 h 6858000"/>
              <a:gd name="connsiteX13" fmla="*/ 170571 w 1514862"/>
              <a:gd name="connsiteY13" fmla="*/ 6574442 h 6858000"/>
              <a:gd name="connsiteX14" fmla="*/ 170911 w 1514862"/>
              <a:gd name="connsiteY14" fmla="*/ 6568530 h 6858000"/>
              <a:gd name="connsiteX15" fmla="*/ 173320 w 1514862"/>
              <a:gd name="connsiteY15" fmla="*/ 6560674 h 6858000"/>
              <a:gd name="connsiteX16" fmla="*/ 173665 w 1514862"/>
              <a:gd name="connsiteY16" fmla="*/ 6560598 h 6858000"/>
              <a:gd name="connsiteX17" fmla="*/ 175362 w 1514862"/>
              <a:gd name="connsiteY17" fmla="*/ 6553006 h 6858000"/>
              <a:gd name="connsiteX18" fmla="*/ 180058 w 1514862"/>
              <a:gd name="connsiteY18" fmla="*/ 6514360 h 6858000"/>
              <a:gd name="connsiteX19" fmla="*/ 221712 w 1514862"/>
              <a:gd name="connsiteY19" fmla="*/ 6478062 h 6858000"/>
              <a:gd name="connsiteX20" fmla="*/ 232401 w 1514862"/>
              <a:gd name="connsiteY20" fmla="*/ 6460325 h 6858000"/>
              <a:gd name="connsiteX21" fmla="*/ 239634 w 1514862"/>
              <a:gd name="connsiteY21" fmla="*/ 6451488 h 6858000"/>
              <a:gd name="connsiteX22" fmla="*/ 241069 w 1514862"/>
              <a:gd name="connsiteY22" fmla="*/ 6451348 h 6858000"/>
              <a:gd name="connsiteX23" fmla="*/ 245427 w 1514862"/>
              <a:gd name="connsiteY23" fmla="*/ 6414240 h 6858000"/>
              <a:gd name="connsiteX24" fmla="*/ 248303 w 1514862"/>
              <a:gd name="connsiteY24" fmla="*/ 6410269 h 6858000"/>
              <a:gd name="connsiteX25" fmla="*/ 248203 w 1514862"/>
              <a:gd name="connsiteY25" fmla="*/ 6384857 h 6858000"/>
              <a:gd name="connsiteX26" fmla="*/ 249720 w 1514862"/>
              <a:gd name="connsiteY26" fmla="*/ 6372381 h 6858000"/>
              <a:gd name="connsiteX27" fmla="*/ 246914 w 1514862"/>
              <a:gd name="connsiteY27" fmla="*/ 6367510 h 6858000"/>
              <a:gd name="connsiteX28" fmla="*/ 250794 w 1514862"/>
              <a:gd name="connsiteY28" fmla="*/ 6349778 h 6858000"/>
              <a:gd name="connsiteX29" fmla="*/ 252459 w 1514862"/>
              <a:gd name="connsiteY29" fmla="*/ 6348250 h 6858000"/>
              <a:gd name="connsiteX30" fmla="*/ 268493 w 1514862"/>
              <a:gd name="connsiteY30" fmla="*/ 6281972 h 6858000"/>
              <a:gd name="connsiteX31" fmla="*/ 279256 w 1514862"/>
              <a:gd name="connsiteY31" fmla="*/ 6211940 h 6858000"/>
              <a:gd name="connsiteX32" fmla="*/ 320751 w 1514862"/>
              <a:gd name="connsiteY32" fmla="*/ 6113913 h 6858000"/>
              <a:gd name="connsiteX33" fmla="*/ 325044 w 1514862"/>
              <a:gd name="connsiteY33" fmla="*/ 6028119 h 6858000"/>
              <a:gd name="connsiteX34" fmla="*/ 351824 w 1514862"/>
              <a:gd name="connsiteY34" fmla="*/ 5934687 h 6858000"/>
              <a:gd name="connsiteX35" fmla="*/ 385836 w 1514862"/>
              <a:gd name="connsiteY35" fmla="*/ 5765594 h 6858000"/>
              <a:gd name="connsiteX36" fmla="*/ 417672 w 1514862"/>
              <a:gd name="connsiteY36" fmla="*/ 5693685 h 6858000"/>
              <a:gd name="connsiteX37" fmla="*/ 437727 w 1514862"/>
              <a:gd name="connsiteY37" fmla="*/ 5665173 h 6858000"/>
              <a:gd name="connsiteX38" fmla="*/ 471444 w 1514862"/>
              <a:gd name="connsiteY38" fmla="*/ 5563435 h 6858000"/>
              <a:gd name="connsiteX39" fmla="*/ 500949 w 1514862"/>
              <a:gd name="connsiteY39" fmla="*/ 5476393 h 6858000"/>
              <a:gd name="connsiteX40" fmla="*/ 532142 w 1514862"/>
              <a:gd name="connsiteY40" fmla="*/ 5396260 h 6858000"/>
              <a:gd name="connsiteX41" fmla="*/ 548123 w 1514862"/>
              <a:gd name="connsiteY41" fmla="*/ 5330009 h 6858000"/>
              <a:gd name="connsiteX42" fmla="*/ 581616 w 1514862"/>
              <a:gd name="connsiteY42" fmla="*/ 5273739 h 6858000"/>
              <a:gd name="connsiteX43" fmla="*/ 591215 w 1514862"/>
              <a:gd name="connsiteY43" fmla="*/ 5241779 h 6858000"/>
              <a:gd name="connsiteX44" fmla="*/ 602441 w 1514862"/>
              <a:gd name="connsiteY44" fmla="*/ 5225268 h 6858000"/>
              <a:gd name="connsiteX45" fmla="*/ 603461 w 1514862"/>
              <a:gd name="connsiteY45" fmla="*/ 5217684 h 6858000"/>
              <a:gd name="connsiteX46" fmla="*/ 610802 w 1514862"/>
              <a:gd name="connsiteY46" fmla="*/ 5193377 h 6858000"/>
              <a:gd name="connsiteX47" fmla="*/ 614105 w 1514862"/>
              <a:gd name="connsiteY47" fmla="*/ 5179288 h 6858000"/>
              <a:gd name="connsiteX48" fmla="*/ 615089 w 1514862"/>
              <a:gd name="connsiteY48" fmla="*/ 5173621 h 6858000"/>
              <a:gd name="connsiteX49" fmla="*/ 610723 w 1514862"/>
              <a:gd name="connsiteY49" fmla="*/ 5159961 h 6858000"/>
              <a:gd name="connsiteX50" fmla="*/ 617400 w 1514862"/>
              <a:gd name="connsiteY50" fmla="*/ 5144295 h 6858000"/>
              <a:gd name="connsiteX51" fmla="*/ 614333 w 1514862"/>
              <a:gd name="connsiteY51" fmla="*/ 5125185 h 6858000"/>
              <a:gd name="connsiteX52" fmla="*/ 621163 w 1514862"/>
              <a:gd name="connsiteY52" fmla="*/ 5121884 h 6858000"/>
              <a:gd name="connsiteX53" fmla="*/ 628199 w 1514862"/>
              <a:gd name="connsiteY53" fmla="*/ 5067850 h 6858000"/>
              <a:gd name="connsiteX54" fmla="*/ 630930 w 1514862"/>
              <a:gd name="connsiteY54" fmla="*/ 5060861 h 6858000"/>
              <a:gd name="connsiteX55" fmla="*/ 627634 w 1514862"/>
              <a:gd name="connsiteY55" fmla="*/ 5034192 h 6858000"/>
              <a:gd name="connsiteX56" fmla="*/ 629188 w 1514862"/>
              <a:gd name="connsiteY56" fmla="*/ 4993030 h 6858000"/>
              <a:gd name="connsiteX57" fmla="*/ 636097 w 1514862"/>
              <a:gd name="connsiteY57" fmla="*/ 4946844 h 6858000"/>
              <a:gd name="connsiteX58" fmla="*/ 631953 w 1514862"/>
              <a:gd name="connsiteY58" fmla="*/ 4932692 h 6858000"/>
              <a:gd name="connsiteX59" fmla="*/ 647356 w 1514862"/>
              <a:gd name="connsiteY59" fmla="*/ 4858827 h 6858000"/>
              <a:gd name="connsiteX60" fmla="*/ 641510 w 1514862"/>
              <a:gd name="connsiteY60" fmla="*/ 4801535 h 6858000"/>
              <a:gd name="connsiteX61" fmla="*/ 649179 w 1514862"/>
              <a:gd name="connsiteY61" fmla="*/ 4797794 h 6858000"/>
              <a:gd name="connsiteX62" fmla="*/ 650473 w 1514862"/>
              <a:gd name="connsiteY62" fmla="*/ 4784526 h 6858000"/>
              <a:gd name="connsiteX63" fmla="*/ 652257 w 1514862"/>
              <a:gd name="connsiteY63" fmla="*/ 4781211 h 6858000"/>
              <a:gd name="connsiteX64" fmla="*/ 661044 w 1514862"/>
              <a:gd name="connsiteY64" fmla="*/ 4761984 h 6858000"/>
              <a:gd name="connsiteX65" fmla="*/ 657092 w 1514862"/>
              <a:gd name="connsiteY65" fmla="*/ 4690749 h 6858000"/>
              <a:gd name="connsiteX66" fmla="*/ 652572 w 1514862"/>
              <a:gd name="connsiteY66" fmla="*/ 4584173 h 6858000"/>
              <a:gd name="connsiteX67" fmla="*/ 647655 w 1514862"/>
              <a:gd name="connsiteY67" fmla="*/ 4444346 h 6858000"/>
              <a:gd name="connsiteX68" fmla="*/ 644220 w 1514862"/>
              <a:gd name="connsiteY68" fmla="*/ 4375228 h 6858000"/>
              <a:gd name="connsiteX69" fmla="*/ 624873 w 1514862"/>
              <a:gd name="connsiteY69" fmla="*/ 4214165 h 6858000"/>
              <a:gd name="connsiteX70" fmla="*/ 628946 w 1514862"/>
              <a:gd name="connsiteY70" fmla="*/ 4090296 h 6858000"/>
              <a:gd name="connsiteX71" fmla="*/ 614202 w 1514862"/>
              <a:gd name="connsiteY71" fmla="*/ 4033999 h 6858000"/>
              <a:gd name="connsiteX72" fmla="*/ 615351 w 1514862"/>
              <a:gd name="connsiteY72" fmla="*/ 4031933 h 6858000"/>
              <a:gd name="connsiteX73" fmla="*/ 613927 w 1514862"/>
              <a:gd name="connsiteY73" fmla="*/ 4013953 h 6858000"/>
              <a:gd name="connsiteX74" fmla="*/ 600222 w 1514862"/>
              <a:gd name="connsiteY74" fmla="*/ 3974753 h 6858000"/>
              <a:gd name="connsiteX75" fmla="*/ 601820 w 1514862"/>
              <a:gd name="connsiteY75" fmla="*/ 3969950 h 6858000"/>
              <a:gd name="connsiteX76" fmla="*/ 595242 w 1514862"/>
              <a:gd name="connsiteY76" fmla="*/ 3933779 h 6858000"/>
              <a:gd name="connsiteX77" fmla="*/ 596573 w 1514862"/>
              <a:gd name="connsiteY77" fmla="*/ 3933093 h 6858000"/>
              <a:gd name="connsiteX78" fmla="*/ 600927 w 1514862"/>
              <a:gd name="connsiteY78" fmla="*/ 3922082 h 6858000"/>
              <a:gd name="connsiteX79" fmla="*/ 606005 w 1514862"/>
              <a:gd name="connsiteY79" fmla="*/ 3901461 h 6858000"/>
              <a:gd name="connsiteX80" fmla="*/ 628599 w 1514862"/>
              <a:gd name="connsiteY80" fmla="*/ 3813873 h 6858000"/>
              <a:gd name="connsiteX81" fmla="*/ 628024 w 1514862"/>
              <a:gd name="connsiteY81" fmla="*/ 3806161 h 6858000"/>
              <a:gd name="connsiteX82" fmla="*/ 628331 w 1514862"/>
              <a:gd name="connsiteY82" fmla="*/ 3805957 h 6858000"/>
              <a:gd name="connsiteX83" fmla="*/ 628358 w 1514862"/>
              <a:gd name="connsiteY83" fmla="*/ 3797724 h 6858000"/>
              <a:gd name="connsiteX84" fmla="*/ 626973 w 1514862"/>
              <a:gd name="connsiteY84" fmla="*/ 3792098 h 6858000"/>
              <a:gd name="connsiteX85" fmla="*/ 625857 w 1514862"/>
              <a:gd name="connsiteY85" fmla="*/ 3777135 h 6858000"/>
              <a:gd name="connsiteX86" fmla="*/ 627590 w 1514862"/>
              <a:gd name="connsiteY86" fmla="*/ 3771656 h 6858000"/>
              <a:gd name="connsiteX87" fmla="*/ 631333 w 1514862"/>
              <a:gd name="connsiteY87" fmla="*/ 3769007 h 6858000"/>
              <a:gd name="connsiteX88" fmla="*/ 630799 w 1514862"/>
              <a:gd name="connsiteY88" fmla="*/ 3767709 h 6858000"/>
              <a:gd name="connsiteX89" fmla="*/ 639495 w 1514862"/>
              <a:gd name="connsiteY89" fmla="*/ 3738082 h 6858000"/>
              <a:gd name="connsiteX90" fmla="*/ 646841 w 1514862"/>
              <a:gd name="connsiteY90" fmla="*/ 3673397 h 6858000"/>
              <a:gd name="connsiteX91" fmla="*/ 646137 w 1514862"/>
              <a:gd name="connsiteY91" fmla="*/ 3637109 h 6858000"/>
              <a:gd name="connsiteX92" fmla="*/ 649580 w 1514862"/>
              <a:gd name="connsiteY92" fmla="*/ 3536883 h 6858000"/>
              <a:gd name="connsiteX93" fmla="*/ 657118 w 1514862"/>
              <a:gd name="connsiteY93" fmla="*/ 3435652 h 6858000"/>
              <a:gd name="connsiteX94" fmla="*/ 658789 w 1514862"/>
              <a:gd name="connsiteY94" fmla="*/ 3307769 h 6858000"/>
              <a:gd name="connsiteX95" fmla="*/ 676352 w 1514862"/>
              <a:gd name="connsiteY95" fmla="*/ 3250522 h 6858000"/>
              <a:gd name="connsiteX96" fmla="*/ 676777 w 1514862"/>
              <a:gd name="connsiteY96" fmla="*/ 3229163 h 6858000"/>
              <a:gd name="connsiteX97" fmla="*/ 678600 w 1514862"/>
              <a:gd name="connsiteY97" fmla="*/ 3217217 h 6858000"/>
              <a:gd name="connsiteX98" fmla="*/ 665435 w 1514862"/>
              <a:gd name="connsiteY98" fmla="*/ 3183755 h 6858000"/>
              <a:gd name="connsiteX99" fmla="*/ 665936 w 1514862"/>
              <a:gd name="connsiteY99" fmla="*/ 3178642 h 6858000"/>
              <a:gd name="connsiteX100" fmla="*/ 653536 w 1514862"/>
              <a:gd name="connsiteY100" fmla="*/ 3158586 h 6858000"/>
              <a:gd name="connsiteX101" fmla="*/ 638721 w 1514862"/>
              <a:gd name="connsiteY101" fmla="*/ 3129034 h 6858000"/>
              <a:gd name="connsiteX102" fmla="*/ 639386 w 1514862"/>
              <a:gd name="connsiteY102" fmla="*/ 3126682 h 6858000"/>
              <a:gd name="connsiteX103" fmla="*/ 630254 w 1514862"/>
              <a:gd name="connsiteY103" fmla="*/ 3114519 h 6858000"/>
              <a:gd name="connsiteX104" fmla="*/ 616863 w 1514862"/>
              <a:gd name="connsiteY104" fmla="*/ 3106272 h 6858000"/>
              <a:gd name="connsiteX105" fmla="*/ 589593 w 1514862"/>
              <a:gd name="connsiteY105" fmla="*/ 2958185 h 6858000"/>
              <a:gd name="connsiteX106" fmla="*/ 532207 w 1514862"/>
              <a:gd name="connsiteY106" fmla="*/ 2762989 h 6858000"/>
              <a:gd name="connsiteX107" fmla="*/ 481125 w 1514862"/>
              <a:gd name="connsiteY107" fmla="*/ 2554718 h 6858000"/>
              <a:gd name="connsiteX108" fmla="*/ 461219 w 1514862"/>
              <a:gd name="connsiteY108" fmla="*/ 2485734 h 6858000"/>
              <a:gd name="connsiteX109" fmla="*/ 451942 w 1514862"/>
              <a:gd name="connsiteY109" fmla="*/ 2447068 h 6858000"/>
              <a:gd name="connsiteX110" fmla="*/ 438903 w 1514862"/>
              <a:gd name="connsiteY110" fmla="*/ 2425819 h 6858000"/>
              <a:gd name="connsiteX111" fmla="*/ 444902 w 1514862"/>
              <a:gd name="connsiteY111" fmla="*/ 2402874 h 6858000"/>
              <a:gd name="connsiteX112" fmla="*/ 447514 w 1514862"/>
              <a:gd name="connsiteY112" fmla="*/ 2381443 h 6858000"/>
              <a:gd name="connsiteX113" fmla="*/ 423843 w 1514862"/>
              <a:gd name="connsiteY113" fmla="*/ 2261920 h 6858000"/>
              <a:gd name="connsiteX114" fmla="*/ 413730 w 1514862"/>
              <a:gd name="connsiteY114" fmla="*/ 2195378 h 6858000"/>
              <a:gd name="connsiteX115" fmla="*/ 397947 w 1514862"/>
              <a:gd name="connsiteY115" fmla="*/ 2155135 h 6858000"/>
              <a:gd name="connsiteX116" fmla="*/ 395405 w 1514862"/>
              <a:gd name="connsiteY116" fmla="*/ 2118008 h 6858000"/>
              <a:gd name="connsiteX117" fmla="*/ 396398 w 1514862"/>
              <a:gd name="connsiteY117" fmla="*/ 2050531 h 6858000"/>
              <a:gd name="connsiteX118" fmla="*/ 388204 w 1514862"/>
              <a:gd name="connsiteY118" fmla="*/ 1963269 h 6858000"/>
              <a:gd name="connsiteX119" fmla="*/ 369382 w 1514862"/>
              <a:gd name="connsiteY119" fmla="*/ 1906352 h 6858000"/>
              <a:gd name="connsiteX120" fmla="*/ 345939 w 1514862"/>
              <a:gd name="connsiteY120" fmla="*/ 1861531 h 6858000"/>
              <a:gd name="connsiteX121" fmla="*/ 299738 w 1514862"/>
              <a:gd name="connsiteY121" fmla="*/ 1732919 h 6858000"/>
              <a:gd name="connsiteX122" fmla="*/ 272049 w 1514862"/>
              <a:gd name="connsiteY122" fmla="*/ 1663540 h 6858000"/>
              <a:gd name="connsiteX123" fmla="*/ 271175 w 1514862"/>
              <a:gd name="connsiteY123" fmla="*/ 1615777 h 6858000"/>
              <a:gd name="connsiteX124" fmla="*/ 251970 w 1514862"/>
              <a:gd name="connsiteY124" fmla="*/ 1563678 h 6858000"/>
              <a:gd name="connsiteX125" fmla="*/ 265050 w 1514862"/>
              <a:gd name="connsiteY125" fmla="*/ 1519474 h 6858000"/>
              <a:gd name="connsiteX126" fmla="*/ 257792 w 1514862"/>
              <a:gd name="connsiteY126" fmla="*/ 1477995 h 6858000"/>
              <a:gd name="connsiteX127" fmla="*/ 243877 w 1514862"/>
              <a:gd name="connsiteY127" fmla="*/ 1373769 h 6858000"/>
              <a:gd name="connsiteX128" fmla="*/ 252184 w 1514862"/>
              <a:gd name="connsiteY128" fmla="*/ 1307086 h 6858000"/>
              <a:gd name="connsiteX129" fmla="*/ 253372 w 1514862"/>
              <a:gd name="connsiteY129" fmla="*/ 1189033 h 6858000"/>
              <a:gd name="connsiteX130" fmla="*/ 258057 w 1514862"/>
              <a:gd name="connsiteY130" fmla="*/ 1168288 h 6858000"/>
              <a:gd name="connsiteX131" fmla="*/ 250339 w 1514862"/>
              <a:gd name="connsiteY131" fmla="*/ 1142577 h 6858000"/>
              <a:gd name="connsiteX132" fmla="*/ 239645 w 1514862"/>
              <a:gd name="connsiteY132" fmla="*/ 1088484 h 6858000"/>
              <a:gd name="connsiteX133" fmla="*/ 228381 w 1514862"/>
              <a:gd name="connsiteY133" fmla="*/ 1016103 h 6858000"/>
              <a:gd name="connsiteX134" fmla="*/ 229837 w 1514862"/>
              <a:gd name="connsiteY134" fmla="*/ 932283 h 6858000"/>
              <a:gd name="connsiteX135" fmla="*/ 232073 w 1514862"/>
              <a:gd name="connsiteY135" fmla="*/ 915925 h 6858000"/>
              <a:gd name="connsiteX136" fmla="*/ 224702 w 1514862"/>
              <a:gd name="connsiteY136" fmla="*/ 896999 h 6858000"/>
              <a:gd name="connsiteX137" fmla="*/ 194110 w 1514862"/>
              <a:gd name="connsiteY137" fmla="*/ 821517 h 6858000"/>
              <a:gd name="connsiteX138" fmla="*/ 173060 w 1514862"/>
              <a:gd name="connsiteY138" fmla="*/ 751353 h 6858000"/>
              <a:gd name="connsiteX139" fmla="*/ 172618 w 1514862"/>
              <a:gd name="connsiteY139" fmla="*/ 721230 h 6858000"/>
              <a:gd name="connsiteX140" fmla="*/ 158289 w 1514862"/>
              <a:gd name="connsiteY140" fmla="*/ 681659 h 6858000"/>
              <a:gd name="connsiteX141" fmla="*/ 143708 w 1514862"/>
              <a:gd name="connsiteY141" fmla="*/ 635218 h 6858000"/>
              <a:gd name="connsiteX142" fmla="*/ 148719 w 1514862"/>
              <a:gd name="connsiteY142" fmla="*/ 613763 h 6858000"/>
              <a:gd name="connsiteX143" fmla="*/ 134661 w 1514862"/>
              <a:gd name="connsiteY143" fmla="*/ 598582 h 6858000"/>
              <a:gd name="connsiteX144" fmla="*/ 134342 w 1514862"/>
              <a:gd name="connsiteY144" fmla="*/ 576846 h 6858000"/>
              <a:gd name="connsiteX145" fmla="*/ 113968 w 1514862"/>
              <a:gd name="connsiteY145" fmla="*/ 530055 h 6858000"/>
              <a:gd name="connsiteX146" fmla="*/ 104404 w 1514862"/>
              <a:gd name="connsiteY146" fmla="*/ 448559 h 6858000"/>
              <a:gd name="connsiteX147" fmla="*/ 110826 w 1514862"/>
              <a:gd name="connsiteY147" fmla="*/ 441529 h 6858000"/>
              <a:gd name="connsiteX148" fmla="*/ 110047 w 1514862"/>
              <a:gd name="connsiteY148" fmla="*/ 428927 h 6858000"/>
              <a:gd name="connsiteX149" fmla="*/ 99451 w 1514862"/>
              <a:gd name="connsiteY149" fmla="*/ 430161 h 6858000"/>
              <a:gd name="connsiteX150" fmla="*/ 76471 w 1514862"/>
              <a:gd name="connsiteY150" fmla="*/ 367211 h 6858000"/>
              <a:gd name="connsiteX151" fmla="*/ 33963 w 1514862"/>
              <a:gd name="connsiteY151" fmla="*/ 302178 h 6858000"/>
              <a:gd name="connsiteX152" fmla="*/ 12635 w 1514862"/>
              <a:gd name="connsiteY152" fmla="*/ 211375 h 6858000"/>
              <a:gd name="connsiteX153" fmla="*/ 3963 w 1514862"/>
              <a:gd name="connsiteY153" fmla="*/ 184179 h 6858000"/>
              <a:gd name="connsiteX154" fmla="*/ 25635 w 1514862"/>
              <a:gd name="connsiteY154" fmla="*/ 47336 h 6858000"/>
              <a:gd name="connsiteX155" fmla="*/ 6323 w 1514862"/>
              <a:gd name="connsiteY155"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6312 w 1508539"/>
              <a:gd name="connsiteY152" fmla="*/ 211375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0191 w 1508539"/>
              <a:gd name="connsiteY149" fmla="*/ 404917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106893 w 1508539"/>
              <a:gd name="connsiteY146" fmla="*/ 46538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4721 w 1508539"/>
              <a:gd name="connsiteY63" fmla="*/ 4761984 h 6858000"/>
              <a:gd name="connsiteX64" fmla="*/ 650769 w 1508539"/>
              <a:gd name="connsiteY64" fmla="*/ 4690749 h 6858000"/>
              <a:gd name="connsiteX65" fmla="*/ 646249 w 1508539"/>
              <a:gd name="connsiteY65" fmla="*/ 4584173 h 6858000"/>
              <a:gd name="connsiteX66" fmla="*/ 641332 w 1508539"/>
              <a:gd name="connsiteY66" fmla="*/ 4444346 h 6858000"/>
              <a:gd name="connsiteX67" fmla="*/ 637897 w 1508539"/>
              <a:gd name="connsiteY67" fmla="*/ 4375228 h 6858000"/>
              <a:gd name="connsiteX68" fmla="*/ 618550 w 1508539"/>
              <a:gd name="connsiteY68" fmla="*/ 4214165 h 6858000"/>
              <a:gd name="connsiteX69" fmla="*/ 622623 w 1508539"/>
              <a:gd name="connsiteY69" fmla="*/ 4090296 h 6858000"/>
              <a:gd name="connsiteX70" fmla="*/ 607879 w 1508539"/>
              <a:gd name="connsiteY70" fmla="*/ 4033999 h 6858000"/>
              <a:gd name="connsiteX71" fmla="*/ 609028 w 1508539"/>
              <a:gd name="connsiteY71" fmla="*/ 4031933 h 6858000"/>
              <a:gd name="connsiteX72" fmla="*/ 607604 w 1508539"/>
              <a:gd name="connsiteY72" fmla="*/ 4013953 h 6858000"/>
              <a:gd name="connsiteX73" fmla="*/ 593899 w 1508539"/>
              <a:gd name="connsiteY73" fmla="*/ 3974753 h 6858000"/>
              <a:gd name="connsiteX74" fmla="*/ 595497 w 1508539"/>
              <a:gd name="connsiteY74" fmla="*/ 3969950 h 6858000"/>
              <a:gd name="connsiteX75" fmla="*/ 588919 w 1508539"/>
              <a:gd name="connsiteY75" fmla="*/ 3933779 h 6858000"/>
              <a:gd name="connsiteX76" fmla="*/ 590250 w 1508539"/>
              <a:gd name="connsiteY76" fmla="*/ 3933093 h 6858000"/>
              <a:gd name="connsiteX77" fmla="*/ 594604 w 1508539"/>
              <a:gd name="connsiteY77" fmla="*/ 3922082 h 6858000"/>
              <a:gd name="connsiteX78" fmla="*/ 599682 w 1508539"/>
              <a:gd name="connsiteY78" fmla="*/ 3901461 h 6858000"/>
              <a:gd name="connsiteX79" fmla="*/ 622276 w 1508539"/>
              <a:gd name="connsiteY79" fmla="*/ 3813873 h 6858000"/>
              <a:gd name="connsiteX80" fmla="*/ 621701 w 1508539"/>
              <a:gd name="connsiteY80" fmla="*/ 3806161 h 6858000"/>
              <a:gd name="connsiteX81" fmla="*/ 622008 w 1508539"/>
              <a:gd name="connsiteY81" fmla="*/ 3805957 h 6858000"/>
              <a:gd name="connsiteX82" fmla="*/ 622035 w 1508539"/>
              <a:gd name="connsiteY82" fmla="*/ 3797724 h 6858000"/>
              <a:gd name="connsiteX83" fmla="*/ 620650 w 1508539"/>
              <a:gd name="connsiteY83" fmla="*/ 3792098 h 6858000"/>
              <a:gd name="connsiteX84" fmla="*/ 619534 w 1508539"/>
              <a:gd name="connsiteY84" fmla="*/ 3777135 h 6858000"/>
              <a:gd name="connsiteX85" fmla="*/ 621267 w 1508539"/>
              <a:gd name="connsiteY85" fmla="*/ 3771656 h 6858000"/>
              <a:gd name="connsiteX86" fmla="*/ 625010 w 1508539"/>
              <a:gd name="connsiteY86" fmla="*/ 3769007 h 6858000"/>
              <a:gd name="connsiteX87" fmla="*/ 624476 w 1508539"/>
              <a:gd name="connsiteY87" fmla="*/ 3767709 h 6858000"/>
              <a:gd name="connsiteX88" fmla="*/ 633172 w 1508539"/>
              <a:gd name="connsiteY88" fmla="*/ 3738082 h 6858000"/>
              <a:gd name="connsiteX89" fmla="*/ 640518 w 1508539"/>
              <a:gd name="connsiteY89" fmla="*/ 3673397 h 6858000"/>
              <a:gd name="connsiteX90" fmla="*/ 639814 w 1508539"/>
              <a:gd name="connsiteY90" fmla="*/ 3637109 h 6858000"/>
              <a:gd name="connsiteX91" fmla="*/ 643257 w 1508539"/>
              <a:gd name="connsiteY91" fmla="*/ 3536883 h 6858000"/>
              <a:gd name="connsiteX92" fmla="*/ 650795 w 1508539"/>
              <a:gd name="connsiteY92" fmla="*/ 3435652 h 6858000"/>
              <a:gd name="connsiteX93" fmla="*/ 652466 w 1508539"/>
              <a:gd name="connsiteY93" fmla="*/ 3307769 h 6858000"/>
              <a:gd name="connsiteX94" fmla="*/ 670029 w 1508539"/>
              <a:gd name="connsiteY94" fmla="*/ 3250522 h 6858000"/>
              <a:gd name="connsiteX95" fmla="*/ 670454 w 1508539"/>
              <a:gd name="connsiteY95" fmla="*/ 3229163 h 6858000"/>
              <a:gd name="connsiteX96" fmla="*/ 672277 w 1508539"/>
              <a:gd name="connsiteY96" fmla="*/ 3217217 h 6858000"/>
              <a:gd name="connsiteX97" fmla="*/ 659112 w 1508539"/>
              <a:gd name="connsiteY97" fmla="*/ 3183755 h 6858000"/>
              <a:gd name="connsiteX98" fmla="*/ 659613 w 1508539"/>
              <a:gd name="connsiteY98" fmla="*/ 3178642 h 6858000"/>
              <a:gd name="connsiteX99" fmla="*/ 647213 w 1508539"/>
              <a:gd name="connsiteY99" fmla="*/ 3158586 h 6858000"/>
              <a:gd name="connsiteX100" fmla="*/ 632398 w 1508539"/>
              <a:gd name="connsiteY100" fmla="*/ 3129034 h 6858000"/>
              <a:gd name="connsiteX101" fmla="*/ 633063 w 1508539"/>
              <a:gd name="connsiteY101" fmla="*/ 3126682 h 6858000"/>
              <a:gd name="connsiteX102" fmla="*/ 623931 w 1508539"/>
              <a:gd name="connsiteY102" fmla="*/ 3114519 h 6858000"/>
              <a:gd name="connsiteX103" fmla="*/ 610540 w 1508539"/>
              <a:gd name="connsiteY103" fmla="*/ 3106272 h 6858000"/>
              <a:gd name="connsiteX104" fmla="*/ 583270 w 1508539"/>
              <a:gd name="connsiteY104" fmla="*/ 2958185 h 6858000"/>
              <a:gd name="connsiteX105" fmla="*/ 525884 w 1508539"/>
              <a:gd name="connsiteY105" fmla="*/ 2762989 h 6858000"/>
              <a:gd name="connsiteX106" fmla="*/ 474802 w 1508539"/>
              <a:gd name="connsiteY106" fmla="*/ 2554718 h 6858000"/>
              <a:gd name="connsiteX107" fmla="*/ 454896 w 1508539"/>
              <a:gd name="connsiteY107" fmla="*/ 2485734 h 6858000"/>
              <a:gd name="connsiteX108" fmla="*/ 445619 w 1508539"/>
              <a:gd name="connsiteY108" fmla="*/ 2447068 h 6858000"/>
              <a:gd name="connsiteX109" fmla="*/ 432580 w 1508539"/>
              <a:gd name="connsiteY109" fmla="*/ 2425819 h 6858000"/>
              <a:gd name="connsiteX110" fmla="*/ 438579 w 1508539"/>
              <a:gd name="connsiteY110" fmla="*/ 2402874 h 6858000"/>
              <a:gd name="connsiteX111" fmla="*/ 441191 w 1508539"/>
              <a:gd name="connsiteY111" fmla="*/ 2381443 h 6858000"/>
              <a:gd name="connsiteX112" fmla="*/ 417520 w 1508539"/>
              <a:gd name="connsiteY112" fmla="*/ 2261920 h 6858000"/>
              <a:gd name="connsiteX113" fmla="*/ 407407 w 1508539"/>
              <a:gd name="connsiteY113" fmla="*/ 2195378 h 6858000"/>
              <a:gd name="connsiteX114" fmla="*/ 391624 w 1508539"/>
              <a:gd name="connsiteY114" fmla="*/ 2155135 h 6858000"/>
              <a:gd name="connsiteX115" fmla="*/ 389082 w 1508539"/>
              <a:gd name="connsiteY115" fmla="*/ 2118008 h 6858000"/>
              <a:gd name="connsiteX116" fmla="*/ 390075 w 1508539"/>
              <a:gd name="connsiteY116" fmla="*/ 2050531 h 6858000"/>
              <a:gd name="connsiteX117" fmla="*/ 381881 w 1508539"/>
              <a:gd name="connsiteY117" fmla="*/ 1963269 h 6858000"/>
              <a:gd name="connsiteX118" fmla="*/ 363059 w 1508539"/>
              <a:gd name="connsiteY118" fmla="*/ 1906352 h 6858000"/>
              <a:gd name="connsiteX119" fmla="*/ 339616 w 1508539"/>
              <a:gd name="connsiteY119" fmla="*/ 1861531 h 6858000"/>
              <a:gd name="connsiteX120" fmla="*/ 293415 w 1508539"/>
              <a:gd name="connsiteY120" fmla="*/ 1732919 h 6858000"/>
              <a:gd name="connsiteX121" fmla="*/ 265726 w 1508539"/>
              <a:gd name="connsiteY121" fmla="*/ 1663540 h 6858000"/>
              <a:gd name="connsiteX122" fmla="*/ 264852 w 1508539"/>
              <a:gd name="connsiteY122" fmla="*/ 1615777 h 6858000"/>
              <a:gd name="connsiteX123" fmla="*/ 245647 w 1508539"/>
              <a:gd name="connsiteY123" fmla="*/ 1563678 h 6858000"/>
              <a:gd name="connsiteX124" fmla="*/ 258727 w 1508539"/>
              <a:gd name="connsiteY124" fmla="*/ 1519474 h 6858000"/>
              <a:gd name="connsiteX125" fmla="*/ 251469 w 1508539"/>
              <a:gd name="connsiteY125" fmla="*/ 1477995 h 6858000"/>
              <a:gd name="connsiteX126" fmla="*/ 237554 w 1508539"/>
              <a:gd name="connsiteY126" fmla="*/ 1373769 h 6858000"/>
              <a:gd name="connsiteX127" fmla="*/ 245861 w 1508539"/>
              <a:gd name="connsiteY127" fmla="*/ 1307086 h 6858000"/>
              <a:gd name="connsiteX128" fmla="*/ 247049 w 1508539"/>
              <a:gd name="connsiteY128" fmla="*/ 1189033 h 6858000"/>
              <a:gd name="connsiteX129" fmla="*/ 251734 w 1508539"/>
              <a:gd name="connsiteY129" fmla="*/ 1168288 h 6858000"/>
              <a:gd name="connsiteX130" fmla="*/ 244016 w 1508539"/>
              <a:gd name="connsiteY130" fmla="*/ 1142577 h 6858000"/>
              <a:gd name="connsiteX131" fmla="*/ 233322 w 1508539"/>
              <a:gd name="connsiteY131" fmla="*/ 1088484 h 6858000"/>
              <a:gd name="connsiteX132" fmla="*/ 222058 w 1508539"/>
              <a:gd name="connsiteY132" fmla="*/ 1016103 h 6858000"/>
              <a:gd name="connsiteX133" fmla="*/ 223514 w 1508539"/>
              <a:gd name="connsiteY133" fmla="*/ 932283 h 6858000"/>
              <a:gd name="connsiteX134" fmla="*/ 225750 w 1508539"/>
              <a:gd name="connsiteY134" fmla="*/ 915925 h 6858000"/>
              <a:gd name="connsiteX135" fmla="*/ 218379 w 1508539"/>
              <a:gd name="connsiteY135" fmla="*/ 896999 h 6858000"/>
              <a:gd name="connsiteX136" fmla="*/ 187787 w 1508539"/>
              <a:gd name="connsiteY136" fmla="*/ 821517 h 6858000"/>
              <a:gd name="connsiteX137" fmla="*/ 166737 w 1508539"/>
              <a:gd name="connsiteY137" fmla="*/ 751353 h 6858000"/>
              <a:gd name="connsiteX138" fmla="*/ 166295 w 1508539"/>
              <a:gd name="connsiteY138" fmla="*/ 721230 h 6858000"/>
              <a:gd name="connsiteX139" fmla="*/ 151966 w 1508539"/>
              <a:gd name="connsiteY139" fmla="*/ 681659 h 6858000"/>
              <a:gd name="connsiteX140" fmla="*/ 137385 w 1508539"/>
              <a:gd name="connsiteY140" fmla="*/ 635218 h 6858000"/>
              <a:gd name="connsiteX141" fmla="*/ 142396 w 1508539"/>
              <a:gd name="connsiteY141" fmla="*/ 613763 h 6858000"/>
              <a:gd name="connsiteX142" fmla="*/ 128338 w 1508539"/>
              <a:gd name="connsiteY142" fmla="*/ 598582 h 6858000"/>
              <a:gd name="connsiteX143" fmla="*/ 128019 w 1508539"/>
              <a:gd name="connsiteY143" fmla="*/ 576846 h 6858000"/>
              <a:gd name="connsiteX144" fmla="*/ 107645 w 1508539"/>
              <a:gd name="connsiteY144" fmla="*/ 530055 h 6858000"/>
              <a:gd name="connsiteX145" fmla="*/ 106893 w 1508539"/>
              <a:gd name="connsiteY145" fmla="*/ 465389 h 6858000"/>
              <a:gd name="connsiteX146" fmla="*/ 89816 w 1508539"/>
              <a:gd name="connsiteY146" fmla="*/ 424699 h 6858000"/>
              <a:gd name="connsiteX147" fmla="*/ 90191 w 1508539"/>
              <a:gd name="connsiteY147" fmla="*/ 404917 h 6858000"/>
              <a:gd name="connsiteX148" fmla="*/ 70148 w 1508539"/>
              <a:gd name="connsiteY148" fmla="*/ 367211 h 6858000"/>
              <a:gd name="connsiteX149" fmla="*/ 36452 w 1508539"/>
              <a:gd name="connsiteY149" fmla="*/ 268519 h 6858000"/>
              <a:gd name="connsiteX150" fmla="*/ 23935 w 1508539"/>
              <a:gd name="connsiteY150" fmla="*/ 160886 h 6858000"/>
              <a:gd name="connsiteX151" fmla="*/ 19312 w 1508539"/>
              <a:gd name="connsiteY151" fmla="*/ 47336 h 6858000"/>
              <a:gd name="connsiteX152" fmla="*/ 0 w 1508539"/>
              <a:gd name="connsiteY152"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46936 w 1508539"/>
              <a:gd name="connsiteY60" fmla="*/ 4821170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3397 w 1508539"/>
              <a:gd name="connsiteY25" fmla="*/ 6372381 h 6858000"/>
              <a:gd name="connsiteX26" fmla="*/ 240591 w 1508539"/>
              <a:gd name="connsiteY26" fmla="*/ 6367510 h 6858000"/>
              <a:gd name="connsiteX27" fmla="*/ 244471 w 1508539"/>
              <a:gd name="connsiteY27" fmla="*/ 6349778 h 6858000"/>
              <a:gd name="connsiteX28" fmla="*/ 246136 w 1508539"/>
              <a:gd name="connsiteY28" fmla="*/ 6348250 h 6858000"/>
              <a:gd name="connsiteX29" fmla="*/ 262170 w 1508539"/>
              <a:gd name="connsiteY29" fmla="*/ 6281972 h 6858000"/>
              <a:gd name="connsiteX30" fmla="*/ 272933 w 1508539"/>
              <a:gd name="connsiteY30" fmla="*/ 6211940 h 6858000"/>
              <a:gd name="connsiteX31" fmla="*/ 314428 w 1508539"/>
              <a:gd name="connsiteY31" fmla="*/ 6113913 h 6858000"/>
              <a:gd name="connsiteX32" fmla="*/ 318721 w 1508539"/>
              <a:gd name="connsiteY32" fmla="*/ 6028119 h 6858000"/>
              <a:gd name="connsiteX33" fmla="*/ 345501 w 1508539"/>
              <a:gd name="connsiteY33" fmla="*/ 5934687 h 6858000"/>
              <a:gd name="connsiteX34" fmla="*/ 379513 w 1508539"/>
              <a:gd name="connsiteY34" fmla="*/ 5765594 h 6858000"/>
              <a:gd name="connsiteX35" fmla="*/ 411349 w 1508539"/>
              <a:gd name="connsiteY35" fmla="*/ 5693685 h 6858000"/>
              <a:gd name="connsiteX36" fmla="*/ 431404 w 1508539"/>
              <a:gd name="connsiteY36" fmla="*/ 5665173 h 6858000"/>
              <a:gd name="connsiteX37" fmla="*/ 465121 w 1508539"/>
              <a:gd name="connsiteY37" fmla="*/ 5563435 h 6858000"/>
              <a:gd name="connsiteX38" fmla="*/ 494626 w 1508539"/>
              <a:gd name="connsiteY38" fmla="*/ 5476393 h 6858000"/>
              <a:gd name="connsiteX39" fmla="*/ 525819 w 1508539"/>
              <a:gd name="connsiteY39" fmla="*/ 5396260 h 6858000"/>
              <a:gd name="connsiteX40" fmla="*/ 541800 w 1508539"/>
              <a:gd name="connsiteY40" fmla="*/ 5330009 h 6858000"/>
              <a:gd name="connsiteX41" fmla="*/ 575293 w 1508539"/>
              <a:gd name="connsiteY41" fmla="*/ 5273739 h 6858000"/>
              <a:gd name="connsiteX42" fmla="*/ 584892 w 1508539"/>
              <a:gd name="connsiteY42" fmla="*/ 5241779 h 6858000"/>
              <a:gd name="connsiteX43" fmla="*/ 596118 w 1508539"/>
              <a:gd name="connsiteY43" fmla="*/ 5225268 h 6858000"/>
              <a:gd name="connsiteX44" fmla="*/ 597138 w 1508539"/>
              <a:gd name="connsiteY44" fmla="*/ 5217684 h 6858000"/>
              <a:gd name="connsiteX45" fmla="*/ 604479 w 1508539"/>
              <a:gd name="connsiteY45" fmla="*/ 5193377 h 6858000"/>
              <a:gd name="connsiteX46" fmla="*/ 607782 w 1508539"/>
              <a:gd name="connsiteY46" fmla="*/ 5179288 h 6858000"/>
              <a:gd name="connsiteX47" fmla="*/ 608766 w 1508539"/>
              <a:gd name="connsiteY47" fmla="*/ 5173621 h 6858000"/>
              <a:gd name="connsiteX48" fmla="*/ 604400 w 1508539"/>
              <a:gd name="connsiteY48" fmla="*/ 5159961 h 6858000"/>
              <a:gd name="connsiteX49" fmla="*/ 611077 w 1508539"/>
              <a:gd name="connsiteY49" fmla="*/ 5144295 h 6858000"/>
              <a:gd name="connsiteX50" fmla="*/ 608010 w 1508539"/>
              <a:gd name="connsiteY50" fmla="*/ 5125185 h 6858000"/>
              <a:gd name="connsiteX51" fmla="*/ 614840 w 1508539"/>
              <a:gd name="connsiteY51" fmla="*/ 5121884 h 6858000"/>
              <a:gd name="connsiteX52" fmla="*/ 621876 w 1508539"/>
              <a:gd name="connsiteY52" fmla="*/ 5067850 h 6858000"/>
              <a:gd name="connsiteX53" fmla="*/ 624607 w 1508539"/>
              <a:gd name="connsiteY53" fmla="*/ 5060861 h 6858000"/>
              <a:gd name="connsiteX54" fmla="*/ 621311 w 1508539"/>
              <a:gd name="connsiteY54" fmla="*/ 5034192 h 6858000"/>
              <a:gd name="connsiteX55" fmla="*/ 622865 w 1508539"/>
              <a:gd name="connsiteY55" fmla="*/ 4993030 h 6858000"/>
              <a:gd name="connsiteX56" fmla="*/ 629774 w 1508539"/>
              <a:gd name="connsiteY56" fmla="*/ 4946844 h 6858000"/>
              <a:gd name="connsiteX57" fmla="*/ 625630 w 1508539"/>
              <a:gd name="connsiteY57" fmla="*/ 4932692 h 6858000"/>
              <a:gd name="connsiteX58" fmla="*/ 641033 w 1508539"/>
              <a:gd name="connsiteY58" fmla="*/ 4858827 h 6858000"/>
              <a:gd name="connsiteX59" fmla="*/ 646936 w 1508539"/>
              <a:gd name="connsiteY59" fmla="*/ 4821170 h 6858000"/>
              <a:gd name="connsiteX60" fmla="*/ 651669 w 1508539"/>
              <a:gd name="connsiteY60" fmla="*/ 4780965 h 6858000"/>
              <a:gd name="connsiteX61" fmla="*/ 652962 w 1508539"/>
              <a:gd name="connsiteY61" fmla="*/ 4750867 h 6858000"/>
              <a:gd name="connsiteX62" fmla="*/ 650769 w 1508539"/>
              <a:gd name="connsiteY62" fmla="*/ 4690749 h 6858000"/>
              <a:gd name="connsiteX63" fmla="*/ 646249 w 1508539"/>
              <a:gd name="connsiteY63" fmla="*/ 4584173 h 6858000"/>
              <a:gd name="connsiteX64" fmla="*/ 641332 w 1508539"/>
              <a:gd name="connsiteY64" fmla="*/ 4444346 h 6858000"/>
              <a:gd name="connsiteX65" fmla="*/ 637897 w 1508539"/>
              <a:gd name="connsiteY65" fmla="*/ 4375228 h 6858000"/>
              <a:gd name="connsiteX66" fmla="*/ 618550 w 1508539"/>
              <a:gd name="connsiteY66" fmla="*/ 4214165 h 6858000"/>
              <a:gd name="connsiteX67" fmla="*/ 622623 w 1508539"/>
              <a:gd name="connsiteY67" fmla="*/ 4090296 h 6858000"/>
              <a:gd name="connsiteX68" fmla="*/ 607879 w 1508539"/>
              <a:gd name="connsiteY68" fmla="*/ 4033999 h 6858000"/>
              <a:gd name="connsiteX69" fmla="*/ 609028 w 1508539"/>
              <a:gd name="connsiteY69" fmla="*/ 4031933 h 6858000"/>
              <a:gd name="connsiteX70" fmla="*/ 607604 w 1508539"/>
              <a:gd name="connsiteY70" fmla="*/ 4013953 h 6858000"/>
              <a:gd name="connsiteX71" fmla="*/ 593899 w 1508539"/>
              <a:gd name="connsiteY71" fmla="*/ 3974753 h 6858000"/>
              <a:gd name="connsiteX72" fmla="*/ 595497 w 1508539"/>
              <a:gd name="connsiteY72" fmla="*/ 3969950 h 6858000"/>
              <a:gd name="connsiteX73" fmla="*/ 588919 w 1508539"/>
              <a:gd name="connsiteY73" fmla="*/ 3933779 h 6858000"/>
              <a:gd name="connsiteX74" fmla="*/ 590250 w 1508539"/>
              <a:gd name="connsiteY74" fmla="*/ 3933093 h 6858000"/>
              <a:gd name="connsiteX75" fmla="*/ 594604 w 1508539"/>
              <a:gd name="connsiteY75" fmla="*/ 3922082 h 6858000"/>
              <a:gd name="connsiteX76" fmla="*/ 599682 w 1508539"/>
              <a:gd name="connsiteY76" fmla="*/ 3901461 h 6858000"/>
              <a:gd name="connsiteX77" fmla="*/ 622276 w 1508539"/>
              <a:gd name="connsiteY77" fmla="*/ 3813873 h 6858000"/>
              <a:gd name="connsiteX78" fmla="*/ 621701 w 1508539"/>
              <a:gd name="connsiteY78" fmla="*/ 3806161 h 6858000"/>
              <a:gd name="connsiteX79" fmla="*/ 622008 w 1508539"/>
              <a:gd name="connsiteY79" fmla="*/ 3805957 h 6858000"/>
              <a:gd name="connsiteX80" fmla="*/ 622035 w 1508539"/>
              <a:gd name="connsiteY80" fmla="*/ 3797724 h 6858000"/>
              <a:gd name="connsiteX81" fmla="*/ 620650 w 1508539"/>
              <a:gd name="connsiteY81" fmla="*/ 3792098 h 6858000"/>
              <a:gd name="connsiteX82" fmla="*/ 619534 w 1508539"/>
              <a:gd name="connsiteY82" fmla="*/ 3777135 h 6858000"/>
              <a:gd name="connsiteX83" fmla="*/ 621267 w 1508539"/>
              <a:gd name="connsiteY83" fmla="*/ 3771656 h 6858000"/>
              <a:gd name="connsiteX84" fmla="*/ 625010 w 1508539"/>
              <a:gd name="connsiteY84" fmla="*/ 3769007 h 6858000"/>
              <a:gd name="connsiteX85" fmla="*/ 624476 w 1508539"/>
              <a:gd name="connsiteY85" fmla="*/ 3767709 h 6858000"/>
              <a:gd name="connsiteX86" fmla="*/ 633172 w 1508539"/>
              <a:gd name="connsiteY86" fmla="*/ 3738082 h 6858000"/>
              <a:gd name="connsiteX87" fmla="*/ 640518 w 1508539"/>
              <a:gd name="connsiteY87" fmla="*/ 3673397 h 6858000"/>
              <a:gd name="connsiteX88" fmla="*/ 639814 w 1508539"/>
              <a:gd name="connsiteY88" fmla="*/ 3637109 h 6858000"/>
              <a:gd name="connsiteX89" fmla="*/ 643257 w 1508539"/>
              <a:gd name="connsiteY89" fmla="*/ 3536883 h 6858000"/>
              <a:gd name="connsiteX90" fmla="*/ 650795 w 1508539"/>
              <a:gd name="connsiteY90" fmla="*/ 3435652 h 6858000"/>
              <a:gd name="connsiteX91" fmla="*/ 652466 w 1508539"/>
              <a:gd name="connsiteY91" fmla="*/ 3307769 h 6858000"/>
              <a:gd name="connsiteX92" fmla="*/ 670029 w 1508539"/>
              <a:gd name="connsiteY92" fmla="*/ 3250522 h 6858000"/>
              <a:gd name="connsiteX93" fmla="*/ 670454 w 1508539"/>
              <a:gd name="connsiteY93" fmla="*/ 3229163 h 6858000"/>
              <a:gd name="connsiteX94" fmla="*/ 672277 w 1508539"/>
              <a:gd name="connsiteY94" fmla="*/ 3217217 h 6858000"/>
              <a:gd name="connsiteX95" fmla="*/ 659112 w 1508539"/>
              <a:gd name="connsiteY95" fmla="*/ 3183755 h 6858000"/>
              <a:gd name="connsiteX96" fmla="*/ 659613 w 1508539"/>
              <a:gd name="connsiteY96" fmla="*/ 3178642 h 6858000"/>
              <a:gd name="connsiteX97" fmla="*/ 647213 w 1508539"/>
              <a:gd name="connsiteY97" fmla="*/ 3158586 h 6858000"/>
              <a:gd name="connsiteX98" fmla="*/ 632398 w 1508539"/>
              <a:gd name="connsiteY98" fmla="*/ 3129034 h 6858000"/>
              <a:gd name="connsiteX99" fmla="*/ 633063 w 1508539"/>
              <a:gd name="connsiteY99" fmla="*/ 3126682 h 6858000"/>
              <a:gd name="connsiteX100" fmla="*/ 623931 w 1508539"/>
              <a:gd name="connsiteY100" fmla="*/ 3114519 h 6858000"/>
              <a:gd name="connsiteX101" fmla="*/ 610540 w 1508539"/>
              <a:gd name="connsiteY101" fmla="*/ 3106272 h 6858000"/>
              <a:gd name="connsiteX102" fmla="*/ 583270 w 1508539"/>
              <a:gd name="connsiteY102" fmla="*/ 2958185 h 6858000"/>
              <a:gd name="connsiteX103" fmla="*/ 525884 w 1508539"/>
              <a:gd name="connsiteY103" fmla="*/ 2762989 h 6858000"/>
              <a:gd name="connsiteX104" fmla="*/ 474802 w 1508539"/>
              <a:gd name="connsiteY104" fmla="*/ 2554718 h 6858000"/>
              <a:gd name="connsiteX105" fmla="*/ 454896 w 1508539"/>
              <a:gd name="connsiteY105" fmla="*/ 2485734 h 6858000"/>
              <a:gd name="connsiteX106" fmla="*/ 445619 w 1508539"/>
              <a:gd name="connsiteY106" fmla="*/ 2447068 h 6858000"/>
              <a:gd name="connsiteX107" fmla="*/ 432580 w 1508539"/>
              <a:gd name="connsiteY107" fmla="*/ 2425819 h 6858000"/>
              <a:gd name="connsiteX108" fmla="*/ 438579 w 1508539"/>
              <a:gd name="connsiteY108" fmla="*/ 2402874 h 6858000"/>
              <a:gd name="connsiteX109" fmla="*/ 441191 w 1508539"/>
              <a:gd name="connsiteY109" fmla="*/ 2381443 h 6858000"/>
              <a:gd name="connsiteX110" fmla="*/ 417520 w 1508539"/>
              <a:gd name="connsiteY110" fmla="*/ 2261920 h 6858000"/>
              <a:gd name="connsiteX111" fmla="*/ 407407 w 1508539"/>
              <a:gd name="connsiteY111" fmla="*/ 2195378 h 6858000"/>
              <a:gd name="connsiteX112" fmla="*/ 391624 w 1508539"/>
              <a:gd name="connsiteY112" fmla="*/ 2155135 h 6858000"/>
              <a:gd name="connsiteX113" fmla="*/ 389082 w 1508539"/>
              <a:gd name="connsiteY113" fmla="*/ 2118008 h 6858000"/>
              <a:gd name="connsiteX114" fmla="*/ 390075 w 1508539"/>
              <a:gd name="connsiteY114" fmla="*/ 2050531 h 6858000"/>
              <a:gd name="connsiteX115" fmla="*/ 381881 w 1508539"/>
              <a:gd name="connsiteY115" fmla="*/ 1963269 h 6858000"/>
              <a:gd name="connsiteX116" fmla="*/ 363059 w 1508539"/>
              <a:gd name="connsiteY116" fmla="*/ 1906352 h 6858000"/>
              <a:gd name="connsiteX117" fmla="*/ 339616 w 1508539"/>
              <a:gd name="connsiteY117" fmla="*/ 1861531 h 6858000"/>
              <a:gd name="connsiteX118" fmla="*/ 293415 w 1508539"/>
              <a:gd name="connsiteY118" fmla="*/ 1732919 h 6858000"/>
              <a:gd name="connsiteX119" fmla="*/ 265726 w 1508539"/>
              <a:gd name="connsiteY119" fmla="*/ 1663540 h 6858000"/>
              <a:gd name="connsiteX120" fmla="*/ 264852 w 1508539"/>
              <a:gd name="connsiteY120" fmla="*/ 1615777 h 6858000"/>
              <a:gd name="connsiteX121" fmla="*/ 245647 w 1508539"/>
              <a:gd name="connsiteY121" fmla="*/ 1563678 h 6858000"/>
              <a:gd name="connsiteX122" fmla="*/ 258727 w 1508539"/>
              <a:gd name="connsiteY122" fmla="*/ 1519474 h 6858000"/>
              <a:gd name="connsiteX123" fmla="*/ 251469 w 1508539"/>
              <a:gd name="connsiteY123" fmla="*/ 1477995 h 6858000"/>
              <a:gd name="connsiteX124" fmla="*/ 237554 w 1508539"/>
              <a:gd name="connsiteY124" fmla="*/ 1373769 h 6858000"/>
              <a:gd name="connsiteX125" fmla="*/ 245861 w 1508539"/>
              <a:gd name="connsiteY125" fmla="*/ 1307086 h 6858000"/>
              <a:gd name="connsiteX126" fmla="*/ 247049 w 1508539"/>
              <a:gd name="connsiteY126" fmla="*/ 1189033 h 6858000"/>
              <a:gd name="connsiteX127" fmla="*/ 251734 w 1508539"/>
              <a:gd name="connsiteY127" fmla="*/ 1168288 h 6858000"/>
              <a:gd name="connsiteX128" fmla="*/ 244016 w 1508539"/>
              <a:gd name="connsiteY128" fmla="*/ 1142577 h 6858000"/>
              <a:gd name="connsiteX129" fmla="*/ 233322 w 1508539"/>
              <a:gd name="connsiteY129" fmla="*/ 1088484 h 6858000"/>
              <a:gd name="connsiteX130" fmla="*/ 222058 w 1508539"/>
              <a:gd name="connsiteY130" fmla="*/ 1016103 h 6858000"/>
              <a:gd name="connsiteX131" fmla="*/ 223514 w 1508539"/>
              <a:gd name="connsiteY131" fmla="*/ 932283 h 6858000"/>
              <a:gd name="connsiteX132" fmla="*/ 225750 w 1508539"/>
              <a:gd name="connsiteY132" fmla="*/ 915925 h 6858000"/>
              <a:gd name="connsiteX133" fmla="*/ 218379 w 1508539"/>
              <a:gd name="connsiteY133" fmla="*/ 896999 h 6858000"/>
              <a:gd name="connsiteX134" fmla="*/ 187787 w 1508539"/>
              <a:gd name="connsiteY134" fmla="*/ 821517 h 6858000"/>
              <a:gd name="connsiteX135" fmla="*/ 166737 w 1508539"/>
              <a:gd name="connsiteY135" fmla="*/ 751353 h 6858000"/>
              <a:gd name="connsiteX136" fmla="*/ 166295 w 1508539"/>
              <a:gd name="connsiteY136" fmla="*/ 721230 h 6858000"/>
              <a:gd name="connsiteX137" fmla="*/ 151966 w 1508539"/>
              <a:gd name="connsiteY137" fmla="*/ 681659 h 6858000"/>
              <a:gd name="connsiteX138" fmla="*/ 137385 w 1508539"/>
              <a:gd name="connsiteY138" fmla="*/ 635218 h 6858000"/>
              <a:gd name="connsiteX139" fmla="*/ 142396 w 1508539"/>
              <a:gd name="connsiteY139" fmla="*/ 613763 h 6858000"/>
              <a:gd name="connsiteX140" fmla="*/ 128338 w 1508539"/>
              <a:gd name="connsiteY140" fmla="*/ 598582 h 6858000"/>
              <a:gd name="connsiteX141" fmla="*/ 128019 w 1508539"/>
              <a:gd name="connsiteY141" fmla="*/ 576846 h 6858000"/>
              <a:gd name="connsiteX142" fmla="*/ 107645 w 1508539"/>
              <a:gd name="connsiteY142" fmla="*/ 530055 h 6858000"/>
              <a:gd name="connsiteX143" fmla="*/ 106893 w 1508539"/>
              <a:gd name="connsiteY143" fmla="*/ 465389 h 6858000"/>
              <a:gd name="connsiteX144" fmla="*/ 89816 w 1508539"/>
              <a:gd name="connsiteY144" fmla="*/ 424699 h 6858000"/>
              <a:gd name="connsiteX145" fmla="*/ 90191 w 1508539"/>
              <a:gd name="connsiteY145" fmla="*/ 404917 h 6858000"/>
              <a:gd name="connsiteX146" fmla="*/ 70148 w 1508539"/>
              <a:gd name="connsiteY146" fmla="*/ 367211 h 6858000"/>
              <a:gd name="connsiteX147" fmla="*/ 36452 w 1508539"/>
              <a:gd name="connsiteY147" fmla="*/ 268519 h 6858000"/>
              <a:gd name="connsiteX148" fmla="*/ 23935 w 1508539"/>
              <a:gd name="connsiteY148" fmla="*/ 160886 h 6858000"/>
              <a:gd name="connsiteX149" fmla="*/ 19312 w 1508539"/>
              <a:gd name="connsiteY149" fmla="*/ 47336 h 6858000"/>
              <a:gd name="connsiteX150" fmla="*/ 0 w 1508539"/>
              <a:gd name="connsiteY150"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139560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69364 w 1508539"/>
              <a:gd name="connsiteY4" fmla="*/ 6809549 h 6858000"/>
              <a:gd name="connsiteX5" fmla="*/ 101575 w 1508539"/>
              <a:gd name="connsiteY5" fmla="*/ 6715115 h 6858000"/>
              <a:gd name="connsiteX6" fmla="*/ 111426 w 1508539"/>
              <a:gd name="connsiteY6" fmla="*/ 6680170 h 6858000"/>
              <a:gd name="connsiteX7" fmla="*/ 136976 w 1508539"/>
              <a:gd name="connsiteY7" fmla="*/ 6621207 h 6858000"/>
              <a:gd name="connsiteX8" fmla="*/ 153633 w 1508539"/>
              <a:gd name="connsiteY8" fmla="*/ 6596265 h 6858000"/>
              <a:gd name="connsiteX9" fmla="*/ 153512 w 1508539"/>
              <a:gd name="connsiteY9" fmla="*/ 6594818 h 6858000"/>
              <a:gd name="connsiteX10" fmla="*/ 157757 w 1508539"/>
              <a:gd name="connsiteY10" fmla="*/ 6593735 h 6858000"/>
              <a:gd name="connsiteX11" fmla="*/ 160954 w 1508539"/>
              <a:gd name="connsiteY11" fmla="*/ 6589172 h 6858000"/>
              <a:gd name="connsiteX12" fmla="*/ 164248 w 1508539"/>
              <a:gd name="connsiteY12" fmla="*/ 6574442 h 6858000"/>
              <a:gd name="connsiteX13" fmla="*/ 164588 w 1508539"/>
              <a:gd name="connsiteY13" fmla="*/ 6568530 h 6858000"/>
              <a:gd name="connsiteX14" fmla="*/ 166997 w 1508539"/>
              <a:gd name="connsiteY14" fmla="*/ 6560674 h 6858000"/>
              <a:gd name="connsiteX15" fmla="*/ 167342 w 1508539"/>
              <a:gd name="connsiteY15" fmla="*/ 6560598 h 6858000"/>
              <a:gd name="connsiteX16" fmla="*/ 169039 w 1508539"/>
              <a:gd name="connsiteY16" fmla="*/ 6553006 h 6858000"/>
              <a:gd name="connsiteX17" fmla="*/ 173735 w 1508539"/>
              <a:gd name="connsiteY17" fmla="*/ 6514360 h 6858000"/>
              <a:gd name="connsiteX18" fmla="*/ 215389 w 1508539"/>
              <a:gd name="connsiteY18" fmla="*/ 6478062 h 6858000"/>
              <a:gd name="connsiteX19" fmla="*/ 226078 w 1508539"/>
              <a:gd name="connsiteY19" fmla="*/ 6460325 h 6858000"/>
              <a:gd name="connsiteX20" fmla="*/ 233311 w 1508539"/>
              <a:gd name="connsiteY20" fmla="*/ 6451488 h 6858000"/>
              <a:gd name="connsiteX21" fmla="*/ 234746 w 1508539"/>
              <a:gd name="connsiteY21" fmla="*/ 6451348 h 6858000"/>
              <a:gd name="connsiteX22" fmla="*/ 239104 w 1508539"/>
              <a:gd name="connsiteY22" fmla="*/ 6414240 h 6858000"/>
              <a:gd name="connsiteX23" fmla="*/ 241880 w 1508539"/>
              <a:gd name="connsiteY23" fmla="*/ 6384857 h 6858000"/>
              <a:gd name="connsiteX24" fmla="*/ 240591 w 1508539"/>
              <a:gd name="connsiteY24" fmla="*/ 6367510 h 6858000"/>
              <a:gd name="connsiteX25" fmla="*/ 244471 w 1508539"/>
              <a:gd name="connsiteY25" fmla="*/ 6349778 h 6858000"/>
              <a:gd name="connsiteX26" fmla="*/ 246136 w 1508539"/>
              <a:gd name="connsiteY26" fmla="*/ 6348250 h 6858000"/>
              <a:gd name="connsiteX27" fmla="*/ 262170 w 1508539"/>
              <a:gd name="connsiteY27" fmla="*/ 6281972 h 6858000"/>
              <a:gd name="connsiteX28" fmla="*/ 272933 w 1508539"/>
              <a:gd name="connsiteY28" fmla="*/ 6211940 h 6858000"/>
              <a:gd name="connsiteX29" fmla="*/ 314428 w 1508539"/>
              <a:gd name="connsiteY29" fmla="*/ 6113913 h 6858000"/>
              <a:gd name="connsiteX30" fmla="*/ 318721 w 1508539"/>
              <a:gd name="connsiteY30" fmla="*/ 6028119 h 6858000"/>
              <a:gd name="connsiteX31" fmla="*/ 345501 w 1508539"/>
              <a:gd name="connsiteY31" fmla="*/ 5934687 h 6858000"/>
              <a:gd name="connsiteX32" fmla="*/ 379513 w 1508539"/>
              <a:gd name="connsiteY32" fmla="*/ 5765594 h 6858000"/>
              <a:gd name="connsiteX33" fmla="*/ 411349 w 1508539"/>
              <a:gd name="connsiteY33" fmla="*/ 5693685 h 6858000"/>
              <a:gd name="connsiteX34" fmla="*/ 431404 w 1508539"/>
              <a:gd name="connsiteY34" fmla="*/ 5665173 h 6858000"/>
              <a:gd name="connsiteX35" fmla="*/ 465121 w 1508539"/>
              <a:gd name="connsiteY35" fmla="*/ 5563435 h 6858000"/>
              <a:gd name="connsiteX36" fmla="*/ 494626 w 1508539"/>
              <a:gd name="connsiteY36" fmla="*/ 5476393 h 6858000"/>
              <a:gd name="connsiteX37" fmla="*/ 525819 w 1508539"/>
              <a:gd name="connsiteY37" fmla="*/ 5396260 h 6858000"/>
              <a:gd name="connsiteX38" fmla="*/ 541800 w 1508539"/>
              <a:gd name="connsiteY38" fmla="*/ 5330009 h 6858000"/>
              <a:gd name="connsiteX39" fmla="*/ 575293 w 1508539"/>
              <a:gd name="connsiteY39" fmla="*/ 5273739 h 6858000"/>
              <a:gd name="connsiteX40" fmla="*/ 584892 w 1508539"/>
              <a:gd name="connsiteY40" fmla="*/ 5241779 h 6858000"/>
              <a:gd name="connsiteX41" fmla="*/ 596118 w 1508539"/>
              <a:gd name="connsiteY41" fmla="*/ 5225268 h 6858000"/>
              <a:gd name="connsiteX42" fmla="*/ 597138 w 1508539"/>
              <a:gd name="connsiteY42" fmla="*/ 5217684 h 6858000"/>
              <a:gd name="connsiteX43" fmla="*/ 604479 w 1508539"/>
              <a:gd name="connsiteY43" fmla="*/ 5193377 h 6858000"/>
              <a:gd name="connsiteX44" fmla="*/ 607782 w 1508539"/>
              <a:gd name="connsiteY44" fmla="*/ 5179288 h 6858000"/>
              <a:gd name="connsiteX45" fmla="*/ 608766 w 1508539"/>
              <a:gd name="connsiteY45" fmla="*/ 5173621 h 6858000"/>
              <a:gd name="connsiteX46" fmla="*/ 604400 w 1508539"/>
              <a:gd name="connsiteY46" fmla="*/ 5159961 h 6858000"/>
              <a:gd name="connsiteX47" fmla="*/ 611077 w 1508539"/>
              <a:gd name="connsiteY47" fmla="*/ 5144295 h 6858000"/>
              <a:gd name="connsiteX48" fmla="*/ 608010 w 1508539"/>
              <a:gd name="connsiteY48" fmla="*/ 5125185 h 6858000"/>
              <a:gd name="connsiteX49" fmla="*/ 614840 w 1508539"/>
              <a:gd name="connsiteY49" fmla="*/ 5121884 h 6858000"/>
              <a:gd name="connsiteX50" fmla="*/ 621876 w 1508539"/>
              <a:gd name="connsiteY50" fmla="*/ 5067850 h 6858000"/>
              <a:gd name="connsiteX51" fmla="*/ 624607 w 1508539"/>
              <a:gd name="connsiteY51" fmla="*/ 5060861 h 6858000"/>
              <a:gd name="connsiteX52" fmla="*/ 621311 w 1508539"/>
              <a:gd name="connsiteY52" fmla="*/ 5034192 h 6858000"/>
              <a:gd name="connsiteX53" fmla="*/ 622865 w 1508539"/>
              <a:gd name="connsiteY53" fmla="*/ 4993030 h 6858000"/>
              <a:gd name="connsiteX54" fmla="*/ 629774 w 1508539"/>
              <a:gd name="connsiteY54" fmla="*/ 4946844 h 6858000"/>
              <a:gd name="connsiteX55" fmla="*/ 625630 w 1508539"/>
              <a:gd name="connsiteY55" fmla="*/ 4932692 h 6858000"/>
              <a:gd name="connsiteX56" fmla="*/ 641033 w 1508539"/>
              <a:gd name="connsiteY56" fmla="*/ 4858827 h 6858000"/>
              <a:gd name="connsiteX57" fmla="*/ 646936 w 1508539"/>
              <a:gd name="connsiteY57" fmla="*/ 4821170 h 6858000"/>
              <a:gd name="connsiteX58" fmla="*/ 651669 w 1508539"/>
              <a:gd name="connsiteY58" fmla="*/ 4780965 h 6858000"/>
              <a:gd name="connsiteX59" fmla="*/ 652962 w 1508539"/>
              <a:gd name="connsiteY59" fmla="*/ 4750867 h 6858000"/>
              <a:gd name="connsiteX60" fmla="*/ 650769 w 1508539"/>
              <a:gd name="connsiteY60" fmla="*/ 4690749 h 6858000"/>
              <a:gd name="connsiteX61" fmla="*/ 646249 w 1508539"/>
              <a:gd name="connsiteY61" fmla="*/ 4584173 h 6858000"/>
              <a:gd name="connsiteX62" fmla="*/ 641332 w 1508539"/>
              <a:gd name="connsiteY62" fmla="*/ 4444346 h 6858000"/>
              <a:gd name="connsiteX63" fmla="*/ 637897 w 1508539"/>
              <a:gd name="connsiteY63" fmla="*/ 4375228 h 6858000"/>
              <a:gd name="connsiteX64" fmla="*/ 618550 w 1508539"/>
              <a:gd name="connsiteY64" fmla="*/ 4214165 h 6858000"/>
              <a:gd name="connsiteX65" fmla="*/ 622623 w 1508539"/>
              <a:gd name="connsiteY65" fmla="*/ 4090296 h 6858000"/>
              <a:gd name="connsiteX66" fmla="*/ 607879 w 1508539"/>
              <a:gd name="connsiteY66" fmla="*/ 4033999 h 6858000"/>
              <a:gd name="connsiteX67" fmla="*/ 609028 w 1508539"/>
              <a:gd name="connsiteY67" fmla="*/ 4031933 h 6858000"/>
              <a:gd name="connsiteX68" fmla="*/ 607604 w 1508539"/>
              <a:gd name="connsiteY68" fmla="*/ 4013953 h 6858000"/>
              <a:gd name="connsiteX69" fmla="*/ 593899 w 1508539"/>
              <a:gd name="connsiteY69" fmla="*/ 3974753 h 6858000"/>
              <a:gd name="connsiteX70" fmla="*/ 595497 w 1508539"/>
              <a:gd name="connsiteY70" fmla="*/ 3969950 h 6858000"/>
              <a:gd name="connsiteX71" fmla="*/ 588919 w 1508539"/>
              <a:gd name="connsiteY71" fmla="*/ 3933779 h 6858000"/>
              <a:gd name="connsiteX72" fmla="*/ 590250 w 1508539"/>
              <a:gd name="connsiteY72" fmla="*/ 3933093 h 6858000"/>
              <a:gd name="connsiteX73" fmla="*/ 594604 w 1508539"/>
              <a:gd name="connsiteY73" fmla="*/ 3922082 h 6858000"/>
              <a:gd name="connsiteX74" fmla="*/ 599682 w 1508539"/>
              <a:gd name="connsiteY74" fmla="*/ 3901461 h 6858000"/>
              <a:gd name="connsiteX75" fmla="*/ 622276 w 1508539"/>
              <a:gd name="connsiteY75" fmla="*/ 3813873 h 6858000"/>
              <a:gd name="connsiteX76" fmla="*/ 621701 w 1508539"/>
              <a:gd name="connsiteY76" fmla="*/ 3806161 h 6858000"/>
              <a:gd name="connsiteX77" fmla="*/ 622008 w 1508539"/>
              <a:gd name="connsiteY77" fmla="*/ 3805957 h 6858000"/>
              <a:gd name="connsiteX78" fmla="*/ 622035 w 1508539"/>
              <a:gd name="connsiteY78" fmla="*/ 3797724 h 6858000"/>
              <a:gd name="connsiteX79" fmla="*/ 620650 w 1508539"/>
              <a:gd name="connsiteY79" fmla="*/ 3792098 h 6858000"/>
              <a:gd name="connsiteX80" fmla="*/ 619534 w 1508539"/>
              <a:gd name="connsiteY80" fmla="*/ 3777135 h 6858000"/>
              <a:gd name="connsiteX81" fmla="*/ 621267 w 1508539"/>
              <a:gd name="connsiteY81" fmla="*/ 3771656 h 6858000"/>
              <a:gd name="connsiteX82" fmla="*/ 625010 w 1508539"/>
              <a:gd name="connsiteY82" fmla="*/ 3769007 h 6858000"/>
              <a:gd name="connsiteX83" fmla="*/ 624476 w 1508539"/>
              <a:gd name="connsiteY83" fmla="*/ 3767709 h 6858000"/>
              <a:gd name="connsiteX84" fmla="*/ 633172 w 1508539"/>
              <a:gd name="connsiteY84" fmla="*/ 3738082 h 6858000"/>
              <a:gd name="connsiteX85" fmla="*/ 640518 w 1508539"/>
              <a:gd name="connsiteY85" fmla="*/ 3673397 h 6858000"/>
              <a:gd name="connsiteX86" fmla="*/ 639814 w 1508539"/>
              <a:gd name="connsiteY86" fmla="*/ 3637109 h 6858000"/>
              <a:gd name="connsiteX87" fmla="*/ 643257 w 1508539"/>
              <a:gd name="connsiteY87" fmla="*/ 3536883 h 6858000"/>
              <a:gd name="connsiteX88" fmla="*/ 650795 w 1508539"/>
              <a:gd name="connsiteY88" fmla="*/ 3435652 h 6858000"/>
              <a:gd name="connsiteX89" fmla="*/ 652466 w 1508539"/>
              <a:gd name="connsiteY89" fmla="*/ 3307769 h 6858000"/>
              <a:gd name="connsiteX90" fmla="*/ 670029 w 1508539"/>
              <a:gd name="connsiteY90" fmla="*/ 3250522 h 6858000"/>
              <a:gd name="connsiteX91" fmla="*/ 670454 w 1508539"/>
              <a:gd name="connsiteY91" fmla="*/ 3229163 h 6858000"/>
              <a:gd name="connsiteX92" fmla="*/ 672277 w 1508539"/>
              <a:gd name="connsiteY92" fmla="*/ 3217217 h 6858000"/>
              <a:gd name="connsiteX93" fmla="*/ 659112 w 1508539"/>
              <a:gd name="connsiteY93" fmla="*/ 3183755 h 6858000"/>
              <a:gd name="connsiteX94" fmla="*/ 659613 w 1508539"/>
              <a:gd name="connsiteY94" fmla="*/ 3178642 h 6858000"/>
              <a:gd name="connsiteX95" fmla="*/ 647213 w 1508539"/>
              <a:gd name="connsiteY95" fmla="*/ 3158586 h 6858000"/>
              <a:gd name="connsiteX96" fmla="*/ 632398 w 1508539"/>
              <a:gd name="connsiteY96" fmla="*/ 3129034 h 6858000"/>
              <a:gd name="connsiteX97" fmla="*/ 633063 w 1508539"/>
              <a:gd name="connsiteY97" fmla="*/ 3126682 h 6858000"/>
              <a:gd name="connsiteX98" fmla="*/ 623931 w 1508539"/>
              <a:gd name="connsiteY98" fmla="*/ 3114519 h 6858000"/>
              <a:gd name="connsiteX99" fmla="*/ 610540 w 1508539"/>
              <a:gd name="connsiteY99" fmla="*/ 3106272 h 6858000"/>
              <a:gd name="connsiteX100" fmla="*/ 583270 w 1508539"/>
              <a:gd name="connsiteY100" fmla="*/ 2958185 h 6858000"/>
              <a:gd name="connsiteX101" fmla="*/ 525884 w 1508539"/>
              <a:gd name="connsiteY101" fmla="*/ 2762989 h 6858000"/>
              <a:gd name="connsiteX102" fmla="*/ 474802 w 1508539"/>
              <a:gd name="connsiteY102" fmla="*/ 2554718 h 6858000"/>
              <a:gd name="connsiteX103" fmla="*/ 454896 w 1508539"/>
              <a:gd name="connsiteY103" fmla="*/ 2485734 h 6858000"/>
              <a:gd name="connsiteX104" fmla="*/ 445619 w 1508539"/>
              <a:gd name="connsiteY104" fmla="*/ 2447068 h 6858000"/>
              <a:gd name="connsiteX105" fmla="*/ 432580 w 1508539"/>
              <a:gd name="connsiteY105" fmla="*/ 2425819 h 6858000"/>
              <a:gd name="connsiteX106" fmla="*/ 438579 w 1508539"/>
              <a:gd name="connsiteY106" fmla="*/ 2402874 h 6858000"/>
              <a:gd name="connsiteX107" fmla="*/ 441191 w 1508539"/>
              <a:gd name="connsiteY107" fmla="*/ 2381443 h 6858000"/>
              <a:gd name="connsiteX108" fmla="*/ 417520 w 1508539"/>
              <a:gd name="connsiteY108" fmla="*/ 2261920 h 6858000"/>
              <a:gd name="connsiteX109" fmla="*/ 407407 w 1508539"/>
              <a:gd name="connsiteY109" fmla="*/ 2195378 h 6858000"/>
              <a:gd name="connsiteX110" fmla="*/ 391624 w 1508539"/>
              <a:gd name="connsiteY110" fmla="*/ 2155135 h 6858000"/>
              <a:gd name="connsiteX111" fmla="*/ 389082 w 1508539"/>
              <a:gd name="connsiteY111" fmla="*/ 2118008 h 6858000"/>
              <a:gd name="connsiteX112" fmla="*/ 390075 w 1508539"/>
              <a:gd name="connsiteY112" fmla="*/ 2050531 h 6858000"/>
              <a:gd name="connsiteX113" fmla="*/ 381881 w 1508539"/>
              <a:gd name="connsiteY113" fmla="*/ 1963269 h 6858000"/>
              <a:gd name="connsiteX114" fmla="*/ 363059 w 1508539"/>
              <a:gd name="connsiteY114" fmla="*/ 1906352 h 6858000"/>
              <a:gd name="connsiteX115" fmla="*/ 339616 w 1508539"/>
              <a:gd name="connsiteY115" fmla="*/ 1861531 h 6858000"/>
              <a:gd name="connsiteX116" fmla="*/ 293415 w 1508539"/>
              <a:gd name="connsiteY116" fmla="*/ 1732919 h 6858000"/>
              <a:gd name="connsiteX117" fmla="*/ 265726 w 1508539"/>
              <a:gd name="connsiteY117" fmla="*/ 1663540 h 6858000"/>
              <a:gd name="connsiteX118" fmla="*/ 264852 w 1508539"/>
              <a:gd name="connsiteY118" fmla="*/ 1615777 h 6858000"/>
              <a:gd name="connsiteX119" fmla="*/ 245647 w 1508539"/>
              <a:gd name="connsiteY119" fmla="*/ 1563678 h 6858000"/>
              <a:gd name="connsiteX120" fmla="*/ 258727 w 1508539"/>
              <a:gd name="connsiteY120" fmla="*/ 1519474 h 6858000"/>
              <a:gd name="connsiteX121" fmla="*/ 251469 w 1508539"/>
              <a:gd name="connsiteY121" fmla="*/ 1477995 h 6858000"/>
              <a:gd name="connsiteX122" fmla="*/ 237554 w 1508539"/>
              <a:gd name="connsiteY122" fmla="*/ 1373769 h 6858000"/>
              <a:gd name="connsiteX123" fmla="*/ 245861 w 1508539"/>
              <a:gd name="connsiteY123" fmla="*/ 1307086 h 6858000"/>
              <a:gd name="connsiteX124" fmla="*/ 247049 w 1508539"/>
              <a:gd name="connsiteY124" fmla="*/ 1189033 h 6858000"/>
              <a:gd name="connsiteX125" fmla="*/ 251734 w 1508539"/>
              <a:gd name="connsiteY125" fmla="*/ 1168288 h 6858000"/>
              <a:gd name="connsiteX126" fmla="*/ 244016 w 1508539"/>
              <a:gd name="connsiteY126" fmla="*/ 1142577 h 6858000"/>
              <a:gd name="connsiteX127" fmla="*/ 233322 w 1508539"/>
              <a:gd name="connsiteY127" fmla="*/ 1088484 h 6858000"/>
              <a:gd name="connsiteX128" fmla="*/ 222058 w 1508539"/>
              <a:gd name="connsiteY128" fmla="*/ 1016103 h 6858000"/>
              <a:gd name="connsiteX129" fmla="*/ 223514 w 1508539"/>
              <a:gd name="connsiteY129" fmla="*/ 932283 h 6858000"/>
              <a:gd name="connsiteX130" fmla="*/ 225750 w 1508539"/>
              <a:gd name="connsiteY130" fmla="*/ 915925 h 6858000"/>
              <a:gd name="connsiteX131" fmla="*/ 218379 w 1508539"/>
              <a:gd name="connsiteY131" fmla="*/ 896999 h 6858000"/>
              <a:gd name="connsiteX132" fmla="*/ 187787 w 1508539"/>
              <a:gd name="connsiteY132" fmla="*/ 821517 h 6858000"/>
              <a:gd name="connsiteX133" fmla="*/ 166737 w 1508539"/>
              <a:gd name="connsiteY133" fmla="*/ 751353 h 6858000"/>
              <a:gd name="connsiteX134" fmla="*/ 166295 w 1508539"/>
              <a:gd name="connsiteY134" fmla="*/ 721230 h 6858000"/>
              <a:gd name="connsiteX135" fmla="*/ 151966 w 1508539"/>
              <a:gd name="connsiteY135" fmla="*/ 681659 h 6858000"/>
              <a:gd name="connsiteX136" fmla="*/ 137385 w 1508539"/>
              <a:gd name="connsiteY136" fmla="*/ 635218 h 6858000"/>
              <a:gd name="connsiteX137" fmla="*/ 142396 w 1508539"/>
              <a:gd name="connsiteY137" fmla="*/ 613763 h 6858000"/>
              <a:gd name="connsiteX138" fmla="*/ 128338 w 1508539"/>
              <a:gd name="connsiteY138" fmla="*/ 598582 h 6858000"/>
              <a:gd name="connsiteX139" fmla="*/ 128019 w 1508539"/>
              <a:gd name="connsiteY139" fmla="*/ 576846 h 6858000"/>
              <a:gd name="connsiteX140" fmla="*/ 107645 w 1508539"/>
              <a:gd name="connsiteY140" fmla="*/ 530055 h 6858000"/>
              <a:gd name="connsiteX141" fmla="*/ 106893 w 1508539"/>
              <a:gd name="connsiteY141" fmla="*/ 465389 h 6858000"/>
              <a:gd name="connsiteX142" fmla="*/ 89816 w 1508539"/>
              <a:gd name="connsiteY142" fmla="*/ 424699 h 6858000"/>
              <a:gd name="connsiteX143" fmla="*/ 90191 w 1508539"/>
              <a:gd name="connsiteY143" fmla="*/ 404917 h 6858000"/>
              <a:gd name="connsiteX144" fmla="*/ 70148 w 1508539"/>
              <a:gd name="connsiteY144" fmla="*/ 367211 h 6858000"/>
              <a:gd name="connsiteX145" fmla="*/ 36452 w 1508539"/>
              <a:gd name="connsiteY145" fmla="*/ 268519 h 6858000"/>
              <a:gd name="connsiteX146" fmla="*/ 23935 w 1508539"/>
              <a:gd name="connsiteY146" fmla="*/ 160886 h 6858000"/>
              <a:gd name="connsiteX147" fmla="*/ 19312 w 1508539"/>
              <a:gd name="connsiteY147" fmla="*/ 47336 h 6858000"/>
              <a:gd name="connsiteX148" fmla="*/ 0 w 1508539"/>
              <a:gd name="connsiteY148"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173735 w 1508539"/>
              <a:gd name="connsiteY15" fmla="*/ 6514360 h 6858000"/>
              <a:gd name="connsiteX16" fmla="*/ 215389 w 1508539"/>
              <a:gd name="connsiteY16" fmla="*/ 6478062 h 6858000"/>
              <a:gd name="connsiteX17" fmla="*/ 226078 w 1508539"/>
              <a:gd name="connsiteY17" fmla="*/ 6460325 h 6858000"/>
              <a:gd name="connsiteX18" fmla="*/ 233311 w 1508539"/>
              <a:gd name="connsiteY18" fmla="*/ 6451488 h 6858000"/>
              <a:gd name="connsiteX19" fmla="*/ 234746 w 1508539"/>
              <a:gd name="connsiteY19" fmla="*/ 6451348 h 6858000"/>
              <a:gd name="connsiteX20" fmla="*/ 239104 w 1508539"/>
              <a:gd name="connsiteY20" fmla="*/ 6414240 h 6858000"/>
              <a:gd name="connsiteX21" fmla="*/ 241880 w 1508539"/>
              <a:gd name="connsiteY21" fmla="*/ 6384857 h 6858000"/>
              <a:gd name="connsiteX22" fmla="*/ 240591 w 1508539"/>
              <a:gd name="connsiteY22" fmla="*/ 6367510 h 6858000"/>
              <a:gd name="connsiteX23" fmla="*/ 244471 w 1508539"/>
              <a:gd name="connsiteY23" fmla="*/ 6349778 h 6858000"/>
              <a:gd name="connsiteX24" fmla="*/ 246136 w 1508539"/>
              <a:gd name="connsiteY24" fmla="*/ 6348250 h 6858000"/>
              <a:gd name="connsiteX25" fmla="*/ 262170 w 1508539"/>
              <a:gd name="connsiteY25" fmla="*/ 6281972 h 6858000"/>
              <a:gd name="connsiteX26" fmla="*/ 272933 w 1508539"/>
              <a:gd name="connsiteY26" fmla="*/ 6211940 h 6858000"/>
              <a:gd name="connsiteX27" fmla="*/ 314428 w 1508539"/>
              <a:gd name="connsiteY27" fmla="*/ 6113913 h 6858000"/>
              <a:gd name="connsiteX28" fmla="*/ 318721 w 1508539"/>
              <a:gd name="connsiteY28" fmla="*/ 6028119 h 6858000"/>
              <a:gd name="connsiteX29" fmla="*/ 345501 w 1508539"/>
              <a:gd name="connsiteY29" fmla="*/ 5934687 h 6858000"/>
              <a:gd name="connsiteX30" fmla="*/ 379513 w 1508539"/>
              <a:gd name="connsiteY30" fmla="*/ 5765594 h 6858000"/>
              <a:gd name="connsiteX31" fmla="*/ 411349 w 1508539"/>
              <a:gd name="connsiteY31" fmla="*/ 5693685 h 6858000"/>
              <a:gd name="connsiteX32" fmla="*/ 431404 w 1508539"/>
              <a:gd name="connsiteY32" fmla="*/ 5665173 h 6858000"/>
              <a:gd name="connsiteX33" fmla="*/ 465121 w 1508539"/>
              <a:gd name="connsiteY33" fmla="*/ 5563435 h 6858000"/>
              <a:gd name="connsiteX34" fmla="*/ 494626 w 1508539"/>
              <a:gd name="connsiteY34" fmla="*/ 5476393 h 6858000"/>
              <a:gd name="connsiteX35" fmla="*/ 525819 w 1508539"/>
              <a:gd name="connsiteY35" fmla="*/ 5396260 h 6858000"/>
              <a:gd name="connsiteX36" fmla="*/ 541800 w 1508539"/>
              <a:gd name="connsiteY36" fmla="*/ 5330009 h 6858000"/>
              <a:gd name="connsiteX37" fmla="*/ 575293 w 1508539"/>
              <a:gd name="connsiteY37" fmla="*/ 5273739 h 6858000"/>
              <a:gd name="connsiteX38" fmla="*/ 584892 w 1508539"/>
              <a:gd name="connsiteY38" fmla="*/ 5241779 h 6858000"/>
              <a:gd name="connsiteX39" fmla="*/ 596118 w 1508539"/>
              <a:gd name="connsiteY39" fmla="*/ 5225268 h 6858000"/>
              <a:gd name="connsiteX40" fmla="*/ 597138 w 1508539"/>
              <a:gd name="connsiteY40" fmla="*/ 5217684 h 6858000"/>
              <a:gd name="connsiteX41" fmla="*/ 604479 w 1508539"/>
              <a:gd name="connsiteY41" fmla="*/ 5193377 h 6858000"/>
              <a:gd name="connsiteX42" fmla="*/ 607782 w 1508539"/>
              <a:gd name="connsiteY42" fmla="*/ 5179288 h 6858000"/>
              <a:gd name="connsiteX43" fmla="*/ 608766 w 1508539"/>
              <a:gd name="connsiteY43" fmla="*/ 5173621 h 6858000"/>
              <a:gd name="connsiteX44" fmla="*/ 604400 w 1508539"/>
              <a:gd name="connsiteY44" fmla="*/ 5159961 h 6858000"/>
              <a:gd name="connsiteX45" fmla="*/ 611077 w 1508539"/>
              <a:gd name="connsiteY45" fmla="*/ 5144295 h 6858000"/>
              <a:gd name="connsiteX46" fmla="*/ 608010 w 1508539"/>
              <a:gd name="connsiteY46" fmla="*/ 5125185 h 6858000"/>
              <a:gd name="connsiteX47" fmla="*/ 614840 w 1508539"/>
              <a:gd name="connsiteY47" fmla="*/ 5121884 h 6858000"/>
              <a:gd name="connsiteX48" fmla="*/ 621876 w 1508539"/>
              <a:gd name="connsiteY48" fmla="*/ 5067850 h 6858000"/>
              <a:gd name="connsiteX49" fmla="*/ 624607 w 1508539"/>
              <a:gd name="connsiteY49" fmla="*/ 5060861 h 6858000"/>
              <a:gd name="connsiteX50" fmla="*/ 621311 w 1508539"/>
              <a:gd name="connsiteY50" fmla="*/ 5034192 h 6858000"/>
              <a:gd name="connsiteX51" fmla="*/ 622865 w 1508539"/>
              <a:gd name="connsiteY51" fmla="*/ 4993030 h 6858000"/>
              <a:gd name="connsiteX52" fmla="*/ 629774 w 1508539"/>
              <a:gd name="connsiteY52" fmla="*/ 4946844 h 6858000"/>
              <a:gd name="connsiteX53" fmla="*/ 625630 w 1508539"/>
              <a:gd name="connsiteY53" fmla="*/ 4932692 h 6858000"/>
              <a:gd name="connsiteX54" fmla="*/ 641033 w 1508539"/>
              <a:gd name="connsiteY54" fmla="*/ 4858827 h 6858000"/>
              <a:gd name="connsiteX55" fmla="*/ 646936 w 1508539"/>
              <a:gd name="connsiteY55" fmla="*/ 4821170 h 6858000"/>
              <a:gd name="connsiteX56" fmla="*/ 651669 w 1508539"/>
              <a:gd name="connsiteY56" fmla="*/ 4780965 h 6858000"/>
              <a:gd name="connsiteX57" fmla="*/ 652962 w 1508539"/>
              <a:gd name="connsiteY57" fmla="*/ 4750867 h 6858000"/>
              <a:gd name="connsiteX58" fmla="*/ 650769 w 1508539"/>
              <a:gd name="connsiteY58" fmla="*/ 4690749 h 6858000"/>
              <a:gd name="connsiteX59" fmla="*/ 646249 w 1508539"/>
              <a:gd name="connsiteY59" fmla="*/ 4584173 h 6858000"/>
              <a:gd name="connsiteX60" fmla="*/ 641332 w 1508539"/>
              <a:gd name="connsiteY60" fmla="*/ 4444346 h 6858000"/>
              <a:gd name="connsiteX61" fmla="*/ 637897 w 1508539"/>
              <a:gd name="connsiteY61" fmla="*/ 4375228 h 6858000"/>
              <a:gd name="connsiteX62" fmla="*/ 618550 w 1508539"/>
              <a:gd name="connsiteY62" fmla="*/ 4214165 h 6858000"/>
              <a:gd name="connsiteX63" fmla="*/ 622623 w 1508539"/>
              <a:gd name="connsiteY63" fmla="*/ 4090296 h 6858000"/>
              <a:gd name="connsiteX64" fmla="*/ 607879 w 1508539"/>
              <a:gd name="connsiteY64" fmla="*/ 4033999 h 6858000"/>
              <a:gd name="connsiteX65" fmla="*/ 609028 w 1508539"/>
              <a:gd name="connsiteY65" fmla="*/ 4031933 h 6858000"/>
              <a:gd name="connsiteX66" fmla="*/ 607604 w 1508539"/>
              <a:gd name="connsiteY66" fmla="*/ 4013953 h 6858000"/>
              <a:gd name="connsiteX67" fmla="*/ 593899 w 1508539"/>
              <a:gd name="connsiteY67" fmla="*/ 3974753 h 6858000"/>
              <a:gd name="connsiteX68" fmla="*/ 595497 w 1508539"/>
              <a:gd name="connsiteY68" fmla="*/ 3969950 h 6858000"/>
              <a:gd name="connsiteX69" fmla="*/ 588919 w 1508539"/>
              <a:gd name="connsiteY69" fmla="*/ 3933779 h 6858000"/>
              <a:gd name="connsiteX70" fmla="*/ 590250 w 1508539"/>
              <a:gd name="connsiteY70" fmla="*/ 3933093 h 6858000"/>
              <a:gd name="connsiteX71" fmla="*/ 594604 w 1508539"/>
              <a:gd name="connsiteY71" fmla="*/ 3922082 h 6858000"/>
              <a:gd name="connsiteX72" fmla="*/ 599682 w 1508539"/>
              <a:gd name="connsiteY72" fmla="*/ 3901461 h 6858000"/>
              <a:gd name="connsiteX73" fmla="*/ 622276 w 1508539"/>
              <a:gd name="connsiteY73" fmla="*/ 3813873 h 6858000"/>
              <a:gd name="connsiteX74" fmla="*/ 621701 w 1508539"/>
              <a:gd name="connsiteY74" fmla="*/ 3806161 h 6858000"/>
              <a:gd name="connsiteX75" fmla="*/ 622008 w 1508539"/>
              <a:gd name="connsiteY75" fmla="*/ 3805957 h 6858000"/>
              <a:gd name="connsiteX76" fmla="*/ 622035 w 1508539"/>
              <a:gd name="connsiteY76" fmla="*/ 3797724 h 6858000"/>
              <a:gd name="connsiteX77" fmla="*/ 620650 w 1508539"/>
              <a:gd name="connsiteY77" fmla="*/ 3792098 h 6858000"/>
              <a:gd name="connsiteX78" fmla="*/ 619534 w 1508539"/>
              <a:gd name="connsiteY78" fmla="*/ 3777135 h 6858000"/>
              <a:gd name="connsiteX79" fmla="*/ 621267 w 1508539"/>
              <a:gd name="connsiteY79" fmla="*/ 3771656 h 6858000"/>
              <a:gd name="connsiteX80" fmla="*/ 625010 w 1508539"/>
              <a:gd name="connsiteY80" fmla="*/ 3769007 h 6858000"/>
              <a:gd name="connsiteX81" fmla="*/ 624476 w 1508539"/>
              <a:gd name="connsiteY81" fmla="*/ 3767709 h 6858000"/>
              <a:gd name="connsiteX82" fmla="*/ 633172 w 1508539"/>
              <a:gd name="connsiteY82" fmla="*/ 3738082 h 6858000"/>
              <a:gd name="connsiteX83" fmla="*/ 640518 w 1508539"/>
              <a:gd name="connsiteY83" fmla="*/ 3673397 h 6858000"/>
              <a:gd name="connsiteX84" fmla="*/ 639814 w 1508539"/>
              <a:gd name="connsiteY84" fmla="*/ 3637109 h 6858000"/>
              <a:gd name="connsiteX85" fmla="*/ 643257 w 1508539"/>
              <a:gd name="connsiteY85" fmla="*/ 3536883 h 6858000"/>
              <a:gd name="connsiteX86" fmla="*/ 650795 w 1508539"/>
              <a:gd name="connsiteY86" fmla="*/ 3435652 h 6858000"/>
              <a:gd name="connsiteX87" fmla="*/ 652466 w 1508539"/>
              <a:gd name="connsiteY87" fmla="*/ 3307769 h 6858000"/>
              <a:gd name="connsiteX88" fmla="*/ 670029 w 1508539"/>
              <a:gd name="connsiteY88" fmla="*/ 3250522 h 6858000"/>
              <a:gd name="connsiteX89" fmla="*/ 670454 w 1508539"/>
              <a:gd name="connsiteY89" fmla="*/ 3229163 h 6858000"/>
              <a:gd name="connsiteX90" fmla="*/ 672277 w 1508539"/>
              <a:gd name="connsiteY90" fmla="*/ 3217217 h 6858000"/>
              <a:gd name="connsiteX91" fmla="*/ 659112 w 1508539"/>
              <a:gd name="connsiteY91" fmla="*/ 3183755 h 6858000"/>
              <a:gd name="connsiteX92" fmla="*/ 659613 w 1508539"/>
              <a:gd name="connsiteY92" fmla="*/ 3178642 h 6858000"/>
              <a:gd name="connsiteX93" fmla="*/ 647213 w 1508539"/>
              <a:gd name="connsiteY93" fmla="*/ 3158586 h 6858000"/>
              <a:gd name="connsiteX94" fmla="*/ 632398 w 1508539"/>
              <a:gd name="connsiteY94" fmla="*/ 3129034 h 6858000"/>
              <a:gd name="connsiteX95" fmla="*/ 633063 w 1508539"/>
              <a:gd name="connsiteY95" fmla="*/ 3126682 h 6858000"/>
              <a:gd name="connsiteX96" fmla="*/ 623931 w 1508539"/>
              <a:gd name="connsiteY96" fmla="*/ 3114519 h 6858000"/>
              <a:gd name="connsiteX97" fmla="*/ 610540 w 1508539"/>
              <a:gd name="connsiteY97" fmla="*/ 3106272 h 6858000"/>
              <a:gd name="connsiteX98" fmla="*/ 583270 w 1508539"/>
              <a:gd name="connsiteY98" fmla="*/ 2958185 h 6858000"/>
              <a:gd name="connsiteX99" fmla="*/ 525884 w 1508539"/>
              <a:gd name="connsiteY99" fmla="*/ 2762989 h 6858000"/>
              <a:gd name="connsiteX100" fmla="*/ 474802 w 1508539"/>
              <a:gd name="connsiteY100" fmla="*/ 2554718 h 6858000"/>
              <a:gd name="connsiteX101" fmla="*/ 454896 w 1508539"/>
              <a:gd name="connsiteY101" fmla="*/ 2485734 h 6858000"/>
              <a:gd name="connsiteX102" fmla="*/ 445619 w 1508539"/>
              <a:gd name="connsiteY102" fmla="*/ 2447068 h 6858000"/>
              <a:gd name="connsiteX103" fmla="*/ 432580 w 1508539"/>
              <a:gd name="connsiteY103" fmla="*/ 2425819 h 6858000"/>
              <a:gd name="connsiteX104" fmla="*/ 438579 w 1508539"/>
              <a:gd name="connsiteY104" fmla="*/ 2402874 h 6858000"/>
              <a:gd name="connsiteX105" fmla="*/ 441191 w 1508539"/>
              <a:gd name="connsiteY105" fmla="*/ 2381443 h 6858000"/>
              <a:gd name="connsiteX106" fmla="*/ 417520 w 1508539"/>
              <a:gd name="connsiteY106" fmla="*/ 2261920 h 6858000"/>
              <a:gd name="connsiteX107" fmla="*/ 407407 w 1508539"/>
              <a:gd name="connsiteY107" fmla="*/ 2195378 h 6858000"/>
              <a:gd name="connsiteX108" fmla="*/ 391624 w 1508539"/>
              <a:gd name="connsiteY108" fmla="*/ 2155135 h 6858000"/>
              <a:gd name="connsiteX109" fmla="*/ 389082 w 1508539"/>
              <a:gd name="connsiteY109" fmla="*/ 2118008 h 6858000"/>
              <a:gd name="connsiteX110" fmla="*/ 390075 w 1508539"/>
              <a:gd name="connsiteY110" fmla="*/ 2050531 h 6858000"/>
              <a:gd name="connsiteX111" fmla="*/ 381881 w 1508539"/>
              <a:gd name="connsiteY111" fmla="*/ 1963269 h 6858000"/>
              <a:gd name="connsiteX112" fmla="*/ 363059 w 1508539"/>
              <a:gd name="connsiteY112" fmla="*/ 1906352 h 6858000"/>
              <a:gd name="connsiteX113" fmla="*/ 339616 w 1508539"/>
              <a:gd name="connsiteY113" fmla="*/ 1861531 h 6858000"/>
              <a:gd name="connsiteX114" fmla="*/ 293415 w 1508539"/>
              <a:gd name="connsiteY114" fmla="*/ 1732919 h 6858000"/>
              <a:gd name="connsiteX115" fmla="*/ 265726 w 1508539"/>
              <a:gd name="connsiteY115" fmla="*/ 1663540 h 6858000"/>
              <a:gd name="connsiteX116" fmla="*/ 264852 w 1508539"/>
              <a:gd name="connsiteY116" fmla="*/ 1615777 h 6858000"/>
              <a:gd name="connsiteX117" fmla="*/ 245647 w 1508539"/>
              <a:gd name="connsiteY117" fmla="*/ 1563678 h 6858000"/>
              <a:gd name="connsiteX118" fmla="*/ 258727 w 1508539"/>
              <a:gd name="connsiteY118" fmla="*/ 1519474 h 6858000"/>
              <a:gd name="connsiteX119" fmla="*/ 251469 w 1508539"/>
              <a:gd name="connsiteY119" fmla="*/ 1477995 h 6858000"/>
              <a:gd name="connsiteX120" fmla="*/ 237554 w 1508539"/>
              <a:gd name="connsiteY120" fmla="*/ 1373769 h 6858000"/>
              <a:gd name="connsiteX121" fmla="*/ 245861 w 1508539"/>
              <a:gd name="connsiteY121" fmla="*/ 1307086 h 6858000"/>
              <a:gd name="connsiteX122" fmla="*/ 247049 w 1508539"/>
              <a:gd name="connsiteY122" fmla="*/ 1189033 h 6858000"/>
              <a:gd name="connsiteX123" fmla="*/ 251734 w 1508539"/>
              <a:gd name="connsiteY123" fmla="*/ 1168288 h 6858000"/>
              <a:gd name="connsiteX124" fmla="*/ 244016 w 1508539"/>
              <a:gd name="connsiteY124" fmla="*/ 1142577 h 6858000"/>
              <a:gd name="connsiteX125" fmla="*/ 233322 w 1508539"/>
              <a:gd name="connsiteY125" fmla="*/ 1088484 h 6858000"/>
              <a:gd name="connsiteX126" fmla="*/ 222058 w 1508539"/>
              <a:gd name="connsiteY126" fmla="*/ 1016103 h 6858000"/>
              <a:gd name="connsiteX127" fmla="*/ 223514 w 1508539"/>
              <a:gd name="connsiteY127" fmla="*/ 932283 h 6858000"/>
              <a:gd name="connsiteX128" fmla="*/ 225750 w 1508539"/>
              <a:gd name="connsiteY128" fmla="*/ 915925 h 6858000"/>
              <a:gd name="connsiteX129" fmla="*/ 218379 w 1508539"/>
              <a:gd name="connsiteY129" fmla="*/ 896999 h 6858000"/>
              <a:gd name="connsiteX130" fmla="*/ 187787 w 1508539"/>
              <a:gd name="connsiteY130" fmla="*/ 821517 h 6858000"/>
              <a:gd name="connsiteX131" fmla="*/ 166737 w 1508539"/>
              <a:gd name="connsiteY131" fmla="*/ 751353 h 6858000"/>
              <a:gd name="connsiteX132" fmla="*/ 166295 w 1508539"/>
              <a:gd name="connsiteY132" fmla="*/ 721230 h 6858000"/>
              <a:gd name="connsiteX133" fmla="*/ 151966 w 1508539"/>
              <a:gd name="connsiteY133" fmla="*/ 681659 h 6858000"/>
              <a:gd name="connsiteX134" fmla="*/ 137385 w 1508539"/>
              <a:gd name="connsiteY134" fmla="*/ 635218 h 6858000"/>
              <a:gd name="connsiteX135" fmla="*/ 142396 w 1508539"/>
              <a:gd name="connsiteY135" fmla="*/ 613763 h 6858000"/>
              <a:gd name="connsiteX136" fmla="*/ 128338 w 1508539"/>
              <a:gd name="connsiteY136" fmla="*/ 598582 h 6858000"/>
              <a:gd name="connsiteX137" fmla="*/ 128019 w 1508539"/>
              <a:gd name="connsiteY137" fmla="*/ 576846 h 6858000"/>
              <a:gd name="connsiteX138" fmla="*/ 107645 w 1508539"/>
              <a:gd name="connsiteY138" fmla="*/ 530055 h 6858000"/>
              <a:gd name="connsiteX139" fmla="*/ 106893 w 1508539"/>
              <a:gd name="connsiteY139" fmla="*/ 465389 h 6858000"/>
              <a:gd name="connsiteX140" fmla="*/ 89816 w 1508539"/>
              <a:gd name="connsiteY140" fmla="*/ 424699 h 6858000"/>
              <a:gd name="connsiteX141" fmla="*/ 90191 w 1508539"/>
              <a:gd name="connsiteY141" fmla="*/ 404917 h 6858000"/>
              <a:gd name="connsiteX142" fmla="*/ 70148 w 1508539"/>
              <a:gd name="connsiteY142" fmla="*/ 367211 h 6858000"/>
              <a:gd name="connsiteX143" fmla="*/ 36452 w 1508539"/>
              <a:gd name="connsiteY143" fmla="*/ 268519 h 6858000"/>
              <a:gd name="connsiteX144" fmla="*/ 23935 w 1508539"/>
              <a:gd name="connsiteY144" fmla="*/ 160886 h 6858000"/>
              <a:gd name="connsiteX145" fmla="*/ 19312 w 1508539"/>
              <a:gd name="connsiteY145" fmla="*/ 47336 h 6858000"/>
              <a:gd name="connsiteX146" fmla="*/ 0 w 1508539"/>
              <a:gd name="connsiteY146"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201349 w 1508539"/>
              <a:gd name="connsiteY14" fmla="*/ 6530567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64248 w 1508539"/>
              <a:gd name="connsiteY9" fmla="*/ 6574442 h 6858000"/>
              <a:gd name="connsiteX10" fmla="*/ 164588 w 1508539"/>
              <a:gd name="connsiteY10" fmla="*/ 6568530 h 6858000"/>
              <a:gd name="connsiteX11" fmla="*/ 166997 w 1508539"/>
              <a:gd name="connsiteY11" fmla="*/ 6560674 h 6858000"/>
              <a:gd name="connsiteX12" fmla="*/ 167342 w 1508539"/>
              <a:gd name="connsiteY12" fmla="*/ 6560598 h 6858000"/>
              <a:gd name="connsiteX13" fmla="*/ 201349 w 1508539"/>
              <a:gd name="connsiteY13" fmla="*/ 6530567 h 6858000"/>
              <a:gd name="connsiteX14" fmla="*/ 215389 w 1508539"/>
              <a:gd name="connsiteY14" fmla="*/ 6478062 h 6858000"/>
              <a:gd name="connsiteX15" fmla="*/ 226078 w 1508539"/>
              <a:gd name="connsiteY15" fmla="*/ 6460325 h 6858000"/>
              <a:gd name="connsiteX16" fmla="*/ 233311 w 1508539"/>
              <a:gd name="connsiteY16" fmla="*/ 6451488 h 6858000"/>
              <a:gd name="connsiteX17" fmla="*/ 234746 w 1508539"/>
              <a:gd name="connsiteY17" fmla="*/ 6451348 h 6858000"/>
              <a:gd name="connsiteX18" fmla="*/ 239104 w 1508539"/>
              <a:gd name="connsiteY18" fmla="*/ 6414240 h 6858000"/>
              <a:gd name="connsiteX19" fmla="*/ 241880 w 1508539"/>
              <a:gd name="connsiteY19" fmla="*/ 6384857 h 6858000"/>
              <a:gd name="connsiteX20" fmla="*/ 240591 w 1508539"/>
              <a:gd name="connsiteY20" fmla="*/ 6367510 h 6858000"/>
              <a:gd name="connsiteX21" fmla="*/ 244471 w 1508539"/>
              <a:gd name="connsiteY21" fmla="*/ 6349778 h 6858000"/>
              <a:gd name="connsiteX22" fmla="*/ 246136 w 1508539"/>
              <a:gd name="connsiteY22" fmla="*/ 6348250 h 6858000"/>
              <a:gd name="connsiteX23" fmla="*/ 262170 w 1508539"/>
              <a:gd name="connsiteY23" fmla="*/ 6281972 h 6858000"/>
              <a:gd name="connsiteX24" fmla="*/ 272933 w 1508539"/>
              <a:gd name="connsiteY24" fmla="*/ 6211940 h 6858000"/>
              <a:gd name="connsiteX25" fmla="*/ 314428 w 1508539"/>
              <a:gd name="connsiteY25" fmla="*/ 6113913 h 6858000"/>
              <a:gd name="connsiteX26" fmla="*/ 318721 w 1508539"/>
              <a:gd name="connsiteY26" fmla="*/ 6028119 h 6858000"/>
              <a:gd name="connsiteX27" fmla="*/ 345501 w 1508539"/>
              <a:gd name="connsiteY27" fmla="*/ 5934687 h 6858000"/>
              <a:gd name="connsiteX28" fmla="*/ 379513 w 1508539"/>
              <a:gd name="connsiteY28" fmla="*/ 5765594 h 6858000"/>
              <a:gd name="connsiteX29" fmla="*/ 411349 w 1508539"/>
              <a:gd name="connsiteY29" fmla="*/ 5693685 h 6858000"/>
              <a:gd name="connsiteX30" fmla="*/ 431404 w 1508539"/>
              <a:gd name="connsiteY30" fmla="*/ 5665173 h 6858000"/>
              <a:gd name="connsiteX31" fmla="*/ 465121 w 1508539"/>
              <a:gd name="connsiteY31" fmla="*/ 5563435 h 6858000"/>
              <a:gd name="connsiteX32" fmla="*/ 494626 w 1508539"/>
              <a:gd name="connsiteY32" fmla="*/ 5476393 h 6858000"/>
              <a:gd name="connsiteX33" fmla="*/ 525819 w 1508539"/>
              <a:gd name="connsiteY33" fmla="*/ 5396260 h 6858000"/>
              <a:gd name="connsiteX34" fmla="*/ 541800 w 1508539"/>
              <a:gd name="connsiteY34" fmla="*/ 5330009 h 6858000"/>
              <a:gd name="connsiteX35" fmla="*/ 575293 w 1508539"/>
              <a:gd name="connsiteY35" fmla="*/ 5273739 h 6858000"/>
              <a:gd name="connsiteX36" fmla="*/ 584892 w 1508539"/>
              <a:gd name="connsiteY36" fmla="*/ 5241779 h 6858000"/>
              <a:gd name="connsiteX37" fmla="*/ 596118 w 1508539"/>
              <a:gd name="connsiteY37" fmla="*/ 5225268 h 6858000"/>
              <a:gd name="connsiteX38" fmla="*/ 597138 w 1508539"/>
              <a:gd name="connsiteY38" fmla="*/ 5217684 h 6858000"/>
              <a:gd name="connsiteX39" fmla="*/ 604479 w 1508539"/>
              <a:gd name="connsiteY39" fmla="*/ 5193377 h 6858000"/>
              <a:gd name="connsiteX40" fmla="*/ 607782 w 1508539"/>
              <a:gd name="connsiteY40" fmla="*/ 5179288 h 6858000"/>
              <a:gd name="connsiteX41" fmla="*/ 608766 w 1508539"/>
              <a:gd name="connsiteY41" fmla="*/ 5173621 h 6858000"/>
              <a:gd name="connsiteX42" fmla="*/ 604400 w 1508539"/>
              <a:gd name="connsiteY42" fmla="*/ 5159961 h 6858000"/>
              <a:gd name="connsiteX43" fmla="*/ 611077 w 1508539"/>
              <a:gd name="connsiteY43" fmla="*/ 5144295 h 6858000"/>
              <a:gd name="connsiteX44" fmla="*/ 608010 w 1508539"/>
              <a:gd name="connsiteY44" fmla="*/ 5125185 h 6858000"/>
              <a:gd name="connsiteX45" fmla="*/ 614840 w 1508539"/>
              <a:gd name="connsiteY45" fmla="*/ 5121884 h 6858000"/>
              <a:gd name="connsiteX46" fmla="*/ 621876 w 1508539"/>
              <a:gd name="connsiteY46" fmla="*/ 5067850 h 6858000"/>
              <a:gd name="connsiteX47" fmla="*/ 624607 w 1508539"/>
              <a:gd name="connsiteY47" fmla="*/ 5060861 h 6858000"/>
              <a:gd name="connsiteX48" fmla="*/ 621311 w 1508539"/>
              <a:gd name="connsiteY48" fmla="*/ 5034192 h 6858000"/>
              <a:gd name="connsiteX49" fmla="*/ 622865 w 1508539"/>
              <a:gd name="connsiteY49" fmla="*/ 4993030 h 6858000"/>
              <a:gd name="connsiteX50" fmla="*/ 629774 w 1508539"/>
              <a:gd name="connsiteY50" fmla="*/ 4946844 h 6858000"/>
              <a:gd name="connsiteX51" fmla="*/ 625630 w 1508539"/>
              <a:gd name="connsiteY51" fmla="*/ 4932692 h 6858000"/>
              <a:gd name="connsiteX52" fmla="*/ 641033 w 1508539"/>
              <a:gd name="connsiteY52" fmla="*/ 4858827 h 6858000"/>
              <a:gd name="connsiteX53" fmla="*/ 646936 w 1508539"/>
              <a:gd name="connsiteY53" fmla="*/ 4821170 h 6858000"/>
              <a:gd name="connsiteX54" fmla="*/ 651669 w 1508539"/>
              <a:gd name="connsiteY54" fmla="*/ 4780965 h 6858000"/>
              <a:gd name="connsiteX55" fmla="*/ 652962 w 1508539"/>
              <a:gd name="connsiteY55" fmla="*/ 4750867 h 6858000"/>
              <a:gd name="connsiteX56" fmla="*/ 650769 w 1508539"/>
              <a:gd name="connsiteY56" fmla="*/ 4690749 h 6858000"/>
              <a:gd name="connsiteX57" fmla="*/ 646249 w 1508539"/>
              <a:gd name="connsiteY57" fmla="*/ 4584173 h 6858000"/>
              <a:gd name="connsiteX58" fmla="*/ 641332 w 1508539"/>
              <a:gd name="connsiteY58" fmla="*/ 4444346 h 6858000"/>
              <a:gd name="connsiteX59" fmla="*/ 637897 w 1508539"/>
              <a:gd name="connsiteY59" fmla="*/ 4375228 h 6858000"/>
              <a:gd name="connsiteX60" fmla="*/ 618550 w 1508539"/>
              <a:gd name="connsiteY60" fmla="*/ 4214165 h 6858000"/>
              <a:gd name="connsiteX61" fmla="*/ 622623 w 1508539"/>
              <a:gd name="connsiteY61" fmla="*/ 4090296 h 6858000"/>
              <a:gd name="connsiteX62" fmla="*/ 607879 w 1508539"/>
              <a:gd name="connsiteY62" fmla="*/ 4033999 h 6858000"/>
              <a:gd name="connsiteX63" fmla="*/ 609028 w 1508539"/>
              <a:gd name="connsiteY63" fmla="*/ 4031933 h 6858000"/>
              <a:gd name="connsiteX64" fmla="*/ 607604 w 1508539"/>
              <a:gd name="connsiteY64" fmla="*/ 4013953 h 6858000"/>
              <a:gd name="connsiteX65" fmla="*/ 593899 w 1508539"/>
              <a:gd name="connsiteY65" fmla="*/ 3974753 h 6858000"/>
              <a:gd name="connsiteX66" fmla="*/ 595497 w 1508539"/>
              <a:gd name="connsiteY66" fmla="*/ 3969950 h 6858000"/>
              <a:gd name="connsiteX67" fmla="*/ 588919 w 1508539"/>
              <a:gd name="connsiteY67" fmla="*/ 3933779 h 6858000"/>
              <a:gd name="connsiteX68" fmla="*/ 590250 w 1508539"/>
              <a:gd name="connsiteY68" fmla="*/ 3933093 h 6858000"/>
              <a:gd name="connsiteX69" fmla="*/ 594604 w 1508539"/>
              <a:gd name="connsiteY69" fmla="*/ 3922082 h 6858000"/>
              <a:gd name="connsiteX70" fmla="*/ 599682 w 1508539"/>
              <a:gd name="connsiteY70" fmla="*/ 3901461 h 6858000"/>
              <a:gd name="connsiteX71" fmla="*/ 622276 w 1508539"/>
              <a:gd name="connsiteY71" fmla="*/ 3813873 h 6858000"/>
              <a:gd name="connsiteX72" fmla="*/ 621701 w 1508539"/>
              <a:gd name="connsiteY72" fmla="*/ 3806161 h 6858000"/>
              <a:gd name="connsiteX73" fmla="*/ 622008 w 1508539"/>
              <a:gd name="connsiteY73" fmla="*/ 3805957 h 6858000"/>
              <a:gd name="connsiteX74" fmla="*/ 622035 w 1508539"/>
              <a:gd name="connsiteY74" fmla="*/ 3797724 h 6858000"/>
              <a:gd name="connsiteX75" fmla="*/ 620650 w 1508539"/>
              <a:gd name="connsiteY75" fmla="*/ 3792098 h 6858000"/>
              <a:gd name="connsiteX76" fmla="*/ 619534 w 1508539"/>
              <a:gd name="connsiteY76" fmla="*/ 3777135 h 6858000"/>
              <a:gd name="connsiteX77" fmla="*/ 621267 w 1508539"/>
              <a:gd name="connsiteY77" fmla="*/ 3771656 h 6858000"/>
              <a:gd name="connsiteX78" fmla="*/ 625010 w 1508539"/>
              <a:gd name="connsiteY78" fmla="*/ 3769007 h 6858000"/>
              <a:gd name="connsiteX79" fmla="*/ 624476 w 1508539"/>
              <a:gd name="connsiteY79" fmla="*/ 3767709 h 6858000"/>
              <a:gd name="connsiteX80" fmla="*/ 633172 w 1508539"/>
              <a:gd name="connsiteY80" fmla="*/ 3738082 h 6858000"/>
              <a:gd name="connsiteX81" fmla="*/ 640518 w 1508539"/>
              <a:gd name="connsiteY81" fmla="*/ 3673397 h 6858000"/>
              <a:gd name="connsiteX82" fmla="*/ 639814 w 1508539"/>
              <a:gd name="connsiteY82" fmla="*/ 3637109 h 6858000"/>
              <a:gd name="connsiteX83" fmla="*/ 643257 w 1508539"/>
              <a:gd name="connsiteY83" fmla="*/ 3536883 h 6858000"/>
              <a:gd name="connsiteX84" fmla="*/ 650795 w 1508539"/>
              <a:gd name="connsiteY84" fmla="*/ 3435652 h 6858000"/>
              <a:gd name="connsiteX85" fmla="*/ 652466 w 1508539"/>
              <a:gd name="connsiteY85" fmla="*/ 3307769 h 6858000"/>
              <a:gd name="connsiteX86" fmla="*/ 670029 w 1508539"/>
              <a:gd name="connsiteY86" fmla="*/ 3250522 h 6858000"/>
              <a:gd name="connsiteX87" fmla="*/ 670454 w 1508539"/>
              <a:gd name="connsiteY87" fmla="*/ 3229163 h 6858000"/>
              <a:gd name="connsiteX88" fmla="*/ 672277 w 1508539"/>
              <a:gd name="connsiteY88" fmla="*/ 3217217 h 6858000"/>
              <a:gd name="connsiteX89" fmla="*/ 659112 w 1508539"/>
              <a:gd name="connsiteY89" fmla="*/ 3183755 h 6858000"/>
              <a:gd name="connsiteX90" fmla="*/ 659613 w 1508539"/>
              <a:gd name="connsiteY90" fmla="*/ 3178642 h 6858000"/>
              <a:gd name="connsiteX91" fmla="*/ 647213 w 1508539"/>
              <a:gd name="connsiteY91" fmla="*/ 3158586 h 6858000"/>
              <a:gd name="connsiteX92" fmla="*/ 632398 w 1508539"/>
              <a:gd name="connsiteY92" fmla="*/ 3129034 h 6858000"/>
              <a:gd name="connsiteX93" fmla="*/ 633063 w 1508539"/>
              <a:gd name="connsiteY93" fmla="*/ 3126682 h 6858000"/>
              <a:gd name="connsiteX94" fmla="*/ 623931 w 1508539"/>
              <a:gd name="connsiteY94" fmla="*/ 3114519 h 6858000"/>
              <a:gd name="connsiteX95" fmla="*/ 610540 w 1508539"/>
              <a:gd name="connsiteY95" fmla="*/ 3106272 h 6858000"/>
              <a:gd name="connsiteX96" fmla="*/ 583270 w 1508539"/>
              <a:gd name="connsiteY96" fmla="*/ 2958185 h 6858000"/>
              <a:gd name="connsiteX97" fmla="*/ 525884 w 1508539"/>
              <a:gd name="connsiteY97" fmla="*/ 2762989 h 6858000"/>
              <a:gd name="connsiteX98" fmla="*/ 474802 w 1508539"/>
              <a:gd name="connsiteY98" fmla="*/ 2554718 h 6858000"/>
              <a:gd name="connsiteX99" fmla="*/ 454896 w 1508539"/>
              <a:gd name="connsiteY99" fmla="*/ 2485734 h 6858000"/>
              <a:gd name="connsiteX100" fmla="*/ 445619 w 1508539"/>
              <a:gd name="connsiteY100" fmla="*/ 2447068 h 6858000"/>
              <a:gd name="connsiteX101" fmla="*/ 432580 w 1508539"/>
              <a:gd name="connsiteY101" fmla="*/ 2425819 h 6858000"/>
              <a:gd name="connsiteX102" fmla="*/ 438579 w 1508539"/>
              <a:gd name="connsiteY102" fmla="*/ 2402874 h 6858000"/>
              <a:gd name="connsiteX103" fmla="*/ 441191 w 1508539"/>
              <a:gd name="connsiteY103" fmla="*/ 2381443 h 6858000"/>
              <a:gd name="connsiteX104" fmla="*/ 417520 w 1508539"/>
              <a:gd name="connsiteY104" fmla="*/ 2261920 h 6858000"/>
              <a:gd name="connsiteX105" fmla="*/ 407407 w 1508539"/>
              <a:gd name="connsiteY105" fmla="*/ 2195378 h 6858000"/>
              <a:gd name="connsiteX106" fmla="*/ 391624 w 1508539"/>
              <a:gd name="connsiteY106" fmla="*/ 2155135 h 6858000"/>
              <a:gd name="connsiteX107" fmla="*/ 389082 w 1508539"/>
              <a:gd name="connsiteY107" fmla="*/ 2118008 h 6858000"/>
              <a:gd name="connsiteX108" fmla="*/ 390075 w 1508539"/>
              <a:gd name="connsiteY108" fmla="*/ 2050531 h 6858000"/>
              <a:gd name="connsiteX109" fmla="*/ 381881 w 1508539"/>
              <a:gd name="connsiteY109" fmla="*/ 1963269 h 6858000"/>
              <a:gd name="connsiteX110" fmla="*/ 363059 w 1508539"/>
              <a:gd name="connsiteY110" fmla="*/ 1906352 h 6858000"/>
              <a:gd name="connsiteX111" fmla="*/ 339616 w 1508539"/>
              <a:gd name="connsiteY111" fmla="*/ 1861531 h 6858000"/>
              <a:gd name="connsiteX112" fmla="*/ 293415 w 1508539"/>
              <a:gd name="connsiteY112" fmla="*/ 1732919 h 6858000"/>
              <a:gd name="connsiteX113" fmla="*/ 265726 w 1508539"/>
              <a:gd name="connsiteY113" fmla="*/ 1663540 h 6858000"/>
              <a:gd name="connsiteX114" fmla="*/ 264852 w 1508539"/>
              <a:gd name="connsiteY114" fmla="*/ 1615777 h 6858000"/>
              <a:gd name="connsiteX115" fmla="*/ 245647 w 1508539"/>
              <a:gd name="connsiteY115" fmla="*/ 1563678 h 6858000"/>
              <a:gd name="connsiteX116" fmla="*/ 258727 w 1508539"/>
              <a:gd name="connsiteY116" fmla="*/ 1519474 h 6858000"/>
              <a:gd name="connsiteX117" fmla="*/ 251469 w 1508539"/>
              <a:gd name="connsiteY117" fmla="*/ 1477995 h 6858000"/>
              <a:gd name="connsiteX118" fmla="*/ 237554 w 1508539"/>
              <a:gd name="connsiteY118" fmla="*/ 1373769 h 6858000"/>
              <a:gd name="connsiteX119" fmla="*/ 245861 w 1508539"/>
              <a:gd name="connsiteY119" fmla="*/ 1307086 h 6858000"/>
              <a:gd name="connsiteX120" fmla="*/ 247049 w 1508539"/>
              <a:gd name="connsiteY120" fmla="*/ 1189033 h 6858000"/>
              <a:gd name="connsiteX121" fmla="*/ 251734 w 1508539"/>
              <a:gd name="connsiteY121" fmla="*/ 1168288 h 6858000"/>
              <a:gd name="connsiteX122" fmla="*/ 244016 w 1508539"/>
              <a:gd name="connsiteY122" fmla="*/ 1142577 h 6858000"/>
              <a:gd name="connsiteX123" fmla="*/ 233322 w 1508539"/>
              <a:gd name="connsiteY123" fmla="*/ 1088484 h 6858000"/>
              <a:gd name="connsiteX124" fmla="*/ 222058 w 1508539"/>
              <a:gd name="connsiteY124" fmla="*/ 1016103 h 6858000"/>
              <a:gd name="connsiteX125" fmla="*/ 223514 w 1508539"/>
              <a:gd name="connsiteY125" fmla="*/ 932283 h 6858000"/>
              <a:gd name="connsiteX126" fmla="*/ 225750 w 1508539"/>
              <a:gd name="connsiteY126" fmla="*/ 915925 h 6858000"/>
              <a:gd name="connsiteX127" fmla="*/ 218379 w 1508539"/>
              <a:gd name="connsiteY127" fmla="*/ 896999 h 6858000"/>
              <a:gd name="connsiteX128" fmla="*/ 187787 w 1508539"/>
              <a:gd name="connsiteY128" fmla="*/ 821517 h 6858000"/>
              <a:gd name="connsiteX129" fmla="*/ 166737 w 1508539"/>
              <a:gd name="connsiteY129" fmla="*/ 751353 h 6858000"/>
              <a:gd name="connsiteX130" fmla="*/ 166295 w 1508539"/>
              <a:gd name="connsiteY130" fmla="*/ 721230 h 6858000"/>
              <a:gd name="connsiteX131" fmla="*/ 151966 w 1508539"/>
              <a:gd name="connsiteY131" fmla="*/ 681659 h 6858000"/>
              <a:gd name="connsiteX132" fmla="*/ 137385 w 1508539"/>
              <a:gd name="connsiteY132" fmla="*/ 635218 h 6858000"/>
              <a:gd name="connsiteX133" fmla="*/ 142396 w 1508539"/>
              <a:gd name="connsiteY133" fmla="*/ 613763 h 6858000"/>
              <a:gd name="connsiteX134" fmla="*/ 128338 w 1508539"/>
              <a:gd name="connsiteY134" fmla="*/ 598582 h 6858000"/>
              <a:gd name="connsiteX135" fmla="*/ 128019 w 1508539"/>
              <a:gd name="connsiteY135" fmla="*/ 576846 h 6858000"/>
              <a:gd name="connsiteX136" fmla="*/ 107645 w 1508539"/>
              <a:gd name="connsiteY136" fmla="*/ 530055 h 6858000"/>
              <a:gd name="connsiteX137" fmla="*/ 106893 w 1508539"/>
              <a:gd name="connsiteY137" fmla="*/ 465389 h 6858000"/>
              <a:gd name="connsiteX138" fmla="*/ 89816 w 1508539"/>
              <a:gd name="connsiteY138" fmla="*/ 424699 h 6858000"/>
              <a:gd name="connsiteX139" fmla="*/ 90191 w 1508539"/>
              <a:gd name="connsiteY139" fmla="*/ 404917 h 6858000"/>
              <a:gd name="connsiteX140" fmla="*/ 70148 w 1508539"/>
              <a:gd name="connsiteY140" fmla="*/ 367211 h 6858000"/>
              <a:gd name="connsiteX141" fmla="*/ 36452 w 1508539"/>
              <a:gd name="connsiteY141" fmla="*/ 268519 h 6858000"/>
              <a:gd name="connsiteX142" fmla="*/ 23935 w 1508539"/>
              <a:gd name="connsiteY142" fmla="*/ 160886 h 6858000"/>
              <a:gd name="connsiteX143" fmla="*/ 19312 w 1508539"/>
              <a:gd name="connsiteY143" fmla="*/ 47336 h 6858000"/>
              <a:gd name="connsiteX144" fmla="*/ 0 w 1508539"/>
              <a:gd name="connsiteY144"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379513 w 1508539"/>
              <a:gd name="connsiteY27" fmla="*/ 5765594 h 6858000"/>
              <a:gd name="connsiteX28" fmla="*/ 411349 w 1508539"/>
              <a:gd name="connsiteY28" fmla="*/ 5693685 h 6858000"/>
              <a:gd name="connsiteX29" fmla="*/ 431404 w 1508539"/>
              <a:gd name="connsiteY29" fmla="*/ 5665173 h 6858000"/>
              <a:gd name="connsiteX30" fmla="*/ 465121 w 1508539"/>
              <a:gd name="connsiteY30" fmla="*/ 5563435 h 6858000"/>
              <a:gd name="connsiteX31" fmla="*/ 494626 w 1508539"/>
              <a:gd name="connsiteY31" fmla="*/ 5476393 h 6858000"/>
              <a:gd name="connsiteX32" fmla="*/ 525819 w 1508539"/>
              <a:gd name="connsiteY32" fmla="*/ 5396260 h 6858000"/>
              <a:gd name="connsiteX33" fmla="*/ 541800 w 1508539"/>
              <a:gd name="connsiteY33" fmla="*/ 5330009 h 6858000"/>
              <a:gd name="connsiteX34" fmla="*/ 575293 w 1508539"/>
              <a:gd name="connsiteY34" fmla="*/ 5273739 h 6858000"/>
              <a:gd name="connsiteX35" fmla="*/ 584892 w 1508539"/>
              <a:gd name="connsiteY35" fmla="*/ 5241779 h 6858000"/>
              <a:gd name="connsiteX36" fmla="*/ 596118 w 1508539"/>
              <a:gd name="connsiteY36" fmla="*/ 5225268 h 6858000"/>
              <a:gd name="connsiteX37" fmla="*/ 597138 w 1508539"/>
              <a:gd name="connsiteY37" fmla="*/ 5217684 h 6858000"/>
              <a:gd name="connsiteX38" fmla="*/ 604479 w 1508539"/>
              <a:gd name="connsiteY38" fmla="*/ 5193377 h 6858000"/>
              <a:gd name="connsiteX39" fmla="*/ 607782 w 1508539"/>
              <a:gd name="connsiteY39" fmla="*/ 5179288 h 6858000"/>
              <a:gd name="connsiteX40" fmla="*/ 608766 w 1508539"/>
              <a:gd name="connsiteY40" fmla="*/ 5173621 h 6858000"/>
              <a:gd name="connsiteX41" fmla="*/ 604400 w 1508539"/>
              <a:gd name="connsiteY41" fmla="*/ 5159961 h 6858000"/>
              <a:gd name="connsiteX42" fmla="*/ 611077 w 1508539"/>
              <a:gd name="connsiteY42" fmla="*/ 5144295 h 6858000"/>
              <a:gd name="connsiteX43" fmla="*/ 608010 w 1508539"/>
              <a:gd name="connsiteY43" fmla="*/ 5125185 h 6858000"/>
              <a:gd name="connsiteX44" fmla="*/ 614840 w 1508539"/>
              <a:gd name="connsiteY44" fmla="*/ 5121884 h 6858000"/>
              <a:gd name="connsiteX45" fmla="*/ 621876 w 1508539"/>
              <a:gd name="connsiteY45" fmla="*/ 5067850 h 6858000"/>
              <a:gd name="connsiteX46" fmla="*/ 624607 w 1508539"/>
              <a:gd name="connsiteY46" fmla="*/ 5060861 h 6858000"/>
              <a:gd name="connsiteX47" fmla="*/ 621311 w 1508539"/>
              <a:gd name="connsiteY47" fmla="*/ 5034192 h 6858000"/>
              <a:gd name="connsiteX48" fmla="*/ 622865 w 1508539"/>
              <a:gd name="connsiteY48" fmla="*/ 4993030 h 6858000"/>
              <a:gd name="connsiteX49" fmla="*/ 629774 w 1508539"/>
              <a:gd name="connsiteY49" fmla="*/ 4946844 h 6858000"/>
              <a:gd name="connsiteX50" fmla="*/ 625630 w 1508539"/>
              <a:gd name="connsiteY50" fmla="*/ 4932692 h 6858000"/>
              <a:gd name="connsiteX51" fmla="*/ 641033 w 1508539"/>
              <a:gd name="connsiteY51" fmla="*/ 4858827 h 6858000"/>
              <a:gd name="connsiteX52" fmla="*/ 646936 w 1508539"/>
              <a:gd name="connsiteY52" fmla="*/ 4821170 h 6858000"/>
              <a:gd name="connsiteX53" fmla="*/ 651669 w 1508539"/>
              <a:gd name="connsiteY53" fmla="*/ 4780965 h 6858000"/>
              <a:gd name="connsiteX54" fmla="*/ 652962 w 1508539"/>
              <a:gd name="connsiteY54" fmla="*/ 4750867 h 6858000"/>
              <a:gd name="connsiteX55" fmla="*/ 650769 w 1508539"/>
              <a:gd name="connsiteY55" fmla="*/ 4690749 h 6858000"/>
              <a:gd name="connsiteX56" fmla="*/ 646249 w 1508539"/>
              <a:gd name="connsiteY56" fmla="*/ 4584173 h 6858000"/>
              <a:gd name="connsiteX57" fmla="*/ 641332 w 1508539"/>
              <a:gd name="connsiteY57" fmla="*/ 4444346 h 6858000"/>
              <a:gd name="connsiteX58" fmla="*/ 637897 w 1508539"/>
              <a:gd name="connsiteY58" fmla="*/ 4375228 h 6858000"/>
              <a:gd name="connsiteX59" fmla="*/ 618550 w 1508539"/>
              <a:gd name="connsiteY59" fmla="*/ 4214165 h 6858000"/>
              <a:gd name="connsiteX60" fmla="*/ 622623 w 1508539"/>
              <a:gd name="connsiteY60" fmla="*/ 4090296 h 6858000"/>
              <a:gd name="connsiteX61" fmla="*/ 607879 w 1508539"/>
              <a:gd name="connsiteY61" fmla="*/ 4033999 h 6858000"/>
              <a:gd name="connsiteX62" fmla="*/ 609028 w 1508539"/>
              <a:gd name="connsiteY62" fmla="*/ 4031933 h 6858000"/>
              <a:gd name="connsiteX63" fmla="*/ 607604 w 1508539"/>
              <a:gd name="connsiteY63" fmla="*/ 4013953 h 6858000"/>
              <a:gd name="connsiteX64" fmla="*/ 593899 w 1508539"/>
              <a:gd name="connsiteY64" fmla="*/ 3974753 h 6858000"/>
              <a:gd name="connsiteX65" fmla="*/ 595497 w 1508539"/>
              <a:gd name="connsiteY65" fmla="*/ 3969950 h 6858000"/>
              <a:gd name="connsiteX66" fmla="*/ 588919 w 1508539"/>
              <a:gd name="connsiteY66" fmla="*/ 3933779 h 6858000"/>
              <a:gd name="connsiteX67" fmla="*/ 590250 w 1508539"/>
              <a:gd name="connsiteY67" fmla="*/ 3933093 h 6858000"/>
              <a:gd name="connsiteX68" fmla="*/ 594604 w 1508539"/>
              <a:gd name="connsiteY68" fmla="*/ 3922082 h 6858000"/>
              <a:gd name="connsiteX69" fmla="*/ 599682 w 1508539"/>
              <a:gd name="connsiteY69" fmla="*/ 3901461 h 6858000"/>
              <a:gd name="connsiteX70" fmla="*/ 622276 w 1508539"/>
              <a:gd name="connsiteY70" fmla="*/ 3813873 h 6858000"/>
              <a:gd name="connsiteX71" fmla="*/ 621701 w 1508539"/>
              <a:gd name="connsiteY71" fmla="*/ 3806161 h 6858000"/>
              <a:gd name="connsiteX72" fmla="*/ 622008 w 1508539"/>
              <a:gd name="connsiteY72" fmla="*/ 3805957 h 6858000"/>
              <a:gd name="connsiteX73" fmla="*/ 622035 w 1508539"/>
              <a:gd name="connsiteY73" fmla="*/ 3797724 h 6858000"/>
              <a:gd name="connsiteX74" fmla="*/ 620650 w 1508539"/>
              <a:gd name="connsiteY74" fmla="*/ 3792098 h 6858000"/>
              <a:gd name="connsiteX75" fmla="*/ 619534 w 1508539"/>
              <a:gd name="connsiteY75" fmla="*/ 3777135 h 6858000"/>
              <a:gd name="connsiteX76" fmla="*/ 621267 w 1508539"/>
              <a:gd name="connsiteY76" fmla="*/ 3771656 h 6858000"/>
              <a:gd name="connsiteX77" fmla="*/ 625010 w 1508539"/>
              <a:gd name="connsiteY77" fmla="*/ 3769007 h 6858000"/>
              <a:gd name="connsiteX78" fmla="*/ 624476 w 1508539"/>
              <a:gd name="connsiteY78" fmla="*/ 3767709 h 6858000"/>
              <a:gd name="connsiteX79" fmla="*/ 633172 w 1508539"/>
              <a:gd name="connsiteY79" fmla="*/ 3738082 h 6858000"/>
              <a:gd name="connsiteX80" fmla="*/ 640518 w 1508539"/>
              <a:gd name="connsiteY80" fmla="*/ 3673397 h 6858000"/>
              <a:gd name="connsiteX81" fmla="*/ 639814 w 1508539"/>
              <a:gd name="connsiteY81" fmla="*/ 3637109 h 6858000"/>
              <a:gd name="connsiteX82" fmla="*/ 643257 w 1508539"/>
              <a:gd name="connsiteY82" fmla="*/ 3536883 h 6858000"/>
              <a:gd name="connsiteX83" fmla="*/ 650795 w 1508539"/>
              <a:gd name="connsiteY83" fmla="*/ 3435652 h 6858000"/>
              <a:gd name="connsiteX84" fmla="*/ 652466 w 1508539"/>
              <a:gd name="connsiteY84" fmla="*/ 3307769 h 6858000"/>
              <a:gd name="connsiteX85" fmla="*/ 670029 w 1508539"/>
              <a:gd name="connsiteY85" fmla="*/ 3250522 h 6858000"/>
              <a:gd name="connsiteX86" fmla="*/ 670454 w 1508539"/>
              <a:gd name="connsiteY86" fmla="*/ 3229163 h 6858000"/>
              <a:gd name="connsiteX87" fmla="*/ 672277 w 1508539"/>
              <a:gd name="connsiteY87" fmla="*/ 3217217 h 6858000"/>
              <a:gd name="connsiteX88" fmla="*/ 659112 w 1508539"/>
              <a:gd name="connsiteY88" fmla="*/ 3183755 h 6858000"/>
              <a:gd name="connsiteX89" fmla="*/ 659613 w 1508539"/>
              <a:gd name="connsiteY89" fmla="*/ 3178642 h 6858000"/>
              <a:gd name="connsiteX90" fmla="*/ 647213 w 1508539"/>
              <a:gd name="connsiteY90" fmla="*/ 3158586 h 6858000"/>
              <a:gd name="connsiteX91" fmla="*/ 632398 w 1508539"/>
              <a:gd name="connsiteY91" fmla="*/ 3129034 h 6858000"/>
              <a:gd name="connsiteX92" fmla="*/ 633063 w 1508539"/>
              <a:gd name="connsiteY92" fmla="*/ 3126682 h 6858000"/>
              <a:gd name="connsiteX93" fmla="*/ 623931 w 1508539"/>
              <a:gd name="connsiteY93" fmla="*/ 3114519 h 6858000"/>
              <a:gd name="connsiteX94" fmla="*/ 610540 w 1508539"/>
              <a:gd name="connsiteY94" fmla="*/ 3106272 h 6858000"/>
              <a:gd name="connsiteX95" fmla="*/ 583270 w 1508539"/>
              <a:gd name="connsiteY95" fmla="*/ 2958185 h 6858000"/>
              <a:gd name="connsiteX96" fmla="*/ 525884 w 1508539"/>
              <a:gd name="connsiteY96" fmla="*/ 2762989 h 6858000"/>
              <a:gd name="connsiteX97" fmla="*/ 474802 w 1508539"/>
              <a:gd name="connsiteY97" fmla="*/ 2554718 h 6858000"/>
              <a:gd name="connsiteX98" fmla="*/ 454896 w 1508539"/>
              <a:gd name="connsiteY98" fmla="*/ 2485734 h 6858000"/>
              <a:gd name="connsiteX99" fmla="*/ 445619 w 1508539"/>
              <a:gd name="connsiteY99" fmla="*/ 2447068 h 6858000"/>
              <a:gd name="connsiteX100" fmla="*/ 432580 w 1508539"/>
              <a:gd name="connsiteY100" fmla="*/ 2425819 h 6858000"/>
              <a:gd name="connsiteX101" fmla="*/ 438579 w 1508539"/>
              <a:gd name="connsiteY101" fmla="*/ 2402874 h 6858000"/>
              <a:gd name="connsiteX102" fmla="*/ 441191 w 1508539"/>
              <a:gd name="connsiteY102" fmla="*/ 2381443 h 6858000"/>
              <a:gd name="connsiteX103" fmla="*/ 417520 w 1508539"/>
              <a:gd name="connsiteY103" fmla="*/ 2261920 h 6858000"/>
              <a:gd name="connsiteX104" fmla="*/ 407407 w 1508539"/>
              <a:gd name="connsiteY104" fmla="*/ 2195378 h 6858000"/>
              <a:gd name="connsiteX105" fmla="*/ 391624 w 1508539"/>
              <a:gd name="connsiteY105" fmla="*/ 2155135 h 6858000"/>
              <a:gd name="connsiteX106" fmla="*/ 389082 w 1508539"/>
              <a:gd name="connsiteY106" fmla="*/ 2118008 h 6858000"/>
              <a:gd name="connsiteX107" fmla="*/ 390075 w 1508539"/>
              <a:gd name="connsiteY107" fmla="*/ 2050531 h 6858000"/>
              <a:gd name="connsiteX108" fmla="*/ 381881 w 1508539"/>
              <a:gd name="connsiteY108" fmla="*/ 1963269 h 6858000"/>
              <a:gd name="connsiteX109" fmla="*/ 363059 w 1508539"/>
              <a:gd name="connsiteY109" fmla="*/ 1906352 h 6858000"/>
              <a:gd name="connsiteX110" fmla="*/ 339616 w 1508539"/>
              <a:gd name="connsiteY110" fmla="*/ 1861531 h 6858000"/>
              <a:gd name="connsiteX111" fmla="*/ 293415 w 1508539"/>
              <a:gd name="connsiteY111" fmla="*/ 1732919 h 6858000"/>
              <a:gd name="connsiteX112" fmla="*/ 265726 w 1508539"/>
              <a:gd name="connsiteY112" fmla="*/ 1663540 h 6858000"/>
              <a:gd name="connsiteX113" fmla="*/ 264852 w 1508539"/>
              <a:gd name="connsiteY113" fmla="*/ 1615777 h 6858000"/>
              <a:gd name="connsiteX114" fmla="*/ 245647 w 1508539"/>
              <a:gd name="connsiteY114" fmla="*/ 1563678 h 6858000"/>
              <a:gd name="connsiteX115" fmla="*/ 258727 w 1508539"/>
              <a:gd name="connsiteY115" fmla="*/ 1519474 h 6858000"/>
              <a:gd name="connsiteX116" fmla="*/ 251469 w 1508539"/>
              <a:gd name="connsiteY116" fmla="*/ 1477995 h 6858000"/>
              <a:gd name="connsiteX117" fmla="*/ 237554 w 1508539"/>
              <a:gd name="connsiteY117" fmla="*/ 1373769 h 6858000"/>
              <a:gd name="connsiteX118" fmla="*/ 245861 w 1508539"/>
              <a:gd name="connsiteY118" fmla="*/ 1307086 h 6858000"/>
              <a:gd name="connsiteX119" fmla="*/ 247049 w 1508539"/>
              <a:gd name="connsiteY119" fmla="*/ 1189033 h 6858000"/>
              <a:gd name="connsiteX120" fmla="*/ 251734 w 1508539"/>
              <a:gd name="connsiteY120" fmla="*/ 1168288 h 6858000"/>
              <a:gd name="connsiteX121" fmla="*/ 244016 w 1508539"/>
              <a:gd name="connsiteY121" fmla="*/ 1142577 h 6858000"/>
              <a:gd name="connsiteX122" fmla="*/ 233322 w 1508539"/>
              <a:gd name="connsiteY122" fmla="*/ 1088484 h 6858000"/>
              <a:gd name="connsiteX123" fmla="*/ 222058 w 1508539"/>
              <a:gd name="connsiteY123" fmla="*/ 1016103 h 6858000"/>
              <a:gd name="connsiteX124" fmla="*/ 223514 w 1508539"/>
              <a:gd name="connsiteY124" fmla="*/ 932283 h 6858000"/>
              <a:gd name="connsiteX125" fmla="*/ 225750 w 1508539"/>
              <a:gd name="connsiteY125" fmla="*/ 915925 h 6858000"/>
              <a:gd name="connsiteX126" fmla="*/ 218379 w 1508539"/>
              <a:gd name="connsiteY126" fmla="*/ 896999 h 6858000"/>
              <a:gd name="connsiteX127" fmla="*/ 187787 w 1508539"/>
              <a:gd name="connsiteY127" fmla="*/ 821517 h 6858000"/>
              <a:gd name="connsiteX128" fmla="*/ 166737 w 1508539"/>
              <a:gd name="connsiteY128" fmla="*/ 751353 h 6858000"/>
              <a:gd name="connsiteX129" fmla="*/ 166295 w 1508539"/>
              <a:gd name="connsiteY129" fmla="*/ 721230 h 6858000"/>
              <a:gd name="connsiteX130" fmla="*/ 151966 w 1508539"/>
              <a:gd name="connsiteY130" fmla="*/ 681659 h 6858000"/>
              <a:gd name="connsiteX131" fmla="*/ 137385 w 1508539"/>
              <a:gd name="connsiteY131" fmla="*/ 635218 h 6858000"/>
              <a:gd name="connsiteX132" fmla="*/ 142396 w 1508539"/>
              <a:gd name="connsiteY132" fmla="*/ 613763 h 6858000"/>
              <a:gd name="connsiteX133" fmla="*/ 128338 w 1508539"/>
              <a:gd name="connsiteY133" fmla="*/ 598582 h 6858000"/>
              <a:gd name="connsiteX134" fmla="*/ 128019 w 1508539"/>
              <a:gd name="connsiteY134" fmla="*/ 576846 h 6858000"/>
              <a:gd name="connsiteX135" fmla="*/ 107645 w 1508539"/>
              <a:gd name="connsiteY135" fmla="*/ 530055 h 6858000"/>
              <a:gd name="connsiteX136" fmla="*/ 106893 w 1508539"/>
              <a:gd name="connsiteY136" fmla="*/ 465389 h 6858000"/>
              <a:gd name="connsiteX137" fmla="*/ 89816 w 1508539"/>
              <a:gd name="connsiteY137" fmla="*/ 424699 h 6858000"/>
              <a:gd name="connsiteX138" fmla="*/ 90191 w 1508539"/>
              <a:gd name="connsiteY138" fmla="*/ 404917 h 6858000"/>
              <a:gd name="connsiteX139" fmla="*/ 70148 w 1508539"/>
              <a:gd name="connsiteY139" fmla="*/ 367211 h 6858000"/>
              <a:gd name="connsiteX140" fmla="*/ 36452 w 1508539"/>
              <a:gd name="connsiteY140" fmla="*/ 268519 h 6858000"/>
              <a:gd name="connsiteX141" fmla="*/ 23935 w 1508539"/>
              <a:gd name="connsiteY141" fmla="*/ 160886 h 6858000"/>
              <a:gd name="connsiteX142" fmla="*/ 19312 w 1508539"/>
              <a:gd name="connsiteY142" fmla="*/ 47336 h 6858000"/>
              <a:gd name="connsiteX143" fmla="*/ 0 w 1508539"/>
              <a:gd name="connsiteY143"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90557 w 1508539"/>
              <a:gd name="connsiteY23" fmla="*/ 6153037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167342 w 1508539"/>
              <a:gd name="connsiteY10" fmla="*/ 6560598 h 6858000"/>
              <a:gd name="connsiteX11" fmla="*/ 201349 w 1508539"/>
              <a:gd name="connsiteY11" fmla="*/ 6530567 h 6858000"/>
              <a:gd name="connsiteX12" fmla="*/ 215389 w 1508539"/>
              <a:gd name="connsiteY12" fmla="*/ 6478062 h 6858000"/>
              <a:gd name="connsiteX13" fmla="*/ 226078 w 1508539"/>
              <a:gd name="connsiteY13" fmla="*/ 6460325 h 6858000"/>
              <a:gd name="connsiteX14" fmla="*/ 233311 w 1508539"/>
              <a:gd name="connsiteY14" fmla="*/ 6451488 h 6858000"/>
              <a:gd name="connsiteX15" fmla="*/ 234746 w 1508539"/>
              <a:gd name="connsiteY15" fmla="*/ 6451348 h 6858000"/>
              <a:gd name="connsiteX16" fmla="*/ 239104 w 1508539"/>
              <a:gd name="connsiteY16" fmla="*/ 6414240 h 6858000"/>
              <a:gd name="connsiteX17" fmla="*/ 241880 w 1508539"/>
              <a:gd name="connsiteY17" fmla="*/ 6384857 h 6858000"/>
              <a:gd name="connsiteX18" fmla="*/ 240591 w 1508539"/>
              <a:gd name="connsiteY18" fmla="*/ 6367510 h 6858000"/>
              <a:gd name="connsiteX19" fmla="*/ 244471 w 1508539"/>
              <a:gd name="connsiteY19" fmla="*/ 6349778 h 6858000"/>
              <a:gd name="connsiteX20" fmla="*/ 246136 w 1508539"/>
              <a:gd name="connsiteY20" fmla="*/ 6348250 h 6858000"/>
              <a:gd name="connsiteX21" fmla="*/ 262170 w 1508539"/>
              <a:gd name="connsiteY21" fmla="*/ 6281972 h 6858000"/>
              <a:gd name="connsiteX22" fmla="*/ 290557 w 1508539"/>
              <a:gd name="connsiteY22" fmla="*/ 6153037 h 6858000"/>
              <a:gd name="connsiteX23" fmla="*/ 314428 w 1508539"/>
              <a:gd name="connsiteY23" fmla="*/ 6113913 h 6858000"/>
              <a:gd name="connsiteX24" fmla="*/ 318721 w 1508539"/>
              <a:gd name="connsiteY24" fmla="*/ 6028119 h 6858000"/>
              <a:gd name="connsiteX25" fmla="*/ 363126 w 1508539"/>
              <a:gd name="connsiteY25" fmla="*/ 5934687 h 6858000"/>
              <a:gd name="connsiteX26" fmla="*/ 408411 w 1508539"/>
              <a:gd name="connsiteY26" fmla="*/ 5704905 h 6858000"/>
              <a:gd name="connsiteX27" fmla="*/ 431404 w 1508539"/>
              <a:gd name="connsiteY27" fmla="*/ 5665173 h 6858000"/>
              <a:gd name="connsiteX28" fmla="*/ 465121 w 1508539"/>
              <a:gd name="connsiteY28" fmla="*/ 5563435 h 6858000"/>
              <a:gd name="connsiteX29" fmla="*/ 494626 w 1508539"/>
              <a:gd name="connsiteY29" fmla="*/ 5476393 h 6858000"/>
              <a:gd name="connsiteX30" fmla="*/ 525819 w 1508539"/>
              <a:gd name="connsiteY30" fmla="*/ 5396260 h 6858000"/>
              <a:gd name="connsiteX31" fmla="*/ 541800 w 1508539"/>
              <a:gd name="connsiteY31" fmla="*/ 5330009 h 6858000"/>
              <a:gd name="connsiteX32" fmla="*/ 575293 w 1508539"/>
              <a:gd name="connsiteY32" fmla="*/ 5273739 h 6858000"/>
              <a:gd name="connsiteX33" fmla="*/ 584892 w 1508539"/>
              <a:gd name="connsiteY33" fmla="*/ 5241779 h 6858000"/>
              <a:gd name="connsiteX34" fmla="*/ 596118 w 1508539"/>
              <a:gd name="connsiteY34" fmla="*/ 5225268 h 6858000"/>
              <a:gd name="connsiteX35" fmla="*/ 597138 w 1508539"/>
              <a:gd name="connsiteY35" fmla="*/ 5217684 h 6858000"/>
              <a:gd name="connsiteX36" fmla="*/ 604479 w 1508539"/>
              <a:gd name="connsiteY36" fmla="*/ 5193377 h 6858000"/>
              <a:gd name="connsiteX37" fmla="*/ 607782 w 1508539"/>
              <a:gd name="connsiteY37" fmla="*/ 5179288 h 6858000"/>
              <a:gd name="connsiteX38" fmla="*/ 608766 w 1508539"/>
              <a:gd name="connsiteY38" fmla="*/ 5173621 h 6858000"/>
              <a:gd name="connsiteX39" fmla="*/ 604400 w 1508539"/>
              <a:gd name="connsiteY39" fmla="*/ 5159961 h 6858000"/>
              <a:gd name="connsiteX40" fmla="*/ 611077 w 1508539"/>
              <a:gd name="connsiteY40" fmla="*/ 5144295 h 6858000"/>
              <a:gd name="connsiteX41" fmla="*/ 608010 w 1508539"/>
              <a:gd name="connsiteY41" fmla="*/ 5125185 h 6858000"/>
              <a:gd name="connsiteX42" fmla="*/ 614840 w 1508539"/>
              <a:gd name="connsiteY42" fmla="*/ 5121884 h 6858000"/>
              <a:gd name="connsiteX43" fmla="*/ 621876 w 1508539"/>
              <a:gd name="connsiteY43" fmla="*/ 5067850 h 6858000"/>
              <a:gd name="connsiteX44" fmla="*/ 624607 w 1508539"/>
              <a:gd name="connsiteY44" fmla="*/ 5060861 h 6858000"/>
              <a:gd name="connsiteX45" fmla="*/ 621311 w 1508539"/>
              <a:gd name="connsiteY45" fmla="*/ 5034192 h 6858000"/>
              <a:gd name="connsiteX46" fmla="*/ 622865 w 1508539"/>
              <a:gd name="connsiteY46" fmla="*/ 4993030 h 6858000"/>
              <a:gd name="connsiteX47" fmla="*/ 629774 w 1508539"/>
              <a:gd name="connsiteY47" fmla="*/ 4946844 h 6858000"/>
              <a:gd name="connsiteX48" fmla="*/ 625630 w 1508539"/>
              <a:gd name="connsiteY48" fmla="*/ 4932692 h 6858000"/>
              <a:gd name="connsiteX49" fmla="*/ 641033 w 1508539"/>
              <a:gd name="connsiteY49" fmla="*/ 4858827 h 6858000"/>
              <a:gd name="connsiteX50" fmla="*/ 646936 w 1508539"/>
              <a:gd name="connsiteY50" fmla="*/ 4821170 h 6858000"/>
              <a:gd name="connsiteX51" fmla="*/ 651669 w 1508539"/>
              <a:gd name="connsiteY51" fmla="*/ 4780965 h 6858000"/>
              <a:gd name="connsiteX52" fmla="*/ 652962 w 1508539"/>
              <a:gd name="connsiteY52" fmla="*/ 4750867 h 6858000"/>
              <a:gd name="connsiteX53" fmla="*/ 650769 w 1508539"/>
              <a:gd name="connsiteY53" fmla="*/ 4690749 h 6858000"/>
              <a:gd name="connsiteX54" fmla="*/ 646249 w 1508539"/>
              <a:gd name="connsiteY54" fmla="*/ 4584173 h 6858000"/>
              <a:gd name="connsiteX55" fmla="*/ 641332 w 1508539"/>
              <a:gd name="connsiteY55" fmla="*/ 4444346 h 6858000"/>
              <a:gd name="connsiteX56" fmla="*/ 637897 w 1508539"/>
              <a:gd name="connsiteY56" fmla="*/ 4375228 h 6858000"/>
              <a:gd name="connsiteX57" fmla="*/ 618550 w 1508539"/>
              <a:gd name="connsiteY57" fmla="*/ 4214165 h 6858000"/>
              <a:gd name="connsiteX58" fmla="*/ 622623 w 1508539"/>
              <a:gd name="connsiteY58" fmla="*/ 4090296 h 6858000"/>
              <a:gd name="connsiteX59" fmla="*/ 607879 w 1508539"/>
              <a:gd name="connsiteY59" fmla="*/ 4033999 h 6858000"/>
              <a:gd name="connsiteX60" fmla="*/ 609028 w 1508539"/>
              <a:gd name="connsiteY60" fmla="*/ 4031933 h 6858000"/>
              <a:gd name="connsiteX61" fmla="*/ 607604 w 1508539"/>
              <a:gd name="connsiteY61" fmla="*/ 4013953 h 6858000"/>
              <a:gd name="connsiteX62" fmla="*/ 593899 w 1508539"/>
              <a:gd name="connsiteY62" fmla="*/ 3974753 h 6858000"/>
              <a:gd name="connsiteX63" fmla="*/ 595497 w 1508539"/>
              <a:gd name="connsiteY63" fmla="*/ 3969950 h 6858000"/>
              <a:gd name="connsiteX64" fmla="*/ 588919 w 1508539"/>
              <a:gd name="connsiteY64" fmla="*/ 3933779 h 6858000"/>
              <a:gd name="connsiteX65" fmla="*/ 590250 w 1508539"/>
              <a:gd name="connsiteY65" fmla="*/ 3933093 h 6858000"/>
              <a:gd name="connsiteX66" fmla="*/ 594604 w 1508539"/>
              <a:gd name="connsiteY66" fmla="*/ 3922082 h 6858000"/>
              <a:gd name="connsiteX67" fmla="*/ 599682 w 1508539"/>
              <a:gd name="connsiteY67" fmla="*/ 3901461 h 6858000"/>
              <a:gd name="connsiteX68" fmla="*/ 622276 w 1508539"/>
              <a:gd name="connsiteY68" fmla="*/ 3813873 h 6858000"/>
              <a:gd name="connsiteX69" fmla="*/ 621701 w 1508539"/>
              <a:gd name="connsiteY69" fmla="*/ 3806161 h 6858000"/>
              <a:gd name="connsiteX70" fmla="*/ 622008 w 1508539"/>
              <a:gd name="connsiteY70" fmla="*/ 3805957 h 6858000"/>
              <a:gd name="connsiteX71" fmla="*/ 622035 w 1508539"/>
              <a:gd name="connsiteY71" fmla="*/ 3797724 h 6858000"/>
              <a:gd name="connsiteX72" fmla="*/ 620650 w 1508539"/>
              <a:gd name="connsiteY72" fmla="*/ 3792098 h 6858000"/>
              <a:gd name="connsiteX73" fmla="*/ 619534 w 1508539"/>
              <a:gd name="connsiteY73" fmla="*/ 3777135 h 6858000"/>
              <a:gd name="connsiteX74" fmla="*/ 621267 w 1508539"/>
              <a:gd name="connsiteY74" fmla="*/ 3771656 h 6858000"/>
              <a:gd name="connsiteX75" fmla="*/ 625010 w 1508539"/>
              <a:gd name="connsiteY75" fmla="*/ 3769007 h 6858000"/>
              <a:gd name="connsiteX76" fmla="*/ 624476 w 1508539"/>
              <a:gd name="connsiteY76" fmla="*/ 3767709 h 6858000"/>
              <a:gd name="connsiteX77" fmla="*/ 633172 w 1508539"/>
              <a:gd name="connsiteY77" fmla="*/ 3738082 h 6858000"/>
              <a:gd name="connsiteX78" fmla="*/ 640518 w 1508539"/>
              <a:gd name="connsiteY78" fmla="*/ 3673397 h 6858000"/>
              <a:gd name="connsiteX79" fmla="*/ 639814 w 1508539"/>
              <a:gd name="connsiteY79" fmla="*/ 3637109 h 6858000"/>
              <a:gd name="connsiteX80" fmla="*/ 643257 w 1508539"/>
              <a:gd name="connsiteY80" fmla="*/ 3536883 h 6858000"/>
              <a:gd name="connsiteX81" fmla="*/ 650795 w 1508539"/>
              <a:gd name="connsiteY81" fmla="*/ 3435652 h 6858000"/>
              <a:gd name="connsiteX82" fmla="*/ 652466 w 1508539"/>
              <a:gd name="connsiteY82" fmla="*/ 3307769 h 6858000"/>
              <a:gd name="connsiteX83" fmla="*/ 670029 w 1508539"/>
              <a:gd name="connsiteY83" fmla="*/ 3250522 h 6858000"/>
              <a:gd name="connsiteX84" fmla="*/ 670454 w 1508539"/>
              <a:gd name="connsiteY84" fmla="*/ 3229163 h 6858000"/>
              <a:gd name="connsiteX85" fmla="*/ 672277 w 1508539"/>
              <a:gd name="connsiteY85" fmla="*/ 3217217 h 6858000"/>
              <a:gd name="connsiteX86" fmla="*/ 659112 w 1508539"/>
              <a:gd name="connsiteY86" fmla="*/ 3183755 h 6858000"/>
              <a:gd name="connsiteX87" fmla="*/ 659613 w 1508539"/>
              <a:gd name="connsiteY87" fmla="*/ 3178642 h 6858000"/>
              <a:gd name="connsiteX88" fmla="*/ 647213 w 1508539"/>
              <a:gd name="connsiteY88" fmla="*/ 3158586 h 6858000"/>
              <a:gd name="connsiteX89" fmla="*/ 632398 w 1508539"/>
              <a:gd name="connsiteY89" fmla="*/ 3129034 h 6858000"/>
              <a:gd name="connsiteX90" fmla="*/ 633063 w 1508539"/>
              <a:gd name="connsiteY90" fmla="*/ 3126682 h 6858000"/>
              <a:gd name="connsiteX91" fmla="*/ 623931 w 1508539"/>
              <a:gd name="connsiteY91" fmla="*/ 3114519 h 6858000"/>
              <a:gd name="connsiteX92" fmla="*/ 610540 w 1508539"/>
              <a:gd name="connsiteY92" fmla="*/ 3106272 h 6858000"/>
              <a:gd name="connsiteX93" fmla="*/ 583270 w 1508539"/>
              <a:gd name="connsiteY93" fmla="*/ 2958185 h 6858000"/>
              <a:gd name="connsiteX94" fmla="*/ 525884 w 1508539"/>
              <a:gd name="connsiteY94" fmla="*/ 2762989 h 6858000"/>
              <a:gd name="connsiteX95" fmla="*/ 474802 w 1508539"/>
              <a:gd name="connsiteY95" fmla="*/ 2554718 h 6858000"/>
              <a:gd name="connsiteX96" fmla="*/ 454896 w 1508539"/>
              <a:gd name="connsiteY96" fmla="*/ 2485734 h 6858000"/>
              <a:gd name="connsiteX97" fmla="*/ 445619 w 1508539"/>
              <a:gd name="connsiteY97" fmla="*/ 2447068 h 6858000"/>
              <a:gd name="connsiteX98" fmla="*/ 432580 w 1508539"/>
              <a:gd name="connsiteY98" fmla="*/ 2425819 h 6858000"/>
              <a:gd name="connsiteX99" fmla="*/ 438579 w 1508539"/>
              <a:gd name="connsiteY99" fmla="*/ 2402874 h 6858000"/>
              <a:gd name="connsiteX100" fmla="*/ 441191 w 1508539"/>
              <a:gd name="connsiteY100" fmla="*/ 2381443 h 6858000"/>
              <a:gd name="connsiteX101" fmla="*/ 417520 w 1508539"/>
              <a:gd name="connsiteY101" fmla="*/ 2261920 h 6858000"/>
              <a:gd name="connsiteX102" fmla="*/ 407407 w 1508539"/>
              <a:gd name="connsiteY102" fmla="*/ 2195378 h 6858000"/>
              <a:gd name="connsiteX103" fmla="*/ 391624 w 1508539"/>
              <a:gd name="connsiteY103" fmla="*/ 2155135 h 6858000"/>
              <a:gd name="connsiteX104" fmla="*/ 389082 w 1508539"/>
              <a:gd name="connsiteY104" fmla="*/ 2118008 h 6858000"/>
              <a:gd name="connsiteX105" fmla="*/ 390075 w 1508539"/>
              <a:gd name="connsiteY105" fmla="*/ 2050531 h 6858000"/>
              <a:gd name="connsiteX106" fmla="*/ 381881 w 1508539"/>
              <a:gd name="connsiteY106" fmla="*/ 1963269 h 6858000"/>
              <a:gd name="connsiteX107" fmla="*/ 363059 w 1508539"/>
              <a:gd name="connsiteY107" fmla="*/ 1906352 h 6858000"/>
              <a:gd name="connsiteX108" fmla="*/ 339616 w 1508539"/>
              <a:gd name="connsiteY108" fmla="*/ 1861531 h 6858000"/>
              <a:gd name="connsiteX109" fmla="*/ 293415 w 1508539"/>
              <a:gd name="connsiteY109" fmla="*/ 1732919 h 6858000"/>
              <a:gd name="connsiteX110" fmla="*/ 265726 w 1508539"/>
              <a:gd name="connsiteY110" fmla="*/ 1663540 h 6858000"/>
              <a:gd name="connsiteX111" fmla="*/ 264852 w 1508539"/>
              <a:gd name="connsiteY111" fmla="*/ 1615777 h 6858000"/>
              <a:gd name="connsiteX112" fmla="*/ 245647 w 1508539"/>
              <a:gd name="connsiteY112" fmla="*/ 1563678 h 6858000"/>
              <a:gd name="connsiteX113" fmla="*/ 258727 w 1508539"/>
              <a:gd name="connsiteY113" fmla="*/ 1519474 h 6858000"/>
              <a:gd name="connsiteX114" fmla="*/ 251469 w 1508539"/>
              <a:gd name="connsiteY114" fmla="*/ 1477995 h 6858000"/>
              <a:gd name="connsiteX115" fmla="*/ 237554 w 1508539"/>
              <a:gd name="connsiteY115" fmla="*/ 1373769 h 6858000"/>
              <a:gd name="connsiteX116" fmla="*/ 245861 w 1508539"/>
              <a:gd name="connsiteY116" fmla="*/ 1307086 h 6858000"/>
              <a:gd name="connsiteX117" fmla="*/ 247049 w 1508539"/>
              <a:gd name="connsiteY117" fmla="*/ 1189033 h 6858000"/>
              <a:gd name="connsiteX118" fmla="*/ 251734 w 1508539"/>
              <a:gd name="connsiteY118" fmla="*/ 1168288 h 6858000"/>
              <a:gd name="connsiteX119" fmla="*/ 244016 w 1508539"/>
              <a:gd name="connsiteY119" fmla="*/ 1142577 h 6858000"/>
              <a:gd name="connsiteX120" fmla="*/ 233322 w 1508539"/>
              <a:gd name="connsiteY120" fmla="*/ 1088484 h 6858000"/>
              <a:gd name="connsiteX121" fmla="*/ 222058 w 1508539"/>
              <a:gd name="connsiteY121" fmla="*/ 1016103 h 6858000"/>
              <a:gd name="connsiteX122" fmla="*/ 223514 w 1508539"/>
              <a:gd name="connsiteY122" fmla="*/ 932283 h 6858000"/>
              <a:gd name="connsiteX123" fmla="*/ 225750 w 1508539"/>
              <a:gd name="connsiteY123" fmla="*/ 915925 h 6858000"/>
              <a:gd name="connsiteX124" fmla="*/ 218379 w 1508539"/>
              <a:gd name="connsiteY124" fmla="*/ 896999 h 6858000"/>
              <a:gd name="connsiteX125" fmla="*/ 187787 w 1508539"/>
              <a:gd name="connsiteY125" fmla="*/ 821517 h 6858000"/>
              <a:gd name="connsiteX126" fmla="*/ 166737 w 1508539"/>
              <a:gd name="connsiteY126" fmla="*/ 751353 h 6858000"/>
              <a:gd name="connsiteX127" fmla="*/ 166295 w 1508539"/>
              <a:gd name="connsiteY127" fmla="*/ 721230 h 6858000"/>
              <a:gd name="connsiteX128" fmla="*/ 151966 w 1508539"/>
              <a:gd name="connsiteY128" fmla="*/ 681659 h 6858000"/>
              <a:gd name="connsiteX129" fmla="*/ 137385 w 1508539"/>
              <a:gd name="connsiteY129" fmla="*/ 635218 h 6858000"/>
              <a:gd name="connsiteX130" fmla="*/ 142396 w 1508539"/>
              <a:gd name="connsiteY130" fmla="*/ 613763 h 6858000"/>
              <a:gd name="connsiteX131" fmla="*/ 128338 w 1508539"/>
              <a:gd name="connsiteY131" fmla="*/ 598582 h 6858000"/>
              <a:gd name="connsiteX132" fmla="*/ 128019 w 1508539"/>
              <a:gd name="connsiteY132" fmla="*/ 576846 h 6858000"/>
              <a:gd name="connsiteX133" fmla="*/ 107645 w 1508539"/>
              <a:gd name="connsiteY133" fmla="*/ 530055 h 6858000"/>
              <a:gd name="connsiteX134" fmla="*/ 106893 w 1508539"/>
              <a:gd name="connsiteY134" fmla="*/ 465389 h 6858000"/>
              <a:gd name="connsiteX135" fmla="*/ 89816 w 1508539"/>
              <a:gd name="connsiteY135" fmla="*/ 424699 h 6858000"/>
              <a:gd name="connsiteX136" fmla="*/ 90191 w 1508539"/>
              <a:gd name="connsiteY136" fmla="*/ 404917 h 6858000"/>
              <a:gd name="connsiteX137" fmla="*/ 70148 w 1508539"/>
              <a:gd name="connsiteY137" fmla="*/ 367211 h 6858000"/>
              <a:gd name="connsiteX138" fmla="*/ 36452 w 1508539"/>
              <a:gd name="connsiteY138" fmla="*/ 268519 h 6858000"/>
              <a:gd name="connsiteX139" fmla="*/ 23935 w 1508539"/>
              <a:gd name="connsiteY139" fmla="*/ 160886 h 6858000"/>
              <a:gd name="connsiteX140" fmla="*/ 19312 w 1508539"/>
              <a:gd name="connsiteY140" fmla="*/ 47336 h 6858000"/>
              <a:gd name="connsiteX141" fmla="*/ 0 w 1508539"/>
              <a:gd name="connsiteY141"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201349 w 1508539"/>
              <a:gd name="connsiteY10" fmla="*/ 6530567 h 6858000"/>
              <a:gd name="connsiteX11" fmla="*/ 215389 w 1508539"/>
              <a:gd name="connsiteY11" fmla="*/ 6478062 h 6858000"/>
              <a:gd name="connsiteX12" fmla="*/ 226078 w 1508539"/>
              <a:gd name="connsiteY12" fmla="*/ 6460325 h 6858000"/>
              <a:gd name="connsiteX13" fmla="*/ 233311 w 1508539"/>
              <a:gd name="connsiteY13" fmla="*/ 6451488 h 6858000"/>
              <a:gd name="connsiteX14" fmla="*/ 234746 w 1508539"/>
              <a:gd name="connsiteY14" fmla="*/ 6451348 h 6858000"/>
              <a:gd name="connsiteX15" fmla="*/ 239104 w 1508539"/>
              <a:gd name="connsiteY15" fmla="*/ 6414240 h 6858000"/>
              <a:gd name="connsiteX16" fmla="*/ 241880 w 1508539"/>
              <a:gd name="connsiteY16" fmla="*/ 6384857 h 6858000"/>
              <a:gd name="connsiteX17" fmla="*/ 240591 w 1508539"/>
              <a:gd name="connsiteY17" fmla="*/ 6367510 h 6858000"/>
              <a:gd name="connsiteX18" fmla="*/ 244471 w 1508539"/>
              <a:gd name="connsiteY18" fmla="*/ 6349778 h 6858000"/>
              <a:gd name="connsiteX19" fmla="*/ 246136 w 1508539"/>
              <a:gd name="connsiteY19" fmla="*/ 6348250 h 6858000"/>
              <a:gd name="connsiteX20" fmla="*/ 262170 w 1508539"/>
              <a:gd name="connsiteY20" fmla="*/ 6281972 h 6858000"/>
              <a:gd name="connsiteX21" fmla="*/ 290557 w 1508539"/>
              <a:gd name="connsiteY21" fmla="*/ 6153037 h 6858000"/>
              <a:gd name="connsiteX22" fmla="*/ 314428 w 1508539"/>
              <a:gd name="connsiteY22" fmla="*/ 6113913 h 6858000"/>
              <a:gd name="connsiteX23" fmla="*/ 318721 w 1508539"/>
              <a:gd name="connsiteY23" fmla="*/ 6028119 h 6858000"/>
              <a:gd name="connsiteX24" fmla="*/ 363126 w 1508539"/>
              <a:gd name="connsiteY24" fmla="*/ 5934687 h 6858000"/>
              <a:gd name="connsiteX25" fmla="*/ 408411 w 1508539"/>
              <a:gd name="connsiteY25" fmla="*/ 5704905 h 6858000"/>
              <a:gd name="connsiteX26" fmla="*/ 431404 w 1508539"/>
              <a:gd name="connsiteY26" fmla="*/ 5665173 h 6858000"/>
              <a:gd name="connsiteX27" fmla="*/ 465121 w 1508539"/>
              <a:gd name="connsiteY27" fmla="*/ 5563435 h 6858000"/>
              <a:gd name="connsiteX28" fmla="*/ 494626 w 1508539"/>
              <a:gd name="connsiteY28" fmla="*/ 5476393 h 6858000"/>
              <a:gd name="connsiteX29" fmla="*/ 525819 w 1508539"/>
              <a:gd name="connsiteY29" fmla="*/ 5396260 h 6858000"/>
              <a:gd name="connsiteX30" fmla="*/ 541800 w 1508539"/>
              <a:gd name="connsiteY30" fmla="*/ 5330009 h 6858000"/>
              <a:gd name="connsiteX31" fmla="*/ 575293 w 1508539"/>
              <a:gd name="connsiteY31" fmla="*/ 5273739 h 6858000"/>
              <a:gd name="connsiteX32" fmla="*/ 584892 w 1508539"/>
              <a:gd name="connsiteY32" fmla="*/ 5241779 h 6858000"/>
              <a:gd name="connsiteX33" fmla="*/ 596118 w 1508539"/>
              <a:gd name="connsiteY33" fmla="*/ 5225268 h 6858000"/>
              <a:gd name="connsiteX34" fmla="*/ 597138 w 1508539"/>
              <a:gd name="connsiteY34" fmla="*/ 5217684 h 6858000"/>
              <a:gd name="connsiteX35" fmla="*/ 604479 w 1508539"/>
              <a:gd name="connsiteY35" fmla="*/ 5193377 h 6858000"/>
              <a:gd name="connsiteX36" fmla="*/ 607782 w 1508539"/>
              <a:gd name="connsiteY36" fmla="*/ 5179288 h 6858000"/>
              <a:gd name="connsiteX37" fmla="*/ 608766 w 1508539"/>
              <a:gd name="connsiteY37" fmla="*/ 5173621 h 6858000"/>
              <a:gd name="connsiteX38" fmla="*/ 604400 w 1508539"/>
              <a:gd name="connsiteY38" fmla="*/ 5159961 h 6858000"/>
              <a:gd name="connsiteX39" fmla="*/ 611077 w 1508539"/>
              <a:gd name="connsiteY39" fmla="*/ 5144295 h 6858000"/>
              <a:gd name="connsiteX40" fmla="*/ 608010 w 1508539"/>
              <a:gd name="connsiteY40" fmla="*/ 5125185 h 6858000"/>
              <a:gd name="connsiteX41" fmla="*/ 614840 w 1508539"/>
              <a:gd name="connsiteY41" fmla="*/ 5121884 h 6858000"/>
              <a:gd name="connsiteX42" fmla="*/ 621876 w 1508539"/>
              <a:gd name="connsiteY42" fmla="*/ 5067850 h 6858000"/>
              <a:gd name="connsiteX43" fmla="*/ 624607 w 1508539"/>
              <a:gd name="connsiteY43" fmla="*/ 5060861 h 6858000"/>
              <a:gd name="connsiteX44" fmla="*/ 621311 w 1508539"/>
              <a:gd name="connsiteY44" fmla="*/ 5034192 h 6858000"/>
              <a:gd name="connsiteX45" fmla="*/ 622865 w 1508539"/>
              <a:gd name="connsiteY45" fmla="*/ 4993030 h 6858000"/>
              <a:gd name="connsiteX46" fmla="*/ 629774 w 1508539"/>
              <a:gd name="connsiteY46" fmla="*/ 4946844 h 6858000"/>
              <a:gd name="connsiteX47" fmla="*/ 625630 w 1508539"/>
              <a:gd name="connsiteY47" fmla="*/ 4932692 h 6858000"/>
              <a:gd name="connsiteX48" fmla="*/ 641033 w 1508539"/>
              <a:gd name="connsiteY48" fmla="*/ 4858827 h 6858000"/>
              <a:gd name="connsiteX49" fmla="*/ 646936 w 1508539"/>
              <a:gd name="connsiteY49" fmla="*/ 4821170 h 6858000"/>
              <a:gd name="connsiteX50" fmla="*/ 651669 w 1508539"/>
              <a:gd name="connsiteY50" fmla="*/ 4780965 h 6858000"/>
              <a:gd name="connsiteX51" fmla="*/ 652962 w 1508539"/>
              <a:gd name="connsiteY51" fmla="*/ 4750867 h 6858000"/>
              <a:gd name="connsiteX52" fmla="*/ 650769 w 1508539"/>
              <a:gd name="connsiteY52" fmla="*/ 4690749 h 6858000"/>
              <a:gd name="connsiteX53" fmla="*/ 646249 w 1508539"/>
              <a:gd name="connsiteY53" fmla="*/ 4584173 h 6858000"/>
              <a:gd name="connsiteX54" fmla="*/ 641332 w 1508539"/>
              <a:gd name="connsiteY54" fmla="*/ 4444346 h 6858000"/>
              <a:gd name="connsiteX55" fmla="*/ 637897 w 1508539"/>
              <a:gd name="connsiteY55" fmla="*/ 4375228 h 6858000"/>
              <a:gd name="connsiteX56" fmla="*/ 618550 w 1508539"/>
              <a:gd name="connsiteY56" fmla="*/ 4214165 h 6858000"/>
              <a:gd name="connsiteX57" fmla="*/ 622623 w 1508539"/>
              <a:gd name="connsiteY57" fmla="*/ 4090296 h 6858000"/>
              <a:gd name="connsiteX58" fmla="*/ 607879 w 1508539"/>
              <a:gd name="connsiteY58" fmla="*/ 4033999 h 6858000"/>
              <a:gd name="connsiteX59" fmla="*/ 609028 w 1508539"/>
              <a:gd name="connsiteY59" fmla="*/ 4031933 h 6858000"/>
              <a:gd name="connsiteX60" fmla="*/ 607604 w 1508539"/>
              <a:gd name="connsiteY60" fmla="*/ 4013953 h 6858000"/>
              <a:gd name="connsiteX61" fmla="*/ 593899 w 1508539"/>
              <a:gd name="connsiteY61" fmla="*/ 3974753 h 6858000"/>
              <a:gd name="connsiteX62" fmla="*/ 595497 w 1508539"/>
              <a:gd name="connsiteY62" fmla="*/ 3969950 h 6858000"/>
              <a:gd name="connsiteX63" fmla="*/ 588919 w 1508539"/>
              <a:gd name="connsiteY63" fmla="*/ 3933779 h 6858000"/>
              <a:gd name="connsiteX64" fmla="*/ 590250 w 1508539"/>
              <a:gd name="connsiteY64" fmla="*/ 3933093 h 6858000"/>
              <a:gd name="connsiteX65" fmla="*/ 594604 w 1508539"/>
              <a:gd name="connsiteY65" fmla="*/ 3922082 h 6858000"/>
              <a:gd name="connsiteX66" fmla="*/ 599682 w 1508539"/>
              <a:gd name="connsiteY66" fmla="*/ 3901461 h 6858000"/>
              <a:gd name="connsiteX67" fmla="*/ 622276 w 1508539"/>
              <a:gd name="connsiteY67" fmla="*/ 3813873 h 6858000"/>
              <a:gd name="connsiteX68" fmla="*/ 621701 w 1508539"/>
              <a:gd name="connsiteY68" fmla="*/ 3806161 h 6858000"/>
              <a:gd name="connsiteX69" fmla="*/ 622008 w 1508539"/>
              <a:gd name="connsiteY69" fmla="*/ 3805957 h 6858000"/>
              <a:gd name="connsiteX70" fmla="*/ 622035 w 1508539"/>
              <a:gd name="connsiteY70" fmla="*/ 3797724 h 6858000"/>
              <a:gd name="connsiteX71" fmla="*/ 620650 w 1508539"/>
              <a:gd name="connsiteY71" fmla="*/ 3792098 h 6858000"/>
              <a:gd name="connsiteX72" fmla="*/ 619534 w 1508539"/>
              <a:gd name="connsiteY72" fmla="*/ 3777135 h 6858000"/>
              <a:gd name="connsiteX73" fmla="*/ 621267 w 1508539"/>
              <a:gd name="connsiteY73" fmla="*/ 3771656 h 6858000"/>
              <a:gd name="connsiteX74" fmla="*/ 625010 w 1508539"/>
              <a:gd name="connsiteY74" fmla="*/ 3769007 h 6858000"/>
              <a:gd name="connsiteX75" fmla="*/ 624476 w 1508539"/>
              <a:gd name="connsiteY75" fmla="*/ 3767709 h 6858000"/>
              <a:gd name="connsiteX76" fmla="*/ 633172 w 1508539"/>
              <a:gd name="connsiteY76" fmla="*/ 3738082 h 6858000"/>
              <a:gd name="connsiteX77" fmla="*/ 640518 w 1508539"/>
              <a:gd name="connsiteY77" fmla="*/ 3673397 h 6858000"/>
              <a:gd name="connsiteX78" fmla="*/ 639814 w 1508539"/>
              <a:gd name="connsiteY78" fmla="*/ 3637109 h 6858000"/>
              <a:gd name="connsiteX79" fmla="*/ 643257 w 1508539"/>
              <a:gd name="connsiteY79" fmla="*/ 3536883 h 6858000"/>
              <a:gd name="connsiteX80" fmla="*/ 650795 w 1508539"/>
              <a:gd name="connsiteY80" fmla="*/ 3435652 h 6858000"/>
              <a:gd name="connsiteX81" fmla="*/ 652466 w 1508539"/>
              <a:gd name="connsiteY81" fmla="*/ 3307769 h 6858000"/>
              <a:gd name="connsiteX82" fmla="*/ 670029 w 1508539"/>
              <a:gd name="connsiteY82" fmla="*/ 3250522 h 6858000"/>
              <a:gd name="connsiteX83" fmla="*/ 670454 w 1508539"/>
              <a:gd name="connsiteY83" fmla="*/ 3229163 h 6858000"/>
              <a:gd name="connsiteX84" fmla="*/ 672277 w 1508539"/>
              <a:gd name="connsiteY84" fmla="*/ 3217217 h 6858000"/>
              <a:gd name="connsiteX85" fmla="*/ 659112 w 1508539"/>
              <a:gd name="connsiteY85" fmla="*/ 3183755 h 6858000"/>
              <a:gd name="connsiteX86" fmla="*/ 659613 w 1508539"/>
              <a:gd name="connsiteY86" fmla="*/ 3178642 h 6858000"/>
              <a:gd name="connsiteX87" fmla="*/ 647213 w 1508539"/>
              <a:gd name="connsiteY87" fmla="*/ 3158586 h 6858000"/>
              <a:gd name="connsiteX88" fmla="*/ 632398 w 1508539"/>
              <a:gd name="connsiteY88" fmla="*/ 3129034 h 6858000"/>
              <a:gd name="connsiteX89" fmla="*/ 633063 w 1508539"/>
              <a:gd name="connsiteY89" fmla="*/ 3126682 h 6858000"/>
              <a:gd name="connsiteX90" fmla="*/ 623931 w 1508539"/>
              <a:gd name="connsiteY90" fmla="*/ 3114519 h 6858000"/>
              <a:gd name="connsiteX91" fmla="*/ 610540 w 1508539"/>
              <a:gd name="connsiteY91" fmla="*/ 3106272 h 6858000"/>
              <a:gd name="connsiteX92" fmla="*/ 583270 w 1508539"/>
              <a:gd name="connsiteY92" fmla="*/ 2958185 h 6858000"/>
              <a:gd name="connsiteX93" fmla="*/ 525884 w 1508539"/>
              <a:gd name="connsiteY93" fmla="*/ 2762989 h 6858000"/>
              <a:gd name="connsiteX94" fmla="*/ 474802 w 1508539"/>
              <a:gd name="connsiteY94" fmla="*/ 2554718 h 6858000"/>
              <a:gd name="connsiteX95" fmla="*/ 454896 w 1508539"/>
              <a:gd name="connsiteY95" fmla="*/ 2485734 h 6858000"/>
              <a:gd name="connsiteX96" fmla="*/ 445619 w 1508539"/>
              <a:gd name="connsiteY96" fmla="*/ 2447068 h 6858000"/>
              <a:gd name="connsiteX97" fmla="*/ 432580 w 1508539"/>
              <a:gd name="connsiteY97" fmla="*/ 2425819 h 6858000"/>
              <a:gd name="connsiteX98" fmla="*/ 438579 w 1508539"/>
              <a:gd name="connsiteY98" fmla="*/ 2402874 h 6858000"/>
              <a:gd name="connsiteX99" fmla="*/ 441191 w 1508539"/>
              <a:gd name="connsiteY99" fmla="*/ 2381443 h 6858000"/>
              <a:gd name="connsiteX100" fmla="*/ 417520 w 1508539"/>
              <a:gd name="connsiteY100" fmla="*/ 2261920 h 6858000"/>
              <a:gd name="connsiteX101" fmla="*/ 407407 w 1508539"/>
              <a:gd name="connsiteY101" fmla="*/ 2195378 h 6858000"/>
              <a:gd name="connsiteX102" fmla="*/ 391624 w 1508539"/>
              <a:gd name="connsiteY102" fmla="*/ 2155135 h 6858000"/>
              <a:gd name="connsiteX103" fmla="*/ 389082 w 1508539"/>
              <a:gd name="connsiteY103" fmla="*/ 2118008 h 6858000"/>
              <a:gd name="connsiteX104" fmla="*/ 390075 w 1508539"/>
              <a:gd name="connsiteY104" fmla="*/ 2050531 h 6858000"/>
              <a:gd name="connsiteX105" fmla="*/ 381881 w 1508539"/>
              <a:gd name="connsiteY105" fmla="*/ 1963269 h 6858000"/>
              <a:gd name="connsiteX106" fmla="*/ 363059 w 1508539"/>
              <a:gd name="connsiteY106" fmla="*/ 1906352 h 6858000"/>
              <a:gd name="connsiteX107" fmla="*/ 339616 w 1508539"/>
              <a:gd name="connsiteY107" fmla="*/ 1861531 h 6858000"/>
              <a:gd name="connsiteX108" fmla="*/ 293415 w 1508539"/>
              <a:gd name="connsiteY108" fmla="*/ 1732919 h 6858000"/>
              <a:gd name="connsiteX109" fmla="*/ 265726 w 1508539"/>
              <a:gd name="connsiteY109" fmla="*/ 1663540 h 6858000"/>
              <a:gd name="connsiteX110" fmla="*/ 264852 w 1508539"/>
              <a:gd name="connsiteY110" fmla="*/ 1615777 h 6858000"/>
              <a:gd name="connsiteX111" fmla="*/ 245647 w 1508539"/>
              <a:gd name="connsiteY111" fmla="*/ 1563678 h 6858000"/>
              <a:gd name="connsiteX112" fmla="*/ 258727 w 1508539"/>
              <a:gd name="connsiteY112" fmla="*/ 1519474 h 6858000"/>
              <a:gd name="connsiteX113" fmla="*/ 251469 w 1508539"/>
              <a:gd name="connsiteY113" fmla="*/ 1477995 h 6858000"/>
              <a:gd name="connsiteX114" fmla="*/ 237554 w 1508539"/>
              <a:gd name="connsiteY114" fmla="*/ 1373769 h 6858000"/>
              <a:gd name="connsiteX115" fmla="*/ 245861 w 1508539"/>
              <a:gd name="connsiteY115" fmla="*/ 1307086 h 6858000"/>
              <a:gd name="connsiteX116" fmla="*/ 247049 w 1508539"/>
              <a:gd name="connsiteY116" fmla="*/ 1189033 h 6858000"/>
              <a:gd name="connsiteX117" fmla="*/ 251734 w 1508539"/>
              <a:gd name="connsiteY117" fmla="*/ 1168288 h 6858000"/>
              <a:gd name="connsiteX118" fmla="*/ 244016 w 1508539"/>
              <a:gd name="connsiteY118" fmla="*/ 1142577 h 6858000"/>
              <a:gd name="connsiteX119" fmla="*/ 233322 w 1508539"/>
              <a:gd name="connsiteY119" fmla="*/ 1088484 h 6858000"/>
              <a:gd name="connsiteX120" fmla="*/ 222058 w 1508539"/>
              <a:gd name="connsiteY120" fmla="*/ 1016103 h 6858000"/>
              <a:gd name="connsiteX121" fmla="*/ 223514 w 1508539"/>
              <a:gd name="connsiteY121" fmla="*/ 932283 h 6858000"/>
              <a:gd name="connsiteX122" fmla="*/ 225750 w 1508539"/>
              <a:gd name="connsiteY122" fmla="*/ 915925 h 6858000"/>
              <a:gd name="connsiteX123" fmla="*/ 218379 w 1508539"/>
              <a:gd name="connsiteY123" fmla="*/ 896999 h 6858000"/>
              <a:gd name="connsiteX124" fmla="*/ 187787 w 1508539"/>
              <a:gd name="connsiteY124" fmla="*/ 821517 h 6858000"/>
              <a:gd name="connsiteX125" fmla="*/ 166737 w 1508539"/>
              <a:gd name="connsiteY125" fmla="*/ 751353 h 6858000"/>
              <a:gd name="connsiteX126" fmla="*/ 166295 w 1508539"/>
              <a:gd name="connsiteY126" fmla="*/ 721230 h 6858000"/>
              <a:gd name="connsiteX127" fmla="*/ 151966 w 1508539"/>
              <a:gd name="connsiteY127" fmla="*/ 681659 h 6858000"/>
              <a:gd name="connsiteX128" fmla="*/ 137385 w 1508539"/>
              <a:gd name="connsiteY128" fmla="*/ 635218 h 6858000"/>
              <a:gd name="connsiteX129" fmla="*/ 142396 w 1508539"/>
              <a:gd name="connsiteY129" fmla="*/ 613763 h 6858000"/>
              <a:gd name="connsiteX130" fmla="*/ 128338 w 1508539"/>
              <a:gd name="connsiteY130" fmla="*/ 598582 h 6858000"/>
              <a:gd name="connsiteX131" fmla="*/ 128019 w 1508539"/>
              <a:gd name="connsiteY131" fmla="*/ 576846 h 6858000"/>
              <a:gd name="connsiteX132" fmla="*/ 107645 w 1508539"/>
              <a:gd name="connsiteY132" fmla="*/ 530055 h 6858000"/>
              <a:gd name="connsiteX133" fmla="*/ 106893 w 1508539"/>
              <a:gd name="connsiteY133" fmla="*/ 465389 h 6858000"/>
              <a:gd name="connsiteX134" fmla="*/ 89816 w 1508539"/>
              <a:gd name="connsiteY134" fmla="*/ 424699 h 6858000"/>
              <a:gd name="connsiteX135" fmla="*/ 90191 w 1508539"/>
              <a:gd name="connsiteY135" fmla="*/ 404917 h 6858000"/>
              <a:gd name="connsiteX136" fmla="*/ 70148 w 1508539"/>
              <a:gd name="connsiteY136" fmla="*/ 367211 h 6858000"/>
              <a:gd name="connsiteX137" fmla="*/ 36452 w 1508539"/>
              <a:gd name="connsiteY137" fmla="*/ 268519 h 6858000"/>
              <a:gd name="connsiteX138" fmla="*/ 23935 w 1508539"/>
              <a:gd name="connsiteY138" fmla="*/ 160886 h 6858000"/>
              <a:gd name="connsiteX139" fmla="*/ 19312 w 1508539"/>
              <a:gd name="connsiteY139" fmla="*/ 47336 h 6858000"/>
              <a:gd name="connsiteX140" fmla="*/ 0 w 1508539"/>
              <a:gd name="connsiteY140"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4248 w 1508539"/>
              <a:gd name="connsiteY6" fmla="*/ 6574442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504057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318065 w 1508539"/>
              <a:gd name="connsiteY6" fmla="*/ 6691589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164830 w 1491612"/>
              <a:gd name="connsiteY0" fmla="*/ 0 h 6858000"/>
              <a:gd name="connsiteX1" fmla="*/ 1491612 w 1491612"/>
              <a:gd name="connsiteY1" fmla="*/ 0 h 6858000"/>
              <a:gd name="connsiteX2" fmla="*/ 1491612 w 1491612"/>
              <a:gd name="connsiteY2" fmla="*/ 6858000 h 6858000"/>
              <a:gd name="connsiteX3" fmla="*/ 228306 w 1491612"/>
              <a:gd name="connsiteY3" fmla="*/ 6857735 h 6858000"/>
              <a:gd name="connsiteX4" fmla="*/ 264899 w 1491612"/>
              <a:gd name="connsiteY4" fmla="*/ 6776847 h 6858000"/>
              <a:gd name="connsiteX5" fmla="*/ 276399 w 1491612"/>
              <a:gd name="connsiteY5" fmla="*/ 6737706 h 6858000"/>
              <a:gd name="connsiteX6" fmla="*/ 301138 w 1491612"/>
              <a:gd name="connsiteY6" fmla="*/ 6691589 h 6858000"/>
              <a:gd name="connsiteX7" fmla="*/ 278695 w 1491612"/>
              <a:gd name="connsiteY7" fmla="*/ 6659970 h 6858000"/>
              <a:gd name="connsiteX8" fmla="*/ 293786 w 1491612"/>
              <a:gd name="connsiteY8" fmla="*/ 6636211 h 6858000"/>
              <a:gd name="connsiteX9" fmla="*/ 311230 w 1491612"/>
              <a:gd name="connsiteY9" fmla="*/ 6594177 h 6858000"/>
              <a:gd name="connsiteX10" fmla="*/ 325270 w 1491612"/>
              <a:gd name="connsiteY10" fmla="*/ 6557575 h 6858000"/>
              <a:gd name="connsiteX11" fmla="*/ 378227 w 1491612"/>
              <a:gd name="connsiteY11" fmla="*/ 6492130 h 6858000"/>
              <a:gd name="connsiteX12" fmla="*/ 393914 w 1491612"/>
              <a:gd name="connsiteY12" fmla="*/ 6431610 h 6858000"/>
              <a:gd name="connsiteX13" fmla="*/ 437619 w 1491612"/>
              <a:gd name="connsiteY13" fmla="*/ 6379786 h 6858000"/>
              <a:gd name="connsiteX14" fmla="*/ 420842 w 1491612"/>
              <a:gd name="connsiteY14" fmla="*/ 6334727 h 6858000"/>
              <a:gd name="connsiteX15" fmla="*/ 398257 w 1491612"/>
              <a:gd name="connsiteY15" fmla="*/ 6313295 h 6858000"/>
              <a:gd name="connsiteX16" fmla="*/ 405421 w 1491612"/>
              <a:gd name="connsiteY16" fmla="*/ 6280046 h 6858000"/>
              <a:gd name="connsiteX17" fmla="*/ 388166 w 1491612"/>
              <a:gd name="connsiteY17" fmla="*/ 6270265 h 6858000"/>
              <a:gd name="connsiteX18" fmla="*/ 415194 w 1491612"/>
              <a:gd name="connsiteY18" fmla="*/ 6252834 h 6858000"/>
              <a:gd name="connsiteX19" fmla="*/ 393186 w 1491612"/>
              <a:gd name="connsiteY19" fmla="*/ 6202459 h 6858000"/>
              <a:gd name="connsiteX20" fmla="*/ 391984 w 1491612"/>
              <a:gd name="connsiteY20" fmla="*/ 6153037 h 6858000"/>
              <a:gd name="connsiteX21" fmla="*/ 407399 w 1491612"/>
              <a:gd name="connsiteY21" fmla="*/ 6078132 h 6858000"/>
              <a:gd name="connsiteX22" fmla="*/ 394786 w 1491612"/>
              <a:gd name="connsiteY22" fmla="*/ 6028119 h 6858000"/>
              <a:gd name="connsiteX23" fmla="*/ 380015 w 1491612"/>
              <a:gd name="connsiteY23" fmla="*/ 5926735 h 6858000"/>
              <a:gd name="connsiteX24" fmla="*/ 429527 w 1491612"/>
              <a:gd name="connsiteY24" fmla="*/ 5712857 h 6858000"/>
              <a:gd name="connsiteX25" fmla="*/ 408602 w 1491612"/>
              <a:gd name="connsiteY25" fmla="*/ 5676393 h 6858000"/>
              <a:gd name="connsiteX26" fmla="*/ 448194 w 1491612"/>
              <a:gd name="connsiteY26" fmla="*/ 5563435 h 6858000"/>
              <a:gd name="connsiteX27" fmla="*/ 495324 w 1491612"/>
              <a:gd name="connsiteY27" fmla="*/ 5437125 h 6858000"/>
              <a:gd name="connsiteX28" fmla="*/ 508892 w 1491612"/>
              <a:gd name="connsiteY28" fmla="*/ 5396260 h 6858000"/>
              <a:gd name="connsiteX29" fmla="*/ 524873 w 1491612"/>
              <a:gd name="connsiteY29" fmla="*/ 5330009 h 6858000"/>
              <a:gd name="connsiteX30" fmla="*/ 558366 w 1491612"/>
              <a:gd name="connsiteY30" fmla="*/ 5273739 h 6858000"/>
              <a:gd name="connsiteX31" fmla="*/ 567965 w 1491612"/>
              <a:gd name="connsiteY31" fmla="*/ 5241779 h 6858000"/>
              <a:gd name="connsiteX32" fmla="*/ 579191 w 1491612"/>
              <a:gd name="connsiteY32" fmla="*/ 5225268 h 6858000"/>
              <a:gd name="connsiteX33" fmla="*/ 580211 w 1491612"/>
              <a:gd name="connsiteY33" fmla="*/ 5217684 h 6858000"/>
              <a:gd name="connsiteX34" fmla="*/ 587552 w 1491612"/>
              <a:gd name="connsiteY34" fmla="*/ 5193377 h 6858000"/>
              <a:gd name="connsiteX35" fmla="*/ 590855 w 1491612"/>
              <a:gd name="connsiteY35" fmla="*/ 5179288 h 6858000"/>
              <a:gd name="connsiteX36" fmla="*/ 591839 w 1491612"/>
              <a:gd name="connsiteY36" fmla="*/ 5173621 h 6858000"/>
              <a:gd name="connsiteX37" fmla="*/ 587473 w 1491612"/>
              <a:gd name="connsiteY37" fmla="*/ 5159961 h 6858000"/>
              <a:gd name="connsiteX38" fmla="*/ 594150 w 1491612"/>
              <a:gd name="connsiteY38" fmla="*/ 5144295 h 6858000"/>
              <a:gd name="connsiteX39" fmla="*/ 591083 w 1491612"/>
              <a:gd name="connsiteY39" fmla="*/ 5125185 h 6858000"/>
              <a:gd name="connsiteX40" fmla="*/ 597913 w 1491612"/>
              <a:gd name="connsiteY40" fmla="*/ 5121884 h 6858000"/>
              <a:gd name="connsiteX41" fmla="*/ 604949 w 1491612"/>
              <a:gd name="connsiteY41" fmla="*/ 5067850 h 6858000"/>
              <a:gd name="connsiteX42" fmla="*/ 607680 w 1491612"/>
              <a:gd name="connsiteY42" fmla="*/ 5060861 h 6858000"/>
              <a:gd name="connsiteX43" fmla="*/ 604384 w 1491612"/>
              <a:gd name="connsiteY43" fmla="*/ 5034192 h 6858000"/>
              <a:gd name="connsiteX44" fmla="*/ 605938 w 1491612"/>
              <a:gd name="connsiteY44" fmla="*/ 4993030 h 6858000"/>
              <a:gd name="connsiteX45" fmla="*/ 612847 w 1491612"/>
              <a:gd name="connsiteY45" fmla="*/ 4946844 h 6858000"/>
              <a:gd name="connsiteX46" fmla="*/ 608703 w 1491612"/>
              <a:gd name="connsiteY46" fmla="*/ 4932692 h 6858000"/>
              <a:gd name="connsiteX47" fmla="*/ 624106 w 1491612"/>
              <a:gd name="connsiteY47" fmla="*/ 4858827 h 6858000"/>
              <a:gd name="connsiteX48" fmla="*/ 630009 w 1491612"/>
              <a:gd name="connsiteY48" fmla="*/ 4821170 h 6858000"/>
              <a:gd name="connsiteX49" fmla="*/ 634742 w 1491612"/>
              <a:gd name="connsiteY49" fmla="*/ 4780965 h 6858000"/>
              <a:gd name="connsiteX50" fmla="*/ 636035 w 1491612"/>
              <a:gd name="connsiteY50" fmla="*/ 4750867 h 6858000"/>
              <a:gd name="connsiteX51" fmla="*/ 633842 w 1491612"/>
              <a:gd name="connsiteY51" fmla="*/ 4690749 h 6858000"/>
              <a:gd name="connsiteX52" fmla="*/ 629322 w 1491612"/>
              <a:gd name="connsiteY52" fmla="*/ 4584173 h 6858000"/>
              <a:gd name="connsiteX53" fmla="*/ 624405 w 1491612"/>
              <a:gd name="connsiteY53" fmla="*/ 4444346 h 6858000"/>
              <a:gd name="connsiteX54" fmla="*/ 620970 w 1491612"/>
              <a:gd name="connsiteY54" fmla="*/ 4375228 h 6858000"/>
              <a:gd name="connsiteX55" fmla="*/ 601623 w 1491612"/>
              <a:gd name="connsiteY55" fmla="*/ 4214165 h 6858000"/>
              <a:gd name="connsiteX56" fmla="*/ 605696 w 1491612"/>
              <a:gd name="connsiteY56" fmla="*/ 4090296 h 6858000"/>
              <a:gd name="connsiteX57" fmla="*/ 590952 w 1491612"/>
              <a:gd name="connsiteY57" fmla="*/ 4033999 h 6858000"/>
              <a:gd name="connsiteX58" fmla="*/ 592101 w 1491612"/>
              <a:gd name="connsiteY58" fmla="*/ 4031933 h 6858000"/>
              <a:gd name="connsiteX59" fmla="*/ 590677 w 1491612"/>
              <a:gd name="connsiteY59" fmla="*/ 4013953 h 6858000"/>
              <a:gd name="connsiteX60" fmla="*/ 576972 w 1491612"/>
              <a:gd name="connsiteY60" fmla="*/ 3974753 h 6858000"/>
              <a:gd name="connsiteX61" fmla="*/ 578570 w 1491612"/>
              <a:gd name="connsiteY61" fmla="*/ 3969950 h 6858000"/>
              <a:gd name="connsiteX62" fmla="*/ 571992 w 1491612"/>
              <a:gd name="connsiteY62" fmla="*/ 3933779 h 6858000"/>
              <a:gd name="connsiteX63" fmla="*/ 573323 w 1491612"/>
              <a:gd name="connsiteY63" fmla="*/ 3933093 h 6858000"/>
              <a:gd name="connsiteX64" fmla="*/ 577677 w 1491612"/>
              <a:gd name="connsiteY64" fmla="*/ 3922082 h 6858000"/>
              <a:gd name="connsiteX65" fmla="*/ 582755 w 1491612"/>
              <a:gd name="connsiteY65" fmla="*/ 3901461 h 6858000"/>
              <a:gd name="connsiteX66" fmla="*/ 605349 w 1491612"/>
              <a:gd name="connsiteY66" fmla="*/ 3813873 h 6858000"/>
              <a:gd name="connsiteX67" fmla="*/ 604774 w 1491612"/>
              <a:gd name="connsiteY67" fmla="*/ 3806161 h 6858000"/>
              <a:gd name="connsiteX68" fmla="*/ 605081 w 1491612"/>
              <a:gd name="connsiteY68" fmla="*/ 3805957 h 6858000"/>
              <a:gd name="connsiteX69" fmla="*/ 605108 w 1491612"/>
              <a:gd name="connsiteY69" fmla="*/ 3797724 h 6858000"/>
              <a:gd name="connsiteX70" fmla="*/ 603723 w 1491612"/>
              <a:gd name="connsiteY70" fmla="*/ 3792098 h 6858000"/>
              <a:gd name="connsiteX71" fmla="*/ 602607 w 1491612"/>
              <a:gd name="connsiteY71" fmla="*/ 3777135 h 6858000"/>
              <a:gd name="connsiteX72" fmla="*/ 604340 w 1491612"/>
              <a:gd name="connsiteY72" fmla="*/ 3771656 h 6858000"/>
              <a:gd name="connsiteX73" fmla="*/ 608083 w 1491612"/>
              <a:gd name="connsiteY73" fmla="*/ 3769007 h 6858000"/>
              <a:gd name="connsiteX74" fmla="*/ 607549 w 1491612"/>
              <a:gd name="connsiteY74" fmla="*/ 3767709 h 6858000"/>
              <a:gd name="connsiteX75" fmla="*/ 616245 w 1491612"/>
              <a:gd name="connsiteY75" fmla="*/ 3738082 h 6858000"/>
              <a:gd name="connsiteX76" fmla="*/ 623591 w 1491612"/>
              <a:gd name="connsiteY76" fmla="*/ 3673397 h 6858000"/>
              <a:gd name="connsiteX77" fmla="*/ 622887 w 1491612"/>
              <a:gd name="connsiteY77" fmla="*/ 3637109 h 6858000"/>
              <a:gd name="connsiteX78" fmla="*/ 626330 w 1491612"/>
              <a:gd name="connsiteY78" fmla="*/ 3536883 h 6858000"/>
              <a:gd name="connsiteX79" fmla="*/ 633868 w 1491612"/>
              <a:gd name="connsiteY79" fmla="*/ 3435652 h 6858000"/>
              <a:gd name="connsiteX80" fmla="*/ 635539 w 1491612"/>
              <a:gd name="connsiteY80" fmla="*/ 3307769 h 6858000"/>
              <a:gd name="connsiteX81" fmla="*/ 653102 w 1491612"/>
              <a:gd name="connsiteY81" fmla="*/ 3250522 h 6858000"/>
              <a:gd name="connsiteX82" fmla="*/ 653527 w 1491612"/>
              <a:gd name="connsiteY82" fmla="*/ 3229163 h 6858000"/>
              <a:gd name="connsiteX83" fmla="*/ 655350 w 1491612"/>
              <a:gd name="connsiteY83" fmla="*/ 3217217 h 6858000"/>
              <a:gd name="connsiteX84" fmla="*/ 642185 w 1491612"/>
              <a:gd name="connsiteY84" fmla="*/ 3183755 h 6858000"/>
              <a:gd name="connsiteX85" fmla="*/ 642686 w 1491612"/>
              <a:gd name="connsiteY85" fmla="*/ 3178642 h 6858000"/>
              <a:gd name="connsiteX86" fmla="*/ 630286 w 1491612"/>
              <a:gd name="connsiteY86" fmla="*/ 3158586 h 6858000"/>
              <a:gd name="connsiteX87" fmla="*/ 615471 w 1491612"/>
              <a:gd name="connsiteY87" fmla="*/ 3129034 h 6858000"/>
              <a:gd name="connsiteX88" fmla="*/ 616136 w 1491612"/>
              <a:gd name="connsiteY88" fmla="*/ 3126682 h 6858000"/>
              <a:gd name="connsiteX89" fmla="*/ 607004 w 1491612"/>
              <a:gd name="connsiteY89" fmla="*/ 3114519 h 6858000"/>
              <a:gd name="connsiteX90" fmla="*/ 593613 w 1491612"/>
              <a:gd name="connsiteY90" fmla="*/ 3106272 h 6858000"/>
              <a:gd name="connsiteX91" fmla="*/ 566343 w 1491612"/>
              <a:gd name="connsiteY91" fmla="*/ 2958185 h 6858000"/>
              <a:gd name="connsiteX92" fmla="*/ 508957 w 1491612"/>
              <a:gd name="connsiteY92" fmla="*/ 2762989 h 6858000"/>
              <a:gd name="connsiteX93" fmla="*/ 457875 w 1491612"/>
              <a:gd name="connsiteY93" fmla="*/ 2554718 h 6858000"/>
              <a:gd name="connsiteX94" fmla="*/ 437969 w 1491612"/>
              <a:gd name="connsiteY94" fmla="*/ 2485734 h 6858000"/>
              <a:gd name="connsiteX95" fmla="*/ 428692 w 1491612"/>
              <a:gd name="connsiteY95" fmla="*/ 2447068 h 6858000"/>
              <a:gd name="connsiteX96" fmla="*/ 415653 w 1491612"/>
              <a:gd name="connsiteY96" fmla="*/ 2425819 h 6858000"/>
              <a:gd name="connsiteX97" fmla="*/ 421652 w 1491612"/>
              <a:gd name="connsiteY97" fmla="*/ 2402874 h 6858000"/>
              <a:gd name="connsiteX98" fmla="*/ 424264 w 1491612"/>
              <a:gd name="connsiteY98" fmla="*/ 2381443 h 6858000"/>
              <a:gd name="connsiteX99" fmla="*/ 400593 w 1491612"/>
              <a:gd name="connsiteY99" fmla="*/ 2261920 h 6858000"/>
              <a:gd name="connsiteX100" fmla="*/ 390480 w 1491612"/>
              <a:gd name="connsiteY100" fmla="*/ 2195378 h 6858000"/>
              <a:gd name="connsiteX101" fmla="*/ 374697 w 1491612"/>
              <a:gd name="connsiteY101" fmla="*/ 2155135 h 6858000"/>
              <a:gd name="connsiteX102" fmla="*/ 372155 w 1491612"/>
              <a:gd name="connsiteY102" fmla="*/ 2118008 h 6858000"/>
              <a:gd name="connsiteX103" fmla="*/ 373148 w 1491612"/>
              <a:gd name="connsiteY103" fmla="*/ 2050531 h 6858000"/>
              <a:gd name="connsiteX104" fmla="*/ 364954 w 1491612"/>
              <a:gd name="connsiteY104" fmla="*/ 1963269 h 6858000"/>
              <a:gd name="connsiteX105" fmla="*/ 346132 w 1491612"/>
              <a:gd name="connsiteY105" fmla="*/ 1906352 h 6858000"/>
              <a:gd name="connsiteX106" fmla="*/ 322689 w 1491612"/>
              <a:gd name="connsiteY106" fmla="*/ 1861531 h 6858000"/>
              <a:gd name="connsiteX107" fmla="*/ 276488 w 1491612"/>
              <a:gd name="connsiteY107" fmla="*/ 1732919 h 6858000"/>
              <a:gd name="connsiteX108" fmla="*/ 248799 w 1491612"/>
              <a:gd name="connsiteY108" fmla="*/ 1663540 h 6858000"/>
              <a:gd name="connsiteX109" fmla="*/ 247925 w 1491612"/>
              <a:gd name="connsiteY109" fmla="*/ 1615777 h 6858000"/>
              <a:gd name="connsiteX110" fmla="*/ 228720 w 1491612"/>
              <a:gd name="connsiteY110" fmla="*/ 1563678 h 6858000"/>
              <a:gd name="connsiteX111" fmla="*/ 241800 w 1491612"/>
              <a:gd name="connsiteY111" fmla="*/ 1519474 h 6858000"/>
              <a:gd name="connsiteX112" fmla="*/ 234542 w 1491612"/>
              <a:gd name="connsiteY112" fmla="*/ 1477995 h 6858000"/>
              <a:gd name="connsiteX113" fmla="*/ 220627 w 1491612"/>
              <a:gd name="connsiteY113" fmla="*/ 1373769 h 6858000"/>
              <a:gd name="connsiteX114" fmla="*/ 228934 w 1491612"/>
              <a:gd name="connsiteY114" fmla="*/ 1307086 h 6858000"/>
              <a:gd name="connsiteX115" fmla="*/ 230122 w 1491612"/>
              <a:gd name="connsiteY115" fmla="*/ 1189033 h 6858000"/>
              <a:gd name="connsiteX116" fmla="*/ 234807 w 1491612"/>
              <a:gd name="connsiteY116" fmla="*/ 1168288 h 6858000"/>
              <a:gd name="connsiteX117" fmla="*/ 227089 w 1491612"/>
              <a:gd name="connsiteY117" fmla="*/ 1142577 h 6858000"/>
              <a:gd name="connsiteX118" fmla="*/ 216395 w 1491612"/>
              <a:gd name="connsiteY118" fmla="*/ 1088484 h 6858000"/>
              <a:gd name="connsiteX119" fmla="*/ 205131 w 1491612"/>
              <a:gd name="connsiteY119" fmla="*/ 1016103 h 6858000"/>
              <a:gd name="connsiteX120" fmla="*/ 206587 w 1491612"/>
              <a:gd name="connsiteY120" fmla="*/ 932283 h 6858000"/>
              <a:gd name="connsiteX121" fmla="*/ 208823 w 1491612"/>
              <a:gd name="connsiteY121" fmla="*/ 915925 h 6858000"/>
              <a:gd name="connsiteX122" fmla="*/ 201452 w 1491612"/>
              <a:gd name="connsiteY122" fmla="*/ 896999 h 6858000"/>
              <a:gd name="connsiteX123" fmla="*/ 170860 w 1491612"/>
              <a:gd name="connsiteY123" fmla="*/ 821517 h 6858000"/>
              <a:gd name="connsiteX124" fmla="*/ 149810 w 1491612"/>
              <a:gd name="connsiteY124" fmla="*/ 751353 h 6858000"/>
              <a:gd name="connsiteX125" fmla="*/ 149368 w 1491612"/>
              <a:gd name="connsiteY125" fmla="*/ 721230 h 6858000"/>
              <a:gd name="connsiteX126" fmla="*/ 135039 w 1491612"/>
              <a:gd name="connsiteY126" fmla="*/ 681659 h 6858000"/>
              <a:gd name="connsiteX127" fmla="*/ 120458 w 1491612"/>
              <a:gd name="connsiteY127" fmla="*/ 635218 h 6858000"/>
              <a:gd name="connsiteX128" fmla="*/ 125469 w 1491612"/>
              <a:gd name="connsiteY128" fmla="*/ 613763 h 6858000"/>
              <a:gd name="connsiteX129" fmla="*/ 111411 w 1491612"/>
              <a:gd name="connsiteY129" fmla="*/ 598582 h 6858000"/>
              <a:gd name="connsiteX130" fmla="*/ 111092 w 1491612"/>
              <a:gd name="connsiteY130" fmla="*/ 576846 h 6858000"/>
              <a:gd name="connsiteX131" fmla="*/ 90718 w 1491612"/>
              <a:gd name="connsiteY131" fmla="*/ 530055 h 6858000"/>
              <a:gd name="connsiteX132" fmla="*/ 89966 w 1491612"/>
              <a:gd name="connsiteY132" fmla="*/ 465389 h 6858000"/>
              <a:gd name="connsiteX133" fmla="*/ 72889 w 1491612"/>
              <a:gd name="connsiteY133" fmla="*/ 424699 h 6858000"/>
              <a:gd name="connsiteX134" fmla="*/ 73264 w 1491612"/>
              <a:gd name="connsiteY134" fmla="*/ 404917 h 6858000"/>
              <a:gd name="connsiteX135" fmla="*/ 53221 w 1491612"/>
              <a:gd name="connsiteY135" fmla="*/ 367211 h 6858000"/>
              <a:gd name="connsiteX136" fmla="*/ 19525 w 1491612"/>
              <a:gd name="connsiteY136" fmla="*/ 268519 h 6858000"/>
              <a:gd name="connsiteX137" fmla="*/ 7008 w 1491612"/>
              <a:gd name="connsiteY137" fmla="*/ 160886 h 6858000"/>
              <a:gd name="connsiteX138" fmla="*/ 2385 w 1491612"/>
              <a:gd name="connsiteY138" fmla="*/ 47336 h 6858000"/>
              <a:gd name="connsiteX139" fmla="*/ 164830 w 1491612"/>
              <a:gd name="connsiteY139" fmla="*/ 0 h 6858000"/>
              <a:gd name="connsiteX0" fmla="*/ 158408 w 1485190"/>
              <a:gd name="connsiteY0" fmla="*/ 0 h 6858000"/>
              <a:gd name="connsiteX1" fmla="*/ 1485190 w 1485190"/>
              <a:gd name="connsiteY1" fmla="*/ 0 h 6858000"/>
              <a:gd name="connsiteX2" fmla="*/ 1485190 w 1485190"/>
              <a:gd name="connsiteY2" fmla="*/ 6858000 h 6858000"/>
              <a:gd name="connsiteX3" fmla="*/ 221884 w 1485190"/>
              <a:gd name="connsiteY3" fmla="*/ 6857735 h 6858000"/>
              <a:gd name="connsiteX4" fmla="*/ 258477 w 1485190"/>
              <a:gd name="connsiteY4" fmla="*/ 6776847 h 6858000"/>
              <a:gd name="connsiteX5" fmla="*/ 269977 w 1485190"/>
              <a:gd name="connsiteY5" fmla="*/ 6737706 h 6858000"/>
              <a:gd name="connsiteX6" fmla="*/ 294716 w 1485190"/>
              <a:gd name="connsiteY6" fmla="*/ 6691589 h 6858000"/>
              <a:gd name="connsiteX7" fmla="*/ 272273 w 1485190"/>
              <a:gd name="connsiteY7" fmla="*/ 6659970 h 6858000"/>
              <a:gd name="connsiteX8" fmla="*/ 287364 w 1485190"/>
              <a:gd name="connsiteY8" fmla="*/ 6636211 h 6858000"/>
              <a:gd name="connsiteX9" fmla="*/ 304808 w 1485190"/>
              <a:gd name="connsiteY9" fmla="*/ 6594177 h 6858000"/>
              <a:gd name="connsiteX10" fmla="*/ 318848 w 1485190"/>
              <a:gd name="connsiteY10" fmla="*/ 6557575 h 6858000"/>
              <a:gd name="connsiteX11" fmla="*/ 371805 w 1485190"/>
              <a:gd name="connsiteY11" fmla="*/ 6492130 h 6858000"/>
              <a:gd name="connsiteX12" fmla="*/ 387492 w 1485190"/>
              <a:gd name="connsiteY12" fmla="*/ 6431610 h 6858000"/>
              <a:gd name="connsiteX13" fmla="*/ 431197 w 1485190"/>
              <a:gd name="connsiteY13" fmla="*/ 6379786 h 6858000"/>
              <a:gd name="connsiteX14" fmla="*/ 414420 w 1485190"/>
              <a:gd name="connsiteY14" fmla="*/ 6334727 h 6858000"/>
              <a:gd name="connsiteX15" fmla="*/ 391835 w 1485190"/>
              <a:gd name="connsiteY15" fmla="*/ 6313295 h 6858000"/>
              <a:gd name="connsiteX16" fmla="*/ 398999 w 1485190"/>
              <a:gd name="connsiteY16" fmla="*/ 6280046 h 6858000"/>
              <a:gd name="connsiteX17" fmla="*/ 381744 w 1485190"/>
              <a:gd name="connsiteY17" fmla="*/ 6270265 h 6858000"/>
              <a:gd name="connsiteX18" fmla="*/ 408772 w 1485190"/>
              <a:gd name="connsiteY18" fmla="*/ 6252834 h 6858000"/>
              <a:gd name="connsiteX19" fmla="*/ 386764 w 1485190"/>
              <a:gd name="connsiteY19" fmla="*/ 6202459 h 6858000"/>
              <a:gd name="connsiteX20" fmla="*/ 385562 w 1485190"/>
              <a:gd name="connsiteY20" fmla="*/ 6153037 h 6858000"/>
              <a:gd name="connsiteX21" fmla="*/ 400977 w 1485190"/>
              <a:gd name="connsiteY21" fmla="*/ 6078132 h 6858000"/>
              <a:gd name="connsiteX22" fmla="*/ 388364 w 1485190"/>
              <a:gd name="connsiteY22" fmla="*/ 6028119 h 6858000"/>
              <a:gd name="connsiteX23" fmla="*/ 373593 w 1485190"/>
              <a:gd name="connsiteY23" fmla="*/ 5926735 h 6858000"/>
              <a:gd name="connsiteX24" fmla="*/ 423105 w 1485190"/>
              <a:gd name="connsiteY24" fmla="*/ 5712857 h 6858000"/>
              <a:gd name="connsiteX25" fmla="*/ 402180 w 1485190"/>
              <a:gd name="connsiteY25" fmla="*/ 5676393 h 6858000"/>
              <a:gd name="connsiteX26" fmla="*/ 441772 w 1485190"/>
              <a:gd name="connsiteY26" fmla="*/ 5563435 h 6858000"/>
              <a:gd name="connsiteX27" fmla="*/ 488902 w 1485190"/>
              <a:gd name="connsiteY27" fmla="*/ 5437125 h 6858000"/>
              <a:gd name="connsiteX28" fmla="*/ 502470 w 1485190"/>
              <a:gd name="connsiteY28" fmla="*/ 5396260 h 6858000"/>
              <a:gd name="connsiteX29" fmla="*/ 518451 w 1485190"/>
              <a:gd name="connsiteY29" fmla="*/ 5330009 h 6858000"/>
              <a:gd name="connsiteX30" fmla="*/ 551944 w 1485190"/>
              <a:gd name="connsiteY30" fmla="*/ 5273739 h 6858000"/>
              <a:gd name="connsiteX31" fmla="*/ 561543 w 1485190"/>
              <a:gd name="connsiteY31" fmla="*/ 5241779 h 6858000"/>
              <a:gd name="connsiteX32" fmla="*/ 572769 w 1485190"/>
              <a:gd name="connsiteY32" fmla="*/ 5225268 h 6858000"/>
              <a:gd name="connsiteX33" fmla="*/ 573789 w 1485190"/>
              <a:gd name="connsiteY33" fmla="*/ 5217684 h 6858000"/>
              <a:gd name="connsiteX34" fmla="*/ 581130 w 1485190"/>
              <a:gd name="connsiteY34" fmla="*/ 5193377 h 6858000"/>
              <a:gd name="connsiteX35" fmla="*/ 584433 w 1485190"/>
              <a:gd name="connsiteY35" fmla="*/ 5179288 h 6858000"/>
              <a:gd name="connsiteX36" fmla="*/ 585417 w 1485190"/>
              <a:gd name="connsiteY36" fmla="*/ 5173621 h 6858000"/>
              <a:gd name="connsiteX37" fmla="*/ 581051 w 1485190"/>
              <a:gd name="connsiteY37" fmla="*/ 5159961 h 6858000"/>
              <a:gd name="connsiteX38" fmla="*/ 587728 w 1485190"/>
              <a:gd name="connsiteY38" fmla="*/ 5144295 h 6858000"/>
              <a:gd name="connsiteX39" fmla="*/ 584661 w 1485190"/>
              <a:gd name="connsiteY39" fmla="*/ 5125185 h 6858000"/>
              <a:gd name="connsiteX40" fmla="*/ 591491 w 1485190"/>
              <a:gd name="connsiteY40" fmla="*/ 5121884 h 6858000"/>
              <a:gd name="connsiteX41" fmla="*/ 598527 w 1485190"/>
              <a:gd name="connsiteY41" fmla="*/ 5067850 h 6858000"/>
              <a:gd name="connsiteX42" fmla="*/ 601258 w 1485190"/>
              <a:gd name="connsiteY42" fmla="*/ 5060861 h 6858000"/>
              <a:gd name="connsiteX43" fmla="*/ 597962 w 1485190"/>
              <a:gd name="connsiteY43" fmla="*/ 5034192 h 6858000"/>
              <a:gd name="connsiteX44" fmla="*/ 599516 w 1485190"/>
              <a:gd name="connsiteY44" fmla="*/ 4993030 h 6858000"/>
              <a:gd name="connsiteX45" fmla="*/ 606425 w 1485190"/>
              <a:gd name="connsiteY45" fmla="*/ 4946844 h 6858000"/>
              <a:gd name="connsiteX46" fmla="*/ 602281 w 1485190"/>
              <a:gd name="connsiteY46" fmla="*/ 4932692 h 6858000"/>
              <a:gd name="connsiteX47" fmla="*/ 617684 w 1485190"/>
              <a:gd name="connsiteY47" fmla="*/ 4858827 h 6858000"/>
              <a:gd name="connsiteX48" fmla="*/ 623587 w 1485190"/>
              <a:gd name="connsiteY48" fmla="*/ 4821170 h 6858000"/>
              <a:gd name="connsiteX49" fmla="*/ 628320 w 1485190"/>
              <a:gd name="connsiteY49" fmla="*/ 4780965 h 6858000"/>
              <a:gd name="connsiteX50" fmla="*/ 629613 w 1485190"/>
              <a:gd name="connsiteY50" fmla="*/ 4750867 h 6858000"/>
              <a:gd name="connsiteX51" fmla="*/ 627420 w 1485190"/>
              <a:gd name="connsiteY51" fmla="*/ 4690749 h 6858000"/>
              <a:gd name="connsiteX52" fmla="*/ 622900 w 1485190"/>
              <a:gd name="connsiteY52" fmla="*/ 4584173 h 6858000"/>
              <a:gd name="connsiteX53" fmla="*/ 617983 w 1485190"/>
              <a:gd name="connsiteY53" fmla="*/ 4444346 h 6858000"/>
              <a:gd name="connsiteX54" fmla="*/ 614548 w 1485190"/>
              <a:gd name="connsiteY54" fmla="*/ 4375228 h 6858000"/>
              <a:gd name="connsiteX55" fmla="*/ 595201 w 1485190"/>
              <a:gd name="connsiteY55" fmla="*/ 4214165 h 6858000"/>
              <a:gd name="connsiteX56" fmla="*/ 599274 w 1485190"/>
              <a:gd name="connsiteY56" fmla="*/ 4090296 h 6858000"/>
              <a:gd name="connsiteX57" fmla="*/ 584530 w 1485190"/>
              <a:gd name="connsiteY57" fmla="*/ 4033999 h 6858000"/>
              <a:gd name="connsiteX58" fmla="*/ 585679 w 1485190"/>
              <a:gd name="connsiteY58" fmla="*/ 4031933 h 6858000"/>
              <a:gd name="connsiteX59" fmla="*/ 584255 w 1485190"/>
              <a:gd name="connsiteY59" fmla="*/ 4013953 h 6858000"/>
              <a:gd name="connsiteX60" fmla="*/ 570550 w 1485190"/>
              <a:gd name="connsiteY60" fmla="*/ 3974753 h 6858000"/>
              <a:gd name="connsiteX61" fmla="*/ 572148 w 1485190"/>
              <a:gd name="connsiteY61" fmla="*/ 3969950 h 6858000"/>
              <a:gd name="connsiteX62" fmla="*/ 565570 w 1485190"/>
              <a:gd name="connsiteY62" fmla="*/ 3933779 h 6858000"/>
              <a:gd name="connsiteX63" fmla="*/ 566901 w 1485190"/>
              <a:gd name="connsiteY63" fmla="*/ 3933093 h 6858000"/>
              <a:gd name="connsiteX64" fmla="*/ 571255 w 1485190"/>
              <a:gd name="connsiteY64" fmla="*/ 3922082 h 6858000"/>
              <a:gd name="connsiteX65" fmla="*/ 576333 w 1485190"/>
              <a:gd name="connsiteY65" fmla="*/ 3901461 h 6858000"/>
              <a:gd name="connsiteX66" fmla="*/ 598927 w 1485190"/>
              <a:gd name="connsiteY66" fmla="*/ 3813873 h 6858000"/>
              <a:gd name="connsiteX67" fmla="*/ 598352 w 1485190"/>
              <a:gd name="connsiteY67" fmla="*/ 3806161 h 6858000"/>
              <a:gd name="connsiteX68" fmla="*/ 598659 w 1485190"/>
              <a:gd name="connsiteY68" fmla="*/ 3805957 h 6858000"/>
              <a:gd name="connsiteX69" fmla="*/ 598686 w 1485190"/>
              <a:gd name="connsiteY69" fmla="*/ 3797724 h 6858000"/>
              <a:gd name="connsiteX70" fmla="*/ 597301 w 1485190"/>
              <a:gd name="connsiteY70" fmla="*/ 3792098 h 6858000"/>
              <a:gd name="connsiteX71" fmla="*/ 596185 w 1485190"/>
              <a:gd name="connsiteY71" fmla="*/ 3777135 h 6858000"/>
              <a:gd name="connsiteX72" fmla="*/ 597918 w 1485190"/>
              <a:gd name="connsiteY72" fmla="*/ 3771656 h 6858000"/>
              <a:gd name="connsiteX73" fmla="*/ 601661 w 1485190"/>
              <a:gd name="connsiteY73" fmla="*/ 3769007 h 6858000"/>
              <a:gd name="connsiteX74" fmla="*/ 601127 w 1485190"/>
              <a:gd name="connsiteY74" fmla="*/ 3767709 h 6858000"/>
              <a:gd name="connsiteX75" fmla="*/ 609823 w 1485190"/>
              <a:gd name="connsiteY75" fmla="*/ 3738082 h 6858000"/>
              <a:gd name="connsiteX76" fmla="*/ 617169 w 1485190"/>
              <a:gd name="connsiteY76" fmla="*/ 3673397 h 6858000"/>
              <a:gd name="connsiteX77" fmla="*/ 616465 w 1485190"/>
              <a:gd name="connsiteY77" fmla="*/ 3637109 h 6858000"/>
              <a:gd name="connsiteX78" fmla="*/ 619908 w 1485190"/>
              <a:gd name="connsiteY78" fmla="*/ 3536883 h 6858000"/>
              <a:gd name="connsiteX79" fmla="*/ 627446 w 1485190"/>
              <a:gd name="connsiteY79" fmla="*/ 3435652 h 6858000"/>
              <a:gd name="connsiteX80" fmla="*/ 629117 w 1485190"/>
              <a:gd name="connsiteY80" fmla="*/ 3307769 h 6858000"/>
              <a:gd name="connsiteX81" fmla="*/ 646680 w 1485190"/>
              <a:gd name="connsiteY81" fmla="*/ 3250522 h 6858000"/>
              <a:gd name="connsiteX82" fmla="*/ 647105 w 1485190"/>
              <a:gd name="connsiteY82" fmla="*/ 3229163 h 6858000"/>
              <a:gd name="connsiteX83" fmla="*/ 648928 w 1485190"/>
              <a:gd name="connsiteY83" fmla="*/ 3217217 h 6858000"/>
              <a:gd name="connsiteX84" fmla="*/ 635763 w 1485190"/>
              <a:gd name="connsiteY84" fmla="*/ 3183755 h 6858000"/>
              <a:gd name="connsiteX85" fmla="*/ 636264 w 1485190"/>
              <a:gd name="connsiteY85" fmla="*/ 3178642 h 6858000"/>
              <a:gd name="connsiteX86" fmla="*/ 623864 w 1485190"/>
              <a:gd name="connsiteY86" fmla="*/ 3158586 h 6858000"/>
              <a:gd name="connsiteX87" fmla="*/ 609049 w 1485190"/>
              <a:gd name="connsiteY87" fmla="*/ 3129034 h 6858000"/>
              <a:gd name="connsiteX88" fmla="*/ 609714 w 1485190"/>
              <a:gd name="connsiteY88" fmla="*/ 3126682 h 6858000"/>
              <a:gd name="connsiteX89" fmla="*/ 600582 w 1485190"/>
              <a:gd name="connsiteY89" fmla="*/ 3114519 h 6858000"/>
              <a:gd name="connsiteX90" fmla="*/ 587191 w 1485190"/>
              <a:gd name="connsiteY90" fmla="*/ 3106272 h 6858000"/>
              <a:gd name="connsiteX91" fmla="*/ 559921 w 1485190"/>
              <a:gd name="connsiteY91" fmla="*/ 2958185 h 6858000"/>
              <a:gd name="connsiteX92" fmla="*/ 502535 w 1485190"/>
              <a:gd name="connsiteY92" fmla="*/ 2762989 h 6858000"/>
              <a:gd name="connsiteX93" fmla="*/ 451453 w 1485190"/>
              <a:gd name="connsiteY93" fmla="*/ 2554718 h 6858000"/>
              <a:gd name="connsiteX94" fmla="*/ 431547 w 1485190"/>
              <a:gd name="connsiteY94" fmla="*/ 2485734 h 6858000"/>
              <a:gd name="connsiteX95" fmla="*/ 422270 w 1485190"/>
              <a:gd name="connsiteY95" fmla="*/ 2447068 h 6858000"/>
              <a:gd name="connsiteX96" fmla="*/ 409231 w 1485190"/>
              <a:gd name="connsiteY96" fmla="*/ 2425819 h 6858000"/>
              <a:gd name="connsiteX97" fmla="*/ 415230 w 1485190"/>
              <a:gd name="connsiteY97" fmla="*/ 2402874 h 6858000"/>
              <a:gd name="connsiteX98" fmla="*/ 417842 w 1485190"/>
              <a:gd name="connsiteY98" fmla="*/ 2381443 h 6858000"/>
              <a:gd name="connsiteX99" fmla="*/ 394171 w 1485190"/>
              <a:gd name="connsiteY99" fmla="*/ 2261920 h 6858000"/>
              <a:gd name="connsiteX100" fmla="*/ 384058 w 1485190"/>
              <a:gd name="connsiteY100" fmla="*/ 2195378 h 6858000"/>
              <a:gd name="connsiteX101" fmla="*/ 368275 w 1485190"/>
              <a:gd name="connsiteY101" fmla="*/ 2155135 h 6858000"/>
              <a:gd name="connsiteX102" fmla="*/ 365733 w 1485190"/>
              <a:gd name="connsiteY102" fmla="*/ 2118008 h 6858000"/>
              <a:gd name="connsiteX103" fmla="*/ 366726 w 1485190"/>
              <a:gd name="connsiteY103" fmla="*/ 2050531 h 6858000"/>
              <a:gd name="connsiteX104" fmla="*/ 358532 w 1485190"/>
              <a:gd name="connsiteY104" fmla="*/ 1963269 h 6858000"/>
              <a:gd name="connsiteX105" fmla="*/ 339710 w 1485190"/>
              <a:gd name="connsiteY105" fmla="*/ 1906352 h 6858000"/>
              <a:gd name="connsiteX106" fmla="*/ 316267 w 1485190"/>
              <a:gd name="connsiteY106" fmla="*/ 1861531 h 6858000"/>
              <a:gd name="connsiteX107" fmla="*/ 270066 w 1485190"/>
              <a:gd name="connsiteY107" fmla="*/ 1732919 h 6858000"/>
              <a:gd name="connsiteX108" fmla="*/ 242377 w 1485190"/>
              <a:gd name="connsiteY108" fmla="*/ 1663540 h 6858000"/>
              <a:gd name="connsiteX109" fmla="*/ 241503 w 1485190"/>
              <a:gd name="connsiteY109" fmla="*/ 1615777 h 6858000"/>
              <a:gd name="connsiteX110" fmla="*/ 222298 w 1485190"/>
              <a:gd name="connsiteY110" fmla="*/ 1563678 h 6858000"/>
              <a:gd name="connsiteX111" fmla="*/ 235378 w 1485190"/>
              <a:gd name="connsiteY111" fmla="*/ 1519474 h 6858000"/>
              <a:gd name="connsiteX112" fmla="*/ 228120 w 1485190"/>
              <a:gd name="connsiteY112" fmla="*/ 1477995 h 6858000"/>
              <a:gd name="connsiteX113" fmla="*/ 214205 w 1485190"/>
              <a:gd name="connsiteY113" fmla="*/ 1373769 h 6858000"/>
              <a:gd name="connsiteX114" fmla="*/ 222512 w 1485190"/>
              <a:gd name="connsiteY114" fmla="*/ 1307086 h 6858000"/>
              <a:gd name="connsiteX115" fmla="*/ 223700 w 1485190"/>
              <a:gd name="connsiteY115" fmla="*/ 1189033 h 6858000"/>
              <a:gd name="connsiteX116" fmla="*/ 228385 w 1485190"/>
              <a:gd name="connsiteY116" fmla="*/ 1168288 h 6858000"/>
              <a:gd name="connsiteX117" fmla="*/ 220667 w 1485190"/>
              <a:gd name="connsiteY117" fmla="*/ 1142577 h 6858000"/>
              <a:gd name="connsiteX118" fmla="*/ 209973 w 1485190"/>
              <a:gd name="connsiteY118" fmla="*/ 1088484 h 6858000"/>
              <a:gd name="connsiteX119" fmla="*/ 198709 w 1485190"/>
              <a:gd name="connsiteY119" fmla="*/ 1016103 h 6858000"/>
              <a:gd name="connsiteX120" fmla="*/ 200165 w 1485190"/>
              <a:gd name="connsiteY120" fmla="*/ 932283 h 6858000"/>
              <a:gd name="connsiteX121" fmla="*/ 202401 w 1485190"/>
              <a:gd name="connsiteY121" fmla="*/ 915925 h 6858000"/>
              <a:gd name="connsiteX122" fmla="*/ 195030 w 1485190"/>
              <a:gd name="connsiteY122" fmla="*/ 896999 h 6858000"/>
              <a:gd name="connsiteX123" fmla="*/ 164438 w 1485190"/>
              <a:gd name="connsiteY123" fmla="*/ 821517 h 6858000"/>
              <a:gd name="connsiteX124" fmla="*/ 143388 w 1485190"/>
              <a:gd name="connsiteY124" fmla="*/ 751353 h 6858000"/>
              <a:gd name="connsiteX125" fmla="*/ 142946 w 1485190"/>
              <a:gd name="connsiteY125" fmla="*/ 721230 h 6858000"/>
              <a:gd name="connsiteX126" fmla="*/ 128617 w 1485190"/>
              <a:gd name="connsiteY126" fmla="*/ 681659 h 6858000"/>
              <a:gd name="connsiteX127" fmla="*/ 114036 w 1485190"/>
              <a:gd name="connsiteY127" fmla="*/ 635218 h 6858000"/>
              <a:gd name="connsiteX128" fmla="*/ 119047 w 1485190"/>
              <a:gd name="connsiteY128" fmla="*/ 613763 h 6858000"/>
              <a:gd name="connsiteX129" fmla="*/ 104989 w 1485190"/>
              <a:gd name="connsiteY129" fmla="*/ 598582 h 6858000"/>
              <a:gd name="connsiteX130" fmla="*/ 104670 w 1485190"/>
              <a:gd name="connsiteY130" fmla="*/ 576846 h 6858000"/>
              <a:gd name="connsiteX131" fmla="*/ 84296 w 1485190"/>
              <a:gd name="connsiteY131" fmla="*/ 530055 h 6858000"/>
              <a:gd name="connsiteX132" fmla="*/ 83544 w 1485190"/>
              <a:gd name="connsiteY132" fmla="*/ 465389 h 6858000"/>
              <a:gd name="connsiteX133" fmla="*/ 66467 w 1485190"/>
              <a:gd name="connsiteY133" fmla="*/ 424699 h 6858000"/>
              <a:gd name="connsiteX134" fmla="*/ 66842 w 1485190"/>
              <a:gd name="connsiteY134" fmla="*/ 404917 h 6858000"/>
              <a:gd name="connsiteX135" fmla="*/ 46799 w 1485190"/>
              <a:gd name="connsiteY135" fmla="*/ 367211 h 6858000"/>
              <a:gd name="connsiteX136" fmla="*/ 13103 w 1485190"/>
              <a:gd name="connsiteY136" fmla="*/ 268519 h 6858000"/>
              <a:gd name="connsiteX137" fmla="*/ 586 w 1485190"/>
              <a:gd name="connsiteY137" fmla="*/ 160886 h 6858000"/>
              <a:gd name="connsiteX138" fmla="*/ 198854 w 1485190"/>
              <a:gd name="connsiteY138" fmla="*/ 55288 h 6858000"/>
              <a:gd name="connsiteX139" fmla="*/ 158408 w 1485190"/>
              <a:gd name="connsiteY139" fmla="*/ 0 h 6858000"/>
              <a:gd name="connsiteX0" fmla="*/ 145305 w 1472087"/>
              <a:gd name="connsiteY0" fmla="*/ 0 h 6858000"/>
              <a:gd name="connsiteX1" fmla="*/ 1472087 w 1472087"/>
              <a:gd name="connsiteY1" fmla="*/ 0 h 6858000"/>
              <a:gd name="connsiteX2" fmla="*/ 1472087 w 1472087"/>
              <a:gd name="connsiteY2" fmla="*/ 6858000 h 6858000"/>
              <a:gd name="connsiteX3" fmla="*/ 208781 w 1472087"/>
              <a:gd name="connsiteY3" fmla="*/ 6857735 h 6858000"/>
              <a:gd name="connsiteX4" fmla="*/ 245374 w 1472087"/>
              <a:gd name="connsiteY4" fmla="*/ 6776847 h 6858000"/>
              <a:gd name="connsiteX5" fmla="*/ 256874 w 1472087"/>
              <a:gd name="connsiteY5" fmla="*/ 6737706 h 6858000"/>
              <a:gd name="connsiteX6" fmla="*/ 281613 w 1472087"/>
              <a:gd name="connsiteY6" fmla="*/ 6691589 h 6858000"/>
              <a:gd name="connsiteX7" fmla="*/ 259170 w 1472087"/>
              <a:gd name="connsiteY7" fmla="*/ 6659970 h 6858000"/>
              <a:gd name="connsiteX8" fmla="*/ 274261 w 1472087"/>
              <a:gd name="connsiteY8" fmla="*/ 6636211 h 6858000"/>
              <a:gd name="connsiteX9" fmla="*/ 291705 w 1472087"/>
              <a:gd name="connsiteY9" fmla="*/ 6594177 h 6858000"/>
              <a:gd name="connsiteX10" fmla="*/ 305745 w 1472087"/>
              <a:gd name="connsiteY10" fmla="*/ 6557575 h 6858000"/>
              <a:gd name="connsiteX11" fmla="*/ 358702 w 1472087"/>
              <a:gd name="connsiteY11" fmla="*/ 6492130 h 6858000"/>
              <a:gd name="connsiteX12" fmla="*/ 374389 w 1472087"/>
              <a:gd name="connsiteY12" fmla="*/ 6431610 h 6858000"/>
              <a:gd name="connsiteX13" fmla="*/ 418094 w 1472087"/>
              <a:gd name="connsiteY13" fmla="*/ 6379786 h 6858000"/>
              <a:gd name="connsiteX14" fmla="*/ 401317 w 1472087"/>
              <a:gd name="connsiteY14" fmla="*/ 6334727 h 6858000"/>
              <a:gd name="connsiteX15" fmla="*/ 378732 w 1472087"/>
              <a:gd name="connsiteY15" fmla="*/ 6313295 h 6858000"/>
              <a:gd name="connsiteX16" fmla="*/ 385896 w 1472087"/>
              <a:gd name="connsiteY16" fmla="*/ 6280046 h 6858000"/>
              <a:gd name="connsiteX17" fmla="*/ 368641 w 1472087"/>
              <a:gd name="connsiteY17" fmla="*/ 6270265 h 6858000"/>
              <a:gd name="connsiteX18" fmla="*/ 395669 w 1472087"/>
              <a:gd name="connsiteY18" fmla="*/ 6252834 h 6858000"/>
              <a:gd name="connsiteX19" fmla="*/ 373661 w 1472087"/>
              <a:gd name="connsiteY19" fmla="*/ 6202459 h 6858000"/>
              <a:gd name="connsiteX20" fmla="*/ 372459 w 1472087"/>
              <a:gd name="connsiteY20" fmla="*/ 6153037 h 6858000"/>
              <a:gd name="connsiteX21" fmla="*/ 387874 w 1472087"/>
              <a:gd name="connsiteY21" fmla="*/ 6078132 h 6858000"/>
              <a:gd name="connsiteX22" fmla="*/ 375261 w 1472087"/>
              <a:gd name="connsiteY22" fmla="*/ 6028119 h 6858000"/>
              <a:gd name="connsiteX23" fmla="*/ 360490 w 1472087"/>
              <a:gd name="connsiteY23" fmla="*/ 5926735 h 6858000"/>
              <a:gd name="connsiteX24" fmla="*/ 410002 w 1472087"/>
              <a:gd name="connsiteY24" fmla="*/ 5712857 h 6858000"/>
              <a:gd name="connsiteX25" fmla="*/ 389077 w 1472087"/>
              <a:gd name="connsiteY25" fmla="*/ 5676393 h 6858000"/>
              <a:gd name="connsiteX26" fmla="*/ 428669 w 1472087"/>
              <a:gd name="connsiteY26" fmla="*/ 5563435 h 6858000"/>
              <a:gd name="connsiteX27" fmla="*/ 475799 w 1472087"/>
              <a:gd name="connsiteY27" fmla="*/ 5437125 h 6858000"/>
              <a:gd name="connsiteX28" fmla="*/ 489367 w 1472087"/>
              <a:gd name="connsiteY28" fmla="*/ 5396260 h 6858000"/>
              <a:gd name="connsiteX29" fmla="*/ 505348 w 1472087"/>
              <a:gd name="connsiteY29" fmla="*/ 5330009 h 6858000"/>
              <a:gd name="connsiteX30" fmla="*/ 538841 w 1472087"/>
              <a:gd name="connsiteY30" fmla="*/ 5273739 h 6858000"/>
              <a:gd name="connsiteX31" fmla="*/ 548440 w 1472087"/>
              <a:gd name="connsiteY31" fmla="*/ 5241779 h 6858000"/>
              <a:gd name="connsiteX32" fmla="*/ 559666 w 1472087"/>
              <a:gd name="connsiteY32" fmla="*/ 5225268 h 6858000"/>
              <a:gd name="connsiteX33" fmla="*/ 560686 w 1472087"/>
              <a:gd name="connsiteY33" fmla="*/ 5217684 h 6858000"/>
              <a:gd name="connsiteX34" fmla="*/ 568027 w 1472087"/>
              <a:gd name="connsiteY34" fmla="*/ 5193377 h 6858000"/>
              <a:gd name="connsiteX35" fmla="*/ 571330 w 1472087"/>
              <a:gd name="connsiteY35" fmla="*/ 5179288 h 6858000"/>
              <a:gd name="connsiteX36" fmla="*/ 572314 w 1472087"/>
              <a:gd name="connsiteY36" fmla="*/ 5173621 h 6858000"/>
              <a:gd name="connsiteX37" fmla="*/ 567948 w 1472087"/>
              <a:gd name="connsiteY37" fmla="*/ 5159961 h 6858000"/>
              <a:gd name="connsiteX38" fmla="*/ 574625 w 1472087"/>
              <a:gd name="connsiteY38" fmla="*/ 5144295 h 6858000"/>
              <a:gd name="connsiteX39" fmla="*/ 571558 w 1472087"/>
              <a:gd name="connsiteY39" fmla="*/ 5125185 h 6858000"/>
              <a:gd name="connsiteX40" fmla="*/ 578388 w 1472087"/>
              <a:gd name="connsiteY40" fmla="*/ 5121884 h 6858000"/>
              <a:gd name="connsiteX41" fmla="*/ 585424 w 1472087"/>
              <a:gd name="connsiteY41" fmla="*/ 5067850 h 6858000"/>
              <a:gd name="connsiteX42" fmla="*/ 588155 w 1472087"/>
              <a:gd name="connsiteY42" fmla="*/ 5060861 h 6858000"/>
              <a:gd name="connsiteX43" fmla="*/ 584859 w 1472087"/>
              <a:gd name="connsiteY43" fmla="*/ 5034192 h 6858000"/>
              <a:gd name="connsiteX44" fmla="*/ 586413 w 1472087"/>
              <a:gd name="connsiteY44" fmla="*/ 4993030 h 6858000"/>
              <a:gd name="connsiteX45" fmla="*/ 593322 w 1472087"/>
              <a:gd name="connsiteY45" fmla="*/ 4946844 h 6858000"/>
              <a:gd name="connsiteX46" fmla="*/ 589178 w 1472087"/>
              <a:gd name="connsiteY46" fmla="*/ 4932692 h 6858000"/>
              <a:gd name="connsiteX47" fmla="*/ 604581 w 1472087"/>
              <a:gd name="connsiteY47" fmla="*/ 4858827 h 6858000"/>
              <a:gd name="connsiteX48" fmla="*/ 610484 w 1472087"/>
              <a:gd name="connsiteY48" fmla="*/ 4821170 h 6858000"/>
              <a:gd name="connsiteX49" fmla="*/ 615217 w 1472087"/>
              <a:gd name="connsiteY49" fmla="*/ 4780965 h 6858000"/>
              <a:gd name="connsiteX50" fmla="*/ 616510 w 1472087"/>
              <a:gd name="connsiteY50" fmla="*/ 4750867 h 6858000"/>
              <a:gd name="connsiteX51" fmla="*/ 614317 w 1472087"/>
              <a:gd name="connsiteY51" fmla="*/ 4690749 h 6858000"/>
              <a:gd name="connsiteX52" fmla="*/ 609797 w 1472087"/>
              <a:gd name="connsiteY52" fmla="*/ 4584173 h 6858000"/>
              <a:gd name="connsiteX53" fmla="*/ 604880 w 1472087"/>
              <a:gd name="connsiteY53" fmla="*/ 4444346 h 6858000"/>
              <a:gd name="connsiteX54" fmla="*/ 601445 w 1472087"/>
              <a:gd name="connsiteY54" fmla="*/ 4375228 h 6858000"/>
              <a:gd name="connsiteX55" fmla="*/ 582098 w 1472087"/>
              <a:gd name="connsiteY55" fmla="*/ 4214165 h 6858000"/>
              <a:gd name="connsiteX56" fmla="*/ 586171 w 1472087"/>
              <a:gd name="connsiteY56" fmla="*/ 4090296 h 6858000"/>
              <a:gd name="connsiteX57" fmla="*/ 571427 w 1472087"/>
              <a:gd name="connsiteY57" fmla="*/ 4033999 h 6858000"/>
              <a:gd name="connsiteX58" fmla="*/ 572576 w 1472087"/>
              <a:gd name="connsiteY58" fmla="*/ 4031933 h 6858000"/>
              <a:gd name="connsiteX59" fmla="*/ 571152 w 1472087"/>
              <a:gd name="connsiteY59" fmla="*/ 4013953 h 6858000"/>
              <a:gd name="connsiteX60" fmla="*/ 557447 w 1472087"/>
              <a:gd name="connsiteY60" fmla="*/ 3974753 h 6858000"/>
              <a:gd name="connsiteX61" fmla="*/ 559045 w 1472087"/>
              <a:gd name="connsiteY61" fmla="*/ 3969950 h 6858000"/>
              <a:gd name="connsiteX62" fmla="*/ 552467 w 1472087"/>
              <a:gd name="connsiteY62" fmla="*/ 3933779 h 6858000"/>
              <a:gd name="connsiteX63" fmla="*/ 553798 w 1472087"/>
              <a:gd name="connsiteY63" fmla="*/ 3933093 h 6858000"/>
              <a:gd name="connsiteX64" fmla="*/ 558152 w 1472087"/>
              <a:gd name="connsiteY64" fmla="*/ 3922082 h 6858000"/>
              <a:gd name="connsiteX65" fmla="*/ 563230 w 1472087"/>
              <a:gd name="connsiteY65" fmla="*/ 3901461 h 6858000"/>
              <a:gd name="connsiteX66" fmla="*/ 585824 w 1472087"/>
              <a:gd name="connsiteY66" fmla="*/ 3813873 h 6858000"/>
              <a:gd name="connsiteX67" fmla="*/ 585249 w 1472087"/>
              <a:gd name="connsiteY67" fmla="*/ 3806161 h 6858000"/>
              <a:gd name="connsiteX68" fmla="*/ 585556 w 1472087"/>
              <a:gd name="connsiteY68" fmla="*/ 3805957 h 6858000"/>
              <a:gd name="connsiteX69" fmla="*/ 585583 w 1472087"/>
              <a:gd name="connsiteY69" fmla="*/ 3797724 h 6858000"/>
              <a:gd name="connsiteX70" fmla="*/ 584198 w 1472087"/>
              <a:gd name="connsiteY70" fmla="*/ 3792098 h 6858000"/>
              <a:gd name="connsiteX71" fmla="*/ 583082 w 1472087"/>
              <a:gd name="connsiteY71" fmla="*/ 3777135 h 6858000"/>
              <a:gd name="connsiteX72" fmla="*/ 584815 w 1472087"/>
              <a:gd name="connsiteY72" fmla="*/ 3771656 h 6858000"/>
              <a:gd name="connsiteX73" fmla="*/ 588558 w 1472087"/>
              <a:gd name="connsiteY73" fmla="*/ 3769007 h 6858000"/>
              <a:gd name="connsiteX74" fmla="*/ 588024 w 1472087"/>
              <a:gd name="connsiteY74" fmla="*/ 3767709 h 6858000"/>
              <a:gd name="connsiteX75" fmla="*/ 596720 w 1472087"/>
              <a:gd name="connsiteY75" fmla="*/ 3738082 h 6858000"/>
              <a:gd name="connsiteX76" fmla="*/ 604066 w 1472087"/>
              <a:gd name="connsiteY76" fmla="*/ 3673397 h 6858000"/>
              <a:gd name="connsiteX77" fmla="*/ 603362 w 1472087"/>
              <a:gd name="connsiteY77" fmla="*/ 3637109 h 6858000"/>
              <a:gd name="connsiteX78" fmla="*/ 606805 w 1472087"/>
              <a:gd name="connsiteY78" fmla="*/ 3536883 h 6858000"/>
              <a:gd name="connsiteX79" fmla="*/ 614343 w 1472087"/>
              <a:gd name="connsiteY79" fmla="*/ 3435652 h 6858000"/>
              <a:gd name="connsiteX80" fmla="*/ 616014 w 1472087"/>
              <a:gd name="connsiteY80" fmla="*/ 3307769 h 6858000"/>
              <a:gd name="connsiteX81" fmla="*/ 633577 w 1472087"/>
              <a:gd name="connsiteY81" fmla="*/ 3250522 h 6858000"/>
              <a:gd name="connsiteX82" fmla="*/ 634002 w 1472087"/>
              <a:gd name="connsiteY82" fmla="*/ 3229163 h 6858000"/>
              <a:gd name="connsiteX83" fmla="*/ 635825 w 1472087"/>
              <a:gd name="connsiteY83" fmla="*/ 3217217 h 6858000"/>
              <a:gd name="connsiteX84" fmla="*/ 622660 w 1472087"/>
              <a:gd name="connsiteY84" fmla="*/ 3183755 h 6858000"/>
              <a:gd name="connsiteX85" fmla="*/ 623161 w 1472087"/>
              <a:gd name="connsiteY85" fmla="*/ 3178642 h 6858000"/>
              <a:gd name="connsiteX86" fmla="*/ 610761 w 1472087"/>
              <a:gd name="connsiteY86" fmla="*/ 3158586 h 6858000"/>
              <a:gd name="connsiteX87" fmla="*/ 595946 w 1472087"/>
              <a:gd name="connsiteY87" fmla="*/ 3129034 h 6858000"/>
              <a:gd name="connsiteX88" fmla="*/ 596611 w 1472087"/>
              <a:gd name="connsiteY88" fmla="*/ 3126682 h 6858000"/>
              <a:gd name="connsiteX89" fmla="*/ 587479 w 1472087"/>
              <a:gd name="connsiteY89" fmla="*/ 3114519 h 6858000"/>
              <a:gd name="connsiteX90" fmla="*/ 574088 w 1472087"/>
              <a:gd name="connsiteY90" fmla="*/ 3106272 h 6858000"/>
              <a:gd name="connsiteX91" fmla="*/ 546818 w 1472087"/>
              <a:gd name="connsiteY91" fmla="*/ 2958185 h 6858000"/>
              <a:gd name="connsiteX92" fmla="*/ 489432 w 1472087"/>
              <a:gd name="connsiteY92" fmla="*/ 2762989 h 6858000"/>
              <a:gd name="connsiteX93" fmla="*/ 438350 w 1472087"/>
              <a:gd name="connsiteY93" fmla="*/ 2554718 h 6858000"/>
              <a:gd name="connsiteX94" fmla="*/ 418444 w 1472087"/>
              <a:gd name="connsiteY94" fmla="*/ 2485734 h 6858000"/>
              <a:gd name="connsiteX95" fmla="*/ 409167 w 1472087"/>
              <a:gd name="connsiteY95" fmla="*/ 2447068 h 6858000"/>
              <a:gd name="connsiteX96" fmla="*/ 396128 w 1472087"/>
              <a:gd name="connsiteY96" fmla="*/ 2425819 h 6858000"/>
              <a:gd name="connsiteX97" fmla="*/ 402127 w 1472087"/>
              <a:gd name="connsiteY97" fmla="*/ 2402874 h 6858000"/>
              <a:gd name="connsiteX98" fmla="*/ 404739 w 1472087"/>
              <a:gd name="connsiteY98" fmla="*/ 2381443 h 6858000"/>
              <a:gd name="connsiteX99" fmla="*/ 381068 w 1472087"/>
              <a:gd name="connsiteY99" fmla="*/ 2261920 h 6858000"/>
              <a:gd name="connsiteX100" fmla="*/ 370955 w 1472087"/>
              <a:gd name="connsiteY100" fmla="*/ 2195378 h 6858000"/>
              <a:gd name="connsiteX101" fmla="*/ 355172 w 1472087"/>
              <a:gd name="connsiteY101" fmla="*/ 2155135 h 6858000"/>
              <a:gd name="connsiteX102" fmla="*/ 352630 w 1472087"/>
              <a:gd name="connsiteY102" fmla="*/ 2118008 h 6858000"/>
              <a:gd name="connsiteX103" fmla="*/ 353623 w 1472087"/>
              <a:gd name="connsiteY103" fmla="*/ 2050531 h 6858000"/>
              <a:gd name="connsiteX104" fmla="*/ 345429 w 1472087"/>
              <a:gd name="connsiteY104" fmla="*/ 1963269 h 6858000"/>
              <a:gd name="connsiteX105" fmla="*/ 326607 w 1472087"/>
              <a:gd name="connsiteY105" fmla="*/ 1906352 h 6858000"/>
              <a:gd name="connsiteX106" fmla="*/ 303164 w 1472087"/>
              <a:gd name="connsiteY106" fmla="*/ 1861531 h 6858000"/>
              <a:gd name="connsiteX107" fmla="*/ 256963 w 1472087"/>
              <a:gd name="connsiteY107" fmla="*/ 1732919 h 6858000"/>
              <a:gd name="connsiteX108" fmla="*/ 229274 w 1472087"/>
              <a:gd name="connsiteY108" fmla="*/ 1663540 h 6858000"/>
              <a:gd name="connsiteX109" fmla="*/ 228400 w 1472087"/>
              <a:gd name="connsiteY109" fmla="*/ 1615777 h 6858000"/>
              <a:gd name="connsiteX110" fmla="*/ 209195 w 1472087"/>
              <a:gd name="connsiteY110" fmla="*/ 1563678 h 6858000"/>
              <a:gd name="connsiteX111" fmla="*/ 222275 w 1472087"/>
              <a:gd name="connsiteY111" fmla="*/ 1519474 h 6858000"/>
              <a:gd name="connsiteX112" fmla="*/ 215017 w 1472087"/>
              <a:gd name="connsiteY112" fmla="*/ 1477995 h 6858000"/>
              <a:gd name="connsiteX113" fmla="*/ 201102 w 1472087"/>
              <a:gd name="connsiteY113" fmla="*/ 1373769 h 6858000"/>
              <a:gd name="connsiteX114" fmla="*/ 209409 w 1472087"/>
              <a:gd name="connsiteY114" fmla="*/ 1307086 h 6858000"/>
              <a:gd name="connsiteX115" fmla="*/ 210597 w 1472087"/>
              <a:gd name="connsiteY115" fmla="*/ 1189033 h 6858000"/>
              <a:gd name="connsiteX116" fmla="*/ 215282 w 1472087"/>
              <a:gd name="connsiteY116" fmla="*/ 1168288 h 6858000"/>
              <a:gd name="connsiteX117" fmla="*/ 207564 w 1472087"/>
              <a:gd name="connsiteY117" fmla="*/ 1142577 h 6858000"/>
              <a:gd name="connsiteX118" fmla="*/ 196870 w 1472087"/>
              <a:gd name="connsiteY118" fmla="*/ 1088484 h 6858000"/>
              <a:gd name="connsiteX119" fmla="*/ 185606 w 1472087"/>
              <a:gd name="connsiteY119" fmla="*/ 1016103 h 6858000"/>
              <a:gd name="connsiteX120" fmla="*/ 187062 w 1472087"/>
              <a:gd name="connsiteY120" fmla="*/ 932283 h 6858000"/>
              <a:gd name="connsiteX121" fmla="*/ 189298 w 1472087"/>
              <a:gd name="connsiteY121" fmla="*/ 915925 h 6858000"/>
              <a:gd name="connsiteX122" fmla="*/ 181927 w 1472087"/>
              <a:gd name="connsiteY122" fmla="*/ 896999 h 6858000"/>
              <a:gd name="connsiteX123" fmla="*/ 151335 w 1472087"/>
              <a:gd name="connsiteY123" fmla="*/ 821517 h 6858000"/>
              <a:gd name="connsiteX124" fmla="*/ 130285 w 1472087"/>
              <a:gd name="connsiteY124" fmla="*/ 751353 h 6858000"/>
              <a:gd name="connsiteX125" fmla="*/ 129843 w 1472087"/>
              <a:gd name="connsiteY125" fmla="*/ 721230 h 6858000"/>
              <a:gd name="connsiteX126" fmla="*/ 115514 w 1472087"/>
              <a:gd name="connsiteY126" fmla="*/ 681659 h 6858000"/>
              <a:gd name="connsiteX127" fmla="*/ 100933 w 1472087"/>
              <a:gd name="connsiteY127" fmla="*/ 635218 h 6858000"/>
              <a:gd name="connsiteX128" fmla="*/ 105944 w 1472087"/>
              <a:gd name="connsiteY128" fmla="*/ 613763 h 6858000"/>
              <a:gd name="connsiteX129" fmla="*/ 91886 w 1472087"/>
              <a:gd name="connsiteY129" fmla="*/ 598582 h 6858000"/>
              <a:gd name="connsiteX130" fmla="*/ 91567 w 1472087"/>
              <a:gd name="connsiteY130" fmla="*/ 576846 h 6858000"/>
              <a:gd name="connsiteX131" fmla="*/ 71193 w 1472087"/>
              <a:gd name="connsiteY131" fmla="*/ 530055 h 6858000"/>
              <a:gd name="connsiteX132" fmla="*/ 70441 w 1472087"/>
              <a:gd name="connsiteY132" fmla="*/ 465389 h 6858000"/>
              <a:gd name="connsiteX133" fmla="*/ 53364 w 1472087"/>
              <a:gd name="connsiteY133" fmla="*/ 424699 h 6858000"/>
              <a:gd name="connsiteX134" fmla="*/ 53739 w 1472087"/>
              <a:gd name="connsiteY134" fmla="*/ 404917 h 6858000"/>
              <a:gd name="connsiteX135" fmla="*/ 33696 w 1472087"/>
              <a:gd name="connsiteY135" fmla="*/ 367211 h 6858000"/>
              <a:gd name="connsiteX136" fmla="*/ 0 w 1472087"/>
              <a:gd name="connsiteY136" fmla="*/ 268519 h 6858000"/>
              <a:gd name="connsiteX137" fmla="*/ 173467 w 1472087"/>
              <a:gd name="connsiteY137" fmla="*/ 144983 h 6858000"/>
              <a:gd name="connsiteX138" fmla="*/ 185751 w 1472087"/>
              <a:gd name="connsiteY138" fmla="*/ 55288 h 6858000"/>
              <a:gd name="connsiteX139" fmla="*/ 145305 w 1472087"/>
              <a:gd name="connsiteY139" fmla="*/ 0 h 6858000"/>
              <a:gd name="connsiteX0" fmla="*/ 112107 w 1438889"/>
              <a:gd name="connsiteY0" fmla="*/ 0 h 6858000"/>
              <a:gd name="connsiteX1" fmla="*/ 1438889 w 1438889"/>
              <a:gd name="connsiteY1" fmla="*/ 0 h 6858000"/>
              <a:gd name="connsiteX2" fmla="*/ 1438889 w 1438889"/>
              <a:gd name="connsiteY2" fmla="*/ 6858000 h 6858000"/>
              <a:gd name="connsiteX3" fmla="*/ 175583 w 1438889"/>
              <a:gd name="connsiteY3" fmla="*/ 6857735 h 6858000"/>
              <a:gd name="connsiteX4" fmla="*/ 212176 w 1438889"/>
              <a:gd name="connsiteY4" fmla="*/ 6776847 h 6858000"/>
              <a:gd name="connsiteX5" fmla="*/ 223676 w 1438889"/>
              <a:gd name="connsiteY5" fmla="*/ 6737706 h 6858000"/>
              <a:gd name="connsiteX6" fmla="*/ 248415 w 1438889"/>
              <a:gd name="connsiteY6" fmla="*/ 6691589 h 6858000"/>
              <a:gd name="connsiteX7" fmla="*/ 225972 w 1438889"/>
              <a:gd name="connsiteY7" fmla="*/ 6659970 h 6858000"/>
              <a:gd name="connsiteX8" fmla="*/ 241063 w 1438889"/>
              <a:gd name="connsiteY8" fmla="*/ 6636211 h 6858000"/>
              <a:gd name="connsiteX9" fmla="*/ 258507 w 1438889"/>
              <a:gd name="connsiteY9" fmla="*/ 6594177 h 6858000"/>
              <a:gd name="connsiteX10" fmla="*/ 272547 w 1438889"/>
              <a:gd name="connsiteY10" fmla="*/ 6557575 h 6858000"/>
              <a:gd name="connsiteX11" fmla="*/ 325504 w 1438889"/>
              <a:gd name="connsiteY11" fmla="*/ 6492130 h 6858000"/>
              <a:gd name="connsiteX12" fmla="*/ 341191 w 1438889"/>
              <a:gd name="connsiteY12" fmla="*/ 6431610 h 6858000"/>
              <a:gd name="connsiteX13" fmla="*/ 384896 w 1438889"/>
              <a:gd name="connsiteY13" fmla="*/ 6379786 h 6858000"/>
              <a:gd name="connsiteX14" fmla="*/ 368119 w 1438889"/>
              <a:gd name="connsiteY14" fmla="*/ 6334727 h 6858000"/>
              <a:gd name="connsiteX15" fmla="*/ 345534 w 1438889"/>
              <a:gd name="connsiteY15" fmla="*/ 6313295 h 6858000"/>
              <a:gd name="connsiteX16" fmla="*/ 352698 w 1438889"/>
              <a:gd name="connsiteY16" fmla="*/ 6280046 h 6858000"/>
              <a:gd name="connsiteX17" fmla="*/ 335443 w 1438889"/>
              <a:gd name="connsiteY17" fmla="*/ 6270265 h 6858000"/>
              <a:gd name="connsiteX18" fmla="*/ 362471 w 1438889"/>
              <a:gd name="connsiteY18" fmla="*/ 6252834 h 6858000"/>
              <a:gd name="connsiteX19" fmla="*/ 340463 w 1438889"/>
              <a:gd name="connsiteY19" fmla="*/ 6202459 h 6858000"/>
              <a:gd name="connsiteX20" fmla="*/ 339261 w 1438889"/>
              <a:gd name="connsiteY20" fmla="*/ 6153037 h 6858000"/>
              <a:gd name="connsiteX21" fmla="*/ 354676 w 1438889"/>
              <a:gd name="connsiteY21" fmla="*/ 6078132 h 6858000"/>
              <a:gd name="connsiteX22" fmla="*/ 342063 w 1438889"/>
              <a:gd name="connsiteY22" fmla="*/ 6028119 h 6858000"/>
              <a:gd name="connsiteX23" fmla="*/ 327292 w 1438889"/>
              <a:gd name="connsiteY23" fmla="*/ 5926735 h 6858000"/>
              <a:gd name="connsiteX24" fmla="*/ 376804 w 1438889"/>
              <a:gd name="connsiteY24" fmla="*/ 5712857 h 6858000"/>
              <a:gd name="connsiteX25" fmla="*/ 355879 w 1438889"/>
              <a:gd name="connsiteY25" fmla="*/ 5676393 h 6858000"/>
              <a:gd name="connsiteX26" fmla="*/ 395471 w 1438889"/>
              <a:gd name="connsiteY26" fmla="*/ 5563435 h 6858000"/>
              <a:gd name="connsiteX27" fmla="*/ 442601 w 1438889"/>
              <a:gd name="connsiteY27" fmla="*/ 5437125 h 6858000"/>
              <a:gd name="connsiteX28" fmla="*/ 456169 w 1438889"/>
              <a:gd name="connsiteY28" fmla="*/ 5396260 h 6858000"/>
              <a:gd name="connsiteX29" fmla="*/ 472150 w 1438889"/>
              <a:gd name="connsiteY29" fmla="*/ 5330009 h 6858000"/>
              <a:gd name="connsiteX30" fmla="*/ 505643 w 1438889"/>
              <a:gd name="connsiteY30" fmla="*/ 5273739 h 6858000"/>
              <a:gd name="connsiteX31" fmla="*/ 515242 w 1438889"/>
              <a:gd name="connsiteY31" fmla="*/ 5241779 h 6858000"/>
              <a:gd name="connsiteX32" fmla="*/ 526468 w 1438889"/>
              <a:gd name="connsiteY32" fmla="*/ 5225268 h 6858000"/>
              <a:gd name="connsiteX33" fmla="*/ 527488 w 1438889"/>
              <a:gd name="connsiteY33" fmla="*/ 5217684 h 6858000"/>
              <a:gd name="connsiteX34" fmla="*/ 534829 w 1438889"/>
              <a:gd name="connsiteY34" fmla="*/ 5193377 h 6858000"/>
              <a:gd name="connsiteX35" fmla="*/ 538132 w 1438889"/>
              <a:gd name="connsiteY35" fmla="*/ 5179288 h 6858000"/>
              <a:gd name="connsiteX36" fmla="*/ 539116 w 1438889"/>
              <a:gd name="connsiteY36" fmla="*/ 5173621 h 6858000"/>
              <a:gd name="connsiteX37" fmla="*/ 534750 w 1438889"/>
              <a:gd name="connsiteY37" fmla="*/ 5159961 h 6858000"/>
              <a:gd name="connsiteX38" fmla="*/ 541427 w 1438889"/>
              <a:gd name="connsiteY38" fmla="*/ 5144295 h 6858000"/>
              <a:gd name="connsiteX39" fmla="*/ 538360 w 1438889"/>
              <a:gd name="connsiteY39" fmla="*/ 5125185 h 6858000"/>
              <a:gd name="connsiteX40" fmla="*/ 545190 w 1438889"/>
              <a:gd name="connsiteY40" fmla="*/ 5121884 h 6858000"/>
              <a:gd name="connsiteX41" fmla="*/ 552226 w 1438889"/>
              <a:gd name="connsiteY41" fmla="*/ 5067850 h 6858000"/>
              <a:gd name="connsiteX42" fmla="*/ 554957 w 1438889"/>
              <a:gd name="connsiteY42" fmla="*/ 5060861 h 6858000"/>
              <a:gd name="connsiteX43" fmla="*/ 551661 w 1438889"/>
              <a:gd name="connsiteY43" fmla="*/ 5034192 h 6858000"/>
              <a:gd name="connsiteX44" fmla="*/ 553215 w 1438889"/>
              <a:gd name="connsiteY44" fmla="*/ 4993030 h 6858000"/>
              <a:gd name="connsiteX45" fmla="*/ 560124 w 1438889"/>
              <a:gd name="connsiteY45" fmla="*/ 4946844 h 6858000"/>
              <a:gd name="connsiteX46" fmla="*/ 555980 w 1438889"/>
              <a:gd name="connsiteY46" fmla="*/ 4932692 h 6858000"/>
              <a:gd name="connsiteX47" fmla="*/ 571383 w 1438889"/>
              <a:gd name="connsiteY47" fmla="*/ 4858827 h 6858000"/>
              <a:gd name="connsiteX48" fmla="*/ 577286 w 1438889"/>
              <a:gd name="connsiteY48" fmla="*/ 4821170 h 6858000"/>
              <a:gd name="connsiteX49" fmla="*/ 582019 w 1438889"/>
              <a:gd name="connsiteY49" fmla="*/ 4780965 h 6858000"/>
              <a:gd name="connsiteX50" fmla="*/ 583312 w 1438889"/>
              <a:gd name="connsiteY50" fmla="*/ 4750867 h 6858000"/>
              <a:gd name="connsiteX51" fmla="*/ 581119 w 1438889"/>
              <a:gd name="connsiteY51" fmla="*/ 4690749 h 6858000"/>
              <a:gd name="connsiteX52" fmla="*/ 576599 w 1438889"/>
              <a:gd name="connsiteY52" fmla="*/ 4584173 h 6858000"/>
              <a:gd name="connsiteX53" fmla="*/ 571682 w 1438889"/>
              <a:gd name="connsiteY53" fmla="*/ 4444346 h 6858000"/>
              <a:gd name="connsiteX54" fmla="*/ 568247 w 1438889"/>
              <a:gd name="connsiteY54" fmla="*/ 4375228 h 6858000"/>
              <a:gd name="connsiteX55" fmla="*/ 548900 w 1438889"/>
              <a:gd name="connsiteY55" fmla="*/ 4214165 h 6858000"/>
              <a:gd name="connsiteX56" fmla="*/ 552973 w 1438889"/>
              <a:gd name="connsiteY56" fmla="*/ 4090296 h 6858000"/>
              <a:gd name="connsiteX57" fmla="*/ 538229 w 1438889"/>
              <a:gd name="connsiteY57" fmla="*/ 4033999 h 6858000"/>
              <a:gd name="connsiteX58" fmla="*/ 539378 w 1438889"/>
              <a:gd name="connsiteY58" fmla="*/ 4031933 h 6858000"/>
              <a:gd name="connsiteX59" fmla="*/ 537954 w 1438889"/>
              <a:gd name="connsiteY59" fmla="*/ 4013953 h 6858000"/>
              <a:gd name="connsiteX60" fmla="*/ 524249 w 1438889"/>
              <a:gd name="connsiteY60" fmla="*/ 3974753 h 6858000"/>
              <a:gd name="connsiteX61" fmla="*/ 525847 w 1438889"/>
              <a:gd name="connsiteY61" fmla="*/ 3969950 h 6858000"/>
              <a:gd name="connsiteX62" fmla="*/ 519269 w 1438889"/>
              <a:gd name="connsiteY62" fmla="*/ 3933779 h 6858000"/>
              <a:gd name="connsiteX63" fmla="*/ 520600 w 1438889"/>
              <a:gd name="connsiteY63" fmla="*/ 3933093 h 6858000"/>
              <a:gd name="connsiteX64" fmla="*/ 524954 w 1438889"/>
              <a:gd name="connsiteY64" fmla="*/ 3922082 h 6858000"/>
              <a:gd name="connsiteX65" fmla="*/ 530032 w 1438889"/>
              <a:gd name="connsiteY65" fmla="*/ 3901461 h 6858000"/>
              <a:gd name="connsiteX66" fmla="*/ 552626 w 1438889"/>
              <a:gd name="connsiteY66" fmla="*/ 3813873 h 6858000"/>
              <a:gd name="connsiteX67" fmla="*/ 552051 w 1438889"/>
              <a:gd name="connsiteY67" fmla="*/ 3806161 h 6858000"/>
              <a:gd name="connsiteX68" fmla="*/ 552358 w 1438889"/>
              <a:gd name="connsiteY68" fmla="*/ 3805957 h 6858000"/>
              <a:gd name="connsiteX69" fmla="*/ 552385 w 1438889"/>
              <a:gd name="connsiteY69" fmla="*/ 3797724 h 6858000"/>
              <a:gd name="connsiteX70" fmla="*/ 551000 w 1438889"/>
              <a:gd name="connsiteY70" fmla="*/ 3792098 h 6858000"/>
              <a:gd name="connsiteX71" fmla="*/ 549884 w 1438889"/>
              <a:gd name="connsiteY71" fmla="*/ 3777135 h 6858000"/>
              <a:gd name="connsiteX72" fmla="*/ 551617 w 1438889"/>
              <a:gd name="connsiteY72" fmla="*/ 3771656 h 6858000"/>
              <a:gd name="connsiteX73" fmla="*/ 555360 w 1438889"/>
              <a:gd name="connsiteY73" fmla="*/ 3769007 h 6858000"/>
              <a:gd name="connsiteX74" fmla="*/ 554826 w 1438889"/>
              <a:gd name="connsiteY74" fmla="*/ 3767709 h 6858000"/>
              <a:gd name="connsiteX75" fmla="*/ 563522 w 1438889"/>
              <a:gd name="connsiteY75" fmla="*/ 3738082 h 6858000"/>
              <a:gd name="connsiteX76" fmla="*/ 570868 w 1438889"/>
              <a:gd name="connsiteY76" fmla="*/ 3673397 h 6858000"/>
              <a:gd name="connsiteX77" fmla="*/ 570164 w 1438889"/>
              <a:gd name="connsiteY77" fmla="*/ 3637109 h 6858000"/>
              <a:gd name="connsiteX78" fmla="*/ 573607 w 1438889"/>
              <a:gd name="connsiteY78" fmla="*/ 3536883 h 6858000"/>
              <a:gd name="connsiteX79" fmla="*/ 581145 w 1438889"/>
              <a:gd name="connsiteY79" fmla="*/ 3435652 h 6858000"/>
              <a:gd name="connsiteX80" fmla="*/ 582816 w 1438889"/>
              <a:gd name="connsiteY80" fmla="*/ 3307769 h 6858000"/>
              <a:gd name="connsiteX81" fmla="*/ 600379 w 1438889"/>
              <a:gd name="connsiteY81" fmla="*/ 3250522 h 6858000"/>
              <a:gd name="connsiteX82" fmla="*/ 600804 w 1438889"/>
              <a:gd name="connsiteY82" fmla="*/ 3229163 h 6858000"/>
              <a:gd name="connsiteX83" fmla="*/ 602627 w 1438889"/>
              <a:gd name="connsiteY83" fmla="*/ 3217217 h 6858000"/>
              <a:gd name="connsiteX84" fmla="*/ 589462 w 1438889"/>
              <a:gd name="connsiteY84" fmla="*/ 3183755 h 6858000"/>
              <a:gd name="connsiteX85" fmla="*/ 589963 w 1438889"/>
              <a:gd name="connsiteY85" fmla="*/ 3178642 h 6858000"/>
              <a:gd name="connsiteX86" fmla="*/ 577563 w 1438889"/>
              <a:gd name="connsiteY86" fmla="*/ 3158586 h 6858000"/>
              <a:gd name="connsiteX87" fmla="*/ 562748 w 1438889"/>
              <a:gd name="connsiteY87" fmla="*/ 3129034 h 6858000"/>
              <a:gd name="connsiteX88" fmla="*/ 563413 w 1438889"/>
              <a:gd name="connsiteY88" fmla="*/ 3126682 h 6858000"/>
              <a:gd name="connsiteX89" fmla="*/ 554281 w 1438889"/>
              <a:gd name="connsiteY89" fmla="*/ 3114519 h 6858000"/>
              <a:gd name="connsiteX90" fmla="*/ 540890 w 1438889"/>
              <a:gd name="connsiteY90" fmla="*/ 3106272 h 6858000"/>
              <a:gd name="connsiteX91" fmla="*/ 513620 w 1438889"/>
              <a:gd name="connsiteY91" fmla="*/ 2958185 h 6858000"/>
              <a:gd name="connsiteX92" fmla="*/ 456234 w 1438889"/>
              <a:gd name="connsiteY92" fmla="*/ 2762989 h 6858000"/>
              <a:gd name="connsiteX93" fmla="*/ 405152 w 1438889"/>
              <a:gd name="connsiteY93" fmla="*/ 2554718 h 6858000"/>
              <a:gd name="connsiteX94" fmla="*/ 385246 w 1438889"/>
              <a:gd name="connsiteY94" fmla="*/ 2485734 h 6858000"/>
              <a:gd name="connsiteX95" fmla="*/ 375969 w 1438889"/>
              <a:gd name="connsiteY95" fmla="*/ 2447068 h 6858000"/>
              <a:gd name="connsiteX96" fmla="*/ 362930 w 1438889"/>
              <a:gd name="connsiteY96" fmla="*/ 2425819 h 6858000"/>
              <a:gd name="connsiteX97" fmla="*/ 368929 w 1438889"/>
              <a:gd name="connsiteY97" fmla="*/ 2402874 h 6858000"/>
              <a:gd name="connsiteX98" fmla="*/ 371541 w 1438889"/>
              <a:gd name="connsiteY98" fmla="*/ 2381443 h 6858000"/>
              <a:gd name="connsiteX99" fmla="*/ 347870 w 1438889"/>
              <a:gd name="connsiteY99" fmla="*/ 2261920 h 6858000"/>
              <a:gd name="connsiteX100" fmla="*/ 337757 w 1438889"/>
              <a:gd name="connsiteY100" fmla="*/ 2195378 h 6858000"/>
              <a:gd name="connsiteX101" fmla="*/ 321974 w 1438889"/>
              <a:gd name="connsiteY101" fmla="*/ 2155135 h 6858000"/>
              <a:gd name="connsiteX102" fmla="*/ 319432 w 1438889"/>
              <a:gd name="connsiteY102" fmla="*/ 2118008 h 6858000"/>
              <a:gd name="connsiteX103" fmla="*/ 320425 w 1438889"/>
              <a:gd name="connsiteY103" fmla="*/ 2050531 h 6858000"/>
              <a:gd name="connsiteX104" fmla="*/ 312231 w 1438889"/>
              <a:gd name="connsiteY104" fmla="*/ 1963269 h 6858000"/>
              <a:gd name="connsiteX105" fmla="*/ 293409 w 1438889"/>
              <a:gd name="connsiteY105" fmla="*/ 1906352 h 6858000"/>
              <a:gd name="connsiteX106" fmla="*/ 269966 w 1438889"/>
              <a:gd name="connsiteY106" fmla="*/ 1861531 h 6858000"/>
              <a:gd name="connsiteX107" fmla="*/ 223765 w 1438889"/>
              <a:gd name="connsiteY107" fmla="*/ 1732919 h 6858000"/>
              <a:gd name="connsiteX108" fmla="*/ 196076 w 1438889"/>
              <a:gd name="connsiteY108" fmla="*/ 1663540 h 6858000"/>
              <a:gd name="connsiteX109" fmla="*/ 195202 w 1438889"/>
              <a:gd name="connsiteY109" fmla="*/ 1615777 h 6858000"/>
              <a:gd name="connsiteX110" fmla="*/ 175997 w 1438889"/>
              <a:gd name="connsiteY110" fmla="*/ 1563678 h 6858000"/>
              <a:gd name="connsiteX111" fmla="*/ 189077 w 1438889"/>
              <a:gd name="connsiteY111" fmla="*/ 1519474 h 6858000"/>
              <a:gd name="connsiteX112" fmla="*/ 181819 w 1438889"/>
              <a:gd name="connsiteY112" fmla="*/ 1477995 h 6858000"/>
              <a:gd name="connsiteX113" fmla="*/ 167904 w 1438889"/>
              <a:gd name="connsiteY113" fmla="*/ 1373769 h 6858000"/>
              <a:gd name="connsiteX114" fmla="*/ 176211 w 1438889"/>
              <a:gd name="connsiteY114" fmla="*/ 1307086 h 6858000"/>
              <a:gd name="connsiteX115" fmla="*/ 177399 w 1438889"/>
              <a:gd name="connsiteY115" fmla="*/ 1189033 h 6858000"/>
              <a:gd name="connsiteX116" fmla="*/ 182084 w 1438889"/>
              <a:gd name="connsiteY116" fmla="*/ 1168288 h 6858000"/>
              <a:gd name="connsiteX117" fmla="*/ 174366 w 1438889"/>
              <a:gd name="connsiteY117" fmla="*/ 1142577 h 6858000"/>
              <a:gd name="connsiteX118" fmla="*/ 163672 w 1438889"/>
              <a:gd name="connsiteY118" fmla="*/ 1088484 h 6858000"/>
              <a:gd name="connsiteX119" fmla="*/ 152408 w 1438889"/>
              <a:gd name="connsiteY119" fmla="*/ 1016103 h 6858000"/>
              <a:gd name="connsiteX120" fmla="*/ 153864 w 1438889"/>
              <a:gd name="connsiteY120" fmla="*/ 932283 h 6858000"/>
              <a:gd name="connsiteX121" fmla="*/ 156100 w 1438889"/>
              <a:gd name="connsiteY121" fmla="*/ 915925 h 6858000"/>
              <a:gd name="connsiteX122" fmla="*/ 148729 w 1438889"/>
              <a:gd name="connsiteY122" fmla="*/ 896999 h 6858000"/>
              <a:gd name="connsiteX123" fmla="*/ 118137 w 1438889"/>
              <a:gd name="connsiteY123" fmla="*/ 821517 h 6858000"/>
              <a:gd name="connsiteX124" fmla="*/ 97087 w 1438889"/>
              <a:gd name="connsiteY124" fmla="*/ 751353 h 6858000"/>
              <a:gd name="connsiteX125" fmla="*/ 96645 w 1438889"/>
              <a:gd name="connsiteY125" fmla="*/ 721230 h 6858000"/>
              <a:gd name="connsiteX126" fmla="*/ 82316 w 1438889"/>
              <a:gd name="connsiteY126" fmla="*/ 681659 h 6858000"/>
              <a:gd name="connsiteX127" fmla="*/ 67735 w 1438889"/>
              <a:gd name="connsiteY127" fmla="*/ 635218 h 6858000"/>
              <a:gd name="connsiteX128" fmla="*/ 72746 w 1438889"/>
              <a:gd name="connsiteY128" fmla="*/ 613763 h 6858000"/>
              <a:gd name="connsiteX129" fmla="*/ 58688 w 1438889"/>
              <a:gd name="connsiteY129" fmla="*/ 598582 h 6858000"/>
              <a:gd name="connsiteX130" fmla="*/ 58369 w 1438889"/>
              <a:gd name="connsiteY130" fmla="*/ 576846 h 6858000"/>
              <a:gd name="connsiteX131" fmla="*/ 37995 w 1438889"/>
              <a:gd name="connsiteY131" fmla="*/ 530055 h 6858000"/>
              <a:gd name="connsiteX132" fmla="*/ 37243 w 1438889"/>
              <a:gd name="connsiteY132" fmla="*/ 465389 h 6858000"/>
              <a:gd name="connsiteX133" fmla="*/ 20166 w 1438889"/>
              <a:gd name="connsiteY133" fmla="*/ 424699 h 6858000"/>
              <a:gd name="connsiteX134" fmla="*/ 20541 w 1438889"/>
              <a:gd name="connsiteY134" fmla="*/ 404917 h 6858000"/>
              <a:gd name="connsiteX135" fmla="*/ 498 w 1438889"/>
              <a:gd name="connsiteY135" fmla="*/ 367211 h 6858000"/>
              <a:gd name="connsiteX136" fmla="*/ 148559 w 1438889"/>
              <a:gd name="connsiteY136" fmla="*/ 212860 h 6858000"/>
              <a:gd name="connsiteX137" fmla="*/ 140269 w 1438889"/>
              <a:gd name="connsiteY137" fmla="*/ 144983 h 6858000"/>
              <a:gd name="connsiteX138" fmla="*/ 152553 w 1438889"/>
              <a:gd name="connsiteY138" fmla="*/ 55288 h 6858000"/>
              <a:gd name="connsiteX139" fmla="*/ 112107 w 1438889"/>
              <a:gd name="connsiteY139" fmla="*/ 0 h 6858000"/>
              <a:gd name="connsiteX0" fmla="*/ 92101 w 1418883"/>
              <a:gd name="connsiteY0" fmla="*/ 0 h 6858000"/>
              <a:gd name="connsiteX1" fmla="*/ 1418883 w 1418883"/>
              <a:gd name="connsiteY1" fmla="*/ 0 h 6858000"/>
              <a:gd name="connsiteX2" fmla="*/ 1418883 w 1418883"/>
              <a:gd name="connsiteY2" fmla="*/ 6858000 h 6858000"/>
              <a:gd name="connsiteX3" fmla="*/ 155577 w 1418883"/>
              <a:gd name="connsiteY3" fmla="*/ 6857735 h 6858000"/>
              <a:gd name="connsiteX4" fmla="*/ 192170 w 1418883"/>
              <a:gd name="connsiteY4" fmla="*/ 6776847 h 6858000"/>
              <a:gd name="connsiteX5" fmla="*/ 203670 w 1418883"/>
              <a:gd name="connsiteY5" fmla="*/ 6737706 h 6858000"/>
              <a:gd name="connsiteX6" fmla="*/ 228409 w 1418883"/>
              <a:gd name="connsiteY6" fmla="*/ 6691589 h 6858000"/>
              <a:gd name="connsiteX7" fmla="*/ 205966 w 1418883"/>
              <a:gd name="connsiteY7" fmla="*/ 6659970 h 6858000"/>
              <a:gd name="connsiteX8" fmla="*/ 221057 w 1418883"/>
              <a:gd name="connsiteY8" fmla="*/ 6636211 h 6858000"/>
              <a:gd name="connsiteX9" fmla="*/ 238501 w 1418883"/>
              <a:gd name="connsiteY9" fmla="*/ 6594177 h 6858000"/>
              <a:gd name="connsiteX10" fmla="*/ 252541 w 1418883"/>
              <a:gd name="connsiteY10" fmla="*/ 6557575 h 6858000"/>
              <a:gd name="connsiteX11" fmla="*/ 305498 w 1418883"/>
              <a:gd name="connsiteY11" fmla="*/ 6492130 h 6858000"/>
              <a:gd name="connsiteX12" fmla="*/ 321185 w 1418883"/>
              <a:gd name="connsiteY12" fmla="*/ 6431610 h 6858000"/>
              <a:gd name="connsiteX13" fmla="*/ 364890 w 1418883"/>
              <a:gd name="connsiteY13" fmla="*/ 6379786 h 6858000"/>
              <a:gd name="connsiteX14" fmla="*/ 348113 w 1418883"/>
              <a:gd name="connsiteY14" fmla="*/ 6334727 h 6858000"/>
              <a:gd name="connsiteX15" fmla="*/ 325528 w 1418883"/>
              <a:gd name="connsiteY15" fmla="*/ 6313295 h 6858000"/>
              <a:gd name="connsiteX16" fmla="*/ 332692 w 1418883"/>
              <a:gd name="connsiteY16" fmla="*/ 6280046 h 6858000"/>
              <a:gd name="connsiteX17" fmla="*/ 315437 w 1418883"/>
              <a:gd name="connsiteY17" fmla="*/ 6270265 h 6858000"/>
              <a:gd name="connsiteX18" fmla="*/ 342465 w 1418883"/>
              <a:gd name="connsiteY18" fmla="*/ 6252834 h 6858000"/>
              <a:gd name="connsiteX19" fmla="*/ 320457 w 1418883"/>
              <a:gd name="connsiteY19" fmla="*/ 6202459 h 6858000"/>
              <a:gd name="connsiteX20" fmla="*/ 319255 w 1418883"/>
              <a:gd name="connsiteY20" fmla="*/ 6153037 h 6858000"/>
              <a:gd name="connsiteX21" fmla="*/ 334670 w 1418883"/>
              <a:gd name="connsiteY21" fmla="*/ 6078132 h 6858000"/>
              <a:gd name="connsiteX22" fmla="*/ 322057 w 1418883"/>
              <a:gd name="connsiteY22" fmla="*/ 6028119 h 6858000"/>
              <a:gd name="connsiteX23" fmla="*/ 307286 w 1418883"/>
              <a:gd name="connsiteY23" fmla="*/ 5926735 h 6858000"/>
              <a:gd name="connsiteX24" fmla="*/ 356798 w 1418883"/>
              <a:gd name="connsiteY24" fmla="*/ 5712857 h 6858000"/>
              <a:gd name="connsiteX25" fmla="*/ 335873 w 1418883"/>
              <a:gd name="connsiteY25" fmla="*/ 5676393 h 6858000"/>
              <a:gd name="connsiteX26" fmla="*/ 375465 w 1418883"/>
              <a:gd name="connsiteY26" fmla="*/ 5563435 h 6858000"/>
              <a:gd name="connsiteX27" fmla="*/ 422595 w 1418883"/>
              <a:gd name="connsiteY27" fmla="*/ 5437125 h 6858000"/>
              <a:gd name="connsiteX28" fmla="*/ 436163 w 1418883"/>
              <a:gd name="connsiteY28" fmla="*/ 5396260 h 6858000"/>
              <a:gd name="connsiteX29" fmla="*/ 452144 w 1418883"/>
              <a:gd name="connsiteY29" fmla="*/ 5330009 h 6858000"/>
              <a:gd name="connsiteX30" fmla="*/ 485637 w 1418883"/>
              <a:gd name="connsiteY30" fmla="*/ 5273739 h 6858000"/>
              <a:gd name="connsiteX31" fmla="*/ 495236 w 1418883"/>
              <a:gd name="connsiteY31" fmla="*/ 5241779 h 6858000"/>
              <a:gd name="connsiteX32" fmla="*/ 506462 w 1418883"/>
              <a:gd name="connsiteY32" fmla="*/ 5225268 h 6858000"/>
              <a:gd name="connsiteX33" fmla="*/ 507482 w 1418883"/>
              <a:gd name="connsiteY33" fmla="*/ 5217684 h 6858000"/>
              <a:gd name="connsiteX34" fmla="*/ 514823 w 1418883"/>
              <a:gd name="connsiteY34" fmla="*/ 5193377 h 6858000"/>
              <a:gd name="connsiteX35" fmla="*/ 518126 w 1418883"/>
              <a:gd name="connsiteY35" fmla="*/ 5179288 h 6858000"/>
              <a:gd name="connsiteX36" fmla="*/ 519110 w 1418883"/>
              <a:gd name="connsiteY36" fmla="*/ 5173621 h 6858000"/>
              <a:gd name="connsiteX37" fmla="*/ 514744 w 1418883"/>
              <a:gd name="connsiteY37" fmla="*/ 5159961 h 6858000"/>
              <a:gd name="connsiteX38" fmla="*/ 521421 w 1418883"/>
              <a:gd name="connsiteY38" fmla="*/ 5144295 h 6858000"/>
              <a:gd name="connsiteX39" fmla="*/ 518354 w 1418883"/>
              <a:gd name="connsiteY39" fmla="*/ 5125185 h 6858000"/>
              <a:gd name="connsiteX40" fmla="*/ 525184 w 1418883"/>
              <a:gd name="connsiteY40" fmla="*/ 5121884 h 6858000"/>
              <a:gd name="connsiteX41" fmla="*/ 532220 w 1418883"/>
              <a:gd name="connsiteY41" fmla="*/ 5067850 h 6858000"/>
              <a:gd name="connsiteX42" fmla="*/ 534951 w 1418883"/>
              <a:gd name="connsiteY42" fmla="*/ 5060861 h 6858000"/>
              <a:gd name="connsiteX43" fmla="*/ 531655 w 1418883"/>
              <a:gd name="connsiteY43" fmla="*/ 5034192 h 6858000"/>
              <a:gd name="connsiteX44" fmla="*/ 533209 w 1418883"/>
              <a:gd name="connsiteY44" fmla="*/ 4993030 h 6858000"/>
              <a:gd name="connsiteX45" fmla="*/ 540118 w 1418883"/>
              <a:gd name="connsiteY45" fmla="*/ 4946844 h 6858000"/>
              <a:gd name="connsiteX46" fmla="*/ 535974 w 1418883"/>
              <a:gd name="connsiteY46" fmla="*/ 4932692 h 6858000"/>
              <a:gd name="connsiteX47" fmla="*/ 551377 w 1418883"/>
              <a:gd name="connsiteY47" fmla="*/ 4858827 h 6858000"/>
              <a:gd name="connsiteX48" fmla="*/ 557280 w 1418883"/>
              <a:gd name="connsiteY48" fmla="*/ 4821170 h 6858000"/>
              <a:gd name="connsiteX49" fmla="*/ 562013 w 1418883"/>
              <a:gd name="connsiteY49" fmla="*/ 4780965 h 6858000"/>
              <a:gd name="connsiteX50" fmla="*/ 563306 w 1418883"/>
              <a:gd name="connsiteY50" fmla="*/ 4750867 h 6858000"/>
              <a:gd name="connsiteX51" fmla="*/ 561113 w 1418883"/>
              <a:gd name="connsiteY51" fmla="*/ 4690749 h 6858000"/>
              <a:gd name="connsiteX52" fmla="*/ 556593 w 1418883"/>
              <a:gd name="connsiteY52" fmla="*/ 4584173 h 6858000"/>
              <a:gd name="connsiteX53" fmla="*/ 551676 w 1418883"/>
              <a:gd name="connsiteY53" fmla="*/ 4444346 h 6858000"/>
              <a:gd name="connsiteX54" fmla="*/ 548241 w 1418883"/>
              <a:gd name="connsiteY54" fmla="*/ 4375228 h 6858000"/>
              <a:gd name="connsiteX55" fmla="*/ 528894 w 1418883"/>
              <a:gd name="connsiteY55" fmla="*/ 4214165 h 6858000"/>
              <a:gd name="connsiteX56" fmla="*/ 532967 w 1418883"/>
              <a:gd name="connsiteY56" fmla="*/ 4090296 h 6858000"/>
              <a:gd name="connsiteX57" fmla="*/ 518223 w 1418883"/>
              <a:gd name="connsiteY57" fmla="*/ 4033999 h 6858000"/>
              <a:gd name="connsiteX58" fmla="*/ 519372 w 1418883"/>
              <a:gd name="connsiteY58" fmla="*/ 4031933 h 6858000"/>
              <a:gd name="connsiteX59" fmla="*/ 517948 w 1418883"/>
              <a:gd name="connsiteY59" fmla="*/ 4013953 h 6858000"/>
              <a:gd name="connsiteX60" fmla="*/ 504243 w 1418883"/>
              <a:gd name="connsiteY60" fmla="*/ 3974753 h 6858000"/>
              <a:gd name="connsiteX61" fmla="*/ 505841 w 1418883"/>
              <a:gd name="connsiteY61" fmla="*/ 3969950 h 6858000"/>
              <a:gd name="connsiteX62" fmla="*/ 499263 w 1418883"/>
              <a:gd name="connsiteY62" fmla="*/ 3933779 h 6858000"/>
              <a:gd name="connsiteX63" fmla="*/ 500594 w 1418883"/>
              <a:gd name="connsiteY63" fmla="*/ 3933093 h 6858000"/>
              <a:gd name="connsiteX64" fmla="*/ 504948 w 1418883"/>
              <a:gd name="connsiteY64" fmla="*/ 3922082 h 6858000"/>
              <a:gd name="connsiteX65" fmla="*/ 510026 w 1418883"/>
              <a:gd name="connsiteY65" fmla="*/ 3901461 h 6858000"/>
              <a:gd name="connsiteX66" fmla="*/ 532620 w 1418883"/>
              <a:gd name="connsiteY66" fmla="*/ 3813873 h 6858000"/>
              <a:gd name="connsiteX67" fmla="*/ 532045 w 1418883"/>
              <a:gd name="connsiteY67" fmla="*/ 3806161 h 6858000"/>
              <a:gd name="connsiteX68" fmla="*/ 532352 w 1418883"/>
              <a:gd name="connsiteY68" fmla="*/ 3805957 h 6858000"/>
              <a:gd name="connsiteX69" fmla="*/ 532379 w 1418883"/>
              <a:gd name="connsiteY69" fmla="*/ 3797724 h 6858000"/>
              <a:gd name="connsiteX70" fmla="*/ 530994 w 1418883"/>
              <a:gd name="connsiteY70" fmla="*/ 3792098 h 6858000"/>
              <a:gd name="connsiteX71" fmla="*/ 529878 w 1418883"/>
              <a:gd name="connsiteY71" fmla="*/ 3777135 h 6858000"/>
              <a:gd name="connsiteX72" fmla="*/ 531611 w 1418883"/>
              <a:gd name="connsiteY72" fmla="*/ 3771656 h 6858000"/>
              <a:gd name="connsiteX73" fmla="*/ 535354 w 1418883"/>
              <a:gd name="connsiteY73" fmla="*/ 3769007 h 6858000"/>
              <a:gd name="connsiteX74" fmla="*/ 534820 w 1418883"/>
              <a:gd name="connsiteY74" fmla="*/ 3767709 h 6858000"/>
              <a:gd name="connsiteX75" fmla="*/ 543516 w 1418883"/>
              <a:gd name="connsiteY75" fmla="*/ 3738082 h 6858000"/>
              <a:gd name="connsiteX76" fmla="*/ 550862 w 1418883"/>
              <a:gd name="connsiteY76" fmla="*/ 3673397 h 6858000"/>
              <a:gd name="connsiteX77" fmla="*/ 550158 w 1418883"/>
              <a:gd name="connsiteY77" fmla="*/ 3637109 h 6858000"/>
              <a:gd name="connsiteX78" fmla="*/ 553601 w 1418883"/>
              <a:gd name="connsiteY78" fmla="*/ 3536883 h 6858000"/>
              <a:gd name="connsiteX79" fmla="*/ 561139 w 1418883"/>
              <a:gd name="connsiteY79" fmla="*/ 3435652 h 6858000"/>
              <a:gd name="connsiteX80" fmla="*/ 562810 w 1418883"/>
              <a:gd name="connsiteY80" fmla="*/ 3307769 h 6858000"/>
              <a:gd name="connsiteX81" fmla="*/ 580373 w 1418883"/>
              <a:gd name="connsiteY81" fmla="*/ 3250522 h 6858000"/>
              <a:gd name="connsiteX82" fmla="*/ 580798 w 1418883"/>
              <a:gd name="connsiteY82" fmla="*/ 3229163 h 6858000"/>
              <a:gd name="connsiteX83" fmla="*/ 582621 w 1418883"/>
              <a:gd name="connsiteY83" fmla="*/ 3217217 h 6858000"/>
              <a:gd name="connsiteX84" fmla="*/ 569456 w 1418883"/>
              <a:gd name="connsiteY84" fmla="*/ 3183755 h 6858000"/>
              <a:gd name="connsiteX85" fmla="*/ 569957 w 1418883"/>
              <a:gd name="connsiteY85" fmla="*/ 3178642 h 6858000"/>
              <a:gd name="connsiteX86" fmla="*/ 557557 w 1418883"/>
              <a:gd name="connsiteY86" fmla="*/ 3158586 h 6858000"/>
              <a:gd name="connsiteX87" fmla="*/ 542742 w 1418883"/>
              <a:gd name="connsiteY87" fmla="*/ 3129034 h 6858000"/>
              <a:gd name="connsiteX88" fmla="*/ 543407 w 1418883"/>
              <a:gd name="connsiteY88" fmla="*/ 3126682 h 6858000"/>
              <a:gd name="connsiteX89" fmla="*/ 534275 w 1418883"/>
              <a:gd name="connsiteY89" fmla="*/ 3114519 h 6858000"/>
              <a:gd name="connsiteX90" fmla="*/ 520884 w 1418883"/>
              <a:gd name="connsiteY90" fmla="*/ 3106272 h 6858000"/>
              <a:gd name="connsiteX91" fmla="*/ 493614 w 1418883"/>
              <a:gd name="connsiteY91" fmla="*/ 2958185 h 6858000"/>
              <a:gd name="connsiteX92" fmla="*/ 436228 w 1418883"/>
              <a:gd name="connsiteY92" fmla="*/ 2762989 h 6858000"/>
              <a:gd name="connsiteX93" fmla="*/ 385146 w 1418883"/>
              <a:gd name="connsiteY93" fmla="*/ 2554718 h 6858000"/>
              <a:gd name="connsiteX94" fmla="*/ 365240 w 1418883"/>
              <a:gd name="connsiteY94" fmla="*/ 2485734 h 6858000"/>
              <a:gd name="connsiteX95" fmla="*/ 355963 w 1418883"/>
              <a:gd name="connsiteY95" fmla="*/ 2447068 h 6858000"/>
              <a:gd name="connsiteX96" fmla="*/ 342924 w 1418883"/>
              <a:gd name="connsiteY96" fmla="*/ 2425819 h 6858000"/>
              <a:gd name="connsiteX97" fmla="*/ 348923 w 1418883"/>
              <a:gd name="connsiteY97" fmla="*/ 2402874 h 6858000"/>
              <a:gd name="connsiteX98" fmla="*/ 351535 w 1418883"/>
              <a:gd name="connsiteY98" fmla="*/ 2381443 h 6858000"/>
              <a:gd name="connsiteX99" fmla="*/ 327864 w 1418883"/>
              <a:gd name="connsiteY99" fmla="*/ 2261920 h 6858000"/>
              <a:gd name="connsiteX100" fmla="*/ 317751 w 1418883"/>
              <a:gd name="connsiteY100" fmla="*/ 2195378 h 6858000"/>
              <a:gd name="connsiteX101" fmla="*/ 301968 w 1418883"/>
              <a:gd name="connsiteY101" fmla="*/ 2155135 h 6858000"/>
              <a:gd name="connsiteX102" fmla="*/ 299426 w 1418883"/>
              <a:gd name="connsiteY102" fmla="*/ 2118008 h 6858000"/>
              <a:gd name="connsiteX103" fmla="*/ 300419 w 1418883"/>
              <a:gd name="connsiteY103" fmla="*/ 2050531 h 6858000"/>
              <a:gd name="connsiteX104" fmla="*/ 292225 w 1418883"/>
              <a:gd name="connsiteY104" fmla="*/ 1963269 h 6858000"/>
              <a:gd name="connsiteX105" fmla="*/ 273403 w 1418883"/>
              <a:gd name="connsiteY105" fmla="*/ 1906352 h 6858000"/>
              <a:gd name="connsiteX106" fmla="*/ 249960 w 1418883"/>
              <a:gd name="connsiteY106" fmla="*/ 1861531 h 6858000"/>
              <a:gd name="connsiteX107" fmla="*/ 203759 w 1418883"/>
              <a:gd name="connsiteY107" fmla="*/ 1732919 h 6858000"/>
              <a:gd name="connsiteX108" fmla="*/ 176070 w 1418883"/>
              <a:gd name="connsiteY108" fmla="*/ 1663540 h 6858000"/>
              <a:gd name="connsiteX109" fmla="*/ 175196 w 1418883"/>
              <a:gd name="connsiteY109" fmla="*/ 1615777 h 6858000"/>
              <a:gd name="connsiteX110" fmla="*/ 155991 w 1418883"/>
              <a:gd name="connsiteY110" fmla="*/ 1563678 h 6858000"/>
              <a:gd name="connsiteX111" fmla="*/ 169071 w 1418883"/>
              <a:gd name="connsiteY111" fmla="*/ 1519474 h 6858000"/>
              <a:gd name="connsiteX112" fmla="*/ 161813 w 1418883"/>
              <a:gd name="connsiteY112" fmla="*/ 1477995 h 6858000"/>
              <a:gd name="connsiteX113" fmla="*/ 147898 w 1418883"/>
              <a:gd name="connsiteY113" fmla="*/ 1373769 h 6858000"/>
              <a:gd name="connsiteX114" fmla="*/ 156205 w 1418883"/>
              <a:gd name="connsiteY114" fmla="*/ 1307086 h 6858000"/>
              <a:gd name="connsiteX115" fmla="*/ 157393 w 1418883"/>
              <a:gd name="connsiteY115" fmla="*/ 1189033 h 6858000"/>
              <a:gd name="connsiteX116" fmla="*/ 162078 w 1418883"/>
              <a:gd name="connsiteY116" fmla="*/ 1168288 h 6858000"/>
              <a:gd name="connsiteX117" fmla="*/ 154360 w 1418883"/>
              <a:gd name="connsiteY117" fmla="*/ 1142577 h 6858000"/>
              <a:gd name="connsiteX118" fmla="*/ 143666 w 1418883"/>
              <a:gd name="connsiteY118" fmla="*/ 1088484 h 6858000"/>
              <a:gd name="connsiteX119" fmla="*/ 132402 w 1418883"/>
              <a:gd name="connsiteY119" fmla="*/ 1016103 h 6858000"/>
              <a:gd name="connsiteX120" fmla="*/ 133858 w 1418883"/>
              <a:gd name="connsiteY120" fmla="*/ 932283 h 6858000"/>
              <a:gd name="connsiteX121" fmla="*/ 136094 w 1418883"/>
              <a:gd name="connsiteY121" fmla="*/ 915925 h 6858000"/>
              <a:gd name="connsiteX122" fmla="*/ 128723 w 1418883"/>
              <a:gd name="connsiteY122" fmla="*/ 896999 h 6858000"/>
              <a:gd name="connsiteX123" fmla="*/ 98131 w 1418883"/>
              <a:gd name="connsiteY123" fmla="*/ 821517 h 6858000"/>
              <a:gd name="connsiteX124" fmla="*/ 77081 w 1418883"/>
              <a:gd name="connsiteY124" fmla="*/ 751353 h 6858000"/>
              <a:gd name="connsiteX125" fmla="*/ 76639 w 1418883"/>
              <a:gd name="connsiteY125" fmla="*/ 721230 h 6858000"/>
              <a:gd name="connsiteX126" fmla="*/ 62310 w 1418883"/>
              <a:gd name="connsiteY126" fmla="*/ 681659 h 6858000"/>
              <a:gd name="connsiteX127" fmla="*/ 47729 w 1418883"/>
              <a:gd name="connsiteY127" fmla="*/ 635218 h 6858000"/>
              <a:gd name="connsiteX128" fmla="*/ 52740 w 1418883"/>
              <a:gd name="connsiteY128" fmla="*/ 613763 h 6858000"/>
              <a:gd name="connsiteX129" fmla="*/ 38682 w 1418883"/>
              <a:gd name="connsiteY129" fmla="*/ 598582 h 6858000"/>
              <a:gd name="connsiteX130" fmla="*/ 38363 w 1418883"/>
              <a:gd name="connsiteY130" fmla="*/ 576846 h 6858000"/>
              <a:gd name="connsiteX131" fmla="*/ 17989 w 1418883"/>
              <a:gd name="connsiteY131" fmla="*/ 530055 h 6858000"/>
              <a:gd name="connsiteX132" fmla="*/ 17237 w 1418883"/>
              <a:gd name="connsiteY132" fmla="*/ 465389 h 6858000"/>
              <a:gd name="connsiteX133" fmla="*/ 160 w 1418883"/>
              <a:gd name="connsiteY133" fmla="*/ 424699 h 6858000"/>
              <a:gd name="connsiteX134" fmla="*/ 535 w 1418883"/>
              <a:gd name="connsiteY134" fmla="*/ 404917 h 6858000"/>
              <a:gd name="connsiteX135" fmla="*/ 111526 w 1418883"/>
              <a:gd name="connsiteY135" fmla="*/ 275771 h 6858000"/>
              <a:gd name="connsiteX136" fmla="*/ 128553 w 1418883"/>
              <a:gd name="connsiteY136" fmla="*/ 212860 h 6858000"/>
              <a:gd name="connsiteX137" fmla="*/ 120263 w 1418883"/>
              <a:gd name="connsiteY137" fmla="*/ 144983 h 6858000"/>
              <a:gd name="connsiteX138" fmla="*/ 132547 w 1418883"/>
              <a:gd name="connsiteY138" fmla="*/ 55288 h 6858000"/>
              <a:gd name="connsiteX139" fmla="*/ 92101 w 1418883"/>
              <a:gd name="connsiteY139" fmla="*/ 0 h 6858000"/>
              <a:gd name="connsiteX0" fmla="*/ 91951 w 1418733"/>
              <a:gd name="connsiteY0" fmla="*/ 0 h 6858000"/>
              <a:gd name="connsiteX1" fmla="*/ 1418733 w 1418733"/>
              <a:gd name="connsiteY1" fmla="*/ 0 h 6858000"/>
              <a:gd name="connsiteX2" fmla="*/ 1418733 w 1418733"/>
              <a:gd name="connsiteY2" fmla="*/ 6858000 h 6858000"/>
              <a:gd name="connsiteX3" fmla="*/ 155427 w 1418733"/>
              <a:gd name="connsiteY3" fmla="*/ 6857735 h 6858000"/>
              <a:gd name="connsiteX4" fmla="*/ 192020 w 1418733"/>
              <a:gd name="connsiteY4" fmla="*/ 6776847 h 6858000"/>
              <a:gd name="connsiteX5" fmla="*/ 203520 w 1418733"/>
              <a:gd name="connsiteY5" fmla="*/ 6737706 h 6858000"/>
              <a:gd name="connsiteX6" fmla="*/ 228259 w 1418733"/>
              <a:gd name="connsiteY6" fmla="*/ 6691589 h 6858000"/>
              <a:gd name="connsiteX7" fmla="*/ 205816 w 1418733"/>
              <a:gd name="connsiteY7" fmla="*/ 6659970 h 6858000"/>
              <a:gd name="connsiteX8" fmla="*/ 220907 w 1418733"/>
              <a:gd name="connsiteY8" fmla="*/ 6636211 h 6858000"/>
              <a:gd name="connsiteX9" fmla="*/ 238351 w 1418733"/>
              <a:gd name="connsiteY9" fmla="*/ 6594177 h 6858000"/>
              <a:gd name="connsiteX10" fmla="*/ 252391 w 1418733"/>
              <a:gd name="connsiteY10" fmla="*/ 6557575 h 6858000"/>
              <a:gd name="connsiteX11" fmla="*/ 305348 w 1418733"/>
              <a:gd name="connsiteY11" fmla="*/ 6492130 h 6858000"/>
              <a:gd name="connsiteX12" fmla="*/ 321035 w 1418733"/>
              <a:gd name="connsiteY12" fmla="*/ 6431610 h 6858000"/>
              <a:gd name="connsiteX13" fmla="*/ 364740 w 1418733"/>
              <a:gd name="connsiteY13" fmla="*/ 6379786 h 6858000"/>
              <a:gd name="connsiteX14" fmla="*/ 347963 w 1418733"/>
              <a:gd name="connsiteY14" fmla="*/ 6334727 h 6858000"/>
              <a:gd name="connsiteX15" fmla="*/ 325378 w 1418733"/>
              <a:gd name="connsiteY15" fmla="*/ 6313295 h 6858000"/>
              <a:gd name="connsiteX16" fmla="*/ 332542 w 1418733"/>
              <a:gd name="connsiteY16" fmla="*/ 6280046 h 6858000"/>
              <a:gd name="connsiteX17" fmla="*/ 315287 w 1418733"/>
              <a:gd name="connsiteY17" fmla="*/ 6270265 h 6858000"/>
              <a:gd name="connsiteX18" fmla="*/ 342315 w 1418733"/>
              <a:gd name="connsiteY18" fmla="*/ 6252834 h 6858000"/>
              <a:gd name="connsiteX19" fmla="*/ 320307 w 1418733"/>
              <a:gd name="connsiteY19" fmla="*/ 6202459 h 6858000"/>
              <a:gd name="connsiteX20" fmla="*/ 319105 w 1418733"/>
              <a:gd name="connsiteY20" fmla="*/ 6153037 h 6858000"/>
              <a:gd name="connsiteX21" fmla="*/ 334520 w 1418733"/>
              <a:gd name="connsiteY21" fmla="*/ 6078132 h 6858000"/>
              <a:gd name="connsiteX22" fmla="*/ 321907 w 1418733"/>
              <a:gd name="connsiteY22" fmla="*/ 6028119 h 6858000"/>
              <a:gd name="connsiteX23" fmla="*/ 307136 w 1418733"/>
              <a:gd name="connsiteY23" fmla="*/ 5926735 h 6858000"/>
              <a:gd name="connsiteX24" fmla="*/ 356648 w 1418733"/>
              <a:gd name="connsiteY24" fmla="*/ 5712857 h 6858000"/>
              <a:gd name="connsiteX25" fmla="*/ 335723 w 1418733"/>
              <a:gd name="connsiteY25" fmla="*/ 5676393 h 6858000"/>
              <a:gd name="connsiteX26" fmla="*/ 375315 w 1418733"/>
              <a:gd name="connsiteY26" fmla="*/ 5563435 h 6858000"/>
              <a:gd name="connsiteX27" fmla="*/ 422445 w 1418733"/>
              <a:gd name="connsiteY27" fmla="*/ 5437125 h 6858000"/>
              <a:gd name="connsiteX28" fmla="*/ 436013 w 1418733"/>
              <a:gd name="connsiteY28" fmla="*/ 5396260 h 6858000"/>
              <a:gd name="connsiteX29" fmla="*/ 451994 w 1418733"/>
              <a:gd name="connsiteY29" fmla="*/ 5330009 h 6858000"/>
              <a:gd name="connsiteX30" fmla="*/ 485487 w 1418733"/>
              <a:gd name="connsiteY30" fmla="*/ 5273739 h 6858000"/>
              <a:gd name="connsiteX31" fmla="*/ 495086 w 1418733"/>
              <a:gd name="connsiteY31" fmla="*/ 5241779 h 6858000"/>
              <a:gd name="connsiteX32" fmla="*/ 506312 w 1418733"/>
              <a:gd name="connsiteY32" fmla="*/ 5225268 h 6858000"/>
              <a:gd name="connsiteX33" fmla="*/ 507332 w 1418733"/>
              <a:gd name="connsiteY33" fmla="*/ 5217684 h 6858000"/>
              <a:gd name="connsiteX34" fmla="*/ 514673 w 1418733"/>
              <a:gd name="connsiteY34" fmla="*/ 5193377 h 6858000"/>
              <a:gd name="connsiteX35" fmla="*/ 517976 w 1418733"/>
              <a:gd name="connsiteY35" fmla="*/ 5179288 h 6858000"/>
              <a:gd name="connsiteX36" fmla="*/ 518960 w 1418733"/>
              <a:gd name="connsiteY36" fmla="*/ 5173621 h 6858000"/>
              <a:gd name="connsiteX37" fmla="*/ 514594 w 1418733"/>
              <a:gd name="connsiteY37" fmla="*/ 5159961 h 6858000"/>
              <a:gd name="connsiteX38" fmla="*/ 521271 w 1418733"/>
              <a:gd name="connsiteY38" fmla="*/ 5144295 h 6858000"/>
              <a:gd name="connsiteX39" fmla="*/ 518204 w 1418733"/>
              <a:gd name="connsiteY39" fmla="*/ 5125185 h 6858000"/>
              <a:gd name="connsiteX40" fmla="*/ 525034 w 1418733"/>
              <a:gd name="connsiteY40" fmla="*/ 5121884 h 6858000"/>
              <a:gd name="connsiteX41" fmla="*/ 532070 w 1418733"/>
              <a:gd name="connsiteY41" fmla="*/ 5067850 h 6858000"/>
              <a:gd name="connsiteX42" fmla="*/ 534801 w 1418733"/>
              <a:gd name="connsiteY42" fmla="*/ 5060861 h 6858000"/>
              <a:gd name="connsiteX43" fmla="*/ 531505 w 1418733"/>
              <a:gd name="connsiteY43" fmla="*/ 5034192 h 6858000"/>
              <a:gd name="connsiteX44" fmla="*/ 533059 w 1418733"/>
              <a:gd name="connsiteY44" fmla="*/ 4993030 h 6858000"/>
              <a:gd name="connsiteX45" fmla="*/ 539968 w 1418733"/>
              <a:gd name="connsiteY45" fmla="*/ 4946844 h 6858000"/>
              <a:gd name="connsiteX46" fmla="*/ 535824 w 1418733"/>
              <a:gd name="connsiteY46" fmla="*/ 4932692 h 6858000"/>
              <a:gd name="connsiteX47" fmla="*/ 551227 w 1418733"/>
              <a:gd name="connsiteY47" fmla="*/ 4858827 h 6858000"/>
              <a:gd name="connsiteX48" fmla="*/ 557130 w 1418733"/>
              <a:gd name="connsiteY48" fmla="*/ 4821170 h 6858000"/>
              <a:gd name="connsiteX49" fmla="*/ 561863 w 1418733"/>
              <a:gd name="connsiteY49" fmla="*/ 4780965 h 6858000"/>
              <a:gd name="connsiteX50" fmla="*/ 563156 w 1418733"/>
              <a:gd name="connsiteY50" fmla="*/ 4750867 h 6858000"/>
              <a:gd name="connsiteX51" fmla="*/ 560963 w 1418733"/>
              <a:gd name="connsiteY51" fmla="*/ 4690749 h 6858000"/>
              <a:gd name="connsiteX52" fmla="*/ 556443 w 1418733"/>
              <a:gd name="connsiteY52" fmla="*/ 4584173 h 6858000"/>
              <a:gd name="connsiteX53" fmla="*/ 551526 w 1418733"/>
              <a:gd name="connsiteY53" fmla="*/ 4444346 h 6858000"/>
              <a:gd name="connsiteX54" fmla="*/ 548091 w 1418733"/>
              <a:gd name="connsiteY54" fmla="*/ 4375228 h 6858000"/>
              <a:gd name="connsiteX55" fmla="*/ 528744 w 1418733"/>
              <a:gd name="connsiteY55" fmla="*/ 4214165 h 6858000"/>
              <a:gd name="connsiteX56" fmla="*/ 532817 w 1418733"/>
              <a:gd name="connsiteY56" fmla="*/ 4090296 h 6858000"/>
              <a:gd name="connsiteX57" fmla="*/ 518073 w 1418733"/>
              <a:gd name="connsiteY57" fmla="*/ 4033999 h 6858000"/>
              <a:gd name="connsiteX58" fmla="*/ 519222 w 1418733"/>
              <a:gd name="connsiteY58" fmla="*/ 4031933 h 6858000"/>
              <a:gd name="connsiteX59" fmla="*/ 517798 w 1418733"/>
              <a:gd name="connsiteY59" fmla="*/ 4013953 h 6858000"/>
              <a:gd name="connsiteX60" fmla="*/ 504093 w 1418733"/>
              <a:gd name="connsiteY60" fmla="*/ 3974753 h 6858000"/>
              <a:gd name="connsiteX61" fmla="*/ 505691 w 1418733"/>
              <a:gd name="connsiteY61" fmla="*/ 3969950 h 6858000"/>
              <a:gd name="connsiteX62" fmla="*/ 499113 w 1418733"/>
              <a:gd name="connsiteY62" fmla="*/ 3933779 h 6858000"/>
              <a:gd name="connsiteX63" fmla="*/ 500444 w 1418733"/>
              <a:gd name="connsiteY63" fmla="*/ 3933093 h 6858000"/>
              <a:gd name="connsiteX64" fmla="*/ 504798 w 1418733"/>
              <a:gd name="connsiteY64" fmla="*/ 3922082 h 6858000"/>
              <a:gd name="connsiteX65" fmla="*/ 509876 w 1418733"/>
              <a:gd name="connsiteY65" fmla="*/ 3901461 h 6858000"/>
              <a:gd name="connsiteX66" fmla="*/ 532470 w 1418733"/>
              <a:gd name="connsiteY66" fmla="*/ 3813873 h 6858000"/>
              <a:gd name="connsiteX67" fmla="*/ 531895 w 1418733"/>
              <a:gd name="connsiteY67" fmla="*/ 3806161 h 6858000"/>
              <a:gd name="connsiteX68" fmla="*/ 532202 w 1418733"/>
              <a:gd name="connsiteY68" fmla="*/ 3805957 h 6858000"/>
              <a:gd name="connsiteX69" fmla="*/ 532229 w 1418733"/>
              <a:gd name="connsiteY69" fmla="*/ 3797724 h 6858000"/>
              <a:gd name="connsiteX70" fmla="*/ 530844 w 1418733"/>
              <a:gd name="connsiteY70" fmla="*/ 3792098 h 6858000"/>
              <a:gd name="connsiteX71" fmla="*/ 529728 w 1418733"/>
              <a:gd name="connsiteY71" fmla="*/ 3777135 h 6858000"/>
              <a:gd name="connsiteX72" fmla="*/ 531461 w 1418733"/>
              <a:gd name="connsiteY72" fmla="*/ 3771656 h 6858000"/>
              <a:gd name="connsiteX73" fmla="*/ 535204 w 1418733"/>
              <a:gd name="connsiteY73" fmla="*/ 3769007 h 6858000"/>
              <a:gd name="connsiteX74" fmla="*/ 534670 w 1418733"/>
              <a:gd name="connsiteY74" fmla="*/ 3767709 h 6858000"/>
              <a:gd name="connsiteX75" fmla="*/ 543366 w 1418733"/>
              <a:gd name="connsiteY75" fmla="*/ 3738082 h 6858000"/>
              <a:gd name="connsiteX76" fmla="*/ 550712 w 1418733"/>
              <a:gd name="connsiteY76" fmla="*/ 3673397 h 6858000"/>
              <a:gd name="connsiteX77" fmla="*/ 550008 w 1418733"/>
              <a:gd name="connsiteY77" fmla="*/ 3637109 h 6858000"/>
              <a:gd name="connsiteX78" fmla="*/ 553451 w 1418733"/>
              <a:gd name="connsiteY78" fmla="*/ 3536883 h 6858000"/>
              <a:gd name="connsiteX79" fmla="*/ 560989 w 1418733"/>
              <a:gd name="connsiteY79" fmla="*/ 3435652 h 6858000"/>
              <a:gd name="connsiteX80" fmla="*/ 562660 w 1418733"/>
              <a:gd name="connsiteY80" fmla="*/ 3307769 h 6858000"/>
              <a:gd name="connsiteX81" fmla="*/ 580223 w 1418733"/>
              <a:gd name="connsiteY81" fmla="*/ 3250522 h 6858000"/>
              <a:gd name="connsiteX82" fmla="*/ 580648 w 1418733"/>
              <a:gd name="connsiteY82" fmla="*/ 3229163 h 6858000"/>
              <a:gd name="connsiteX83" fmla="*/ 582471 w 1418733"/>
              <a:gd name="connsiteY83" fmla="*/ 3217217 h 6858000"/>
              <a:gd name="connsiteX84" fmla="*/ 569306 w 1418733"/>
              <a:gd name="connsiteY84" fmla="*/ 3183755 h 6858000"/>
              <a:gd name="connsiteX85" fmla="*/ 569807 w 1418733"/>
              <a:gd name="connsiteY85" fmla="*/ 3178642 h 6858000"/>
              <a:gd name="connsiteX86" fmla="*/ 557407 w 1418733"/>
              <a:gd name="connsiteY86" fmla="*/ 3158586 h 6858000"/>
              <a:gd name="connsiteX87" fmla="*/ 542592 w 1418733"/>
              <a:gd name="connsiteY87" fmla="*/ 3129034 h 6858000"/>
              <a:gd name="connsiteX88" fmla="*/ 543257 w 1418733"/>
              <a:gd name="connsiteY88" fmla="*/ 3126682 h 6858000"/>
              <a:gd name="connsiteX89" fmla="*/ 534125 w 1418733"/>
              <a:gd name="connsiteY89" fmla="*/ 3114519 h 6858000"/>
              <a:gd name="connsiteX90" fmla="*/ 520734 w 1418733"/>
              <a:gd name="connsiteY90" fmla="*/ 3106272 h 6858000"/>
              <a:gd name="connsiteX91" fmla="*/ 493464 w 1418733"/>
              <a:gd name="connsiteY91" fmla="*/ 2958185 h 6858000"/>
              <a:gd name="connsiteX92" fmla="*/ 436078 w 1418733"/>
              <a:gd name="connsiteY92" fmla="*/ 2762989 h 6858000"/>
              <a:gd name="connsiteX93" fmla="*/ 384996 w 1418733"/>
              <a:gd name="connsiteY93" fmla="*/ 2554718 h 6858000"/>
              <a:gd name="connsiteX94" fmla="*/ 365090 w 1418733"/>
              <a:gd name="connsiteY94" fmla="*/ 2485734 h 6858000"/>
              <a:gd name="connsiteX95" fmla="*/ 355813 w 1418733"/>
              <a:gd name="connsiteY95" fmla="*/ 2447068 h 6858000"/>
              <a:gd name="connsiteX96" fmla="*/ 342774 w 1418733"/>
              <a:gd name="connsiteY96" fmla="*/ 2425819 h 6858000"/>
              <a:gd name="connsiteX97" fmla="*/ 348773 w 1418733"/>
              <a:gd name="connsiteY97" fmla="*/ 2402874 h 6858000"/>
              <a:gd name="connsiteX98" fmla="*/ 351385 w 1418733"/>
              <a:gd name="connsiteY98" fmla="*/ 2381443 h 6858000"/>
              <a:gd name="connsiteX99" fmla="*/ 327714 w 1418733"/>
              <a:gd name="connsiteY99" fmla="*/ 2261920 h 6858000"/>
              <a:gd name="connsiteX100" fmla="*/ 317601 w 1418733"/>
              <a:gd name="connsiteY100" fmla="*/ 2195378 h 6858000"/>
              <a:gd name="connsiteX101" fmla="*/ 301818 w 1418733"/>
              <a:gd name="connsiteY101" fmla="*/ 2155135 h 6858000"/>
              <a:gd name="connsiteX102" fmla="*/ 299276 w 1418733"/>
              <a:gd name="connsiteY102" fmla="*/ 2118008 h 6858000"/>
              <a:gd name="connsiteX103" fmla="*/ 300269 w 1418733"/>
              <a:gd name="connsiteY103" fmla="*/ 2050531 h 6858000"/>
              <a:gd name="connsiteX104" fmla="*/ 292075 w 1418733"/>
              <a:gd name="connsiteY104" fmla="*/ 1963269 h 6858000"/>
              <a:gd name="connsiteX105" fmla="*/ 273253 w 1418733"/>
              <a:gd name="connsiteY105" fmla="*/ 1906352 h 6858000"/>
              <a:gd name="connsiteX106" fmla="*/ 249810 w 1418733"/>
              <a:gd name="connsiteY106" fmla="*/ 1861531 h 6858000"/>
              <a:gd name="connsiteX107" fmla="*/ 203609 w 1418733"/>
              <a:gd name="connsiteY107" fmla="*/ 1732919 h 6858000"/>
              <a:gd name="connsiteX108" fmla="*/ 175920 w 1418733"/>
              <a:gd name="connsiteY108" fmla="*/ 1663540 h 6858000"/>
              <a:gd name="connsiteX109" fmla="*/ 175046 w 1418733"/>
              <a:gd name="connsiteY109" fmla="*/ 1615777 h 6858000"/>
              <a:gd name="connsiteX110" fmla="*/ 155841 w 1418733"/>
              <a:gd name="connsiteY110" fmla="*/ 1563678 h 6858000"/>
              <a:gd name="connsiteX111" fmla="*/ 168921 w 1418733"/>
              <a:gd name="connsiteY111" fmla="*/ 1519474 h 6858000"/>
              <a:gd name="connsiteX112" fmla="*/ 161663 w 1418733"/>
              <a:gd name="connsiteY112" fmla="*/ 1477995 h 6858000"/>
              <a:gd name="connsiteX113" fmla="*/ 147748 w 1418733"/>
              <a:gd name="connsiteY113" fmla="*/ 1373769 h 6858000"/>
              <a:gd name="connsiteX114" fmla="*/ 156055 w 1418733"/>
              <a:gd name="connsiteY114" fmla="*/ 1307086 h 6858000"/>
              <a:gd name="connsiteX115" fmla="*/ 157243 w 1418733"/>
              <a:gd name="connsiteY115" fmla="*/ 1189033 h 6858000"/>
              <a:gd name="connsiteX116" fmla="*/ 161928 w 1418733"/>
              <a:gd name="connsiteY116" fmla="*/ 1168288 h 6858000"/>
              <a:gd name="connsiteX117" fmla="*/ 154210 w 1418733"/>
              <a:gd name="connsiteY117" fmla="*/ 1142577 h 6858000"/>
              <a:gd name="connsiteX118" fmla="*/ 143516 w 1418733"/>
              <a:gd name="connsiteY118" fmla="*/ 1088484 h 6858000"/>
              <a:gd name="connsiteX119" fmla="*/ 132252 w 1418733"/>
              <a:gd name="connsiteY119" fmla="*/ 1016103 h 6858000"/>
              <a:gd name="connsiteX120" fmla="*/ 133708 w 1418733"/>
              <a:gd name="connsiteY120" fmla="*/ 932283 h 6858000"/>
              <a:gd name="connsiteX121" fmla="*/ 135944 w 1418733"/>
              <a:gd name="connsiteY121" fmla="*/ 915925 h 6858000"/>
              <a:gd name="connsiteX122" fmla="*/ 128573 w 1418733"/>
              <a:gd name="connsiteY122" fmla="*/ 896999 h 6858000"/>
              <a:gd name="connsiteX123" fmla="*/ 97981 w 1418733"/>
              <a:gd name="connsiteY123" fmla="*/ 821517 h 6858000"/>
              <a:gd name="connsiteX124" fmla="*/ 76931 w 1418733"/>
              <a:gd name="connsiteY124" fmla="*/ 751353 h 6858000"/>
              <a:gd name="connsiteX125" fmla="*/ 76489 w 1418733"/>
              <a:gd name="connsiteY125" fmla="*/ 721230 h 6858000"/>
              <a:gd name="connsiteX126" fmla="*/ 62160 w 1418733"/>
              <a:gd name="connsiteY126" fmla="*/ 681659 h 6858000"/>
              <a:gd name="connsiteX127" fmla="*/ 47579 w 1418733"/>
              <a:gd name="connsiteY127" fmla="*/ 635218 h 6858000"/>
              <a:gd name="connsiteX128" fmla="*/ 52590 w 1418733"/>
              <a:gd name="connsiteY128" fmla="*/ 613763 h 6858000"/>
              <a:gd name="connsiteX129" fmla="*/ 38532 w 1418733"/>
              <a:gd name="connsiteY129" fmla="*/ 598582 h 6858000"/>
              <a:gd name="connsiteX130" fmla="*/ 38213 w 1418733"/>
              <a:gd name="connsiteY130" fmla="*/ 576846 h 6858000"/>
              <a:gd name="connsiteX131" fmla="*/ 17839 w 1418733"/>
              <a:gd name="connsiteY131" fmla="*/ 530055 h 6858000"/>
              <a:gd name="connsiteX132" fmla="*/ 17087 w 1418733"/>
              <a:gd name="connsiteY132" fmla="*/ 465389 h 6858000"/>
              <a:gd name="connsiteX133" fmla="*/ 10 w 1418733"/>
              <a:gd name="connsiteY133" fmla="*/ 424699 h 6858000"/>
              <a:gd name="connsiteX134" fmla="*/ 127193 w 1418733"/>
              <a:gd name="connsiteY134" fmla="*/ 309501 h 6858000"/>
              <a:gd name="connsiteX135" fmla="*/ 111376 w 1418733"/>
              <a:gd name="connsiteY135" fmla="*/ 275771 h 6858000"/>
              <a:gd name="connsiteX136" fmla="*/ 128403 w 1418733"/>
              <a:gd name="connsiteY136" fmla="*/ 212860 h 6858000"/>
              <a:gd name="connsiteX137" fmla="*/ 120113 w 1418733"/>
              <a:gd name="connsiteY137" fmla="*/ 144983 h 6858000"/>
              <a:gd name="connsiteX138" fmla="*/ 132397 w 1418733"/>
              <a:gd name="connsiteY138" fmla="*/ 55288 h 6858000"/>
              <a:gd name="connsiteX139" fmla="*/ 91951 w 1418733"/>
              <a:gd name="connsiteY139" fmla="*/ 0 h 6858000"/>
              <a:gd name="connsiteX0" fmla="*/ 76413 w 1403195"/>
              <a:gd name="connsiteY0" fmla="*/ 0 h 6858000"/>
              <a:gd name="connsiteX1" fmla="*/ 1403195 w 1403195"/>
              <a:gd name="connsiteY1" fmla="*/ 0 h 6858000"/>
              <a:gd name="connsiteX2" fmla="*/ 1403195 w 1403195"/>
              <a:gd name="connsiteY2" fmla="*/ 6858000 h 6858000"/>
              <a:gd name="connsiteX3" fmla="*/ 139889 w 1403195"/>
              <a:gd name="connsiteY3" fmla="*/ 6857735 h 6858000"/>
              <a:gd name="connsiteX4" fmla="*/ 176482 w 1403195"/>
              <a:gd name="connsiteY4" fmla="*/ 6776847 h 6858000"/>
              <a:gd name="connsiteX5" fmla="*/ 187982 w 1403195"/>
              <a:gd name="connsiteY5" fmla="*/ 6737706 h 6858000"/>
              <a:gd name="connsiteX6" fmla="*/ 212721 w 1403195"/>
              <a:gd name="connsiteY6" fmla="*/ 6691589 h 6858000"/>
              <a:gd name="connsiteX7" fmla="*/ 190278 w 1403195"/>
              <a:gd name="connsiteY7" fmla="*/ 6659970 h 6858000"/>
              <a:gd name="connsiteX8" fmla="*/ 205369 w 1403195"/>
              <a:gd name="connsiteY8" fmla="*/ 6636211 h 6858000"/>
              <a:gd name="connsiteX9" fmla="*/ 222813 w 1403195"/>
              <a:gd name="connsiteY9" fmla="*/ 6594177 h 6858000"/>
              <a:gd name="connsiteX10" fmla="*/ 236853 w 1403195"/>
              <a:gd name="connsiteY10" fmla="*/ 6557575 h 6858000"/>
              <a:gd name="connsiteX11" fmla="*/ 289810 w 1403195"/>
              <a:gd name="connsiteY11" fmla="*/ 6492130 h 6858000"/>
              <a:gd name="connsiteX12" fmla="*/ 305497 w 1403195"/>
              <a:gd name="connsiteY12" fmla="*/ 6431610 h 6858000"/>
              <a:gd name="connsiteX13" fmla="*/ 349202 w 1403195"/>
              <a:gd name="connsiteY13" fmla="*/ 6379786 h 6858000"/>
              <a:gd name="connsiteX14" fmla="*/ 332425 w 1403195"/>
              <a:gd name="connsiteY14" fmla="*/ 6334727 h 6858000"/>
              <a:gd name="connsiteX15" fmla="*/ 309840 w 1403195"/>
              <a:gd name="connsiteY15" fmla="*/ 6313295 h 6858000"/>
              <a:gd name="connsiteX16" fmla="*/ 317004 w 1403195"/>
              <a:gd name="connsiteY16" fmla="*/ 6280046 h 6858000"/>
              <a:gd name="connsiteX17" fmla="*/ 299749 w 1403195"/>
              <a:gd name="connsiteY17" fmla="*/ 6270265 h 6858000"/>
              <a:gd name="connsiteX18" fmla="*/ 326777 w 1403195"/>
              <a:gd name="connsiteY18" fmla="*/ 6252834 h 6858000"/>
              <a:gd name="connsiteX19" fmla="*/ 304769 w 1403195"/>
              <a:gd name="connsiteY19" fmla="*/ 6202459 h 6858000"/>
              <a:gd name="connsiteX20" fmla="*/ 303567 w 1403195"/>
              <a:gd name="connsiteY20" fmla="*/ 6153037 h 6858000"/>
              <a:gd name="connsiteX21" fmla="*/ 318982 w 1403195"/>
              <a:gd name="connsiteY21" fmla="*/ 6078132 h 6858000"/>
              <a:gd name="connsiteX22" fmla="*/ 306369 w 1403195"/>
              <a:gd name="connsiteY22" fmla="*/ 6028119 h 6858000"/>
              <a:gd name="connsiteX23" fmla="*/ 291598 w 1403195"/>
              <a:gd name="connsiteY23" fmla="*/ 5926735 h 6858000"/>
              <a:gd name="connsiteX24" fmla="*/ 341110 w 1403195"/>
              <a:gd name="connsiteY24" fmla="*/ 5712857 h 6858000"/>
              <a:gd name="connsiteX25" fmla="*/ 320185 w 1403195"/>
              <a:gd name="connsiteY25" fmla="*/ 5676393 h 6858000"/>
              <a:gd name="connsiteX26" fmla="*/ 359777 w 1403195"/>
              <a:gd name="connsiteY26" fmla="*/ 5563435 h 6858000"/>
              <a:gd name="connsiteX27" fmla="*/ 406907 w 1403195"/>
              <a:gd name="connsiteY27" fmla="*/ 5437125 h 6858000"/>
              <a:gd name="connsiteX28" fmla="*/ 420475 w 1403195"/>
              <a:gd name="connsiteY28" fmla="*/ 5396260 h 6858000"/>
              <a:gd name="connsiteX29" fmla="*/ 436456 w 1403195"/>
              <a:gd name="connsiteY29" fmla="*/ 5330009 h 6858000"/>
              <a:gd name="connsiteX30" fmla="*/ 469949 w 1403195"/>
              <a:gd name="connsiteY30" fmla="*/ 5273739 h 6858000"/>
              <a:gd name="connsiteX31" fmla="*/ 479548 w 1403195"/>
              <a:gd name="connsiteY31" fmla="*/ 5241779 h 6858000"/>
              <a:gd name="connsiteX32" fmla="*/ 490774 w 1403195"/>
              <a:gd name="connsiteY32" fmla="*/ 5225268 h 6858000"/>
              <a:gd name="connsiteX33" fmla="*/ 491794 w 1403195"/>
              <a:gd name="connsiteY33" fmla="*/ 5217684 h 6858000"/>
              <a:gd name="connsiteX34" fmla="*/ 499135 w 1403195"/>
              <a:gd name="connsiteY34" fmla="*/ 5193377 h 6858000"/>
              <a:gd name="connsiteX35" fmla="*/ 502438 w 1403195"/>
              <a:gd name="connsiteY35" fmla="*/ 5179288 h 6858000"/>
              <a:gd name="connsiteX36" fmla="*/ 503422 w 1403195"/>
              <a:gd name="connsiteY36" fmla="*/ 5173621 h 6858000"/>
              <a:gd name="connsiteX37" fmla="*/ 499056 w 1403195"/>
              <a:gd name="connsiteY37" fmla="*/ 5159961 h 6858000"/>
              <a:gd name="connsiteX38" fmla="*/ 505733 w 1403195"/>
              <a:gd name="connsiteY38" fmla="*/ 5144295 h 6858000"/>
              <a:gd name="connsiteX39" fmla="*/ 502666 w 1403195"/>
              <a:gd name="connsiteY39" fmla="*/ 5125185 h 6858000"/>
              <a:gd name="connsiteX40" fmla="*/ 509496 w 1403195"/>
              <a:gd name="connsiteY40" fmla="*/ 5121884 h 6858000"/>
              <a:gd name="connsiteX41" fmla="*/ 516532 w 1403195"/>
              <a:gd name="connsiteY41" fmla="*/ 5067850 h 6858000"/>
              <a:gd name="connsiteX42" fmla="*/ 519263 w 1403195"/>
              <a:gd name="connsiteY42" fmla="*/ 5060861 h 6858000"/>
              <a:gd name="connsiteX43" fmla="*/ 515967 w 1403195"/>
              <a:gd name="connsiteY43" fmla="*/ 5034192 h 6858000"/>
              <a:gd name="connsiteX44" fmla="*/ 517521 w 1403195"/>
              <a:gd name="connsiteY44" fmla="*/ 4993030 h 6858000"/>
              <a:gd name="connsiteX45" fmla="*/ 524430 w 1403195"/>
              <a:gd name="connsiteY45" fmla="*/ 4946844 h 6858000"/>
              <a:gd name="connsiteX46" fmla="*/ 520286 w 1403195"/>
              <a:gd name="connsiteY46" fmla="*/ 4932692 h 6858000"/>
              <a:gd name="connsiteX47" fmla="*/ 535689 w 1403195"/>
              <a:gd name="connsiteY47" fmla="*/ 4858827 h 6858000"/>
              <a:gd name="connsiteX48" fmla="*/ 541592 w 1403195"/>
              <a:gd name="connsiteY48" fmla="*/ 4821170 h 6858000"/>
              <a:gd name="connsiteX49" fmla="*/ 546325 w 1403195"/>
              <a:gd name="connsiteY49" fmla="*/ 4780965 h 6858000"/>
              <a:gd name="connsiteX50" fmla="*/ 547618 w 1403195"/>
              <a:gd name="connsiteY50" fmla="*/ 4750867 h 6858000"/>
              <a:gd name="connsiteX51" fmla="*/ 545425 w 1403195"/>
              <a:gd name="connsiteY51" fmla="*/ 4690749 h 6858000"/>
              <a:gd name="connsiteX52" fmla="*/ 540905 w 1403195"/>
              <a:gd name="connsiteY52" fmla="*/ 4584173 h 6858000"/>
              <a:gd name="connsiteX53" fmla="*/ 535988 w 1403195"/>
              <a:gd name="connsiteY53" fmla="*/ 4444346 h 6858000"/>
              <a:gd name="connsiteX54" fmla="*/ 532553 w 1403195"/>
              <a:gd name="connsiteY54" fmla="*/ 4375228 h 6858000"/>
              <a:gd name="connsiteX55" fmla="*/ 513206 w 1403195"/>
              <a:gd name="connsiteY55" fmla="*/ 4214165 h 6858000"/>
              <a:gd name="connsiteX56" fmla="*/ 517279 w 1403195"/>
              <a:gd name="connsiteY56" fmla="*/ 4090296 h 6858000"/>
              <a:gd name="connsiteX57" fmla="*/ 502535 w 1403195"/>
              <a:gd name="connsiteY57" fmla="*/ 4033999 h 6858000"/>
              <a:gd name="connsiteX58" fmla="*/ 503684 w 1403195"/>
              <a:gd name="connsiteY58" fmla="*/ 4031933 h 6858000"/>
              <a:gd name="connsiteX59" fmla="*/ 502260 w 1403195"/>
              <a:gd name="connsiteY59" fmla="*/ 4013953 h 6858000"/>
              <a:gd name="connsiteX60" fmla="*/ 488555 w 1403195"/>
              <a:gd name="connsiteY60" fmla="*/ 3974753 h 6858000"/>
              <a:gd name="connsiteX61" fmla="*/ 490153 w 1403195"/>
              <a:gd name="connsiteY61" fmla="*/ 3969950 h 6858000"/>
              <a:gd name="connsiteX62" fmla="*/ 483575 w 1403195"/>
              <a:gd name="connsiteY62" fmla="*/ 3933779 h 6858000"/>
              <a:gd name="connsiteX63" fmla="*/ 484906 w 1403195"/>
              <a:gd name="connsiteY63" fmla="*/ 3933093 h 6858000"/>
              <a:gd name="connsiteX64" fmla="*/ 489260 w 1403195"/>
              <a:gd name="connsiteY64" fmla="*/ 3922082 h 6858000"/>
              <a:gd name="connsiteX65" fmla="*/ 494338 w 1403195"/>
              <a:gd name="connsiteY65" fmla="*/ 3901461 h 6858000"/>
              <a:gd name="connsiteX66" fmla="*/ 516932 w 1403195"/>
              <a:gd name="connsiteY66" fmla="*/ 3813873 h 6858000"/>
              <a:gd name="connsiteX67" fmla="*/ 516357 w 1403195"/>
              <a:gd name="connsiteY67" fmla="*/ 3806161 h 6858000"/>
              <a:gd name="connsiteX68" fmla="*/ 516664 w 1403195"/>
              <a:gd name="connsiteY68" fmla="*/ 3805957 h 6858000"/>
              <a:gd name="connsiteX69" fmla="*/ 516691 w 1403195"/>
              <a:gd name="connsiteY69" fmla="*/ 3797724 h 6858000"/>
              <a:gd name="connsiteX70" fmla="*/ 515306 w 1403195"/>
              <a:gd name="connsiteY70" fmla="*/ 3792098 h 6858000"/>
              <a:gd name="connsiteX71" fmla="*/ 514190 w 1403195"/>
              <a:gd name="connsiteY71" fmla="*/ 3777135 h 6858000"/>
              <a:gd name="connsiteX72" fmla="*/ 515923 w 1403195"/>
              <a:gd name="connsiteY72" fmla="*/ 3771656 h 6858000"/>
              <a:gd name="connsiteX73" fmla="*/ 519666 w 1403195"/>
              <a:gd name="connsiteY73" fmla="*/ 3769007 h 6858000"/>
              <a:gd name="connsiteX74" fmla="*/ 519132 w 1403195"/>
              <a:gd name="connsiteY74" fmla="*/ 3767709 h 6858000"/>
              <a:gd name="connsiteX75" fmla="*/ 527828 w 1403195"/>
              <a:gd name="connsiteY75" fmla="*/ 3738082 h 6858000"/>
              <a:gd name="connsiteX76" fmla="*/ 535174 w 1403195"/>
              <a:gd name="connsiteY76" fmla="*/ 3673397 h 6858000"/>
              <a:gd name="connsiteX77" fmla="*/ 534470 w 1403195"/>
              <a:gd name="connsiteY77" fmla="*/ 3637109 h 6858000"/>
              <a:gd name="connsiteX78" fmla="*/ 537913 w 1403195"/>
              <a:gd name="connsiteY78" fmla="*/ 3536883 h 6858000"/>
              <a:gd name="connsiteX79" fmla="*/ 545451 w 1403195"/>
              <a:gd name="connsiteY79" fmla="*/ 3435652 h 6858000"/>
              <a:gd name="connsiteX80" fmla="*/ 547122 w 1403195"/>
              <a:gd name="connsiteY80" fmla="*/ 3307769 h 6858000"/>
              <a:gd name="connsiteX81" fmla="*/ 564685 w 1403195"/>
              <a:gd name="connsiteY81" fmla="*/ 3250522 h 6858000"/>
              <a:gd name="connsiteX82" fmla="*/ 565110 w 1403195"/>
              <a:gd name="connsiteY82" fmla="*/ 3229163 h 6858000"/>
              <a:gd name="connsiteX83" fmla="*/ 566933 w 1403195"/>
              <a:gd name="connsiteY83" fmla="*/ 3217217 h 6858000"/>
              <a:gd name="connsiteX84" fmla="*/ 553768 w 1403195"/>
              <a:gd name="connsiteY84" fmla="*/ 3183755 h 6858000"/>
              <a:gd name="connsiteX85" fmla="*/ 554269 w 1403195"/>
              <a:gd name="connsiteY85" fmla="*/ 3178642 h 6858000"/>
              <a:gd name="connsiteX86" fmla="*/ 541869 w 1403195"/>
              <a:gd name="connsiteY86" fmla="*/ 3158586 h 6858000"/>
              <a:gd name="connsiteX87" fmla="*/ 527054 w 1403195"/>
              <a:gd name="connsiteY87" fmla="*/ 3129034 h 6858000"/>
              <a:gd name="connsiteX88" fmla="*/ 527719 w 1403195"/>
              <a:gd name="connsiteY88" fmla="*/ 3126682 h 6858000"/>
              <a:gd name="connsiteX89" fmla="*/ 518587 w 1403195"/>
              <a:gd name="connsiteY89" fmla="*/ 3114519 h 6858000"/>
              <a:gd name="connsiteX90" fmla="*/ 505196 w 1403195"/>
              <a:gd name="connsiteY90" fmla="*/ 3106272 h 6858000"/>
              <a:gd name="connsiteX91" fmla="*/ 477926 w 1403195"/>
              <a:gd name="connsiteY91" fmla="*/ 2958185 h 6858000"/>
              <a:gd name="connsiteX92" fmla="*/ 420540 w 1403195"/>
              <a:gd name="connsiteY92" fmla="*/ 2762989 h 6858000"/>
              <a:gd name="connsiteX93" fmla="*/ 369458 w 1403195"/>
              <a:gd name="connsiteY93" fmla="*/ 2554718 h 6858000"/>
              <a:gd name="connsiteX94" fmla="*/ 349552 w 1403195"/>
              <a:gd name="connsiteY94" fmla="*/ 2485734 h 6858000"/>
              <a:gd name="connsiteX95" fmla="*/ 340275 w 1403195"/>
              <a:gd name="connsiteY95" fmla="*/ 2447068 h 6858000"/>
              <a:gd name="connsiteX96" fmla="*/ 327236 w 1403195"/>
              <a:gd name="connsiteY96" fmla="*/ 2425819 h 6858000"/>
              <a:gd name="connsiteX97" fmla="*/ 333235 w 1403195"/>
              <a:gd name="connsiteY97" fmla="*/ 2402874 h 6858000"/>
              <a:gd name="connsiteX98" fmla="*/ 335847 w 1403195"/>
              <a:gd name="connsiteY98" fmla="*/ 2381443 h 6858000"/>
              <a:gd name="connsiteX99" fmla="*/ 312176 w 1403195"/>
              <a:gd name="connsiteY99" fmla="*/ 2261920 h 6858000"/>
              <a:gd name="connsiteX100" fmla="*/ 302063 w 1403195"/>
              <a:gd name="connsiteY100" fmla="*/ 2195378 h 6858000"/>
              <a:gd name="connsiteX101" fmla="*/ 286280 w 1403195"/>
              <a:gd name="connsiteY101" fmla="*/ 2155135 h 6858000"/>
              <a:gd name="connsiteX102" fmla="*/ 283738 w 1403195"/>
              <a:gd name="connsiteY102" fmla="*/ 2118008 h 6858000"/>
              <a:gd name="connsiteX103" fmla="*/ 284731 w 1403195"/>
              <a:gd name="connsiteY103" fmla="*/ 2050531 h 6858000"/>
              <a:gd name="connsiteX104" fmla="*/ 276537 w 1403195"/>
              <a:gd name="connsiteY104" fmla="*/ 1963269 h 6858000"/>
              <a:gd name="connsiteX105" fmla="*/ 257715 w 1403195"/>
              <a:gd name="connsiteY105" fmla="*/ 1906352 h 6858000"/>
              <a:gd name="connsiteX106" fmla="*/ 234272 w 1403195"/>
              <a:gd name="connsiteY106" fmla="*/ 1861531 h 6858000"/>
              <a:gd name="connsiteX107" fmla="*/ 188071 w 1403195"/>
              <a:gd name="connsiteY107" fmla="*/ 1732919 h 6858000"/>
              <a:gd name="connsiteX108" fmla="*/ 160382 w 1403195"/>
              <a:gd name="connsiteY108" fmla="*/ 1663540 h 6858000"/>
              <a:gd name="connsiteX109" fmla="*/ 159508 w 1403195"/>
              <a:gd name="connsiteY109" fmla="*/ 1615777 h 6858000"/>
              <a:gd name="connsiteX110" fmla="*/ 140303 w 1403195"/>
              <a:gd name="connsiteY110" fmla="*/ 1563678 h 6858000"/>
              <a:gd name="connsiteX111" fmla="*/ 153383 w 1403195"/>
              <a:gd name="connsiteY111" fmla="*/ 1519474 h 6858000"/>
              <a:gd name="connsiteX112" fmla="*/ 146125 w 1403195"/>
              <a:gd name="connsiteY112" fmla="*/ 1477995 h 6858000"/>
              <a:gd name="connsiteX113" fmla="*/ 132210 w 1403195"/>
              <a:gd name="connsiteY113" fmla="*/ 1373769 h 6858000"/>
              <a:gd name="connsiteX114" fmla="*/ 140517 w 1403195"/>
              <a:gd name="connsiteY114" fmla="*/ 1307086 h 6858000"/>
              <a:gd name="connsiteX115" fmla="*/ 141705 w 1403195"/>
              <a:gd name="connsiteY115" fmla="*/ 1189033 h 6858000"/>
              <a:gd name="connsiteX116" fmla="*/ 146390 w 1403195"/>
              <a:gd name="connsiteY116" fmla="*/ 1168288 h 6858000"/>
              <a:gd name="connsiteX117" fmla="*/ 138672 w 1403195"/>
              <a:gd name="connsiteY117" fmla="*/ 1142577 h 6858000"/>
              <a:gd name="connsiteX118" fmla="*/ 127978 w 1403195"/>
              <a:gd name="connsiteY118" fmla="*/ 1088484 h 6858000"/>
              <a:gd name="connsiteX119" fmla="*/ 116714 w 1403195"/>
              <a:gd name="connsiteY119" fmla="*/ 1016103 h 6858000"/>
              <a:gd name="connsiteX120" fmla="*/ 118170 w 1403195"/>
              <a:gd name="connsiteY120" fmla="*/ 932283 h 6858000"/>
              <a:gd name="connsiteX121" fmla="*/ 120406 w 1403195"/>
              <a:gd name="connsiteY121" fmla="*/ 915925 h 6858000"/>
              <a:gd name="connsiteX122" fmla="*/ 113035 w 1403195"/>
              <a:gd name="connsiteY122" fmla="*/ 896999 h 6858000"/>
              <a:gd name="connsiteX123" fmla="*/ 82443 w 1403195"/>
              <a:gd name="connsiteY123" fmla="*/ 821517 h 6858000"/>
              <a:gd name="connsiteX124" fmla="*/ 61393 w 1403195"/>
              <a:gd name="connsiteY124" fmla="*/ 751353 h 6858000"/>
              <a:gd name="connsiteX125" fmla="*/ 60951 w 1403195"/>
              <a:gd name="connsiteY125" fmla="*/ 721230 h 6858000"/>
              <a:gd name="connsiteX126" fmla="*/ 46622 w 1403195"/>
              <a:gd name="connsiteY126" fmla="*/ 681659 h 6858000"/>
              <a:gd name="connsiteX127" fmla="*/ 32041 w 1403195"/>
              <a:gd name="connsiteY127" fmla="*/ 635218 h 6858000"/>
              <a:gd name="connsiteX128" fmla="*/ 37052 w 1403195"/>
              <a:gd name="connsiteY128" fmla="*/ 613763 h 6858000"/>
              <a:gd name="connsiteX129" fmla="*/ 22994 w 1403195"/>
              <a:gd name="connsiteY129" fmla="*/ 598582 h 6858000"/>
              <a:gd name="connsiteX130" fmla="*/ 22675 w 1403195"/>
              <a:gd name="connsiteY130" fmla="*/ 576846 h 6858000"/>
              <a:gd name="connsiteX131" fmla="*/ 2301 w 1403195"/>
              <a:gd name="connsiteY131" fmla="*/ 530055 h 6858000"/>
              <a:gd name="connsiteX132" fmla="*/ 1549 w 1403195"/>
              <a:gd name="connsiteY132" fmla="*/ 465389 h 6858000"/>
              <a:gd name="connsiteX133" fmla="*/ 90145 w 1403195"/>
              <a:gd name="connsiteY133" fmla="*/ 353137 h 6858000"/>
              <a:gd name="connsiteX134" fmla="*/ 111655 w 1403195"/>
              <a:gd name="connsiteY134" fmla="*/ 309501 h 6858000"/>
              <a:gd name="connsiteX135" fmla="*/ 95838 w 1403195"/>
              <a:gd name="connsiteY135" fmla="*/ 275771 h 6858000"/>
              <a:gd name="connsiteX136" fmla="*/ 112865 w 1403195"/>
              <a:gd name="connsiteY136" fmla="*/ 212860 h 6858000"/>
              <a:gd name="connsiteX137" fmla="*/ 104575 w 1403195"/>
              <a:gd name="connsiteY137" fmla="*/ 144983 h 6858000"/>
              <a:gd name="connsiteX138" fmla="*/ 116859 w 1403195"/>
              <a:gd name="connsiteY138" fmla="*/ 55288 h 6858000"/>
              <a:gd name="connsiteX139" fmla="*/ 76413 w 1403195"/>
              <a:gd name="connsiteY139" fmla="*/ 0 h 6858000"/>
              <a:gd name="connsiteX0" fmla="*/ 74305 w 1401087"/>
              <a:gd name="connsiteY0" fmla="*/ 0 h 6858000"/>
              <a:gd name="connsiteX1" fmla="*/ 1401087 w 1401087"/>
              <a:gd name="connsiteY1" fmla="*/ 0 h 6858000"/>
              <a:gd name="connsiteX2" fmla="*/ 1401087 w 1401087"/>
              <a:gd name="connsiteY2" fmla="*/ 6858000 h 6858000"/>
              <a:gd name="connsiteX3" fmla="*/ 137781 w 1401087"/>
              <a:gd name="connsiteY3" fmla="*/ 6857735 h 6858000"/>
              <a:gd name="connsiteX4" fmla="*/ 174374 w 1401087"/>
              <a:gd name="connsiteY4" fmla="*/ 6776847 h 6858000"/>
              <a:gd name="connsiteX5" fmla="*/ 185874 w 1401087"/>
              <a:gd name="connsiteY5" fmla="*/ 6737706 h 6858000"/>
              <a:gd name="connsiteX6" fmla="*/ 210613 w 1401087"/>
              <a:gd name="connsiteY6" fmla="*/ 6691589 h 6858000"/>
              <a:gd name="connsiteX7" fmla="*/ 188170 w 1401087"/>
              <a:gd name="connsiteY7" fmla="*/ 6659970 h 6858000"/>
              <a:gd name="connsiteX8" fmla="*/ 203261 w 1401087"/>
              <a:gd name="connsiteY8" fmla="*/ 6636211 h 6858000"/>
              <a:gd name="connsiteX9" fmla="*/ 220705 w 1401087"/>
              <a:gd name="connsiteY9" fmla="*/ 6594177 h 6858000"/>
              <a:gd name="connsiteX10" fmla="*/ 234745 w 1401087"/>
              <a:gd name="connsiteY10" fmla="*/ 6557575 h 6858000"/>
              <a:gd name="connsiteX11" fmla="*/ 287702 w 1401087"/>
              <a:gd name="connsiteY11" fmla="*/ 6492130 h 6858000"/>
              <a:gd name="connsiteX12" fmla="*/ 303389 w 1401087"/>
              <a:gd name="connsiteY12" fmla="*/ 6431610 h 6858000"/>
              <a:gd name="connsiteX13" fmla="*/ 347094 w 1401087"/>
              <a:gd name="connsiteY13" fmla="*/ 6379786 h 6858000"/>
              <a:gd name="connsiteX14" fmla="*/ 330317 w 1401087"/>
              <a:gd name="connsiteY14" fmla="*/ 6334727 h 6858000"/>
              <a:gd name="connsiteX15" fmla="*/ 307732 w 1401087"/>
              <a:gd name="connsiteY15" fmla="*/ 6313295 h 6858000"/>
              <a:gd name="connsiteX16" fmla="*/ 314896 w 1401087"/>
              <a:gd name="connsiteY16" fmla="*/ 6280046 h 6858000"/>
              <a:gd name="connsiteX17" fmla="*/ 297641 w 1401087"/>
              <a:gd name="connsiteY17" fmla="*/ 6270265 h 6858000"/>
              <a:gd name="connsiteX18" fmla="*/ 324669 w 1401087"/>
              <a:gd name="connsiteY18" fmla="*/ 6252834 h 6858000"/>
              <a:gd name="connsiteX19" fmla="*/ 302661 w 1401087"/>
              <a:gd name="connsiteY19" fmla="*/ 6202459 h 6858000"/>
              <a:gd name="connsiteX20" fmla="*/ 301459 w 1401087"/>
              <a:gd name="connsiteY20" fmla="*/ 6153037 h 6858000"/>
              <a:gd name="connsiteX21" fmla="*/ 316874 w 1401087"/>
              <a:gd name="connsiteY21" fmla="*/ 6078132 h 6858000"/>
              <a:gd name="connsiteX22" fmla="*/ 304261 w 1401087"/>
              <a:gd name="connsiteY22" fmla="*/ 6028119 h 6858000"/>
              <a:gd name="connsiteX23" fmla="*/ 289490 w 1401087"/>
              <a:gd name="connsiteY23" fmla="*/ 5926735 h 6858000"/>
              <a:gd name="connsiteX24" fmla="*/ 339002 w 1401087"/>
              <a:gd name="connsiteY24" fmla="*/ 5712857 h 6858000"/>
              <a:gd name="connsiteX25" fmla="*/ 318077 w 1401087"/>
              <a:gd name="connsiteY25" fmla="*/ 5676393 h 6858000"/>
              <a:gd name="connsiteX26" fmla="*/ 357669 w 1401087"/>
              <a:gd name="connsiteY26" fmla="*/ 5563435 h 6858000"/>
              <a:gd name="connsiteX27" fmla="*/ 404799 w 1401087"/>
              <a:gd name="connsiteY27" fmla="*/ 5437125 h 6858000"/>
              <a:gd name="connsiteX28" fmla="*/ 418367 w 1401087"/>
              <a:gd name="connsiteY28" fmla="*/ 5396260 h 6858000"/>
              <a:gd name="connsiteX29" fmla="*/ 434348 w 1401087"/>
              <a:gd name="connsiteY29" fmla="*/ 5330009 h 6858000"/>
              <a:gd name="connsiteX30" fmla="*/ 467841 w 1401087"/>
              <a:gd name="connsiteY30" fmla="*/ 5273739 h 6858000"/>
              <a:gd name="connsiteX31" fmla="*/ 477440 w 1401087"/>
              <a:gd name="connsiteY31" fmla="*/ 5241779 h 6858000"/>
              <a:gd name="connsiteX32" fmla="*/ 488666 w 1401087"/>
              <a:gd name="connsiteY32" fmla="*/ 5225268 h 6858000"/>
              <a:gd name="connsiteX33" fmla="*/ 489686 w 1401087"/>
              <a:gd name="connsiteY33" fmla="*/ 5217684 h 6858000"/>
              <a:gd name="connsiteX34" fmla="*/ 497027 w 1401087"/>
              <a:gd name="connsiteY34" fmla="*/ 5193377 h 6858000"/>
              <a:gd name="connsiteX35" fmla="*/ 500330 w 1401087"/>
              <a:gd name="connsiteY35" fmla="*/ 5179288 h 6858000"/>
              <a:gd name="connsiteX36" fmla="*/ 501314 w 1401087"/>
              <a:gd name="connsiteY36" fmla="*/ 5173621 h 6858000"/>
              <a:gd name="connsiteX37" fmla="*/ 496948 w 1401087"/>
              <a:gd name="connsiteY37" fmla="*/ 5159961 h 6858000"/>
              <a:gd name="connsiteX38" fmla="*/ 503625 w 1401087"/>
              <a:gd name="connsiteY38" fmla="*/ 5144295 h 6858000"/>
              <a:gd name="connsiteX39" fmla="*/ 500558 w 1401087"/>
              <a:gd name="connsiteY39" fmla="*/ 5125185 h 6858000"/>
              <a:gd name="connsiteX40" fmla="*/ 507388 w 1401087"/>
              <a:gd name="connsiteY40" fmla="*/ 5121884 h 6858000"/>
              <a:gd name="connsiteX41" fmla="*/ 514424 w 1401087"/>
              <a:gd name="connsiteY41" fmla="*/ 5067850 h 6858000"/>
              <a:gd name="connsiteX42" fmla="*/ 517155 w 1401087"/>
              <a:gd name="connsiteY42" fmla="*/ 5060861 h 6858000"/>
              <a:gd name="connsiteX43" fmla="*/ 513859 w 1401087"/>
              <a:gd name="connsiteY43" fmla="*/ 5034192 h 6858000"/>
              <a:gd name="connsiteX44" fmla="*/ 515413 w 1401087"/>
              <a:gd name="connsiteY44" fmla="*/ 4993030 h 6858000"/>
              <a:gd name="connsiteX45" fmla="*/ 522322 w 1401087"/>
              <a:gd name="connsiteY45" fmla="*/ 4946844 h 6858000"/>
              <a:gd name="connsiteX46" fmla="*/ 518178 w 1401087"/>
              <a:gd name="connsiteY46" fmla="*/ 4932692 h 6858000"/>
              <a:gd name="connsiteX47" fmla="*/ 533581 w 1401087"/>
              <a:gd name="connsiteY47" fmla="*/ 4858827 h 6858000"/>
              <a:gd name="connsiteX48" fmla="*/ 539484 w 1401087"/>
              <a:gd name="connsiteY48" fmla="*/ 4821170 h 6858000"/>
              <a:gd name="connsiteX49" fmla="*/ 544217 w 1401087"/>
              <a:gd name="connsiteY49" fmla="*/ 4780965 h 6858000"/>
              <a:gd name="connsiteX50" fmla="*/ 545510 w 1401087"/>
              <a:gd name="connsiteY50" fmla="*/ 4750867 h 6858000"/>
              <a:gd name="connsiteX51" fmla="*/ 543317 w 1401087"/>
              <a:gd name="connsiteY51" fmla="*/ 4690749 h 6858000"/>
              <a:gd name="connsiteX52" fmla="*/ 538797 w 1401087"/>
              <a:gd name="connsiteY52" fmla="*/ 4584173 h 6858000"/>
              <a:gd name="connsiteX53" fmla="*/ 533880 w 1401087"/>
              <a:gd name="connsiteY53" fmla="*/ 4444346 h 6858000"/>
              <a:gd name="connsiteX54" fmla="*/ 530445 w 1401087"/>
              <a:gd name="connsiteY54" fmla="*/ 4375228 h 6858000"/>
              <a:gd name="connsiteX55" fmla="*/ 511098 w 1401087"/>
              <a:gd name="connsiteY55" fmla="*/ 4214165 h 6858000"/>
              <a:gd name="connsiteX56" fmla="*/ 515171 w 1401087"/>
              <a:gd name="connsiteY56" fmla="*/ 4090296 h 6858000"/>
              <a:gd name="connsiteX57" fmla="*/ 500427 w 1401087"/>
              <a:gd name="connsiteY57" fmla="*/ 4033999 h 6858000"/>
              <a:gd name="connsiteX58" fmla="*/ 501576 w 1401087"/>
              <a:gd name="connsiteY58" fmla="*/ 4031933 h 6858000"/>
              <a:gd name="connsiteX59" fmla="*/ 500152 w 1401087"/>
              <a:gd name="connsiteY59" fmla="*/ 4013953 h 6858000"/>
              <a:gd name="connsiteX60" fmla="*/ 486447 w 1401087"/>
              <a:gd name="connsiteY60" fmla="*/ 3974753 h 6858000"/>
              <a:gd name="connsiteX61" fmla="*/ 488045 w 1401087"/>
              <a:gd name="connsiteY61" fmla="*/ 3969950 h 6858000"/>
              <a:gd name="connsiteX62" fmla="*/ 481467 w 1401087"/>
              <a:gd name="connsiteY62" fmla="*/ 3933779 h 6858000"/>
              <a:gd name="connsiteX63" fmla="*/ 482798 w 1401087"/>
              <a:gd name="connsiteY63" fmla="*/ 3933093 h 6858000"/>
              <a:gd name="connsiteX64" fmla="*/ 487152 w 1401087"/>
              <a:gd name="connsiteY64" fmla="*/ 3922082 h 6858000"/>
              <a:gd name="connsiteX65" fmla="*/ 492230 w 1401087"/>
              <a:gd name="connsiteY65" fmla="*/ 3901461 h 6858000"/>
              <a:gd name="connsiteX66" fmla="*/ 514824 w 1401087"/>
              <a:gd name="connsiteY66" fmla="*/ 3813873 h 6858000"/>
              <a:gd name="connsiteX67" fmla="*/ 514249 w 1401087"/>
              <a:gd name="connsiteY67" fmla="*/ 3806161 h 6858000"/>
              <a:gd name="connsiteX68" fmla="*/ 514556 w 1401087"/>
              <a:gd name="connsiteY68" fmla="*/ 3805957 h 6858000"/>
              <a:gd name="connsiteX69" fmla="*/ 514583 w 1401087"/>
              <a:gd name="connsiteY69" fmla="*/ 3797724 h 6858000"/>
              <a:gd name="connsiteX70" fmla="*/ 513198 w 1401087"/>
              <a:gd name="connsiteY70" fmla="*/ 3792098 h 6858000"/>
              <a:gd name="connsiteX71" fmla="*/ 512082 w 1401087"/>
              <a:gd name="connsiteY71" fmla="*/ 3777135 h 6858000"/>
              <a:gd name="connsiteX72" fmla="*/ 513815 w 1401087"/>
              <a:gd name="connsiteY72" fmla="*/ 3771656 h 6858000"/>
              <a:gd name="connsiteX73" fmla="*/ 517558 w 1401087"/>
              <a:gd name="connsiteY73" fmla="*/ 3769007 h 6858000"/>
              <a:gd name="connsiteX74" fmla="*/ 517024 w 1401087"/>
              <a:gd name="connsiteY74" fmla="*/ 3767709 h 6858000"/>
              <a:gd name="connsiteX75" fmla="*/ 525720 w 1401087"/>
              <a:gd name="connsiteY75" fmla="*/ 3738082 h 6858000"/>
              <a:gd name="connsiteX76" fmla="*/ 533066 w 1401087"/>
              <a:gd name="connsiteY76" fmla="*/ 3673397 h 6858000"/>
              <a:gd name="connsiteX77" fmla="*/ 532362 w 1401087"/>
              <a:gd name="connsiteY77" fmla="*/ 3637109 h 6858000"/>
              <a:gd name="connsiteX78" fmla="*/ 535805 w 1401087"/>
              <a:gd name="connsiteY78" fmla="*/ 3536883 h 6858000"/>
              <a:gd name="connsiteX79" fmla="*/ 543343 w 1401087"/>
              <a:gd name="connsiteY79" fmla="*/ 3435652 h 6858000"/>
              <a:gd name="connsiteX80" fmla="*/ 545014 w 1401087"/>
              <a:gd name="connsiteY80" fmla="*/ 3307769 h 6858000"/>
              <a:gd name="connsiteX81" fmla="*/ 562577 w 1401087"/>
              <a:gd name="connsiteY81" fmla="*/ 3250522 h 6858000"/>
              <a:gd name="connsiteX82" fmla="*/ 563002 w 1401087"/>
              <a:gd name="connsiteY82" fmla="*/ 3229163 h 6858000"/>
              <a:gd name="connsiteX83" fmla="*/ 564825 w 1401087"/>
              <a:gd name="connsiteY83" fmla="*/ 3217217 h 6858000"/>
              <a:gd name="connsiteX84" fmla="*/ 551660 w 1401087"/>
              <a:gd name="connsiteY84" fmla="*/ 3183755 h 6858000"/>
              <a:gd name="connsiteX85" fmla="*/ 552161 w 1401087"/>
              <a:gd name="connsiteY85" fmla="*/ 3178642 h 6858000"/>
              <a:gd name="connsiteX86" fmla="*/ 539761 w 1401087"/>
              <a:gd name="connsiteY86" fmla="*/ 3158586 h 6858000"/>
              <a:gd name="connsiteX87" fmla="*/ 524946 w 1401087"/>
              <a:gd name="connsiteY87" fmla="*/ 3129034 h 6858000"/>
              <a:gd name="connsiteX88" fmla="*/ 525611 w 1401087"/>
              <a:gd name="connsiteY88" fmla="*/ 3126682 h 6858000"/>
              <a:gd name="connsiteX89" fmla="*/ 516479 w 1401087"/>
              <a:gd name="connsiteY89" fmla="*/ 3114519 h 6858000"/>
              <a:gd name="connsiteX90" fmla="*/ 503088 w 1401087"/>
              <a:gd name="connsiteY90" fmla="*/ 3106272 h 6858000"/>
              <a:gd name="connsiteX91" fmla="*/ 475818 w 1401087"/>
              <a:gd name="connsiteY91" fmla="*/ 2958185 h 6858000"/>
              <a:gd name="connsiteX92" fmla="*/ 418432 w 1401087"/>
              <a:gd name="connsiteY92" fmla="*/ 2762989 h 6858000"/>
              <a:gd name="connsiteX93" fmla="*/ 367350 w 1401087"/>
              <a:gd name="connsiteY93" fmla="*/ 2554718 h 6858000"/>
              <a:gd name="connsiteX94" fmla="*/ 347444 w 1401087"/>
              <a:gd name="connsiteY94" fmla="*/ 2485734 h 6858000"/>
              <a:gd name="connsiteX95" fmla="*/ 338167 w 1401087"/>
              <a:gd name="connsiteY95" fmla="*/ 2447068 h 6858000"/>
              <a:gd name="connsiteX96" fmla="*/ 325128 w 1401087"/>
              <a:gd name="connsiteY96" fmla="*/ 2425819 h 6858000"/>
              <a:gd name="connsiteX97" fmla="*/ 331127 w 1401087"/>
              <a:gd name="connsiteY97" fmla="*/ 2402874 h 6858000"/>
              <a:gd name="connsiteX98" fmla="*/ 333739 w 1401087"/>
              <a:gd name="connsiteY98" fmla="*/ 2381443 h 6858000"/>
              <a:gd name="connsiteX99" fmla="*/ 310068 w 1401087"/>
              <a:gd name="connsiteY99" fmla="*/ 2261920 h 6858000"/>
              <a:gd name="connsiteX100" fmla="*/ 299955 w 1401087"/>
              <a:gd name="connsiteY100" fmla="*/ 2195378 h 6858000"/>
              <a:gd name="connsiteX101" fmla="*/ 284172 w 1401087"/>
              <a:gd name="connsiteY101" fmla="*/ 2155135 h 6858000"/>
              <a:gd name="connsiteX102" fmla="*/ 281630 w 1401087"/>
              <a:gd name="connsiteY102" fmla="*/ 2118008 h 6858000"/>
              <a:gd name="connsiteX103" fmla="*/ 282623 w 1401087"/>
              <a:gd name="connsiteY103" fmla="*/ 2050531 h 6858000"/>
              <a:gd name="connsiteX104" fmla="*/ 274429 w 1401087"/>
              <a:gd name="connsiteY104" fmla="*/ 1963269 h 6858000"/>
              <a:gd name="connsiteX105" fmla="*/ 255607 w 1401087"/>
              <a:gd name="connsiteY105" fmla="*/ 1906352 h 6858000"/>
              <a:gd name="connsiteX106" fmla="*/ 232164 w 1401087"/>
              <a:gd name="connsiteY106" fmla="*/ 1861531 h 6858000"/>
              <a:gd name="connsiteX107" fmla="*/ 185963 w 1401087"/>
              <a:gd name="connsiteY107" fmla="*/ 1732919 h 6858000"/>
              <a:gd name="connsiteX108" fmla="*/ 158274 w 1401087"/>
              <a:gd name="connsiteY108" fmla="*/ 1663540 h 6858000"/>
              <a:gd name="connsiteX109" fmla="*/ 157400 w 1401087"/>
              <a:gd name="connsiteY109" fmla="*/ 1615777 h 6858000"/>
              <a:gd name="connsiteX110" fmla="*/ 138195 w 1401087"/>
              <a:gd name="connsiteY110" fmla="*/ 1563678 h 6858000"/>
              <a:gd name="connsiteX111" fmla="*/ 151275 w 1401087"/>
              <a:gd name="connsiteY111" fmla="*/ 1519474 h 6858000"/>
              <a:gd name="connsiteX112" fmla="*/ 144017 w 1401087"/>
              <a:gd name="connsiteY112" fmla="*/ 1477995 h 6858000"/>
              <a:gd name="connsiteX113" fmla="*/ 130102 w 1401087"/>
              <a:gd name="connsiteY113" fmla="*/ 1373769 h 6858000"/>
              <a:gd name="connsiteX114" fmla="*/ 138409 w 1401087"/>
              <a:gd name="connsiteY114" fmla="*/ 1307086 h 6858000"/>
              <a:gd name="connsiteX115" fmla="*/ 139597 w 1401087"/>
              <a:gd name="connsiteY115" fmla="*/ 1189033 h 6858000"/>
              <a:gd name="connsiteX116" fmla="*/ 144282 w 1401087"/>
              <a:gd name="connsiteY116" fmla="*/ 1168288 h 6858000"/>
              <a:gd name="connsiteX117" fmla="*/ 136564 w 1401087"/>
              <a:gd name="connsiteY117" fmla="*/ 1142577 h 6858000"/>
              <a:gd name="connsiteX118" fmla="*/ 125870 w 1401087"/>
              <a:gd name="connsiteY118" fmla="*/ 1088484 h 6858000"/>
              <a:gd name="connsiteX119" fmla="*/ 114606 w 1401087"/>
              <a:gd name="connsiteY119" fmla="*/ 1016103 h 6858000"/>
              <a:gd name="connsiteX120" fmla="*/ 116062 w 1401087"/>
              <a:gd name="connsiteY120" fmla="*/ 932283 h 6858000"/>
              <a:gd name="connsiteX121" fmla="*/ 118298 w 1401087"/>
              <a:gd name="connsiteY121" fmla="*/ 915925 h 6858000"/>
              <a:gd name="connsiteX122" fmla="*/ 110927 w 1401087"/>
              <a:gd name="connsiteY122" fmla="*/ 896999 h 6858000"/>
              <a:gd name="connsiteX123" fmla="*/ 80335 w 1401087"/>
              <a:gd name="connsiteY123" fmla="*/ 821517 h 6858000"/>
              <a:gd name="connsiteX124" fmla="*/ 59285 w 1401087"/>
              <a:gd name="connsiteY124" fmla="*/ 751353 h 6858000"/>
              <a:gd name="connsiteX125" fmla="*/ 58843 w 1401087"/>
              <a:gd name="connsiteY125" fmla="*/ 721230 h 6858000"/>
              <a:gd name="connsiteX126" fmla="*/ 44514 w 1401087"/>
              <a:gd name="connsiteY126" fmla="*/ 681659 h 6858000"/>
              <a:gd name="connsiteX127" fmla="*/ 29933 w 1401087"/>
              <a:gd name="connsiteY127" fmla="*/ 635218 h 6858000"/>
              <a:gd name="connsiteX128" fmla="*/ 34944 w 1401087"/>
              <a:gd name="connsiteY128" fmla="*/ 613763 h 6858000"/>
              <a:gd name="connsiteX129" fmla="*/ 20886 w 1401087"/>
              <a:gd name="connsiteY129" fmla="*/ 598582 h 6858000"/>
              <a:gd name="connsiteX130" fmla="*/ 20567 w 1401087"/>
              <a:gd name="connsiteY130" fmla="*/ 576846 h 6858000"/>
              <a:gd name="connsiteX131" fmla="*/ 193 w 1401087"/>
              <a:gd name="connsiteY131" fmla="*/ 530055 h 6858000"/>
              <a:gd name="connsiteX132" fmla="*/ 88207 w 1401087"/>
              <a:gd name="connsiteY132" fmla="*/ 393828 h 6858000"/>
              <a:gd name="connsiteX133" fmla="*/ 88037 w 1401087"/>
              <a:gd name="connsiteY133" fmla="*/ 353137 h 6858000"/>
              <a:gd name="connsiteX134" fmla="*/ 109547 w 1401087"/>
              <a:gd name="connsiteY134" fmla="*/ 309501 h 6858000"/>
              <a:gd name="connsiteX135" fmla="*/ 93730 w 1401087"/>
              <a:gd name="connsiteY135" fmla="*/ 275771 h 6858000"/>
              <a:gd name="connsiteX136" fmla="*/ 110757 w 1401087"/>
              <a:gd name="connsiteY136" fmla="*/ 212860 h 6858000"/>
              <a:gd name="connsiteX137" fmla="*/ 102467 w 1401087"/>
              <a:gd name="connsiteY137" fmla="*/ 144983 h 6858000"/>
              <a:gd name="connsiteX138" fmla="*/ 114751 w 1401087"/>
              <a:gd name="connsiteY138" fmla="*/ 55288 h 6858000"/>
              <a:gd name="connsiteX139" fmla="*/ 74305 w 1401087"/>
              <a:gd name="connsiteY139" fmla="*/ 0 h 6858000"/>
              <a:gd name="connsiteX0" fmla="*/ 53738 w 1380520"/>
              <a:gd name="connsiteY0" fmla="*/ 0 h 6858000"/>
              <a:gd name="connsiteX1" fmla="*/ 1380520 w 1380520"/>
              <a:gd name="connsiteY1" fmla="*/ 0 h 6858000"/>
              <a:gd name="connsiteX2" fmla="*/ 1380520 w 1380520"/>
              <a:gd name="connsiteY2" fmla="*/ 6858000 h 6858000"/>
              <a:gd name="connsiteX3" fmla="*/ 117214 w 1380520"/>
              <a:gd name="connsiteY3" fmla="*/ 6857735 h 6858000"/>
              <a:gd name="connsiteX4" fmla="*/ 153807 w 1380520"/>
              <a:gd name="connsiteY4" fmla="*/ 6776847 h 6858000"/>
              <a:gd name="connsiteX5" fmla="*/ 165307 w 1380520"/>
              <a:gd name="connsiteY5" fmla="*/ 6737706 h 6858000"/>
              <a:gd name="connsiteX6" fmla="*/ 190046 w 1380520"/>
              <a:gd name="connsiteY6" fmla="*/ 6691589 h 6858000"/>
              <a:gd name="connsiteX7" fmla="*/ 167603 w 1380520"/>
              <a:gd name="connsiteY7" fmla="*/ 6659970 h 6858000"/>
              <a:gd name="connsiteX8" fmla="*/ 182694 w 1380520"/>
              <a:gd name="connsiteY8" fmla="*/ 6636211 h 6858000"/>
              <a:gd name="connsiteX9" fmla="*/ 200138 w 1380520"/>
              <a:gd name="connsiteY9" fmla="*/ 6594177 h 6858000"/>
              <a:gd name="connsiteX10" fmla="*/ 214178 w 1380520"/>
              <a:gd name="connsiteY10" fmla="*/ 6557575 h 6858000"/>
              <a:gd name="connsiteX11" fmla="*/ 267135 w 1380520"/>
              <a:gd name="connsiteY11" fmla="*/ 6492130 h 6858000"/>
              <a:gd name="connsiteX12" fmla="*/ 282822 w 1380520"/>
              <a:gd name="connsiteY12" fmla="*/ 6431610 h 6858000"/>
              <a:gd name="connsiteX13" fmla="*/ 326527 w 1380520"/>
              <a:gd name="connsiteY13" fmla="*/ 6379786 h 6858000"/>
              <a:gd name="connsiteX14" fmla="*/ 309750 w 1380520"/>
              <a:gd name="connsiteY14" fmla="*/ 6334727 h 6858000"/>
              <a:gd name="connsiteX15" fmla="*/ 287165 w 1380520"/>
              <a:gd name="connsiteY15" fmla="*/ 6313295 h 6858000"/>
              <a:gd name="connsiteX16" fmla="*/ 294329 w 1380520"/>
              <a:gd name="connsiteY16" fmla="*/ 6280046 h 6858000"/>
              <a:gd name="connsiteX17" fmla="*/ 277074 w 1380520"/>
              <a:gd name="connsiteY17" fmla="*/ 6270265 h 6858000"/>
              <a:gd name="connsiteX18" fmla="*/ 304102 w 1380520"/>
              <a:gd name="connsiteY18" fmla="*/ 6252834 h 6858000"/>
              <a:gd name="connsiteX19" fmla="*/ 282094 w 1380520"/>
              <a:gd name="connsiteY19" fmla="*/ 6202459 h 6858000"/>
              <a:gd name="connsiteX20" fmla="*/ 280892 w 1380520"/>
              <a:gd name="connsiteY20" fmla="*/ 6153037 h 6858000"/>
              <a:gd name="connsiteX21" fmla="*/ 296307 w 1380520"/>
              <a:gd name="connsiteY21" fmla="*/ 6078132 h 6858000"/>
              <a:gd name="connsiteX22" fmla="*/ 283694 w 1380520"/>
              <a:gd name="connsiteY22" fmla="*/ 6028119 h 6858000"/>
              <a:gd name="connsiteX23" fmla="*/ 268923 w 1380520"/>
              <a:gd name="connsiteY23" fmla="*/ 5926735 h 6858000"/>
              <a:gd name="connsiteX24" fmla="*/ 318435 w 1380520"/>
              <a:gd name="connsiteY24" fmla="*/ 5712857 h 6858000"/>
              <a:gd name="connsiteX25" fmla="*/ 297510 w 1380520"/>
              <a:gd name="connsiteY25" fmla="*/ 5676393 h 6858000"/>
              <a:gd name="connsiteX26" fmla="*/ 337102 w 1380520"/>
              <a:gd name="connsiteY26" fmla="*/ 5563435 h 6858000"/>
              <a:gd name="connsiteX27" fmla="*/ 384232 w 1380520"/>
              <a:gd name="connsiteY27" fmla="*/ 5437125 h 6858000"/>
              <a:gd name="connsiteX28" fmla="*/ 397800 w 1380520"/>
              <a:gd name="connsiteY28" fmla="*/ 5396260 h 6858000"/>
              <a:gd name="connsiteX29" fmla="*/ 413781 w 1380520"/>
              <a:gd name="connsiteY29" fmla="*/ 5330009 h 6858000"/>
              <a:gd name="connsiteX30" fmla="*/ 447274 w 1380520"/>
              <a:gd name="connsiteY30" fmla="*/ 5273739 h 6858000"/>
              <a:gd name="connsiteX31" fmla="*/ 456873 w 1380520"/>
              <a:gd name="connsiteY31" fmla="*/ 5241779 h 6858000"/>
              <a:gd name="connsiteX32" fmla="*/ 468099 w 1380520"/>
              <a:gd name="connsiteY32" fmla="*/ 5225268 h 6858000"/>
              <a:gd name="connsiteX33" fmla="*/ 469119 w 1380520"/>
              <a:gd name="connsiteY33" fmla="*/ 5217684 h 6858000"/>
              <a:gd name="connsiteX34" fmla="*/ 476460 w 1380520"/>
              <a:gd name="connsiteY34" fmla="*/ 5193377 h 6858000"/>
              <a:gd name="connsiteX35" fmla="*/ 479763 w 1380520"/>
              <a:gd name="connsiteY35" fmla="*/ 5179288 h 6858000"/>
              <a:gd name="connsiteX36" fmla="*/ 480747 w 1380520"/>
              <a:gd name="connsiteY36" fmla="*/ 5173621 h 6858000"/>
              <a:gd name="connsiteX37" fmla="*/ 476381 w 1380520"/>
              <a:gd name="connsiteY37" fmla="*/ 5159961 h 6858000"/>
              <a:gd name="connsiteX38" fmla="*/ 483058 w 1380520"/>
              <a:gd name="connsiteY38" fmla="*/ 5144295 h 6858000"/>
              <a:gd name="connsiteX39" fmla="*/ 479991 w 1380520"/>
              <a:gd name="connsiteY39" fmla="*/ 5125185 h 6858000"/>
              <a:gd name="connsiteX40" fmla="*/ 486821 w 1380520"/>
              <a:gd name="connsiteY40" fmla="*/ 5121884 h 6858000"/>
              <a:gd name="connsiteX41" fmla="*/ 493857 w 1380520"/>
              <a:gd name="connsiteY41" fmla="*/ 5067850 h 6858000"/>
              <a:gd name="connsiteX42" fmla="*/ 496588 w 1380520"/>
              <a:gd name="connsiteY42" fmla="*/ 5060861 h 6858000"/>
              <a:gd name="connsiteX43" fmla="*/ 493292 w 1380520"/>
              <a:gd name="connsiteY43" fmla="*/ 5034192 h 6858000"/>
              <a:gd name="connsiteX44" fmla="*/ 494846 w 1380520"/>
              <a:gd name="connsiteY44" fmla="*/ 4993030 h 6858000"/>
              <a:gd name="connsiteX45" fmla="*/ 501755 w 1380520"/>
              <a:gd name="connsiteY45" fmla="*/ 4946844 h 6858000"/>
              <a:gd name="connsiteX46" fmla="*/ 497611 w 1380520"/>
              <a:gd name="connsiteY46" fmla="*/ 4932692 h 6858000"/>
              <a:gd name="connsiteX47" fmla="*/ 513014 w 1380520"/>
              <a:gd name="connsiteY47" fmla="*/ 4858827 h 6858000"/>
              <a:gd name="connsiteX48" fmla="*/ 518917 w 1380520"/>
              <a:gd name="connsiteY48" fmla="*/ 4821170 h 6858000"/>
              <a:gd name="connsiteX49" fmla="*/ 523650 w 1380520"/>
              <a:gd name="connsiteY49" fmla="*/ 4780965 h 6858000"/>
              <a:gd name="connsiteX50" fmla="*/ 524943 w 1380520"/>
              <a:gd name="connsiteY50" fmla="*/ 4750867 h 6858000"/>
              <a:gd name="connsiteX51" fmla="*/ 522750 w 1380520"/>
              <a:gd name="connsiteY51" fmla="*/ 4690749 h 6858000"/>
              <a:gd name="connsiteX52" fmla="*/ 518230 w 1380520"/>
              <a:gd name="connsiteY52" fmla="*/ 4584173 h 6858000"/>
              <a:gd name="connsiteX53" fmla="*/ 513313 w 1380520"/>
              <a:gd name="connsiteY53" fmla="*/ 4444346 h 6858000"/>
              <a:gd name="connsiteX54" fmla="*/ 509878 w 1380520"/>
              <a:gd name="connsiteY54" fmla="*/ 4375228 h 6858000"/>
              <a:gd name="connsiteX55" fmla="*/ 490531 w 1380520"/>
              <a:gd name="connsiteY55" fmla="*/ 4214165 h 6858000"/>
              <a:gd name="connsiteX56" fmla="*/ 494604 w 1380520"/>
              <a:gd name="connsiteY56" fmla="*/ 4090296 h 6858000"/>
              <a:gd name="connsiteX57" fmla="*/ 479860 w 1380520"/>
              <a:gd name="connsiteY57" fmla="*/ 4033999 h 6858000"/>
              <a:gd name="connsiteX58" fmla="*/ 481009 w 1380520"/>
              <a:gd name="connsiteY58" fmla="*/ 4031933 h 6858000"/>
              <a:gd name="connsiteX59" fmla="*/ 479585 w 1380520"/>
              <a:gd name="connsiteY59" fmla="*/ 4013953 h 6858000"/>
              <a:gd name="connsiteX60" fmla="*/ 465880 w 1380520"/>
              <a:gd name="connsiteY60" fmla="*/ 3974753 h 6858000"/>
              <a:gd name="connsiteX61" fmla="*/ 467478 w 1380520"/>
              <a:gd name="connsiteY61" fmla="*/ 3969950 h 6858000"/>
              <a:gd name="connsiteX62" fmla="*/ 460900 w 1380520"/>
              <a:gd name="connsiteY62" fmla="*/ 3933779 h 6858000"/>
              <a:gd name="connsiteX63" fmla="*/ 462231 w 1380520"/>
              <a:gd name="connsiteY63" fmla="*/ 3933093 h 6858000"/>
              <a:gd name="connsiteX64" fmla="*/ 466585 w 1380520"/>
              <a:gd name="connsiteY64" fmla="*/ 3922082 h 6858000"/>
              <a:gd name="connsiteX65" fmla="*/ 471663 w 1380520"/>
              <a:gd name="connsiteY65" fmla="*/ 3901461 h 6858000"/>
              <a:gd name="connsiteX66" fmla="*/ 494257 w 1380520"/>
              <a:gd name="connsiteY66" fmla="*/ 3813873 h 6858000"/>
              <a:gd name="connsiteX67" fmla="*/ 493682 w 1380520"/>
              <a:gd name="connsiteY67" fmla="*/ 3806161 h 6858000"/>
              <a:gd name="connsiteX68" fmla="*/ 493989 w 1380520"/>
              <a:gd name="connsiteY68" fmla="*/ 3805957 h 6858000"/>
              <a:gd name="connsiteX69" fmla="*/ 494016 w 1380520"/>
              <a:gd name="connsiteY69" fmla="*/ 3797724 h 6858000"/>
              <a:gd name="connsiteX70" fmla="*/ 492631 w 1380520"/>
              <a:gd name="connsiteY70" fmla="*/ 3792098 h 6858000"/>
              <a:gd name="connsiteX71" fmla="*/ 491515 w 1380520"/>
              <a:gd name="connsiteY71" fmla="*/ 3777135 h 6858000"/>
              <a:gd name="connsiteX72" fmla="*/ 493248 w 1380520"/>
              <a:gd name="connsiteY72" fmla="*/ 3771656 h 6858000"/>
              <a:gd name="connsiteX73" fmla="*/ 496991 w 1380520"/>
              <a:gd name="connsiteY73" fmla="*/ 3769007 h 6858000"/>
              <a:gd name="connsiteX74" fmla="*/ 496457 w 1380520"/>
              <a:gd name="connsiteY74" fmla="*/ 3767709 h 6858000"/>
              <a:gd name="connsiteX75" fmla="*/ 505153 w 1380520"/>
              <a:gd name="connsiteY75" fmla="*/ 3738082 h 6858000"/>
              <a:gd name="connsiteX76" fmla="*/ 512499 w 1380520"/>
              <a:gd name="connsiteY76" fmla="*/ 3673397 h 6858000"/>
              <a:gd name="connsiteX77" fmla="*/ 511795 w 1380520"/>
              <a:gd name="connsiteY77" fmla="*/ 3637109 h 6858000"/>
              <a:gd name="connsiteX78" fmla="*/ 515238 w 1380520"/>
              <a:gd name="connsiteY78" fmla="*/ 3536883 h 6858000"/>
              <a:gd name="connsiteX79" fmla="*/ 522776 w 1380520"/>
              <a:gd name="connsiteY79" fmla="*/ 3435652 h 6858000"/>
              <a:gd name="connsiteX80" fmla="*/ 524447 w 1380520"/>
              <a:gd name="connsiteY80" fmla="*/ 3307769 h 6858000"/>
              <a:gd name="connsiteX81" fmla="*/ 542010 w 1380520"/>
              <a:gd name="connsiteY81" fmla="*/ 3250522 h 6858000"/>
              <a:gd name="connsiteX82" fmla="*/ 542435 w 1380520"/>
              <a:gd name="connsiteY82" fmla="*/ 3229163 h 6858000"/>
              <a:gd name="connsiteX83" fmla="*/ 544258 w 1380520"/>
              <a:gd name="connsiteY83" fmla="*/ 3217217 h 6858000"/>
              <a:gd name="connsiteX84" fmla="*/ 531093 w 1380520"/>
              <a:gd name="connsiteY84" fmla="*/ 3183755 h 6858000"/>
              <a:gd name="connsiteX85" fmla="*/ 531594 w 1380520"/>
              <a:gd name="connsiteY85" fmla="*/ 3178642 h 6858000"/>
              <a:gd name="connsiteX86" fmla="*/ 519194 w 1380520"/>
              <a:gd name="connsiteY86" fmla="*/ 3158586 h 6858000"/>
              <a:gd name="connsiteX87" fmla="*/ 504379 w 1380520"/>
              <a:gd name="connsiteY87" fmla="*/ 3129034 h 6858000"/>
              <a:gd name="connsiteX88" fmla="*/ 505044 w 1380520"/>
              <a:gd name="connsiteY88" fmla="*/ 3126682 h 6858000"/>
              <a:gd name="connsiteX89" fmla="*/ 495912 w 1380520"/>
              <a:gd name="connsiteY89" fmla="*/ 3114519 h 6858000"/>
              <a:gd name="connsiteX90" fmla="*/ 482521 w 1380520"/>
              <a:gd name="connsiteY90" fmla="*/ 3106272 h 6858000"/>
              <a:gd name="connsiteX91" fmla="*/ 455251 w 1380520"/>
              <a:gd name="connsiteY91" fmla="*/ 2958185 h 6858000"/>
              <a:gd name="connsiteX92" fmla="*/ 397865 w 1380520"/>
              <a:gd name="connsiteY92" fmla="*/ 2762989 h 6858000"/>
              <a:gd name="connsiteX93" fmla="*/ 346783 w 1380520"/>
              <a:gd name="connsiteY93" fmla="*/ 2554718 h 6858000"/>
              <a:gd name="connsiteX94" fmla="*/ 326877 w 1380520"/>
              <a:gd name="connsiteY94" fmla="*/ 2485734 h 6858000"/>
              <a:gd name="connsiteX95" fmla="*/ 317600 w 1380520"/>
              <a:gd name="connsiteY95" fmla="*/ 2447068 h 6858000"/>
              <a:gd name="connsiteX96" fmla="*/ 304561 w 1380520"/>
              <a:gd name="connsiteY96" fmla="*/ 2425819 h 6858000"/>
              <a:gd name="connsiteX97" fmla="*/ 310560 w 1380520"/>
              <a:gd name="connsiteY97" fmla="*/ 2402874 h 6858000"/>
              <a:gd name="connsiteX98" fmla="*/ 313172 w 1380520"/>
              <a:gd name="connsiteY98" fmla="*/ 2381443 h 6858000"/>
              <a:gd name="connsiteX99" fmla="*/ 289501 w 1380520"/>
              <a:gd name="connsiteY99" fmla="*/ 2261920 h 6858000"/>
              <a:gd name="connsiteX100" fmla="*/ 279388 w 1380520"/>
              <a:gd name="connsiteY100" fmla="*/ 2195378 h 6858000"/>
              <a:gd name="connsiteX101" fmla="*/ 263605 w 1380520"/>
              <a:gd name="connsiteY101" fmla="*/ 2155135 h 6858000"/>
              <a:gd name="connsiteX102" fmla="*/ 261063 w 1380520"/>
              <a:gd name="connsiteY102" fmla="*/ 2118008 h 6858000"/>
              <a:gd name="connsiteX103" fmla="*/ 262056 w 1380520"/>
              <a:gd name="connsiteY103" fmla="*/ 2050531 h 6858000"/>
              <a:gd name="connsiteX104" fmla="*/ 253862 w 1380520"/>
              <a:gd name="connsiteY104" fmla="*/ 1963269 h 6858000"/>
              <a:gd name="connsiteX105" fmla="*/ 235040 w 1380520"/>
              <a:gd name="connsiteY105" fmla="*/ 1906352 h 6858000"/>
              <a:gd name="connsiteX106" fmla="*/ 211597 w 1380520"/>
              <a:gd name="connsiteY106" fmla="*/ 1861531 h 6858000"/>
              <a:gd name="connsiteX107" fmla="*/ 165396 w 1380520"/>
              <a:gd name="connsiteY107" fmla="*/ 1732919 h 6858000"/>
              <a:gd name="connsiteX108" fmla="*/ 137707 w 1380520"/>
              <a:gd name="connsiteY108" fmla="*/ 1663540 h 6858000"/>
              <a:gd name="connsiteX109" fmla="*/ 136833 w 1380520"/>
              <a:gd name="connsiteY109" fmla="*/ 1615777 h 6858000"/>
              <a:gd name="connsiteX110" fmla="*/ 117628 w 1380520"/>
              <a:gd name="connsiteY110" fmla="*/ 1563678 h 6858000"/>
              <a:gd name="connsiteX111" fmla="*/ 130708 w 1380520"/>
              <a:gd name="connsiteY111" fmla="*/ 1519474 h 6858000"/>
              <a:gd name="connsiteX112" fmla="*/ 123450 w 1380520"/>
              <a:gd name="connsiteY112" fmla="*/ 1477995 h 6858000"/>
              <a:gd name="connsiteX113" fmla="*/ 109535 w 1380520"/>
              <a:gd name="connsiteY113" fmla="*/ 1373769 h 6858000"/>
              <a:gd name="connsiteX114" fmla="*/ 117842 w 1380520"/>
              <a:gd name="connsiteY114" fmla="*/ 1307086 h 6858000"/>
              <a:gd name="connsiteX115" fmla="*/ 119030 w 1380520"/>
              <a:gd name="connsiteY115" fmla="*/ 1189033 h 6858000"/>
              <a:gd name="connsiteX116" fmla="*/ 123715 w 1380520"/>
              <a:gd name="connsiteY116" fmla="*/ 1168288 h 6858000"/>
              <a:gd name="connsiteX117" fmla="*/ 115997 w 1380520"/>
              <a:gd name="connsiteY117" fmla="*/ 1142577 h 6858000"/>
              <a:gd name="connsiteX118" fmla="*/ 105303 w 1380520"/>
              <a:gd name="connsiteY118" fmla="*/ 1088484 h 6858000"/>
              <a:gd name="connsiteX119" fmla="*/ 94039 w 1380520"/>
              <a:gd name="connsiteY119" fmla="*/ 1016103 h 6858000"/>
              <a:gd name="connsiteX120" fmla="*/ 95495 w 1380520"/>
              <a:gd name="connsiteY120" fmla="*/ 932283 h 6858000"/>
              <a:gd name="connsiteX121" fmla="*/ 97731 w 1380520"/>
              <a:gd name="connsiteY121" fmla="*/ 915925 h 6858000"/>
              <a:gd name="connsiteX122" fmla="*/ 90360 w 1380520"/>
              <a:gd name="connsiteY122" fmla="*/ 896999 h 6858000"/>
              <a:gd name="connsiteX123" fmla="*/ 59768 w 1380520"/>
              <a:gd name="connsiteY123" fmla="*/ 821517 h 6858000"/>
              <a:gd name="connsiteX124" fmla="*/ 38718 w 1380520"/>
              <a:gd name="connsiteY124" fmla="*/ 751353 h 6858000"/>
              <a:gd name="connsiteX125" fmla="*/ 38276 w 1380520"/>
              <a:gd name="connsiteY125" fmla="*/ 721230 h 6858000"/>
              <a:gd name="connsiteX126" fmla="*/ 23947 w 1380520"/>
              <a:gd name="connsiteY126" fmla="*/ 681659 h 6858000"/>
              <a:gd name="connsiteX127" fmla="*/ 9366 w 1380520"/>
              <a:gd name="connsiteY127" fmla="*/ 635218 h 6858000"/>
              <a:gd name="connsiteX128" fmla="*/ 14377 w 1380520"/>
              <a:gd name="connsiteY128" fmla="*/ 613763 h 6858000"/>
              <a:gd name="connsiteX129" fmla="*/ 319 w 1380520"/>
              <a:gd name="connsiteY129" fmla="*/ 598582 h 6858000"/>
              <a:gd name="connsiteX130" fmla="*/ 0 w 1380520"/>
              <a:gd name="connsiteY130" fmla="*/ 576846 h 6858000"/>
              <a:gd name="connsiteX131" fmla="*/ 68392 w 1380520"/>
              <a:gd name="connsiteY131" fmla="*/ 446567 h 6858000"/>
              <a:gd name="connsiteX132" fmla="*/ 67640 w 1380520"/>
              <a:gd name="connsiteY132" fmla="*/ 393828 h 6858000"/>
              <a:gd name="connsiteX133" fmla="*/ 67470 w 1380520"/>
              <a:gd name="connsiteY133" fmla="*/ 353137 h 6858000"/>
              <a:gd name="connsiteX134" fmla="*/ 88980 w 1380520"/>
              <a:gd name="connsiteY134" fmla="*/ 309501 h 6858000"/>
              <a:gd name="connsiteX135" fmla="*/ 73163 w 1380520"/>
              <a:gd name="connsiteY135" fmla="*/ 275771 h 6858000"/>
              <a:gd name="connsiteX136" fmla="*/ 90190 w 1380520"/>
              <a:gd name="connsiteY136" fmla="*/ 212860 h 6858000"/>
              <a:gd name="connsiteX137" fmla="*/ 81900 w 1380520"/>
              <a:gd name="connsiteY137" fmla="*/ 144983 h 6858000"/>
              <a:gd name="connsiteX138" fmla="*/ 94184 w 1380520"/>
              <a:gd name="connsiteY138" fmla="*/ 55288 h 6858000"/>
              <a:gd name="connsiteX139" fmla="*/ 53738 w 1380520"/>
              <a:gd name="connsiteY139" fmla="*/ 0 h 6858000"/>
              <a:gd name="connsiteX0" fmla="*/ 53420 w 1380202"/>
              <a:gd name="connsiteY0" fmla="*/ 0 h 6858000"/>
              <a:gd name="connsiteX1" fmla="*/ 1380202 w 1380202"/>
              <a:gd name="connsiteY1" fmla="*/ 0 h 6858000"/>
              <a:gd name="connsiteX2" fmla="*/ 1380202 w 1380202"/>
              <a:gd name="connsiteY2" fmla="*/ 6858000 h 6858000"/>
              <a:gd name="connsiteX3" fmla="*/ 116896 w 1380202"/>
              <a:gd name="connsiteY3" fmla="*/ 6857735 h 6858000"/>
              <a:gd name="connsiteX4" fmla="*/ 153489 w 1380202"/>
              <a:gd name="connsiteY4" fmla="*/ 6776847 h 6858000"/>
              <a:gd name="connsiteX5" fmla="*/ 164989 w 1380202"/>
              <a:gd name="connsiteY5" fmla="*/ 6737706 h 6858000"/>
              <a:gd name="connsiteX6" fmla="*/ 189728 w 1380202"/>
              <a:gd name="connsiteY6" fmla="*/ 6691589 h 6858000"/>
              <a:gd name="connsiteX7" fmla="*/ 167285 w 1380202"/>
              <a:gd name="connsiteY7" fmla="*/ 6659970 h 6858000"/>
              <a:gd name="connsiteX8" fmla="*/ 182376 w 1380202"/>
              <a:gd name="connsiteY8" fmla="*/ 6636211 h 6858000"/>
              <a:gd name="connsiteX9" fmla="*/ 199820 w 1380202"/>
              <a:gd name="connsiteY9" fmla="*/ 6594177 h 6858000"/>
              <a:gd name="connsiteX10" fmla="*/ 213860 w 1380202"/>
              <a:gd name="connsiteY10" fmla="*/ 6557575 h 6858000"/>
              <a:gd name="connsiteX11" fmla="*/ 266817 w 1380202"/>
              <a:gd name="connsiteY11" fmla="*/ 6492130 h 6858000"/>
              <a:gd name="connsiteX12" fmla="*/ 282504 w 1380202"/>
              <a:gd name="connsiteY12" fmla="*/ 6431610 h 6858000"/>
              <a:gd name="connsiteX13" fmla="*/ 326209 w 1380202"/>
              <a:gd name="connsiteY13" fmla="*/ 6379786 h 6858000"/>
              <a:gd name="connsiteX14" fmla="*/ 309432 w 1380202"/>
              <a:gd name="connsiteY14" fmla="*/ 6334727 h 6858000"/>
              <a:gd name="connsiteX15" fmla="*/ 286847 w 1380202"/>
              <a:gd name="connsiteY15" fmla="*/ 6313295 h 6858000"/>
              <a:gd name="connsiteX16" fmla="*/ 294011 w 1380202"/>
              <a:gd name="connsiteY16" fmla="*/ 6280046 h 6858000"/>
              <a:gd name="connsiteX17" fmla="*/ 276756 w 1380202"/>
              <a:gd name="connsiteY17" fmla="*/ 6270265 h 6858000"/>
              <a:gd name="connsiteX18" fmla="*/ 303784 w 1380202"/>
              <a:gd name="connsiteY18" fmla="*/ 6252834 h 6858000"/>
              <a:gd name="connsiteX19" fmla="*/ 281776 w 1380202"/>
              <a:gd name="connsiteY19" fmla="*/ 6202459 h 6858000"/>
              <a:gd name="connsiteX20" fmla="*/ 280574 w 1380202"/>
              <a:gd name="connsiteY20" fmla="*/ 6153037 h 6858000"/>
              <a:gd name="connsiteX21" fmla="*/ 295989 w 1380202"/>
              <a:gd name="connsiteY21" fmla="*/ 6078132 h 6858000"/>
              <a:gd name="connsiteX22" fmla="*/ 283376 w 1380202"/>
              <a:gd name="connsiteY22" fmla="*/ 6028119 h 6858000"/>
              <a:gd name="connsiteX23" fmla="*/ 268605 w 1380202"/>
              <a:gd name="connsiteY23" fmla="*/ 5926735 h 6858000"/>
              <a:gd name="connsiteX24" fmla="*/ 318117 w 1380202"/>
              <a:gd name="connsiteY24" fmla="*/ 5712857 h 6858000"/>
              <a:gd name="connsiteX25" fmla="*/ 297192 w 1380202"/>
              <a:gd name="connsiteY25" fmla="*/ 5676393 h 6858000"/>
              <a:gd name="connsiteX26" fmla="*/ 336784 w 1380202"/>
              <a:gd name="connsiteY26" fmla="*/ 5563435 h 6858000"/>
              <a:gd name="connsiteX27" fmla="*/ 383914 w 1380202"/>
              <a:gd name="connsiteY27" fmla="*/ 5437125 h 6858000"/>
              <a:gd name="connsiteX28" fmla="*/ 397482 w 1380202"/>
              <a:gd name="connsiteY28" fmla="*/ 5396260 h 6858000"/>
              <a:gd name="connsiteX29" fmla="*/ 413463 w 1380202"/>
              <a:gd name="connsiteY29" fmla="*/ 5330009 h 6858000"/>
              <a:gd name="connsiteX30" fmla="*/ 446956 w 1380202"/>
              <a:gd name="connsiteY30" fmla="*/ 5273739 h 6858000"/>
              <a:gd name="connsiteX31" fmla="*/ 456555 w 1380202"/>
              <a:gd name="connsiteY31" fmla="*/ 5241779 h 6858000"/>
              <a:gd name="connsiteX32" fmla="*/ 467781 w 1380202"/>
              <a:gd name="connsiteY32" fmla="*/ 5225268 h 6858000"/>
              <a:gd name="connsiteX33" fmla="*/ 468801 w 1380202"/>
              <a:gd name="connsiteY33" fmla="*/ 5217684 h 6858000"/>
              <a:gd name="connsiteX34" fmla="*/ 476142 w 1380202"/>
              <a:gd name="connsiteY34" fmla="*/ 5193377 h 6858000"/>
              <a:gd name="connsiteX35" fmla="*/ 479445 w 1380202"/>
              <a:gd name="connsiteY35" fmla="*/ 5179288 h 6858000"/>
              <a:gd name="connsiteX36" fmla="*/ 480429 w 1380202"/>
              <a:gd name="connsiteY36" fmla="*/ 5173621 h 6858000"/>
              <a:gd name="connsiteX37" fmla="*/ 476063 w 1380202"/>
              <a:gd name="connsiteY37" fmla="*/ 5159961 h 6858000"/>
              <a:gd name="connsiteX38" fmla="*/ 482740 w 1380202"/>
              <a:gd name="connsiteY38" fmla="*/ 5144295 h 6858000"/>
              <a:gd name="connsiteX39" fmla="*/ 479673 w 1380202"/>
              <a:gd name="connsiteY39" fmla="*/ 5125185 h 6858000"/>
              <a:gd name="connsiteX40" fmla="*/ 486503 w 1380202"/>
              <a:gd name="connsiteY40" fmla="*/ 5121884 h 6858000"/>
              <a:gd name="connsiteX41" fmla="*/ 493539 w 1380202"/>
              <a:gd name="connsiteY41" fmla="*/ 5067850 h 6858000"/>
              <a:gd name="connsiteX42" fmla="*/ 496270 w 1380202"/>
              <a:gd name="connsiteY42" fmla="*/ 5060861 h 6858000"/>
              <a:gd name="connsiteX43" fmla="*/ 492974 w 1380202"/>
              <a:gd name="connsiteY43" fmla="*/ 5034192 h 6858000"/>
              <a:gd name="connsiteX44" fmla="*/ 494528 w 1380202"/>
              <a:gd name="connsiteY44" fmla="*/ 4993030 h 6858000"/>
              <a:gd name="connsiteX45" fmla="*/ 501437 w 1380202"/>
              <a:gd name="connsiteY45" fmla="*/ 4946844 h 6858000"/>
              <a:gd name="connsiteX46" fmla="*/ 497293 w 1380202"/>
              <a:gd name="connsiteY46" fmla="*/ 4932692 h 6858000"/>
              <a:gd name="connsiteX47" fmla="*/ 512696 w 1380202"/>
              <a:gd name="connsiteY47" fmla="*/ 4858827 h 6858000"/>
              <a:gd name="connsiteX48" fmla="*/ 518599 w 1380202"/>
              <a:gd name="connsiteY48" fmla="*/ 4821170 h 6858000"/>
              <a:gd name="connsiteX49" fmla="*/ 523332 w 1380202"/>
              <a:gd name="connsiteY49" fmla="*/ 4780965 h 6858000"/>
              <a:gd name="connsiteX50" fmla="*/ 524625 w 1380202"/>
              <a:gd name="connsiteY50" fmla="*/ 4750867 h 6858000"/>
              <a:gd name="connsiteX51" fmla="*/ 522432 w 1380202"/>
              <a:gd name="connsiteY51" fmla="*/ 4690749 h 6858000"/>
              <a:gd name="connsiteX52" fmla="*/ 517912 w 1380202"/>
              <a:gd name="connsiteY52" fmla="*/ 4584173 h 6858000"/>
              <a:gd name="connsiteX53" fmla="*/ 512995 w 1380202"/>
              <a:gd name="connsiteY53" fmla="*/ 4444346 h 6858000"/>
              <a:gd name="connsiteX54" fmla="*/ 509560 w 1380202"/>
              <a:gd name="connsiteY54" fmla="*/ 4375228 h 6858000"/>
              <a:gd name="connsiteX55" fmla="*/ 490213 w 1380202"/>
              <a:gd name="connsiteY55" fmla="*/ 4214165 h 6858000"/>
              <a:gd name="connsiteX56" fmla="*/ 494286 w 1380202"/>
              <a:gd name="connsiteY56" fmla="*/ 4090296 h 6858000"/>
              <a:gd name="connsiteX57" fmla="*/ 479542 w 1380202"/>
              <a:gd name="connsiteY57" fmla="*/ 4033999 h 6858000"/>
              <a:gd name="connsiteX58" fmla="*/ 480691 w 1380202"/>
              <a:gd name="connsiteY58" fmla="*/ 4031933 h 6858000"/>
              <a:gd name="connsiteX59" fmla="*/ 479267 w 1380202"/>
              <a:gd name="connsiteY59" fmla="*/ 4013953 h 6858000"/>
              <a:gd name="connsiteX60" fmla="*/ 465562 w 1380202"/>
              <a:gd name="connsiteY60" fmla="*/ 3974753 h 6858000"/>
              <a:gd name="connsiteX61" fmla="*/ 467160 w 1380202"/>
              <a:gd name="connsiteY61" fmla="*/ 3969950 h 6858000"/>
              <a:gd name="connsiteX62" fmla="*/ 460582 w 1380202"/>
              <a:gd name="connsiteY62" fmla="*/ 3933779 h 6858000"/>
              <a:gd name="connsiteX63" fmla="*/ 461913 w 1380202"/>
              <a:gd name="connsiteY63" fmla="*/ 3933093 h 6858000"/>
              <a:gd name="connsiteX64" fmla="*/ 466267 w 1380202"/>
              <a:gd name="connsiteY64" fmla="*/ 3922082 h 6858000"/>
              <a:gd name="connsiteX65" fmla="*/ 471345 w 1380202"/>
              <a:gd name="connsiteY65" fmla="*/ 3901461 h 6858000"/>
              <a:gd name="connsiteX66" fmla="*/ 493939 w 1380202"/>
              <a:gd name="connsiteY66" fmla="*/ 3813873 h 6858000"/>
              <a:gd name="connsiteX67" fmla="*/ 493364 w 1380202"/>
              <a:gd name="connsiteY67" fmla="*/ 3806161 h 6858000"/>
              <a:gd name="connsiteX68" fmla="*/ 493671 w 1380202"/>
              <a:gd name="connsiteY68" fmla="*/ 3805957 h 6858000"/>
              <a:gd name="connsiteX69" fmla="*/ 493698 w 1380202"/>
              <a:gd name="connsiteY69" fmla="*/ 3797724 h 6858000"/>
              <a:gd name="connsiteX70" fmla="*/ 492313 w 1380202"/>
              <a:gd name="connsiteY70" fmla="*/ 3792098 h 6858000"/>
              <a:gd name="connsiteX71" fmla="*/ 491197 w 1380202"/>
              <a:gd name="connsiteY71" fmla="*/ 3777135 h 6858000"/>
              <a:gd name="connsiteX72" fmla="*/ 492930 w 1380202"/>
              <a:gd name="connsiteY72" fmla="*/ 3771656 h 6858000"/>
              <a:gd name="connsiteX73" fmla="*/ 496673 w 1380202"/>
              <a:gd name="connsiteY73" fmla="*/ 3769007 h 6858000"/>
              <a:gd name="connsiteX74" fmla="*/ 496139 w 1380202"/>
              <a:gd name="connsiteY74" fmla="*/ 3767709 h 6858000"/>
              <a:gd name="connsiteX75" fmla="*/ 504835 w 1380202"/>
              <a:gd name="connsiteY75" fmla="*/ 3738082 h 6858000"/>
              <a:gd name="connsiteX76" fmla="*/ 512181 w 1380202"/>
              <a:gd name="connsiteY76" fmla="*/ 3673397 h 6858000"/>
              <a:gd name="connsiteX77" fmla="*/ 511477 w 1380202"/>
              <a:gd name="connsiteY77" fmla="*/ 3637109 h 6858000"/>
              <a:gd name="connsiteX78" fmla="*/ 514920 w 1380202"/>
              <a:gd name="connsiteY78" fmla="*/ 3536883 h 6858000"/>
              <a:gd name="connsiteX79" fmla="*/ 522458 w 1380202"/>
              <a:gd name="connsiteY79" fmla="*/ 3435652 h 6858000"/>
              <a:gd name="connsiteX80" fmla="*/ 524129 w 1380202"/>
              <a:gd name="connsiteY80" fmla="*/ 3307769 h 6858000"/>
              <a:gd name="connsiteX81" fmla="*/ 541692 w 1380202"/>
              <a:gd name="connsiteY81" fmla="*/ 3250522 h 6858000"/>
              <a:gd name="connsiteX82" fmla="*/ 542117 w 1380202"/>
              <a:gd name="connsiteY82" fmla="*/ 3229163 h 6858000"/>
              <a:gd name="connsiteX83" fmla="*/ 543940 w 1380202"/>
              <a:gd name="connsiteY83" fmla="*/ 3217217 h 6858000"/>
              <a:gd name="connsiteX84" fmla="*/ 530775 w 1380202"/>
              <a:gd name="connsiteY84" fmla="*/ 3183755 h 6858000"/>
              <a:gd name="connsiteX85" fmla="*/ 531276 w 1380202"/>
              <a:gd name="connsiteY85" fmla="*/ 3178642 h 6858000"/>
              <a:gd name="connsiteX86" fmla="*/ 518876 w 1380202"/>
              <a:gd name="connsiteY86" fmla="*/ 3158586 h 6858000"/>
              <a:gd name="connsiteX87" fmla="*/ 504061 w 1380202"/>
              <a:gd name="connsiteY87" fmla="*/ 3129034 h 6858000"/>
              <a:gd name="connsiteX88" fmla="*/ 504726 w 1380202"/>
              <a:gd name="connsiteY88" fmla="*/ 3126682 h 6858000"/>
              <a:gd name="connsiteX89" fmla="*/ 495594 w 1380202"/>
              <a:gd name="connsiteY89" fmla="*/ 3114519 h 6858000"/>
              <a:gd name="connsiteX90" fmla="*/ 482203 w 1380202"/>
              <a:gd name="connsiteY90" fmla="*/ 3106272 h 6858000"/>
              <a:gd name="connsiteX91" fmla="*/ 454933 w 1380202"/>
              <a:gd name="connsiteY91" fmla="*/ 2958185 h 6858000"/>
              <a:gd name="connsiteX92" fmla="*/ 397547 w 1380202"/>
              <a:gd name="connsiteY92" fmla="*/ 2762989 h 6858000"/>
              <a:gd name="connsiteX93" fmla="*/ 346465 w 1380202"/>
              <a:gd name="connsiteY93" fmla="*/ 2554718 h 6858000"/>
              <a:gd name="connsiteX94" fmla="*/ 326559 w 1380202"/>
              <a:gd name="connsiteY94" fmla="*/ 2485734 h 6858000"/>
              <a:gd name="connsiteX95" fmla="*/ 317282 w 1380202"/>
              <a:gd name="connsiteY95" fmla="*/ 2447068 h 6858000"/>
              <a:gd name="connsiteX96" fmla="*/ 304243 w 1380202"/>
              <a:gd name="connsiteY96" fmla="*/ 2425819 h 6858000"/>
              <a:gd name="connsiteX97" fmla="*/ 310242 w 1380202"/>
              <a:gd name="connsiteY97" fmla="*/ 2402874 h 6858000"/>
              <a:gd name="connsiteX98" fmla="*/ 312854 w 1380202"/>
              <a:gd name="connsiteY98" fmla="*/ 2381443 h 6858000"/>
              <a:gd name="connsiteX99" fmla="*/ 289183 w 1380202"/>
              <a:gd name="connsiteY99" fmla="*/ 2261920 h 6858000"/>
              <a:gd name="connsiteX100" fmla="*/ 279070 w 1380202"/>
              <a:gd name="connsiteY100" fmla="*/ 2195378 h 6858000"/>
              <a:gd name="connsiteX101" fmla="*/ 263287 w 1380202"/>
              <a:gd name="connsiteY101" fmla="*/ 2155135 h 6858000"/>
              <a:gd name="connsiteX102" fmla="*/ 260745 w 1380202"/>
              <a:gd name="connsiteY102" fmla="*/ 2118008 h 6858000"/>
              <a:gd name="connsiteX103" fmla="*/ 261738 w 1380202"/>
              <a:gd name="connsiteY103" fmla="*/ 2050531 h 6858000"/>
              <a:gd name="connsiteX104" fmla="*/ 253544 w 1380202"/>
              <a:gd name="connsiteY104" fmla="*/ 1963269 h 6858000"/>
              <a:gd name="connsiteX105" fmla="*/ 234722 w 1380202"/>
              <a:gd name="connsiteY105" fmla="*/ 1906352 h 6858000"/>
              <a:gd name="connsiteX106" fmla="*/ 211279 w 1380202"/>
              <a:gd name="connsiteY106" fmla="*/ 1861531 h 6858000"/>
              <a:gd name="connsiteX107" fmla="*/ 165078 w 1380202"/>
              <a:gd name="connsiteY107" fmla="*/ 1732919 h 6858000"/>
              <a:gd name="connsiteX108" fmla="*/ 137389 w 1380202"/>
              <a:gd name="connsiteY108" fmla="*/ 1663540 h 6858000"/>
              <a:gd name="connsiteX109" fmla="*/ 136515 w 1380202"/>
              <a:gd name="connsiteY109" fmla="*/ 1615777 h 6858000"/>
              <a:gd name="connsiteX110" fmla="*/ 117310 w 1380202"/>
              <a:gd name="connsiteY110" fmla="*/ 1563678 h 6858000"/>
              <a:gd name="connsiteX111" fmla="*/ 130390 w 1380202"/>
              <a:gd name="connsiteY111" fmla="*/ 1519474 h 6858000"/>
              <a:gd name="connsiteX112" fmla="*/ 123132 w 1380202"/>
              <a:gd name="connsiteY112" fmla="*/ 1477995 h 6858000"/>
              <a:gd name="connsiteX113" fmla="*/ 109217 w 1380202"/>
              <a:gd name="connsiteY113" fmla="*/ 1373769 h 6858000"/>
              <a:gd name="connsiteX114" fmla="*/ 117524 w 1380202"/>
              <a:gd name="connsiteY114" fmla="*/ 1307086 h 6858000"/>
              <a:gd name="connsiteX115" fmla="*/ 118712 w 1380202"/>
              <a:gd name="connsiteY115" fmla="*/ 1189033 h 6858000"/>
              <a:gd name="connsiteX116" fmla="*/ 123397 w 1380202"/>
              <a:gd name="connsiteY116" fmla="*/ 1168288 h 6858000"/>
              <a:gd name="connsiteX117" fmla="*/ 115679 w 1380202"/>
              <a:gd name="connsiteY117" fmla="*/ 1142577 h 6858000"/>
              <a:gd name="connsiteX118" fmla="*/ 104985 w 1380202"/>
              <a:gd name="connsiteY118" fmla="*/ 1088484 h 6858000"/>
              <a:gd name="connsiteX119" fmla="*/ 93721 w 1380202"/>
              <a:gd name="connsiteY119" fmla="*/ 1016103 h 6858000"/>
              <a:gd name="connsiteX120" fmla="*/ 95177 w 1380202"/>
              <a:gd name="connsiteY120" fmla="*/ 932283 h 6858000"/>
              <a:gd name="connsiteX121" fmla="*/ 97413 w 1380202"/>
              <a:gd name="connsiteY121" fmla="*/ 915925 h 6858000"/>
              <a:gd name="connsiteX122" fmla="*/ 90042 w 1380202"/>
              <a:gd name="connsiteY122" fmla="*/ 896999 h 6858000"/>
              <a:gd name="connsiteX123" fmla="*/ 59450 w 1380202"/>
              <a:gd name="connsiteY123" fmla="*/ 821517 h 6858000"/>
              <a:gd name="connsiteX124" fmla="*/ 38400 w 1380202"/>
              <a:gd name="connsiteY124" fmla="*/ 751353 h 6858000"/>
              <a:gd name="connsiteX125" fmla="*/ 37958 w 1380202"/>
              <a:gd name="connsiteY125" fmla="*/ 721230 h 6858000"/>
              <a:gd name="connsiteX126" fmla="*/ 23629 w 1380202"/>
              <a:gd name="connsiteY126" fmla="*/ 681659 h 6858000"/>
              <a:gd name="connsiteX127" fmla="*/ 9048 w 1380202"/>
              <a:gd name="connsiteY127" fmla="*/ 635218 h 6858000"/>
              <a:gd name="connsiteX128" fmla="*/ 14059 w 1380202"/>
              <a:gd name="connsiteY128" fmla="*/ 613763 h 6858000"/>
              <a:gd name="connsiteX129" fmla="*/ 1 w 1380202"/>
              <a:gd name="connsiteY129" fmla="*/ 598582 h 6858000"/>
              <a:gd name="connsiteX130" fmla="*/ 79993 w 1380202"/>
              <a:gd name="connsiteY130" fmla="*/ 473479 h 6858000"/>
              <a:gd name="connsiteX131" fmla="*/ 68074 w 1380202"/>
              <a:gd name="connsiteY131" fmla="*/ 446567 h 6858000"/>
              <a:gd name="connsiteX132" fmla="*/ 67322 w 1380202"/>
              <a:gd name="connsiteY132" fmla="*/ 393828 h 6858000"/>
              <a:gd name="connsiteX133" fmla="*/ 67152 w 1380202"/>
              <a:gd name="connsiteY133" fmla="*/ 353137 h 6858000"/>
              <a:gd name="connsiteX134" fmla="*/ 88662 w 1380202"/>
              <a:gd name="connsiteY134" fmla="*/ 309501 h 6858000"/>
              <a:gd name="connsiteX135" fmla="*/ 72845 w 1380202"/>
              <a:gd name="connsiteY135" fmla="*/ 275771 h 6858000"/>
              <a:gd name="connsiteX136" fmla="*/ 89872 w 1380202"/>
              <a:gd name="connsiteY136" fmla="*/ 212860 h 6858000"/>
              <a:gd name="connsiteX137" fmla="*/ 81582 w 1380202"/>
              <a:gd name="connsiteY137" fmla="*/ 144983 h 6858000"/>
              <a:gd name="connsiteX138" fmla="*/ 93866 w 1380202"/>
              <a:gd name="connsiteY138" fmla="*/ 55288 h 6858000"/>
              <a:gd name="connsiteX139" fmla="*/ 53420 w 138020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5239 w 1371382"/>
              <a:gd name="connsiteY128" fmla="*/ 613763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22148 w 1371382"/>
              <a:gd name="connsiteY128" fmla="*/ 585934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13805 w 1364418"/>
              <a:gd name="connsiteY129" fmla="*/ 542923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90309 w 1364418"/>
              <a:gd name="connsiteY121" fmla="*/ 921368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251033 w 1364418"/>
              <a:gd name="connsiteY10" fmla="*/ 6492130 h 6858000"/>
              <a:gd name="connsiteX11" fmla="*/ 266720 w 1364418"/>
              <a:gd name="connsiteY11" fmla="*/ 6431610 h 6858000"/>
              <a:gd name="connsiteX12" fmla="*/ 310425 w 1364418"/>
              <a:gd name="connsiteY12" fmla="*/ 6379786 h 6858000"/>
              <a:gd name="connsiteX13" fmla="*/ 293648 w 1364418"/>
              <a:gd name="connsiteY13" fmla="*/ 6334727 h 6858000"/>
              <a:gd name="connsiteX14" fmla="*/ 271063 w 1364418"/>
              <a:gd name="connsiteY14" fmla="*/ 6313295 h 6858000"/>
              <a:gd name="connsiteX15" fmla="*/ 278227 w 1364418"/>
              <a:gd name="connsiteY15" fmla="*/ 6280046 h 6858000"/>
              <a:gd name="connsiteX16" fmla="*/ 281226 w 1364418"/>
              <a:gd name="connsiteY16" fmla="*/ 6272987 h 6858000"/>
              <a:gd name="connsiteX17" fmla="*/ 288000 w 1364418"/>
              <a:gd name="connsiteY17" fmla="*/ 6252834 h 6858000"/>
              <a:gd name="connsiteX18" fmla="*/ 265992 w 1364418"/>
              <a:gd name="connsiteY18" fmla="*/ 6202459 h 6858000"/>
              <a:gd name="connsiteX19" fmla="*/ 264790 w 1364418"/>
              <a:gd name="connsiteY19" fmla="*/ 6153037 h 6858000"/>
              <a:gd name="connsiteX20" fmla="*/ 280205 w 1364418"/>
              <a:gd name="connsiteY20" fmla="*/ 6078132 h 6858000"/>
              <a:gd name="connsiteX21" fmla="*/ 267592 w 1364418"/>
              <a:gd name="connsiteY21" fmla="*/ 6028119 h 6858000"/>
              <a:gd name="connsiteX22" fmla="*/ 252821 w 1364418"/>
              <a:gd name="connsiteY22" fmla="*/ 5926735 h 6858000"/>
              <a:gd name="connsiteX23" fmla="*/ 302333 w 1364418"/>
              <a:gd name="connsiteY23" fmla="*/ 5712857 h 6858000"/>
              <a:gd name="connsiteX24" fmla="*/ 332131 w 1364418"/>
              <a:gd name="connsiteY24" fmla="*/ 5660491 h 6858000"/>
              <a:gd name="connsiteX25" fmla="*/ 341254 w 1364418"/>
              <a:gd name="connsiteY25" fmla="*/ 5563435 h 6858000"/>
              <a:gd name="connsiteX26" fmla="*/ 368130 w 1364418"/>
              <a:gd name="connsiteY26" fmla="*/ 5437125 h 6858000"/>
              <a:gd name="connsiteX27" fmla="*/ 381698 w 1364418"/>
              <a:gd name="connsiteY27" fmla="*/ 5396260 h 6858000"/>
              <a:gd name="connsiteX28" fmla="*/ 397679 w 1364418"/>
              <a:gd name="connsiteY28" fmla="*/ 5330009 h 6858000"/>
              <a:gd name="connsiteX29" fmla="*/ 431172 w 1364418"/>
              <a:gd name="connsiteY29" fmla="*/ 5273739 h 6858000"/>
              <a:gd name="connsiteX30" fmla="*/ 440771 w 1364418"/>
              <a:gd name="connsiteY30" fmla="*/ 5241779 h 6858000"/>
              <a:gd name="connsiteX31" fmla="*/ 451997 w 1364418"/>
              <a:gd name="connsiteY31" fmla="*/ 5225268 h 6858000"/>
              <a:gd name="connsiteX32" fmla="*/ 453017 w 1364418"/>
              <a:gd name="connsiteY32" fmla="*/ 5217684 h 6858000"/>
              <a:gd name="connsiteX33" fmla="*/ 460358 w 1364418"/>
              <a:gd name="connsiteY33" fmla="*/ 5193377 h 6858000"/>
              <a:gd name="connsiteX34" fmla="*/ 463661 w 1364418"/>
              <a:gd name="connsiteY34" fmla="*/ 5179288 h 6858000"/>
              <a:gd name="connsiteX35" fmla="*/ 464645 w 1364418"/>
              <a:gd name="connsiteY35" fmla="*/ 5173621 h 6858000"/>
              <a:gd name="connsiteX36" fmla="*/ 460279 w 1364418"/>
              <a:gd name="connsiteY36" fmla="*/ 5159961 h 6858000"/>
              <a:gd name="connsiteX37" fmla="*/ 466956 w 1364418"/>
              <a:gd name="connsiteY37" fmla="*/ 5144295 h 6858000"/>
              <a:gd name="connsiteX38" fmla="*/ 463889 w 1364418"/>
              <a:gd name="connsiteY38" fmla="*/ 5125185 h 6858000"/>
              <a:gd name="connsiteX39" fmla="*/ 470719 w 1364418"/>
              <a:gd name="connsiteY39" fmla="*/ 5121884 h 6858000"/>
              <a:gd name="connsiteX40" fmla="*/ 477755 w 1364418"/>
              <a:gd name="connsiteY40" fmla="*/ 5067850 h 6858000"/>
              <a:gd name="connsiteX41" fmla="*/ 480486 w 1364418"/>
              <a:gd name="connsiteY41" fmla="*/ 5060861 h 6858000"/>
              <a:gd name="connsiteX42" fmla="*/ 477190 w 1364418"/>
              <a:gd name="connsiteY42" fmla="*/ 5034192 h 6858000"/>
              <a:gd name="connsiteX43" fmla="*/ 478744 w 1364418"/>
              <a:gd name="connsiteY43" fmla="*/ 4993030 h 6858000"/>
              <a:gd name="connsiteX44" fmla="*/ 485653 w 1364418"/>
              <a:gd name="connsiteY44" fmla="*/ 4946844 h 6858000"/>
              <a:gd name="connsiteX45" fmla="*/ 481509 w 1364418"/>
              <a:gd name="connsiteY45" fmla="*/ 4932692 h 6858000"/>
              <a:gd name="connsiteX46" fmla="*/ 496912 w 1364418"/>
              <a:gd name="connsiteY46" fmla="*/ 4858827 h 6858000"/>
              <a:gd name="connsiteX47" fmla="*/ 502815 w 1364418"/>
              <a:gd name="connsiteY47" fmla="*/ 4821170 h 6858000"/>
              <a:gd name="connsiteX48" fmla="*/ 507548 w 1364418"/>
              <a:gd name="connsiteY48" fmla="*/ 4780965 h 6858000"/>
              <a:gd name="connsiteX49" fmla="*/ 508841 w 1364418"/>
              <a:gd name="connsiteY49" fmla="*/ 4750867 h 6858000"/>
              <a:gd name="connsiteX50" fmla="*/ 506648 w 1364418"/>
              <a:gd name="connsiteY50" fmla="*/ 4690749 h 6858000"/>
              <a:gd name="connsiteX51" fmla="*/ 502128 w 1364418"/>
              <a:gd name="connsiteY51" fmla="*/ 4584173 h 6858000"/>
              <a:gd name="connsiteX52" fmla="*/ 497211 w 1364418"/>
              <a:gd name="connsiteY52" fmla="*/ 4444346 h 6858000"/>
              <a:gd name="connsiteX53" fmla="*/ 493776 w 1364418"/>
              <a:gd name="connsiteY53" fmla="*/ 4375228 h 6858000"/>
              <a:gd name="connsiteX54" fmla="*/ 474429 w 1364418"/>
              <a:gd name="connsiteY54" fmla="*/ 4214165 h 6858000"/>
              <a:gd name="connsiteX55" fmla="*/ 478502 w 1364418"/>
              <a:gd name="connsiteY55" fmla="*/ 4090296 h 6858000"/>
              <a:gd name="connsiteX56" fmla="*/ 463758 w 1364418"/>
              <a:gd name="connsiteY56" fmla="*/ 4033999 h 6858000"/>
              <a:gd name="connsiteX57" fmla="*/ 464907 w 1364418"/>
              <a:gd name="connsiteY57" fmla="*/ 4031933 h 6858000"/>
              <a:gd name="connsiteX58" fmla="*/ 463483 w 1364418"/>
              <a:gd name="connsiteY58" fmla="*/ 4013953 h 6858000"/>
              <a:gd name="connsiteX59" fmla="*/ 449778 w 1364418"/>
              <a:gd name="connsiteY59" fmla="*/ 3974753 h 6858000"/>
              <a:gd name="connsiteX60" fmla="*/ 451376 w 1364418"/>
              <a:gd name="connsiteY60" fmla="*/ 3969950 h 6858000"/>
              <a:gd name="connsiteX61" fmla="*/ 444798 w 1364418"/>
              <a:gd name="connsiteY61" fmla="*/ 3933779 h 6858000"/>
              <a:gd name="connsiteX62" fmla="*/ 446129 w 1364418"/>
              <a:gd name="connsiteY62" fmla="*/ 3933093 h 6858000"/>
              <a:gd name="connsiteX63" fmla="*/ 450483 w 1364418"/>
              <a:gd name="connsiteY63" fmla="*/ 3922082 h 6858000"/>
              <a:gd name="connsiteX64" fmla="*/ 455561 w 1364418"/>
              <a:gd name="connsiteY64" fmla="*/ 3901461 h 6858000"/>
              <a:gd name="connsiteX65" fmla="*/ 478155 w 1364418"/>
              <a:gd name="connsiteY65" fmla="*/ 3813873 h 6858000"/>
              <a:gd name="connsiteX66" fmla="*/ 477580 w 1364418"/>
              <a:gd name="connsiteY66" fmla="*/ 3806161 h 6858000"/>
              <a:gd name="connsiteX67" fmla="*/ 477887 w 1364418"/>
              <a:gd name="connsiteY67" fmla="*/ 3805957 h 6858000"/>
              <a:gd name="connsiteX68" fmla="*/ 477914 w 1364418"/>
              <a:gd name="connsiteY68" fmla="*/ 3797724 h 6858000"/>
              <a:gd name="connsiteX69" fmla="*/ 476529 w 1364418"/>
              <a:gd name="connsiteY69" fmla="*/ 3792098 h 6858000"/>
              <a:gd name="connsiteX70" fmla="*/ 475413 w 1364418"/>
              <a:gd name="connsiteY70" fmla="*/ 3777135 h 6858000"/>
              <a:gd name="connsiteX71" fmla="*/ 477146 w 1364418"/>
              <a:gd name="connsiteY71" fmla="*/ 3771656 h 6858000"/>
              <a:gd name="connsiteX72" fmla="*/ 480889 w 1364418"/>
              <a:gd name="connsiteY72" fmla="*/ 3769007 h 6858000"/>
              <a:gd name="connsiteX73" fmla="*/ 480355 w 1364418"/>
              <a:gd name="connsiteY73" fmla="*/ 3767709 h 6858000"/>
              <a:gd name="connsiteX74" fmla="*/ 489051 w 1364418"/>
              <a:gd name="connsiteY74" fmla="*/ 3738082 h 6858000"/>
              <a:gd name="connsiteX75" fmla="*/ 496397 w 1364418"/>
              <a:gd name="connsiteY75" fmla="*/ 3673397 h 6858000"/>
              <a:gd name="connsiteX76" fmla="*/ 495693 w 1364418"/>
              <a:gd name="connsiteY76" fmla="*/ 3637109 h 6858000"/>
              <a:gd name="connsiteX77" fmla="*/ 499136 w 1364418"/>
              <a:gd name="connsiteY77" fmla="*/ 3536883 h 6858000"/>
              <a:gd name="connsiteX78" fmla="*/ 506674 w 1364418"/>
              <a:gd name="connsiteY78" fmla="*/ 3435652 h 6858000"/>
              <a:gd name="connsiteX79" fmla="*/ 508345 w 1364418"/>
              <a:gd name="connsiteY79" fmla="*/ 3307769 h 6858000"/>
              <a:gd name="connsiteX80" fmla="*/ 525908 w 1364418"/>
              <a:gd name="connsiteY80" fmla="*/ 3250522 h 6858000"/>
              <a:gd name="connsiteX81" fmla="*/ 526333 w 1364418"/>
              <a:gd name="connsiteY81" fmla="*/ 3229163 h 6858000"/>
              <a:gd name="connsiteX82" fmla="*/ 528156 w 1364418"/>
              <a:gd name="connsiteY82" fmla="*/ 3217217 h 6858000"/>
              <a:gd name="connsiteX83" fmla="*/ 514991 w 1364418"/>
              <a:gd name="connsiteY83" fmla="*/ 3183755 h 6858000"/>
              <a:gd name="connsiteX84" fmla="*/ 515492 w 1364418"/>
              <a:gd name="connsiteY84" fmla="*/ 3178642 h 6858000"/>
              <a:gd name="connsiteX85" fmla="*/ 503092 w 1364418"/>
              <a:gd name="connsiteY85" fmla="*/ 3158586 h 6858000"/>
              <a:gd name="connsiteX86" fmla="*/ 488277 w 1364418"/>
              <a:gd name="connsiteY86" fmla="*/ 3129034 h 6858000"/>
              <a:gd name="connsiteX87" fmla="*/ 488942 w 1364418"/>
              <a:gd name="connsiteY87" fmla="*/ 3126682 h 6858000"/>
              <a:gd name="connsiteX88" fmla="*/ 479810 w 1364418"/>
              <a:gd name="connsiteY88" fmla="*/ 3114519 h 6858000"/>
              <a:gd name="connsiteX89" fmla="*/ 466419 w 1364418"/>
              <a:gd name="connsiteY89" fmla="*/ 3106272 h 6858000"/>
              <a:gd name="connsiteX90" fmla="*/ 439149 w 1364418"/>
              <a:gd name="connsiteY90" fmla="*/ 2958185 h 6858000"/>
              <a:gd name="connsiteX91" fmla="*/ 381763 w 1364418"/>
              <a:gd name="connsiteY91" fmla="*/ 2762989 h 6858000"/>
              <a:gd name="connsiteX92" fmla="*/ 330681 w 1364418"/>
              <a:gd name="connsiteY92" fmla="*/ 2554718 h 6858000"/>
              <a:gd name="connsiteX93" fmla="*/ 310775 w 1364418"/>
              <a:gd name="connsiteY93" fmla="*/ 2485734 h 6858000"/>
              <a:gd name="connsiteX94" fmla="*/ 301498 w 1364418"/>
              <a:gd name="connsiteY94" fmla="*/ 2447068 h 6858000"/>
              <a:gd name="connsiteX95" fmla="*/ 288459 w 1364418"/>
              <a:gd name="connsiteY95" fmla="*/ 2425819 h 6858000"/>
              <a:gd name="connsiteX96" fmla="*/ 294458 w 1364418"/>
              <a:gd name="connsiteY96" fmla="*/ 2402874 h 6858000"/>
              <a:gd name="connsiteX97" fmla="*/ 297070 w 1364418"/>
              <a:gd name="connsiteY97" fmla="*/ 2381443 h 6858000"/>
              <a:gd name="connsiteX98" fmla="*/ 273399 w 1364418"/>
              <a:gd name="connsiteY98" fmla="*/ 2261920 h 6858000"/>
              <a:gd name="connsiteX99" fmla="*/ 263286 w 1364418"/>
              <a:gd name="connsiteY99" fmla="*/ 2195378 h 6858000"/>
              <a:gd name="connsiteX100" fmla="*/ 247503 w 1364418"/>
              <a:gd name="connsiteY100" fmla="*/ 2155135 h 6858000"/>
              <a:gd name="connsiteX101" fmla="*/ 244961 w 1364418"/>
              <a:gd name="connsiteY101" fmla="*/ 2118008 h 6858000"/>
              <a:gd name="connsiteX102" fmla="*/ 245954 w 1364418"/>
              <a:gd name="connsiteY102" fmla="*/ 2050531 h 6858000"/>
              <a:gd name="connsiteX103" fmla="*/ 237760 w 1364418"/>
              <a:gd name="connsiteY103" fmla="*/ 1963269 h 6858000"/>
              <a:gd name="connsiteX104" fmla="*/ 218938 w 1364418"/>
              <a:gd name="connsiteY104" fmla="*/ 1906352 h 6858000"/>
              <a:gd name="connsiteX105" fmla="*/ 195495 w 1364418"/>
              <a:gd name="connsiteY105" fmla="*/ 1861531 h 6858000"/>
              <a:gd name="connsiteX106" fmla="*/ 149294 w 1364418"/>
              <a:gd name="connsiteY106" fmla="*/ 1732919 h 6858000"/>
              <a:gd name="connsiteX107" fmla="*/ 121605 w 1364418"/>
              <a:gd name="connsiteY107" fmla="*/ 1663540 h 6858000"/>
              <a:gd name="connsiteX108" fmla="*/ 120731 w 1364418"/>
              <a:gd name="connsiteY108" fmla="*/ 1615777 h 6858000"/>
              <a:gd name="connsiteX109" fmla="*/ 101526 w 1364418"/>
              <a:gd name="connsiteY109" fmla="*/ 1563678 h 6858000"/>
              <a:gd name="connsiteX110" fmla="*/ 114606 w 1364418"/>
              <a:gd name="connsiteY110" fmla="*/ 1519474 h 6858000"/>
              <a:gd name="connsiteX111" fmla="*/ 107348 w 1364418"/>
              <a:gd name="connsiteY111" fmla="*/ 1477995 h 6858000"/>
              <a:gd name="connsiteX112" fmla="*/ 93433 w 1364418"/>
              <a:gd name="connsiteY112" fmla="*/ 1373769 h 6858000"/>
              <a:gd name="connsiteX113" fmla="*/ 101740 w 1364418"/>
              <a:gd name="connsiteY113" fmla="*/ 1307086 h 6858000"/>
              <a:gd name="connsiteX114" fmla="*/ 102928 w 1364418"/>
              <a:gd name="connsiteY114" fmla="*/ 1189033 h 6858000"/>
              <a:gd name="connsiteX115" fmla="*/ 107613 w 1364418"/>
              <a:gd name="connsiteY115" fmla="*/ 1168288 h 6858000"/>
              <a:gd name="connsiteX116" fmla="*/ 99895 w 1364418"/>
              <a:gd name="connsiteY116" fmla="*/ 1142577 h 6858000"/>
              <a:gd name="connsiteX117" fmla="*/ 89201 w 1364418"/>
              <a:gd name="connsiteY117" fmla="*/ 1088484 h 6858000"/>
              <a:gd name="connsiteX118" fmla="*/ 77937 w 1364418"/>
              <a:gd name="connsiteY118" fmla="*/ 1016103 h 6858000"/>
              <a:gd name="connsiteX119" fmla="*/ 79393 w 1364418"/>
              <a:gd name="connsiteY119" fmla="*/ 954054 h 6858000"/>
              <a:gd name="connsiteX120" fmla="*/ 90309 w 1364418"/>
              <a:gd name="connsiteY120" fmla="*/ 921368 h 6858000"/>
              <a:gd name="connsiteX121" fmla="*/ 74258 w 1364418"/>
              <a:gd name="connsiteY121" fmla="*/ 896999 h 6858000"/>
              <a:gd name="connsiteX122" fmla="*/ 43666 w 1364418"/>
              <a:gd name="connsiteY122" fmla="*/ 821517 h 6858000"/>
              <a:gd name="connsiteX123" fmla="*/ 22616 w 1364418"/>
              <a:gd name="connsiteY123" fmla="*/ 751353 h 6858000"/>
              <a:gd name="connsiteX124" fmla="*/ 22174 w 1364418"/>
              <a:gd name="connsiteY124" fmla="*/ 721230 h 6858000"/>
              <a:gd name="connsiteX125" fmla="*/ 7845 w 1364418"/>
              <a:gd name="connsiteY125" fmla="*/ 681659 h 6858000"/>
              <a:gd name="connsiteX126" fmla="*/ 31306 w 1364418"/>
              <a:gd name="connsiteY126" fmla="*/ 619315 h 6858000"/>
              <a:gd name="connsiteX127" fmla="*/ 15184 w 1364418"/>
              <a:gd name="connsiteY127" fmla="*/ 585934 h 6858000"/>
              <a:gd name="connsiteX128" fmla="*/ 22258 w 1364418"/>
              <a:gd name="connsiteY128" fmla="*/ 538948 h 6858000"/>
              <a:gd name="connsiteX129" fmla="*/ 26166 w 1364418"/>
              <a:gd name="connsiteY129" fmla="*/ 525163 h 6858000"/>
              <a:gd name="connsiteX130" fmla="*/ 52290 w 1364418"/>
              <a:gd name="connsiteY130" fmla="*/ 446567 h 6858000"/>
              <a:gd name="connsiteX131" fmla="*/ 51538 w 1364418"/>
              <a:gd name="connsiteY131" fmla="*/ 393828 h 6858000"/>
              <a:gd name="connsiteX132" fmla="*/ 51368 w 1364418"/>
              <a:gd name="connsiteY132" fmla="*/ 353137 h 6858000"/>
              <a:gd name="connsiteX133" fmla="*/ 55970 w 1364418"/>
              <a:gd name="connsiteY133" fmla="*/ 321428 h 6858000"/>
              <a:gd name="connsiteX134" fmla="*/ 57061 w 1364418"/>
              <a:gd name="connsiteY134" fmla="*/ 275771 h 6858000"/>
              <a:gd name="connsiteX135" fmla="*/ 74088 w 1364418"/>
              <a:gd name="connsiteY135" fmla="*/ 212860 h 6858000"/>
              <a:gd name="connsiteX136" fmla="*/ 65798 w 1364418"/>
              <a:gd name="connsiteY136" fmla="*/ 144983 h 6858000"/>
              <a:gd name="connsiteX137" fmla="*/ 78082 w 1364418"/>
              <a:gd name="connsiteY137" fmla="*/ 55288 h 6858000"/>
              <a:gd name="connsiteX138" fmla="*/ 37636 w 1364418"/>
              <a:gd name="connsiteY138"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251033 w 1364418"/>
              <a:gd name="connsiteY9" fmla="*/ 6492130 h 6858000"/>
              <a:gd name="connsiteX10" fmla="*/ 266720 w 1364418"/>
              <a:gd name="connsiteY10" fmla="*/ 6431610 h 6858000"/>
              <a:gd name="connsiteX11" fmla="*/ 310425 w 1364418"/>
              <a:gd name="connsiteY11" fmla="*/ 6379786 h 6858000"/>
              <a:gd name="connsiteX12" fmla="*/ 293648 w 1364418"/>
              <a:gd name="connsiteY12" fmla="*/ 6334727 h 6858000"/>
              <a:gd name="connsiteX13" fmla="*/ 271063 w 1364418"/>
              <a:gd name="connsiteY13" fmla="*/ 6313295 h 6858000"/>
              <a:gd name="connsiteX14" fmla="*/ 278227 w 1364418"/>
              <a:gd name="connsiteY14" fmla="*/ 6280046 h 6858000"/>
              <a:gd name="connsiteX15" fmla="*/ 281226 w 1364418"/>
              <a:gd name="connsiteY15" fmla="*/ 6272987 h 6858000"/>
              <a:gd name="connsiteX16" fmla="*/ 288000 w 1364418"/>
              <a:gd name="connsiteY16" fmla="*/ 6252834 h 6858000"/>
              <a:gd name="connsiteX17" fmla="*/ 265992 w 1364418"/>
              <a:gd name="connsiteY17" fmla="*/ 6202459 h 6858000"/>
              <a:gd name="connsiteX18" fmla="*/ 264790 w 1364418"/>
              <a:gd name="connsiteY18" fmla="*/ 6153037 h 6858000"/>
              <a:gd name="connsiteX19" fmla="*/ 280205 w 1364418"/>
              <a:gd name="connsiteY19" fmla="*/ 6078132 h 6858000"/>
              <a:gd name="connsiteX20" fmla="*/ 267592 w 1364418"/>
              <a:gd name="connsiteY20" fmla="*/ 6028119 h 6858000"/>
              <a:gd name="connsiteX21" fmla="*/ 252821 w 1364418"/>
              <a:gd name="connsiteY21" fmla="*/ 5926735 h 6858000"/>
              <a:gd name="connsiteX22" fmla="*/ 302333 w 1364418"/>
              <a:gd name="connsiteY22" fmla="*/ 5712857 h 6858000"/>
              <a:gd name="connsiteX23" fmla="*/ 332131 w 1364418"/>
              <a:gd name="connsiteY23" fmla="*/ 5660491 h 6858000"/>
              <a:gd name="connsiteX24" fmla="*/ 341254 w 1364418"/>
              <a:gd name="connsiteY24" fmla="*/ 5563435 h 6858000"/>
              <a:gd name="connsiteX25" fmla="*/ 368130 w 1364418"/>
              <a:gd name="connsiteY25" fmla="*/ 5437125 h 6858000"/>
              <a:gd name="connsiteX26" fmla="*/ 381698 w 1364418"/>
              <a:gd name="connsiteY26" fmla="*/ 5396260 h 6858000"/>
              <a:gd name="connsiteX27" fmla="*/ 397679 w 1364418"/>
              <a:gd name="connsiteY27" fmla="*/ 5330009 h 6858000"/>
              <a:gd name="connsiteX28" fmla="*/ 431172 w 1364418"/>
              <a:gd name="connsiteY28" fmla="*/ 5273739 h 6858000"/>
              <a:gd name="connsiteX29" fmla="*/ 440771 w 1364418"/>
              <a:gd name="connsiteY29" fmla="*/ 5241779 h 6858000"/>
              <a:gd name="connsiteX30" fmla="*/ 451997 w 1364418"/>
              <a:gd name="connsiteY30" fmla="*/ 5225268 h 6858000"/>
              <a:gd name="connsiteX31" fmla="*/ 453017 w 1364418"/>
              <a:gd name="connsiteY31" fmla="*/ 5217684 h 6858000"/>
              <a:gd name="connsiteX32" fmla="*/ 460358 w 1364418"/>
              <a:gd name="connsiteY32" fmla="*/ 5193377 h 6858000"/>
              <a:gd name="connsiteX33" fmla="*/ 463661 w 1364418"/>
              <a:gd name="connsiteY33" fmla="*/ 5179288 h 6858000"/>
              <a:gd name="connsiteX34" fmla="*/ 464645 w 1364418"/>
              <a:gd name="connsiteY34" fmla="*/ 5173621 h 6858000"/>
              <a:gd name="connsiteX35" fmla="*/ 460279 w 1364418"/>
              <a:gd name="connsiteY35" fmla="*/ 5159961 h 6858000"/>
              <a:gd name="connsiteX36" fmla="*/ 466956 w 1364418"/>
              <a:gd name="connsiteY36" fmla="*/ 5144295 h 6858000"/>
              <a:gd name="connsiteX37" fmla="*/ 463889 w 1364418"/>
              <a:gd name="connsiteY37" fmla="*/ 5125185 h 6858000"/>
              <a:gd name="connsiteX38" fmla="*/ 470719 w 1364418"/>
              <a:gd name="connsiteY38" fmla="*/ 5121884 h 6858000"/>
              <a:gd name="connsiteX39" fmla="*/ 477755 w 1364418"/>
              <a:gd name="connsiteY39" fmla="*/ 5067850 h 6858000"/>
              <a:gd name="connsiteX40" fmla="*/ 480486 w 1364418"/>
              <a:gd name="connsiteY40" fmla="*/ 5060861 h 6858000"/>
              <a:gd name="connsiteX41" fmla="*/ 477190 w 1364418"/>
              <a:gd name="connsiteY41" fmla="*/ 5034192 h 6858000"/>
              <a:gd name="connsiteX42" fmla="*/ 478744 w 1364418"/>
              <a:gd name="connsiteY42" fmla="*/ 4993030 h 6858000"/>
              <a:gd name="connsiteX43" fmla="*/ 485653 w 1364418"/>
              <a:gd name="connsiteY43" fmla="*/ 4946844 h 6858000"/>
              <a:gd name="connsiteX44" fmla="*/ 481509 w 1364418"/>
              <a:gd name="connsiteY44" fmla="*/ 4932692 h 6858000"/>
              <a:gd name="connsiteX45" fmla="*/ 496912 w 1364418"/>
              <a:gd name="connsiteY45" fmla="*/ 4858827 h 6858000"/>
              <a:gd name="connsiteX46" fmla="*/ 502815 w 1364418"/>
              <a:gd name="connsiteY46" fmla="*/ 4821170 h 6858000"/>
              <a:gd name="connsiteX47" fmla="*/ 507548 w 1364418"/>
              <a:gd name="connsiteY47" fmla="*/ 4780965 h 6858000"/>
              <a:gd name="connsiteX48" fmla="*/ 508841 w 1364418"/>
              <a:gd name="connsiteY48" fmla="*/ 4750867 h 6858000"/>
              <a:gd name="connsiteX49" fmla="*/ 506648 w 1364418"/>
              <a:gd name="connsiteY49" fmla="*/ 4690749 h 6858000"/>
              <a:gd name="connsiteX50" fmla="*/ 502128 w 1364418"/>
              <a:gd name="connsiteY50" fmla="*/ 4584173 h 6858000"/>
              <a:gd name="connsiteX51" fmla="*/ 497211 w 1364418"/>
              <a:gd name="connsiteY51" fmla="*/ 4444346 h 6858000"/>
              <a:gd name="connsiteX52" fmla="*/ 493776 w 1364418"/>
              <a:gd name="connsiteY52" fmla="*/ 4375228 h 6858000"/>
              <a:gd name="connsiteX53" fmla="*/ 474429 w 1364418"/>
              <a:gd name="connsiteY53" fmla="*/ 4214165 h 6858000"/>
              <a:gd name="connsiteX54" fmla="*/ 478502 w 1364418"/>
              <a:gd name="connsiteY54" fmla="*/ 4090296 h 6858000"/>
              <a:gd name="connsiteX55" fmla="*/ 463758 w 1364418"/>
              <a:gd name="connsiteY55" fmla="*/ 4033999 h 6858000"/>
              <a:gd name="connsiteX56" fmla="*/ 464907 w 1364418"/>
              <a:gd name="connsiteY56" fmla="*/ 4031933 h 6858000"/>
              <a:gd name="connsiteX57" fmla="*/ 463483 w 1364418"/>
              <a:gd name="connsiteY57" fmla="*/ 4013953 h 6858000"/>
              <a:gd name="connsiteX58" fmla="*/ 449778 w 1364418"/>
              <a:gd name="connsiteY58" fmla="*/ 3974753 h 6858000"/>
              <a:gd name="connsiteX59" fmla="*/ 451376 w 1364418"/>
              <a:gd name="connsiteY59" fmla="*/ 3969950 h 6858000"/>
              <a:gd name="connsiteX60" fmla="*/ 444798 w 1364418"/>
              <a:gd name="connsiteY60" fmla="*/ 3933779 h 6858000"/>
              <a:gd name="connsiteX61" fmla="*/ 446129 w 1364418"/>
              <a:gd name="connsiteY61" fmla="*/ 3933093 h 6858000"/>
              <a:gd name="connsiteX62" fmla="*/ 450483 w 1364418"/>
              <a:gd name="connsiteY62" fmla="*/ 3922082 h 6858000"/>
              <a:gd name="connsiteX63" fmla="*/ 455561 w 1364418"/>
              <a:gd name="connsiteY63" fmla="*/ 3901461 h 6858000"/>
              <a:gd name="connsiteX64" fmla="*/ 478155 w 1364418"/>
              <a:gd name="connsiteY64" fmla="*/ 3813873 h 6858000"/>
              <a:gd name="connsiteX65" fmla="*/ 477580 w 1364418"/>
              <a:gd name="connsiteY65" fmla="*/ 3806161 h 6858000"/>
              <a:gd name="connsiteX66" fmla="*/ 477887 w 1364418"/>
              <a:gd name="connsiteY66" fmla="*/ 3805957 h 6858000"/>
              <a:gd name="connsiteX67" fmla="*/ 477914 w 1364418"/>
              <a:gd name="connsiteY67" fmla="*/ 3797724 h 6858000"/>
              <a:gd name="connsiteX68" fmla="*/ 476529 w 1364418"/>
              <a:gd name="connsiteY68" fmla="*/ 3792098 h 6858000"/>
              <a:gd name="connsiteX69" fmla="*/ 475413 w 1364418"/>
              <a:gd name="connsiteY69" fmla="*/ 3777135 h 6858000"/>
              <a:gd name="connsiteX70" fmla="*/ 477146 w 1364418"/>
              <a:gd name="connsiteY70" fmla="*/ 3771656 h 6858000"/>
              <a:gd name="connsiteX71" fmla="*/ 480889 w 1364418"/>
              <a:gd name="connsiteY71" fmla="*/ 3769007 h 6858000"/>
              <a:gd name="connsiteX72" fmla="*/ 480355 w 1364418"/>
              <a:gd name="connsiteY72" fmla="*/ 3767709 h 6858000"/>
              <a:gd name="connsiteX73" fmla="*/ 489051 w 1364418"/>
              <a:gd name="connsiteY73" fmla="*/ 3738082 h 6858000"/>
              <a:gd name="connsiteX74" fmla="*/ 496397 w 1364418"/>
              <a:gd name="connsiteY74" fmla="*/ 3673397 h 6858000"/>
              <a:gd name="connsiteX75" fmla="*/ 495693 w 1364418"/>
              <a:gd name="connsiteY75" fmla="*/ 3637109 h 6858000"/>
              <a:gd name="connsiteX76" fmla="*/ 499136 w 1364418"/>
              <a:gd name="connsiteY76" fmla="*/ 3536883 h 6858000"/>
              <a:gd name="connsiteX77" fmla="*/ 506674 w 1364418"/>
              <a:gd name="connsiteY77" fmla="*/ 3435652 h 6858000"/>
              <a:gd name="connsiteX78" fmla="*/ 508345 w 1364418"/>
              <a:gd name="connsiteY78" fmla="*/ 3307769 h 6858000"/>
              <a:gd name="connsiteX79" fmla="*/ 525908 w 1364418"/>
              <a:gd name="connsiteY79" fmla="*/ 3250522 h 6858000"/>
              <a:gd name="connsiteX80" fmla="*/ 526333 w 1364418"/>
              <a:gd name="connsiteY80" fmla="*/ 3229163 h 6858000"/>
              <a:gd name="connsiteX81" fmla="*/ 528156 w 1364418"/>
              <a:gd name="connsiteY81" fmla="*/ 3217217 h 6858000"/>
              <a:gd name="connsiteX82" fmla="*/ 514991 w 1364418"/>
              <a:gd name="connsiteY82" fmla="*/ 3183755 h 6858000"/>
              <a:gd name="connsiteX83" fmla="*/ 515492 w 1364418"/>
              <a:gd name="connsiteY83" fmla="*/ 3178642 h 6858000"/>
              <a:gd name="connsiteX84" fmla="*/ 503092 w 1364418"/>
              <a:gd name="connsiteY84" fmla="*/ 3158586 h 6858000"/>
              <a:gd name="connsiteX85" fmla="*/ 488277 w 1364418"/>
              <a:gd name="connsiteY85" fmla="*/ 3129034 h 6858000"/>
              <a:gd name="connsiteX86" fmla="*/ 488942 w 1364418"/>
              <a:gd name="connsiteY86" fmla="*/ 3126682 h 6858000"/>
              <a:gd name="connsiteX87" fmla="*/ 479810 w 1364418"/>
              <a:gd name="connsiteY87" fmla="*/ 3114519 h 6858000"/>
              <a:gd name="connsiteX88" fmla="*/ 466419 w 1364418"/>
              <a:gd name="connsiteY88" fmla="*/ 3106272 h 6858000"/>
              <a:gd name="connsiteX89" fmla="*/ 439149 w 1364418"/>
              <a:gd name="connsiteY89" fmla="*/ 2958185 h 6858000"/>
              <a:gd name="connsiteX90" fmla="*/ 381763 w 1364418"/>
              <a:gd name="connsiteY90" fmla="*/ 2762989 h 6858000"/>
              <a:gd name="connsiteX91" fmla="*/ 330681 w 1364418"/>
              <a:gd name="connsiteY91" fmla="*/ 2554718 h 6858000"/>
              <a:gd name="connsiteX92" fmla="*/ 310775 w 1364418"/>
              <a:gd name="connsiteY92" fmla="*/ 2485734 h 6858000"/>
              <a:gd name="connsiteX93" fmla="*/ 301498 w 1364418"/>
              <a:gd name="connsiteY93" fmla="*/ 2447068 h 6858000"/>
              <a:gd name="connsiteX94" fmla="*/ 288459 w 1364418"/>
              <a:gd name="connsiteY94" fmla="*/ 2425819 h 6858000"/>
              <a:gd name="connsiteX95" fmla="*/ 294458 w 1364418"/>
              <a:gd name="connsiteY95" fmla="*/ 2402874 h 6858000"/>
              <a:gd name="connsiteX96" fmla="*/ 297070 w 1364418"/>
              <a:gd name="connsiteY96" fmla="*/ 2381443 h 6858000"/>
              <a:gd name="connsiteX97" fmla="*/ 273399 w 1364418"/>
              <a:gd name="connsiteY97" fmla="*/ 2261920 h 6858000"/>
              <a:gd name="connsiteX98" fmla="*/ 263286 w 1364418"/>
              <a:gd name="connsiteY98" fmla="*/ 2195378 h 6858000"/>
              <a:gd name="connsiteX99" fmla="*/ 247503 w 1364418"/>
              <a:gd name="connsiteY99" fmla="*/ 2155135 h 6858000"/>
              <a:gd name="connsiteX100" fmla="*/ 244961 w 1364418"/>
              <a:gd name="connsiteY100" fmla="*/ 2118008 h 6858000"/>
              <a:gd name="connsiteX101" fmla="*/ 245954 w 1364418"/>
              <a:gd name="connsiteY101" fmla="*/ 2050531 h 6858000"/>
              <a:gd name="connsiteX102" fmla="*/ 237760 w 1364418"/>
              <a:gd name="connsiteY102" fmla="*/ 1963269 h 6858000"/>
              <a:gd name="connsiteX103" fmla="*/ 218938 w 1364418"/>
              <a:gd name="connsiteY103" fmla="*/ 1906352 h 6858000"/>
              <a:gd name="connsiteX104" fmla="*/ 195495 w 1364418"/>
              <a:gd name="connsiteY104" fmla="*/ 1861531 h 6858000"/>
              <a:gd name="connsiteX105" fmla="*/ 149294 w 1364418"/>
              <a:gd name="connsiteY105" fmla="*/ 1732919 h 6858000"/>
              <a:gd name="connsiteX106" fmla="*/ 121605 w 1364418"/>
              <a:gd name="connsiteY106" fmla="*/ 1663540 h 6858000"/>
              <a:gd name="connsiteX107" fmla="*/ 120731 w 1364418"/>
              <a:gd name="connsiteY107" fmla="*/ 1615777 h 6858000"/>
              <a:gd name="connsiteX108" fmla="*/ 101526 w 1364418"/>
              <a:gd name="connsiteY108" fmla="*/ 1563678 h 6858000"/>
              <a:gd name="connsiteX109" fmla="*/ 114606 w 1364418"/>
              <a:gd name="connsiteY109" fmla="*/ 1519474 h 6858000"/>
              <a:gd name="connsiteX110" fmla="*/ 107348 w 1364418"/>
              <a:gd name="connsiteY110" fmla="*/ 1477995 h 6858000"/>
              <a:gd name="connsiteX111" fmla="*/ 93433 w 1364418"/>
              <a:gd name="connsiteY111" fmla="*/ 1373769 h 6858000"/>
              <a:gd name="connsiteX112" fmla="*/ 101740 w 1364418"/>
              <a:gd name="connsiteY112" fmla="*/ 1307086 h 6858000"/>
              <a:gd name="connsiteX113" fmla="*/ 102928 w 1364418"/>
              <a:gd name="connsiteY113" fmla="*/ 1189033 h 6858000"/>
              <a:gd name="connsiteX114" fmla="*/ 107613 w 1364418"/>
              <a:gd name="connsiteY114" fmla="*/ 1168288 h 6858000"/>
              <a:gd name="connsiteX115" fmla="*/ 99895 w 1364418"/>
              <a:gd name="connsiteY115" fmla="*/ 1142577 h 6858000"/>
              <a:gd name="connsiteX116" fmla="*/ 89201 w 1364418"/>
              <a:gd name="connsiteY116" fmla="*/ 1088484 h 6858000"/>
              <a:gd name="connsiteX117" fmla="*/ 77937 w 1364418"/>
              <a:gd name="connsiteY117" fmla="*/ 1016103 h 6858000"/>
              <a:gd name="connsiteX118" fmla="*/ 79393 w 1364418"/>
              <a:gd name="connsiteY118" fmla="*/ 954054 h 6858000"/>
              <a:gd name="connsiteX119" fmla="*/ 90309 w 1364418"/>
              <a:gd name="connsiteY119" fmla="*/ 921368 h 6858000"/>
              <a:gd name="connsiteX120" fmla="*/ 74258 w 1364418"/>
              <a:gd name="connsiteY120" fmla="*/ 896999 h 6858000"/>
              <a:gd name="connsiteX121" fmla="*/ 43666 w 1364418"/>
              <a:gd name="connsiteY121" fmla="*/ 821517 h 6858000"/>
              <a:gd name="connsiteX122" fmla="*/ 22616 w 1364418"/>
              <a:gd name="connsiteY122" fmla="*/ 751353 h 6858000"/>
              <a:gd name="connsiteX123" fmla="*/ 22174 w 1364418"/>
              <a:gd name="connsiteY123" fmla="*/ 721230 h 6858000"/>
              <a:gd name="connsiteX124" fmla="*/ 7845 w 1364418"/>
              <a:gd name="connsiteY124" fmla="*/ 681659 h 6858000"/>
              <a:gd name="connsiteX125" fmla="*/ 31306 w 1364418"/>
              <a:gd name="connsiteY125" fmla="*/ 619315 h 6858000"/>
              <a:gd name="connsiteX126" fmla="*/ 15184 w 1364418"/>
              <a:gd name="connsiteY126" fmla="*/ 585934 h 6858000"/>
              <a:gd name="connsiteX127" fmla="*/ 22258 w 1364418"/>
              <a:gd name="connsiteY127" fmla="*/ 538948 h 6858000"/>
              <a:gd name="connsiteX128" fmla="*/ 26166 w 1364418"/>
              <a:gd name="connsiteY128" fmla="*/ 525163 h 6858000"/>
              <a:gd name="connsiteX129" fmla="*/ 52290 w 1364418"/>
              <a:gd name="connsiteY129" fmla="*/ 446567 h 6858000"/>
              <a:gd name="connsiteX130" fmla="*/ 51538 w 1364418"/>
              <a:gd name="connsiteY130" fmla="*/ 393828 h 6858000"/>
              <a:gd name="connsiteX131" fmla="*/ 51368 w 1364418"/>
              <a:gd name="connsiteY131" fmla="*/ 353137 h 6858000"/>
              <a:gd name="connsiteX132" fmla="*/ 55970 w 1364418"/>
              <a:gd name="connsiteY132" fmla="*/ 321428 h 6858000"/>
              <a:gd name="connsiteX133" fmla="*/ 57061 w 1364418"/>
              <a:gd name="connsiteY133" fmla="*/ 275771 h 6858000"/>
              <a:gd name="connsiteX134" fmla="*/ 74088 w 1364418"/>
              <a:gd name="connsiteY134" fmla="*/ 212860 h 6858000"/>
              <a:gd name="connsiteX135" fmla="*/ 65798 w 1364418"/>
              <a:gd name="connsiteY135" fmla="*/ 144983 h 6858000"/>
              <a:gd name="connsiteX136" fmla="*/ 78082 w 1364418"/>
              <a:gd name="connsiteY136" fmla="*/ 55288 h 6858000"/>
              <a:gd name="connsiteX137" fmla="*/ 37636 w 1364418"/>
              <a:gd name="connsiteY137"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66720 w 1364418"/>
              <a:gd name="connsiteY8" fmla="*/ 6431610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8000 w 1364418"/>
              <a:gd name="connsiteY13" fmla="*/ 6252834 h 6858000"/>
              <a:gd name="connsiteX14" fmla="*/ 265992 w 1364418"/>
              <a:gd name="connsiteY14" fmla="*/ 6202459 h 6858000"/>
              <a:gd name="connsiteX15" fmla="*/ 264790 w 1364418"/>
              <a:gd name="connsiteY15" fmla="*/ 6153037 h 6858000"/>
              <a:gd name="connsiteX16" fmla="*/ 280205 w 1364418"/>
              <a:gd name="connsiteY16" fmla="*/ 6078132 h 6858000"/>
              <a:gd name="connsiteX17" fmla="*/ 267592 w 1364418"/>
              <a:gd name="connsiteY17" fmla="*/ 6028119 h 6858000"/>
              <a:gd name="connsiteX18" fmla="*/ 252821 w 1364418"/>
              <a:gd name="connsiteY18" fmla="*/ 5926735 h 6858000"/>
              <a:gd name="connsiteX19" fmla="*/ 302333 w 1364418"/>
              <a:gd name="connsiteY19" fmla="*/ 5712857 h 6858000"/>
              <a:gd name="connsiteX20" fmla="*/ 332131 w 1364418"/>
              <a:gd name="connsiteY20" fmla="*/ 5660491 h 6858000"/>
              <a:gd name="connsiteX21" fmla="*/ 341254 w 1364418"/>
              <a:gd name="connsiteY21" fmla="*/ 5563435 h 6858000"/>
              <a:gd name="connsiteX22" fmla="*/ 368130 w 1364418"/>
              <a:gd name="connsiteY22" fmla="*/ 5437125 h 6858000"/>
              <a:gd name="connsiteX23" fmla="*/ 381698 w 1364418"/>
              <a:gd name="connsiteY23" fmla="*/ 5396260 h 6858000"/>
              <a:gd name="connsiteX24" fmla="*/ 397679 w 1364418"/>
              <a:gd name="connsiteY24" fmla="*/ 5330009 h 6858000"/>
              <a:gd name="connsiteX25" fmla="*/ 431172 w 1364418"/>
              <a:gd name="connsiteY25" fmla="*/ 5273739 h 6858000"/>
              <a:gd name="connsiteX26" fmla="*/ 440771 w 1364418"/>
              <a:gd name="connsiteY26" fmla="*/ 5241779 h 6858000"/>
              <a:gd name="connsiteX27" fmla="*/ 451997 w 1364418"/>
              <a:gd name="connsiteY27" fmla="*/ 5225268 h 6858000"/>
              <a:gd name="connsiteX28" fmla="*/ 453017 w 1364418"/>
              <a:gd name="connsiteY28" fmla="*/ 5217684 h 6858000"/>
              <a:gd name="connsiteX29" fmla="*/ 460358 w 1364418"/>
              <a:gd name="connsiteY29" fmla="*/ 5193377 h 6858000"/>
              <a:gd name="connsiteX30" fmla="*/ 463661 w 1364418"/>
              <a:gd name="connsiteY30" fmla="*/ 5179288 h 6858000"/>
              <a:gd name="connsiteX31" fmla="*/ 464645 w 1364418"/>
              <a:gd name="connsiteY31" fmla="*/ 5173621 h 6858000"/>
              <a:gd name="connsiteX32" fmla="*/ 460279 w 1364418"/>
              <a:gd name="connsiteY32" fmla="*/ 5159961 h 6858000"/>
              <a:gd name="connsiteX33" fmla="*/ 466956 w 1364418"/>
              <a:gd name="connsiteY33" fmla="*/ 5144295 h 6858000"/>
              <a:gd name="connsiteX34" fmla="*/ 463889 w 1364418"/>
              <a:gd name="connsiteY34" fmla="*/ 5125185 h 6858000"/>
              <a:gd name="connsiteX35" fmla="*/ 470719 w 1364418"/>
              <a:gd name="connsiteY35" fmla="*/ 5121884 h 6858000"/>
              <a:gd name="connsiteX36" fmla="*/ 477755 w 1364418"/>
              <a:gd name="connsiteY36" fmla="*/ 5067850 h 6858000"/>
              <a:gd name="connsiteX37" fmla="*/ 480486 w 1364418"/>
              <a:gd name="connsiteY37" fmla="*/ 5060861 h 6858000"/>
              <a:gd name="connsiteX38" fmla="*/ 477190 w 1364418"/>
              <a:gd name="connsiteY38" fmla="*/ 5034192 h 6858000"/>
              <a:gd name="connsiteX39" fmla="*/ 478744 w 1364418"/>
              <a:gd name="connsiteY39" fmla="*/ 4993030 h 6858000"/>
              <a:gd name="connsiteX40" fmla="*/ 485653 w 1364418"/>
              <a:gd name="connsiteY40" fmla="*/ 4946844 h 6858000"/>
              <a:gd name="connsiteX41" fmla="*/ 481509 w 1364418"/>
              <a:gd name="connsiteY41" fmla="*/ 4932692 h 6858000"/>
              <a:gd name="connsiteX42" fmla="*/ 496912 w 1364418"/>
              <a:gd name="connsiteY42" fmla="*/ 4858827 h 6858000"/>
              <a:gd name="connsiteX43" fmla="*/ 502815 w 1364418"/>
              <a:gd name="connsiteY43" fmla="*/ 4821170 h 6858000"/>
              <a:gd name="connsiteX44" fmla="*/ 507548 w 1364418"/>
              <a:gd name="connsiteY44" fmla="*/ 4780965 h 6858000"/>
              <a:gd name="connsiteX45" fmla="*/ 508841 w 1364418"/>
              <a:gd name="connsiteY45" fmla="*/ 4750867 h 6858000"/>
              <a:gd name="connsiteX46" fmla="*/ 506648 w 1364418"/>
              <a:gd name="connsiteY46" fmla="*/ 4690749 h 6858000"/>
              <a:gd name="connsiteX47" fmla="*/ 502128 w 1364418"/>
              <a:gd name="connsiteY47" fmla="*/ 4584173 h 6858000"/>
              <a:gd name="connsiteX48" fmla="*/ 497211 w 1364418"/>
              <a:gd name="connsiteY48" fmla="*/ 4444346 h 6858000"/>
              <a:gd name="connsiteX49" fmla="*/ 493776 w 1364418"/>
              <a:gd name="connsiteY49" fmla="*/ 4375228 h 6858000"/>
              <a:gd name="connsiteX50" fmla="*/ 474429 w 1364418"/>
              <a:gd name="connsiteY50" fmla="*/ 4214165 h 6858000"/>
              <a:gd name="connsiteX51" fmla="*/ 478502 w 1364418"/>
              <a:gd name="connsiteY51" fmla="*/ 4090296 h 6858000"/>
              <a:gd name="connsiteX52" fmla="*/ 463758 w 1364418"/>
              <a:gd name="connsiteY52" fmla="*/ 4033999 h 6858000"/>
              <a:gd name="connsiteX53" fmla="*/ 464907 w 1364418"/>
              <a:gd name="connsiteY53" fmla="*/ 4031933 h 6858000"/>
              <a:gd name="connsiteX54" fmla="*/ 463483 w 1364418"/>
              <a:gd name="connsiteY54" fmla="*/ 4013953 h 6858000"/>
              <a:gd name="connsiteX55" fmla="*/ 449778 w 1364418"/>
              <a:gd name="connsiteY55" fmla="*/ 3974753 h 6858000"/>
              <a:gd name="connsiteX56" fmla="*/ 451376 w 1364418"/>
              <a:gd name="connsiteY56" fmla="*/ 3969950 h 6858000"/>
              <a:gd name="connsiteX57" fmla="*/ 444798 w 1364418"/>
              <a:gd name="connsiteY57" fmla="*/ 3933779 h 6858000"/>
              <a:gd name="connsiteX58" fmla="*/ 446129 w 1364418"/>
              <a:gd name="connsiteY58" fmla="*/ 3933093 h 6858000"/>
              <a:gd name="connsiteX59" fmla="*/ 450483 w 1364418"/>
              <a:gd name="connsiteY59" fmla="*/ 3922082 h 6858000"/>
              <a:gd name="connsiteX60" fmla="*/ 455561 w 1364418"/>
              <a:gd name="connsiteY60" fmla="*/ 3901461 h 6858000"/>
              <a:gd name="connsiteX61" fmla="*/ 478155 w 1364418"/>
              <a:gd name="connsiteY61" fmla="*/ 3813873 h 6858000"/>
              <a:gd name="connsiteX62" fmla="*/ 477580 w 1364418"/>
              <a:gd name="connsiteY62" fmla="*/ 3806161 h 6858000"/>
              <a:gd name="connsiteX63" fmla="*/ 477887 w 1364418"/>
              <a:gd name="connsiteY63" fmla="*/ 3805957 h 6858000"/>
              <a:gd name="connsiteX64" fmla="*/ 477914 w 1364418"/>
              <a:gd name="connsiteY64" fmla="*/ 3797724 h 6858000"/>
              <a:gd name="connsiteX65" fmla="*/ 476529 w 1364418"/>
              <a:gd name="connsiteY65" fmla="*/ 3792098 h 6858000"/>
              <a:gd name="connsiteX66" fmla="*/ 475413 w 1364418"/>
              <a:gd name="connsiteY66" fmla="*/ 3777135 h 6858000"/>
              <a:gd name="connsiteX67" fmla="*/ 477146 w 1364418"/>
              <a:gd name="connsiteY67" fmla="*/ 3771656 h 6858000"/>
              <a:gd name="connsiteX68" fmla="*/ 480889 w 1364418"/>
              <a:gd name="connsiteY68" fmla="*/ 3769007 h 6858000"/>
              <a:gd name="connsiteX69" fmla="*/ 480355 w 1364418"/>
              <a:gd name="connsiteY69" fmla="*/ 3767709 h 6858000"/>
              <a:gd name="connsiteX70" fmla="*/ 489051 w 1364418"/>
              <a:gd name="connsiteY70" fmla="*/ 3738082 h 6858000"/>
              <a:gd name="connsiteX71" fmla="*/ 496397 w 1364418"/>
              <a:gd name="connsiteY71" fmla="*/ 3673397 h 6858000"/>
              <a:gd name="connsiteX72" fmla="*/ 495693 w 1364418"/>
              <a:gd name="connsiteY72" fmla="*/ 3637109 h 6858000"/>
              <a:gd name="connsiteX73" fmla="*/ 499136 w 1364418"/>
              <a:gd name="connsiteY73" fmla="*/ 3536883 h 6858000"/>
              <a:gd name="connsiteX74" fmla="*/ 506674 w 1364418"/>
              <a:gd name="connsiteY74" fmla="*/ 3435652 h 6858000"/>
              <a:gd name="connsiteX75" fmla="*/ 508345 w 1364418"/>
              <a:gd name="connsiteY75" fmla="*/ 3307769 h 6858000"/>
              <a:gd name="connsiteX76" fmla="*/ 525908 w 1364418"/>
              <a:gd name="connsiteY76" fmla="*/ 3250522 h 6858000"/>
              <a:gd name="connsiteX77" fmla="*/ 526333 w 1364418"/>
              <a:gd name="connsiteY77" fmla="*/ 3229163 h 6858000"/>
              <a:gd name="connsiteX78" fmla="*/ 528156 w 1364418"/>
              <a:gd name="connsiteY78" fmla="*/ 3217217 h 6858000"/>
              <a:gd name="connsiteX79" fmla="*/ 514991 w 1364418"/>
              <a:gd name="connsiteY79" fmla="*/ 3183755 h 6858000"/>
              <a:gd name="connsiteX80" fmla="*/ 515492 w 1364418"/>
              <a:gd name="connsiteY80" fmla="*/ 3178642 h 6858000"/>
              <a:gd name="connsiteX81" fmla="*/ 503092 w 1364418"/>
              <a:gd name="connsiteY81" fmla="*/ 3158586 h 6858000"/>
              <a:gd name="connsiteX82" fmla="*/ 488277 w 1364418"/>
              <a:gd name="connsiteY82" fmla="*/ 3129034 h 6858000"/>
              <a:gd name="connsiteX83" fmla="*/ 488942 w 1364418"/>
              <a:gd name="connsiteY83" fmla="*/ 3126682 h 6858000"/>
              <a:gd name="connsiteX84" fmla="*/ 479810 w 1364418"/>
              <a:gd name="connsiteY84" fmla="*/ 3114519 h 6858000"/>
              <a:gd name="connsiteX85" fmla="*/ 466419 w 1364418"/>
              <a:gd name="connsiteY85" fmla="*/ 3106272 h 6858000"/>
              <a:gd name="connsiteX86" fmla="*/ 439149 w 1364418"/>
              <a:gd name="connsiteY86" fmla="*/ 2958185 h 6858000"/>
              <a:gd name="connsiteX87" fmla="*/ 381763 w 1364418"/>
              <a:gd name="connsiteY87" fmla="*/ 2762989 h 6858000"/>
              <a:gd name="connsiteX88" fmla="*/ 330681 w 1364418"/>
              <a:gd name="connsiteY88" fmla="*/ 2554718 h 6858000"/>
              <a:gd name="connsiteX89" fmla="*/ 310775 w 1364418"/>
              <a:gd name="connsiteY89" fmla="*/ 2485734 h 6858000"/>
              <a:gd name="connsiteX90" fmla="*/ 301498 w 1364418"/>
              <a:gd name="connsiteY90" fmla="*/ 2447068 h 6858000"/>
              <a:gd name="connsiteX91" fmla="*/ 288459 w 1364418"/>
              <a:gd name="connsiteY91" fmla="*/ 2425819 h 6858000"/>
              <a:gd name="connsiteX92" fmla="*/ 294458 w 1364418"/>
              <a:gd name="connsiteY92" fmla="*/ 2402874 h 6858000"/>
              <a:gd name="connsiteX93" fmla="*/ 297070 w 1364418"/>
              <a:gd name="connsiteY93" fmla="*/ 2381443 h 6858000"/>
              <a:gd name="connsiteX94" fmla="*/ 273399 w 1364418"/>
              <a:gd name="connsiteY94" fmla="*/ 2261920 h 6858000"/>
              <a:gd name="connsiteX95" fmla="*/ 263286 w 1364418"/>
              <a:gd name="connsiteY95" fmla="*/ 2195378 h 6858000"/>
              <a:gd name="connsiteX96" fmla="*/ 247503 w 1364418"/>
              <a:gd name="connsiteY96" fmla="*/ 2155135 h 6858000"/>
              <a:gd name="connsiteX97" fmla="*/ 244961 w 1364418"/>
              <a:gd name="connsiteY97" fmla="*/ 2118008 h 6858000"/>
              <a:gd name="connsiteX98" fmla="*/ 245954 w 1364418"/>
              <a:gd name="connsiteY98" fmla="*/ 2050531 h 6858000"/>
              <a:gd name="connsiteX99" fmla="*/ 237760 w 1364418"/>
              <a:gd name="connsiteY99" fmla="*/ 1963269 h 6858000"/>
              <a:gd name="connsiteX100" fmla="*/ 218938 w 1364418"/>
              <a:gd name="connsiteY100" fmla="*/ 1906352 h 6858000"/>
              <a:gd name="connsiteX101" fmla="*/ 195495 w 1364418"/>
              <a:gd name="connsiteY101" fmla="*/ 1861531 h 6858000"/>
              <a:gd name="connsiteX102" fmla="*/ 149294 w 1364418"/>
              <a:gd name="connsiteY102" fmla="*/ 1732919 h 6858000"/>
              <a:gd name="connsiteX103" fmla="*/ 121605 w 1364418"/>
              <a:gd name="connsiteY103" fmla="*/ 1663540 h 6858000"/>
              <a:gd name="connsiteX104" fmla="*/ 120731 w 1364418"/>
              <a:gd name="connsiteY104" fmla="*/ 1615777 h 6858000"/>
              <a:gd name="connsiteX105" fmla="*/ 101526 w 1364418"/>
              <a:gd name="connsiteY105" fmla="*/ 1563678 h 6858000"/>
              <a:gd name="connsiteX106" fmla="*/ 114606 w 1364418"/>
              <a:gd name="connsiteY106" fmla="*/ 1519474 h 6858000"/>
              <a:gd name="connsiteX107" fmla="*/ 107348 w 1364418"/>
              <a:gd name="connsiteY107" fmla="*/ 1477995 h 6858000"/>
              <a:gd name="connsiteX108" fmla="*/ 93433 w 1364418"/>
              <a:gd name="connsiteY108" fmla="*/ 1373769 h 6858000"/>
              <a:gd name="connsiteX109" fmla="*/ 101740 w 1364418"/>
              <a:gd name="connsiteY109" fmla="*/ 1307086 h 6858000"/>
              <a:gd name="connsiteX110" fmla="*/ 102928 w 1364418"/>
              <a:gd name="connsiteY110" fmla="*/ 1189033 h 6858000"/>
              <a:gd name="connsiteX111" fmla="*/ 107613 w 1364418"/>
              <a:gd name="connsiteY111" fmla="*/ 1168288 h 6858000"/>
              <a:gd name="connsiteX112" fmla="*/ 99895 w 1364418"/>
              <a:gd name="connsiteY112" fmla="*/ 1142577 h 6858000"/>
              <a:gd name="connsiteX113" fmla="*/ 89201 w 1364418"/>
              <a:gd name="connsiteY113" fmla="*/ 1088484 h 6858000"/>
              <a:gd name="connsiteX114" fmla="*/ 77937 w 1364418"/>
              <a:gd name="connsiteY114" fmla="*/ 1016103 h 6858000"/>
              <a:gd name="connsiteX115" fmla="*/ 79393 w 1364418"/>
              <a:gd name="connsiteY115" fmla="*/ 954054 h 6858000"/>
              <a:gd name="connsiteX116" fmla="*/ 90309 w 1364418"/>
              <a:gd name="connsiteY116" fmla="*/ 921368 h 6858000"/>
              <a:gd name="connsiteX117" fmla="*/ 74258 w 1364418"/>
              <a:gd name="connsiteY117" fmla="*/ 896999 h 6858000"/>
              <a:gd name="connsiteX118" fmla="*/ 43666 w 1364418"/>
              <a:gd name="connsiteY118" fmla="*/ 821517 h 6858000"/>
              <a:gd name="connsiteX119" fmla="*/ 22616 w 1364418"/>
              <a:gd name="connsiteY119" fmla="*/ 751353 h 6858000"/>
              <a:gd name="connsiteX120" fmla="*/ 22174 w 1364418"/>
              <a:gd name="connsiteY120" fmla="*/ 721230 h 6858000"/>
              <a:gd name="connsiteX121" fmla="*/ 7845 w 1364418"/>
              <a:gd name="connsiteY121" fmla="*/ 681659 h 6858000"/>
              <a:gd name="connsiteX122" fmla="*/ 31306 w 1364418"/>
              <a:gd name="connsiteY122" fmla="*/ 619315 h 6858000"/>
              <a:gd name="connsiteX123" fmla="*/ 15184 w 1364418"/>
              <a:gd name="connsiteY123" fmla="*/ 585934 h 6858000"/>
              <a:gd name="connsiteX124" fmla="*/ 22258 w 1364418"/>
              <a:gd name="connsiteY124" fmla="*/ 538948 h 6858000"/>
              <a:gd name="connsiteX125" fmla="*/ 26166 w 1364418"/>
              <a:gd name="connsiteY125" fmla="*/ 525163 h 6858000"/>
              <a:gd name="connsiteX126" fmla="*/ 52290 w 1364418"/>
              <a:gd name="connsiteY126" fmla="*/ 446567 h 6858000"/>
              <a:gd name="connsiteX127" fmla="*/ 51538 w 1364418"/>
              <a:gd name="connsiteY127" fmla="*/ 393828 h 6858000"/>
              <a:gd name="connsiteX128" fmla="*/ 51368 w 1364418"/>
              <a:gd name="connsiteY128" fmla="*/ 353137 h 6858000"/>
              <a:gd name="connsiteX129" fmla="*/ 55970 w 1364418"/>
              <a:gd name="connsiteY129" fmla="*/ 321428 h 6858000"/>
              <a:gd name="connsiteX130" fmla="*/ 57061 w 1364418"/>
              <a:gd name="connsiteY130" fmla="*/ 275771 h 6858000"/>
              <a:gd name="connsiteX131" fmla="*/ 74088 w 1364418"/>
              <a:gd name="connsiteY131" fmla="*/ 212860 h 6858000"/>
              <a:gd name="connsiteX132" fmla="*/ 65798 w 1364418"/>
              <a:gd name="connsiteY132" fmla="*/ 144983 h 6858000"/>
              <a:gd name="connsiteX133" fmla="*/ 78082 w 1364418"/>
              <a:gd name="connsiteY133" fmla="*/ 55288 h 6858000"/>
              <a:gd name="connsiteX134" fmla="*/ 37636 w 1364418"/>
              <a:gd name="connsiteY134"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317792 w 1364418"/>
              <a:gd name="connsiteY10" fmla="*/ 6324679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89521"/>
              <a:gd name="connsiteX1" fmla="*/ 1364418 w 1364418"/>
              <a:gd name="connsiteY1" fmla="*/ 0 h 6889521"/>
              <a:gd name="connsiteX2" fmla="*/ 1364418 w 1364418"/>
              <a:gd name="connsiteY2" fmla="*/ 6858000 h 6889521"/>
              <a:gd name="connsiteX3" fmla="*/ 101112 w 1364418"/>
              <a:gd name="connsiteY3" fmla="*/ 6857735 h 6889521"/>
              <a:gd name="connsiteX4" fmla="*/ 222208 w 1364418"/>
              <a:gd name="connsiteY4" fmla="*/ 6882355 h 6889521"/>
              <a:gd name="connsiteX5" fmla="*/ 209564 w 1364418"/>
              <a:gd name="connsiteY5" fmla="*/ 6777899 h 6889521"/>
              <a:gd name="connsiteX6" fmla="*/ 240339 w 1364418"/>
              <a:gd name="connsiteY6" fmla="*/ 6711686 h 6889521"/>
              <a:gd name="connsiteX7" fmla="*/ 286686 w 1364418"/>
              <a:gd name="connsiteY7" fmla="*/ 6664994 h 6889521"/>
              <a:gd name="connsiteX8" fmla="*/ 339152 w 1364418"/>
              <a:gd name="connsiteY8" fmla="*/ 6471804 h 6889521"/>
              <a:gd name="connsiteX9" fmla="*/ 334570 w 1364418"/>
              <a:gd name="connsiteY9" fmla="*/ 6389835 h 6889521"/>
              <a:gd name="connsiteX10" fmla="*/ 317792 w 1364418"/>
              <a:gd name="connsiteY10" fmla="*/ 6324679 h 6889521"/>
              <a:gd name="connsiteX11" fmla="*/ 278227 w 1364418"/>
              <a:gd name="connsiteY11" fmla="*/ 6280046 h 6889521"/>
              <a:gd name="connsiteX12" fmla="*/ 288000 w 1364418"/>
              <a:gd name="connsiteY12" fmla="*/ 6252834 h 6889521"/>
              <a:gd name="connsiteX13" fmla="*/ 265992 w 1364418"/>
              <a:gd name="connsiteY13" fmla="*/ 6202459 h 6889521"/>
              <a:gd name="connsiteX14" fmla="*/ 264790 w 1364418"/>
              <a:gd name="connsiteY14" fmla="*/ 6153037 h 6889521"/>
              <a:gd name="connsiteX15" fmla="*/ 280205 w 1364418"/>
              <a:gd name="connsiteY15" fmla="*/ 6078132 h 6889521"/>
              <a:gd name="connsiteX16" fmla="*/ 267592 w 1364418"/>
              <a:gd name="connsiteY16" fmla="*/ 6028119 h 6889521"/>
              <a:gd name="connsiteX17" fmla="*/ 252821 w 1364418"/>
              <a:gd name="connsiteY17" fmla="*/ 5926735 h 6889521"/>
              <a:gd name="connsiteX18" fmla="*/ 302333 w 1364418"/>
              <a:gd name="connsiteY18" fmla="*/ 5712857 h 6889521"/>
              <a:gd name="connsiteX19" fmla="*/ 332131 w 1364418"/>
              <a:gd name="connsiteY19" fmla="*/ 5660491 h 6889521"/>
              <a:gd name="connsiteX20" fmla="*/ 341254 w 1364418"/>
              <a:gd name="connsiteY20" fmla="*/ 5563435 h 6889521"/>
              <a:gd name="connsiteX21" fmla="*/ 368130 w 1364418"/>
              <a:gd name="connsiteY21" fmla="*/ 5437125 h 6889521"/>
              <a:gd name="connsiteX22" fmla="*/ 381698 w 1364418"/>
              <a:gd name="connsiteY22" fmla="*/ 5396260 h 6889521"/>
              <a:gd name="connsiteX23" fmla="*/ 397679 w 1364418"/>
              <a:gd name="connsiteY23" fmla="*/ 5330009 h 6889521"/>
              <a:gd name="connsiteX24" fmla="*/ 431172 w 1364418"/>
              <a:gd name="connsiteY24" fmla="*/ 5273739 h 6889521"/>
              <a:gd name="connsiteX25" fmla="*/ 440771 w 1364418"/>
              <a:gd name="connsiteY25" fmla="*/ 5241779 h 6889521"/>
              <a:gd name="connsiteX26" fmla="*/ 451997 w 1364418"/>
              <a:gd name="connsiteY26" fmla="*/ 5225268 h 6889521"/>
              <a:gd name="connsiteX27" fmla="*/ 453017 w 1364418"/>
              <a:gd name="connsiteY27" fmla="*/ 5217684 h 6889521"/>
              <a:gd name="connsiteX28" fmla="*/ 460358 w 1364418"/>
              <a:gd name="connsiteY28" fmla="*/ 5193377 h 6889521"/>
              <a:gd name="connsiteX29" fmla="*/ 463661 w 1364418"/>
              <a:gd name="connsiteY29" fmla="*/ 5179288 h 6889521"/>
              <a:gd name="connsiteX30" fmla="*/ 464645 w 1364418"/>
              <a:gd name="connsiteY30" fmla="*/ 5173621 h 6889521"/>
              <a:gd name="connsiteX31" fmla="*/ 460279 w 1364418"/>
              <a:gd name="connsiteY31" fmla="*/ 5159961 h 6889521"/>
              <a:gd name="connsiteX32" fmla="*/ 466956 w 1364418"/>
              <a:gd name="connsiteY32" fmla="*/ 5144295 h 6889521"/>
              <a:gd name="connsiteX33" fmla="*/ 463889 w 1364418"/>
              <a:gd name="connsiteY33" fmla="*/ 5125185 h 6889521"/>
              <a:gd name="connsiteX34" fmla="*/ 470719 w 1364418"/>
              <a:gd name="connsiteY34" fmla="*/ 5121884 h 6889521"/>
              <a:gd name="connsiteX35" fmla="*/ 477755 w 1364418"/>
              <a:gd name="connsiteY35" fmla="*/ 5067850 h 6889521"/>
              <a:gd name="connsiteX36" fmla="*/ 480486 w 1364418"/>
              <a:gd name="connsiteY36" fmla="*/ 5060861 h 6889521"/>
              <a:gd name="connsiteX37" fmla="*/ 477190 w 1364418"/>
              <a:gd name="connsiteY37" fmla="*/ 5034192 h 6889521"/>
              <a:gd name="connsiteX38" fmla="*/ 478744 w 1364418"/>
              <a:gd name="connsiteY38" fmla="*/ 4993030 h 6889521"/>
              <a:gd name="connsiteX39" fmla="*/ 485653 w 1364418"/>
              <a:gd name="connsiteY39" fmla="*/ 4946844 h 6889521"/>
              <a:gd name="connsiteX40" fmla="*/ 481509 w 1364418"/>
              <a:gd name="connsiteY40" fmla="*/ 4932692 h 6889521"/>
              <a:gd name="connsiteX41" fmla="*/ 496912 w 1364418"/>
              <a:gd name="connsiteY41" fmla="*/ 4858827 h 6889521"/>
              <a:gd name="connsiteX42" fmla="*/ 502815 w 1364418"/>
              <a:gd name="connsiteY42" fmla="*/ 4821170 h 6889521"/>
              <a:gd name="connsiteX43" fmla="*/ 507548 w 1364418"/>
              <a:gd name="connsiteY43" fmla="*/ 4780965 h 6889521"/>
              <a:gd name="connsiteX44" fmla="*/ 508841 w 1364418"/>
              <a:gd name="connsiteY44" fmla="*/ 4750867 h 6889521"/>
              <a:gd name="connsiteX45" fmla="*/ 506648 w 1364418"/>
              <a:gd name="connsiteY45" fmla="*/ 4690749 h 6889521"/>
              <a:gd name="connsiteX46" fmla="*/ 502128 w 1364418"/>
              <a:gd name="connsiteY46" fmla="*/ 4584173 h 6889521"/>
              <a:gd name="connsiteX47" fmla="*/ 497211 w 1364418"/>
              <a:gd name="connsiteY47" fmla="*/ 4444346 h 6889521"/>
              <a:gd name="connsiteX48" fmla="*/ 493776 w 1364418"/>
              <a:gd name="connsiteY48" fmla="*/ 4375228 h 6889521"/>
              <a:gd name="connsiteX49" fmla="*/ 474429 w 1364418"/>
              <a:gd name="connsiteY49" fmla="*/ 4214165 h 6889521"/>
              <a:gd name="connsiteX50" fmla="*/ 478502 w 1364418"/>
              <a:gd name="connsiteY50" fmla="*/ 4090296 h 6889521"/>
              <a:gd name="connsiteX51" fmla="*/ 463758 w 1364418"/>
              <a:gd name="connsiteY51" fmla="*/ 4033999 h 6889521"/>
              <a:gd name="connsiteX52" fmla="*/ 464907 w 1364418"/>
              <a:gd name="connsiteY52" fmla="*/ 4031933 h 6889521"/>
              <a:gd name="connsiteX53" fmla="*/ 463483 w 1364418"/>
              <a:gd name="connsiteY53" fmla="*/ 4013953 h 6889521"/>
              <a:gd name="connsiteX54" fmla="*/ 449778 w 1364418"/>
              <a:gd name="connsiteY54" fmla="*/ 3974753 h 6889521"/>
              <a:gd name="connsiteX55" fmla="*/ 451376 w 1364418"/>
              <a:gd name="connsiteY55" fmla="*/ 3969950 h 6889521"/>
              <a:gd name="connsiteX56" fmla="*/ 444798 w 1364418"/>
              <a:gd name="connsiteY56" fmla="*/ 3933779 h 6889521"/>
              <a:gd name="connsiteX57" fmla="*/ 446129 w 1364418"/>
              <a:gd name="connsiteY57" fmla="*/ 3933093 h 6889521"/>
              <a:gd name="connsiteX58" fmla="*/ 450483 w 1364418"/>
              <a:gd name="connsiteY58" fmla="*/ 3922082 h 6889521"/>
              <a:gd name="connsiteX59" fmla="*/ 455561 w 1364418"/>
              <a:gd name="connsiteY59" fmla="*/ 3901461 h 6889521"/>
              <a:gd name="connsiteX60" fmla="*/ 478155 w 1364418"/>
              <a:gd name="connsiteY60" fmla="*/ 3813873 h 6889521"/>
              <a:gd name="connsiteX61" fmla="*/ 477580 w 1364418"/>
              <a:gd name="connsiteY61" fmla="*/ 3806161 h 6889521"/>
              <a:gd name="connsiteX62" fmla="*/ 477887 w 1364418"/>
              <a:gd name="connsiteY62" fmla="*/ 3805957 h 6889521"/>
              <a:gd name="connsiteX63" fmla="*/ 477914 w 1364418"/>
              <a:gd name="connsiteY63" fmla="*/ 3797724 h 6889521"/>
              <a:gd name="connsiteX64" fmla="*/ 476529 w 1364418"/>
              <a:gd name="connsiteY64" fmla="*/ 3792098 h 6889521"/>
              <a:gd name="connsiteX65" fmla="*/ 475413 w 1364418"/>
              <a:gd name="connsiteY65" fmla="*/ 3777135 h 6889521"/>
              <a:gd name="connsiteX66" fmla="*/ 477146 w 1364418"/>
              <a:gd name="connsiteY66" fmla="*/ 3771656 h 6889521"/>
              <a:gd name="connsiteX67" fmla="*/ 480889 w 1364418"/>
              <a:gd name="connsiteY67" fmla="*/ 3769007 h 6889521"/>
              <a:gd name="connsiteX68" fmla="*/ 480355 w 1364418"/>
              <a:gd name="connsiteY68" fmla="*/ 3767709 h 6889521"/>
              <a:gd name="connsiteX69" fmla="*/ 489051 w 1364418"/>
              <a:gd name="connsiteY69" fmla="*/ 3738082 h 6889521"/>
              <a:gd name="connsiteX70" fmla="*/ 496397 w 1364418"/>
              <a:gd name="connsiteY70" fmla="*/ 3673397 h 6889521"/>
              <a:gd name="connsiteX71" fmla="*/ 495693 w 1364418"/>
              <a:gd name="connsiteY71" fmla="*/ 3637109 h 6889521"/>
              <a:gd name="connsiteX72" fmla="*/ 499136 w 1364418"/>
              <a:gd name="connsiteY72" fmla="*/ 3536883 h 6889521"/>
              <a:gd name="connsiteX73" fmla="*/ 506674 w 1364418"/>
              <a:gd name="connsiteY73" fmla="*/ 3435652 h 6889521"/>
              <a:gd name="connsiteX74" fmla="*/ 508345 w 1364418"/>
              <a:gd name="connsiteY74" fmla="*/ 3307769 h 6889521"/>
              <a:gd name="connsiteX75" fmla="*/ 525908 w 1364418"/>
              <a:gd name="connsiteY75" fmla="*/ 3250522 h 6889521"/>
              <a:gd name="connsiteX76" fmla="*/ 526333 w 1364418"/>
              <a:gd name="connsiteY76" fmla="*/ 3229163 h 6889521"/>
              <a:gd name="connsiteX77" fmla="*/ 528156 w 1364418"/>
              <a:gd name="connsiteY77" fmla="*/ 3217217 h 6889521"/>
              <a:gd name="connsiteX78" fmla="*/ 514991 w 1364418"/>
              <a:gd name="connsiteY78" fmla="*/ 3183755 h 6889521"/>
              <a:gd name="connsiteX79" fmla="*/ 515492 w 1364418"/>
              <a:gd name="connsiteY79" fmla="*/ 3178642 h 6889521"/>
              <a:gd name="connsiteX80" fmla="*/ 503092 w 1364418"/>
              <a:gd name="connsiteY80" fmla="*/ 3158586 h 6889521"/>
              <a:gd name="connsiteX81" fmla="*/ 488277 w 1364418"/>
              <a:gd name="connsiteY81" fmla="*/ 3129034 h 6889521"/>
              <a:gd name="connsiteX82" fmla="*/ 488942 w 1364418"/>
              <a:gd name="connsiteY82" fmla="*/ 3126682 h 6889521"/>
              <a:gd name="connsiteX83" fmla="*/ 479810 w 1364418"/>
              <a:gd name="connsiteY83" fmla="*/ 3114519 h 6889521"/>
              <a:gd name="connsiteX84" fmla="*/ 466419 w 1364418"/>
              <a:gd name="connsiteY84" fmla="*/ 3106272 h 6889521"/>
              <a:gd name="connsiteX85" fmla="*/ 439149 w 1364418"/>
              <a:gd name="connsiteY85" fmla="*/ 2958185 h 6889521"/>
              <a:gd name="connsiteX86" fmla="*/ 381763 w 1364418"/>
              <a:gd name="connsiteY86" fmla="*/ 2762989 h 6889521"/>
              <a:gd name="connsiteX87" fmla="*/ 330681 w 1364418"/>
              <a:gd name="connsiteY87" fmla="*/ 2554718 h 6889521"/>
              <a:gd name="connsiteX88" fmla="*/ 310775 w 1364418"/>
              <a:gd name="connsiteY88" fmla="*/ 2485734 h 6889521"/>
              <a:gd name="connsiteX89" fmla="*/ 301498 w 1364418"/>
              <a:gd name="connsiteY89" fmla="*/ 2447068 h 6889521"/>
              <a:gd name="connsiteX90" fmla="*/ 288459 w 1364418"/>
              <a:gd name="connsiteY90" fmla="*/ 2425819 h 6889521"/>
              <a:gd name="connsiteX91" fmla="*/ 294458 w 1364418"/>
              <a:gd name="connsiteY91" fmla="*/ 2402874 h 6889521"/>
              <a:gd name="connsiteX92" fmla="*/ 297070 w 1364418"/>
              <a:gd name="connsiteY92" fmla="*/ 2381443 h 6889521"/>
              <a:gd name="connsiteX93" fmla="*/ 273399 w 1364418"/>
              <a:gd name="connsiteY93" fmla="*/ 2261920 h 6889521"/>
              <a:gd name="connsiteX94" fmla="*/ 263286 w 1364418"/>
              <a:gd name="connsiteY94" fmla="*/ 2195378 h 6889521"/>
              <a:gd name="connsiteX95" fmla="*/ 247503 w 1364418"/>
              <a:gd name="connsiteY95" fmla="*/ 2155135 h 6889521"/>
              <a:gd name="connsiteX96" fmla="*/ 244961 w 1364418"/>
              <a:gd name="connsiteY96" fmla="*/ 2118008 h 6889521"/>
              <a:gd name="connsiteX97" fmla="*/ 245954 w 1364418"/>
              <a:gd name="connsiteY97" fmla="*/ 2050531 h 6889521"/>
              <a:gd name="connsiteX98" fmla="*/ 237760 w 1364418"/>
              <a:gd name="connsiteY98" fmla="*/ 1963269 h 6889521"/>
              <a:gd name="connsiteX99" fmla="*/ 218938 w 1364418"/>
              <a:gd name="connsiteY99" fmla="*/ 1906352 h 6889521"/>
              <a:gd name="connsiteX100" fmla="*/ 195495 w 1364418"/>
              <a:gd name="connsiteY100" fmla="*/ 1861531 h 6889521"/>
              <a:gd name="connsiteX101" fmla="*/ 149294 w 1364418"/>
              <a:gd name="connsiteY101" fmla="*/ 1732919 h 6889521"/>
              <a:gd name="connsiteX102" fmla="*/ 121605 w 1364418"/>
              <a:gd name="connsiteY102" fmla="*/ 1663540 h 6889521"/>
              <a:gd name="connsiteX103" fmla="*/ 120731 w 1364418"/>
              <a:gd name="connsiteY103" fmla="*/ 1615777 h 6889521"/>
              <a:gd name="connsiteX104" fmla="*/ 101526 w 1364418"/>
              <a:gd name="connsiteY104" fmla="*/ 1563678 h 6889521"/>
              <a:gd name="connsiteX105" fmla="*/ 114606 w 1364418"/>
              <a:gd name="connsiteY105" fmla="*/ 1519474 h 6889521"/>
              <a:gd name="connsiteX106" fmla="*/ 107348 w 1364418"/>
              <a:gd name="connsiteY106" fmla="*/ 1477995 h 6889521"/>
              <a:gd name="connsiteX107" fmla="*/ 93433 w 1364418"/>
              <a:gd name="connsiteY107" fmla="*/ 1373769 h 6889521"/>
              <a:gd name="connsiteX108" fmla="*/ 101740 w 1364418"/>
              <a:gd name="connsiteY108" fmla="*/ 1307086 h 6889521"/>
              <a:gd name="connsiteX109" fmla="*/ 102928 w 1364418"/>
              <a:gd name="connsiteY109" fmla="*/ 1189033 h 6889521"/>
              <a:gd name="connsiteX110" fmla="*/ 107613 w 1364418"/>
              <a:gd name="connsiteY110" fmla="*/ 1168288 h 6889521"/>
              <a:gd name="connsiteX111" fmla="*/ 99895 w 1364418"/>
              <a:gd name="connsiteY111" fmla="*/ 1142577 h 6889521"/>
              <a:gd name="connsiteX112" fmla="*/ 89201 w 1364418"/>
              <a:gd name="connsiteY112" fmla="*/ 1088484 h 6889521"/>
              <a:gd name="connsiteX113" fmla="*/ 77937 w 1364418"/>
              <a:gd name="connsiteY113" fmla="*/ 1016103 h 6889521"/>
              <a:gd name="connsiteX114" fmla="*/ 79393 w 1364418"/>
              <a:gd name="connsiteY114" fmla="*/ 954054 h 6889521"/>
              <a:gd name="connsiteX115" fmla="*/ 90309 w 1364418"/>
              <a:gd name="connsiteY115" fmla="*/ 921368 h 6889521"/>
              <a:gd name="connsiteX116" fmla="*/ 74258 w 1364418"/>
              <a:gd name="connsiteY116" fmla="*/ 896999 h 6889521"/>
              <a:gd name="connsiteX117" fmla="*/ 43666 w 1364418"/>
              <a:gd name="connsiteY117" fmla="*/ 821517 h 6889521"/>
              <a:gd name="connsiteX118" fmla="*/ 22616 w 1364418"/>
              <a:gd name="connsiteY118" fmla="*/ 751353 h 6889521"/>
              <a:gd name="connsiteX119" fmla="*/ 22174 w 1364418"/>
              <a:gd name="connsiteY119" fmla="*/ 721230 h 6889521"/>
              <a:gd name="connsiteX120" fmla="*/ 7845 w 1364418"/>
              <a:gd name="connsiteY120" fmla="*/ 681659 h 6889521"/>
              <a:gd name="connsiteX121" fmla="*/ 31306 w 1364418"/>
              <a:gd name="connsiteY121" fmla="*/ 619315 h 6889521"/>
              <a:gd name="connsiteX122" fmla="*/ 15184 w 1364418"/>
              <a:gd name="connsiteY122" fmla="*/ 585934 h 6889521"/>
              <a:gd name="connsiteX123" fmla="*/ 22258 w 1364418"/>
              <a:gd name="connsiteY123" fmla="*/ 538948 h 6889521"/>
              <a:gd name="connsiteX124" fmla="*/ 26166 w 1364418"/>
              <a:gd name="connsiteY124" fmla="*/ 525163 h 6889521"/>
              <a:gd name="connsiteX125" fmla="*/ 52290 w 1364418"/>
              <a:gd name="connsiteY125" fmla="*/ 446567 h 6889521"/>
              <a:gd name="connsiteX126" fmla="*/ 51538 w 1364418"/>
              <a:gd name="connsiteY126" fmla="*/ 393828 h 6889521"/>
              <a:gd name="connsiteX127" fmla="*/ 51368 w 1364418"/>
              <a:gd name="connsiteY127" fmla="*/ 353137 h 6889521"/>
              <a:gd name="connsiteX128" fmla="*/ 55970 w 1364418"/>
              <a:gd name="connsiteY128" fmla="*/ 321428 h 6889521"/>
              <a:gd name="connsiteX129" fmla="*/ 57061 w 1364418"/>
              <a:gd name="connsiteY129" fmla="*/ 275771 h 6889521"/>
              <a:gd name="connsiteX130" fmla="*/ 74088 w 1364418"/>
              <a:gd name="connsiteY130" fmla="*/ 212860 h 6889521"/>
              <a:gd name="connsiteX131" fmla="*/ 65798 w 1364418"/>
              <a:gd name="connsiteY131" fmla="*/ 144983 h 6889521"/>
              <a:gd name="connsiteX132" fmla="*/ 78082 w 1364418"/>
              <a:gd name="connsiteY132" fmla="*/ 55288 h 6889521"/>
              <a:gd name="connsiteX133" fmla="*/ 37636 w 1364418"/>
              <a:gd name="connsiteY133" fmla="*/ 0 h 6889521"/>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81996 w 1364418"/>
              <a:gd name="connsiteY4" fmla="*/ 6792972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364418" h="6858000">
                <a:moveTo>
                  <a:pt x="37636" y="0"/>
                </a:moveTo>
                <a:lnTo>
                  <a:pt x="1364418" y="0"/>
                </a:lnTo>
                <a:lnTo>
                  <a:pt x="1364418" y="6858000"/>
                </a:lnTo>
                <a:lnTo>
                  <a:pt x="245974" y="6857735"/>
                </a:lnTo>
                <a:cubicBezTo>
                  <a:pt x="246649" y="6829312"/>
                  <a:pt x="258792" y="6817314"/>
                  <a:pt x="281996" y="6792972"/>
                </a:cubicBezTo>
                <a:cubicBezTo>
                  <a:pt x="288036" y="6763449"/>
                  <a:pt x="261498" y="6738121"/>
                  <a:pt x="264484" y="6716710"/>
                </a:cubicBezTo>
                <a:cubicBezTo>
                  <a:pt x="264597" y="6714739"/>
                  <a:pt x="280538" y="6641844"/>
                  <a:pt x="280651" y="6639873"/>
                </a:cubicBezTo>
                <a:cubicBezTo>
                  <a:pt x="296114" y="6596543"/>
                  <a:pt x="335196" y="6519339"/>
                  <a:pt x="339152" y="6471804"/>
                </a:cubicBezTo>
                <a:lnTo>
                  <a:pt x="334570" y="6389835"/>
                </a:lnTo>
                <a:cubicBezTo>
                  <a:pt x="334613" y="6357588"/>
                  <a:pt x="338883" y="6333072"/>
                  <a:pt x="317792" y="6324679"/>
                </a:cubicBezTo>
                <a:cubicBezTo>
                  <a:pt x="308402" y="6306381"/>
                  <a:pt x="279168" y="6293695"/>
                  <a:pt x="278227" y="6280046"/>
                </a:cubicBezTo>
                <a:cubicBezTo>
                  <a:pt x="281050" y="6269969"/>
                  <a:pt x="290039" y="6265765"/>
                  <a:pt x="288000" y="6252834"/>
                </a:cubicBezTo>
                <a:lnTo>
                  <a:pt x="265992" y="6202459"/>
                </a:lnTo>
                <a:cubicBezTo>
                  <a:pt x="264772" y="6196814"/>
                  <a:pt x="268092" y="6158095"/>
                  <a:pt x="264790" y="6153037"/>
                </a:cubicBezTo>
                <a:cubicBezTo>
                  <a:pt x="302335" y="6114354"/>
                  <a:pt x="260378" y="6128837"/>
                  <a:pt x="280205" y="6078132"/>
                </a:cubicBezTo>
                <a:cubicBezTo>
                  <a:pt x="283657" y="6049622"/>
                  <a:pt x="275724" y="6059673"/>
                  <a:pt x="267592" y="6028119"/>
                </a:cubicBezTo>
                <a:cubicBezTo>
                  <a:pt x="277113" y="5988572"/>
                  <a:pt x="234727" y="5976018"/>
                  <a:pt x="252821" y="5926735"/>
                </a:cubicBezTo>
                <a:cubicBezTo>
                  <a:pt x="290324" y="5823532"/>
                  <a:pt x="288016" y="5757776"/>
                  <a:pt x="302333" y="5712857"/>
                </a:cubicBezTo>
                <a:cubicBezTo>
                  <a:pt x="310258" y="5688518"/>
                  <a:pt x="328236" y="5675288"/>
                  <a:pt x="332131" y="5660491"/>
                </a:cubicBezTo>
                <a:cubicBezTo>
                  <a:pt x="345782" y="5622696"/>
                  <a:pt x="344964" y="5595787"/>
                  <a:pt x="341254" y="5563435"/>
                </a:cubicBezTo>
                <a:cubicBezTo>
                  <a:pt x="335745" y="5537661"/>
                  <a:pt x="359171" y="5479228"/>
                  <a:pt x="368130" y="5437125"/>
                </a:cubicBezTo>
                <a:cubicBezTo>
                  <a:pt x="379868" y="5399640"/>
                  <a:pt x="373836" y="5420657"/>
                  <a:pt x="381698" y="5396260"/>
                </a:cubicBezTo>
                <a:cubicBezTo>
                  <a:pt x="395995" y="5391935"/>
                  <a:pt x="389433" y="5350429"/>
                  <a:pt x="397679" y="5330009"/>
                </a:cubicBezTo>
                <a:cubicBezTo>
                  <a:pt x="405925" y="5309589"/>
                  <a:pt x="420210" y="5291626"/>
                  <a:pt x="431172" y="5273739"/>
                </a:cubicBezTo>
                <a:cubicBezTo>
                  <a:pt x="426568" y="5263245"/>
                  <a:pt x="432286" y="5253790"/>
                  <a:pt x="440771" y="5241779"/>
                </a:cubicBezTo>
                <a:lnTo>
                  <a:pt x="451997" y="5225268"/>
                </a:lnTo>
                <a:lnTo>
                  <a:pt x="453017" y="5217684"/>
                </a:lnTo>
                <a:cubicBezTo>
                  <a:pt x="455252" y="5208685"/>
                  <a:pt x="458044" y="5200600"/>
                  <a:pt x="460358" y="5193377"/>
                </a:cubicBezTo>
                <a:lnTo>
                  <a:pt x="463661" y="5179288"/>
                </a:lnTo>
                <a:lnTo>
                  <a:pt x="464645" y="5173621"/>
                </a:lnTo>
                <a:lnTo>
                  <a:pt x="460279" y="5159961"/>
                </a:lnTo>
                <a:lnTo>
                  <a:pt x="466956" y="5144295"/>
                </a:lnTo>
                <a:lnTo>
                  <a:pt x="463889" y="5125185"/>
                </a:lnTo>
                <a:cubicBezTo>
                  <a:pt x="466252" y="5124475"/>
                  <a:pt x="468554" y="5123363"/>
                  <a:pt x="470719" y="5121884"/>
                </a:cubicBezTo>
                <a:lnTo>
                  <a:pt x="477755" y="5067850"/>
                </a:lnTo>
                <a:lnTo>
                  <a:pt x="480486" y="5060861"/>
                </a:lnTo>
                <a:lnTo>
                  <a:pt x="477190" y="5034192"/>
                </a:lnTo>
                <a:cubicBezTo>
                  <a:pt x="476699" y="5019824"/>
                  <a:pt x="477403" y="5006180"/>
                  <a:pt x="478744" y="4993030"/>
                </a:cubicBezTo>
                <a:lnTo>
                  <a:pt x="485653" y="4946844"/>
                </a:lnTo>
                <a:lnTo>
                  <a:pt x="481509" y="4932692"/>
                </a:lnTo>
                <a:cubicBezTo>
                  <a:pt x="481214" y="4911802"/>
                  <a:pt x="495319" y="4880686"/>
                  <a:pt x="496912" y="4858827"/>
                </a:cubicBezTo>
                <a:lnTo>
                  <a:pt x="502815" y="4821170"/>
                </a:lnTo>
                <a:lnTo>
                  <a:pt x="507548" y="4780965"/>
                </a:lnTo>
                <a:lnTo>
                  <a:pt x="508841" y="4750867"/>
                </a:lnTo>
                <a:lnTo>
                  <a:pt x="506648" y="4690749"/>
                </a:lnTo>
                <a:cubicBezTo>
                  <a:pt x="512729" y="4654213"/>
                  <a:pt x="491337" y="4623546"/>
                  <a:pt x="502128" y="4584173"/>
                </a:cubicBezTo>
                <a:cubicBezTo>
                  <a:pt x="488693" y="4519562"/>
                  <a:pt x="492047" y="4501522"/>
                  <a:pt x="497211" y="4444346"/>
                </a:cubicBezTo>
                <a:cubicBezTo>
                  <a:pt x="511033" y="4454946"/>
                  <a:pt x="497584" y="4394050"/>
                  <a:pt x="493776" y="4375228"/>
                </a:cubicBezTo>
                <a:cubicBezTo>
                  <a:pt x="491426" y="4334791"/>
                  <a:pt x="480594" y="4270639"/>
                  <a:pt x="474429" y="4214165"/>
                </a:cubicBezTo>
                <a:cubicBezTo>
                  <a:pt x="465297" y="4170832"/>
                  <a:pt x="480280" y="4120324"/>
                  <a:pt x="478502" y="4090296"/>
                </a:cubicBezTo>
                <a:lnTo>
                  <a:pt x="463758" y="4033999"/>
                </a:lnTo>
                <a:lnTo>
                  <a:pt x="464907" y="4031933"/>
                </a:lnTo>
                <a:cubicBezTo>
                  <a:pt x="467040" y="4022997"/>
                  <a:pt x="465967" y="4017669"/>
                  <a:pt x="463483" y="4013953"/>
                </a:cubicBezTo>
                <a:lnTo>
                  <a:pt x="449778" y="3974753"/>
                </a:lnTo>
                <a:lnTo>
                  <a:pt x="451376" y="3969950"/>
                </a:lnTo>
                <a:lnTo>
                  <a:pt x="444798" y="3933779"/>
                </a:lnTo>
                <a:lnTo>
                  <a:pt x="446129" y="3933093"/>
                </a:lnTo>
                <a:cubicBezTo>
                  <a:pt x="448961" y="3930731"/>
                  <a:pt x="450769" y="3927433"/>
                  <a:pt x="450483" y="3922082"/>
                </a:cubicBezTo>
                <a:cubicBezTo>
                  <a:pt x="471740" y="3927556"/>
                  <a:pt x="458283" y="3917724"/>
                  <a:pt x="455561" y="3901461"/>
                </a:cubicBezTo>
                <a:cubicBezTo>
                  <a:pt x="460173" y="3883426"/>
                  <a:pt x="474485" y="3829756"/>
                  <a:pt x="478155" y="3813873"/>
                </a:cubicBezTo>
                <a:cubicBezTo>
                  <a:pt x="477963" y="3811302"/>
                  <a:pt x="477772" y="3808732"/>
                  <a:pt x="477580" y="3806161"/>
                </a:cubicBezTo>
                <a:lnTo>
                  <a:pt x="477887" y="3805957"/>
                </a:lnTo>
                <a:cubicBezTo>
                  <a:pt x="478443" y="3804175"/>
                  <a:pt x="478509" y="3801600"/>
                  <a:pt x="477914" y="3797724"/>
                </a:cubicBezTo>
                <a:lnTo>
                  <a:pt x="476529" y="3792098"/>
                </a:lnTo>
                <a:lnTo>
                  <a:pt x="475413" y="3777135"/>
                </a:lnTo>
                <a:lnTo>
                  <a:pt x="477146" y="3771656"/>
                </a:lnTo>
                <a:lnTo>
                  <a:pt x="480889" y="3769007"/>
                </a:lnTo>
                <a:lnTo>
                  <a:pt x="480355" y="3767709"/>
                </a:lnTo>
                <a:cubicBezTo>
                  <a:pt x="472854" y="3758603"/>
                  <a:pt x="462858" y="3757457"/>
                  <a:pt x="489051" y="3738082"/>
                </a:cubicBezTo>
                <a:cubicBezTo>
                  <a:pt x="476420" y="3716230"/>
                  <a:pt x="492614" y="3707883"/>
                  <a:pt x="496397" y="3673397"/>
                </a:cubicBezTo>
                <a:cubicBezTo>
                  <a:pt x="485059" y="3661788"/>
                  <a:pt x="488117" y="3649813"/>
                  <a:pt x="495693" y="3637109"/>
                </a:cubicBezTo>
                <a:cubicBezTo>
                  <a:pt x="488827" y="3605834"/>
                  <a:pt x="498565" y="3573837"/>
                  <a:pt x="499136" y="3536883"/>
                </a:cubicBezTo>
                <a:cubicBezTo>
                  <a:pt x="483096" y="3500539"/>
                  <a:pt x="506170" y="3475121"/>
                  <a:pt x="506674" y="3435652"/>
                </a:cubicBezTo>
                <a:cubicBezTo>
                  <a:pt x="508209" y="3397466"/>
                  <a:pt x="505139" y="3338624"/>
                  <a:pt x="508345" y="3307769"/>
                </a:cubicBezTo>
                <a:cubicBezTo>
                  <a:pt x="522826" y="3292381"/>
                  <a:pt x="493343" y="3256540"/>
                  <a:pt x="525908" y="3250522"/>
                </a:cubicBezTo>
                <a:cubicBezTo>
                  <a:pt x="519705" y="3235893"/>
                  <a:pt x="504475" y="3230937"/>
                  <a:pt x="526333" y="3229163"/>
                </a:cubicBezTo>
                <a:cubicBezTo>
                  <a:pt x="524884" y="3224149"/>
                  <a:pt x="525919" y="3220404"/>
                  <a:pt x="528156" y="3217217"/>
                </a:cubicBezTo>
                <a:lnTo>
                  <a:pt x="514991" y="3183755"/>
                </a:lnTo>
                <a:lnTo>
                  <a:pt x="515492" y="3178642"/>
                </a:lnTo>
                <a:lnTo>
                  <a:pt x="503092" y="3158586"/>
                </a:lnTo>
                <a:lnTo>
                  <a:pt x="488277" y="3129034"/>
                </a:lnTo>
                <a:lnTo>
                  <a:pt x="488942" y="3126682"/>
                </a:lnTo>
                <a:lnTo>
                  <a:pt x="479810" y="3114519"/>
                </a:lnTo>
                <a:cubicBezTo>
                  <a:pt x="476044" y="3110886"/>
                  <a:pt x="471657" y="3108020"/>
                  <a:pt x="466419" y="3106272"/>
                </a:cubicBezTo>
                <a:cubicBezTo>
                  <a:pt x="479357" y="3049949"/>
                  <a:pt x="446991" y="3011906"/>
                  <a:pt x="439149" y="2958185"/>
                </a:cubicBezTo>
                <a:cubicBezTo>
                  <a:pt x="423473" y="2895670"/>
                  <a:pt x="402616" y="2832884"/>
                  <a:pt x="381763" y="2762989"/>
                </a:cubicBezTo>
                <a:cubicBezTo>
                  <a:pt x="340504" y="2718141"/>
                  <a:pt x="357875" y="2611979"/>
                  <a:pt x="330681" y="2554718"/>
                </a:cubicBezTo>
                <a:cubicBezTo>
                  <a:pt x="354561" y="2510384"/>
                  <a:pt x="312857" y="2522616"/>
                  <a:pt x="310775" y="2485734"/>
                </a:cubicBezTo>
                <a:cubicBezTo>
                  <a:pt x="283880" y="2505125"/>
                  <a:pt x="334754" y="2437857"/>
                  <a:pt x="301498" y="2447068"/>
                </a:cubicBezTo>
                <a:cubicBezTo>
                  <a:pt x="302171" y="2440064"/>
                  <a:pt x="286502" y="2432988"/>
                  <a:pt x="288459" y="2425819"/>
                </a:cubicBezTo>
                <a:lnTo>
                  <a:pt x="294458" y="2402874"/>
                </a:lnTo>
                <a:lnTo>
                  <a:pt x="297070" y="2381443"/>
                </a:lnTo>
                <a:cubicBezTo>
                  <a:pt x="291389" y="2355877"/>
                  <a:pt x="281925" y="2295004"/>
                  <a:pt x="273399" y="2261920"/>
                </a:cubicBezTo>
                <a:cubicBezTo>
                  <a:pt x="264489" y="2250852"/>
                  <a:pt x="256407" y="2208397"/>
                  <a:pt x="263286" y="2195378"/>
                </a:cubicBezTo>
                <a:cubicBezTo>
                  <a:pt x="262597" y="2185499"/>
                  <a:pt x="238753" y="2164596"/>
                  <a:pt x="247503" y="2155135"/>
                </a:cubicBezTo>
                <a:cubicBezTo>
                  <a:pt x="257474" y="2141929"/>
                  <a:pt x="229406" y="2121310"/>
                  <a:pt x="244961" y="2118008"/>
                </a:cubicBezTo>
                <a:cubicBezTo>
                  <a:pt x="225493" y="2103116"/>
                  <a:pt x="245373" y="2072196"/>
                  <a:pt x="245954" y="2050531"/>
                </a:cubicBezTo>
                <a:cubicBezTo>
                  <a:pt x="228015" y="2040209"/>
                  <a:pt x="246924" y="2004931"/>
                  <a:pt x="237760" y="1963269"/>
                </a:cubicBezTo>
                <a:cubicBezTo>
                  <a:pt x="217314" y="1952304"/>
                  <a:pt x="249162" y="1930958"/>
                  <a:pt x="218938" y="1906352"/>
                </a:cubicBezTo>
                <a:cubicBezTo>
                  <a:pt x="211894" y="1889396"/>
                  <a:pt x="204207" y="1891128"/>
                  <a:pt x="195495" y="1861531"/>
                </a:cubicBezTo>
                <a:cubicBezTo>
                  <a:pt x="152756" y="1820122"/>
                  <a:pt x="167197" y="1775736"/>
                  <a:pt x="149294" y="1732919"/>
                </a:cubicBezTo>
                <a:cubicBezTo>
                  <a:pt x="132272" y="1683226"/>
                  <a:pt x="131129" y="1708347"/>
                  <a:pt x="121605" y="1663540"/>
                </a:cubicBezTo>
                <a:cubicBezTo>
                  <a:pt x="131383" y="1652207"/>
                  <a:pt x="129824" y="1627305"/>
                  <a:pt x="120731" y="1615777"/>
                </a:cubicBezTo>
                <a:cubicBezTo>
                  <a:pt x="113324" y="1591298"/>
                  <a:pt x="125561" y="1582061"/>
                  <a:pt x="101526" y="1563678"/>
                </a:cubicBezTo>
                <a:cubicBezTo>
                  <a:pt x="118336" y="1562186"/>
                  <a:pt x="95368" y="1514217"/>
                  <a:pt x="114606" y="1519474"/>
                </a:cubicBezTo>
                <a:cubicBezTo>
                  <a:pt x="124662" y="1497831"/>
                  <a:pt x="99126" y="1498809"/>
                  <a:pt x="107348" y="1477995"/>
                </a:cubicBezTo>
                <a:cubicBezTo>
                  <a:pt x="102372" y="1450946"/>
                  <a:pt x="98082" y="1395585"/>
                  <a:pt x="93433" y="1373769"/>
                </a:cubicBezTo>
                <a:lnTo>
                  <a:pt x="101740" y="1307086"/>
                </a:lnTo>
                <a:cubicBezTo>
                  <a:pt x="61518" y="1238798"/>
                  <a:pt x="128597" y="1302829"/>
                  <a:pt x="102928" y="1189033"/>
                </a:cubicBezTo>
                <a:cubicBezTo>
                  <a:pt x="96991" y="1183619"/>
                  <a:pt x="100433" y="1168361"/>
                  <a:pt x="107613" y="1168288"/>
                </a:cubicBezTo>
                <a:cubicBezTo>
                  <a:pt x="104521" y="1161401"/>
                  <a:pt x="88898" y="1146763"/>
                  <a:pt x="99895" y="1142577"/>
                </a:cubicBezTo>
                <a:cubicBezTo>
                  <a:pt x="98248" y="1123927"/>
                  <a:pt x="94639" y="1105753"/>
                  <a:pt x="89201" y="1088484"/>
                </a:cubicBezTo>
                <a:lnTo>
                  <a:pt x="77937" y="1016103"/>
                </a:lnTo>
                <a:cubicBezTo>
                  <a:pt x="78422" y="988163"/>
                  <a:pt x="78908" y="981994"/>
                  <a:pt x="79393" y="954054"/>
                </a:cubicBezTo>
                <a:cubicBezTo>
                  <a:pt x="74607" y="950500"/>
                  <a:pt x="84928" y="922140"/>
                  <a:pt x="90309" y="921368"/>
                </a:cubicBezTo>
                <a:cubicBezTo>
                  <a:pt x="87566" y="916400"/>
                  <a:pt x="66268" y="901306"/>
                  <a:pt x="74258" y="896999"/>
                </a:cubicBezTo>
                <a:cubicBezTo>
                  <a:pt x="69492" y="868759"/>
                  <a:pt x="58957" y="842759"/>
                  <a:pt x="43666" y="821517"/>
                </a:cubicBezTo>
                <a:cubicBezTo>
                  <a:pt x="35059" y="797243"/>
                  <a:pt x="27646" y="764612"/>
                  <a:pt x="22616" y="751353"/>
                </a:cubicBezTo>
                <a:cubicBezTo>
                  <a:pt x="22469" y="741312"/>
                  <a:pt x="22321" y="731271"/>
                  <a:pt x="22174" y="721230"/>
                </a:cubicBezTo>
                <a:lnTo>
                  <a:pt x="7845" y="681659"/>
                </a:lnTo>
                <a:cubicBezTo>
                  <a:pt x="-21513" y="678654"/>
                  <a:pt x="41748" y="630810"/>
                  <a:pt x="31306" y="619315"/>
                </a:cubicBezTo>
                <a:cubicBezTo>
                  <a:pt x="37997" y="611016"/>
                  <a:pt x="17724" y="592108"/>
                  <a:pt x="15184" y="585934"/>
                </a:cubicBezTo>
                <a:cubicBezTo>
                  <a:pt x="14724" y="571597"/>
                  <a:pt x="22718" y="553285"/>
                  <a:pt x="22258" y="538948"/>
                </a:cubicBezTo>
                <a:cubicBezTo>
                  <a:pt x="22152" y="531703"/>
                  <a:pt x="26272" y="532408"/>
                  <a:pt x="26166" y="525163"/>
                </a:cubicBezTo>
                <a:cubicBezTo>
                  <a:pt x="28507" y="511668"/>
                  <a:pt x="56166" y="464433"/>
                  <a:pt x="52290" y="446567"/>
                </a:cubicBezTo>
                <a:cubicBezTo>
                  <a:pt x="47300" y="425186"/>
                  <a:pt x="52062" y="408582"/>
                  <a:pt x="51538" y="393828"/>
                </a:cubicBezTo>
                <a:cubicBezTo>
                  <a:pt x="51481" y="380264"/>
                  <a:pt x="51425" y="366701"/>
                  <a:pt x="51368" y="353137"/>
                </a:cubicBezTo>
                <a:cubicBezTo>
                  <a:pt x="50053" y="345863"/>
                  <a:pt x="61696" y="333814"/>
                  <a:pt x="55970" y="321428"/>
                </a:cubicBezTo>
                <a:cubicBezTo>
                  <a:pt x="56334" y="306209"/>
                  <a:pt x="56697" y="290990"/>
                  <a:pt x="57061" y="275771"/>
                </a:cubicBezTo>
                <a:cubicBezTo>
                  <a:pt x="46146" y="254441"/>
                  <a:pt x="87623" y="243671"/>
                  <a:pt x="74088" y="212860"/>
                </a:cubicBezTo>
                <a:cubicBezTo>
                  <a:pt x="92367" y="188146"/>
                  <a:pt x="68261" y="179672"/>
                  <a:pt x="65798" y="144983"/>
                </a:cubicBezTo>
                <a:cubicBezTo>
                  <a:pt x="52661" y="119338"/>
                  <a:pt x="79134" y="90517"/>
                  <a:pt x="78082" y="55288"/>
                </a:cubicBezTo>
                <a:lnTo>
                  <a:pt x="37636"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extBox 1">
            <a:extLst>
              <a:ext uri="{FF2B5EF4-FFF2-40B4-BE49-F238E27FC236}">
                <a16:creationId xmlns:a16="http://schemas.microsoft.com/office/drawing/2014/main" id="{A1EBD5B3-4DC2-E18E-7005-F9B6D832FE1F}"/>
              </a:ext>
            </a:extLst>
          </p:cNvPr>
          <p:cNvSpPr txBox="1"/>
          <p:nvPr/>
        </p:nvSpPr>
        <p:spPr>
          <a:xfrm>
            <a:off x="656896" y="197069"/>
            <a:ext cx="63587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School Context </a:t>
            </a:r>
          </a:p>
        </p:txBody>
      </p:sp>
      <p:pic>
        <p:nvPicPr>
          <p:cNvPr id="5" name="Picture 4" descr="A yellow circle with blue text and a logo&#10;&#10;AI-generated content may be incorrect.">
            <a:extLst>
              <a:ext uri="{FF2B5EF4-FFF2-40B4-BE49-F238E27FC236}">
                <a16:creationId xmlns:a16="http://schemas.microsoft.com/office/drawing/2014/main" id="{FC298111-C47E-990E-C412-B454B928A99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96386" y="195979"/>
            <a:ext cx="723900" cy="723900"/>
          </a:xfrm>
          <a:prstGeom prst="rect">
            <a:avLst/>
          </a:prstGeom>
          <a:noFill/>
          <a:ln>
            <a:noFill/>
          </a:ln>
        </p:spPr>
      </p:pic>
      <p:pic>
        <p:nvPicPr>
          <p:cNvPr id="7" name="Picture 6" descr="A yellow smiley face with black dots&#10;&#10;AI-generated content may be incorrect.">
            <a:extLst>
              <a:ext uri="{FF2B5EF4-FFF2-40B4-BE49-F238E27FC236}">
                <a16:creationId xmlns:a16="http://schemas.microsoft.com/office/drawing/2014/main" id="{4DD0C7B5-6F6E-AD09-9909-286D5727846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70196" y="230768"/>
            <a:ext cx="647700" cy="672465"/>
          </a:xfrm>
          <a:prstGeom prst="rect">
            <a:avLst/>
          </a:prstGeom>
          <a:noFill/>
          <a:ln>
            <a:noFill/>
          </a:ln>
        </p:spPr>
      </p:pic>
    </p:spTree>
    <p:extLst>
      <p:ext uri="{BB962C8B-B14F-4D97-AF65-F5344CB8AC3E}">
        <p14:creationId xmlns:p14="http://schemas.microsoft.com/office/powerpoint/2010/main" val="3685900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descr="Laptop Secure">
            <a:extLst>
              <a:ext uri="{FF2B5EF4-FFF2-40B4-BE49-F238E27FC236}">
                <a16:creationId xmlns:a16="http://schemas.microsoft.com/office/drawing/2014/main" id="{7591D0CE-5758-835F-2E96-33FBDF83ED8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E046F807-3BE7-1A20-8990-2EAB02359903}"/>
              </a:ext>
            </a:extLst>
          </p:cNvPr>
          <p:cNvSpPr>
            <a:spLocks noGrp="1"/>
          </p:cNvSpPr>
          <p:nvPr>
            <p:ph idx="1"/>
          </p:nvPr>
        </p:nvSpPr>
        <p:spPr>
          <a:xfrm>
            <a:off x="422814" y="533561"/>
            <a:ext cx="9838701" cy="2265687"/>
          </a:xfrm>
        </p:spPr>
        <p:txBody>
          <a:bodyPr vert="horz" lIns="91440" tIns="45720" rIns="91440" bIns="45720" rtlCol="0" anchor="t">
            <a:noAutofit/>
          </a:bodyPr>
          <a:lstStyle/>
          <a:p>
            <a:pPr marL="0" indent="0">
              <a:buNone/>
            </a:pPr>
            <a:r>
              <a:rPr lang="en-GB" sz="1400" b="1" dirty="0">
                <a:latin typeface="Calibri"/>
                <a:ea typeface="Calibri"/>
                <a:cs typeface="Calibri"/>
              </a:rPr>
              <a:t>Consultation with Stakeholders </a:t>
            </a:r>
            <a:endParaRPr lang="en-GB" sz="1400">
              <a:latin typeface="Calibri"/>
              <a:ea typeface="Calibri"/>
              <a:cs typeface="Calibri"/>
            </a:endParaRPr>
          </a:p>
          <a:p>
            <a:pPr marL="0" indent="0">
              <a:buNone/>
            </a:pPr>
            <a:r>
              <a:rPr lang="en-GB" sz="1400" dirty="0">
                <a:latin typeface="Calibri"/>
                <a:ea typeface="+mn-lt"/>
                <a:cs typeface="+mn-lt"/>
              </a:rPr>
              <a:t>Working with stakeholders is crucial for Rosslyn School. Engaging with families, educators, healthcare professionals, and community members ensures a holistic approach to education. Family contributions are particularly vital; they provide insights into each learner's unique needs, fostering a supportive and inclusive school environment. Families help shape the school's ethos, promoting a culture of understanding, respect, and collaboration. Their involvement in school activities and decision-making processes enhances the sense of community and belonging.</a:t>
            </a:r>
            <a:endParaRPr lang="en-GB" sz="1400">
              <a:latin typeface="Calibri"/>
              <a:ea typeface="Calibri"/>
              <a:cs typeface="Calibri"/>
            </a:endParaRPr>
          </a:p>
          <a:p>
            <a:pPr marL="0" indent="0">
              <a:buNone/>
            </a:pPr>
            <a:r>
              <a:rPr lang="en-GB" sz="1400" dirty="0">
                <a:latin typeface="Calibri"/>
                <a:ea typeface="+mn-lt"/>
                <a:cs typeface="+mn-lt"/>
              </a:rPr>
              <a:t>Moreover, stakeholder collaboration drives school improvement. Regular feedback from families and other stakeholders informs the development of tailored educational strategies and interventions. This collaborative approach ensures that the school continuously evolves to meet the diverse needs of its learners. By valuing and integrating stakeholder input, Rosslyn School can create a nurturing and effective learning environment, ultimately leading to better educational outcomes for all learners. </a:t>
            </a:r>
            <a:endParaRPr lang="en-GB" sz="1400">
              <a:latin typeface="Calibri"/>
              <a:ea typeface="Calibri"/>
              <a:cs typeface="Calibri"/>
            </a:endParaRPr>
          </a:p>
          <a:p>
            <a:endParaRPr lang="en-GB" sz="1100" dirty="0">
              <a:latin typeface="Calibri"/>
              <a:ea typeface="Calibri"/>
              <a:cs typeface="Calibri"/>
            </a:endParaRPr>
          </a:p>
          <a:p>
            <a:endParaRPr lang="en-GB" sz="1400" dirty="0">
              <a:latin typeface="Calibri"/>
              <a:ea typeface="Calibri"/>
              <a:cs typeface="Calibri"/>
            </a:endParaRPr>
          </a:p>
          <a:p>
            <a:endParaRPr lang="en-GB" sz="1400" dirty="0">
              <a:latin typeface="Calibri"/>
              <a:ea typeface="Calibri"/>
              <a:cs typeface="Calibri"/>
            </a:endParaRPr>
          </a:p>
          <a:p>
            <a:endParaRPr lang="en-GB" sz="500"/>
          </a:p>
        </p:txBody>
      </p:sp>
      <p:pic>
        <p:nvPicPr>
          <p:cNvPr id="18" name="Graphic 17" descr="Laptop Secure">
            <a:extLst>
              <a:ext uri="{FF2B5EF4-FFF2-40B4-BE49-F238E27FC236}">
                <a16:creationId xmlns:a16="http://schemas.microsoft.com/office/drawing/2014/main" id="{9C8214A7-A794-4FC8-BD61-F38423EC48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
        <p:nvSpPr>
          <p:cNvPr id="4" name="TextBox 3">
            <a:extLst>
              <a:ext uri="{FF2B5EF4-FFF2-40B4-BE49-F238E27FC236}">
                <a16:creationId xmlns:a16="http://schemas.microsoft.com/office/drawing/2014/main" id="{52168A1B-1BE1-88BA-B039-079635DA960F}"/>
              </a:ext>
            </a:extLst>
          </p:cNvPr>
          <p:cNvSpPr txBox="1"/>
          <p:nvPr/>
        </p:nvSpPr>
        <p:spPr>
          <a:xfrm>
            <a:off x="7353753" y="3145518"/>
            <a:ext cx="4517571" cy="34860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GB" sz="1400" b="1" dirty="0">
                <a:latin typeface="Calibri"/>
                <a:ea typeface="Calibri"/>
                <a:cs typeface="Calibri"/>
              </a:rPr>
              <a:t>How is SQR, IP and PEF Plan shared with stakeholders?</a:t>
            </a:r>
            <a:endParaRPr lang="en-GB" sz="1400" dirty="0">
              <a:latin typeface="Calibri"/>
              <a:ea typeface="Calibri"/>
              <a:cs typeface="Calibri"/>
            </a:endParaRPr>
          </a:p>
          <a:p>
            <a:pPr marL="285750" indent="-285750">
              <a:lnSpc>
                <a:spcPct val="90000"/>
              </a:lnSpc>
              <a:spcBef>
                <a:spcPts val="1000"/>
              </a:spcBef>
              <a:buFont typeface="Arial"/>
              <a:buChar char="•"/>
            </a:pPr>
            <a:r>
              <a:rPr lang="en-GB" sz="1400" dirty="0">
                <a:latin typeface="Calibri"/>
                <a:ea typeface="Calibri"/>
                <a:cs typeface="Calibri"/>
              </a:rPr>
              <a:t>SQR and SIP including PEF is shared via the school website. A poster that summarises improvement is also sent out to all families and stakeholders via </a:t>
            </a:r>
            <a:r>
              <a:rPr lang="en-GB" sz="1400" dirty="0" err="1">
                <a:latin typeface="Calibri"/>
                <a:ea typeface="Calibri"/>
                <a:cs typeface="Calibri"/>
              </a:rPr>
              <a:t>Groupcall</a:t>
            </a:r>
            <a:r>
              <a:rPr lang="en-GB" sz="1400" dirty="0">
                <a:latin typeface="Calibri"/>
                <a:ea typeface="Calibri"/>
                <a:cs typeface="Calibri"/>
              </a:rPr>
              <a:t> and email. </a:t>
            </a:r>
            <a:endParaRPr lang="en-US" sz="1400">
              <a:latin typeface="Calibri"/>
              <a:ea typeface="Calibri"/>
              <a:cs typeface="Calibri"/>
            </a:endParaRPr>
          </a:p>
          <a:p>
            <a:pPr marL="285750" indent="-285750">
              <a:lnSpc>
                <a:spcPct val="90000"/>
              </a:lnSpc>
              <a:spcBef>
                <a:spcPts val="1000"/>
              </a:spcBef>
              <a:buFont typeface="Arial"/>
              <a:buChar char="•"/>
            </a:pPr>
            <a:r>
              <a:rPr lang="en-GB" sz="1400" dirty="0">
                <a:latin typeface="Calibri"/>
                <a:ea typeface="Calibri"/>
                <a:cs typeface="Calibri"/>
              </a:rPr>
              <a:t>The end of year SWAY newsletter includes the poster and a link to the SQR. </a:t>
            </a:r>
            <a:endParaRPr lang="en-US" sz="1400">
              <a:latin typeface="Calibri"/>
              <a:ea typeface="Calibri"/>
              <a:cs typeface="Calibri"/>
            </a:endParaRPr>
          </a:p>
          <a:p>
            <a:pPr marL="285750" indent="-285750">
              <a:lnSpc>
                <a:spcPct val="90000"/>
              </a:lnSpc>
              <a:spcBef>
                <a:spcPts val="1000"/>
              </a:spcBef>
              <a:buFont typeface="Arial"/>
              <a:buChar char="•"/>
            </a:pPr>
            <a:r>
              <a:rPr lang="en-GB" sz="1400" dirty="0">
                <a:latin typeface="Calibri"/>
                <a:ea typeface="Calibri"/>
                <a:cs typeface="Calibri"/>
              </a:rPr>
              <a:t>IP and PEF are discussed at parent forum and families were asked for feedback using FORMS.</a:t>
            </a:r>
            <a:endParaRPr lang="en-US" sz="1400">
              <a:latin typeface="Calibri"/>
              <a:ea typeface="Calibri"/>
              <a:cs typeface="Calibri"/>
            </a:endParaRPr>
          </a:p>
          <a:p>
            <a:pPr marL="285750" indent="-285750">
              <a:lnSpc>
                <a:spcPct val="90000"/>
              </a:lnSpc>
              <a:spcBef>
                <a:spcPts val="1000"/>
              </a:spcBef>
              <a:buFont typeface="Arial"/>
              <a:buChar char="•"/>
            </a:pPr>
            <a:r>
              <a:rPr lang="en-GB" sz="1400" dirty="0">
                <a:latin typeface="Calibri"/>
                <a:ea typeface="Calibri"/>
                <a:cs typeface="Calibri"/>
              </a:rPr>
              <a:t>From the responses, all families said they were aware of school improvement priorities and felt consulted on school improvement. </a:t>
            </a:r>
            <a:endParaRPr lang="en-US" sz="1400">
              <a:latin typeface="Calibri"/>
              <a:ea typeface="Calibri"/>
              <a:cs typeface="Calibri"/>
            </a:endParaRPr>
          </a:p>
          <a:p>
            <a:br>
              <a:rPr lang="en-US" dirty="0"/>
            </a:br>
            <a:endParaRPr lang="en-US" dirty="0"/>
          </a:p>
        </p:txBody>
      </p:sp>
      <p:sp>
        <p:nvSpPr>
          <p:cNvPr id="2" name="TextBox 1">
            <a:extLst>
              <a:ext uri="{FF2B5EF4-FFF2-40B4-BE49-F238E27FC236}">
                <a16:creationId xmlns:a16="http://schemas.microsoft.com/office/drawing/2014/main" id="{866CFDBB-28D5-B181-9E1F-20D427C7F8F0}"/>
              </a:ext>
            </a:extLst>
          </p:cNvPr>
          <p:cNvSpPr txBox="1"/>
          <p:nvPr/>
        </p:nvSpPr>
        <p:spPr>
          <a:xfrm>
            <a:off x="985452" y="4013219"/>
            <a:ext cx="4760814"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latin typeface="Calibri"/>
                <a:ea typeface="Calibri"/>
                <a:cs typeface="Calibri"/>
              </a:rPr>
              <a:t>Pupil Voice</a:t>
            </a:r>
          </a:p>
          <a:p>
            <a:r>
              <a:rPr lang="en-US" sz="1400" dirty="0">
                <a:latin typeface="Calibri"/>
                <a:ea typeface="Calibri"/>
                <a:cs typeface="Calibri"/>
              </a:rPr>
              <a:t>Staff at Rosslyn support learners using the Mosaic Approach. An approach developed from ELC. </a:t>
            </a:r>
            <a:r>
              <a:rPr lang="en-US" sz="1400" dirty="0">
                <a:latin typeface="Calibri"/>
                <a:ea typeface="+mn-lt"/>
                <a:cs typeface="+mn-lt"/>
              </a:rPr>
              <a:t>This approach combines various tools and techniques, such as observations, interactions, and activities, to gather insights from leaners. It is especially effective for learners with complex needs, as it allows them to express their thoughts and opinions over a period of time facilitated by familiar adults. </a:t>
            </a:r>
          </a:p>
          <a:p>
            <a:endParaRPr lang="en-US" sz="1400" dirty="0">
              <a:latin typeface="Calibri"/>
              <a:ea typeface="Calibri"/>
              <a:cs typeface="Calibri"/>
            </a:endParaRPr>
          </a:p>
        </p:txBody>
      </p:sp>
    </p:spTree>
    <p:extLst>
      <p:ext uri="{BB962C8B-B14F-4D97-AF65-F5344CB8AC3E}">
        <p14:creationId xmlns:p14="http://schemas.microsoft.com/office/powerpoint/2010/main" val="91883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C406D6-A12E-004C-95BE-67B6B36E3629}"/>
              </a:ext>
            </a:extLst>
          </p:cNvPr>
          <p:cNvSpPr>
            <a:spLocks noGrp="1"/>
          </p:cNvSpPr>
          <p:nvPr>
            <p:ph type="title"/>
          </p:nvPr>
        </p:nvSpPr>
        <p:spPr>
          <a:xfrm>
            <a:off x="6235938" y="1903005"/>
            <a:ext cx="5896444" cy="1297115"/>
          </a:xfrm>
        </p:spPr>
        <p:txBody>
          <a:bodyPr vert="horz" lIns="91440" tIns="45720" rIns="91440" bIns="45720" rtlCol="0" anchor="t">
            <a:noAutofit/>
          </a:bodyPr>
          <a:lstStyle/>
          <a:p>
            <a:r>
              <a:rPr lang="en-US" sz="4000" kern="1200" dirty="0">
                <a:solidFill>
                  <a:schemeClr val="tx2"/>
                </a:solidFill>
                <a:latin typeface="+mj-lt"/>
                <a:ea typeface="+mj-ea"/>
                <a:cs typeface="+mj-cs"/>
              </a:rPr>
              <a:t>Summary of progress and impact from last session's </a:t>
            </a:r>
            <a:r>
              <a:rPr lang="en-US" sz="4000" dirty="0">
                <a:solidFill>
                  <a:schemeClr val="tx2"/>
                </a:solidFill>
              </a:rPr>
              <a:t>Improvement</a:t>
            </a:r>
            <a:r>
              <a:rPr lang="en-US" sz="4000" kern="1200" dirty="0">
                <a:solidFill>
                  <a:schemeClr val="tx2"/>
                </a:solidFill>
                <a:latin typeface="+mj-lt"/>
                <a:ea typeface="+mj-ea"/>
                <a:cs typeface="+mj-cs"/>
              </a:rPr>
              <a:t> Plan and Next Steps </a:t>
            </a:r>
            <a:endParaRPr lang="en-US" sz="4000" kern="1200" dirty="0">
              <a:solidFill>
                <a:schemeClr val="tx2"/>
              </a:solidFill>
              <a:latin typeface="+mj-lt"/>
            </a:endParaRPr>
          </a:p>
        </p:txBody>
      </p:sp>
      <p:pic>
        <p:nvPicPr>
          <p:cNvPr id="6" name="Graphic 5" descr="Bullseye">
            <a:extLst>
              <a:ext uri="{FF2B5EF4-FFF2-40B4-BE49-F238E27FC236}">
                <a16:creationId xmlns:a16="http://schemas.microsoft.com/office/drawing/2014/main" id="{2729259B-9285-6A85-F0C6-B345ECF85E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3" name="Group 12">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4" name="Freeform: Shape 1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562630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 name="Isosceles Triangle 43">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Isosceles Triangle 45">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11">
            <a:extLst>
              <a:ext uri="{FF2B5EF4-FFF2-40B4-BE49-F238E27FC236}">
                <a16:creationId xmlns:a16="http://schemas.microsoft.com/office/drawing/2014/main" id="{AA2483AA-48E2-DC26-EF3C-C72DB61F24D3}"/>
              </a:ext>
            </a:extLst>
          </p:cNvPr>
          <p:cNvGraphicFramePr>
            <a:graphicFrameLocks noGrp="1"/>
          </p:cNvGraphicFramePr>
          <p:nvPr>
            <p:ph idx="1"/>
            <p:extLst>
              <p:ext uri="{D42A27DB-BD31-4B8C-83A1-F6EECF244321}">
                <p14:modId xmlns:p14="http://schemas.microsoft.com/office/powerpoint/2010/main" val="83813986"/>
              </p:ext>
            </p:extLst>
          </p:nvPr>
        </p:nvGraphicFramePr>
        <p:xfrm>
          <a:off x="643467" y="702399"/>
          <a:ext cx="10905069" cy="5453204"/>
        </p:xfrm>
        <a:graphic>
          <a:graphicData uri="http://schemas.openxmlformats.org/drawingml/2006/table">
            <a:tbl>
              <a:tblPr firstRow="1" bandRow="1">
                <a:tableStyleId>{5C22544A-7EE6-4342-B048-85BDC9FD1C3A}</a:tableStyleId>
              </a:tblPr>
              <a:tblGrid>
                <a:gridCol w="2187826">
                  <a:extLst>
                    <a:ext uri="{9D8B030D-6E8A-4147-A177-3AD203B41FA5}">
                      <a16:colId xmlns:a16="http://schemas.microsoft.com/office/drawing/2014/main" val="522858607"/>
                    </a:ext>
                  </a:extLst>
                </a:gridCol>
                <a:gridCol w="1669731">
                  <a:extLst>
                    <a:ext uri="{9D8B030D-6E8A-4147-A177-3AD203B41FA5}">
                      <a16:colId xmlns:a16="http://schemas.microsoft.com/office/drawing/2014/main" val="854013691"/>
                    </a:ext>
                  </a:extLst>
                </a:gridCol>
                <a:gridCol w="823303">
                  <a:extLst>
                    <a:ext uri="{9D8B030D-6E8A-4147-A177-3AD203B41FA5}">
                      <a16:colId xmlns:a16="http://schemas.microsoft.com/office/drawing/2014/main" val="4110329671"/>
                    </a:ext>
                  </a:extLst>
                </a:gridCol>
                <a:gridCol w="1910892">
                  <a:extLst>
                    <a:ext uri="{9D8B030D-6E8A-4147-A177-3AD203B41FA5}">
                      <a16:colId xmlns:a16="http://schemas.microsoft.com/office/drawing/2014/main" val="243174891"/>
                    </a:ext>
                  </a:extLst>
                </a:gridCol>
                <a:gridCol w="823303">
                  <a:extLst>
                    <a:ext uri="{9D8B030D-6E8A-4147-A177-3AD203B41FA5}">
                      <a16:colId xmlns:a16="http://schemas.microsoft.com/office/drawing/2014/main" val="3045813532"/>
                    </a:ext>
                  </a:extLst>
                </a:gridCol>
                <a:gridCol w="2666711">
                  <a:extLst>
                    <a:ext uri="{9D8B030D-6E8A-4147-A177-3AD203B41FA5}">
                      <a16:colId xmlns:a16="http://schemas.microsoft.com/office/drawing/2014/main" val="2514704584"/>
                    </a:ext>
                  </a:extLst>
                </a:gridCol>
                <a:gridCol w="823303">
                  <a:extLst>
                    <a:ext uri="{9D8B030D-6E8A-4147-A177-3AD203B41FA5}">
                      <a16:colId xmlns:a16="http://schemas.microsoft.com/office/drawing/2014/main" val="3922244604"/>
                    </a:ext>
                  </a:extLst>
                </a:gridCol>
              </a:tblGrid>
              <a:tr h="583203">
                <a:tc gridSpan="7">
                  <a:txBody>
                    <a:bodyPr/>
                    <a:lstStyle/>
                    <a:p>
                      <a:r>
                        <a:rPr lang="en-US" sz="1000" dirty="0">
                          <a:latin typeface="Calibri"/>
                        </a:rPr>
                        <a:t>SCHOOL IMPROVEMENT PRIORITY 1 - </a:t>
                      </a:r>
                      <a:r>
                        <a:rPr lang="en-GB" sz="1000" b="0" i="0" u="none" strike="noStrike" noProof="0" dirty="0">
                          <a:solidFill>
                            <a:schemeClr val="bg1"/>
                          </a:solidFill>
                          <a:latin typeface="Calibri"/>
                        </a:rPr>
                        <a:t>Develop child led or interest-based approaches throughout the BGE. Create ‘maps’ to evidence coverage of the curriculum for learners within each class, personalising this with a focus on engagement. </a:t>
                      </a:r>
                      <a:endParaRPr lang="en-US" sz="1000" b="0" i="0" u="none" strike="noStrike" noProof="0" dirty="0">
                        <a:solidFill>
                          <a:schemeClr val="bg1"/>
                        </a:solidFill>
                        <a:latin typeface="Calibri"/>
                      </a:endParaRPr>
                    </a:p>
                    <a:p>
                      <a:pPr lvl="0">
                        <a:buNone/>
                      </a:pPr>
                      <a:r>
                        <a:rPr lang="en-GB" sz="1000" b="0" i="0" u="none" strike="noStrike" noProof="0" dirty="0">
                          <a:solidFill>
                            <a:schemeClr val="bg1"/>
                          </a:solidFill>
                          <a:latin typeface="Calibri"/>
                        </a:rPr>
                        <a:t>Develop understanding of schemas and possible lines of development to plan for provocations within play to enhance our child-led approach.</a:t>
                      </a:r>
                      <a:endParaRPr lang="en-US" sz="1000" dirty="0">
                        <a:solidFill>
                          <a:schemeClr val="bg1"/>
                        </a:solidFill>
                        <a:latin typeface="Calibri"/>
                      </a:endParaRPr>
                    </a:p>
                  </a:txBody>
                  <a:tcPr marL="84704" marR="84704" marT="42352" marB="42352"/>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100" dirty="0">
                        <a:latin typeface="Calibri"/>
                      </a:endParaRPr>
                    </a:p>
                  </a:txBody>
                  <a:tcPr/>
                </a:tc>
                <a:extLst>
                  <a:ext uri="{0D108BD9-81ED-4DB2-BD59-A6C34878D82A}">
                    <a16:rowId xmlns:a16="http://schemas.microsoft.com/office/drawing/2014/main" val="3015012650"/>
                  </a:ext>
                </a:extLst>
              </a:tr>
              <a:tr h="275488">
                <a:tc gridSpan="7">
                  <a:txBody>
                    <a:bodyPr/>
                    <a:lstStyle/>
                    <a:p>
                      <a:r>
                        <a:rPr lang="en-US" sz="1000" dirty="0">
                          <a:latin typeface="Calibri"/>
                        </a:rPr>
                        <a:t>HGIOS 4 indicators: </a:t>
                      </a:r>
                      <a:r>
                        <a:rPr lang="en-GB" sz="1000" b="0" i="0" u="none" strike="noStrike" noProof="0" dirty="0">
                          <a:solidFill>
                            <a:srgbClr val="000000"/>
                          </a:solidFill>
                          <a:latin typeface="Calibri"/>
                        </a:rPr>
                        <a:t>1.3 Leadership of change 2.2 Curriculum 2.3 Learning, teaching and assessment; 2.4 Personalised support; 3.2 Raising attainment and achievement UNCRC article 3, 23, 29 </a:t>
                      </a:r>
                      <a:endParaRPr lang="en-US" sz="1000" dirty="0">
                        <a:latin typeface="Calibri"/>
                      </a:endParaRPr>
                    </a:p>
                  </a:txBody>
                  <a:tcPr marL="84704" marR="84704" marT="42352" marB="42352"/>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100" dirty="0">
                        <a:latin typeface="Calibri"/>
                      </a:endParaRPr>
                    </a:p>
                  </a:txBody>
                  <a:tcPr/>
                </a:tc>
                <a:extLst>
                  <a:ext uri="{0D108BD9-81ED-4DB2-BD59-A6C34878D82A}">
                    <a16:rowId xmlns:a16="http://schemas.microsoft.com/office/drawing/2014/main" val="547791311"/>
                  </a:ext>
                </a:extLst>
              </a:tr>
              <a:tr h="383188">
                <a:tc>
                  <a:txBody>
                    <a:bodyPr/>
                    <a:lstStyle/>
                    <a:p>
                      <a:pPr lvl="0">
                        <a:buNone/>
                      </a:pPr>
                      <a:r>
                        <a:rPr lang="en-US" sz="1000" dirty="0">
                          <a:latin typeface="Calibri"/>
                        </a:rPr>
                        <a:t>Has this priority been:</a:t>
                      </a:r>
                    </a:p>
                  </a:txBody>
                  <a:tcPr marL="84704" marR="84704" marT="42352" marB="42352"/>
                </a:tc>
                <a:tc>
                  <a:txBody>
                    <a:bodyPr/>
                    <a:lstStyle/>
                    <a:p>
                      <a:pPr lvl="0">
                        <a:buNone/>
                      </a:pPr>
                      <a:r>
                        <a:rPr lang="en-US" sz="1000" dirty="0">
                          <a:latin typeface="Calibri"/>
                        </a:rPr>
                        <a:t>Fully achieved </a:t>
                      </a:r>
                    </a:p>
                  </a:txBody>
                  <a:tcPr marL="84704" marR="84704" marT="42352" marB="42352"/>
                </a:tc>
                <a:tc>
                  <a:txBody>
                    <a:bodyPr/>
                    <a:lstStyle/>
                    <a:p>
                      <a:pPr lvl="0">
                        <a:buNone/>
                      </a:pPr>
                      <a:endParaRPr lang="en-US" sz="1000">
                        <a:latin typeface="Calibri"/>
                      </a:endParaRPr>
                    </a:p>
                  </a:txBody>
                  <a:tcPr marL="84704" marR="84704" marT="42352" marB="42352"/>
                </a:tc>
                <a:tc>
                  <a:txBody>
                    <a:bodyPr/>
                    <a:lstStyle/>
                    <a:p>
                      <a:pPr lvl="0">
                        <a:buNone/>
                      </a:pPr>
                      <a:r>
                        <a:rPr lang="en-US" sz="1000" dirty="0">
                          <a:latin typeface="Calibri"/>
                        </a:rPr>
                        <a:t>Partially achieved</a:t>
                      </a:r>
                    </a:p>
                  </a:txBody>
                  <a:tcPr marL="84704" marR="84704" marT="42352" marB="42352"/>
                </a:tc>
                <a:tc>
                  <a:txBody>
                    <a:bodyPr/>
                    <a:lstStyle/>
                    <a:p>
                      <a:pPr lvl="0">
                        <a:buNone/>
                      </a:pPr>
                      <a:endParaRPr lang="en-US" sz="1000">
                        <a:latin typeface="Calibri"/>
                      </a:endParaRPr>
                    </a:p>
                  </a:txBody>
                  <a:tcPr marL="84704" marR="84704" marT="42352" marB="42352">
                    <a:solidFill>
                      <a:srgbClr val="FFFF00"/>
                    </a:solidFill>
                  </a:tcPr>
                </a:tc>
                <a:tc>
                  <a:txBody>
                    <a:bodyPr/>
                    <a:lstStyle/>
                    <a:p>
                      <a:pPr lvl="0">
                        <a:buNone/>
                      </a:pPr>
                      <a:r>
                        <a:rPr lang="en-US" sz="1000" dirty="0">
                          <a:latin typeface="Calibri"/>
                        </a:rPr>
                        <a:t>Continued into the next session</a:t>
                      </a:r>
                      <a:r>
                        <a:rPr lang="en-US" sz="1700" dirty="0"/>
                        <a:t> </a:t>
                      </a:r>
                    </a:p>
                  </a:txBody>
                  <a:tcPr marL="84704" marR="84704" marT="42352" marB="42352"/>
                </a:tc>
                <a:tc>
                  <a:txBody>
                    <a:bodyPr/>
                    <a:lstStyle/>
                    <a:p>
                      <a:pPr lvl="0">
                        <a:buNone/>
                      </a:pPr>
                      <a:endParaRPr lang="en-US" sz="1700"/>
                    </a:p>
                  </a:txBody>
                  <a:tcPr marL="84704" marR="84704" marT="42352" marB="42352"/>
                </a:tc>
                <a:extLst>
                  <a:ext uri="{0D108BD9-81ED-4DB2-BD59-A6C34878D82A}">
                    <a16:rowId xmlns:a16="http://schemas.microsoft.com/office/drawing/2014/main" val="3702000488"/>
                  </a:ext>
                </a:extLst>
              </a:tr>
              <a:tr h="1660204">
                <a:tc gridSpan="7">
                  <a:txBody>
                    <a:bodyPr/>
                    <a:lstStyle/>
                    <a:p>
                      <a:pPr lvl="0">
                        <a:buNone/>
                      </a:pPr>
                      <a:r>
                        <a:rPr lang="en-US" sz="1000" dirty="0">
                          <a:latin typeface="Calibri"/>
                        </a:rPr>
                        <a:t>Progress: </a:t>
                      </a:r>
                      <a:endParaRPr lang="en-US" sz="1700" dirty="0"/>
                    </a:p>
                    <a:p>
                      <a:pPr lvl="0">
                        <a:buNone/>
                      </a:pPr>
                      <a:r>
                        <a:rPr lang="en-US" sz="1000" dirty="0">
                          <a:latin typeface="Calibri"/>
                        </a:rPr>
                        <a:t>Staff have explored ways of offering interest-based activities and child led learning. Using the Design Thinking model over the past 2 years we have trialed several different ways to approach and deliver this, creating protypes and reviewing what is working. Teachers have been empowered throughout the year to develop an approach that works for them, focusing on keeping the child at the </a:t>
                      </a:r>
                      <a:r>
                        <a:rPr lang="en-US" sz="1000" dirty="0" err="1">
                          <a:latin typeface="Calibri"/>
                        </a:rPr>
                        <a:t>centre</a:t>
                      </a:r>
                      <a:r>
                        <a:rPr lang="en-US" sz="1000" dirty="0">
                          <a:latin typeface="Calibri"/>
                        </a:rPr>
                        <a:t>.  </a:t>
                      </a:r>
                    </a:p>
                    <a:p>
                      <a:pPr lvl="0">
                        <a:buNone/>
                      </a:pPr>
                      <a:r>
                        <a:rPr lang="en-US" sz="1000" dirty="0">
                          <a:latin typeface="Calibri"/>
                        </a:rPr>
                        <a:t>This has become our new IDL approach in school. IDL is taught through a </a:t>
                      </a:r>
                      <a:r>
                        <a:rPr lang="en-US" sz="1000" dirty="0" err="1">
                          <a:latin typeface="Calibri"/>
                        </a:rPr>
                        <a:t>personalised</a:t>
                      </a:r>
                      <a:r>
                        <a:rPr lang="en-US" sz="1000" dirty="0">
                          <a:latin typeface="Calibri"/>
                        </a:rPr>
                        <a:t> project where different disciplines are planned and execute as one to learn new concepts. This may be experiential only , however if a learner is working at Early level, for example in music, this becomes part of the PLP. </a:t>
                      </a:r>
                    </a:p>
                    <a:p>
                      <a:pPr lvl="0">
                        <a:buNone/>
                      </a:pPr>
                      <a:r>
                        <a:rPr lang="en-US" sz="1000" dirty="0">
                          <a:latin typeface="Calibri"/>
                        </a:rPr>
                        <a:t>Es and </a:t>
                      </a:r>
                      <a:r>
                        <a:rPr lang="en-US" sz="1000" dirty="0" err="1">
                          <a:latin typeface="Calibri"/>
                        </a:rPr>
                        <a:t>Os</a:t>
                      </a:r>
                      <a:r>
                        <a:rPr lang="en-US" sz="1000" dirty="0">
                          <a:latin typeface="Calibri"/>
                        </a:rPr>
                        <a:t> are tracked over time to ensure all BGE learners experience their entitlement to the totality of the curriculum as appropriate.</a:t>
                      </a:r>
                    </a:p>
                    <a:p>
                      <a:pPr lvl="0">
                        <a:buNone/>
                      </a:pPr>
                      <a:r>
                        <a:rPr lang="en-US" sz="1000" dirty="0">
                          <a:latin typeface="Calibri"/>
                        </a:rPr>
                        <a:t>Staff have started resourcing projects. Our responsive approach ensures activities change and learning is applied and </a:t>
                      </a:r>
                      <a:r>
                        <a:rPr lang="en-US" sz="1000" dirty="0" err="1">
                          <a:latin typeface="Calibri"/>
                        </a:rPr>
                        <a:t>generalised</a:t>
                      </a:r>
                      <a:r>
                        <a:rPr lang="en-US" sz="1000" dirty="0">
                          <a:latin typeface="Calibri"/>
                        </a:rPr>
                        <a:t>. </a:t>
                      </a:r>
                    </a:p>
                    <a:p>
                      <a:pPr lvl="0">
                        <a:buNone/>
                      </a:pPr>
                      <a:r>
                        <a:rPr lang="en-US" sz="1000" dirty="0">
                          <a:latin typeface="Calibri"/>
                        </a:rPr>
                        <a:t>Groupings are based on needs, stages of play and other profiling information. </a:t>
                      </a:r>
                    </a:p>
                    <a:p>
                      <a:pPr lvl="0">
                        <a:buNone/>
                      </a:pPr>
                      <a:r>
                        <a:rPr lang="en-US" sz="1000" dirty="0">
                          <a:latin typeface="Calibri"/>
                        </a:rPr>
                        <a:t>Staff have received professional learning on schemas and provocations. Each teacher decides how to use this information when planning both IDL and PLP activities. </a:t>
                      </a:r>
                    </a:p>
                    <a:p>
                      <a:pPr lvl="0">
                        <a:buNone/>
                      </a:pPr>
                      <a:endParaRPr lang="en-US" sz="1000">
                        <a:latin typeface="Calibri"/>
                      </a:endParaRPr>
                    </a:p>
                  </a:txBody>
                  <a:tcPr marL="84704" marR="84704" marT="42352" marB="42352"/>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extLst>
                  <a:ext uri="{0D108BD9-81ED-4DB2-BD59-A6C34878D82A}">
                    <a16:rowId xmlns:a16="http://schemas.microsoft.com/office/drawing/2014/main" val="2066877016"/>
                  </a:ext>
                </a:extLst>
              </a:tr>
              <a:tr h="1352489">
                <a:tc gridSpan="7">
                  <a:txBody>
                    <a:bodyPr/>
                    <a:lstStyle/>
                    <a:p>
                      <a:pPr lvl="0">
                        <a:buNone/>
                      </a:pPr>
                      <a:r>
                        <a:rPr lang="en-US" sz="1000" dirty="0">
                          <a:latin typeface="Calibri"/>
                        </a:rPr>
                        <a:t>Impact:</a:t>
                      </a:r>
                    </a:p>
                    <a:p>
                      <a:pPr lvl="0">
                        <a:buNone/>
                      </a:pPr>
                      <a:r>
                        <a:rPr lang="en-US" sz="1000" dirty="0">
                          <a:latin typeface="Calibri"/>
                        </a:rPr>
                        <a:t>IDL is needs led and </a:t>
                      </a:r>
                      <a:r>
                        <a:rPr lang="en-US" sz="1000" dirty="0" err="1">
                          <a:latin typeface="Calibri"/>
                        </a:rPr>
                        <a:t>personalised</a:t>
                      </a:r>
                      <a:r>
                        <a:rPr lang="en-US" sz="1000" dirty="0">
                          <a:latin typeface="Calibri"/>
                        </a:rPr>
                        <a:t> – This has impacted learner engagement and participation. LP feedback was that the project-based approach was clear in almost all classes, and the need was relevant to individuals. </a:t>
                      </a:r>
                    </a:p>
                    <a:p>
                      <a:pPr lvl="0">
                        <a:buNone/>
                      </a:pPr>
                      <a:r>
                        <a:rPr lang="en-US" sz="1000" dirty="0">
                          <a:latin typeface="Calibri"/>
                        </a:rPr>
                        <a:t>Activities are motivating and fun – This impacts learners as they are now able to sustain interest for longer. Sessions are 30 minutes, and all learners were observed to be engaged. </a:t>
                      </a:r>
                    </a:p>
                    <a:p>
                      <a:pPr lvl="0">
                        <a:buNone/>
                      </a:pPr>
                      <a:r>
                        <a:rPr lang="en-US" sz="1000" dirty="0">
                          <a:latin typeface="Calibri"/>
                        </a:rPr>
                        <a:t>Success criteria is clear in almost all classes with key words, signing, songs and multi-sensory cues being used to share the purpose. Almost all learners are able to demonstrate an understanding of this key language and apply it in familiar settings and tasks at their level. </a:t>
                      </a:r>
                    </a:p>
                    <a:p>
                      <a:pPr lvl="0">
                        <a:buNone/>
                      </a:pPr>
                      <a:r>
                        <a:rPr lang="en-US" sz="1000" dirty="0">
                          <a:latin typeface="Calibri"/>
                        </a:rPr>
                        <a:t>All learners are exposed to the totality of the curriculum in an experiential way. This impacts learners' ability to cope with new and unfamiliar tasks, resources, and activities.  As they become more use to things that are new this is impacting their ability to regulate and try new things. </a:t>
                      </a:r>
                    </a:p>
                  </a:txBody>
                  <a:tcPr marL="84704" marR="84704" marT="42352" marB="42352"/>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extLst>
                  <a:ext uri="{0D108BD9-81ED-4DB2-BD59-A6C34878D82A}">
                    <a16:rowId xmlns:a16="http://schemas.microsoft.com/office/drawing/2014/main" val="3810297980"/>
                  </a:ext>
                </a:extLst>
              </a:tr>
              <a:tr h="1198632">
                <a:tc gridSpan="7">
                  <a:txBody>
                    <a:bodyPr/>
                    <a:lstStyle/>
                    <a:p>
                      <a:pPr lvl="0">
                        <a:buNone/>
                      </a:pPr>
                      <a:r>
                        <a:rPr lang="en-US" sz="1000" dirty="0">
                          <a:latin typeface="Calibri"/>
                        </a:rPr>
                        <a:t>Next Steps:</a:t>
                      </a:r>
                    </a:p>
                    <a:p>
                      <a:pPr lvl="0">
                        <a:buNone/>
                      </a:pPr>
                      <a:r>
                        <a:rPr lang="en-US" sz="1000" dirty="0">
                          <a:latin typeface="Calibri"/>
                        </a:rPr>
                        <a:t>Quality assure sessions led by PSA staff as learners' projects are </a:t>
                      </a:r>
                      <a:r>
                        <a:rPr lang="en-US" sz="1000" dirty="0" err="1">
                          <a:latin typeface="Calibri"/>
                        </a:rPr>
                        <a:t>personlised</a:t>
                      </a:r>
                      <a:r>
                        <a:rPr lang="en-US" sz="1000" dirty="0">
                          <a:latin typeface="Calibri"/>
                        </a:rPr>
                        <a:t> and across different environments simultaneously. </a:t>
                      </a:r>
                    </a:p>
                    <a:p>
                      <a:pPr lvl="0">
                        <a:buNone/>
                      </a:pPr>
                      <a:r>
                        <a:rPr lang="en-US" sz="1000" dirty="0">
                          <a:latin typeface="Calibri"/>
                        </a:rPr>
                        <a:t>Track Es and </a:t>
                      </a:r>
                      <a:r>
                        <a:rPr lang="en-US" sz="1000" dirty="0" err="1">
                          <a:latin typeface="Calibri"/>
                        </a:rPr>
                        <a:t>Os</a:t>
                      </a:r>
                      <a:r>
                        <a:rPr lang="en-US" sz="1000" dirty="0">
                          <a:latin typeface="Calibri"/>
                        </a:rPr>
                        <a:t> to evidence BGE over time. </a:t>
                      </a:r>
                    </a:p>
                    <a:p>
                      <a:pPr lvl="0">
                        <a:buNone/>
                      </a:pPr>
                      <a:r>
                        <a:rPr lang="en-US" sz="1000" dirty="0">
                          <a:latin typeface="Calibri"/>
                        </a:rPr>
                        <a:t>Teacher planning and learner experience will evidence NEW learning within the other curriculum areas used to develop the needs. (Not just Lit, Num and HWB). </a:t>
                      </a:r>
                    </a:p>
                    <a:p>
                      <a:pPr lvl="0">
                        <a:buNone/>
                      </a:pPr>
                      <a:r>
                        <a:rPr lang="en-US" sz="1000" dirty="0">
                          <a:latin typeface="Calibri"/>
                        </a:rPr>
                        <a:t>Continue to resource </a:t>
                      </a:r>
                      <a:r>
                        <a:rPr lang="en-US" sz="1000" dirty="0" err="1">
                          <a:latin typeface="Calibri"/>
                        </a:rPr>
                        <a:t>personlised</a:t>
                      </a:r>
                      <a:r>
                        <a:rPr lang="en-US" sz="1000" dirty="0">
                          <a:latin typeface="Calibri"/>
                        </a:rPr>
                        <a:t> projects. </a:t>
                      </a:r>
                    </a:p>
                    <a:p>
                      <a:pPr lvl="0">
                        <a:buNone/>
                      </a:pPr>
                      <a:r>
                        <a:rPr lang="en-US" sz="1000" dirty="0">
                          <a:latin typeface="Calibri"/>
                        </a:rPr>
                        <a:t>Continue to embed the IDL approach, moderating planning and learning and teaching. </a:t>
                      </a:r>
                    </a:p>
                    <a:p>
                      <a:pPr lvl="0">
                        <a:buNone/>
                      </a:pPr>
                      <a:endParaRPr lang="en-US" sz="1000">
                        <a:latin typeface="Calibri"/>
                      </a:endParaRPr>
                    </a:p>
                  </a:txBody>
                  <a:tcPr marL="84704" marR="84704" marT="42352" marB="42352"/>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extLst>
                  <a:ext uri="{0D108BD9-81ED-4DB2-BD59-A6C34878D82A}">
                    <a16:rowId xmlns:a16="http://schemas.microsoft.com/office/drawing/2014/main" val="3133803935"/>
                  </a:ext>
                </a:extLst>
              </a:tr>
            </a:tbl>
          </a:graphicData>
        </a:graphic>
      </p:graphicFrame>
    </p:spTree>
    <p:extLst>
      <p:ext uri="{BB962C8B-B14F-4D97-AF65-F5344CB8AC3E}">
        <p14:creationId xmlns:p14="http://schemas.microsoft.com/office/powerpoint/2010/main" val="1728468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BF72F0-C9BA-D413-3E8F-80FF0F533C86}"/>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Isosceles Triangle 2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11">
            <a:extLst>
              <a:ext uri="{FF2B5EF4-FFF2-40B4-BE49-F238E27FC236}">
                <a16:creationId xmlns:a16="http://schemas.microsoft.com/office/drawing/2014/main" id="{62DD0C32-1A78-CACD-453D-B5A1BD59ECF0}"/>
              </a:ext>
            </a:extLst>
          </p:cNvPr>
          <p:cNvGraphicFramePr>
            <a:graphicFrameLocks noGrp="1"/>
          </p:cNvGraphicFramePr>
          <p:nvPr>
            <p:ph idx="1"/>
            <p:extLst>
              <p:ext uri="{D42A27DB-BD31-4B8C-83A1-F6EECF244321}">
                <p14:modId xmlns:p14="http://schemas.microsoft.com/office/powerpoint/2010/main" val="3165556098"/>
              </p:ext>
            </p:extLst>
          </p:nvPr>
        </p:nvGraphicFramePr>
        <p:xfrm>
          <a:off x="643467" y="871419"/>
          <a:ext cx="10905068" cy="5375258"/>
        </p:xfrm>
        <a:graphic>
          <a:graphicData uri="http://schemas.openxmlformats.org/drawingml/2006/table">
            <a:tbl>
              <a:tblPr firstRow="1" bandRow="1">
                <a:tableStyleId>{5C22544A-7EE6-4342-B048-85BDC9FD1C3A}</a:tableStyleId>
              </a:tblPr>
              <a:tblGrid>
                <a:gridCol w="2530756">
                  <a:extLst>
                    <a:ext uri="{9D8B030D-6E8A-4147-A177-3AD203B41FA5}">
                      <a16:colId xmlns:a16="http://schemas.microsoft.com/office/drawing/2014/main" val="522858607"/>
                    </a:ext>
                  </a:extLst>
                </a:gridCol>
                <a:gridCol w="2020889">
                  <a:extLst>
                    <a:ext uri="{9D8B030D-6E8A-4147-A177-3AD203B41FA5}">
                      <a16:colId xmlns:a16="http://schemas.microsoft.com/office/drawing/2014/main" val="854013691"/>
                    </a:ext>
                  </a:extLst>
                </a:gridCol>
                <a:gridCol w="361299">
                  <a:extLst>
                    <a:ext uri="{9D8B030D-6E8A-4147-A177-3AD203B41FA5}">
                      <a16:colId xmlns:a16="http://schemas.microsoft.com/office/drawing/2014/main" val="4110329671"/>
                    </a:ext>
                  </a:extLst>
                </a:gridCol>
                <a:gridCol w="2263904">
                  <a:extLst>
                    <a:ext uri="{9D8B030D-6E8A-4147-A177-3AD203B41FA5}">
                      <a16:colId xmlns:a16="http://schemas.microsoft.com/office/drawing/2014/main" val="243174891"/>
                    </a:ext>
                  </a:extLst>
                </a:gridCol>
                <a:gridCol w="361299">
                  <a:extLst>
                    <a:ext uri="{9D8B030D-6E8A-4147-A177-3AD203B41FA5}">
                      <a16:colId xmlns:a16="http://schemas.microsoft.com/office/drawing/2014/main" val="3045813532"/>
                    </a:ext>
                  </a:extLst>
                </a:gridCol>
                <a:gridCol w="2828925">
                  <a:extLst>
                    <a:ext uri="{9D8B030D-6E8A-4147-A177-3AD203B41FA5}">
                      <a16:colId xmlns:a16="http://schemas.microsoft.com/office/drawing/2014/main" val="2514704584"/>
                    </a:ext>
                  </a:extLst>
                </a:gridCol>
                <a:gridCol w="537996">
                  <a:extLst>
                    <a:ext uri="{9D8B030D-6E8A-4147-A177-3AD203B41FA5}">
                      <a16:colId xmlns:a16="http://schemas.microsoft.com/office/drawing/2014/main" val="3922244604"/>
                    </a:ext>
                  </a:extLst>
                </a:gridCol>
              </a:tblGrid>
              <a:tr h="425564">
                <a:tc gridSpan="7">
                  <a:txBody>
                    <a:bodyPr/>
                    <a:lstStyle/>
                    <a:p>
                      <a:r>
                        <a:rPr lang="en-US" sz="1000" dirty="0">
                          <a:latin typeface="Calibri"/>
                        </a:rPr>
                        <a:t>SCHOOL IMPROVEMENT PRIORITY 2 - </a:t>
                      </a:r>
                      <a:r>
                        <a:rPr lang="en-GB" sz="1000" b="0" i="0" u="none" strike="noStrike" noProof="0" dirty="0">
                          <a:solidFill>
                            <a:schemeClr val="bg1"/>
                          </a:solidFill>
                          <a:latin typeface="Calibri"/>
                        </a:rPr>
                        <a:t>Use complex needs milestones and benchmarks for all curriculum areas to measure progress and achievement across the BGE using a range of assessment evidence to inform professional judgement. </a:t>
                      </a:r>
                      <a:endParaRPr lang="en-US" sz="1700" dirty="0">
                        <a:solidFill>
                          <a:schemeClr val="bg1"/>
                        </a:solidFill>
                      </a:endParaRPr>
                    </a:p>
                  </a:txBody>
                  <a:tcPr marL="83993" marR="83993" marT="41996" marB="41996"/>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100" dirty="0">
                        <a:latin typeface="Calibri"/>
                      </a:endParaRPr>
                    </a:p>
                  </a:txBody>
                  <a:tcPr/>
                </a:tc>
                <a:extLst>
                  <a:ext uri="{0D108BD9-81ED-4DB2-BD59-A6C34878D82A}">
                    <a16:rowId xmlns:a16="http://schemas.microsoft.com/office/drawing/2014/main" val="3015012650"/>
                  </a:ext>
                </a:extLst>
              </a:tr>
              <a:tr h="425564">
                <a:tc gridSpan="7">
                  <a:txBody>
                    <a:bodyPr/>
                    <a:lstStyle/>
                    <a:p>
                      <a:r>
                        <a:rPr lang="en-US" sz="1000" dirty="0">
                          <a:latin typeface="Calibri"/>
                        </a:rPr>
                        <a:t>HGIOS 4 indicators: </a:t>
                      </a:r>
                      <a:r>
                        <a:rPr lang="en-GB" sz="1000" b="0" i="0" u="none" strike="noStrike" noProof="0" dirty="0">
                          <a:solidFill>
                            <a:srgbClr val="000000"/>
                          </a:solidFill>
                          <a:latin typeface="Calibri"/>
                        </a:rPr>
                        <a:t>1.2 Leadership of learning 1.3 Leadership of change 2.2 Curriculum 2.3 Learning, teaching and assessment; 2.4 Personalised support; 3.2 Raising attainment and achievement UNCRC article 3, 23, 29</a:t>
                      </a:r>
                    </a:p>
                  </a:txBody>
                  <a:tcPr marL="83993" marR="83993" marT="41996" marB="41996"/>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100" dirty="0">
                        <a:latin typeface="Calibri"/>
                      </a:endParaRPr>
                    </a:p>
                  </a:txBody>
                  <a:tcPr/>
                </a:tc>
                <a:extLst>
                  <a:ext uri="{0D108BD9-81ED-4DB2-BD59-A6C34878D82A}">
                    <a16:rowId xmlns:a16="http://schemas.microsoft.com/office/drawing/2014/main" val="547791311"/>
                  </a:ext>
                </a:extLst>
              </a:tr>
              <a:tr h="369569">
                <a:tc>
                  <a:txBody>
                    <a:bodyPr/>
                    <a:lstStyle/>
                    <a:p>
                      <a:pPr lvl="0">
                        <a:buNone/>
                      </a:pPr>
                      <a:r>
                        <a:rPr lang="en-US" sz="1000" dirty="0">
                          <a:latin typeface="Calibri"/>
                        </a:rPr>
                        <a:t>Has this priority been:</a:t>
                      </a:r>
                    </a:p>
                  </a:txBody>
                  <a:tcPr marL="83993" marR="83993" marT="41996" marB="41996"/>
                </a:tc>
                <a:tc>
                  <a:txBody>
                    <a:bodyPr/>
                    <a:lstStyle/>
                    <a:p>
                      <a:pPr lvl="0">
                        <a:buNone/>
                      </a:pPr>
                      <a:r>
                        <a:rPr lang="en-US" sz="1000" dirty="0">
                          <a:latin typeface="Calibri"/>
                        </a:rPr>
                        <a:t>Fully achieved </a:t>
                      </a:r>
                    </a:p>
                  </a:txBody>
                  <a:tcPr marL="83993" marR="83993" marT="41996" marB="41996"/>
                </a:tc>
                <a:tc>
                  <a:txBody>
                    <a:bodyPr/>
                    <a:lstStyle/>
                    <a:p>
                      <a:pPr lvl="0">
                        <a:buNone/>
                      </a:pPr>
                      <a:endParaRPr lang="en-US" sz="1000">
                        <a:latin typeface="Calibri"/>
                      </a:endParaRPr>
                    </a:p>
                  </a:txBody>
                  <a:tcPr marL="83993" marR="83993" marT="41996" marB="41996"/>
                </a:tc>
                <a:tc>
                  <a:txBody>
                    <a:bodyPr/>
                    <a:lstStyle/>
                    <a:p>
                      <a:pPr lvl="0">
                        <a:buNone/>
                      </a:pPr>
                      <a:r>
                        <a:rPr lang="en-US" sz="1000" dirty="0">
                          <a:latin typeface="Calibri"/>
                        </a:rPr>
                        <a:t>Partially achieved</a:t>
                      </a:r>
                    </a:p>
                  </a:txBody>
                  <a:tcPr marL="83993" marR="83993" marT="41996" marB="41996"/>
                </a:tc>
                <a:tc>
                  <a:txBody>
                    <a:bodyPr/>
                    <a:lstStyle/>
                    <a:p>
                      <a:pPr lvl="0">
                        <a:buNone/>
                      </a:pPr>
                      <a:endParaRPr lang="en-US" sz="1000">
                        <a:latin typeface="Calibri"/>
                      </a:endParaRPr>
                    </a:p>
                  </a:txBody>
                  <a:tcPr marL="83993" marR="83993" marT="41996" marB="41996"/>
                </a:tc>
                <a:tc>
                  <a:txBody>
                    <a:bodyPr/>
                    <a:lstStyle/>
                    <a:p>
                      <a:pPr lvl="0">
                        <a:buNone/>
                      </a:pPr>
                      <a:r>
                        <a:rPr lang="en-US" sz="1000" dirty="0">
                          <a:latin typeface="Calibri"/>
                        </a:rPr>
                        <a:t>Continued into the next session</a:t>
                      </a:r>
                      <a:r>
                        <a:rPr lang="en-US" sz="1700" dirty="0"/>
                        <a:t> </a:t>
                      </a:r>
                    </a:p>
                  </a:txBody>
                  <a:tcPr marL="83993" marR="83993" marT="41996" marB="41996"/>
                </a:tc>
                <a:tc>
                  <a:txBody>
                    <a:bodyPr/>
                    <a:lstStyle/>
                    <a:p>
                      <a:pPr marL="0" lvl="0" algn="l" defTabSz="914400" rtl="0" eaLnBrk="1" latinLnBrk="0" hangingPunct="1">
                        <a:buNone/>
                      </a:pPr>
                      <a:endParaRPr lang="en-US" sz="1700" kern="1200">
                        <a:solidFill>
                          <a:schemeClr val="dk1"/>
                        </a:solidFill>
                        <a:latin typeface="+mn-lt"/>
                        <a:ea typeface="+mn-ea"/>
                        <a:cs typeface="+mn-cs"/>
                      </a:endParaRPr>
                    </a:p>
                  </a:txBody>
                  <a:tcPr marL="83993" marR="83993" marT="41996" marB="41996">
                    <a:solidFill>
                      <a:srgbClr val="FFFF00"/>
                    </a:solidFill>
                  </a:tcPr>
                </a:tc>
                <a:extLst>
                  <a:ext uri="{0D108BD9-81ED-4DB2-BD59-A6C34878D82A}">
                    <a16:rowId xmlns:a16="http://schemas.microsoft.com/office/drawing/2014/main" val="3702000488"/>
                  </a:ext>
                </a:extLst>
              </a:tr>
              <a:tr h="1811445">
                <a:tc gridSpan="7">
                  <a:txBody>
                    <a:bodyPr/>
                    <a:lstStyle/>
                    <a:p>
                      <a:pPr lvl="0">
                        <a:buNone/>
                      </a:pPr>
                      <a:r>
                        <a:rPr lang="en-US" sz="1000" dirty="0">
                          <a:latin typeface="Calibri"/>
                        </a:rPr>
                        <a:t>Progress:</a:t>
                      </a:r>
                    </a:p>
                    <a:p>
                      <a:pPr lvl="0">
                        <a:buNone/>
                      </a:pPr>
                      <a:r>
                        <a:rPr lang="en-US" sz="1000" dirty="0">
                          <a:latin typeface="Calibri"/>
                        </a:rPr>
                        <a:t>The framework continues to be in development. HT is working with the ASL group to create a format that 'designs to the edges'. This should be available by Dec 2025. </a:t>
                      </a:r>
                    </a:p>
                    <a:p>
                      <a:pPr lvl="0">
                        <a:buNone/>
                      </a:pPr>
                      <a:r>
                        <a:rPr lang="en-US" sz="1000" dirty="0">
                          <a:latin typeface="Calibri"/>
                        </a:rPr>
                        <a:t>Staff have agreed that learners' will be tracked through Early level in other curriculum areas where they have shown a particular gift or interest. This is not mandatory and will be in response to achievements. </a:t>
                      </a:r>
                    </a:p>
                    <a:p>
                      <a:pPr lvl="0">
                        <a:buNone/>
                      </a:pPr>
                      <a:r>
                        <a:rPr lang="en-US" sz="1000" dirty="0">
                          <a:latin typeface="Calibri"/>
                        </a:rPr>
                        <a:t>Due to the delay in moving to Progress as a school we decided to pick up moderation this year. The HT has worked as part of a national complex needs subgroup to produce guidance for moderation in ASN schools. This formed the basis of a school moderation guidance document that has been added to our curriculum rationale and strategy guidelines. </a:t>
                      </a:r>
                    </a:p>
                    <a:p>
                      <a:pPr lvl="0">
                        <a:buNone/>
                      </a:pPr>
                      <a:r>
                        <a:rPr lang="en-US" sz="1000" dirty="0">
                          <a:latin typeface="Calibri"/>
                        </a:rPr>
                        <a:t>Within this subgroup we researched the QAMSO training from Education Scotland. </a:t>
                      </a:r>
                    </a:p>
                    <a:p>
                      <a:pPr lvl="0">
                        <a:buNone/>
                      </a:pPr>
                      <a:r>
                        <a:rPr lang="en-US" sz="1000" dirty="0">
                          <a:latin typeface="Calibri"/>
                        </a:rPr>
                        <a:t>All teachers have agreed the expectations and standards for PLP planning, tracking, and reporting. We have used the learning, teaching and assessment cycle to check the national guidance and regional guidance in developing our school standards.  </a:t>
                      </a:r>
                    </a:p>
                    <a:p>
                      <a:pPr lvl="0">
                        <a:buNone/>
                      </a:pPr>
                      <a:r>
                        <a:rPr lang="en-US" sz="1000" dirty="0">
                          <a:latin typeface="Calibri"/>
                        </a:rPr>
                        <a:t>HT to share this with Fife ASL as well as reporting back to the NCNN in the new school session. </a:t>
                      </a:r>
                    </a:p>
                    <a:p>
                      <a:pPr lvl="0">
                        <a:buNone/>
                      </a:pPr>
                      <a:endParaRPr lang="en-US" sz="1000">
                        <a:latin typeface="Calibri"/>
                      </a:endParaRPr>
                    </a:p>
                  </a:txBody>
                  <a:tcPr marL="83993" marR="83993" marT="41996" marB="41996"/>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extLst>
                  <a:ext uri="{0D108BD9-81ED-4DB2-BD59-A6C34878D82A}">
                    <a16:rowId xmlns:a16="http://schemas.microsoft.com/office/drawing/2014/main" val="2066877016"/>
                  </a:ext>
                </a:extLst>
              </a:tr>
              <a:tr h="1195498">
                <a:tc gridSpan="7">
                  <a:txBody>
                    <a:bodyPr/>
                    <a:lstStyle/>
                    <a:p>
                      <a:pPr lvl="0">
                        <a:buNone/>
                      </a:pPr>
                      <a:r>
                        <a:rPr lang="en-US" sz="1000" dirty="0">
                          <a:latin typeface="Calibri"/>
                        </a:rPr>
                        <a:t>Impact:</a:t>
                      </a:r>
                    </a:p>
                    <a:p>
                      <a:pPr lvl="0">
                        <a:buNone/>
                      </a:pPr>
                      <a:r>
                        <a:rPr lang="en-US" sz="1000" dirty="0">
                          <a:latin typeface="Calibri"/>
                        </a:rPr>
                        <a:t>Teacher confidence in planning, tracking and assessment has impacted on learner achievements within the milestones. </a:t>
                      </a:r>
                    </a:p>
                    <a:p>
                      <a:pPr lvl="0">
                        <a:buNone/>
                      </a:pPr>
                      <a:r>
                        <a:rPr lang="en-US" sz="1000" dirty="0">
                          <a:latin typeface="Calibri"/>
                        </a:rPr>
                        <a:t>Types of support are clear and significant observations ensure there is pace and challenge. </a:t>
                      </a:r>
                    </a:p>
                    <a:p>
                      <a:pPr lvl="0">
                        <a:buNone/>
                      </a:pPr>
                      <a:r>
                        <a:rPr lang="en-US" sz="1000" dirty="0">
                          <a:latin typeface="Calibri"/>
                        </a:rPr>
                        <a:t>Data analysis has improved as staff use the tracker to provide them with a holistic overview. This has impacted target setting and achievement for all leaners within their PLP. </a:t>
                      </a:r>
                    </a:p>
                    <a:p>
                      <a:pPr lvl="0">
                        <a:buNone/>
                      </a:pPr>
                      <a:r>
                        <a:rPr lang="en-US" sz="1000" dirty="0">
                          <a:latin typeface="Calibri"/>
                        </a:rPr>
                        <a:t>Teacher judgment is strong, and evidence of learning has improved. This has impacted in next steps being set in a timely way. The challenge within learning has improved, and HT learning visits as well as planning and tracking meetings has moderated this across the school. </a:t>
                      </a:r>
                    </a:p>
                    <a:p>
                      <a:pPr lvl="0">
                        <a:buNone/>
                      </a:pPr>
                      <a:r>
                        <a:rPr lang="en-US" sz="1000" dirty="0">
                          <a:latin typeface="Calibri"/>
                        </a:rPr>
                        <a:t>Learners are more accepting of tasks changing and are able to regulate more effectively when it becomes overwhelming.  Some learners' have widened their window of tolerance leading to improved participation, and a reduction in incident reporting. </a:t>
                      </a:r>
                    </a:p>
                    <a:p>
                      <a:pPr lvl="0">
                        <a:buNone/>
                      </a:pPr>
                      <a:endParaRPr lang="en-US" sz="1000">
                        <a:latin typeface="Calibri"/>
                      </a:endParaRPr>
                    </a:p>
                  </a:txBody>
                  <a:tcPr marL="83993" marR="83993" marT="41996" marB="41996"/>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extLst>
                  <a:ext uri="{0D108BD9-81ED-4DB2-BD59-A6C34878D82A}">
                    <a16:rowId xmlns:a16="http://schemas.microsoft.com/office/drawing/2014/main" val="3810297980"/>
                  </a:ext>
                </a:extLst>
              </a:tr>
              <a:tr h="887524">
                <a:tc gridSpan="7">
                  <a:txBody>
                    <a:bodyPr/>
                    <a:lstStyle/>
                    <a:p>
                      <a:pPr lvl="0">
                        <a:buNone/>
                      </a:pPr>
                      <a:r>
                        <a:rPr lang="en-US" sz="1000" dirty="0">
                          <a:latin typeface="Calibri"/>
                        </a:rPr>
                        <a:t>Next Steps:</a:t>
                      </a:r>
                    </a:p>
                    <a:p>
                      <a:pPr lvl="0">
                        <a:buNone/>
                      </a:pPr>
                      <a:r>
                        <a:rPr lang="en-US" sz="1000" dirty="0">
                          <a:latin typeface="Calibri"/>
                        </a:rPr>
                        <a:t>Revisit profiling to ensure barriers to learning are supported in a multi-agency way to improve outcomes for learners. </a:t>
                      </a:r>
                    </a:p>
                    <a:p>
                      <a:pPr lvl="0">
                        <a:buNone/>
                      </a:pPr>
                      <a:r>
                        <a:rPr lang="en-US" sz="1000" dirty="0">
                          <a:latin typeface="Calibri"/>
                        </a:rPr>
                        <a:t>Collaborate more widely across Fife to moderate parts of the learning, teaching and assessment cycle and agree standards. </a:t>
                      </a:r>
                    </a:p>
                    <a:p>
                      <a:pPr lvl="0">
                        <a:buNone/>
                      </a:pPr>
                      <a:r>
                        <a:rPr lang="en-US" sz="1000" dirty="0">
                          <a:latin typeface="Calibri"/>
                        </a:rPr>
                        <a:t>Pilot the new Progress Framework when it is ready – this is a systems change as opposed to a strategic action. </a:t>
                      </a:r>
                    </a:p>
                    <a:p>
                      <a:pPr lvl="0">
                        <a:buNone/>
                      </a:pPr>
                      <a:endParaRPr lang="en-US" sz="1000">
                        <a:latin typeface="Calibri"/>
                      </a:endParaRPr>
                    </a:p>
                  </a:txBody>
                  <a:tcPr marL="83993" marR="83993" marT="41996" marB="41996"/>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tc hMerge="1">
                  <a:txBody>
                    <a:bodyPr/>
                    <a:lstStyle/>
                    <a:p>
                      <a:endParaRPr lang="en-US"/>
                    </a:p>
                  </a:txBody>
                  <a:tcPr/>
                </a:tc>
                <a:tc hMerge="1">
                  <a:txBody>
                    <a:bodyPr/>
                    <a:lstStyle/>
                    <a:p>
                      <a:pPr lvl="0">
                        <a:buNone/>
                      </a:pPr>
                      <a:endParaRPr lang="en-US" dirty="0"/>
                    </a:p>
                  </a:txBody>
                  <a:tcPr/>
                </a:tc>
                <a:extLst>
                  <a:ext uri="{0D108BD9-81ED-4DB2-BD59-A6C34878D82A}">
                    <a16:rowId xmlns:a16="http://schemas.microsoft.com/office/drawing/2014/main" val="3133803935"/>
                  </a:ext>
                </a:extLst>
              </a:tr>
            </a:tbl>
          </a:graphicData>
        </a:graphic>
      </p:graphicFrame>
    </p:spTree>
    <p:extLst>
      <p:ext uri="{BB962C8B-B14F-4D97-AF65-F5344CB8AC3E}">
        <p14:creationId xmlns:p14="http://schemas.microsoft.com/office/powerpoint/2010/main" val="2885836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47B1A4-7D74-3AB6-64A3-79E794F66E64}"/>
            </a:ext>
          </a:extLst>
        </p:cNvPr>
        <p:cNvGrpSpPr/>
        <p:nvPr/>
      </p:nvGrpSpPr>
      <p:grpSpPr>
        <a:xfrm>
          <a:off x="0" y="0"/>
          <a:ext cx="0" cy="0"/>
          <a:chOff x="0" y="0"/>
          <a:chExt cx="0" cy="0"/>
        </a:xfrm>
      </p:grpSpPr>
      <p:sp>
        <p:nvSpPr>
          <p:cNvPr id="83" name="Rectangle 8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reeform: Shape 8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Rectangle 8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Shape 9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3" name="Isosceles Triangle 9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Isosceles Triangle 9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11">
            <a:extLst>
              <a:ext uri="{FF2B5EF4-FFF2-40B4-BE49-F238E27FC236}">
                <a16:creationId xmlns:a16="http://schemas.microsoft.com/office/drawing/2014/main" id="{DFB9A359-DD72-3FC9-7B3C-6BE23E82E4AF}"/>
              </a:ext>
            </a:extLst>
          </p:cNvPr>
          <p:cNvGraphicFramePr>
            <a:graphicFrameLocks noGrp="1"/>
          </p:cNvGraphicFramePr>
          <p:nvPr>
            <p:ph idx="1"/>
            <p:extLst>
              <p:ext uri="{D42A27DB-BD31-4B8C-83A1-F6EECF244321}">
                <p14:modId xmlns:p14="http://schemas.microsoft.com/office/powerpoint/2010/main" val="413540641"/>
              </p:ext>
            </p:extLst>
          </p:nvPr>
        </p:nvGraphicFramePr>
        <p:xfrm>
          <a:off x="1001781" y="643467"/>
          <a:ext cx="10188441" cy="5571068"/>
        </p:xfrm>
        <a:graphic>
          <a:graphicData uri="http://schemas.openxmlformats.org/drawingml/2006/table">
            <a:tbl>
              <a:tblPr firstRow="1" bandRow="1">
                <a:tableStyleId>{69012ECD-51FC-41F1-AA8D-1B2483CD663E}</a:tableStyleId>
              </a:tblPr>
              <a:tblGrid>
                <a:gridCol w="2219359">
                  <a:extLst>
                    <a:ext uri="{9D8B030D-6E8A-4147-A177-3AD203B41FA5}">
                      <a16:colId xmlns:a16="http://schemas.microsoft.com/office/drawing/2014/main" val="522858607"/>
                    </a:ext>
                  </a:extLst>
                </a:gridCol>
                <a:gridCol w="1580478">
                  <a:extLst>
                    <a:ext uri="{9D8B030D-6E8A-4147-A177-3AD203B41FA5}">
                      <a16:colId xmlns:a16="http://schemas.microsoft.com/office/drawing/2014/main" val="854013691"/>
                    </a:ext>
                  </a:extLst>
                </a:gridCol>
                <a:gridCol w="488210">
                  <a:extLst>
                    <a:ext uri="{9D8B030D-6E8A-4147-A177-3AD203B41FA5}">
                      <a16:colId xmlns:a16="http://schemas.microsoft.com/office/drawing/2014/main" val="4110329671"/>
                    </a:ext>
                  </a:extLst>
                </a:gridCol>
                <a:gridCol w="1831640">
                  <a:extLst>
                    <a:ext uri="{9D8B030D-6E8A-4147-A177-3AD203B41FA5}">
                      <a16:colId xmlns:a16="http://schemas.microsoft.com/office/drawing/2014/main" val="243174891"/>
                    </a:ext>
                  </a:extLst>
                </a:gridCol>
                <a:gridCol w="488210">
                  <a:extLst>
                    <a:ext uri="{9D8B030D-6E8A-4147-A177-3AD203B41FA5}">
                      <a16:colId xmlns:a16="http://schemas.microsoft.com/office/drawing/2014/main" val="3045813532"/>
                    </a:ext>
                  </a:extLst>
                </a:gridCol>
                <a:gridCol w="3092334">
                  <a:extLst>
                    <a:ext uri="{9D8B030D-6E8A-4147-A177-3AD203B41FA5}">
                      <a16:colId xmlns:a16="http://schemas.microsoft.com/office/drawing/2014/main" val="2514704584"/>
                    </a:ext>
                  </a:extLst>
                </a:gridCol>
                <a:gridCol w="488210">
                  <a:extLst>
                    <a:ext uri="{9D8B030D-6E8A-4147-A177-3AD203B41FA5}">
                      <a16:colId xmlns:a16="http://schemas.microsoft.com/office/drawing/2014/main" val="3922244604"/>
                    </a:ext>
                  </a:extLst>
                </a:gridCol>
              </a:tblGrid>
              <a:tr h="602508">
                <a:tc gridSpan="7">
                  <a:txBody>
                    <a:bodyPr/>
                    <a:lstStyle/>
                    <a:p>
                      <a:pPr marL="0" marR="0" indent="0" algn="l">
                        <a:lnSpc>
                          <a:spcPct val="100000"/>
                        </a:lnSpc>
                        <a:spcBef>
                          <a:spcPts val="0"/>
                        </a:spcBef>
                        <a:spcAft>
                          <a:spcPts val="0"/>
                        </a:spcAft>
                      </a:pPr>
                      <a:r>
                        <a:rPr lang="en-US" sz="1000" b="1" cap="all" spc="60" dirty="0">
                          <a:solidFill>
                            <a:schemeClr val="bg1"/>
                          </a:solidFill>
                          <a:latin typeface="Calibri"/>
                        </a:rPr>
                        <a:t>SCHOOL IMPROVEMENT PRIORITY 3 – </a:t>
                      </a:r>
                      <a:r>
                        <a:rPr lang="en-GB" sz="1000" b="1" i="0" u="none" strike="noStrike" cap="all" spc="60" noProof="0" dirty="0">
                          <a:solidFill>
                            <a:schemeClr val="bg1"/>
                          </a:solidFill>
                          <a:latin typeface="Calibri"/>
                        </a:rPr>
                        <a:t>Develop pathways for individual learners based on likely destinations starting in S4 using the senior phase 3-year planner and PCP.</a:t>
                      </a:r>
                      <a:endParaRPr lang="en-US" sz="1000" b="1" u="none" strike="noStrike" cap="all" spc="60" noProof="0" dirty="0">
                        <a:solidFill>
                          <a:schemeClr val="bg1"/>
                        </a:solidFill>
                        <a:latin typeface="Calibri"/>
                      </a:endParaRPr>
                    </a:p>
                    <a:p>
                      <a:pPr marL="0" marR="0" lvl="0" indent="0" algn="l">
                        <a:lnSpc>
                          <a:spcPct val="100000"/>
                        </a:lnSpc>
                        <a:spcBef>
                          <a:spcPts val="0"/>
                        </a:spcBef>
                        <a:spcAft>
                          <a:spcPts val="0"/>
                        </a:spcAft>
                        <a:buNone/>
                      </a:pPr>
                      <a:r>
                        <a:rPr lang="en-GB" sz="1000" b="1" u="none" strike="noStrike" cap="all" spc="60" noProof="0" dirty="0">
                          <a:solidFill>
                            <a:schemeClr val="bg1"/>
                          </a:solidFill>
                          <a:latin typeface="Calibri"/>
                        </a:rPr>
                        <a:t>Collaborate across Fife to improve enhanced transitions and positive destination for leavers.</a:t>
                      </a:r>
                      <a:endParaRPr lang="en-US" sz="1000" b="1" cap="all" spc="60" dirty="0">
                        <a:solidFill>
                          <a:schemeClr val="bg1"/>
                        </a:solidFill>
                        <a:latin typeface="Calibri"/>
                      </a:endParaRPr>
                    </a:p>
                  </a:txBody>
                  <a:tcPr marL="45168" marR="45168" marT="45168" marB="45168"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100">
                        <a:latin typeface="Calibri"/>
                      </a:endParaRPr>
                    </a:p>
                  </a:txBody>
                  <a:tcPr/>
                </a:tc>
                <a:extLst>
                  <a:ext uri="{0D108BD9-81ED-4DB2-BD59-A6C34878D82A}">
                    <a16:rowId xmlns:a16="http://schemas.microsoft.com/office/drawing/2014/main" val="3015012650"/>
                  </a:ext>
                </a:extLst>
              </a:tr>
              <a:tr h="420775">
                <a:tc gridSpan="7">
                  <a:txBody>
                    <a:bodyPr/>
                    <a:lstStyle/>
                    <a:p>
                      <a:r>
                        <a:rPr lang="en-US" sz="1000" cap="none" spc="0" dirty="0">
                          <a:solidFill>
                            <a:schemeClr val="tx1"/>
                          </a:solidFill>
                          <a:latin typeface="Calibri"/>
                        </a:rPr>
                        <a:t>HGIOS 4 indicators: </a:t>
                      </a:r>
                      <a:r>
                        <a:rPr lang="en-GB" sz="1000" b="0" u="none" strike="noStrike" cap="none" spc="0" noProof="0" dirty="0">
                          <a:solidFill>
                            <a:schemeClr val="tx1"/>
                          </a:solidFill>
                          <a:latin typeface="Calibri"/>
                        </a:rPr>
                        <a:t>1.3 Leadership of change; 2.6 Transitions; 2.7 Partnerships; 3.1 Improving wellbeing, equality and inclusion; 3.3 Increasing creativity and employability UNCRC article 3, 23, 29 and 31 </a:t>
                      </a:r>
                      <a:endParaRPr lang="en-US" sz="1000" cap="none" spc="0" dirty="0">
                        <a:solidFill>
                          <a:schemeClr val="tx1"/>
                        </a:solidFill>
                        <a:latin typeface="Calibri"/>
                      </a:endParaRPr>
                    </a:p>
                  </a:txBody>
                  <a:tcPr marL="45168" marR="45168" marT="22585" marB="45168">
                    <a:solidFill>
                      <a:schemeClr val="bg2">
                        <a:lumMod val="9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100">
                        <a:latin typeface="Calibri"/>
                      </a:endParaRPr>
                    </a:p>
                  </a:txBody>
                  <a:tcPr/>
                </a:tc>
                <a:extLst>
                  <a:ext uri="{0D108BD9-81ED-4DB2-BD59-A6C34878D82A}">
                    <a16:rowId xmlns:a16="http://schemas.microsoft.com/office/drawing/2014/main" val="547791311"/>
                  </a:ext>
                </a:extLst>
              </a:tr>
              <a:tr h="261626">
                <a:tc>
                  <a:txBody>
                    <a:bodyPr/>
                    <a:lstStyle/>
                    <a:p>
                      <a:pPr lvl="0">
                        <a:buNone/>
                      </a:pPr>
                      <a:r>
                        <a:rPr lang="en-US" sz="1000" cap="none" spc="0" dirty="0">
                          <a:solidFill>
                            <a:schemeClr val="tx1"/>
                          </a:solidFill>
                          <a:latin typeface="Calibri"/>
                        </a:rPr>
                        <a:t>Has this priority been:</a:t>
                      </a:r>
                    </a:p>
                  </a:txBody>
                  <a:tcPr marL="45168" marR="45168" marT="22585" marB="45168">
                    <a:solidFill>
                      <a:schemeClr val="bg2"/>
                    </a:solidFill>
                  </a:tcPr>
                </a:tc>
                <a:tc>
                  <a:txBody>
                    <a:bodyPr/>
                    <a:lstStyle/>
                    <a:p>
                      <a:pPr lvl="0">
                        <a:buNone/>
                      </a:pPr>
                      <a:r>
                        <a:rPr lang="en-US" sz="1000" cap="none" spc="0" dirty="0">
                          <a:solidFill>
                            <a:schemeClr val="tx1"/>
                          </a:solidFill>
                          <a:latin typeface="Calibri"/>
                        </a:rPr>
                        <a:t>Fully achieved </a:t>
                      </a:r>
                    </a:p>
                  </a:txBody>
                  <a:tcPr marL="45168" marR="45168" marT="22585" marB="45168">
                    <a:solidFill>
                      <a:schemeClr val="bg2"/>
                    </a:solidFill>
                  </a:tcPr>
                </a:tc>
                <a:tc>
                  <a:txBody>
                    <a:bodyPr/>
                    <a:lstStyle/>
                    <a:p>
                      <a:pPr lvl="0">
                        <a:buNone/>
                      </a:pPr>
                      <a:endParaRPr lang="en-US" sz="1000" cap="none" spc="0">
                        <a:solidFill>
                          <a:schemeClr val="tx1"/>
                        </a:solidFill>
                        <a:latin typeface="Calibri"/>
                      </a:endParaRPr>
                    </a:p>
                  </a:txBody>
                  <a:tcPr marL="45168" marR="45168" marT="22585" marB="45168">
                    <a:solidFill>
                      <a:srgbClr val="FFFF00"/>
                    </a:solidFill>
                  </a:tcPr>
                </a:tc>
                <a:tc>
                  <a:txBody>
                    <a:bodyPr/>
                    <a:lstStyle/>
                    <a:p>
                      <a:pPr lvl="0">
                        <a:buNone/>
                      </a:pPr>
                      <a:r>
                        <a:rPr lang="en-US" sz="1000" cap="none" spc="0" dirty="0">
                          <a:solidFill>
                            <a:schemeClr val="tx1"/>
                          </a:solidFill>
                          <a:latin typeface="Calibri"/>
                        </a:rPr>
                        <a:t>Partially achieved</a:t>
                      </a:r>
                    </a:p>
                  </a:txBody>
                  <a:tcPr marL="45168" marR="45168" marT="22585" marB="45168">
                    <a:solidFill>
                      <a:schemeClr val="bg2"/>
                    </a:solidFill>
                  </a:tcPr>
                </a:tc>
                <a:tc>
                  <a:txBody>
                    <a:bodyPr/>
                    <a:lstStyle/>
                    <a:p>
                      <a:pPr lvl="0">
                        <a:buNone/>
                      </a:pPr>
                      <a:endParaRPr lang="en-US" sz="1000" cap="none" spc="0">
                        <a:solidFill>
                          <a:schemeClr val="tx1"/>
                        </a:solidFill>
                        <a:latin typeface="Calibri"/>
                      </a:endParaRPr>
                    </a:p>
                  </a:txBody>
                  <a:tcPr marL="45168" marR="45168" marT="22585" marB="45168">
                    <a:solidFill>
                      <a:schemeClr val="bg2"/>
                    </a:solidFill>
                  </a:tcPr>
                </a:tc>
                <a:tc>
                  <a:txBody>
                    <a:bodyPr/>
                    <a:lstStyle/>
                    <a:p>
                      <a:pPr lvl="0">
                        <a:buNone/>
                      </a:pPr>
                      <a:r>
                        <a:rPr lang="en-US" sz="1000" cap="none" spc="0" dirty="0">
                          <a:solidFill>
                            <a:schemeClr val="tx1"/>
                          </a:solidFill>
                          <a:latin typeface="Calibri"/>
                        </a:rPr>
                        <a:t>Continued into the next session </a:t>
                      </a:r>
                    </a:p>
                  </a:txBody>
                  <a:tcPr marL="45168" marR="45168" marT="22585" marB="45168">
                    <a:solidFill>
                      <a:schemeClr val="bg2"/>
                    </a:solidFill>
                  </a:tcPr>
                </a:tc>
                <a:tc>
                  <a:txBody>
                    <a:bodyPr/>
                    <a:lstStyle/>
                    <a:p>
                      <a:pPr lvl="0">
                        <a:buNone/>
                      </a:pPr>
                      <a:endParaRPr lang="en-US" sz="1000" cap="none" spc="0">
                        <a:solidFill>
                          <a:schemeClr val="tx1"/>
                        </a:solidFill>
                      </a:endParaRPr>
                    </a:p>
                  </a:txBody>
                  <a:tcPr marL="45168" marR="45168" marT="22585" marB="45168">
                    <a:solidFill>
                      <a:schemeClr val="bg2"/>
                    </a:solidFill>
                  </a:tcPr>
                </a:tc>
                <a:extLst>
                  <a:ext uri="{0D108BD9-81ED-4DB2-BD59-A6C34878D82A}">
                    <a16:rowId xmlns:a16="http://schemas.microsoft.com/office/drawing/2014/main" val="3702000488"/>
                  </a:ext>
                </a:extLst>
              </a:tr>
              <a:tr h="2012266">
                <a:tc gridSpan="7">
                  <a:txBody>
                    <a:bodyPr/>
                    <a:lstStyle/>
                    <a:p>
                      <a:pPr lvl="0">
                        <a:buNone/>
                      </a:pPr>
                      <a:r>
                        <a:rPr lang="en-US" sz="1000" cap="none" spc="0" dirty="0">
                          <a:solidFill>
                            <a:schemeClr val="tx1"/>
                          </a:solidFill>
                          <a:latin typeface="Calibri"/>
                        </a:rPr>
                        <a:t>Progress:</a:t>
                      </a:r>
                    </a:p>
                    <a:p>
                      <a:pPr lvl="0">
                        <a:buNone/>
                      </a:pPr>
                      <a:r>
                        <a:rPr lang="en-US" sz="1000" cap="none" spc="0" dirty="0">
                          <a:solidFill>
                            <a:schemeClr val="tx1"/>
                          </a:solidFill>
                          <a:latin typeface="Calibri"/>
                        </a:rPr>
                        <a:t>Staff have produced 2 formats for pathways from SQA to destinations. The first format looks at each course and the destinations it could link to from a range of 5; Family Led, College, Centre Based, Community Based and DYW. The second format has put all the courses relevant to the destination in a single pack for families. For example, all the courses that relate to DYW are in 1 coherent pack. </a:t>
                      </a:r>
                    </a:p>
                    <a:p>
                      <a:pPr lvl="0">
                        <a:buNone/>
                      </a:pPr>
                      <a:r>
                        <a:rPr lang="en-US" sz="1000" cap="none" spc="0" dirty="0">
                          <a:solidFill>
                            <a:schemeClr val="tx1"/>
                          </a:solidFill>
                          <a:latin typeface="Calibri"/>
                        </a:rPr>
                        <a:t>SQA staff in almost all Fife special schools met on the February in-service day to discuss how they deliver the SQA and moderate evidence. </a:t>
                      </a:r>
                    </a:p>
                    <a:p>
                      <a:pPr lvl="0">
                        <a:buNone/>
                      </a:pPr>
                      <a:r>
                        <a:rPr lang="en-US" sz="1000" cap="none" spc="0" dirty="0">
                          <a:solidFill>
                            <a:schemeClr val="tx1"/>
                          </a:solidFill>
                          <a:latin typeface="Calibri"/>
                        </a:rPr>
                        <a:t>We provided an opportunity for parents to come in and discuss the formats and agreed to have the 2 options, as both may be helpful. We added an assessment and outcome section for families to understand the basic requirements of a course to support them in advocating for senior phase choices. </a:t>
                      </a:r>
                    </a:p>
                    <a:p>
                      <a:pPr lvl="0">
                        <a:buNone/>
                      </a:pPr>
                      <a:r>
                        <a:rPr lang="en-US" sz="1000" cap="none" spc="0" dirty="0">
                          <a:solidFill>
                            <a:schemeClr val="tx1"/>
                          </a:solidFill>
                          <a:latin typeface="Calibri"/>
                        </a:rPr>
                        <a:t>Parents suggested S1-3 course choices, narrowing the curriculum earlier and allowing more time for senior phase to impact destinations. This led to the S1-3 teacher providing SQA taster sessions to the group. </a:t>
                      </a:r>
                    </a:p>
                    <a:p>
                      <a:pPr lvl="0">
                        <a:buNone/>
                      </a:pPr>
                      <a:r>
                        <a:rPr lang="en-US" sz="1000" cap="none" spc="0" dirty="0">
                          <a:solidFill>
                            <a:schemeClr val="tx1"/>
                          </a:solidFill>
                          <a:latin typeface="Calibri"/>
                        </a:rPr>
                        <a:t>Our 1 leaver this year has had a summer transition </a:t>
                      </a:r>
                      <a:r>
                        <a:rPr lang="en-US" sz="1000" cap="none" spc="0" dirty="0" err="1">
                          <a:solidFill>
                            <a:schemeClr val="tx1"/>
                          </a:solidFill>
                          <a:latin typeface="Calibri"/>
                        </a:rPr>
                        <a:t>programme</a:t>
                      </a:r>
                      <a:r>
                        <a:rPr lang="en-US" sz="1000" cap="none" spc="0" dirty="0">
                          <a:solidFill>
                            <a:schemeClr val="tx1"/>
                          </a:solidFill>
                          <a:latin typeface="Calibri"/>
                        </a:rPr>
                        <a:t> with 2 staff in school for the last 3 weeks of term. She has a clear pathway into a community-based </a:t>
                      </a:r>
                      <a:r>
                        <a:rPr lang="en-US" sz="1000" cap="none" spc="0" dirty="0" err="1">
                          <a:solidFill>
                            <a:schemeClr val="tx1"/>
                          </a:solidFill>
                          <a:latin typeface="Calibri"/>
                        </a:rPr>
                        <a:t>programme</a:t>
                      </a:r>
                      <a:r>
                        <a:rPr lang="en-US" sz="1000" cap="none" spc="0" dirty="0">
                          <a:solidFill>
                            <a:schemeClr val="tx1"/>
                          </a:solidFill>
                          <a:latin typeface="Calibri"/>
                        </a:rPr>
                        <a:t> with elements of </a:t>
                      </a:r>
                      <a:r>
                        <a:rPr lang="en-US" sz="1000" cap="none" spc="0" dirty="0" err="1">
                          <a:solidFill>
                            <a:schemeClr val="tx1"/>
                          </a:solidFill>
                          <a:latin typeface="Calibri"/>
                        </a:rPr>
                        <a:t>centre</a:t>
                      </a:r>
                      <a:r>
                        <a:rPr lang="en-US" sz="1000" cap="none" spc="0" dirty="0">
                          <a:solidFill>
                            <a:schemeClr val="tx1"/>
                          </a:solidFill>
                          <a:latin typeface="Calibri"/>
                        </a:rPr>
                        <a:t> based working depending on weather etc. </a:t>
                      </a:r>
                    </a:p>
                    <a:p>
                      <a:pPr lvl="0">
                        <a:buNone/>
                      </a:pPr>
                      <a:endParaRPr lang="en-US" sz="1000" cap="none" spc="0">
                        <a:solidFill>
                          <a:schemeClr val="tx1"/>
                        </a:solidFill>
                        <a:latin typeface="Calibri"/>
                      </a:endParaRPr>
                    </a:p>
                  </a:txBody>
                  <a:tcPr marL="45168" marR="45168" marT="22585" marB="45168">
                    <a:solidFill>
                      <a:schemeClr val="bg2">
                        <a:lumMod val="90000"/>
                      </a:schemeClr>
                    </a:solidFill>
                  </a:tcPr>
                </a:tc>
                <a:tc hMerge="1">
                  <a:txBody>
                    <a:bodyPr/>
                    <a:lstStyle/>
                    <a:p>
                      <a:endParaRPr lang="en-US"/>
                    </a:p>
                  </a:txBody>
                  <a:tcPr/>
                </a:tc>
                <a:tc hMerge="1">
                  <a:txBody>
                    <a:bodyPr/>
                    <a:lstStyle/>
                    <a:p>
                      <a:pPr lvl="0">
                        <a:buNone/>
                      </a:pPr>
                      <a:endParaRPr lang="en-US"/>
                    </a:p>
                  </a:txBody>
                  <a:tcPr/>
                </a:tc>
                <a:tc hMerge="1">
                  <a:txBody>
                    <a:bodyPr/>
                    <a:lstStyle/>
                    <a:p>
                      <a:endParaRPr lang="en-US"/>
                    </a:p>
                  </a:txBody>
                  <a:tcPr/>
                </a:tc>
                <a:tc hMerge="1">
                  <a:txBody>
                    <a:bodyPr/>
                    <a:lstStyle/>
                    <a:p>
                      <a:pPr lvl="0">
                        <a:buNone/>
                      </a:pPr>
                      <a:endParaRPr lang="en-US"/>
                    </a:p>
                  </a:txBody>
                  <a:tcPr/>
                </a:tc>
                <a:tc hMerge="1">
                  <a:txBody>
                    <a:bodyPr/>
                    <a:lstStyle/>
                    <a:p>
                      <a:endParaRPr lang="en-US"/>
                    </a:p>
                  </a:txBody>
                  <a:tcPr/>
                </a:tc>
                <a:tc hMerge="1">
                  <a:txBody>
                    <a:bodyPr/>
                    <a:lstStyle/>
                    <a:p>
                      <a:pPr lvl="0">
                        <a:buNone/>
                      </a:pPr>
                      <a:endParaRPr lang="en-US"/>
                    </a:p>
                  </a:txBody>
                  <a:tcPr/>
                </a:tc>
                <a:extLst>
                  <a:ext uri="{0D108BD9-81ED-4DB2-BD59-A6C34878D82A}">
                    <a16:rowId xmlns:a16="http://schemas.microsoft.com/office/drawing/2014/main" val="2066877016"/>
                  </a:ext>
                </a:extLst>
              </a:tr>
              <a:tr h="1216521">
                <a:tc gridSpan="7">
                  <a:txBody>
                    <a:bodyPr/>
                    <a:lstStyle/>
                    <a:p>
                      <a:pPr lvl="0">
                        <a:buNone/>
                      </a:pPr>
                      <a:r>
                        <a:rPr lang="en-US" sz="1000" cap="none" spc="0" dirty="0">
                          <a:solidFill>
                            <a:schemeClr val="tx1"/>
                          </a:solidFill>
                          <a:latin typeface="Calibri"/>
                        </a:rPr>
                        <a:t>Impact:</a:t>
                      </a:r>
                    </a:p>
                    <a:p>
                      <a:pPr lvl="0">
                        <a:buNone/>
                      </a:pPr>
                      <a:r>
                        <a:rPr lang="en-US" sz="1000" cap="none" spc="0" dirty="0">
                          <a:solidFill>
                            <a:schemeClr val="tx1"/>
                          </a:solidFill>
                          <a:latin typeface="Calibri"/>
                        </a:rPr>
                        <a:t>Positive destination this year for our leaver starting immediately after the school term. </a:t>
                      </a:r>
                    </a:p>
                    <a:p>
                      <a:pPr lvl="0">
                        <a:buNone/>
                      </a:pPr>
                      <a:r>
                        <a:rPr lang="en-US" sz="1000" cap="none" spc="0" dirty="0">
                          <a:solidFill>
                            <a:schemeClr val="tx1"/>
                          </a:solidFill>
                          <a:latin typeface="Calibri"/>
                        </a:rPr>
                        <a:t>SQA taster sessions have been very good. HT quality assurance process' identified strengths in Pupil Voice and UNCRC rights of the child. All SQA learners are able to make informed choices, are supported to create their own context for learning, and </a:t>
                      </a:r>
                      <a:r>
                        <a:rPr lang="en-US" sz="1000" cap="none" spc="0" dirty="0" err="1">
                          <a:solidFill>
                            <a:schemeClr val="tx1"/>
                          </a:solidFill>
                          <a:latin typeface="Calibri"/>
                        </a:rPr>
                        <a:t>generalise</a:t>
                      </a:r>
                      <a:r>
                        <a:rPr lang="en-US" sz="1000" cap="none" spc="0" dirty="0">
                          <a:solidFill>
                            <a:schemeClr val="tx1"/>
                          </a:solidFill>
                          <a:latin typeface="Calibri"/>
                        </a:rPr>
                        <a:t> their skills, building on prior learning. </a:t>
                      </a:r>
                    </a:p>
                    <a:p>
                      <a:pPr lvl="0">
                        <a:buNone/>
                      </a:pPr>
                      <a:r>
                        <a:rPr lang="en-US" sz="1000" cap="none" spc="0" dirty="0">
                          <a:solidFill>
                            <a:schemeClr val="tx1"/>
                          </a:solidFill>
                          <a:latin typeface="Calibri"/>
                        </a:rPr>
                        <a:t>Families reported that they felt included within the process of curriculum design. As they understand the SQA pathways they are more able to advocate for their young person impacting on a senior phase curriculum that is relevant and meaningful, leading to positive destinations that are realistic. </a:t>
                      </a:r>
                    </a:p>
                    <a:p>
                      <a:pPr lvl="0">
                        <a:buNone/>
                      </a:pPr>
                      <a:endParaRPr lang="en-US" sz="1000" cap="none" spc="0">
                        <a:solidFill>
                          <a:schemeClr val="tx1"/>
                        </a:solidFill>
                        <a:latin typeface="Calibri"/>
                      </a:endParaRPr>
                    </a:p>
                  </a:txBody>
                  <a:tcPr marL="45168" marR="45168" marT="22585" marB="45168">
                    <a:solidFill>
                      <a:schemeClr val="bg2"/>
                    </a:solidFill>
                  </a:tcPr>
                </a:tc>
                <a:tc hMerge="1">
                  <a:txBody>
                    <a:bodyPr/>
                    <a:lstStyle/>
                    <a:p>
                      <a:endParaRPr lang="en-US"/>
                    </a:p>
                  </a:txBody>
                  <a:tcPr/>
                </a:tc>
                <a:tc hMerge="1">
                  <a:txBody>
                    <a:bodyPr/>
                    <a:lstStyle/>
                    <a:p>
                      <a:pPr lvl="0">
                        <a:buNone/>
                      </a:pPr>
                      <a:endParaRPr lang="en-US"/>
                    </a:p>
                  </a:txBody>
                  <a:tcPr/>
                </a:tc>
                <a:tc hMerge="1">
                  <a:txBody>
                    <a:bodyPr/>
                    <a:lstStyle/>
                    <a:p>
                      <a:endParaRPr lang="en-US"/>
                    </a:p>
                  </a:txBody>
                  <a:tcPr/>
                </a:tc>
                <a:tc hMerge="1">
                  <a:txBody>
                    <a:bodyPr/>
                    <a:lstStyle/>
                    <a:p>
                      <a:pPr lvl="0">
                        <a:buNone/>
                      </a:pPr>
                      <a:endParaRPr lang="en-US"/>
                    </a:p>
                  </a:txBody>
                  <a:tcPr/>
                </a:tc>
                <a:tc hMerge="1">
                  <a:txBody>
                    <a:bodyPr/>
                    <a:lstStyle/>
                    <a:p>
                      <a:endParaRPr lang="en-US"/>
                    </a:p>
                  </a:txBody>
                  <a:tcPr/>
                </a:tc>
                <a:tc hMerge="1">
                  <a:txBody>
                    <a:bodyPr/>
                    <a:lstStyle/>
                    <a:p>
                      <a:pPr lvl="0">
                        <a:buNone/>
                      </a:pPr>
                      <a:endParaRPr lang="en-US"/>
                    </a:p>
                  </a:txBody>
                  <a:tcPr/>
                </a:tc>
                <a:extLst>
                  <a:ext uri="{0D108BD9-81ED-4DB2-BD59-A6C34878D82A}">
                    <a16:rowId xmlns:a16="http://schemas.microsoft.com/office/drawing/2014/main" val="3810297980"/>
                  </a:ext>
                </a:extLst>
              </a:tr>
              <a:tr h="1057372">
                <a:tc gridSpan="7">
                  <a:txBody>
                    <a:bodyPr/>
                    <a:lstStyle/>
                    <a:p>
                      <a:pPr lvl="0">
                        <a:buNone/>
                      </a:pPr>
                      <a:r>
                        <a:rPr lang="en-US" sz="1000" cap="none" spc="0" dirty="0">
                          <a:solidFill>
                            <a:schemeClr val="tx1"/>
                          </a:solidFill>
                          <a:latin typeface="Calibri"/>
                        </a:rPr>
                        <a:t>Next Steps:</a:t>
                      </a:r>
                    </a:p>
                    <a:p>
                      <a:pPr lvl="0">
                        <a:buNone/>
                      </a:pPr>
                      <a:r>
                        <a:rPr lang="en-US" sz="1000" cap="none" spc="0" dirty="0">
                          <a:solidFill>
                            <a:schemeClr val="tx1"/>
                          </a:solidFill>
                          <a:latin typeface="Calibri"/>
                        </a:rPr>
                        <a:t>Develop an S1-3 Course Choice offer that identifies the activities learners' have enjoyed and been successful learning within. This will build on the achievements within the PLP and IDL projects P1-P7. </a:t>
                      </a:r>
                    </a:p>
                    <a:p>
                      <a:pPr lvl="0">
                        <a:buNone/>
                      </a:pPr>
                      <a:r>
                        <a:rPr lang="en-US" sz="1000" cap="none" spc="0" dirty="0">
                          <a:solidFill>
                            <a:schemeClr val="tx1"/>
                          </a:solidFill>
                          <a:latin typeface="Calibri"/>
                        </a:rPr>
                        <a:t>Transition between the BGE and SQA phase will be smoother as staff build on prior learning and identify gifts and abilities. </a:t>
                      </a:r>
                    </a:p>
                    <a:p>
                      <a:pPr lvl="0">
                        <a:buNone/>
                      </a:pPr>
                      <a:r>
                        <a:rPr lang="en-US" sz="1000" cap="none" spc="0" dirty="0">
                          <a:solidFill>
                            <a:schemeClr val="tx1"/>
                          </a:solidFill>
                          <a:latin typeface="Calibri"/>
                        </a:rPr>
                        <a:t>Further develop the format of the pathways to include S1-3 and the transition between BGE and SQA. </a:t>
                      </a:r>
                    </a:p>
                    <a:p>
                      <a:pPr lvl="0">
                        <a:buNone/>
                      </a:pPr>
                      <a:endParaRPr lang="en-US" sz="1000" cap="none" spc="0">
                        <a:solidFill>
                          <a:schemeClr val="tx1"/>
                        </a:solidFill>
                        <a:latin typeface="Calibri"/>
                      </a:endParaRPr>
                    </a:p>
                  </a:txBody>
                  <a:tcPr marL="45168" marR="45168" marT="22585" marB="45168">
                    <a:solidFill>
                      <a:schemeClr val="bg2">
                        <a:lumMod val="90000"/>
                      </a:schemeClr>
                    </a:solidFill>
                  </a:tcPr>
                </a:tc>
                <a:tc hMerge="1">
                  <a:txBody>
                    <a:bodyPr/>
                    <a:lstStyle/>
                    <a:p>
                      <a:endParaRPr lang="en-US"/>
                    </a:p>
                  </a:txBody>
                  <a:tcPr/>
                </a:tc>
                <a:tc hMerge="1">
                  <a:txBody>
                    <a:bodyPr/>
                    <a:lstStyle/>
                    <a:p>
                      <a:pPr lvl="0">
                        <a:buNone/>
                      </a:pPr>
                      <a:endParaRPr lang="en-US"/>
                    </a:p>
                  </a:txBody>
                  <a:tcPr/>
                </a:tc>
                <a:tc hMerge="1">
                  <a:txBody>
                    <a:bodyPr/>
                    <a:lstStyle/>
                    <a:p>
                      <a:endParaRPr lang="en-US"/>
                    </a:p>
                  </a:txBody>
                  <a:tcPr/>
                </a:tc>
                <a:tc hMerge="1">
                  <a:txBody>
                    <a:bodyPr/>
                    <a:lstStyle/>
                    <a:p>
                      <a:pPr lvl="0">
                        <a:buNone/>
                      </a:pPr>
                      <a:endParaRPr lang="en-US"/>
                    </a:p>
                  </a:txBody>
                  <a:tcPr/>
                </a:tc>
                <a:tc hMerge="1">
                  <a:txBody>
                    <a:bodyPr/>
                    <a:lstStyle/>
                    <a:p>
                      <a:endParaRPr lang="en-US"/>
                    </a:p>
                  </a:txBody>
                  <a:tcPr/>
                </a:tc>
                <a:tc hMerge="1">
                  <a:txBody>
                    <a:bodyPr/>
                    <a:lstStyle/>
                    <a:p>
                      <a:pPr lvl="0">
                        <a:buNone/>
                      </a:pPr>
                      <a:endParaRPr lang="en-US"/>
                    </a:p>
                  </a:txBody>
                  <a:tcPr/>
                </a:tc>
                <a:extLst>
                  <a:ext uri="{0D108BD9-81ED-4DB2-BD59-A6C34878D82A}">
                    <a16:rowId xmlns:a16="http://schemas.microsoft.com/office/drawing/2014/main" val="3133803935"/>
                  </a:ext>
                </a:extLst>
              </a:tr>
            </a:tbl>
          </a:graphicData>
        </a:graphic>
      </p:graphicFrame>
    </p:spTree>
    <p:extLst>
      <p:ext uri="{BB962C8B-B14F-4D97-AF65-F5344CB8AC3E}">
        <p14:creationId xmlns:p14="http://schemas.microsoft.com/office/powerpoint/2010/main" val="1219864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9DFF51-2A69-165F-1474-89D72EACB1F4}"/>
              </a:ext>
            </a:extLst>
          </p:cNvPr>
          <p:cNvSpPr>
            <a:spLocks noGrp="1"/>
          </p:cNvSpPr>
          <p:nvPr>
            <p:ph type="title"/>
          </p:nvPr>
        </p:nvSpPr>
        <p:spPr>
          <a:xfrm>
            <a:off x="2197101" y="735283"/>
            <a:ext cx="4978399" cy="3165045"/>
          </a:xfrm>
        </p:spPr>
        <p:txBody>
          <a:bodyPr vert="horz" lIns="91440" tIns="45720" rIns="91440" bIns="45720" rtlCol="0" anchor="b">
            <a:normAutofit/>
          </a:bodyPr>
          <a:lstStyle/>
          <a:p>
            <a:r>
              <a:rPr lang="en-US" sz="5200" kern="1200">
                <a:solidFill>
                  <a:schemeClr val="tx1"/>
                </a:solidFill>
                <a:latin typeface="+mj-lt"/>
                <a:ea typeface="+mj-ea"/>
                <a:cs typeface="+mj-cs"/>
              </a:rPr>
              <a:t>Improving Outcomes </a:t>
            </a:r>
          </a:p>
        </p:txBody>
      </p:sp>
      <p:pic>
        <p:nvPicPr>
          <p:cNvPr id="6" name="Graphic 5" descr="Upward trend">
            <a:extLst>
              <a:ext uri="{FF2B5EF4-FFF2-40B4-BE49-F238E27FC236}">
                <a16:creationId xmlns:a16="http://schemas.microsoft.com/office/drawing/2014/main" id="{41E0474C-A7C7-55C2-3F75-3DA8B4487F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8" name="Graphic 7" descr="Upward trend">
            <a:extLst>
              <a:ext uri="{FF2B5EF4-FFF2-40B4-BE49-F238E27FC236}">
                <a16:creationId xmlns:a16="http://schemas.microsoft.com/office/drawing/2014/main" id="{448B3334-BF5E-4E87-BEFC-D8063C8601C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2517231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ademicYearReq xmlns="264c5323-e590-4694-88b8-b70f18bb79bc">2025-07-31T00:00:00+00:00</AcademicYearReq>
    <TaxCatchAll xmlns="264c5323-e590-4694-88b8-b70f18bb79bc">
      <Value>116</Value>
    </TaxCatchAll>
    <ef66387974efa53bb487b1b79241cd49 xmlns="7c0ea421-2f6e-4e41-9d78-b8260067eb27">
      <Terms xmlns="http://schemas.microsoft.com/office/infopath/2007/PartnerControls">
        <TermInfo xmlns="http://schemas.microsoft.com/office/infopath/2007/PartnerControls">
          <TermName xmlns="http://schemas.microsoft.com/office/infopath/2007/PartnerControls">Improvement Planning</TermName>
          <TermId xmlns="http://schemas.microsoft.com/office/infopath/2007/PartnerControls">c21c741e-f09a-4d80-87a0-fbac68cfee94</TermId>
        </TermInfo>
      </Terms>
    </ef66387974efa53bb487b1b79241cd49>
    <Protective_x0020_Marking xmlns="264c5323-e590-4694-88b8-b70f18bb79bc">OFFICIAL</Protective_x0020_Marking>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a91404d7-7751-41e8-a4ee-909c4e7c55f3" ContentTypeId="0x010100A2637EAA83360140BB49E0F830C79BBC01" PreviousValue="false" LastSyncTimeStamp="2022-09-05T11:41:00.917Z"/>
</file>

<file path=customXml/item4.xml><?xml version="1.0" encoding="utf-8"?>
<ct:contentTypeSchema xmlns:ct="http://schemas.microsoft.com/office/2006/metadata/contentType" xmlns:ma="http://schemas.microsoft.com/office/2006/metadata/properties/metaAttributes" ct:_="" ma:_="" ma:contentTypeName="Fife Document" ma:contentTypeID="0x010100A2637EAA83360140BB49E0F830C79BBC01005AF8CC4935C4FC4FB7EF8A338FFBD29C" ma:contentTypeVersion="6" ma:contentTypeDescription="" ma:contentTypeScope="" ma:versionID="3c96eda687a45418a630393f2138abb5">
  <xsd:schema xmlns:xsd="http://www.w3.org/2001/XMLSchema" xmlns:xs="http://www.w3.org/2001/XMLSchema" xmlns:p="http://schemas.microsoft.com/office/2006/metadata/properties" xmlns:ns2="264c5323-e590-4694-88b8-b70f18bb79bc" xmlns:ns3="7c0ea421-2f6e-4e41-9d78-b8260067eb27" targetNamespace="http://schemas.microsoft.com/office/2006/metadata/properties" ma:root="true" ma:fieldsID="287189c09b307b4e8fc750b6c8f43af0" ns2:_="" ns3:_="">
    <xsd:import namespace="264c5323-e590-4694-88b8-b70f18bb79bc"/>
    <xsd:import namespace="7c0ea421-2f6e-4e41-9d78-b8260067eb27"/>
    <xsd:element name="properties">
      <xsd:complexType>
        <xsd:sequence>
          <xsd:element name="documentManagement">
            <xsd:complexType>
              <xsd:all>
                <xsd:element ref="ns2:Protective_x0020_Marking"/>
                <xsd:element ref="ns2:AcademicYearReq"/>
                <xsd:element ref="ns3:ef66387974efa53bb487b1b79241cd49"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4c5323-e590-4694-88b8-b70f18bb79bc" elementFormDefault="qualified">
    <xsd:import namespace="http://schemas.microsoft.com/office/2006/documentManagement/types"/>
    <xsd:import namespace="http://schemas.microsoft.com/office/infopath/2007/PartnerControls"/>
    <xsd:element name="Protective_x0020_Marking" ma:index="8" ma:displayName="Protective Marking" ma:default="OFFICIAL" ma:format="Dropdown" ma:internalName="Protective_x0020_Marking">
      <xsd:simpleType>
        <xsd:restriction base="dms:Choice">
          <xsd:enumeration value="OFFICIAL - Sensitive"/>
          <xsd:enumeration value="OFFICIAL"/>
        </xsd:restriction>
      </xsd:simpleType>
    </xsd:element>
    <xsd:element name="AcademicYearReq" ma:index="9" ma:displayName="Academic Year*" ma:default="2026-07-31T00:00:00Z" ma:format="DateOnly" ma:internalName="AcademicYearReq">
      <xsd:simpleType>
        <xsd:restriction base="dms:DateTime"/>
      </xsd:simpleType>
    </xsd:element>
    <xsd:element name="TaxCatchAll" ma:index="11" nillable="true" ma:displayName="Taxonomy Catch All Column" ma:hidden="true" ma:list="{70f09de1-2339-4a1d-8834-0394dbaa084f}" ma:internalName="TaxCatchAll" ma:showField="CatchAllData" ma:web="7c0ea421-2f6e-4e41-9d78-b8260067eb27">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70f09de1-2339-4a1d-8834-0394dbaa084f}" ma:internalName="TaxCatchAllLabel" ma:readOnly="true" ma:showField="CatchAllDataLabel" ma:web="7c0ea421-2f6e-4e41-9d78-b8260067eb2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c0ea421-2f6e-4e41-9d78-b8260067eb27" elementFormDefault="qualified">
    <xsd:import namespace="http://schemas.microsoft.com/office/2006/documentManagement/types"/>
    <xsd:import namespace="http://schemas.microsoft.com/office/infopath/2007/PartnerControls"/>
    <xsd:element name="ef66387974efa53bb487b1b79241cd49" ma:index="10" ma:taxonomy="true" ma:internalName="ef66387974efa53bb487b1b79241cd49" ma:taxonomyFieldName="CategorySIReq" ma:displayName="Category (SI)*" ma:fieldId="{ef663879-74ef-a53b-b487-b1b79241cd49}" ma:sspId="a91404d7-7751-41e8-a4ee-909c4e7c55f3" ma:termSetId="1ff4e009-9bce-4661-aa40-716d92ddd20d"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8A2376-60D6-4458-B649-DE17B1F94874}">
  <ds:schemaRefs>
    <ds:schemaRef ds:uri="http://schemas.microsoft.com/office/2006/documentManagement/types"/>
    <ds:schemaRef ds:uri="http://purl.org/dc/elements/1.1/"/>
    <ds:schemaRef ds:uri="http://www.w3.org/XML/1998/namespace"/>
    <ds:schemaRef ds:uri="http://schemas.microsoft.com/office/infopath/2007/PartnerControls"/>
    <ds:schemaRef ds:uri="http://purl.org/dc/terms/"/>
    <ds:schemaRef ds:uri="http://schemas.openxmlformats.org/package/2006/metadata/core-properties"/>
    <ds:schemaRef ds:uri="7c0ea421-2f6e-4e41-9d78-b8260067eb27"/>
    <ds:schemaRef ds:uri="264c5323-e590-4694-88b8-b70f18bb79bc"/>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61FEEE3C-BAE8-425E-AA4C-977A0E09B479}">
  <ds:schemaRefs>
    <ds:schemaRef ds:uri="http://schemas.microsoft.com/sharepoint/v3/contenttype/forms"/>
  </ds:schemaRefs>
</ds:datastoreItem>
</file>

<file path=customXml/itemProps3.xml><?xml version="1.0" encoding="utf-8"?>
<ds:datastoreItem xmlns:ds="http://schemas.openxmlformats.org/officeDocument/2006/customXml" ds:itemID="{2B5ADC1D-5AC7-4BC5-B0F8-D27A01DA082E}">
  <ds:schemaRefs>
    <ds:schemaRef ds:uri="Microsoft.SharePoint.Taxonomy.ContentTypeSync"/>
  </ds:schemaRefs>
</ds:datastoreItem>
</file>

<file path=customXml/itemProps4.xml><?xml version="1.0" encoding="utf-8"?>
<ds:datastoreItem xmlns:ds="http://schemas.openxmlformats.org/officeDocument/2006/customXml" ds:itemID="{F0B112D5-DB67-4AD5-B02D-E77D46AE29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4c5323-e590-4694-88b8-b70f18bb79bc"/>
    <ds:schemaRef ds:uri="7c0ea421-2f6e-4e41-9d78-b8260067eb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TotalTime>
  <Words>629</Words>
  <Application>Microsoft Office PowerPoint</Application>
  <PresentationFormat>Widescreen</PresentationFormat>
  <Paragraphs>68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Rosslyn School Standards and Quality Report 2024 – 25 Achieving Excellence and Equity   </vt:lpstr>
      <vt:lpstr>PowerPoint Presentation</vt:lpstr>
      <vt:lpstr>PowerPoint Presentation</vt:lpstr>
      <vt:lpstr>PowerPoint Presentation</vt:lpstr>
      <vt:lpstr>Summary of progress and impact from last session's Improvement Plan and Next Steps </vt:lpstr>
      <vt:lpstr>PowerPoint Presentation</vt:lpstr>
      <vt:lpstr>PowerPoint Presentation</vt:lpstr>
      <vt:lpstr>PowerPoint Presentation</vt:lpstr>
      <vt:lpstr>Improving Outcomes </vt:lpstr>
      <vt:lpstr>PowerPoint Presentation</vt:lpstr>
      <vt:lpstr>PowerPoint Presentation</vt:lpstr>
      <vt:lpstr>PowerPoint Presentation</vt:lpstr>
      <vt:lpstr>Attainment </vt:lpstr>
      <vt:lpstr>Number of National 1 Units Achieved 2024-25</vt:lpstr>
      <vt:lpstr>Post School Destinations June 2025</vt:lpstr>
      <vt:lpstr>Achievements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Rosslyn School Standards and Quality Report 2024 – 25 Achieving Excellence and Equity   </dc:title>
  <dc:creator>Jackie Urquhart</dc:creator>
  <cp:lastModifiedBy>Jackie Urquhart</cp:lastModifiedBy>
  <cp:revision>2365</cp:revision>
  <dcterms:created xsi:type="dcterms:W3CDTF">2025-06-17T11:56:03Z</dcterms:created>
  <dcterms:modified xsi:type="dcterms:W3CDTF">2026-01-06T13:08:03Z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0x010100A2637EAA83360140BB49E0F830C79BBC01005AF8CC4935C4FC4FB7EF8A338FFBD29C</vt:lpwstr>
  </property>
  <property fmtid="{D5CDD505-2E9C-101B-9397-08002B2CF9AE}" pid="3" name="CategorySIReq">
    <vt:lpwstr>116;#Improvement Planning|c21c741e-f09a-4d80-87a0-fbac68cfee94</vt:lpwstr>
  </property>
</Properties>
</file>