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A12EBF1-EB89-D9A7-0F70-81DD14141D80}" v="141" dt="2025-09-22T14:41:33.9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microsoft.com/office/2015/10/relationships/revisionInfo" Target="revisionInfo.xml"/><Relationship Id="rId5" Type="http://schemas.openxmlformats.org/officeDocument/2006/relationships/slideMaster" Target="slideMasters/slideMaster1.xml"/><Relationship Id="rId10"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E229-023C-46C1-B843-55D4E08824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9D9016E-7F53-46F0-BAFD-015CD73C0A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C10882E-94BA-4570-8983-A33A31BDD2E1}"/>
              </a:ext>
            </a:extLst>
          </p:cNvPr>
          <p:cNvSpPr>
            <a:spLocks noGrp="1"/>
          </p:cNvSpPr>
          <p:nvPr>
            <p:ph type="dt" sz="half" idx="10"/>
          </p:nvPr>
        </p:nvSpPr>
        <p:spPr/>
        <p:txBody>
          <a:bodyPr/>
          <a:lstStyle/>
          <a:p>
            <a:fld id="{A8580B55-FA17-4F36-827F-C8FD9F9A22B6}" type="datetimeFigureOut">
              <a:rPr lang="en-GB" smtClean="0"/>
              <a:t>06/01/2026</a:t>
            </a:fld>
            <a:endParaRPr lang="en-GB"/>
          </a:p>
        </p:txBody>
      </p:sp>
      <p:sp>
        <p:nvSpPr>
          <p:cNvPr id="5" name="Footer Placeholder 4">
            <a:extLst>
              <a:ext uri="{FF2B5EF4-FFF2-40B4-BE49-F238E27FC236}">
                <a16:creationId xmlns:a16="http://schemas.microsoft.com/office/drawing/2014/main" id="{D192729A-CA95-452C-88D9-7382CB5EF4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8398D96-0D4B-414E-9F93-377563755C43}"/>
              </a:ext>
            </a:extLst>
          </p:cNvPr>
          <p:cNvSpPr>
            <a:spLocks noGrp="1"/>
          </p:cNvSpPr>
          <p:nvPr>
            <p:ph type="sldNum" sz="quarter" idx="12"/>
          </p:nvPr>
        </p:nvSpPr>
        <p:spPr/>
        <p:txBody>
          <a:bodyPr/>
          <a:lstStyle/>
          <a:p>
            <a:fld id="{7F1B7866-6823-4BD0-AC3B-F8531264C097}" type="slidenum">
              <a:rPr lang="en-GB" smtClean="0"/>
              <a:t>‹#›</a:t>
            </a:fld>
            <a:endParaRPr lang="en-GB"/>
          </a:p>
        </p:txBody>
      </p:sp>
    </p:spTree>
    <p:extLst>
      <p:ext uri="{BB962C8B-B14F-4D97-AF65-F5344CB8AC3E}">
        <p14:creationId xmlns:p14="http://schemas.microsoft.com/office/powerpoint/2010/main" val="3367919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997D8-C7EC-4E2E-9DC3-D26AFCD7C24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7BEF96-20DD-4926-878E-6A258DBEE8A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FB7A78-2191-401A-908E-F61B96C9862D}"/>
              </a:ext>
            </a:extLst>
          </p:cNvPr>
          <p:cNvSpPr>
            <a:spLocks noGrp="1"/>
          </p:cNvSpPr>
          <p:nvPr>
            <p:ph type="dt" sz="half" idx="10"/>
          </p:nvPr>
        </p:nvSpPr>
        <p:spPr/>
        <p:txBody>
          <a:bodyPr/>
          <a:lstStyle/>
          <a:p>
            <a:fld id="{A8580B55-FA17-4F36-827F-C8FD9F9A22B6}" type="datetimeFigureOut">
              <a:rPr lang="en-GB" smtClean="0"/>
              <a:t>06/01/2026</a:t>
            </a:fld>
            <a:endParaRPr lang="en-GB"/>
          </a:p>
        </p:txBody>
      </p:sp>
      <p:sp>
        <p:nvSpPr>
          <p:cNvPr id="5" name="Footer Placeholder 4">
            <a:extLst>
              <a:ext uri="{FF2B5EF4-FFF2-40B4-BE49-F238E27FC236}">
                <a16:creationId xmlns:a16="http://schemas.microsoft.com/office/drawing/2014/main" id="{57B5F7EE-972E-453A-88D1-79F2E6BF857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1E3C83-F454-4687-9EB8-6347F9EC6101}"/>
              </a:ext>
            </a:extLst>
          </p:cNvPr>
          <p:cNvSpPr>
            <a:spLocks noGrp="1"/>
          </p:cNvSpPr>
          <p:nvPr>
            <p:ph type="sldNum" sz="quarter" idx="12"/>
          </p:nvPr>
        </p:nvSpPr>
        <p:spPr/>
        <p:txBody>
          <a:bodyPr/>
          <a:lstStyle/>
          <a:p>
            <a:fld id="{7F1B7866-6823-4BD0-AC3B-F8531264C097}" type="slidenum">
              <a:rPr lang="en-GB" smtClean="0"/>
              <a:t>‹#›</a:t>
            </a:fld>
            <a:endParaRPr lang="en-GB"/>
          </a:p>
        </p:txBody>
      </p:sp>
    </p:spTree>
    <p:extLst>
      <p:ext uri="{BB962C8B-B14F-4D97-AF65-F5344CB8AC3E}">
        <p14:creationId xmlns:p14="http://schemas.microsoft.com/office/powerpoint/2010/main" val="427191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70DF3FC-92D7-4C23-9D05-E23729894BD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1595F3-770F-4B82-A2CD-3F3CA0F58C4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A41618-A959-4C80-A933-D80C19F9E83C}"/>
              </a:ext>
            </a:extLst>
          </p:cNvPr>
          <p:cNvSpPr>
            <a:spLocks noGrp="1"/>
          </p:cNvSpPr>
          <p:nvPr>
            <p:ph type="dt" sz="half" idx="10"/>
          </p:nvPr>
        </p:nvSpPr>
        <p:spPr/>
        <p:txBody>
          <a:bodyPr/>
          <a:lstStyle/>
          <a:p>
            <a:fld id="{A8580B55-FA17-4F36-827F-C8FD9F9A22B6}" type="datetimeFigureOut">
              <a:rPr lang="en-GB" smtClean="0"/>
              <a:t>06/01/2026</a:t>
            </a:fld>
            <a:endParaRPr lang="en-GB"/>
          </a:p>
        </p:txBody>
      </p:sp>
      <p:sp>
        <p:nvSpPr>
          <p:cNvPr id="5" name="Footer Placeholder 4">
            <a:extLst>
              <a:ext uri="{FF2B5EF4-FFF2-40B4-BE49-F238E27FC236}">
                <a16:creationId xmlns:a16="http://schemas.microsoft.com/office/drawing/2014/main" id="{AE6523C9-4252-47F0-B32F-D0EFCFBB7DD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2B1749-7FDC-49B3-A02A-11BF1D9A8011}"/>
              </a:ext>
            </a:extLst>
          </p:cNvPr>
          <p:cNvSpPr>
            <a:spLocks noGrp="1"/>
          </p:cNvSpPr>
          <p:nvPr>
            <p:ph type="sldNum" sz="quarter" idx="12"/>
          </p:nvPr>
        </p:nvSpPr>
        <p:spPr/>
        <p:txBody>
          <a:bodyPr/>
          <a:lstStyle/>
          <a:p>
            <a:fld id="{7F1B7866-6823-4BD0-AC3B-F8531264C097}" type="slidenum">
              <a:rPr lang="en-GB" smtClean="0"/>
              <a:t>‹#›</a:t>
            </a:fld>
            <a:endParaRPr lang="en-GB"/>
          </a:p>
        </p:txBody>
      </p:sp>
    </p:spTree>
    <p:extLst>
      <p:ext uri="{BB962C8B-B14F-4D97-AF65-F5344CB8AC3E}">
        <p14:creationId xmlns:p14="http://schemas.microsoft.com/office/powerpoint/2010/main" val="174395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7FDF1-F92F-412D-A5A2-DDE5A58A6B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6B520C5-6E78-4E8F-8A98-5D401E48ED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A3A934-2B63-4327-94A3-679EB7444BF3}"/>
              </a:ext>
            </a:extLst>
          </p:cNvPr>
          <p:cNvSpPr>
            <a:spLocks noGrp="1"/>
          </p:cNvSpPr>
          <p:nvPr>
            <p:ph type="dt" sz="half" idx="10"/>
          </p:nvPr>
        </p:nvSpPr>
        <p:spPr/>
        <p:txBody>
          <a:bodyPr/>
          <a:lstStyle/>
          <a:p>
            <a:fld id="{A8580B55-FA17-4F36-827F-C8FD9F9A22B6}" type="datetimeFigureOut">
              <a:rPr lang="en-GB" smtClean="0"/>
              <a:t>06/01/2026</a:t>
            </a:fld>
            <a:endParaRPr lang="en-GB"/>
          </a:p>
        </p:txBody>
      </p:sp>
      <p:sp>
        <p:nvSpPr>
          <p:cNvPr id="5" name="Footer Placeholder 4">
            <a:extLst>
              <a:ext uri="{FF2B5EF4-FFF2-40B4-BE49-F238E27FC236}">
                <a16:creationId xmlns:a16="http://schemas.microsoft.com/office/drawing/2014/main" id="{32CA90E0-55DC-4FD2-B31A-EC87AAAA73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030837-43C8-4A0E-B81F-6E9155C8488F}"/>
              </a:ext>
            </a:extLst>
          </p:cNvPr>
          <p:cNvSpPr>
            <a:spLocks noGrp="1"/>
          </p:cNvSpPr>
          <p:nvPr>
            <p:ph type="sldNum" sz="quarter" idx="12"/>
          </p:nvPr>
        </p:nvSpPr>
        <p:spPr/>
        <p:txBody>
          <a:bodyPr/>
          <a:lstStyle/>
          <a:p>
            <a:fld id="{7F1B7866-6823-4BD0-AC3B-F8531264C097}" type="slidenum">
              <a:rPr lang="en-GB" smtClean="0"/>
              <a:t>‹#›</a:t>
            </a:fld>
            <a:endParaRPr lang="en-GB"/>
          </a:p>
        </p:txBody>
      </p:sp>
    </p:spTree>
    <p:extLst>
      <p:ext uri="{BB962C8B-B14F-4D97-AF65-F5344CB8AC3E}">
        <p14:creationId xmlns:p14="http://schemas.microsoft.com/office/powerpoint/2010/main" val="3947997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9282B-354F-4FD2-A1EF-09E8C1182B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58274E7-C75F-49FF-B62F-CBAAC47509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7D81A98-6286-4447-A712-1860BAEAD286}"/>
              </a:ext>
            </a:extLst>
          </p:cNvPr>
          <p:cNvSpPr>
            <a:spLocks noGrp="1"/>
          </p:cNvSpPr>
          <p:nvPr>
            <p:ph type="dt" sz="half" idx="10"/>
          </p:nvPr>
        </p:nvSpPr>
        <p:spPr/>
        <p:txBody>
          <a:bodyPr/>
          <a:lstStyle/>
          <a:p>
            <a:fld id="{A8580B55-FA17-4F36-827F-C8FD9F9A22B6}" type="datetimeFigureOut">
              <a:rPr lang="en-GB" smtClean="0"/>
              <a:t>06/01/2026</a:t>
            </a:fld>
            <a:endParaRPr lang="en-GB"/>
          </a:p>
        </p:txBody>
      </p:sp>
      <p:sp>
        <p:nvSpPr>
          <p:cNvPr id="5" name="Footer Placeholder 4">
            <a:extLst>
              <a:ext uri="{FF2B5EF4-FFF2-40B4-BE49-F238E27FC236}">
                <a16:creationId xmlns:a16="http://schemas.microsoft.com/office/drawing/2014/main" id="{2A04C6DA-1A41-4425-B57E-0FAE7E64CC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45A25C3-C095-491A-BC8D-D479BDFD206E}"/>
              </a:ext>
            </a:extLst>
          </p:cNvPr>
          <p:cNvSpPr>
            <a:spLocks noGrp="1"/>
          </p:cNvSpPr>
          <p:nvPr>
            <p:ph type="sldNum" sz="quarter" idx="12"/>
          </p:nvPr>
        </p:nvSpPr>
        <p:spPr/>
        <p:txBody>
          <a:bodyPr/>
          <a:lstStyle/>
          <a:p>
            <a:fld id="{7F1B7866-6823-4BD0-AC3B-F8531264C097}" type="slidenum">
              <a:rPr lang="en-GB" smtClean="0"/>
              <a:t>‹#›</a:t>
            </a:fld>
            <a:endParaRPr lang="en-GB"/>
          </a:p>
        </p:txBody>
      </p:sp>
    </p:spTree>
    <p:extLst>
      <p:ext uri="{BB962C8B-B14F-4D97-AF65-F5344CB8AC3E}">
        <p14:creationId xmlns:p14="http://schemas.microsoft.com/office/powerpoint/2010/main" val="721002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53F4E-FDF1-4F59-8796-3A2FF359A6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912F18-5D63-486F-A30A-43FDD152478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CA5D01-8AC3-41A4-A250-B389534ADCC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31B7AAC-3EB6-4803-A8E7-8A7BD8108279}"/>
              </a:ext>
            </a:extLst>
          </p:cNvPr>
          <p:cNvSpPr>
            <a:spLocks noGrp="1"/>
          </p:cNvSpPr>
          <p:nvPr>
            <p:ph type="dt" sz="half" idx="10"/>
          </p:nvPr>
        </p:nvSpPr>
        <p:spPr/>
        <p:txBody>
          <a:bodyPr/>
          <a:lstStyle/>
          <a:p>
            <a:fld id="{A8580B55-FA17-4F36-827F-C8FD9F9A22B6}" type="datetimeFigureOut">
              <a:rPr lang="en-GB" smtClean="0"/>
              <a:t>06/01/2026</a:t>
            </a:fld>
            <a:endParaRPr lang="en-GB"/>
          </a:p>
        </p:txBody>
      </p:sp>
      <p:sp>
        <p:nvSpPr>
          <p:cNvPr id="6" name="Footer Placeholder 5">
            <a:extLst>
              <a:ext uri="{FF2B5EF4-FFF2-40B4-BE49-F238E27FC236}">
                <a16:creationId xmlns:a16="http://schemas.microsoft.com/office/drawing/2014/main" id="{25541524-7924-49DA-87C0-06B2137C90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DE257A2-CE5A-41F1-9E23-85F78F9FCDE6}"/>
              </a:ext>
            </a:extLst>
          </p:cNvPr>
          <p:cNvSpPr>
            <a:spLocks noGrp="1"/>
          </p:cNvSpPr>
          <p:nvPr>
            <p:ph type="sldNum" sz="quarter" idx="12"/>
          </p:nvPr>
        </p:nvSpPr>
        <p:spPr/>
        <p:txBody>
          <a:bodyPr/>
          <a:lstStyle/>
          <a:p>
            <a:fld id="{7F1B7866-6823-4BD0-AC3B-F8531264C097}" type="slidenum">
              <a:rPr lang="en-GB" smtClean="0"/>
              <a:t>‹#›</a:t>
            </a:fld>
            <a:endParaRPr lang="en-GB"/>
          </a:p>
        </p:txBody>
      </p:sp>
    </p:spTree>
    <p:extLst>
      <p:ext uri="{BB962C8B-B14F-4D97-AF65-F5344CB8AC3E}">
        <p14:creationId xmlns:p14="http://schemas.microsoft.com/office/powerpoint/2010/main" val="462305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B28E8-2937-411A-8743-FAE6554A56D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3B62EE-93E7-4156-9F9C-40CEB2B70A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283E759-CA44-49F1-B760-28875570D55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0562B58-78F7-484F-A147-D93D87B637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7B4721A-4DE0-43A2-BFE3-5323228A1CE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618A75-4E93-4C75-80FD-BD6DD92DA1FA}"/>
              </a:ext>
            </a:extLst>
          </p:cNvPr>
          <p:cNvSpPr>
            <a:spLocks noGrp="1"/>
          </p:cNvSpPr>
          <p:nvPr>
            <p:ph type="dt" sz="half" idx="10"/>
          </p:nvPr>
        </p:nvSpPr>
        <p:spPr/>
        <p:txBody>
          <a:bodyPr/>
          <a:lstStyle/>
          <a:p>
            <a:fld id="{A8580B55-FA17-4F36-827F-C8FD9F9A22B6}" type="datetimeFigureOut">
              <a:rPr lang="en-GB" smtClean="0"/>
              <a:t>06/01/2026</a:t>
            </a:fld>
            <a:endParaRPr lang="en-GB"/>
          </a:p>
        </p:txBody>
      </p:sp>
      <p:sp>
        <p:nvSpPr>
          <p:cNvPr id="8" name="Footer Placeholder 7">
            <a:extLst>
              <a:ext uri="{FF2B5EF4-FFF2-40B4-BE49-F238E27FC236}">
                <a16:creationId xmlns:a16="http://schemas.microsoft.com/office/drawing/2014/main" id="{59F23E16-AF15-4149-A970-02FE5D01D6F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FE74C1C-1120-4E2C-AC30-D77314E4E456}"/>
              </a:ext>
            </a:extLst>
          </p:cNvPr>
          <p:cNvSpPr>
            <a:spLocks noGrp="1"/>
          </p:cNvSpPr>
          <p:nvPr>
            <p:ph type="sldNum" sz="quarter" idx="12"/>
          </p:nvPr>
        </p:nvSpPr>
        <p:spPr/>
        <p:txBody>
          <a:bodyPr/>
          <a:lstStyle/>
          <a:p>
            <a:fld id="{7F1B7866-6823-4BD0-AC3B-F8531264C097}" type="slidenum">
              <a:rPr lang="en-GB" smtClean="0"/>
              <a:t>‹#›</a:t>
            </a:fld>
            <a:endParaRPr lang="en-GB"/>
          </a:p>
        </p:txBody>
      </p:sp>
    </p:spTree>
    <p:extLst>
      <p:ext uri="{BB962C8B-B14F-4D97-AF65-F5344CB8AC3E}">
        <p14:creationId xmlns:p14="http://schemas.microsoft.com/office/powerpoint/2010/main" val="732677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8F49C-0AE9-450C-84DE-2160240A57A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992DE71-1F1F-4C1A-992A-FCBC4D770FA1}"/>
              </a:ext>
            </a:extLst>
          </p:cNvPr>
          <p:cNvSpPr>
            <a:spLocks noGrp="1"/>
          </p:cNvSpPr>
          <p:nvPr>
            <p:ph type="dt" sz="half" idx="10"/>
          </p:nvPr>
        </p:nvSpPr>
        <p:spPr/>
        <p:txBody>
          <a:bodyPr/>
          <a:lstStyle/>
          <a:p>
            <a:fld id="{A8580B55-FA17-4F36-827F-C8FD9F9A22B6}" type="datetimeFigureOut">
              <a:rPr lang="en-GB" smtClean="0"/>
              <a:t>06/01/2026</a:t>
            </a:fld>
            <a:endParaRPr lang="en-GB"/>
          </a:p>
        </p:txBody>
      </p:sp>
      <p:sp>
        <p:nvSpPr>
          <p:cNvPr id="4" name="Footer Placeholder 3">
            <a:extLst>
              <a:ext uri="{FF2B5EF4-FFF2-40B4-BE49-F238E27FC236}">
                <a16:creationId xmlns:a16="http://schemas.microsoft.com/office/drawing/2014/main" id="{C67CB730-727F-4F0A-8983-8A8CB2CE3FD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262271E-1EBD-40B0-AFA6-D9959DB9AA9C}"/>
              </a:ext>
            </a:extLst>
          </p:cNvPr>
          <p:cNvSpPr>
            <a:spLocks noGrp="1"/>
          </p:cNvSpPr>
          <p:nvPr>
            <p:ph type="sldNum" sz="quarter" idx="12"/>
          </p:nvPr>
        </p:nvSpPr>
        <p:spPr/>
        <p:txBody>
          <a:bodyPr/>
          <a:lstStyle/>
          <a:p>
            <a:fld id="{7F1B7866-6823-4BD0-AC3B-F8531264C097}" type="slidenum">
              <a:rPr lang="en-GB" smtClean="0"/>
              <a:t>‹#›</a:t>
            </a:fld>
            <a:endParaRPr lang="en-GB"/>
          </a:p>
        </p:txBody>
      </p:sp>
    </p:spTree>
    <p:extLst>
      <p:ext uri="{BB962C8B-B14F-4D97-AF65-F5344CB8AC3E}">
        <p14:creationId xmlns:p14="http://schemas.microsoft.com/office/powerpoint/2010/main" val="166437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02E8E4-C7D6-477F-B8A5-80D5C0ABCD09}"/>
              </a:ext>
            </a:extLst>
          </p:cNvPr>
          <p:cNvSpPr>
            <a:spLocks noGrp="1"/>
          </p:cNvSpPr>
          <p:nvPr>
            <p:ph type="dt" sz="half" idx="10"/>
          </p:nvPr>
        </p:nvSpPr>
        <p:spPr/>
        <p:txBody>
          <a:bodyPr/>
          <a:lstStyle/>
          <a:p>
            <a:fld id="{A8580B55-FA17-4F36-827F-C8FD9F9A22B6}" type="datetimeFigureOut">
              <a:rPr lang="en-GB" smtClean="0"/>
              <a:t>06/01/2026</a:t>
            </a:fld>
            <a:endParaRPr lang="en-GB"/>
          </a:p>
        </p:txBody>
      </p:sp>
      <p:sp>
        <p:nvSpPr>
          <p:cNvPr id="3" name="Footer Placeholder 2">
            <a:extLst>
              <a:ext uri="{FF2B5EF4-FFF2-40B4-BE49-F238E27FC236}">
                <a16:creationId xmlns:a16="http://schemas.microsoft.com/office/drawing/2014/main" id="{DDAD4F87-0DAA-4091-9C22-C426330E830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0AA647-8B17-40DA-8EE9-B969FC47BEB9}"/>
              </a:ext>
            </a:extLst>
          </p:cNvPr>
          <p:cNvSpPr>
            <a:spLocks noGrp="1"/>
          </p:cNvSpPr>
          <p:nvPr>
            <p:ph type="sldNum" sz="quarter" idx="12"/>
          </p:nvPr>
        </p:nvSpPr>
        <p:spPr/>
        <p:txBody>
          <a:bodyPr/>
          <a:lstStyle/>
          <a:p>
            <a:fld id="{7F1B7866-6823-4BD0-AC3B-F8531264C097}" type="slidenum">
              <a:rPr lang="en-GB" smtClean="0"/>
              <a:t>‹#›</a:t>
            </a:fld>
            <a:endParaRPr lang="en-GB"/>
          </a:p>
        </p:txBody>
      </p:sp>
    </p:spTree>
    <p:extLst>
      <p:ext uri="{BB962C8B-B14F-4D97-AF65-F5344CB8AC3E}">
        <p14:creationId xmlns:p14="http://schemas.microsoft.com/office/powerpoint/2010/main" val="1678268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43B7E-48A5-48EF-AC0D-15B00F1E36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C707107-E5D4-441D-B056-8B04DDBA3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7523F37-4120-4961-B53A-9F4E2B232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AEEC565-616D-4B8C-AC80-F06A5722B93C}"/>
              </a:ext>
            </a:extLst>
          </p:cNvPr>
          <p:cNvSpPr>
            <a:spLocks noGrp="1"/>
          </p:cNvSpPr>
          <p:nvPr>
            <p:ph type="dt" sz="half" idx="10"/>
          </p:nvPr>
        </p:nvSpPr>
        <p:spPr/>
        <p:txBody>
          <a:bodyPr/>
          <a:lstStyle/>
          <a:p>
            <a:fld id="{A8580B55-FA17-4F36-827F-C8FD9F9A22B6}" type="datetimeFigureOut">
              <a:rPr lang="en-GB" smtClean="0"/>
              <a:t>06/01/2026</a:t>
            </a:fld>
            <a:endParaRPr lang="en-GB"/>
          </a:p>
        </p:txBody>
      </p:sp>
      <p:sp>
        <p:nvSpPr>
          <p:cNvPr id="6" name="Footer Placeholder 5">
            <a:extLst>
              <a:ext uri="{FF2B5EF4-FFF2-40B4-BE49-F238E27FC236}">
                <a16:creationId xmlns:a16="http://schemas.microsoft.com/office/drawing/2014/main" id="{1D2D1B5E-98C6-4C4D-B379-6A5E53F6AA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73CB81A-CF1A-46E7-91DF-63826AEEAA94}"/>
              </a:ext>
            </a:extLst>
          </p:cNvPr>
          <p:cNvSpPr>
            <a:spLocks noGrp="1"/>
          </p:cNvSpPr>
          <p:nvPr>
            <p:ph type="sldNum" sz="quarter" idx="12"/>
          </p:nvPr>
        </p:nvSpPr>
        <p:spPr/>
        <p:txBody>
          <a:bodyPr/>
          <a:lstStyle/>
          <a:p>
            <a:fld id="{7F1B7866-6823-4BD0-AC3B-F8531264C097}" type="slidenum">
              <a:rPr lang="en-GB" smtClean="0"/>
              <a:t>‹#›</a:t>
            </a:fld>
            <a:endParaRPr lang="en-GB"/>
          </a:p>
        </p:txBody>
      </p:sp>
    </p:spTree>
    <p:extLst>
      <p:ext uri="{BB962C8B-B14F-4D97-AF65-F5344CB8AC3E}">
        <p14:creationId xmlns:p14="http://schemas.microsoft.com/office/powerpoint/2010/main" val="363533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0415F-3296-454A-84C4-F96C0ED180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2EBAFC-724B-4EFE-8C69-F15D0ED4BB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FB37D73-F6C0-4C9A-9509-C01B797B78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7F1AA88-D7A4-4ACE-88F6-5003636FE6C2}"/>
              </a:ext>
            </a:extLst>
          </p:cNvPr>
          <p:cNvSpPr>
            <a:spLocks noGrp="1"/>
          </p:cNvSpPr>
          <p:nvPr>
            <p:ph type="dt" sz="half" idx="10"/>
          </p:nvPr>
        </p:nvSpPr>
        <p:spPr/>
        <p:txBody>
          <a:bodyPr/>
          <a:lstStyle/>
          <a:p>
            <a:fld id="{A8580B55-FA17-4F36-827F-C8FD9F9A22B6}" type="datetimeFigureOut">
              <a:rPr lang="en-GB" smtClean="0"/>
              <a:t>06/01/2026</a:t>
            </a:fld>
            <a:endParaRPr lang="en-GB"/>
          </a:p>
        </p:txBody>
      </p:sp>
      <p:sp>
        <p:nvSpPr>
          <p:cNvPr id="6" name="Footer Placeholder 5">
            <a:extLst>
              <a:ext uri="{FF2B5EF4-FFF2-40B4-BE49-F238E27FC236}">
                <a16:creationId xmlns:a16="http://schemas.microsoft.com/office/drawing/2014/main" id="{A96540DD-A6B4-473E-A32C-5D8699A0345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0500E4F-25AB-49CC-9010-4BA6C092FD57}"/>
              </a:ext>
            </a:extLst>
          </p:cNvPr>
          <p:cNvSpPr>
            <a:spLocks noGrp="1"/>
          </p:cNvSpPr>
          <p:nvPr>
            <p:ph type="sldNum" sz="quarter" idx="12"/>
          </p:nvPr>
        </p:nvSpPr>
        <p:spPr/>
        <p:txBody>
          <a:bodyPr/>
          <a:lstStyle/>
          <a:p>
            <a:fld id="{7F1B7866-6823-4BD0-AC3B-F8531264C097}" type="slidenum">
              <a:rPr lang="en-GB" smtClean="0"/>
              <a:t>‹#›</a:t>
            </a:fld>
            <a:endParaRPr lang="en-GB"/>
          </a:p>
        </p:txBody>
      </p:sp>
    </p:spTree>
    <p:extLst>
      <p:ext uri="{BB962C8B-B14F-4D97-AF65-F5344CB8AC3E}">
        <p14:creationId xmlns:p14="http://schemas.microsoft.com/office/powerpoint/2010/main" val="1470601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519CCD-1A19-4281-8195-A4CA61D01A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152540-38A6-4DFB-A231-96B2826A3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A8D513-C9E0-43E0-B783-EBB2163F81A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580B55-FA17-4F36-827F-C8FD9F9A22B6}" type="datetimeFigureOut">
              <a:rPr lang="en-GB" smtClean="0"/>
              <a:t>06/01/2026</a:t>
            </a:fld>
            <a:endParaRPr lang="en-GB"/>
          </a:p>
        </p:txBody>
      </p:sp>
      <p:sp>
        <p:nvSpPr>
          <p:cNvPr id="5" name="Footer Placeholder 4">
            <a:extLst>
              <a:ext uri="{FF2B5EF4-FFF2-40B4-BE49-F238E27FC236}">
                <a16:creationId xmlns:a16="http://schemas.microsoft.com/office/drawing/2014/main" id="{E73749FE-C38F-4A7E-8C9D-2DA023426C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E67B534-51C4-4B8C-AD8C-207DB6F8B8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1B7866-6823-4BD0-AC3B-F8531264C097}" type="slidenum">
              <a:rPr lang="en-GB" smtClean="0"/>
              <a:t>‹#›</a:t>
            </a:fld>
            <a:endParaRPr lang="en-GB"/>
          </a:p>
        </p:txBody>
      </p:sp>
    </p:spTree>
    <p:extLst>
      <p:ext uri="{BB962C8B-B14F-4D97-AF65-F5344CB8AC3E}">
        <p14:creationId xmlns:p14="http://schemas.microsoft.com/office/powerpoint/2010/main" val="2241033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8833E8-DE69-4CF1-8271-C078EC937087}"/>
              </a:ext>
            </a:extLst>
          </p:cNvPr>
          <p:cNvPicPr>
            <a:picLocks noChangeAspect="1"/>
          </p:cNvPicPr>
          <p:nvPr/>
        </p:nvPicPr>
        <p:blipFill rotWithShape="1">
          <a:blip r:embed="rId2"/>
          <a:srcRect t="11060" b="11062"/>
          <a:stretch/>
        </p:blipFill>
        <p:spPr>
          <a:xfrm>
            <a:off x="7713578" y="266842"/>
            <a:ext cx="3666568" cy="1263525"/>
          </a:xfrm>
          <a:prstGeom prst="rect">
            <a:avLst/>
          </a:prstGeom>
          <a:ln w="57150">
            <a:solidFill>
              <a:srgbClr val="FFFF00"/>
            </a:solidFill>
          </a:ln>
        </p:spPr>
      </p:pic>
      <p:sp>
        <p:nvSpPr>
          <p:cNvPr id="5" name="TextBox 4">
            <a:extLst>
              <a:ext uri="{FF2B5EF4-FFF2-40B4-BE49-F238E27FC236}">
                <a16:creationId xmlns:a16="http://schemas.microsoft.com/office/drawing/2014/main" id="{1BFB3795-9CB4-4D1B-93BE-CD5941A34B4B}"/>
              </a:ext>
            </a:extLst>
          </p:cNvPr>
          <p:cNvSpPr txBox="1"/>
          <p:nvPr/>
        </p:nvSpPr>
        <p:spPr>
          <a:xfrm>
            <a:off x="7766603" y="1612543"/>
            <a:ext cx="3666568" cy="369332"/>
          </a:xfrm>
          <a:prstGeom prst="rect">
            <a:avLst/>
          </a:prstGeom>
          <a:noFill/>
        </p:spPr>
        <p:txBody>
          <a:bodyPr wrap="square" lIns="91440" tIns="45720" rIns="91440" bIns="45720" rtlCol="0" anchor="t">
            <a:spAutoFit/>
          </a:bodyPr>
          <a:lstStyle/>
          <a:p>
            <a:r>
              <a:rPr lang="en-GB" dirty="0"/>
              <a:t>School Improvement Plan 2025-26</a:t>
            </a:r>
          </a:p>
        </p:txBody>
      </p:sp>
      <p:sp>
        <p:nvSpPr>
          <p:cNvPr id="6" name="Rectangle 5">
            <a:extLst>
              <a:ext uri="{FF2B5EF4-FFF2-40B4-BE49-F238E27FC236}">
                <a16:creationId xmlns:a16="http://schemas.microsoft.com/office/drawing/2014/main" id="{EA4A0C49-10F9-4481-8206-D8C499445D62}"/>
              </a:ext>
            </a:extLst>
          </p:cNvPr>
          <p:cNvSpPr/>
          <p:nvPr/>
        </p:nvSpPr>
        <p:spPr>
          <a:xfrm>
            <a:off x="374960" y="2278422"/>
            <a:ext cx="4832407" cy="1600438"/>
          </a:xfrm>
          <a:prstGeom prst="rect">
            <a:avLst/>
          </a:prstGeom>
          <a:ln w="28575"/>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r>
              <a:rPr lang="en-GB" sz="1400" b="1" dirty="0"/>
              <a:t>Focus Priority 1 – All our learner profiles need to work in synergy to support learning. We aim to develop a new digital profile book, summarised by our Learning Mat. We will work in collaboration with all our partners to strengthen our unified approach. This will impact learner readiness and ensure there is the optimum environment, resources, equipment, groupings, access etc. </a:t>
            </a:r>
            <a:endParaRPr lang="en-GB" sz="1400" b="1" dirty="0">
              <a:ea typeface="Calibri"/>
              <a:cs typeface="Calibri"/>
            </a:endParaRPr>
          </a:p>
        </p:txBody>
      </p:sp>
      <p:sp>
        <p:nvSpPr>
          <p:cNvPr id="9" name="Rectangle 8">
            <a:extLst>
              <a:ext uri="{FF2B5EF4-FFF2-40B4-BE49-F238E27FC236}">
                <a16:creationId xmlns:a16="http://schemas.microsoft.com/office/drawing/2014/main" id="{24D6B1BF-F2A8-40A1-9FC6-3CA1DB752403}"/>
              </a:ext>
            </a:extLst>
          </p:cNvPr>
          <p:cNvSpPr/>
          <p:nvPr/>
        </p:nvSpPr>
        <p:spPr>
          <a:xfrm>
            <a:off x="994917" y="4168400"/>
            <a:ext cx="4111996" cy="954107"/>
          </a:xfrm>
          <a:prstGeom prst="rect">
            <a:avLst/>
          </a:prstGeom>
          <a:ln w="28575"/>
        </p:spPr>
        <p:style>
          <a:lnRef idx="2">
            <a:schemeClr val="accent1"/>
          </a:lnRef>
          <a:fillRef idx="1">
            <a:schemeClr val="lt1"/>
          </a:fillRef>
          <a:effectRef idx="0">
            <a:schemeClr val="accent1"/>
          </a:effectRef>
          <a:fontRef idx="minor">
            <a:schemeClr val="dk1"/>
          </a:fontRef>
        </p:style>
        <p:txBody>
          <a:bodyPr wrap="square" lIns="91440" tIns="45720" rIns="91440" bIns="45720" anchor="t">
            <a:spAutoFit/>
          </a:bodyPr>
          <a:lstStyle/>
          <a:p>
            <a:r>
              <a:rPr lang="en-GB" sz="1400" b="1" dirty="0"/>
              <a:t>Focus Priority 3 – All P6-S6 learners will have their own iPad device in school. We aim to develop our use of technology and improve access for all learners to impact progress towards the Milestones. </a:t>
            </a:r>
            <a:endParaRPr lang="en-US" dirty="0"/>
          </a:p>
        </p:txBody>
      </p:sp>
      <p:sp>
        <p:nvSpPr>
          <p:cNvPr id="10" name="TextBox 9">
            <a:extLst>
              <a:ext uri="{FF2B5EF4-FFF2-40B4-BE49-F238E27FC236}">
                <a16:creationId xmlns:a16="http://schemas.microsoft.com/office/drawing/2014/main" id="{84A15C88-FF79-4347-9144-5404DDA0213D}"/>
              </a:ext>
            </a:extLst>
          </p:cNvPr>
          <p:cNvSpPr txBox="1"/>
          <p:nvPr/>
        </p:nvSpPr>
        <p:spPr>
          <a:xfrm>
            <a:off x="371607" y="227736"/>
            <a:ext cx="7220039" cy="2062103"/>
          </a:xfrm>
          <a:prstGeom prst="rect">
            <a:avLst/>
          </a:prstGeom>
          <a:noFill/>
        </p:spPr>
        <p:txBody>
          <a:bodyPr wrap="square" lIns="91440" tIns="45720" rIns="91440" bIns="45720" rtlCol="0" anchor="t">
            <a:spAutoFit/>
          </a:bodyPr>
          <a:lstStyle/>
          <a:p>
            <a:r>
              <a:rPr lang="en-GB" sz="1600" b="1" dirty="0"/>
              <a:t>Through our self-evaluation we have identified 3 key priorities for improvement 2025-26</a:t>
            </a:r>
          </a:p>
          <a:p>
            <a:pPr marL="342900" indent="-342900">
              <a:buAutoNum type="arabicPeriod"/>
            </a:pPr>
            <a:r>
              <a:rPr lang="en-GB" sz="1600" b="1" dirty="0">
                <a:ea typeface="Calibri"/>
                <a:cs typeface="Calibri"/>
              </a:rPr>
              <a:t>We aim to strengthen our partnership working and pupil profiles to develop a more collaborative approach to outcomes. </a:t>
            </a:r>
          </a:p>
          <a:p>
            <a:pPr marL="342900" indent="-342900">
              <a:buAutoNum type="arabicPeriod"/>
            </a:pPr>
            <a:r>
              <a:rPr lang="en-GB" sz="1600" b="1" dirty="0">
                <a:ea typeface="Calibri"/>
                <a:cs typeface="Calibri"/>
              </a:rPr>
              <a:t>We will create S1-3 curriculum choices to support transition from BGE to SQA. </a:t>
            </a:r>
          </a:p>
          <a:p>
            <a:pPr marL="342900" indent="-342900">
              <a:buAutoNum type="arabicPeriod"/>
            </a:pPr>
            <a:r>
              <a:rPr lang="en-GB" sz="1600" b="1" dirty="0">
                <a:ea typeface="Calibri"/>
                <a:cs typeface="Calibri"/>
              </a:rPr>
              <a:t>Transforming Learning – We will develop not only our use of iPads in school but our access and use of technology to support learning. </a:t>
            </a:r>
          </a:p>
          <a:p>
            <a:pPr marL="342900" indent="-342900">
              <a:buAutoNum type="arabicPeriod"/>
            </a:pPr>
            <a:endParaRPr lang="en-GB" sz="1600" b="1" dirty="0">
              <a:ea typeface="Calibri"/>
              <a:cs typeface="Calibri"/>
            </a:endParaRPr>
          </a:p>
        </p:txBody>
      </p:sp>
      <p:pic>
        <p:nvPicPr>
          <p:cNvPr id="13" name="Picture 12">
            <a:extLst>
              <a:ext uri="{FF2B5EF4-FFF2-40B4-BE49-F238E27FC236}">
                <a16:creationId xmlns:a16="http://schemas.microsoft.com/office/drawing/2014/main" id="{986B903F-2B6D-40B3-B237-6E65943ED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703" y="5815972"/>
            <a:ext cx="1718815" cy="1069921"/>
          </a:xfrm>
          <a:prstGeom prst="rect">
            <a:avLst/>
          </a:prstGeom>
        </p:spPr>
      </p:pic>
      <p:sp>
        <p:nvSpPr>
          <p:cNvPr id="35" name="Rectangle 34">
            <a:extLst>
              <a:ext uri="{FF2B5EF4-FFF2-40B4-BE49-F238E27FC236}">
                <a16:creationId xmlns:a16="http://schemas.microsoft.com/office/drawing/2014/main" id="{46419845-AEE2-482F-9570-6E0546051C3D}"/>
              </a:ext>
            </a:extLst>
          </p:cNvPr>
          <p:cNvSpPr/>
          <p:nvPr/>
        </p:nvSpPr>
        <p:spPr>
          <a:xfrm>
            <a:off x="0" y="0"/>
            <a:ext cx="12192000" cy="6858000"/>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17F50C6B-54D7-4A32-8C79-EE65C966F408}"/>
              </a:ext>
            </a:extLst>
          </p:cNvPr>
          <p:cNvSpPr txBox="1"/>
          <p:nvPr/>
        </p:nvSpPr>
        <p:spPr>
          <a:xfrm>
            <a:off x="2266045" y="6166267"/>
            <a:ext cx="3885843" cy="369332"/>
          </a:xfrm>
          <a:prstGeom prst="rect">
            <a:avLst/>
          </a:prstGeom>
          <a:noFill/>
        </p:spPr>
        <p:txBody>
          <a:bodyPr wrap="square" rtlCol="0">
            <a:spAutoFit/>
          </a:bodyPr>
          <a:lstStyle/>
          <a:p>
            <a:r>
              <a:rPr lang="en-GB" dirty="0">
                <a:solidFill>
                  <a:srgbClr val="00B050"/>
                </a:solidFill>
              </a:rPr>
              <a:t>Rights Respecting School – Silver Award </a:t>
            </a:r>
          </a:p>
        </p:txBody>
      </p:sp>
      <p:sp>
        <p:nvSpPr>
          <p:cNvPr id="7" name="TextBox 6">
            <a:extLst>
              <a:ext uri="{FF2B5EF4-FFF2-40B4-BE49-F238E27FC236}">
                <a16:creationId xmlns:a16="http://schemas.microsoft.com/office/drawing/2014/main" id="{4D3EF28C-EA00-45F6-8888-719BE3B01968}"/>
              </a:ext>
            </a:extLst>
          </p:cNvPr>
          <p:cNvSpPr txBox="1"/>
          <p:nvPr/>
        </p:nvSpPr>
        <p:spPr>
          <a:xfrm>
            <a:off x="5598636" y="2772057"/>
            <a:ext cx="2371061" cy="2462213"/>
          </a:xfrm>
          <a:prstGeom prst="rect">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r>
              <a:rPr lang="en-GB" sz="1400" b="1" dirty="0"/>
              <a:t>Focus Priority 2 – As we develop our IDL approach through the BGE this will give us the information we require to advocate for SQA tasters and choices from S1-S3. This will strengthen the transition to S4 and impact on attainment within the SQA courses based on needs and interests. </a:t>
            </a:r>
            <a:endParaRPr lang="en-US" dirty="0"/>
          </a:p>
        </p:txBody>
      </p:sp>
      <p:sp>
        <p:nvSpPr>
          <p:cNvPr id="8" name="TextBox 7">
            <a:extLst>
              <a:ext uri="{FF2B5EF4-FFF2-40B4-BE49-F238E27FC236}">
                <a16:creationId xmlns:a16="http://schemas.microsoft.com/office/drawing/2014/main" id="{D221E03C-B27B-43E9-9F3E-064FE1E21B5C}"/>
              </a:ext>
            </a:extLst>
          </p:cNvPr>
          <p:cNvSpPr txBox="1"/>
          <p:nvPr/>
        </p:nvSpPr>
        <p:spPr>
          <a:xfrm>
            <a:off x="8272130" y="2255590"/>
            <a:ext cx="3572678" cy="4185761"/>
          </a:xfrm>
          <a:prstGeom prst="rect">
            <a:avLst/>
          </a:prstGeom>
          <a:ln w="38100"/>
        </p:spPr>
        <p:style>
          <a:lnRef idx="2">
            <a:schemeClr val="accent4"/>
          </a:lnRef>
          <a:fillRef idx="1">
            <a:schemeClr val="lt1"/>
          </a:fillRef>
          <a:effectRef idx="0">
            <a:schemeClr val="accent4"/>
          </a:effectRef>
          <a:fontRef idx="minor">
            <a:schemeClr val="dk1"/>
          </a:fontRef>
        </p:style>
        <p:txBody>
          <a:bodyPr wrap="square" lIns="91440" tIns="45720" rIns="91440" bIns="45720" rtlCol="0" anchor="t">
            <a:spAutoFit/>
          </a:bodyPr>
          <a:lstStyle/>
          <a:p>
            <a:r>
              <a:rPr lang="en-GB" sz="1400" b="1" dirty="0"/>
              <a:t>PEF Spend: </a:t>
            </a:r>
          </a:p>
          <a:p>
            <a:r>
              <a:rPr lang="en-GB" sz="1400" b="1" dirty="0">
                <a:ea typeface="Calibri"/>
                <a:cs typeface="Calibri"/>
              </a:rPr>
              <a:t>Music Therapy – </a:t>
            </a:r>
            <a:r>
              <a:rPr lang="en-GB" sz="1400" dirty="0">
                <a:ea typeface="Calibri"/>
                <a:cs typeface="Calibri"/>
              </a:rPr>
              <a:t>This will focus primarily on interaction and communication. Target group will be created based on tracking information. (1 morning a week)</a:t>
            </a:r>
          </a:p>
          <a:p>
            <a:r>
              <a:rPr lang="en-GB" sz="1400" b="1" dirty="0">
                <a:ea typeface="Calibri"/>
                <a:cs typeface="Calibri"/>
              </a:rPr>
              <a:t>Rebound Therapy – </a:t>
            </a:r>
            <a:r>
              <a:rPr lang="en-GB" sz="1400" dirty="0">
                <a:ea typeface="Calibri"/>
                <a:cs typeface="Calibri"/>
              </a:rPr>
              <a:t>Resources and training to create a full-time resource in school. This will be a motivating and fun activity to deliver PLP or IDL activities in school impacting on pupil progress and achievement. </a:t>
            </a:r>
          </a:p>
          <a:p>
            <a:r>
              <a:rPr lang="en-GB" sz="1400" b="1" dirty="0">
                <a:ea typeface="Calibri"/>
                <a:cs typeface="Calibri"/>
              </a:rPr>
              <a:t>Hairdresser – </a:t>
            </a:r>
            <a:r>
              <a:rPr lang="en-GB" sz="1400" dirty="0">
                <a:ea typeface="Calibri"/>
                <a:cs typeface="Calibri"/>
              </a:rPr>
              <a:t>Target group – SQA Personal Presentation/Exploring a local area/ Interacting in the workplace and Overcoming a personal situation.  (1 morning a week)</a:t>
            </a:r>
          </a:p>
          <a:p>
            <a:r>
              <a:rPr lang="en-GB" sz="1400" b="1" dirty="0">
                <a:ea typeface="Calibri"/>
                <a:cs typeface="Calibri"/>
              </a:rPr>
              <a:t>Digital Technology – </a:t>
            </a:r>
            <a:r>
              <a:rPr lang="en-GB" sz="1400" dirty="0">
                <a:ea typeface="Calibri"/>
                <a:cs typeface="Calibri"/>
              </a:rPr>
              <a:t>Use of Book Creator to enhance learner engagement with social and sensory stories. Book Creator will also be used to display new learner profiles. </a:t>
            </a:r>
          </a:p>
          <a:p>
            <a:endParaRPr lang="en-GB" sz="1400" dirty="0"/>
          </a:p>
        </p:txBody>
      </p:sp>
      <p:sp>
        <p:nvSpPr>
          <p:cNvPr id="2" name="TextBox 1">
            <a:extLst>
              <a:ext uri="{FF2B5EF4-FFF2-40B4-BE49-F238E27FC236}">
                <a16:creationId xmlns:a16="http://schemas.microsoft.com/office/drawing/2014/main" id="{F3C9E382-8382-8A83-F392-8E9369029AE7}"/>
              </a:ext>
            </a:extLst>
          </p:cNvPr>
          <p:cNvSpPr txBox="1"/>
          <p:nvPr/>
        </p:nvSpPr>
        <p:spPr>
          <a:xfrm>
            <a:off x="3042996" y="5439103"/>
            <a:ext cx="4924428" cy="369332"/>
          </a:xfrm>
          <a:prstGeom prst="rect">
            <a:avLst/>
          </a:prstGeom>
          <a:noFill/>
          <a:ln>
            <a:solidFill>
              <a:srgbClr val="7030A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Calibri"/>
                <a:cs typeface="Calibri"/>
              </a:rPr>
              <a:t>Move to 'Progress' for tracking – systems change</a:t>
            </a:r>
            <a:endParaRPr lang="en-US" dirty="0"/>
          </a:p>
        </p:txBody>
      </p:sp>
    </p:spTree>
    <p:extLst>
      <p:ext uri="{BB962C8B-B14F-4D97-AF65-F5344CB8AC3E}">
        <p14:creationId xmlns:p14="http://schemas.microsoft.com/office/powerpoint/2010/main" val="4320402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ademicYearReq xmlns="264c5323-e590-4694-88b8-b70f18bb79bc">2025-07-30T23:00:00+00:00</AcademicYearReq>
    <TaxCatchAll xmlns="264c5323-e590-4694-88b8-b70f18bb79bc">
      <Value>116</Value>
    </TaxCatchAll>
    <Protective_x0020_Marking xmlns="264c5323-e590-4694-88b8-b70f18bb79bc">OFFICIAL</Protective_x0020_Marking>
    <ef66387974efa53bb487b1b79241cd49 xmlns="7c0ea421-2f6e-4e41-9d78-b8260067eb27">
      <Terms xmlns="http://schemas.microsoft.com/office/infopath/2007/PartnerControls">
        <TermInfo xmlns="http://schemas.microsoft.com/office/infopath/2007/PartnerControls">
          <TermName xmlns="http://schemas.microsoft.com/office/infopath/2007/PartnerControls">Improvement Planning</TermName>
          <TermId xmlns="http://schemas.microsoft.com/office/infopath/2007/PartnerControls">c21c741e-f09a-4d80-87a0-fbac68cfee94</TermId>
        </TermInfo>
      </Terms>
    </ef66387974efa53bb487b1b79241cd49>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a91404d7-7751-41e8-a4ee-909c4e7c55f3" ContentTypeId="0x010100A2637EAA83360140BB49E0F830C79BBC01" PreviousValue="false" LastSyncTimeStamp="2022-09-05T11:41:00.917Z"/>
</file>

<file path=customXml/item4.xml><?xml version="1.0" encoding="utf-8"?>
<ct:contentTypeSchema xmlns:ct="http://schemas.microsoft.com/office/2006/metadata/contentType" xmlns:ma="http://schemas.microsoft.com/office/2006/metadata/properties/metaAttributes" ct:_="" ma:_="" ma:contentTypeName="Fife Document" ma:contentTypeID="0x010100A2637EAA83360140BB49E0F830C79BBC01005AF8CC4935C4FC4FB7EF8A338FFBD29C" ma:contentTypeVersion="6" ma:contentTypeDescription="" ma:contentTypeScope="" ma:versionID="3c96eda687a45418a630393f2138abb5">
  <xsd:schema xmlns:xsd="http://www.w3.org/2001/XMLSchema" xmlns:xs="http://www.w3.org/2001/XMLSchema" xmlns:p="http://schemas.microsoft.com/office/2006/metadata/properties" xmlns:ns2="264c5323-e590-4694-88b8-b70f18bb79bc" xmlns:ns3="7c0ea421-2f6e-4e41-9d78-b8260067eb27" targetNamespace="http://schemas.microsoft.com/office/2006/metadata/properties" ma:root="true" ma:fieldsID="287189c09b307b4e8fc750b6c8f43af0" ns2:_="" ns3:_="">
    <xsd:import namespace="264c5323-e590-4694-88b8-b70f18bb79bc"/>
    <xsd:import namespace="7c0ea421-2f6e-4e41-9d78-b8260067eb27"/>
    <xsd:element name="properties">
      <xsd:complexType>
        <xsd:sequence>
          <xsd:element name="documentManagement">
            <xsd:complexType>
              <xsd:all>
                <xsd:element ref="ns2:Protective_x0020_Marking"/>
                <xsd:element ref="ns2:AcademicYearReq"/>
                <xsd:element ref="ns3:ef66387974efa53bb487b1b79241cd49"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4c5323-e590-4694-88b8-b70f18bb79bc" elementFormDefault="qualified">
    <xsd:import namespace="http://schemas.microsoft.com/office/2006/documentManagement/types"/>
    <xsd:import namespace="http://schemas.microsoft.com/office/infopath/2007/PartnerControls"/>
    <xsd:element name="Protective_x0020_Marking" ma:index="8" ma:displayName="Protective Marking" ma:default="OFFICIAL" ma:format="Dropdown" ma:internalName="Protective_x0020_Marking">
      <xsd:simpleType>
        <xsd:restriction base="dms:Choice">
          <xsd:enumeration value="OFFICIAL - Sensitive"/>
          <xsd:enumeration value="OFFICIAL"/>
        </xsd:restriction>
      </xsd:simpleType>
    </xsd:element>
    <xsd:element name="AcademicYearReq" ma:index="9" ma:displayName="Academic Year*" ma:default="2026-07-31T00:00:00Z" ma:format="DateOnly" ma:internalName="AcademicYearReq">
      <xsd:simpleType>
        <xsd:restriction base="dms:DateTime"/>
      </xsd:simpleType>
    </xsd:element>
    <xsd:element name="TaxCatchAll" ma:index="11" nillable="true" ma:displayName="Taxonomy Catch All Column" ma:hidden="true" ma:list="{70f09de1-2339-4a1d-8834-0394dbaa084f}" ma:internalName="TaxCatchAll" ma:showField="CatchAllData" ma:web="7c0ea421-2f6e-4e41-9d78-b8260067eb27">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70f09de1-2339-4a1d-8834-0394dbaa084f}" ma:internalName="TaxCatchAllLabel" ma:readOnly="true" ma:showField="CatchAllDataLabel" ma:web="7c0ea421-2f6e-4e41-9d78-b8260067eb2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c0ea421-2f6e-4e41-9d78-b8260067eb27" elementFormDefault="qualified">
    <xsd:import namespace="http://schemas.microsoft.com/office/2006/documentManagement/types"/>
    <xsd:import namespace="http://schemas.microsoft.com/office/infopath/2007/PartnerControls"/>
    <xsd:element name="ef66387974efa53bb487b1b79241cd49" ma:index="10" ma:taxonomy="true" ma:internalName="ef66387974efa53bb487b1b79241cd49" ma:taxonomyFieldName="CategorySIReq" ma:displayName="Category (SI)*" ma:fieldId="{ef663879-74ef-a53b-b487-b1b79241cd49}" ma:sspId="a91404d7-7751-41e8-a4ee-909c4e7c55f3" ma:termSetId="1ff4e009-9bce-4661-aa40-716d92ddd20d"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28753E-0F72-41F7-92F4-CF015D489328}">
  <ds:schemaRefs>
    <ds:schemaRef ds:uri="http://schemas.microsoft.com/office/2006/metadata/properties"/>
    <ds:schemaRef ds:uri="http://schemas.microsoft.com/office/infopath/2007/PartnerControls"/>
    <ds:schemaRef ds:uri="264c5323-e590-4694-88b8-b70f18bb79bc"/>
    <ds:schemaRef ds:uri="7c0ea421-2f6e-4e41-9d78-b8260067eb27"/>
  </ds:schemaRefs>
</ds:datastoreItem>
</file>

<file path=customXml/itemProps2.xml><?xml version="1.0" encoding="utf-8"?>
<ds:datastoreItem xmlns:ds="http://schemas.openxmlformats.org/officeDocument/2006/customXml" ds:itemID="{11979554-B210-48ED-A36F-E6B264F66844}">
  <ds:schemaRefs>
    <ds:schemaRef ds:uri="http://schemas.microsoft.com/sharepoint/v3/contenttype/forms"/>
  </ds:schemaRefs>
</ds:datastoreItem>
</file>

<file path=customXml/itemProps3.xml><?xml version="1.0" encoding="utf-8"?>
<ds:datastoreItem xmlns:ds="http://schemas.openxmlformats.org/officeDocument/2006/customXml" ds:itemID="{FAE75A36-5C89-41B1-AF89-C58ABF6A51EE}">
  <ds:schemaRefs>
    <ds:schemaRef ds:uri="Microsoft.SharePoint.Taxonomy.ContentTypeSync"/>
  </ds:schemaRefs>
</ds:datastoreItem>
</file>

<file path=customXml/itemProps4.xml><?xml version="1.0" encoding="utf-8"?>
<ds:datastoreItem xmlns:ds="http://schemas.openxmlformats.org/officeDocument/2006/customXml" ds:itemID="{0A5A1CA6-8C81-4ABD-B5FD-F2EE6893B7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4c5323-e590-4694-88b8-b70f18bb79bc"/>
    <ds:schemaRef ds:uri="7c0ea421-2f6e-4e41-9d78-b8260067eb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290</TotalTime>
  <Words>264</Words>
  <Application>Microsoft Office PowerPoint</Application>
  <PresentationFormat>Widescreen</PresentationFormat>
  <Paragraphs>31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Jackie Urquhart</dc:creator>
  <cp:lastModifiedBy>Jackie Urquhart</cp:lastModifiedBy>
  <cp:revision>342</cp:revision>
  <dcterms:created xsi:type="dcterms:W3CDTF">2022-08-23T11:24:57Z</dcterms:created>
  <dcterms:modified xsi:type="dcterms:W3CDTF">2026-01-06T13:06:31Z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0x010100A2637EAA83360140BB49E0F830C79BBC01005AF8CC4935C4FC4FB7EF8A338FFBD29C</vt:lpwstr>
  </property>
  <property fmtid="{D5CDD505-2E9C-101B-9397-08002B2CF9AE}" pid="3" name="Order">
    <vt:r8>1900</vt:r8>
  </property>
  <property fmtid="{D5CDD505-2E9C-101B-9397-08002B2CF9AE}" pid="4" name="EmailCC">
    <vt:lpwstr/>
  </property>
  <property fmtid="{D5CDD505-2E9C-101B-9397-08002B2CF9AE}" pid="5" name="xd_Signature">
    <vt:bool>false</vt:bool>
  </property>
  <property fmtid="{D5CDD505-2E9C-101B-9397-08002B2CF9AE}" pid="6" name="xd_ProgID">
    <vt:lpwstr/>
  </property>
  <property fmtid="{D5CDD505-2E9C-101B-9397-08002B2CF9AE}" pid="7" name="DocumentSetDescription">
    <vt:lpwstr/>
  </property>
  <property fmtid="{D5CDD505-2E9C-101B-9397-08002B2CF9AE}" pid="8" name="EmailSubject1">
    <vt:lpwstr/>
  </property>
  <property fmtid="{D5CDD505-2E9C-101B-9397-08002B2CF9AE}" pid="9" name="_SourceUrl">
    <vt:lpwstr/>
  </property>
  <property fmtid="{D5CDD505-2E9C-101B-9397-08002B2CF9AE}" pid="10" name="_SharedFileIndex">
    <vt:lpwstr/>
  </property>
  <property fmtid="{D5CDD505-2E9C-101B-9397-08002B2CF9AE}" pid="11" name="EmailFrom1">
    <vt:lpwstr/>
  </property>
  <property fmtid="{D5CDD505-2E9C-101B-9397-08002B2CF9AE}" pid="12" name="ComplianceAssetId">
    <vt:lpwstr/>
  </property>
  <property fmtid="{D5CDD505-2E9C-101B-9397-08002B2CF9AE}" pid="13" name="TemplateUrl">
    <vt:lpwstr/>
  </property>
  <property fmtid="{D5CDD505-2E9C-101B-9397-08002B2CF9AE}" pid="14" name="EmailTo1">
    <vt:lpwstr/>
  </property>
  <property fmtid="{D5CDD505-2E9C-101B-9397-08002B2CF9AE}" pid="15" name="EmailBCC">
    <vt:lpwstr/>
  </property>
  <property fmtid="{D5CDD505-2E9C-101B-9397-08002B2CF9AE}" pid="16" name="_ExtendedDescription">
    <vt:lpwstr/>
  </property>
  <property fmtid="{D5CDD505-2E9C-101B-9397-08002B2CF9AE}" pid="17" name="TriggerFlowInfo">
    <vt:lpwstr/>
  </property>
  <property fmtid="{D5CDD505-2E9C-101B-9397-08002B2CF9AE}" pid="18" name="CategorySIReq">
    <vt:lpwstr>116;#Improvement Planning|c21c741e-f09a-4d80-87a0-fbac68cfee94</vt:lpwstr>
  </property>
</Properties>
</file>