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EF7F6-5807-45D9-8433-C706B43CAE54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28DD41-BECF-4581-A11A-139DE1CAA3E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appy Smile Smiling - Free image on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68413"/>
            <a:ext cx="65516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07950" y="3284538"/>
            <a:ext cx="8928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Calibri" pitchFamily="34" charset="0"/>
              </a:rPr>
              <a:t>Do you have questions about  how your child plays, enjoys hobbies, manages at school or looks after themselves (e.g. physical abilities, attention, sensory differences)?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771775" y="188913"/>
            <a:ext cx="3759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b="1">
                <a:solidFill>
                  <a:srgbClr val="FF9211"/>
                </a:solidFill>
              </a:rPr>
              <a:t>ADVICE LINE</a:t>
            </a:r>
          </a:p>
        </p:txBody>
      </p:sp>
      <p:pic>
        <p:nvPicPr>
          <p:cNvPr id="3077" name="Picture 12" descr="FHSCP_logo_col_le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35700"/>
            <a:ext cx="1258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Image may contain: possible text that says 'NHS Fife'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1763713" y="4333875"/>
            <a:ext cx="6048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FFEB0E"/>
                </a:solidFill>
                <a:latin typeface="Calibri" pitchFamily="34" charset="0"/>
              </a:rPr>
              <a:t>Call our advice line and speak directly </a:t>
            </a:r>
          </a:p>
          <a:p>
            <a:r>
              <a:rPr lang="en-GB" sz="2800" b="1">
                <a:solidFill>
                  <a:srgbClr val="FFEB0E"/>
                </a:solidFill>
                <a:latin typeface="Calibri" pitchFamily="34" charset="0"/>
              </a:rPr>
              <a:t>    with an Occupational Therapist</a:t>
            </a:r>
          </a:p>
          <a:p>
            <a:r>
              <a:rPr lang="en-GB" sz="2800" b="1">
                <a:solidFill>
                  <a:srgbClr val="FFEB0E"/>
                </a:solidFill>
                <a:latin typeface="Calibri" pitchFamily="34" charset="0"/>
              </a:rPr>
              <a:t>                </a:t>
            </a:r>
            <a:r>
              <a:rPr lang="en-GB" sz="2800" b="1">
                <a:solidFill>
                  <a:srgbClr val="FF9211"/>
                </a:solidFill>
                <a:latin typeface="Calibri" pitchFamily="34" charset="0"/>
              </a:rPr>
              <a:t>Monday 12noon -2pm</a:t>
            </a:r>
          </a:p>
          <a:p>
            <a:r>
              <a:rPr lang="en-GB" sz="2800" b="1">
                <a:solidFill>
                  <a:srgbClr val="FF9211"/>
                </a:solidFill>
                <a:latin typeface="Calibri" pitchFamily="34" charset="0"/>
              </a:rPr>
              <a:t>                Wednesday 10am – 12noon</a:t>
            </a:r>
          </a:p>
          <a:p>
            <a:r>
              <a:rPr lang="en-GB" b="1">
                <a:solidFill>
                  <a:srgbClr val="FFEB0E"/>
                </a:solidFill>
                <a:latin typeface="Calibri" pitchFamily="34" charset="0"/>
              </a:rPr>
              <a:t>                              </a:t>
            </a:r>
            <a:r>
              <a:rPr lang="en-GB" sz="2800" b="1">
                <a:solidFill>
                  <a:srgbClr val="FFEB0E"/>
                </a:solidFill>
                <a:latin typeface="Calibri" pitchFamily="34" charset="0"/>
              </a:rPr>
              <a:t>Tel : 01592 226699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3081" name="TextBox 10"/>
          <p:cNvSpPr txBox="1">
            <a:spLocks noChangeArrowheads="1"/>
          </p:cNvSpPr>
          <p:nvPr/>
        </p:nvSpPr>
        <p:spPr bwMode="auto">
          <a:xfrm>
            <a:off x="1476375" y="1125538"/>
            <a:ext cx="6480175" cy="1138237"/>
          </a:xfrm>
          <a:prstGeom prst="rect">
            <a:avLst/>
          </a:prstGeom>
          <a:solidFill>
            <a:srgbClr val="FFEB0E"/>
          </a:solidFill>
          <a:ln w="76200">
            <a:solidFill>
              <a:srgbClr val="4684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4684FF"/>
                </a:solidFill>
                <a:latin typeface="Calibri" pitchFamily="34" charset="0"/>
              </a:rPr>
              <a:t>              </a:t>
            </a:r>
            <a:r>
              <a:rPr lang="en-GB" sz="3600" b="1">
                <a:solidFill>
                  <a:srgbClr val="4684FF"/>
                </a:solidFill>
                <a:latin typeface="Calibri" pitchFamily="34" charset="0"/>
              </a:rPr>
              <a:t>OT  Parent Advice Line</a:t>
            </a:r>
          </a:p>
          <a:p>
            <a:r>
              <a:rPr lang="en-GB" sz="3200" b="1">
                <a:solidFill>
                  <a:srgbClr val="4684FF"/>
                </a:solidFill>
                <a:latin typeface="Calibri" pitchFamily="34" charset="0"/>
              </a:rPr>
              <a:t>            Starts - Monday 30</a:t>
            </a:r>
            <a:r>
              <a:rPr lang="en-GB" sz="3200" b="1" baseline="30000">
                <a:solidFill>
                  <a:srgbClr val="4684FF"/>
                </a:solidFill>
                <a:latin typeface="Calibri" pitchFamily="34" charset="0"/>
              </a:rPr>
              <a:t>th</a:t>
            </a:r>
            <a:r>
              <a:rPr lang="en-GB" sz="3200" b="1">
                <a:solidFill>
                  <a:srgbClr val="4684FF"/>
                </a:solidFill>
                <a:latin typeface="Calibri" pitchFamily="34" charset="0"/>
              </a:rPr>
              <a:t> May!</a:t>
            </a:r>
            <a:endParaRPr lang="en-GB" sz="3200">
              <a:solidFill>
                <a:srgbClr val="4684FF"/>
              </a:solidFill>
              <a:latin typeface="Calibri" pitchFamily="34" charset="0"/>
            </a:endParaRPr>
          </a:p>
        </p:txBody>
      </p:sp>
      <p:pic>
        <p:nvPicPr>
          <p:cNvPr id="308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608013"/>
            <a:ext cx="13684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949950"/>
            <a:ext cx="79216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6021388"/>
            <a:ext cx="79057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78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</vt:vector>
  </TitlesOfParts>
  <Company>NHS FIFE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mudief</dc:creator>
  <cp:lastModifiedBy>Linda Darling</cp:lastModifiedBy>
  <cp:revision>1</cp:revision>
  <dcterms:created xsi:type="dcterms:W3CDTF">2022-06-08T09:41:55Z</dcterms:created>
  <dcterms:modified xsi:type="dcterms:W3CDTF">2022-06-29T08:36:30Z</dcterms:modified>
</cp:coreProperties>
</file>