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57" r:id="rId7"/>
    <p:sldId id="272" r:id="rId8"/>
    <p:sldId id="273" r:id="rId9"/>
    <p:sldId id="259" r:id="rId10"/>
    <p:sldId id="258" r:id="rId11"/>
    <p:sldId id="260" r:id="rId12"/>
    <p:sldId id="271" r:id="rId13"/>
    <p:sldId id="262" r:id="rId14"/>
    <p:sldId id="266" r:id="rId15"/>
    <p:sldId id="263" r:id="rId16"/>
    <p:sldId id="261" r:id="rId17"/>
    <p:sldId id="267"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F6986-9E73-C528-5B06-3CD2F8D5E33C}" v="46" dt="2026-01-06T17:13:06.957"/>
    <p1510:client id="{475268F7-AED6-0403-F6A1-AD77BE172C9A}" v="32" dt="2026-01-07T13:01:44.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7E0C7-DAB6-4D49-A5FD-13DDEC425A4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FEF361-8279-4A16-B967-9C4DF7019FC0}">
      <dgm:prSet/>
      <dgm:spPr/>
      <dgm:t>
        <a:bodyPr/>
        <a:lstStyle/>
        <a:p>
          <a:r>
            <a:rPr lang="en-GB"/>
            <a:t>Some Fife Supports</a:t>
          </a:r>
          <a:endParaRPr lang="en-US"/>
        </a:p>
      </dgm:t>
    </dgm:pt>
    <dgm:pt modelId="{D8D786EE-C71B-40A3-A20E-FEE2F7DDAE14}" type="parTrans" cxnId="{13D11120-829E-4384-A55E-835B007F7B3D}">
      <dgm:prSet/>
      <dgm:spPr/>
      <dgm:t>
        <a:bodyPr/>
        <a:lstStyle/>
        <a:p>
          <a:endParaRPr lang="en-US"/>
        </a:p>
      </dgm:t>
    </dgm:pt>
    <dgm:pt modelId="{C11D4E11-73C1-43C7-8476-6461D92B6876}" type="sibTrans" cxnId="{13D11120-829E-4384-A55E-835B007F7B3D}">
      <dgm:prSet/>
      <dgm:spPr/>
      <dgm:t>
        <a:bodyPr/>
        <a:lstStyle/>
        <a:p>
          <a:endParaRPr lang="en-US"/>
        </a:p>
      </dgm:t>
    </dgm:pt>
    <dgm:pt modelId="{9213FCF9-4F61-494F-8EE6-F86624276128}">
      <dgm:prSet/>
      <dgm:spPr/>
      <dgm:t>
        <a:bodyPr/>
        <a:lstStyle/>
        <a:p>
          <a:r>
            <a:rPr lang="en-GB"/>
            <a:t>Educational Psychology</a:t>
          </a:r>
          <a:endParaRPr lang="en-US"/>
        </a:p>
      </dgm:t>
    </dgm:pt>
    <dgm:pt modelId="{6E624AFC-5C78-4E91-84CE-D7EBC61842E8}" type="parTrans" cxnId="{7C9B1822-E402-44CB-917A-7403EED579E7}">
      <dgm:prSet/>
      <dgm:spPr/>
      <dgm:t>
        <a:bodyPr/>
        <a:lstStyle/>
        <a:p>
          <a:endParaRPr lang="en-US"/>
        </a:p>
      </dgm:t>
    </dgm:pt>
    <dgm:pt modelId="{A5103B31-6A64-478B-82CB-50B3B94EC784}" type="sibTrans" cxnId="{7C9B1822-E402-44CB-917A-7403EED579E7}">
      <dgm:prSet/>
      <dgm:spPr/>
      <dgm:t>
        <a:bodyPr/>
        <a:lstStyle/>
        <a:p>
          <a:endParaRPr lang="en-US"/>
        </a:p>
      </dgm:t>
    </dgm:pt>
    <dgm:pt modelId="{A1866318-923B-4D99-AAAE-2C4BD39FDCDF}">
      <dgm:prSet/>
      <dgm:spPr/>
      <dgm:t>
        <a:bodyPr/>
        <a:lstStyle/>
        <a:p>
          <a:r>
            <a:rPr lang="en-GB"/>
            <a:t>Community Paediatrician</a:t>
          </a:r>
          <a:endParaRPr lang="en-US"/>
        </a:p>
      </dgm:t>
    </dgm:pt>
    <dgm:pt modelId="{F5662B6A-A94B-4BFE-BD15-CA89518C564E}" type="parTrans" cxnId="{853875D7-9706-4DDD-890F-A791ECA1397E}">
      <dgm:prSet/>
      <dgm:spPr/>
      <dgm:t>
        <a:bodyPr/>
        <a:lstStyle/>
        <a:p>
          <a:endParaRPr lang="en-US"/>
        </a:p>
      </dgm:t>
    </dgm:pt>
    <dgm:pt modelId="{75F12DE5-4382-4B95-AD6A-4D264A47DECD}" type="sibTrans" cxnId="{853875D7-9706-4DDD-890F-A791ECA1397E}">
      <dgm:prSet/>
      <dgm:spPr/>
      <dgm:t>
        <a:bodyPr/>
        <a:lstStyle/>
        <a:p>
          <a:endParaRPr lang="en-US"/>
        </a:p>
      </dgm:t>
    </dgm:pt>
    <dgm:pt modelId="{277A1C59-17F1-4BD3-A976-607FB5EE425E}">
      <dgm:prSet/>
      <dgm:spPr/>
      <dgm:t>
        <a:bodyPr/>
        <a:lstStyle/>
        <a:p>
          <a:r>
            <a:rPr lang="en-GB"/>
            <a:t>CAMHS</a:t>
          </a:r>
          <a:endParaRPr lang="en-US"/>
        </a:p>
      </dgm:t>
    </dgm:pt>
    <dgm:pt modelId="{65702FD5-1E29-4057-911B-D13E9009DAF6}" type="parTrans" cxnId="{B8707A79-0AD6-4FD8-B6B5-B0EE34BCDB08}">
      <dgm:prSet/>
      <dgm:spPr/>
      <dgm:t>
        <a:bodyPr/>
        <a:lstStyle/>
        <a:p>
          <a:endParaRPr lang="en-US"/>
        </a:p>
      </dgm:t>
    </dgm:pt>
    <dgm:pt modelId="{534034BD-EF28-49B0-8FFF-042D41CEFB96}" type="sibTrans" cxnId="{B8707A79-0AD6-4FD8-B6B5-B0EE34BCDB08}">
      <dgm:prSet/>
      <dgm:spPr/>
      <dgm:t>
        <a:bodyPr/>
        <a:lstStyle/>
        <a:p>
          <a:endParaRPr lang="en-US"/>
        </a:p>
      </dgm:t>
    </dgm:pt>
    <dgm:pt modelId="{1F39F58D-B8F2-46BE-857E-B5A31EE6348A}">
      <dgm:prSet/>
      <dgm:spPr/>
      <dgm:t>
        <a:bodyPr/>
        <a:lstStyle/>
        <a:p>
          <a:r>
            <a:rPr lang="en-GB"/>
            <a:t>Supporting Learners Service</a:t>
          </a:r>
          <a:endParaRPr lang="en-US"/>
        </a:p>
      </dgm:t>
    </dgm:pt>
    <dgm:pt modelId="{43240C9E-221B-4625-88D1-C50B672FDB6F}" type="parTrans" cxnId="{EA3E6253-0D2B-417F-8E54-5816AC42C6B6}">
      <dgm:prSet/>
      <dgm:spPr/>
      <dgm:t>
        <a:bodyPr/>
        <a:lstStyle/>
        <a:p>
          <a:endParaRPr lang="en-US"/>
        </a:p>
      </dgm:t>
    </dgm:pt>
    <dgm:pt modelId="{FB652632-5CF0-4D44-978E-FB491233225D}" type="sibTrans" cxnId="{EA3E6253-0D2B-417F-8E54-5816AC42C6B6}">
      <dgm:prSet/>
      <dgm:spPr/>
      <dgm:t>
        <a:bodyPr/>
        <a:lstStyle/>
        <a:p>
          <a:endParaRPr lang="en-US"/>
        </a:p>
      </dgm:t>
    </dgm:pt>
    <dgm:pt modelId="{83A17FE0-E495-4D1D-83DC-3044E3E1D3AB}">
      <dgm:prSet/>
      <dgm:spPr/>
      <dgm:t>
        <a:bodyPr/>
        <a:lstStyle/>
        <a:p>
          <a:r>
            <a:rPr lang="en-GB"/>
            <a:t>Family Support Service</a:t>
          </a:r>
          <a:endParaRPr lang="en-US"/>
        </a:p>
      </dgm:t>
    </dgm:pt>
    <dgm:pt modelId="{4B2DD969-ABD5-4866-8892-57929220FD2B}" type="parTrans" cxnId="{51AA1C7A-D79F-49F8-933C-8AD0FDEA1574}">
      <dgm:prSet/>
      <dgm:spPr/>
      <dgm:t>
        <a:bodyPr/>
        <a:lstStyle/>
        <a:p>
          <a:endParaRPr lang="en-US"/>
        </a:p>
      </dgm:t>
    </dgm:pt>
    <dgm:pt modelId="{D237B1E5-437A-4435-AB5C-A8E1F38C93A9}" type="sibTrans" cxnId="{51AA1C7A-D79F-49F8-933C-8AD0FDEA1574}">
      <dgm:prSet/>
      <dgm:spPr/>
      <dgm:t>
        <a:bodyPr/>
        <a:lstStyle/>
        <a:p>
          <a:endParaRPr lang="en-US"/>
        </a:p>
      </dgm:t>
    </dgm:pt>
    <dgm:pt modelId="{9BD76219-1491-4204-B6D3-E316D6176C99}">
      <dgm:prSet/>
      <dgm:spPr/>
      <dgm:t>
        <a:bodyPr/>
        <a:lstStyle/>
        <a:p>
          <a:r>
            <a:rPr lang="en-GB"/>
            <a:t>Speech and Language Therapy</a:t>
          </a:r>
          <a:endParaRPr lang="en-US"/>
        </a:p>
      </dgm:t>
    </dgm:pt>
    <dgm:pt modelId="{3D9EDCDA-C56A-4BF5-90CE-19AFFD85B434}" type="parTrans" cxnId="{692991AF-F9DC-4932-9919-42D6F0C54FCA}">
      <dgm:prSet/>
      <dgm:spPr/>
      <dgm:t>
        <a:bodyPr/>
        <a:lstStyle/>
        <a:p>
          <a:endParaRPr lang="en-US"/>
        </a:p>
      </dgm:t>
    </dgm:pt>
    <dgm:pt modelId="{5B67CCF3-2BA8-46B0-BD62-2D19E969EF69}" type="sibTrans" cxnId="{692991AF-F9DC-4932-9919-42D6F0C54FCA}">
      <dgm:prSet/>
      <dgm:spPr/>
      <dgm:t>
        <a:bodyPr/>
        <a:lstStyle/>
        <a:p>
          <a:endParaRPr lang="en-US"/>
        </a:p>
      </dgm:t>
    </dgm:pt>
    <dgm:pt modelId="{AA14FDD3-EBE6-4C1E-A7C6-A0D0FBD48B38}">
      <dgm:prSet/>
      <dgm:spPr/>
      <dgm:t>
        <a:bodyPr/>
        <a:lstStyle/>
        <a:p>
          <a:r>
            <a:rPr lang="en-GB"/>
            <a:t>Occupational Therapy</a:t>
          </a:r>
          <a:endParaRPr lang="en-US"/>
        </a:p>
      </dgm:t>
    </dgm:pt>
    <dgm:pt modelId="{C097D371-EDDC-4E0E-9CC9-305B90AA16DB}" type="parTrans" cxnId="{0BC987D7-B8AD-4B63-943F-32EE752F2EFF}">
      <dgm:prSet/>
      <dgm:spPr/>
      <dgm:t>
        <a:bodyPr/>
        <a:lstStyle/>
        <a:p>
          <a:endParaRPr lang="en-US"/>
        </a:p>
      </dgm:t>
    </dgm:pt>
    <dgm:pt modelId="{D2B5FEDD-1976-41AB-80EA-68606A74D5BA}" type="sibTrans" cxnId="{0BC987D7-B8AD-4B63-943F-32EE752F2EFF}">
      <dgm:prSet/>
      <dgm:spPr/>
      <dgm:t>
        <a:bodyPr/>
        <a:lstStyle/>
        <a:p>
          <a:endParaRPr lang="en-US"/>
        </a:p>
      </dgm:t>
    </dgm:pt>
    <dgm:pt modelId="{30D7652E-71CA-4605-821D-88878AF748EF}">
      <dgm:prSet/>
      <dgm:spPr/>
      <dgm:t>
        <a:bodyPr/>
        <a:lstStyle/>
        <a:p>
          <a:r>
            <a:rPr lang="en-GB"/>
            <a:t>Neurodevelopmental Pathway</a:t>
          </a:r>
          <a:endParaRPr lang="en-US"/>
        </a:p>
      </dgm:t>
    </dgm:pt>
    <dgm:pt modelId="{AC2C5F3D-15EC-42DF-873E-AAE439FEA481}" type="parTrans" cxnId="{8687EDB7-72E0-4A12-B3DA-CC58FEF35EC8}">
      <dgm:prSet/>
      <dgm:spPr/>
      <dgm:t>
        <a:bodyPr/>
        <a:lstStyle/>
        <a:p>
          <a:endParaRPr lang="en-US"/>
        </a:p>
      </dgm:t>
    </dgm:pt>
    <dgm:pt modelId="{20FA08B4-2CAA-4566-8380-D65398719ACC}" type="sibTrans" cxnId="{8687EDB7-72E0-4A12-B3DA-CC58FEF35EC8}">
      <dgm:prSet/>
      <dgm:spPr/>
      <dgm:t>
        <a:bodyPr/>
        <a:lstStyle/>
        <a:p>
          <a:endParaRPr lang="en-US"/>
        </a:p>
      </dgm:t>
    </dgm:pt>
    <dgm:pt modelId="{7E77143F-BC09-44C1-B286-2CE5D95637A6}" type="pres">
      <dgm:prSet presAssocID="{19B7E0C7-DAB6-4D49-A5FD-13DDEC425A4A}" presName="vert0" presStyleCnt="0">
        <dgm:presLayoutVars>
          <dgm:dir/>
          <dgm:animOne val="branch"/>
          <dgm:animLvl val="lvl"/>
        </dgm:presLayoutVars>
      </dgm:prSet>
      <dgm:spPr/>
    </dgm:pt>
    <dgm:pt modelId="{3CE75ABE-BC90-4023-8769-55F26ADA8AE9}" type="pres">
      <dgm:prSet presAssocID="{57FEF361-8279-4A16-B967-9C4DF7019FC0}" presName="thickLine" presStyleLbl="alignNode1" presStyleIdx="0" presStyleCnt="1"/>
      <dgm:spPr/>
    </dgm:pt>
    <dgm:pt modelId="{EB395B46-03FA-4439-B2E1-69CBA8403AD2}" type="pres">
      <dgm:prSet presAssocID="{57FEF361-8279-4A16-B967-9C4DF7019FC0}" presName="horz1" presStyleCnt="0"/>
      <dgm:spPr/>
    </dgm:pt>
    <dgm:pt modelId="{B231EF27-FCCA-4E5A-8021-333AFC82D93B}" type="pres">
      <dgm:prSet presAssocID="{57FEF361-8279-4A16-B967-9C4DF7019FC0}" presName="tx1" presStyleLbl="revTx" presStyleIdx="0" presStyleCnt="9"/>
      <dgm:spPr/>
    </dgm:pt>
    <dgm:pt modelId="{A1C360CF-ED20-44DD-AA46-2F28D0AFFEB4}" type="pres">
      <dgm:prSet presAssocID="{57FEF361-8279-4A16-B967-9C4DF7019FC0}" presName="vert1" presStyleCnt="0"/>
      <dgm:spPr/>
    </dgm:pt>
    <dgm:pt modelId="{A2D40F53-1ECB-4AA7-A286-E315FB47CD09}" type="pres">
      <dgm:prSet presAssocID="{9213FCF9-4F61-494F-8EE6-F86624276128}" presName="vertSpace2a" presStyleCnt="0"/>
      <dgm:spPr/>
    </dgm:pt>
    <dgm:pt modelId="{D229FF38-33EC-46CE-9591-E3842836DE94}" type="pres">
      <dgm:prSet presAssocID="{9213FCF9-4F61-494F-8EE6-F86624276128}" presName="horz2" presStyleCnt="0"/>
      <dgm:spPr/>
    </dgm:pt>
    <dgm:pt modelId="{8300EE76-A695-4A8A-BB31-E375ED5190B6}" type="pres">
      <dgm:prSet presAssocID="{9213FCF9-4F61-494F-8EE6-F86624276128}" presName="horzSpace2" presStyleCnt="0"/>
      <dgm:spPr/>
    </dgm:pt>
    <dgm:pt modelId="{9AC04C4C-C067-4E43-ACF2-AA4ED9432C09}" type="pres">
      <dgm:prSet presAssocID="{9213FCF9-4F61-494F-8EE6-F86624276128}" presName="tx2" presStyleLbl="revTx" presStyleIdx="1" presStyleCnt="9"/>
      <dgm:spPr/>
    </dgm:pt>
    <dgm:pt modelId="{40AB3DCA-ADC9-4DD4-8A47-C3F83852D08F}" type="pres">
      <dgm:prSet presAssocID="{9213FCF9-4F61-494F-8EE6-F86624276128}" presName="vert2" presStyleCnt="0"/>
      <dgm:spPr/>
    </dgm:pt>
    <dgm:pt modelId="{B1A6321A-1355-49F0-861E-2CE0332624F5}" type="pres">
      <dgm:prSet presAssocID="{9213FCF9-4F61-494F-8EE6-F86624276128}" presName="thinLine2b" presStyleLbl="callout" presStyleIdx="0" presStyleCnt="8"/>
      <dgm:spPr/>
    </dgm:pt>
    <dgm:pt modelId="{5205C68E-1EA8-4A7F-B6B6-C4BF81C22A19}" type="pres">
      <dgm:prSet presAssocID="{9213FCF9-4F61-494F-8EE6-F86624276128}" presName="vertSpace2b" presStyleCnt="0"/>
      <dgm:spPr/>
    </dgm:pt>
    <dgm:pt modelId="{500D3EE3-FDEB-4DE4-A77F-8537363C65BF}" type="pres">
      <dgm:prSet presAssocID="{A1866318-923B-4D99-AAAE-2C4BD39FDCDF}" presName="horz2" presStyleCnt="0"/>
      <dgm:spPr/>
    </dgm:pt>
    <dgm:pt modelId="{BDBB8107-69C0-40A8-A809-8AEF4968F01D}" type="pres">
      <dgm:prSet presAssocID="{A1866318-923B-4D99-AAAE-2C4BD39FDCDF}" presName="horzSpace2" presStyleCnt="0"/>
      <dgm:spPr/>
    </dgm:pt>
    <dgm:pt modelId="{82584B31-BF25-48E1-A8B1-33ABED1A938B}" type="pres">
      <dgm:prSet presAssocID="{A1866318-923B-4D99-AAAE-2C4BD39FDCDF}" presName="tx2" presStyleLbl="revTx" presStyleIdx="2" presStyleCnt="9"/>
      <dgm:spPr/>
    </dgm:pt>
    <dgm:pt modelId="{66F66AB6-B636-47B8-967D-23720375CC39}" type="pres">
      <dgm:prSet presAssocID="{A1866318-923B-4D99-AAAE-2C4BD39FDCDF}" presName="vert2" presStyleCnt="0"/>
      <dgm:spPr/>
    </dgm:pt>
    <dgm:pt modelId="{B982F5D9-D530-4E0C-96FE-1FC2BE73D939}" type="pres">
      <dgm:prSet presAssocID="{A1866318-923B-4D99-AAAE-2C4BD39FDCDF}" presName="thinLine2b" presStyleLbl="callout" presStyleIdx="1" presStyleCnt="8"/>
      <dgm:spPr/>
    </dgm:pt>
    <dgm:pt modelId="{F9346708-B203-4739-9662-14B3974EDE20}" type="pres">
      <dgm:prSet presAssocID="{A1866318-923B-4D99-AAAE-2C4BD39FDCDF}" presName="vertSpace2b" presStyleCnt="0"/>
      <dgm:spPr/>
    </dgm:pt>
    <dgm:pt modelId="{9CDF5D21-FDDF-4707-9EBE-10057388F32E}" type="pres">
      <dgm:prSet presAssocID="{277A1C59-17F1-4BD3-A976-607FB5EE425E}" presName="horz2" presStyleCnt="0"/>
      <dgm:spPr/>
    </dgm:pt>
    <dgm:pt modelId="{54B078EF-5713-43C2-9249-5DB91943E1F3}" type="pres">
      <dgm:prSet presAssocID="{277A1C59-17F1-4BD3-A976-607FB5EE425E}" presName="horzSpace2" presStyleCnt="0"/>
      <dgm:spPr/>
    </dgm:pt>
    <dgm:pt modelId="{02EB18D6-A91A-46FD-95ED-C2875C0D73D6}" type="pres">
      <dgm:prSet presAssocID="{277A1C59-17F1-4BD3-A976-607FB5EE425E}" presName="tx2" presStyleLbl="revTx" presStyleIdx="3" presStyleCnt="9"/>
      <dgm:spPr/>
    </dgm:pt>
    <dgm:pt modelId="{6EA43BE7-7B90-46A9-B1C2-1262087815C3}" type="pres">
      <dgm:prSet presAssocID="{277A1C59-17F1-4BD3-A976-607FB5EE425E}" presName="vert2" presStyleCnt="0"/>
      <dgm:spPr/>
    </dgm:pt>
    <dgm:pt modelId="{D1B225E8-14D8-4029-B162-6DC68CAAE10F}" type="pres">
      <dgm:prSet presAssocID="{277A1C59-17F1-4BD3-A976-607FB5EE425E}" presName="thinLine2b" presStyleLbl="callout" presStyleIdx="2" presStyleCnt="8"/>
      <dgm:spPr/>
    </dgm:pt>
    <dgm:pt modelId="{AD493813-165E-4603-AAE4-6A1D14B854B0}" type="pres">
      <dgm:prSet presAssocID="{277A1C59-17F1-4BD3-A976-607FB5EE425E}" presName="vertSpace2b" presStyleCnt="0"/>
      <dgm:spPr/>
    </dgm:pt>
    <dgm:pt modelId="{492A9317-C6EB-4651-A603-20467BE5FD2D}" type="pres">
      <dgm:prSet presAssocID="{1F39F58D-B8F2-46BE-857E-B5A31EE6348A}" presName="horz2" presStyleCnt="0"/>
      <dgm:spPr/>
    </dgm:pt>
    <dgm:pt modelId="{45079EAE-0777-447F-98E8-75B13A4CEBBA}" type="pres">
      <dgm:prSet presAssocID="{1F39F58D-B8F2-46BE-857E-B5A31EE6348A}" presName="horzSpace2" presStyleCnt="0"/>
      <dgm:spPr/>
    </dgm:pt>
    <dgm:pt modelId="{AB004672-D596-4E04-91B9-7D5C594CD3C0}" type="pres">
      <dgm:prSet presAssocID="{1F39F58D-B8F2-46BE-857E-B5A31EE6348A}" presName="tx2" presStyleLbl="revTx" presStyleIdx="4" presStyleCnt="9"/>
      <dgm:spPr/>
    </dgm:pt>
    <dgm:pt modelId="{751F5B8E-D65C-4B74-980F-BFB248FF7CAD}" type="pres">
      <dgm:prSet presAssocID="{1F39F58D-B8F2-46BE-857E-B5A31EE6348A}" presName="vert2" presStyleCnt="0"/>
      <dgm:spPr/>
    </dgm:pt>
    <dgm:pt modelId="{95129922-BA2F-45E2-A4DC-01197BB81516}" type="pres">
      <dgm:prSet presAssocID="{1F39F58D-B8F2-46BE-857E-B5A31EE6348A}" presName="thinLine2b" presStyleLbl="callout" presStyleIdx="3" presStyleCnt="8"/>
      <dgm:spPr/>
    </dgm:pt>
    <dgm:pt modelId="{32985164-130A-4DB0-8EC7-AD9880B75BD2}" type="pres">
      <dgm:prSet presAssocID="{1F39F58D-B8F2-46BE-857E-B5A31EE6348A}" presName="vertSpace2b" presStyleCnt="0"/>
      <dgm:spPr/>
    </dgm:pt>
    <dgm:pt modelId="{50882739-D7CE-48C5-99F9-F9C4013BF673}" type="pres">
      <dgm:prSet presAssocID="{83A17FE0-E495-4D1D-83DC-3044E3E1D3AB}" presName="horz2" presStyleCnt="0"/>
      <dgm:spPr/>
    </dgm:pt>
    <dgm:pt modelId="{72679574-0448-459A-9DF1-7D18BBEA313D}" type="pres">
      <dgm:prSet presAssocID="{83A17FE0-E495-4D1D-83DC-3044E3E1D3AB}" presName="horzSpace2" presStyleCnt="0"/>
      <dgm:spPr/>
    </dgm:pt>
    <dgm:pt modelId="{A049E3D0-9A27-40AB-93BF-FFCC711116F0}" type="pres">
      <dgm:prSet presAssocID="{83A17FE0-E495-4D1D-83DC-3044E3E1D3AB}" presName="tx2" presStyleLbl="revTx" presStyleIdx="5" presStyleCnt="9"/>
      <dgm:spPr/>
    </dgm:pt>
    <dgm:pt modelId="{6876836C-15F3-48B1-BE6B-CDFC7DE0540A}" type="pres">
      <dgm:prSet presAssocID="{83A17FE0-E495-4D1D-83DC-3044E3E1D3AB}" presName="vert2" presStyleCnt="0"/>
      <dgm:spPr/>
    </dgm:pt>
    <dgm:pt modelId="{A6FD4DE5-CFDA-45C6-B10E-A499583832B9}" type="pres">
      <dgm:prSet presAssocID="{83A17FE0-E495-4D1D-83DC-3044E3E1D3AB}" presName="thinLine2b" presStyleLbl="callout" presStyleIdx="4" presStyleCnt="8"/>
      <dgm:spPr/>
    </dgm:pt>
    <dgm:pt modelId="{479FF5CE-C87B-4B5A-ACF5-5E1156FE759D}" type="pres">
      <dgm:prSet presAssocID="{83A17FE0-E495-4D1D-83DC-3044E3E1D3AB}" presName="vertSpace2b" presStyleCnt="0"/>
      <dgm:spPr/>
    </dgm:pt>
    <dgm:pt modelId="{BB97826B-FE06-4134-BABC-8F1B24272481}" type="pres">
      <dgm:prSet presAssocID="{9BD76219-1491-4204-B6D3-E316D6176C99}" presName="horz2" presStyleCnt="0"/>
      <dgm:spPr/>
    </dgm:pt>
    <dgm:pt modelId="{CAD5701D-9406-44DB-8A05-A60D563757F7}" type="pres">
      <dgm:prSet presAssocID="{9BD76219-1491-4204-B6D3-E316D6176C99}" presName="horzSpace2" presStyleCnt="0"/>
      <dgm:spPr/>
    </dgm:pt>
    <dgm:pt modelId="{0EF3CCB6-D7DB-4B2D-96B2-3CB4E497A42C}" type="pres">
      <dgm:prSet presAssocID="{9BD76219-1491-4204-B6D3-E316D6176C99}" presName="tx2" presStyleLbl="revTx" presStyleIdx="6" presStyleCnt="9"/>
      <dgm:spPr/>
    </dgm:pt>
    <dgm:pt modelId="{E003D307-7F37-4999-A5F1-0FFDF3577E7D}" type="pres">
      <dgm:prSet presAssocID="{9BD76219-1491-4204-B6D3-E316D6176C99}" presName="vert2" presStyleCnt="0"/>
      <dgm:spPr/>
    </dgm:pt>
    <dgm:pt modelId="{AF0DF4D6-FC13-4181-90AF-3AB762824563}" type="pres">
      <dgm:prSet presAssocID="{9BD76219-1491-4204-B6D3-E316D6176C99}" presName="thinLine2b" presStyleLbl="callout" presStyleIdx="5" presStyleCnt="8"/>
      <dgm:spPr/>
    </dgm:pt>
    <dgm:pt modelId="{881337BD-8797-4049-9EC8-86EF64A4658C}" type="pres">
      <dgm:prSet presAssocID="{9BD76219-1491-4204-B6D3-E316D6176C99}" presName="vertSpace2b" presStyleCnt="0"/>
      <dgm:spPr/>
    </dgm:pt>
    <dgm:pt modelId="{461D4623-1D14-499B-A78A-25FC39F22CB1}" type="pres">
      <dgm:prSet presAssocID="{AA14FDD3-EBE6-4C1E-A7C6-A0D0FBD48B38}" presName="horz2" presStyleCnt="0"/>
      <dgm:spPr/>
    </dgm:pt>
    <dgm:pt modelId="{DEEBFD76-0AAB-4D9E-954D-FA36D5406626}" type="pres">
      <dgm:prSet presAssocID="{AA14FDD3-EBE6-4C1E-A7C6-A0D0FBD48B38}" presName="horzSpace2" presStyleCnt="0"/>
      <dgm:spPr/>
    </dgm:pt>
    <dgm:pt modelId="{6768FD56-E765-4C5A-AE9A-A6BEDD326EDD}" type="pres">
      <dgm:prSet presAssocID="{AA14FDD3-EBE6-4C1E-A7C6-A0D0FBD48B38}" presName="tx2" presStyleLbl="revTx" presStyleIdx="7" presStyleCnt="9"/>
      <dgm:spPr/>
    </dgm:pt>
    <dgm:pt modelId="{305D2B68-F9C3-4D74-98F7-A906C9EF38F0}" type="pres">
      <dgm:prSet presAssocID="{AA14FDD3-EBE6-4C1E-A7C6-A0D0FBD48B38}" presName="vert2" presStyleCnt="0"/>
      <dgm:spPr/>
    </dgm:pt>
    <dgm:pt modelId="{78B9B4C2-B8F0-4C6B-ABEE-D6A83269CDD7}" type="pres">
      <dgm:prSet presAssocID="{AA14FDD3-EBE6-4C1E-A7C6-A0D0FBD48B38}" presName="thinLine2b" presStyleLbl="callout" presStyleIdx="6" presStyleCnt="8"/>
      <dgm:spPr/>
    </dgm:pt>
    <dgm:pt modelId="{3D70E915-66F5-4563-AB53-F34F748034E7}" type="pres">
      <dgm:prSet presAssocID="{AA14FDD3-EBE6-4C1E-A7C6-A0D0FBD48B38}" presName="vertSpace2b" presStyleCnt="0"/>
      <dgm:spPr/>
    </dgm:pt>
    <dgm:pt modelId="{390B6C2F-56F5-4367-9AA4-52D1FD7F0765}" type="pres">
      <dgm:prSet presAssocID="{30D7652E-71CA-4605-821D-88878AF748EF}" presName="horz2" presStyleCnt="0"/>
      <dgm:spPr/>
    </dgm:pt>
    <dgm:pt modelId="{F1989875-A5FA-4C90-94C4-17A5B7369019}" type="pres">
      <dgm:prSet presAssocID="{30D7652E-71CA-4605-821D-88878AF748EF}" presName="horzSpace2" presStyleCnt="0"/>
      <dgm:spPr/>
    </dgm:pt>
    <dgm:pt modelId="{F0E58C12-86A4-49DE-9C73-7958490D1E37}" type="pres">
      <dgm:prSet presAssocID="{30D7652E-71CA-4605-821D-88878AF748EF}" presName="tx2" presStyleLbl="revTx" presStyleIdx="8" presStyleCnt="9"/>
      <dgm:spPr/>
    </dgm:pt>
    <dgm:pt modelId="{8DE2EC47-EB10-44A6-AE60-2D61D139A692}" type="pres">
      <dgm:prSet presAssocID="{30D7652E-71CA-4605-821D-88878AF748EF}" presName="vert2" presStyleCnt="0"/>
      <dgm:spPr/>
    </dgm:pt>
    <dgm:pt modelId="{58C6BF50-6196-41B7-AABB-A027E3526BF4}" type="pres">
      <dgm:prSet presAssocID="{30D7652E-71CA-4605-821D-88878AF748EF}" presName="thinLine2b" presStyleLbl="callout" presStyleIdx="7" presStyleCnt="8"/>
      <dgm:spPr/>
    </dgm:pt>
    <dgm:pt modelId="{841EE85B-F7B6-413F-B168-F328862689B6}" type="pres">
      <dgm:prSet presAssocID="{30D7652E-71CA-4605-821D-88878AF748EF}" presName="vertSpace2b" presStyleCnt="0"/>
      <dgm:spPr/>
    </dgm:pt>
  </dgm:ptLst>
  <dgm:cxnLst>
    <dgm:cxn modelId="{6BF7FB0D-9CC9-4878-AB62-D9B35848DDF5}" type="presOf" srcId="{277A1C59-17F1-4BD3-A976-607FB5EE425E}" destId="{02EB18D6-A91A-46FD-95ED-C2875C0D73D6}" srcOrd="0" destOrd="0" presId="urn:microsoft.com/office/officeart/2008/layout/LinedList"/>
    <dgm:cxn modelId="{C0FB190E-1C37-4987-9C8B-CA2C2DD4141C}" type="presOf" srcId="{30D7652E-71CA-4605-821D-88878AF748EF}" destId="{F0E58C12-86A4-49DE-9C73-7958490D1E37}" srcOrd="0" destOrd="0" presId="urn:microsoft.com/office/officeart/2008/layout/LinedList"/>
    <dgm:cxn modelId="{D15C8D16-256B-4FE9-A268-BCC1273CA880}" type="presOf" srcId="{A1866318-923B-4D99-AAAE-2C4BD39FDCDF}" destId="{82584B31-BF25-48E1-A8B1-33ABED1A938B}" srcOrd="0" destOrd="0" presId="urn:microsoft.com/office/officeart/2008/layout/LinedList"/>
    <dgm:cxn modelId="{E8B7BF1F-4274-4D24-A867-93FFB4E6B9F6}" type="presOf" srcId="{19B7E0C7-DAB6-4D49-A5FD-13DDEC425A4A}" destId="{7E77143F-BC09-44C1-B286-2CE5D95637A6}" srcOrd="0" destOrd="0" presId="urn:microsoft.com/office/officeart/2008/layout/LinedList"/>
    <dgm:cxn modelId="{13D11120-829E-4384-A55E-835B007F7B3D}" srcId="{19B7E0C7-DAB6-4D49-A5FD-13DDEC425A4A}" destId="{57FEF361-8279-4A16-B967-9C4DF7019FC0}" srcOrd="0" destOrd="0" parTransId="{D8D786EE-C71B-40A3-A20E-FEE2F7DDAE14}" sibTransId="{C11D4E11-73C1-43C7-8476-6461D92B6876}"/>
    <dgm:cxn modelId="{7C9B1822-E402-44CB-917A-7403EED579E7}" srcId="{57FEF361-8279-4A16-B967-9C4DF7019FC0}" destId="{9213FCF9-4F61-494F-8EE6-F86624276128}" srcOrd="0" destOrd="0" parTransId="{6E624AFC-5C78-4E91-84CE-D7EBC61842E8}" sibTransId="{A5103B31-6A64-478B-82CB-50B3B94EC784}"/>
    <dgm:cxn modelId="{9DAA4D30-6C7D-4723-833D-E43F5B71CC06}" type="presOf" srcId="{83A17FE0-E495-4D1D-83DC-3044E3E1D3AB}" destId="{A049E3D0-9A27-40AB-93BF-FFCC711116F0}" srcOrd="0" destOrd="0" presId="urn:microsoft.com/office/officeart/2008/layout/LinedList"/>
    <dgm:cxn modelId="{73E30734-0D6A-4FEB-9348-EAEE68C49BD6}" type="presOf" srcId="{1F39F58D-B8F2-46BE-857E-B5A31EE6348A}" destId="{AB004672-D596-4E04-91B9-7D5C594CD3C0}" srcOrd="0" destOrd="0" presId="urn:microsoft.com/office/officeart/2008/layout/LinedList"/>
    <dgm:cxn modelId="{CBA2E43C-14EA-42CD-973F-AB7395D5B092}" type="presOf" srcId="{57FEF361-8279-4A16-B967-9C4DF7019FC0}" destId="{B231EF27-FCCA-4E5A-8021-333AFC82D93B}" srcOrd="0" destOrd="0" presId="urn:microsoft.com/office/officeart/2008/layout/LinedList"/>
    <dgm:cxn modelId="{EA3E6253-0D2B-417F-8E54-5816AC42C6B6}" srcId="{57FEF361-8279-4A16-B967-9C4DF7019FC0}" destId="{1F39F58D-B8F2-46BE-857E-B5A31EE6348A}" srcOrd="3" destOrd="0" parTransId="{43240C9E-221B-4625-88D1-C50B672FDB6F}" sibTransId="{FB652632-5CF0-4D44-978E-FB491233225D}"/>
    <dgm:cxn modelId="{B8707A79-0AD6-4FD8-B6B5-B0EE34BCDB08}" srcId="{57FEF361-8279-4A16-B967-9C4DF7019FC0}" destId="{277A1C59-17F1-4BD3-A976-607FB5EE425E}" srcOrd="2" destOrd="0" parTransId="{65702FD5-1E29-4057-911B-D13E9009DAF6}" sibTransId="{534034BD-EF28-49B0-8FFF-042D41CEFB96}"/>
    <dgm:cxn modelId="{51AA1C7A-D79F-49F8-933C-8AD0FDEA1574}" srcId="{57FEF361-8279-4A16-B967-9C4DF7019FC0}" destId="{83A17FE0-E495-4D1D-83DC-3044E3E1D3AB}" srcOrd="4" destOrd="0" parTransId="{4B2DD969-ABD5-4866-8892-57929220FD2B}" sibTransId="{D237B1E5-437A-4435-AB5C-A8E1F38C93A9}"/>
    <dgm:cxn modelId="{6CF90BA0-9088-41EF-8036-2CEC457C859D}" type="presOf" srcId="{9BD76219-1491-4204-B6D3-E316D6176C99}" destId="{0EF3CCB6-D7DB-4B2D-96B2-3CB4E497A42C}" srcOrd="0" destOrd="0" presId="urn:microsoft.com/office/officeart/2008/layout/LinedList"/>
    <dgm:cxn modelId="{692991AF-F9DC-4932-9919-42D6F0C54FCA}" srcId="{57FEF361-8279-4A16-B967-9C4DF7019FC0}" destId="{9BD76219-1491-4204-B6D3-E316D6176C99}" srcOrd="5" destOrd="0" parTransId="{3D9EDCDA-C56A-4BF5-90CE-19AFFD85B434}" sibTransId="{5B67CCF3-2BA8-46B0-BD62-2D19E969EF69}"/>
    <dgm:cxn modelId="{8687EDB7-72E0-4A12-B3DA-CC58FEF35EC8}" srcId="{57FEF361-8279-4A16-B967-9C4DF7019FC0}" destId="{30D7652E-71CA-4605-821D-88878AF748EF}" srcOrd="7" destOrd="0" parTransId="{AC2C5F3D-15EC-42DF-873E-AAE439FEA481}" sibTransId="{20FA08B4-2CAA-4566-8380-D65398719ACC}"/>
    <dgm:cxn modelId="{853875D7-9706-4DDD-890F-A791ECA1397E}" srcId="{57FEF361-8279-4A16-B967-9C4DF7019FC0}" destId="{A1866318-923B-4D99-AAAE-2C4BD39FDCDF}" srcOrd="1" destOrd="0" parTransId="{F5662B6A-A94B-4BFE-BD15-CA89518C564E}" sibTransId="{75F12DE5-4382-4B95-AD6A-4D264A47DECD}"/>
    <dgm:cxn modelId="{0BC987D7-B8AD-4B63-943F-32EE752F2EFF}" srcId="{57FEF361-8279-4A16-B967-9C4DF7019FC0}" destId="{AA14FDD3-EBE6-4C1E-A7C6-A0D0FBD48B38}" srcOrd="6" destOrd="0" parTransId="{C097D371-EDDC-4E0E-9CC9-305B90AA16DB}" sibTransId="{D2B5FEDD-1976-41AB-80EA-68606A74D5BA}"/>
    <dgm:cxn modelId="{582E28EA-4FFE-4060-A517-2F38119B5EC9}" type="presOf" srcId="{9213FCF9-4F61-494F-8EE6-F86624276128}" destId="{9AC04C4C-C067-4E43-ACF2-AA4ED9432C09}" srcOrd="0" destOrd="0" presId="urn:microsoft.com/office/officeart/2008/layout/LinedList"/>
    <dgm:cxn modelId="{64C0D2FB-6B78-4EFB-8937-728190962243}" type="presOf" srcId="{AA14FDD3-EBE6-4C1E-A7C6-A0D0FBD48B38}" destId="{6768FD56-E765-4C5A-AE9A-A6BEDD326EDD}" srcOrd="0" destOrd="0" presId="urn:microsoft.com/office/officeart/2008/layout/LinedList"/>
    <dgm:cxn modelId="{0AF293AF-0B62-44C7-952D-CED37B81470D}" type="presParOf" srcId="{7E77143F-BC09-44C1-B286-2CE5D95637A6}" destId="{3CE75ABE-BC90-4023-8769-55F26ADA8AE9}" srcOrd="0" destOrd="0" presId="urn:microsoft.com/office/officeart/2008/layout/LinedList"/>
    <dgm:cxn modelId="{A71420DF-A992-43EB-82DA-1A4114B06BA8}" type="presParOf" srcId="{7E77143F-BC09-44C1-B286-2CE5D95637A6}" destId="{EB395B46-03FA-4439-B2E1-69CBA8403AD2}" srcOrd="1" destOrd="0" presId="urn:microsoft.com/office/officeart/2008/layout/LinedList"/>
    <dgm:cxn modelId="{2CA89B5D-44E6-43F6-B021-FCCF0F62C8E6}" type="presParOf" srcId="{EB395B46-03FA-4439-B2E1-69CBA8403AD2}" destId="{B231EF27-FCCA-4E5A-8021-333AFC82D93B}" srcOrd="0" destOrd="0" presId="urn:microsoft.com/office/officeart/2008/layout/LinedList"/>
    <dgm:cxn modelId="{6F4F9B53-BB64-4C0B-9602-ED8BE3BA14ED}" type="presParOf" srcId="{EB395B46-03FA-4439-B2E1-69CBA8403AD2}" destId="{A1C360CF-ED20-44DD-AA46-2F28D0AFFEB4}" srcOrd="1" destOrd="0" presId="urn:microsoft.com/office/officeart/2008/layout/LinedList"/>
    <dgm:cxn modelId="{E6758A14-E860-4783-AEE8-578F4344D65A}" type="presParOf" srcId="{A1C360CF-ED20-44DD-AA46-2F28D0AFFEB4}" destId="{A2D40F53-1ECB-4AA7-A286-E315FB47CD09}" srcOrd="0" destOrd="0" presId="urn:microsoft.com/office/officeart/2008/layout/LinedList"/>
    <dgm:cxn modelId="{1C945843-EA3F-4212-8DAC-D69428FCAFEC}" type="presParOf" srcId="{A1C360CF-ED20-44DD-AA46-2F28D0AFFEB4}" destId="{D229FF38-33EC-46CE-9591-E3842836DE94}" srcOrd="1" destOrd="0" presId="urn:microsoft.com/office/officeart/2008/layout/LinedList"/>
    <dgm:cxn modelId="{7B13C296-9DA1-4AD8-8916-03582EC5BD65}" type="presParOf" srcId="{D229FF38-33EC-46CE-9591-E3842836DE94}" destId="{8300EE76-A695-4A8A-BB31-E375ED5190B6}" srcOrd="0" destOrd="0" presId="urn:microsoft.com/office/officeart/2008/layout/LinedList"/>
    <dgm:cxn modelId="{2909A074-84DD-47EF-809F-77A2ADF69BA8}" type="presParOf" srcId="{D229FF38-33EC-46CE-9591-E3842836DE94}" destId="{9AC04C4C-C067-4E43-ACF2-AA4ED9432C09}" srcOrd="1" destOrd="0" presId="urn:microsoft.com/office/officeart/2008/layout/LinedList"/>
    <dgm:cxn modelId="{DEA5DB3F-4B71-4907-AD51-E7D4CDBD2EBC}" type="presParOf" srcId="{D229FF38-33EC-46CE-9591-E3842836DE94}" destId="{40AB3DCA-ADC9-4DD4-8A47-C3F83852D08F}" srcOrd="2" destOrd="0" presId="urn:microsoft.com/office/officeart/2008/layout/LinedList"/>
    <dgm:cxn modelId="{F42FB05E-EAFC-4FFB-A29B-577137971489}" type="presParOf" srcId="{A1C360CF-ED20-44DD-AA46-2F28D0AFFEB4}" destId="{B1A6321A-1355-49F0-861E-2CE0332624F5}" srcOrd="2" destOrd="0" presId="urn:microsoft.com/office/officeart/2008/layout/LinedList"/>
    <dgm:cxn modelId="{25883DDB-244B-47AC-9069-6C326E7FAA4B}" type="presParOf" srcId="{A1C360CF-ED20-44DD-AA46-2F28D0AFFEB4}" destId="{5205C68E-1EA8-4A7F-B6B6-C4BF81C22A19}" srcOrd="3" destOrd="0" presId="urn:microsoft.com/office/officeart/2008/layout/LinedList"/>
    <dgm:cxn modelId="{059B46BD-317D-4A0E-B01D-AB26FEDFBDC0}" type="presParOf" srcId="{A1C360CF-ED20-44DD-AA46-2F28D0AFFEB4}" destId="{500D3EE3-FDEB-4DE4-A77F-8537363C65BF}" srcOrd="4" destOrd="0" presId="urn:microsoft.com/office/officeart/2008/layout/LinedList"/>
    <dgm:cxn modelId="{5C9BEC1E-62D5-41DE-8588-B0AA3D88D901}" type="presParOf" srcId="{500D3EE3-FDEB-4DE4-A77F-8537363C65BF}" destId="{BDBB8107-69C0-40A8-A809-8AEF4968F01D}" srcOrd="0" destOrd="0" presId="urn:microsoft.com/office/officeart/2008/layout/LinedList"/>
    <dgm:cxn modelId="{D30B9228-2D3E-4204-80F6-E8DDF282DB42}" type="presParOf" srcId="{500D3EE3-FDEB-4DE4-A77F-8537363C65BF}" destId="{82584B31-BF25-48E1-A8B1-33ABED1A938B}" srcOrd="1" destOrd="0" presId="urn:microsoft.com/office/officeart/2008/layout/LinedList"/>
    <dgm:cxn modelId="{B8FF9208-1D87-4680-B055-38236E53C0D8}" type="presParOf" srcId="{500D3EE3-FDEB-4DE4-A77F-8537363C65BF}" destId="{66F66AB6-B636-47B8-967D-23720375CC39}" srcOrd="2" destOrd="0" presId="urn:microsoft.com/office/officeart/2008/layout/LinedList"/>
    <dgm:cxn modelId="{73CCA9D2-BCE8-44AB-91E5-05132F060C8C}" type="presParOf" srcId="{A1C360CF-ED20-44DD-AA46-2F28D0AFFEB4}" destId="{B982F5D9-D530-4E0C-96FE-1FC2BE73D939}" srcOrd="5" destOrd="0" presId="urn:microsoft.com/office/officeart/2008/layout/LinedList"/>
    <dgm:cxn modelId="{BB0A8C10-BD70-4064-B7D3-89DA781C7A74}" type="presParOf" srcId="{A1C360CF-ED20-44DD-AA46-2F28D0AFFEB4}" destId="{F9346708-B203-4739-9662-14B3974EDE20}" srcOrd="6" destOrd="0" presId="urn:microsoft.com/office/officeart/2008/layout/LinedList"/>
    <dgm:cxn modelId="{F4B9231D-80CB-45C2-830E-C729D905205C}" type="presParOf" srcId="{A1C360CF-ED20-44DD-AA46-2F28D0AFFEB4}" destId="{9CDF5D21-FDDF-4707-9EBE-10057388F32E}" srcOrd="7" destOrd="0" presId="urn:microsoft.com/office/officeart/2008/layout/LinedList"/>
    <dgm:cxn modelId="{30441C6F-CEAD-4477-824C-7577ED827108}" type="presParOf" srcId="{9CDF5D21-FDDF-4707-9EBE-10057388F32E}" destId="{54B078EF-5713-43C2-9249-5DB91943E1F3}" srcOrd="0" destOrd="0" presId="urn:microsoft.com/office/officeart/2008/layout/LinedList"/>
    <dgm:cxn modelId="{49588980-4DC0-4CEB-BCB7-AC5384650038}" type="presParOf" srcId="{9CDF5D21-FDDF-4707-9EBE-10057388F32E}" destId="{02EB18D6-A91A-46FD-95ED-C2875C0D73D6}" srcOrd="1" destOrd="0" presId="urn:microsoft.com/office/officeart/2008/layout/LinedList"/>
    <dgm:cxn modelId="{8BF67908-1548-4A01-9316-866AB72F62E8}" type="presParOf" srcId="{9CDF5D21-FDDF-4707-9EBE-10057388F32E}" destId="{6EA43BE7-7B90-46A9-B1C2-1262087815C3}" srcOrd="2" destOrd="0" presId="urn:microsoft.com/office/officeart/2008/layout/LinedList"/>
    <dgm:cxn modelId="{EFBA8656-D077-44F0-A6EC-D3F7E21BF159}" type="presParOf" srcId="{A1C360CF-ED20-44DD-AA46-2F28D0AFFEB4}" destId="{D1B225E8-14D8-4029-B162-6DC68CAAE10F}" srcOrd="8" destOrd="0" presId="urn:microsoft.com/office/officeart/2008/layout/LinedList"/>
    <dgm:cxn modelId="{C66CDE80-F0C2-4BAF-BE68-5061196C0333}" type="presParOf" srcId="{A1C360CF-ED20-44DD-AA46-2F28D0AFFEB4}" destId="{AD493813-165E-4603-AAE4-6A1D14B854B0}" srcOrd="9" destOrd="0" presId="urn:microsoft.com/office/officeart/2008/layout/LinedList"/>
    <dgm:cxn modelId="{48039E02-A6DA-4EB6-916D-9067399DA207}" type="presParOf" srcId="{A1C360CF-ED20-44DD-AA46-2F28D0AFFEB4}" destId="{492A9317-C6EB-4651-A603-20467BE5FD2D}" srcOrd="10" destOrd="0" presId="urn:microsoft.com/office/officeart/2008/layout/LinedList"/>
    <dgm:cxn modelId="{144C4046-8780-409C-AC94-F5A3B56A6BAB}" type="presParOf" srcId="{492A9317-C6EB-4651-A603-20467BE5FD2D}" destId="{45079EAE-0777-447F-98E8-75B13A4CEBBA}" srcOrd="0" destOrd="0" presId="urn:microsoft.com/office/officeart/2008/layout/LinedList"/>
    <dgm:cxn modelId="{25A5396D-2BF8-4BB3-A9AC-DA21E7836336}" type="presParOf" srcId="{492A9317-C6EB-4651-A603-20467BE5FD2D}" destId="{AB004672-D596-4E04-91B9-7D5C594CD3C0}" srcOrd="1" destOrd="0" presId="urn:microsoft.com/office/officeart/2008/layout/LinedList"/>
    <dgm:cxn modelId="{8A701AFE-A1F4-4BFA-B032-3D2138201A4E}" type="presParOf" srcId="{492A9317-C6EB-4651-A603-20467BE5FD2D}" destId="{751F5B8E-D65C-4B74-980F-BFB248FF7CAD}" srcOrd="2" destOrd="0" presId="urn:microsoft.com/office/officeart/2008/layout/LinedList"/>
    <dgm:cxn modelId="{9D74F2D8-B068-435E-843D-739AF6A75C42}" type="presParOf" srcId="{A1C360CF-ED20-44DD-AA46-2F28D0AFFEB4}" destId="{95129922-BA2F-45E2-A4DC-01197BB81516}" srcOrd="11" destOrd="0" presId="urn:microsoft.com/office/officeart/2008/layout/LinedList"/>
    <dgm:cxn modelId="{5B5C4E3C-9CBD-4DC1-9879-2D1A481D3EFC}" type="presParOf" srcId="{A1C360CF-ED20-44DD-AA46-2F28D0AFFEB4}" destId="{32985164-130A-4DB0-8EC7-AD9880B75BD2}" srcOrd="12" destOrd="0" presId="urn:microsoft.com/office/officeart/2008/layout/LinedList"/>
    <dgm:cxn modelId="{BC85D62F-A8D7-4592-921C-13A47A45416C}" type="presParOf" srcId="{A1C360CF-ED20-44DD-AA46-2F28D0AFFEB4}" destId="{50882739-D7CE-48C5-99F9-F9C4013BF673}" srcOrd="13" destOrd="0" presId="urn:microsoft.com/office/officeart/2008/layout/LinedList"/>
    <dgm:cxn modelId="{7DE16507-FD12-4E35-8F79-054E44435412}" type="presParOf" srcId="{50882739-D7CE-48C5-99F9-F9C4013BF673}" destId="{72679574-0448-459A-9DF1-7D18BBEA313D}" srcOrd="0" destOrd="0" presId="urn:microsoft.com/office/officeart/2008/layout/LinedList"/>
    <dgm:cxn modelId="{1E6D3595-855C-4C94-A041-E2E9F5377B6F}" type="presParOf" srcId="{50882739-D7CE-48C5-99F9-F9C4013BF673}" destId="{A049E3D0-9A27-40AB-93BF-FFCC711116F0}" srcOrd="1" destOrd="0" presId="urn:microsoft.com/office/officeart/2008/layout/LinedList"/>
    <dgm:cxn modelId="{3AC4CC87-38B1-4CF5-9A10-161DE1D2BDAE}" type="presParOf" srcId="{50882739-D7CE-48C5-99F9-F9C4013BF673}" destId="{6876836C-15F3-48B1-BE6B-CDFC7DE0540A}" srcOrd="2" destOrd="0" presId="urn:microsoft.com/office/officeart/2008/layout/LinedList"/>
    <dgm:cxn modelId="{6DE700DD-706E-450D-A2E8-0C6872847AE4}" type="presParOf" srcId="{A1C360CF-ED20-44DD-AA46-2F28D0AFFEB4}" destId="{A6FD4DE5-CFDA-45C6-B10E-A499583832B9}" srcOrd="14" destOrd="0" presId="urn:microsoft.com/office/officeart/2008/layout/LinedList"/>
    <dgm:cxn modelId="{79FD2918-DCD8-436E-936E-52A994DF9A26}" type="presParOf" srcId="{A1C360CF-ED20-44DD-AA46-2F28D0AFFEB4}" destId="{479FF5CE-C87B-4B5A-ACF5-5E1156FE759D}" srcOrd="15" destOrd="0" presId="urn:microsoft.com/office/officeart/2008/layout/LinedList"/>
    <dgm:cxn modelId="{03AE9A30-3A57-4C25-BC90-5A3CB95F676F}" type="presParOf" srcId="{A1C360CF-ED20-44DD-AA46-2F28D0AFFEB4}" destId="{BB97826B-FE06-4134-BABC-8F1B24272481}" srcOrd="16" destOrd="0" presId="urn:microsoft.com/office/officeart/2008/layout/LinedList"/>
    <dgm:cxn modelId="{FDDE1C4A-C401-40DF-A49B-5B92C9C66BBA}" type="presParOf" srcId="{BB97826B-FE06-4134-BABC-8F1B24272481}" destId="{CAD5701D-9406-44DB-8A05-A60D563757F7}" srcOrd="0" destOrd="0" presId="urn:microsoft.com/office/officeart/2008/layout/LinedList"/>
    <dgm:cxn modelId="{4A111447-8C6C-4AA3-BF68-6D8E7CF725BF}" type="presParOf" srcId="{BB97826B-FE06-4134-BABC-8F1B24272481}" destId="{0EF3CCB6-D7DB-4B2D-96B2-3CB4E497A42C}" srcOrd="1" destOrd="0" presId="urn:microsoft.com/office/officeart/2008/layout/LinedList"/>
    <dgm:cxn modelId="{5A5E8AB3-0B46-476E-85D7-03A8AFBA841E}" type="presParOf" srcId="{BB97826B-FE06-4134-BABC-8F1B24272481}" destId="{E003D307-7F37-4999-A5F1-0FFDF3577E7D}" srcOrd="2" destOrd="0" presId="urn:microsoft.com/office/officeart/2008/layout/LinedList"/>
    <dgm:cxn modelId="{1908B770-22D9-4D02-90E5-3C610D1289C7}" type="presParOf" srcId="{A1C360CF-ED20-44DD-AA46-2F28D0AFFEB4}" destId="{AF0DF4D6-FC13-4181-90AF-3AB762824563}" srcOrd="17" destOrd="0" presId="urn:microsoft.com/office/officeart/2008/layout/LinedList"/>
    <dgm:cxn modelId="{B089618B-33D5-49DD-9D69-45799DDF073A}" type="presParOf" srcId="{A1C360CF-ED20-44DD-AA46-2F28D0AFFEB4}" destId="{881337BD-8797-4049-9EC8-86EF64A4658C}" srcOrd="18" destOrd="0" presId="urn:microsoft.com/office/officeart/2008/layout/LinedList"/>
    <dgm:cxn modelId="{6A61525E-DE2E-4444-A58D-ECBBC8D8C9F7}" type="presParOf" srcId="{A1C360CF-ED20-44DD-AA46-2F28D0AFFEB4}" destId="{461D4623-1D14-499B-A78A-25FC39F22CB1}" srcOrd="19" destOrd="0" presId="urn:microsoft.com/office/officeart/2008/layout/LinedList"/>
    <dgm:cxn modelId="{10A200D0-FF3F-40E4-87BD-D480B3B49D82}" type="presParOf" srcId="{461D4623-1D14-499B-A78A-25FC39F22CB1}" destId="{DEEBFD76-0AAB-4D9E-954D-FA36D5406626}" srcOrd="0" destOrd="0" presId="urn:microsoft.com/office/officeart/2008/layout/LinedList"/>
    <dgm:cxn modelId="{84491168-DC18-4749-BB2B-B31BF813722B}" type="presParOf" srcId="{461D4623-1D14-499B-A78A-25FC39F22CB1}" destId="{6768FD56-E765-4C5A-AE9A-A6BEDD326EDD}" srcOrd="1" destOrd="0" presId="urn:microsoft.com/office/officeart/2008/layout/LinedList"/>
    <dgm:cxn modelId="{D28D0597-0B4E-4F78-B3D4-CE3039297710}" type="presParOf" srcId="{461D4623-1D14-499B-A78A-25FC39F22CB1}" destId="{305D2B68-F9C3-4D74-98F7-A906C9EF38F0}" srcOrd="2" destOrd="0" presId="urn:microsoft.com/office/officeart/2008/layout/LinedList"/>
    <dgm:cxn modelId="{FC8C7E13-16E9-4693-B5E7-17E6922EA2FC}" type="presParOf" srcId="{A1C360CF-ED20-44DD-AA46-2F28D0AFFEB4}" destId="{78B9B4C2-B8F0-4C6B-ABEE-D6A83269CDD7}" srcOrd="20" destOrd="0" presId="urn:microsoft.com/office/officeart/2008/layout/LinedList"/>
    <dgm:cxn modelId="{32EC1EF5-C218-4913-A264-8F712A08659C}" type="presParOf" srcId="{A1C360CF-ED20-44DD-AA46-2F28D0AFFEB4}" destId="{3D70E915-66F5-4563-AB53-F34F748034E7}" srcOrd="21" destOrd="0" presId="urn:microsoft.com/office/officeart/2008/layout/LinedList"/>
    <dgm:cxn modelId="{F4206EAC-58CD-49E8-89A0-F4A31B245CE3}" type="presParOf" srcId="{A1C360CF-ED20-44DD-AA46-2F28D0AFFEB4}" destId="{390B6C2F-56F5-4367-9AA4-52D1FD7F0765}" srcOrd="22" destOrd="0" presId="urn:microsoft.com/office/officeart/2008/layout/LinedList"/>
    <dgm:cxn modelId="{46C72588-9866-434B-B285-503C8A24261A}" type="presParOf" srcId="{390B6C2F-56F5-4367-9AA4-52D1FD7F0765}" destId="{F1989875-A5FA-4C90-94C4-17A5B7369019}" srcOrd="0" destOrd="0" presId="urn:microsoft.com/office/officeart/2008/layout/LinedList"/>
    <dgm:cxn modelId="{8E302FF2-011B-4437-B204-6070A48FDF8B}" type="presParOf" srcId="{390B6C2F-56F5-4367-9AA4-52D1FD7F0765}" destId="{F0E58C12-86A4-49DE-9C73-7958490D1E37}" srcOrd="1" destOrd="0" presId="urn:microsoft.com/office/officeart/2008/layout/LinedList"/>
    <dgm:cxn modelId="{EB78DCA1-ACC2-431C-B84C-ED3EFC47BC05}" type="presParOf" srcId="{390B6C2F-56F5-4367-9AA4-52D1FD7F0765}" destId="{8DE2EC47-EB10-44A6-AE60-2D61D139A692}" srcOrd="2" destOrd="0" presId="urn:microsoft.com/office/officeart/2008/layout/LinedList"/>
    <dgm:cxn modelId="{41C6C392-FBAF-4445-8933-B01EDACD29AA}" type="presParOf" srcId="{A1C360CF-ED20-44DD-AA46-2F28D0AFFEB4}" destId="{58C6BF50-6196-41B7-AABB-A027E3526BF4}" srcOrd="23" destOrd="0" presId="urn:microsoft.com/office/officeart/2008/layout/LinedList"/>
    <dgm:cxn modelId="{99C13214-9B37-47C8-9321-B3A8BB18E10B}" type="presParOf" srcId="{A1C360CF-ED20-44DD-AA46-2F28D0AFFEB4}" destId="{841EE85B-F7B6-413F-B168-F328862689B6}"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6B9D9-A00C-4BE4-B927-FE5F68C7A8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769229-30AB-4405-A947-95FA1683ACDE}">
      <dgm:prSet/>
      <dgm:spPr/>
      <dgm:t>
        <a:bodyPr/>
        <a:lstStyle/>
        <a:p>
          <a:r>
            <a:rPr lang="en-GB"/>
            <a:t>In some cases, we may suggest referring to outside agencies for further support.</a:t>
          </a:r>
          <a:endParaRPr lang="en-US"/>
        </a:p>
      </dgm:t>
    </dgm:pt>
    <dgm:pt modelId="{2E3AF382-F404-491E-98DF-26B2B8004784}" type="parTrans" cxnId="{D4C92EB2-B985-492F-9ADD-8A17D4E8809F}">
      <dgm:prSet/>
      <dgm:spPr/>
      <dgm:t>
        <a:bodyPr/>
        <a:lstStyle/>
        <a:p>
          <a:endParaRPr lang="en-US"/>
        </a:p>
      </dgm:t>
    </dgm:pt>
    <dgm:pt modelId="{07B39309-4312-4EF0-B907-856E5A6737B8}" type="sibTrans" cxnId="{D4C92EB2-B985-492F-9ADD-8A17D4E8809F}">
      <dgm:prSet/>
      <dgm:spPr/>
      <dgm:t>
        <a:bodyPr/>
        <a:lstStyle/>
        <a:p>
          <a:endParaRPr lang="en-US"/>
        </a:p>
      </dgm:t>
    </dgm:pt>
    <dgm:pt modelId="{E1BEC99D-73A1-4340-9723-4B6487A405DE}">
      <dgm:prSet/>
      <dgm:spPr/>
      <dgm:t>
        <a:bodyPr/>
        <a:lstStyle/>
        <a:p>
          <a:r>
            <a:rPr lang="en-GB"/>
            <a:t>Agency support is invaluable for supporting children and families across Fife.</a:t>
          </a:r>
          <a:endParaRPr lang="en-US"/>
        </a:p>
      </dgm:t>
    </dgm:pt>
    <dgm:pt modelId="{4BFF2AE6-132D-488E-8973-6BBC2A774907}" type="parTrans" cxnId="{59FA5B73-107F-4AA0-BA6D-C6F99AAC18D8}">
      <dgm:prSet/>
      <dgm:spPr/>
      <dgm:t>
        <a:bodyPr/>
        <a:lstStyle/>
        <a:p>
          <a:endParaRPr lang="en-US"/>
        </a:p>
      </dgm:t>
    </dgm:pt>
    <dgm:pt modelId="{2E87D813-B595-47E5-B1AB-218A808CD366}" type="sibTrans" cxnId="{59FA5B73-107F-4AA0-BA6D-C6F99AAC18D8}">
      <dgm:prSet/>
      <dgm:spPr/>
      <dgm:t>
        <a:bodyPr/>
        <a:lstStyle/>
        <a:p>
          <a:endParaRPr lang="en-US"/>
        </a:p>
      </dgm:t>
    </dgm:pt>
    <dgm:pt modelId="{69741372-3F36-4A20-976F-E8BA33B3A4AD}">
      <dgm:prSet/>
      <dgm:spPr/>
      <dgm:t>
        <a:bodyPr/>
        <a:lstStyle/>
        <a:p>
          <a:r>
            <a:rPr lang="en-GB"/>
            <a:t>Sometimes a referral will be made for advice and consultation for school staff, sometimes it is for family support or direct support for the child e.g. counselling, sometimes it is for assessment if, for example, neurodiverse behaviours have been identified.</a:t>
          </a:r>
          <a:endParaRPr lang="en-US"/>
        </a:p>
      </dgm:t>
    </dgm:pt>
    <dgm:pt modelId="{1AC32C37-84DE-43A7-A8AE-8154D6B78812}" type="parTrans" cxnId="{0D5924D6-64A9-46DD-90C9-20EC622FD7D5}">
      <dgm:prSet/>
      <dgm:spPr/>
      <dgm:t>
        <a:bodyPr/>
        <a:lstStyle/>
        <a:p>
          <a:endParaRPr lang="en-US"/>
        </a:p>
      </dgm:t>
    </dgm:pt>
    <dgm:pt modelId="{C095C7D7-54A3-4EA3-81B3-A7A237694A1D}" type="sibTrans" cxnId="{0D5924D6-64A9-46DD-90C9-20EC622FD7D5}">
      <dgm:prSet/>
      <dgm:spPr/>
      <dgm:t>
        <a:bodyPr/>
        <a:lstStyle/>
        <a:p>
          <a:endParaRPr lang="en-US"/>
        </a:p>
      </dgm:t>
    </dgm:pt>
    <dgm:pt modelId="{0736F63D-364F-4604-B30C-B1AB02B1650C}">
      <dgm:prSet/>
      <dgm:spPr/>
      <dgm:t>
        <a:bodyPr/>
        <a:lstStyle/>
        <a:p>
          <a:r>
            <a:rPr lang="en-GB"/>
            <a:t>No referrals are made without parent/carer consent.</a:t>
          </a:r>
          <a:endParaRPr lang="en-US"/>
        </a:p>
      </dgm:t>
    </dgm:pt>
    <dgm:pt modelId="{32720630-7920-452F-9C4D-87A76773F0DF}" type="parTrans" cxnId="{FA8B78A1-9A6E-4C2D-980D-D743439BC993}">
      <dgm:prSet/>
      <dgm:spPr/>
      <dgm:t>
        <a:bodyPr/>
        <a:lstStyle/>
        <a:p>
          <a:endParaRPr lang="en-US"/>
        </a:p>
      </dgm:t>
    </dgm:pt>
    <dgm:pt modelId="{3F592E24-0B2C-4F9F-83D8-C69FBC7CB438}" type="sibTrans" cxnId="{FA8B78A1-9A6E-4C2D-980D-D743439BC993}">
      <dgm:prSet/>
      <dgm:spPr/>
      <dgm:t>
        <a:bodyPr/>
        <a:lstStyle/>
        <a:p>
          <a:endParaRPr lang="en-US"/>
        </a:p>
      </dgm:t>
    </dgm:pt>
    <dgm:pt modelId="{36CB622F-C796-4112-A727-403A4E3757F0}" type="pres">
      <dgm:prSet presAssocID="{FC56B9D9-A00C-4BE4-B927-FE5F68C7A8AB}" presName="linear" presStyleCnt="0">
        <dgm:presLayoutVars>
          <dgm:animLvl val="lvl"/>
          <dgm:resizeHandles val="exact"/>
        </dgm:presLayoutVars>
      </dgm:prSet>
      <dgm:spPr/>
    </dgm:pt>
    <dgm:pt modelId="{3DBD02F4-0E3F-494A-9FF6-6A67FCC8790D}" type="pres">
      <dgm:prSet presAssocID="{B7769229-30AB-4405-A947-95FA1683ACDE}" presName="parentText" presStyleLbl="node1" presStyleIdx="0" presStyleCnt="4">
        <dgm:presLayoutVars>
          <dgm:chMax val="0"/>
          <dgm:bulletEnabled val="1"/>
        </dgm:presLayoutVars>
      </dgm:prSet>
      <dgm:spPr/>
    </dgm:pt>
    <dgm:pt modelId="{72D79501-2EBD-47B7-901F-4A8FEA0F7CC8}" type="pres">
      <dgm:prSet presAssocID="{07B39309-4312-4EF0-B907-856E5A6737B8}" presName="spacer" presStyleCnt="0"/>
      <dgm:spPr/>
    </dgm:pt>
    <dgm:pt modelId="{25E5F766-5F14-4BE6-B9FE-8A9E1B6E0A8F}" type="pres">
      <dgm:prSet presAssocID="{E1BEC99D-73A1-4340-9723-4B6487A405DE}" presName="parentText" presStyleLbl="node1" presStyleIdx="1" presStyleCnt="4">
        <dgm:presLayoutVars>
          <dgm:chMax val="0"/>
          <dgm:bulletEnabled val="1"/>
        </dgm:presLayoutVars>
      </dgm:prSet>
      <dgm:spPr/>
    </dgm:pt>
    <dgm:pt modelId="{B79DC836-B440-45CA-8B6F-D221B36B67D8}" type="pres">
      <dgm:prSet presAssocID="{2E87D813-B595-47E5-B1AB-218A808CD366}" presName="spacer" presStyleCnt="0"/>
      <dgm:spPr/>
    </dgm:pt>
    <dgm:pt modelId="{5ED72D86-12C8-4726-A668-D242BD26EC1B}" type="pres">
      <dgm:prSet presAssocID="{69741372-3F36-4A20-976F-E8BA33B3A4AD}" presName="parentText" presStyleLbl="node1" presStyleIdx="2" presStyleCnt="4">
        <dgm:presLayoutVars>
          <dgm:chMax val="0"/>
          <dgm:bulletEnabled val="1"/>
        </dgm:presLayoutVars>
      </dgm:prSet>
      <dgm:spPr/>
    </dgm:pt>
    <dgm:pt modelId="{218C8F14-EE31-45C1-9AF6-37B2B4B4F05A}" type="pres">
      <dgm:prSet presAssocID="{C095C7D7-54A3-4EA3-81B3-A7A237694A1D}" presName="spacer" presStyleCnt="0"/>
      <dgm:spPr/>
    </dgm:pt>
    <dgm:pt modelId="{11C70C94-FF91-4FC5-B4C0-7AF5457343CE}" type="pres">
      <dgm:prSet presAssocID="{0736F63D-364F-4604-B30C-B1AB02B1650C}" presName="parentText" presStyleLbl="node1" presStyleIdx="3" presStyleCnt="4">
        <dgm:presLayoutVars>
          <dgm:chMax val="0"/>
          <dgm:bulletEnabled val="1"/>
        </dgm:presLayoutVars>
      </dgm:prSet>
      <dgm:spPr/>
    </dgm:pt>
  </dgm:ptLst>
  <dgm:cxnLst>
    <dgm:cxn modelId="{B0DCC56D-5A37-4724-A630-926D9D1ABC9D}" type="presOf" srcId="{69741372-3F36-4A20-976F-E8BA33B3A4AD}" destId="{5ED72D86-12C8-4726-A668-D242BD26EC1B}" srcOrd="0" destOrd="0" presId="urn:microsoft.com/office/officeart/2005/8/layout/vList2"/>
    <dgm:cxn modelId="{59FA5B73-107F-4AA0-BA6D-C6F99AAC18D8}" srcId="{FC56B9D9-A00C-4BE4-B927-FE5F68C7A8AB}" destId="{E1BEC99D-73A1-4340-9723-4B6487A405DE}" srcOrd="1" destOrd="0" parTransId="{4BFF2AE6-132D-488E-8973-6BBC2A774907}" sibTransId="{2E87D813-B595-47E5-B1AB-218A808CD366}"/>
    <dgm:cxn modelId="{FA8B78A1-9A6E-4C2D-980D-D743439BC993}" srcId="{FC56B9D9-A00C-4BE4-B927-FE5F68C7A8AB}" destId="{0736F63D-364F-4604-B30C-B1AB02B1650C}" srcOrd="3" destOrd="0" parTransId="{32720630-7920-452F-9C4D-87A76773F0DF}" sibTransId="{3F592E24-0B2C-4F9F-83D8-C69FBC7CB438}"/>
    <dgm:cxn modelId="{D4C92EB2-B985-492F-9ADD-8A17D4E8809F}" srcId="{FC56B9D9-A00C-4BE4-B927-FE5F68C7A8AB}" destId="{B7769229-30AB-4405-A947-95FA1683ACDE}" srcOrd="0" destOrd="0" parTransId="{2E3AF382-F404-491E-98DF-26B2B8004784}" sibTransId="{07B39309-4312-4EF0-B907-856E5A6737B8}"/>
    <dgm:cxn modelId="{7801EAB5-78B5-41CC-B9B5-7426AC796725}" type="presOf" srcId="{FC56B9D9-A00C-4BE4-B927-FE5F68C7A8AB}" destId="{36CB622F-C796-4112-A727-403A4E3757F0}" srcOrd="0" destOrd="0" presId="urn:microsoft.com/office/officeart/2005/8/layout/vList2"/>
    <dgm:cxn modelId="{1BEB04CD-2841-477E-B549-B093C7BF1A53}" type="presOf" srcId="{B7769229-30AB-4405-A947-95FA1683ACDE}" destId="{3DBD02F4-0E3F-494A-9FF6-6A67FCC8790D}" srcOrd="0" destOrd="0" presId="urn:microsoft.com/office/officeart/2005/8/layout/vList2"/>
    <dgm:cxn modelId="{6F61F5CE-53F0-4C05-AA3E-A7F97B11540F}" type="presOf" srcId="{0736F63D-364F-4604-B30C-B1AB02B1650C}" destId="{11C70C94-FF91-4FC5-B4C0-7AF5457343CE}" srcOrd="0" destOrd="0" presId="urn:microsoft.com/office/officeart/2005/8/layout/vList2"/>
    <dgm:cxn modelId="{0D5924D6-64A9-46DD-90C9-20EC622FD7D5}" srcId="{FC56B9D9-A00C-4BE4-B927-FE5F68C7A8AB}" destId="{69741372-3F36-4A20-976F-E8BA33B3A4AD}" srcOrd="2" destOrd="0" parTransId="{1AC32C37-84DE-43A7-A8AE-8154D6B78812}" sibTransId="{C095C7D7-54A3-4EA3-81B3-A7A237694A1D}"/>
    <dgm:cxn modelId="{0EEC14E2-E1C1-4CE2-852E-4E074E36161A}" type="presOf" srcId="{E1BEC99D-73A1-4340-9723-4B6487A405DE}" destId="{25E5F766-5F14-4BE6-B9FE-8A9E1B6E0A8F}" srcOrd="0" destOrd="0" presId="urn:microsoft.com/office/officeart/2005/8/layout/vList2"/>
    <dgm:cxn modelId="{E6C442C5-BC32-4E85-B1D6-948BE4F039CF}" type="presParOf" srcId="{36CB622F-C796-4112-A727-403A4E3757F0}" destId="{3DBD02F4-0E3F-494A-9FF6-6A67FCC8790D}" srcOrd="0" destOrd="0" presId="urn:microsoft.com/office/officeart/2005/8/layout/vList2"/>
    <dgm:cxn modelId="{475B9438-BBF8-4843-9386-4B76A1E47D2C}" type="presParOf" srcId="{36CB622F-C796-4112-A727-403A4E3757F0}" destId="{72D79501-2EBD-47B7-901F-4A8FEA0F7CC8}" srcOrd="1" destOrd="0" presId="urn:microsoft.com/office/officeart/2005/8/layout/vList2"/>
    <dgm:cxn modelId="{C442EFB1-3A0C-4182-92D8-088EA763C63E}" type="presParOf" srcId="{36CB622F-C796-4112-A727-403A4E3757F0}" destId="{25E5F766-5F14-4BE6-B9FE-8A9E1B6E0A8F}" srcOrd="2" destOrd="0" presId="urn:microsoft.com/office/officeart/2005/8/layout/vList2"/>
    <dgm:cxn modelId="{C56CDC57-B87B-41F1-ABDC-C6E0687404DD}" type="presParOf" srcId="{36CB622F-C796-4112-A727-403A4E3757F0}" destId="{B79DC836-B440-45CA-8B6F-D221B36B67D8}" srcOrd="3" destOrd="0" presId="urn:microsoft.com/office/officeart/2005/8/layout/vList2"/>
    <dgm:cxn modelId="{A5A2BD67-1D32-42F2-AC8C-638B2E4263FC}" type="presParOf" srcId="{36CB622F-C796-4112-A727-403A4E3757F0}" destId="{5ED72D86-12C8-4726-A668-D242BD26EC1B}" srcOrd="4" destOrd="0" presId="urn:microsoft.com/office/officeart/2005/8/layout/vList2"/>
    <dgm:cxn modelId="{82DEA331-6A27-487A-904F-7DAF67F62321}" type="presParOf" srcId="{36CB622F-C796-4112-A727-403A4E3757F0}" destId="{218C8F14-EE31-45C1-9AF6-37B2B4B4F05A}" srcOrd="5" destOrd="0" presId="urn:microsoft.com/office/officeart/2005/8/layout/vList2"/>
    <dgm:cxn modelId="{33804047-A063-417F-A9BD-E07F02C3674F}" type="presParOf" srcId="{36CB622F-C796-4112-A727-403A4E3757F0}" destId="{11C70C94-FF91-4FC5-B4C0-7AF5457343CE}"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65037-45AD-4EFE-8044-F4E8929EA08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2A5FDCB-AD7C-47F6-821F-38107D8267E4}">
      <dgm:prSet/>
      <dgm:spPr/>
      <dgm:t>
        <a:bodyPr/>
        <a:lstStyle/>
        <a:p>
          <a:r>
            <a:rPr lang="en-GB"/>
            <a:t>This is a plan that is reviewed every 8 -12 weeks by the Team around the child.</a:t>
          </a:r>
          <a:endParaRPr lang="en-US"/>
        </a:p>
      </dgm:t>
    </dgm:pt>
    <dgm:pt modelId="{94D9A8A1-D278-4A0F-81F7-8581EE6ADF2A}" type="parTrans" cxnId="{738FD408-B8DC-4917-A321-EB89D2244CDB}">
      <dgm:prSet/>
      <dgm:spPr/>
      <dgm:t>
        <a:bodyPr/>
        <a:lstStyle/>
        <a:p>
          <a:endParaRPr lang="en-US"/>
        </a:p>
      </dgm:t>
    </dgm:pt>
    <dgm:pt modelId="{C19BF7EE-078C-4545-854E-FE638A2C7C45}" type="sibTrans" cxnId="{738FD408-B8DC-4917-A321-EB89D2244CDB}">
      <dgm:prSet/>
      <dgm:spPr/>
      <dgm:t>
        <a:bodyPr/>
        <a:lstStyle/>
        <a:p>
          <a:endParaRPr lang="en-US"/>
        </a:p>
      </dgm:t>
    </dgm:pt>
    <dgm:pt modelId="{E2B84201-100F-4621-A172-3FFA83202EE6}">
      <dgm:prSet/>
      <dgm:spPr/>
      <dgm:t>
        <a:bodyPr/>
        <a:lstStyle/>
        <a:p>
          <a:r>
            <a:rPr lang="en-GB"/>
            <a:t>There may be other agencies involved or the Educational Psychologist involved in this process.</a:t>
          </a:r>
          <a:endParaRPr lang="en-US"/>
        </a:p>
      </dgm:t>
    </dgm:pt>
    <dgm:pt modelId="{4373F6B2-45E6-462F-A69C-302FEB62C4E1}" type="parTrans" cxnId="{62A7BC7C-C91D-4B68-8B23-CAFB64482708}">
      <dgm:prSet/>
      <dgm:spPr/>
      <dgm:t>
        <a:bodyPr/>
        <a:lstStyle/>
        <a:p>
          <a:endParaRPr lang="en-US"/>
        </a:p>
      </dgm:t>
    </dgm:pt>
    <dgm:pt modelId="{127C8FDC-3664-4DDE-B103-A42AFB23057A}" type="sibTrans" cxnId="{62A7BC7C-C91D-4B68-8B23-CAFB64482708}">
      <dgm:prSet/>
      <dgm:spPr/>
      <dgm:t>
        <a:bodyPr/>
        <a:lstStyle/>
        <a:p>
          <a:endParaRPr lang="en-US"/>
        </a:p>
      </dgm:t>
    </dgm:pt>
    <dgm:pt modelId="{595DD8C0-D446-4E93-85D4-4DA4D70572FA}">
      <dgm:prSet/>
      <dgm:spPr/>
      <dgm:t>
        <a:bodyPr/>
        <a:lstStyle/>
        <a:p>
          <a:r>
            <a:rPr lang="en-GB"/>
            <a:t>A Child’s Plan will remain in place while we work out how best to support your child and what strategies are the ones for them.</a:t>
          </a:r>
          <a:endParaRPr lang="en-US"/>
        </a:p>
      </dgm:t>
    </dgm:pt>
    <dgm:pt modelId="{420E0E99-E1E3-4E24-B1BE-DF7E4534CB68}" type="parTrans" cxnId="{BDEDD4C1-4009-4732-850C-A87DD891A1EE}">
      <dgm:prSet/>
      <dgm:spPr/>
      <dgm:t>
        <a:bodyPr/>
        <a:lstStyle/>
        <a:p>
          <a:endParaRPr lang="en-US"/>
        </a:p>
      </dgm:t>
    </dgm:pt>
    <dgm:pt modelId="{91E848CA-91F8-4139-AD94-F246294695C7}" type="sibTrans" cxnId="{BDEDD4C1-4009-4732-850C-A87DD891A1EE}">
      <dgm:prSet/>
      <dgm:spPr/>
      <dgm:t>
        <a:bodyPr/>
        <a:lstStyle/>
        <a:p>
          <a:endParaRPr lang="en-US"/>
        </a:p>
      </dgm:t>
    </dgm:pt>
    <dgm:pt modelId="{F9AA90D6-7F3B-4882-B1ED-6378B6C62E95}" type="pres">
      <dgm:prSet presAssocID="{50565037-45AD-4EFE-8044-F4E8929EA08A}" presName="linear" presStyleCnt="0">
        <dgm:presLayoutVars>
          <dgm:animLvl val="lvl"/>
          <dgm:resizeHandles val="exact"/>
        </dgm:presLayoutVars>
      </dgm:prSet>
      <dgm:spPr/>
    </dgm:pt>
    <dgm:pt modelId="{289A8CD1-1FAA-4A39-A605-36B0FE3EA470}" type="pres">
      <dgm:prSet presAssocID="{52A5FDCB-AD7C-47F6-821F-38107D8267E4}" presName="parentText" presStyleLbl="node1" presStyleIdx="0" presStyleCnt="3">
        <dgm:presLayoutVars>
          <dgm:chMax val="0"/>
          <dgm:bulletEnabled val="1"/>
        </dgm:presLayoutVars>
      </dgm:prSet>
      <dgm:spPr/>
    </dgm:pt>
    <dgm:pt modelId="{67D014E3-4C21-4256-8D19-E83690FCFA28}" type="pres">
      <dgm:prSet presAssocID="{C19BF7EE-078C-4545-854E-FE638A2C7C45}" presName="spacer" presStyleCnt="0"/>
      <dgm:spPr/>
    </dgm:pt>
    <dgm:pt modelId="{B72ACF6C-B0CC-4784-AA24-F00346776CAB}" type="pres">
      <dgm:prSet presAssocID="{E2B84201-100F-4621-A172-3FFA83202EE6}" presName="parentText" presStyleLbl="node1" presStyleIdx="1" presStyleCnt="3">
        <dgm:presLayoutVars>
          <dgm:chMax val="0"/>
          <dgm:bulletEnabled val="1"/>
        </dgm:presLayoutVars>
      </dgm:prSet>
      <dgm:spPr/>
    </dgm:pt>
    <dgm:pt modelId="{9DD1CE81-942A-4CE5-8087-846AAA71F546}" type="pres">
      <dgm:prSet presAssocID="{127C8FDC-3664-4DDE-B103-A42AFB23057A}" presName="spacer" presStyleCnt="0"/>
      <dgm:spPr/>
    </dgm:pt>
    <dgm:pt modelId="{9A44263F-189C-46C9-8577-9CE63C1ED0D3}" type="pres">
      <dgm:prSet presAssocID="{595DD8C0-D446-4E93-85D4-4DA4D70572FA}" presName="parentText" presStyleLbl="node1" presStyleIdx="2" presStyleCnt="3">
        <dgm:presLayoutVars>
          <dgm:chMax val="0"/>
          <dgm:bulletEnabled val="1"/>
        </dgm:presLayoutVars>
      </dgm:prSet>
      <dgm:spPr/>
    </dgm:pt>
  </dgm:ptLst>
  <dgm:cxnLst>
    <dgm:cxn modelId="{738FD408-B8DC-4917-A321-EB89D2244CDB}" srcId="{50565037-45AD-4EFE-8044-F4E8929EA08A}" destId="{52A5FDCB-AD7C-47F6-821F-38107D8267E4}" srcOrd="0" destOrd="0" parTransId="{94D9A8A1-D278-4A0F-81F7-8581EE6ADF2A}" sibTransId="{C19BF7EE-078C-4545-854E-FE638A2C7C45}"/>
    <dgm:cxn modelId="{D10E770D-E059-426E-B071-A54516D91773}" type="presOf" srcId="{52A5FDCB-AD7C-47F6-821F-38107D8267E4}" destId="{289A8CD1-1FAA-4A39-A605-36B0FE3EA470}" srcOrd="0" destOrd="0" presId="urn:microsoft.com/office/officeart/2005/8/layout/vList2"/>
    <dgm:cxn modelId="{7DF2D552-50EC-437B-8B79-424B9FCF9FFB}" type="presOf" srcId="{E2B84201-100F-4621-A172-3FFA83202EE6}" destId="{B72ACF6C-B0CC-4784-AA24-F00346776CAB}" srcOrd="0" destOrd="0" presId="urn:microsoft.com/office/officeart/2005/8/layout/vList2"/>
    <dgm:cxn modelId="{62B34B54-3648-48B0-A41E-D675F1B07991}" type="presOf" srcId="{595DD8C0-D446-4E93-85D4-4DA4D70572FA}" destId="{9A44263F-189C-46C9-8577-9CE63C1ED0D3}" srcOrd="0" destOrd="0" presId="urn:microsoft.com/office/officeart/2005/8/layout/vList2"/>
    <dgm:cxn modelId="{62A7BC7C-C91D-4B68-8B23-CAFB64482708}" srcId="{50565037-45AD-4EFE-8044-F4E8929EA08A}" destId="{E2B84201-100F-4621-A172-3FFA83202EE6}" srcOrd="1" destOrd="0" parTransId="{4373F6B2-45E6-462F-A69C-302FEB62C4E1}" sibTransId="{127C8FDC-3664-4DDE-B103-A42AFB23057A}"/>
    <dgm:cxn modelId="{5F73BFB8-01B3-4B24-BF97-D86AE98F5EB7}" type="presOf" srcId="{50565037-45AD-4EFE-8044-F4E8929EA08A}" destId="{F9AA90D6-7F3B-4882-B1ED-6378B6C62E95}" srcOrd="0" destOrd="0" presId="urn:microsoft.com/office/officeart/2005/8/layout/vList2"/>
    <dgm:cxn modelId="{BDEDD4C1-4009-4732-850C-A87DD891A1EE}" srcId="{50565037-45AD-4EFE-8044-F4E8929EA08A}" destId="{595DD8C0-D446-4E93-85D4-4DA4D70572FA}" srcOrd="2" destOrd="0" parTransId="{420E0E99-E1E3-4E24-B1BE-DF7E4534CB68}" sibTransId="{91E848CA-91F8-4139-AD94-F246294695C7}"/>
    <dgm:cxn modelId="{1B2CEE32-20BC-4E4D-AAB5-6EB383245521}" type="presParOf" srcId="{F9AA90D6-7F3B-4882-B1ED-6378B6C62E95}" destId="{289A8CD1-1FAA-4A39-A605-36B0FE3EA470}" srcOrd="0" destOrd="0" presId="urn:microsoft.com/office/officeart/2005/8/layout/vList2"/>
    <dgm:cxn modelId="{FDFD8742-97ED-4B74-BFAA-12A394A739A7}" type="presParOf" srcId="{F9AA90D6-7F3B-4882-B1ED-6378B6C62E95}" destId="{67D014E3-4C21-4256-8D19-E83690FCFA28}" srcOrd="1" destOrd="0" presId="urn:microsoft.com/office/officeart/2005/8/layout/vList2"/>
    <dgm:cxn modelId="{C3ACBA14-F835-4AAB-A8EB-B7E9252836B7}" type="presParOf" srcId="{F9AA90D6-7F3B-4882-B1ED-6378B6C62E95}" destId="{B72ACF6C-B0CC-4784-AA24-F00346776CAB}" srcOrd="2" destOrd="0" presId="urn:microsoft.com/office/officeart/2005/8/layout/vList2"/>
    <dgm:cxn modelId="{2E5B8F71-62B7-45D9-9ED6-D8ACA8DBD9B5}" type="presParOf" srcId="{F9AA90D6-7F3B-4882-B1ED-6378B6C62E95}" destId="{9DD1CE81-942A-4CE5-8087-846AAA71F546}" srcOrd="3" destOrd="0" presId="urn:microsoft.com/office/officeart/2005/8/layout/vList2"/>
    <dgm:cxn modelId="{85DE62C9-3F84-4B10-BD2B-26252F7AEE86}" type="presParOf" srcId="{F9AA90D6-7F3B-4882-B1ED-6378B6C62E95}" destId="{9A44263F-189C-46C9-8577-9CE63C1ED0D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5ABE-BC90-4023-8769-55F26ADA8AE9}">
      <dsp:nvSpPr>
        <dsp:cNvPr id="0" name=""/>
        <dsp:cNvSpPr/>
      </dsp:nvSpPr>
      <dsp:spPr>
        <a:xfrm>
          <a:off x="0" y="0"/>
          <a:ext cx="51931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1EF27-FCCA-4E5A-8021-333AFC82D93B}">
      <dsp:nvSpPr>
        <dsp:cNvPr id="0" name=""/>
        <dsp:cNvSpPr/>
      </dsp:nvSpPr>
      <dsp:spPr>
        <a:xfrm>
          <a:off x="0" y="0"/>
          <a:ext cx="1038628" cy="478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Some Fife Supports</a:t>
          </a:r>
          <a:endParaRPr lang="en-US" sz="1800" kern="1200"/>
        </a:p>
      </dsp:txBody>
      <dsp:txXfrm>
        <a:off x="0" y="0"/>
        <a:ext cx="1038628" cy="4787611"/>
      </dsp:txXfrm>
    </dsp:sp>
    <dsp:sp modelId="{9AC04C4C-C067-4E43-ACF2-AA4ED9432C09}">
      <dsp:nvSpPr>
        <dsp:cNvPr id="0" name=""/>
        <dsp:cNvSpPr/>
      </dsp:nvSpPr>
      <dsp:spPr>
        <a:xfrm>
          <a:off x="1116526" y="28315"/>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Educational Psychology</a:t>
          </a:r>
          <a:endParaRPr lang="en-US" sz="2300" kern="1200"/>
        </a:p>
      </dsp:txBody>
      <dsp:txXfrm>
        <a:off x="1116526" y="28315"/>
        <a:ext cx="4076618" cy="566307"/>
      </dsp:txXfrm>
    </dsp:sp>
    <dsp:sp modelId="{B1A6321A-1355-49F0-861E-2CE0332624F5}">
      <dsp:nvSpPr>
        <dsp:cNvPr id="0" name=""/>
        <dsp:cNvSpPr/>
      </dsp:nvSpPr>
      <dsp:spPr>
        <a:xfrm>
          <a:off x="1038628" y="594623"/>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84B31-BF25-48E1-A8B1-33ABED1A938B}">
      <dsp:nvSpPr>
        <dsp:cNvPr id="0" name=""/>
        <dsp:cNvSpPr/>
      </dsp:nvSpPr>
      <dsp:spPr>
        <a:xfrm>
          <a:off x="1116526" y="622938"/>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Community Paediatrician</a:t>
          </a:r>
          <a:endParaRPr lang="en-US" sz="2300" kern="1200"/>
        </a:p>
      </dsp:txBody>
      <dsp:txXfrm>
        <a:off x="1116526" y="622938"/>
        <a:ext cx="4076618" cy="566307"/>
      </dsp:txXfrm>
    </dsp:sp>
    <dsp:sp modelId="{B982F5D9-D530-4E0C-96FE-1FC2BE73D939}">
      <dsp:nvSpPr>
        <dsp:cNvPr id="0" name=""/>
        <dsp:cNvSpPr/>
      </dsp:nvSpPr>
      <dsp:spPr>
        <a:xfrm>
          <a:off x="1038628" y="1189246"/>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B18D6-A91A-46FD-95ED-C2875C0D73D6}">
      <dsp:nvSpPr>
        <dsp:cNvPr id="0" name=""/>
        <dsp:cNvSpPr/>
      </dsp:nvSpPr>
      <dsp:spPr>
        <a:xfrm>
          <a:off x="1116526" y="1217562"/>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CAMHS</a:t>
          </a:r>
          <a:endParaRPr lang="en-US" sz="2300" kern="1200"/>
        </a:p>
      </dsp:txBody>
      <dsp:txXfrm>
        <a:off x="1116526" y="1217562"/>
        <a:ext cx="4076618" cy="566307"/>
      </dsp:txXfrm>
    </dsp:sp>
    <dsp:sp modelId="{D1B225E8-14D8-4029-B162-6DC68CAAE10F}">
      <dsp:nvSpPr>
        <dsp:cNvPr id="0" name=""/>
        <dsp:cNvSpPr/>
      </dsp:nvSpPr>
      <dsp:spPr>
        <a:xfrm>
          <a:off x="1038628" y="1783870"/>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04672-D596-4E04-91B9-7D5C594CD3C0}">
      <dsp:nvSpPr>
        <dsp:cNvPr id="0" name=""/>
        <dsp:cNvSpPr/>
      </dsp:nvSpPr>
      <dsp:spPr>
        <a:xfrm>
          <a:off x="1116526" y="1812185"/>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Supporting Learners Service</a:t>
          </a:r>
          <a:endParaRPr lang="en-US" sz="2300" kern="1200"/>
        </a:p>
      </dsp:txBody>
      <dsp:txXfrm>
        <a:off x="1116526" y="1812185"/>
        <a:ext cx="4076618" cy="566307"/>
      </dsp:txXfrm>
    </dsp:sp>
    <dsp:sp modelId="{95129922-BA2F-45E2-A4DC-01197BB81516}">
      <dsp:nvSpPr>
        <dsp:cNvPr id="0" name=""/>
        <dsp:cNvSpPr/>
      </dsp:nvSpPr>
      <dsp:spPr>
        <a:xfrm>
          <a:off x="1038628" y="2378493"/>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9E3D0-9A27-40AB-93BF-FFCC711116F0}">
      <dsp:nvSpPr>
        <dsp:cNvPr id="0" name=""/>
        <dsp:cNvSpPr/>
      </dsp:nvSpPr>
      <dsp:spPr>
        <a:xfrm>
          <a:off x="1116526" y="2406808"/>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Family Support Service</a:t>
          </a:r>
          <a:endParaRPr lang="en-US" sz="2300" kern="1200"/>
        </a:p>
      </dsp:txBody>
      <dsp:txXfrm>
        <a:off x="1116526" y="2406808"/>
        <a:ext cx="4076618" cy="566307"/>
      </dsp:txXfrm>
    </dsp:sp>
    <dsp:sp modelId="{A6FD4DE5-CFDA-45C6-B10E-A499583832B9}">
      <dsp:nvSpPr>
        <dsp:cNvPr id="0" name=""/>
        <dsp:cNvSpPr/>
      </dsp:nvSpPr>
      <dsp:spPr>
        <a:xfrm>
          <a:off x="1038628" y="2973116"/>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3CCB6-D7DB-4B2D-96B2-3CB4E497A42C}">
      <dsp:nvSpPr>
        <dsp:cNvPr id="0" name=""/>
        <dsp:cNvSpPr/>
      </dsp:nvSpPr>
      <dsp:spPr>
        <a:xfrm>
          <a:off x="1116526" y="3001432"/>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Speech and Language Therapy</a:t>
          </a:r>
          <a:endParaRPr lang="en-US" sz="2300" kern="1200"/>
        </a:p>
      </dsp:txBody>
      <dsp:txXfrm>
        <a:off x="1116526" y="3001432"/>
        <a:ext cx="4076618" cy="566307"/>
      </dsp:txXfrm>
    </dsp:sp>
    <dsp:sp modelId="{AF0DF4D6-FC13-4181-90AF-3AB762824563}">
      <dsp:nvSpPr>
        <dsp:cNvPr id="0" name=""/>
        <dsp:cNvSpPr/>
      </dsp:nvSpPr>
      <dsp:spPr>
        <a:xfrm>
          <a:off x="1038628" y="3567740"/>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8FD56-E765-4C5A-AE9A-A6BEDD326EDD}">
      <dsp:nvSpPr>
        <dsp:cNvPr id="0" name=""/>
        <dsp:cNvSpPr/>
      </dsp:nvSpPr>
      <dsp:spPr>
        <a:xfrm>
          <a:off x="1116526" y="3596055"/>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Occupational Therapy</a:t>
          </a:r>
          <a:endParaRPr lang="en-US" sz="2300" kern="1200"/>
        </a:p>
      </dsp:txBody>
      <dsp:txXfrm>
        <a:off x="1116526" y="3596055"/>
        <a:ext cx="4076618" cy="566307"/>
      </dsp:txXfrm>
    </dsp:sp>
    <dsp:sp modelId="{78B9B4C2-B8F0-4C6B-ABEE-D6A83269CDD7}">
      <dsp:nvSpPr>
        <dsp:cNvPr id="0" name=""/>
        <dsp:cNvSpPr/>
      </dsp:nvSpPr>
      <dsp:spPr>
        <a:xfrm>
          <a:off x="1038628" y="4162363"/>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58C12-86A4-49DE-9C73-7958490D1E37}">
      <dsp:nvSpPr>
        <dsp:cNvPr id="0" name=""/>
        <dsp:cNvSpPr/>
      </dsp:nvSpPr>
      <dsp:spPr>
        <a:xfrm>
          <a:off x="1116526" y="4190679"/>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Neurodevelopmental Pathway</a:t>
          </a:r>
          <a:endParaRPr lang="en-US" sz="2300" kern="1200"/>
        </a:p>
      </dsp:txBody>
      <dsp:txXfrm>
        <a:off x="1116526" y="4190679"/>
        <a:ext cx="4076618" cy="566307"/>
      </dsp:txXfrm>
    </dsp:sp>
    <dsp:sp modelId="{58C6BF50-6196-41B7-AABB-A027E3526BF4}">
      <dsp:nvSpPr>
        <dsp:cNvPr id="0" name=""/>
        <dsp:cNvSpPr/>
      </dsp:nvSpPr>
      <dsp:spPr>
        <a:xfrm>
          <a:off x="1038628" y="4756987"/>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02F4-0E3F-494A-9FF6-6A67FCC8790D}">
      <dsp:nvSpPr>
        <dsp:cNvPr id="0" name=""/>
        <dsp:cNvSpPr/>
      </dsp:nvSpPr>
      <dsp:spPr>
        <a:xfrm>
          <a:off x="0" y="203261"/>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In some cases, we may suggest referring to outside agencies for further support.</a:t>
          </a:r>
          <a:endParaRPr lang="en-US" sz="1500" kern="1200"/>
        </a:p>
      </dsp:txBody>
      <dsp:txXfrm>
        <a:off x="51885" y="255146"/>
        <a:ext cx="5805060" cy="959101"/>
      </dsp:txXfrm>
    </dsp:sp>
    <dsp:sp modelId="{25E5F766-5F14-4BE6-B9FE-8A9E1B6E0A8F}">
      <dsp:nvSpPr>
        <dsp:cNvPr id="0" name=""/>
        <dsp:cNvSpPr/>
      </dsp:nvSpPr>
      <dsp:spPr>
        <a:xfrm>
          <a:off x="0" y="1309333"/>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Agency support is invaluable for supporting children and families across Fife.</a:t>
          </a:r>
          <a:endParaRPr lang="en-US" sz="1500" kern="1200"/>
        </a:p>
      </dsp:txBody>
      <dsp:txXfrm>
        <a:off x="51885" y="1361218"/>
        <a:ext cx="5805060" cy="959101"/>
      </dsp:txXfrm>
    </dsp:sp>
    <dsp:sp modelId="{5ED72D86-12C8-4726-A668-D242BD26EC1B}">
      <dsp:nvSpPr>
        <dsp:cNvPr id="0" name=""/>
        <dsp:cNvSpPr/>
      </dsp:nvSpPr>
      <dsp:spPr>
        <a:xfrm>
          <a:off x="0" y="2415405"/>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Sometimes a referral will be made for advice and consultation for school staff, sometimes it is for family support or direct support for the child e.g. counselling, sometimes it is for assessment if, for example, neurodiverse behaviours have been identified.</a:t>
          </a:r>
          <a:endParaRPr lang="en-US" sz="1500" kern="1200"/>
        </a:p>
      </dsp:txBody>
      <dsp:txXfrm>
        <a:off x="51885" y="2467290"/>
        <a:ext cx="5805060" cy="959101"/>
      </dsp:txXfrm>
    </dsp:sp>
    <dsp:sp modelId="{11C70C94-FF91-4FC5-B4C0-7AF5457343CE}">
      <dsp:nvSpPr>
        <dsp:cNvPr id="0" name=""/>
        <dsp:cNvSpPr/>
      </dsp:nvSpPr>
      <dsp:spPr>
        <a:xfrm>
          <a:off x="0" y="3521477"/>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No referrals are made without parent/carer consent.</a:t>
          </a:r>
          <a:endParaRPr lang="en-US" sz="1500" kern="1200"/>
        </a:p>
      </dsp:txBody>
      <dsp:txXfrm>
        <a:off x="51885" y="3573362"/>
        <a:ext cx="5805060" cy="959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8CD1-1FAA-4A39-A605-36B0FE3EA470}">
      <dsp:nvSpPr>
        <dsp:cNvPr id="0" name=""/>
        <dsp:cNvSpPr/>
      </dsp:nvSpPr>
      <dsp:spPr>
        <a:xfrm>
          <a:off x="0" y="383604"/>
          <a:ext cx="6666833" cy="15103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This is a plan that is reviewed every 8 -12 weeks by the Team around the child.</a:t>
          </a:r>
          <a:endParaRPr lang="en-US" sz="2700" kern="1200"/>
        </a:p>
      </dsp:txBody>
      <dsp:txXfrm>
        <a:off x="73731" y="457335"/>
        <a:ext cx="6519371" cy="1362934"/>
      </dsp:txXfrm>
    </dsp:sp>
    <dsp:sp modelId="{B72ACF6C-B0CC-4784-AA24-F00346776CAB}">
      <dsp:nvSpPr>
        <dsp:cNvPr id="0" name=""/>
        <dsp:cNvSpPr/>
      </dsp:nvSpPr>
      <dsp:spPr>
        <a:xfrm>
          <a:off x="0" y="1971761"/>
          <a:ext cx="6666833" cy="1510396"/>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There may be other agencies involved or the Educational Psychologist involved in this process.</a:t>
          </a:r>
          <a:endParaRPr lang="en-US" sz="2700" kern="1200"/>
        </a:p>
      </dsp:txBody>
      <dsp:txXfrm>
        <a:off x="73731" y="2045492"/>
        <a:ext cx="6519371" cy="1362934"/>
      </dsp:txXfrm>
    </dsp:sp>
    <dsp:sp modelId="{9A44263F-189C-46C9-8577-9CE63C1ED0D3}">
      <dsp:nvSpPr>
        <dsp:cNvPr id="0" name=""/>
        <dsp:cNvSpPr/>
      </dsp:nvSpPr>
      <dsp:spPr>
        <a:xfrm>
          <a:off x="0" y="3559918"/>
          <a:ext cx="6666833" cy="151039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 Child’s Plan will remain in place while we work out how best to support your child and what strategies are the ones for them.</a:t>
          </a:r>
          <a:endParaRPr lang="en-US" sz="2700" kern="1200"/>
        </a:p>
      </dsp:txBody>
      <dsp:txXfrm>
        <a:off x="73731" y="3633649"/>
        <a:ext cx="6519371" cy="13629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10B2-804E-63EB-4AA5-C9320C08F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8CE221-C122-C831-5DFD-65A088E2DB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DC0207-C9B5-C224-5712-D2AB2CD3C487}"/>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5" name="Footer Placeholder 4">
            <a:extLst>
              <a:ext uri="{FF2B5EF4-FFF2-40B4-BE49-F238E27FC236}">
                <a16:creationId xmlns:a16="http://schemas.microsoft.com/office/drawing/2014/main" id="{BB824B51-FD5A-30A1-A3E3-DB83D0D770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6560F-8DAE-D87D-3EE7-176BAF5D94A9}"/>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304981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B954-337B-BA23-A38A-481ADCB22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F3C21-18CC-2562-FFE5-AF05F7627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48DB1B-D20F-4364-1E3C-8DC7528015B1}"/>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5" name="Footer Placeholder 4">
            <a:extLst>
              <a:ext uri="{FF2B5EF4-FFF2-40B4-BE49-F238E27FC236}">
                <a16:creationId xmlns:a16="http://schemas.microsoft.com/office/drawing/2014/main" id="{F81FB195-1EBC-F037-CE70-FACE427508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E20DF-4C85-FBD9-3394-9F5DF9CCBAAF}"/>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50342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37F69-6425-ABFA-86C1-B5F3DF684D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DBE21-82C1-EA0B-360C-4DB6E5218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83BB70-D318-67B8-D59E-11DFD715D5AE}"/>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5" name="Footer Placeholder 4">
            <a:extLst>
              <a:ext uri="{FF2B5EF4-FFF2-40B4-BE49-F238E27FC236}">
                <a16:creationId xmlns:a16="http://schemas.microsoft.com/office/drawing/2014/main" id="{3D8BEC48-E984-7869-F475-B20398BCC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2EA38-8668-33A6-EB41-147F777FF131}"/>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366022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4017-E66A-74EC-6DB9-C823680638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3830E-BACB-2B8D-93C3-70DE762B7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CD793-F79A-45FB-8E71-B12251AC9E6C}"/>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5" name="Footer Placeholder 4">
            <a:extLst>
              <a:ext uri="{FF2B5EF4-FFF2-40B4-BE49-F238E27FC236}">
                <a16:creationId xmlns:a16="http://schemas.microsoft.com/office/drawing/2014/main" id="{8E173F81-B195-BDFD-3B33-189C0AB0A2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ED058-ECA9-A5F4-C86A-3983AA89FB46}"/>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258892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C034-F668-A27D-0C01-B1D5E54E4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E4DC75-22B2-D7D8-540C-A8118BEB1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287C9-D0D3-667C-EC23-EE87DB65F41B}"/>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5" name="Footer Placeholder 4">
            <a:extLst>
              <a:ext uri="{FF2B5EF4-FFF2-40B4-BE49-F238E27FC236}">
                <a16:creationId xmlns:a16="http://schemas.microsoft.com/office/drawing/2014/main" id="{F72B8A14-2AC5-DDBD-C57E-D87617DA1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0AD0D-18C3-8AAF-B89A-86E615D39800}"/>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353440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948D-F38E-73D3-C20F-2F2004916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F94E8-CDDE-3AF2-714E-BEB80B75E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63D024-3787-4825-187A-2B1C5E647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2CCC13-97CD-E668-8571-640779A72CBF}"/>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6" name="Footer Placeholder 5">
            <a:extLst>
              <a:ext uri="{FF2B5EF4-FFF2-40B4-BE49-F238E27FC236}">
                <a16:creationId xmlns:a16="http://schemas.microsoft.com/office/drawing/2014/main" id="{40317AEE-72DA-92ED-0AA0-BEA30F517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6A2CBF-9811-8BD0-5F0A-960AE15542DB}"/>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29199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84C5-6E57-66E9-2554-51F999CE3F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BD3D13-54C1-02D2-CB08-A810B9874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18D48-CBDC-C91C-AAC6-E35722FEB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20B10A-A6B9-7EE1-371A-3B7799800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02C38-7B74-B822-9F23-29101EBDD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F5D257-9FA2-7272-205A-F7B9E9B989A0}"/>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8" name="Footer Placeholder 7">
            <a:extLst>
              <a:ext uri="{FF2B5EF4-FFF2-40B4-BE49-F238E27FC236}">
                <a16:creationId xmlns:a16="http://schemas.microsoft.com/office/drawing/2014/main" id="{48ED3523-1CEE-F77C-E866-A3EDF09015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1BC97D-FD2F-48C1-E3CD-3624E4863F13}"/>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67078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4BF8-2395-36AA-E66D-389987FAEA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808D3F-45D0-5BB6-A8CE-7E000687F5EA}"/>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4" name="Footer Placeholder 3">
            <a:extLst>
              <a:ext uri="{FF2B5EF4-FFF2-40B4-BE49-F238E27FC236}">
                <a16:creationId xmlns:a16="http://schemas.microsoft.com/office/drawing/2014/main" id="{003F98BC-2AAC-11DF-96E1-42066BD8E0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B5455C-D191-B4DB-B1A4-9E8BA9C16027}"/>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282843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15946-7145-FE28-C0DC-631472027178}"/>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3" name="Footer Placeholder 2">
            <a:extLst>
              <a:ext uri="{FF2B5EF4-FFF2-40B4-BE49-F238E27FC236}">
                <a16:creationId xmlns:a16="http://schemas.microsoft.com/office/drawing/2014/main" id="{09AA8479-C30D-C93B-BE16-D5D418759B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F3F323-9A5E-F693-93CC-D82C0621E787}"/>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13834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2DDF-22BF-5D35-884F-853DA0EF5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2C9E5F-CA27-84C4-4CE3-35EFE7465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20AE6-D1BE-0E4D-E295-9A4B7786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A9036-7B12-FF70-794C-32F45700ADFD}"/>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6" name="Footer Placeholder 5">
            <a:extLst>
              <a:ext uri="{FF2B5EF4-FFF2-40B4-BE49-F238E27FC236}">
                <a16:creationId xmlns:a16="http://schemas.microsoft.com/office/drawing/2014/main" id="{5913045B-E60A-FC56-55CB-51F2B47B1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44FE99-EB18-565C-E342-A1498932603B}"/>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48377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85BC-74B2-6E43-044A-FEEEE68B2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263617-2987-9A09-B839-8453BAA62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55E83F-D944-3B24-1376-93BC3FE94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EF757-C7A4-EEA6-4905-04EC915DA688}"/>
              </a:ext>
            </a:extLst>
          </p:cNvPr>
          <p:cNvSpPr>
            <a:spLocks noGrp="1"/>
          </p:cNvSpPr>
          <p:nvPr>
            <p:ph type="dt" sz="half" idx="10"/>
          </p:nvPr>
        </p:nvSpPr>
        <p:spPr/>
        <p:txBody>
          <a:bodyPr/>
          <a:lstStyle/>
          <a:p>
            <a:fld id="{DAE410D4-08F3-4635-8C7F-BA785FD8FF96}" type="datetimeFigureOut">
              <a:rPr lang="en-GB" smtClean="0"/>
              <a:t>15/01/2026</a:t>
            </a:fld>
            <a:endParaRPr lang="en-GB"/>
          </a:p>
        </p:txBody>
      </p:sp>
      <p:sp>
        <p:nvSpPr>
          <p:cNvPr id="6" name="Footer Placeholder 5">
            <a:extLst>
              <a:ext uri="{FF2B5EF4-FFF2-40B4-BE49-F238E27FC236}">
                <a16:creationId xmlns:a16="http://schemas.microsoft.com/office/drawing/2014/main" id="{1B3B2770-6E1A-4D10-EB21-74E444C21A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34CAA-54BB-EABD-AD22-2EB6393016D2}"/>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261556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D1C3BD-BE9D-AA34-3B33-ED34CFB3B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68500-0529-8548-8901-034DADC2D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D9B4E6-E791-1F4D-6CFA-F17A83224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E410D4-08F3-4635-8C7F-BA785FD8FF96}" type="datetimeFigureOut">
              <a:rPr lang="en-GB" smtClean="0"/>
              <a:t>15/01/2026</a:t>
            </a:fld>
            <a:endParaRPr lang="en-GB"/>
          </a:p>
        </p:txBody>
      </p:sp>
      <p:sp>
        <p:nvSpPr>
          <p:cNvPr id="5" name="Footer Placeholder 4">
            <a:extLst>
              <a:ext uri="{FF2B5EF4-FFF2-40B4-BE49-F238E27FC236}">
                <a16:creationId xmlns:a16="http://schemas.microsoft.com/office/drawing/2014/main" id="{E189609B-BAB0-F05E-907D-23D2DD67D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E1CCA24-F3B1-855F-D3E4-019F5E9AD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9AF164-0296-4073-B53D-E1B6AC713D91}" type="slidenum">
              <a:rPr lang="en-GB" smtClean="0"/>
              <a:t>‹#›</a:t>
            </a:fld>
            <a:endParaRPr lang="en-GB"/>
          </a:p>
        </p:txBody>
      </p:sp>
    </p:spTree>
    <p:extLst>
      <p:ext uri="{BB962C8B-B14F-4D97-AF65-F5344CB8AC3E}">
        <p14:creationId xmlns:p14="http://schemas.microsoft.com/office/powerpoint/2010/main" val="14460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ducation.gov.scot/resources/circle-resource-to-support-inclusive-learning-and-collaborative-working-primary-and-seconda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0.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ottishautism.org/service-locations/fife-one-stop-shop/" TargetMode="External"/><Relationship Id="rId3" Type="http://schemas.openxmlformats.org/officeDocument/2006/relationships/hyperlink" Target="https://www.accesscard.online/" TargetMode="External"/><Relationship Id="rId7" Type="http://schemas.openxmlformats.org/officeDocument/2006/relationships/hyperlink" Target="https://brag.co.uk/employability/no-one-left-behind/square-start/" TargetMode="External"/><Relationship Id="rId2" Type="http://schemas.openxmlformats.org/officeDocument/2006/relationships/hyperlink" Target="https://hdsunflower.com/uk/" TargetMode="External"/><Relationship Id="rId1" Type="http://schemas.openxmlformats.org/officeDocument/2006/relationships/slideLayout" Target="../slideLayouts/slideLayout2.xml"/><Relationship Id="rId6" Type="http://schemas.openxmlformats.org/officeDocument/2006/relationships/hyperlink" Target="https://www.fifecarerscentre.org/" TargetMode="External"/><Relationship Id="rId5" Type="http://schemas.openxmlformats.org/officeDocument/2006/relationships/hyperlink" Target="https://www.voiceability.org/in-scotland" TargetMode="External"/><Relationship Id="rId4" Type="http://schemas.openxmlformats.org/officeDocument/2006/relationships/hyperlink" Target="https://www.ceacard.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ad.bookcreator.com/NQhBRtgRMMSRaXtAzqEAESeki8V2/SbRhuNUDQQG1K3i91gbgc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tch of a shield with a crown and trees&#10;&#10;AI-generated content may be incorrect.">
            <a:extLst>
              <a:ext uri="{FF2B5EF4-FFF2-40B4-BE49-F238E27FC236}">
                <a16:creationId xmlns:a16="http://schemas.microsoft.com/office/drawing/2014/main" id="{66B42FBE-8423-4DA9-8077-58B7A41245A1}"/>
              </a:ext>
            </a:extLst>
          </p:cNvPr>
          <p:cNvPicPr>
            <a:picLocks noChangeAspect="1"/>
          </p:cNvPicPr>
          <p:nvPr/>
        </p:nvPicPr>
        <p:blipFill>
          <a:blip r:embed="rId2">
            <a:extLst>
              <a:ext uri="{28A0092B-C50C-407E-A947-70E740481C1C}">
                <a14:useLocalDpi xmlns:a14="http://schemas.microsoft.com/office/drawing/2010/main" val="0"/>
              </a:ext>
            </a:extLst>
          </a:blip>
          <a:srcRect l="5863" r="21629"/>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4" descr="Hospital Education Service">
            <a:extLst>
              <a:ext uri="{FF2B5EF4-FFF2-40B4-BE49-F238E27FC236}">
                <a16:creationId xmlns:a16="http://schemas.microsoft.com/office/drawing/2014/main" id="{296A7CEC-6549-239E-9BAD-5DCBEB838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15" r="15799" b="-1"/>
          <a:stretch/>
        </p:blipFill>
        <p:spPr bwMode="auto">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9E244E-7637-3669-E964-8F4177E8518D}"/>
              </a:ext>
            </a:extLst>
          </p:cNvPr>
          <p:cNvSpPr>
            <a:spLocks noGrp="1"/>
          </p:cNvSpPr>
          <p:nvPr>
            <p:ph type="ctrTitle"/>
          </p:nvPr>
        </p:nvSpPr>
        <p:spPr>
          <a:xfrm>
            <a:off x="477013" y="1028989"/>
            <a:ext cx="3380158" cy="3379032"/>
          </a:xfrm>
        </p:spPr>
        <p:txBody>
          <a:bodyPr anchor="b">
            <a:normAutofit/>
          </a:bodyPr>
          <a:lstStyle/>
          <a:p>
            <a:pPr algn="l"/>
            <a:r>
              <a:rPr lang="en-GB" sz="4000" dirty="0"/>
              <a:t>Meeting Learners Needs in Park Road Primary School</a:t>
            </a:r>
          </a:p>
        </p:txBody>
      </p:sp>
      <p:sp>
        <p:nvSpPr>
          <p:cNvPr id="3" name="Subtitle 2">
            <a:extLst>
              <a:ext uri="{FF2B5EF4-FFF2-40B4-BE49-F238E27FC236}">
                <a16:creationId xmlns:a16="http://schemas.microsoft.com/office/drawing/2014/main" id="{6166A365-2346-0D8E-0449-95D38A99BF03}"/>
              </a:ext>
            </a:extLst>
          </p:cNvPr>
          <p:cNvSpPr>
            <a:spLocks noGrp="1"/>
          </p:cNvSpPr>
          <p:nvPr>
            <p:ph type="subTitle" idx="1"/>
          </p:nvPr>
        </p:nvSpPr>
        <p:spPr>
          <a:xfrm>
            <a:off x="438911" y="4769996"/>
            <a:ext cx="3430959" cy="1334930"/>
          </a:xfrm>
        </p:spPr>
        <p:txBody>
          <a:bodyPr>
            <a:normAutofit/>
          </a:bodyPr>
          <a:lstStyle/>
          <a:p>
            <a:pPr algn="l"/>
            <a:r>
              <a:rPr lang="en-GB" sz="2100"/>
              <a:t>Supporting all our neurodivergent and neurotypical children at home and at school.</a:t>
            </a:r>
          </a:p>
          <a:p>
            <a:pPr algn="l"/>
            <a:endParaRPr lang="en-GB" sz="2100"/>
          </a:p>
        </p:txBody>
      </p:sp>
      <p:sp>
        <p:nvSpPr>
          <p:cNvPr id="17" name="Rectangle 16">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9" name="Rectangle 1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45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5400"/>
              <a:t>Strategies Agreed</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GB" sz="1700"/>
              <a:t>When the school and family consult one another over the concerns raised, some actions may be agreed. These usually involve putting strategies in place designed to support your child.</a:t>
            </a:r>
          </a:p>
          <a:p>
            <a:r>
              <a:rPr lang="en-GB" sz="1700"/>
              <a:t>The school may use </a:t>
            </a:r>
            <a:r>
              <a:rPr lang="en-GB" sz="1700">
                <a:hlinkClick r:id="rId2"/>
              </a:rPr>
              <a:t>The Circle Document </a:t>
            </a:r>
            <a:r>
              <a:rPr lang="en-GB" sz="1700"/>
              <a:t>as a tool for identifying and tracking strategies/supports</a:t>
            </a:r>
          </a:p>
          <a:p>
            <a:r>
              <a:rPr lang="en-GB" sz="1700"/>
              <a:t>All agreed strategies should be reviewed. A date to discuss the impact of the strategies in place should be arranged between school and the caregivers.</a:t>
            </a:r>
          </a:p>
          <a:p>
            <a:r>
              <a:rPr lang="en-GB" sz="1700"/>
              <a:t>If specific strategies are put in place for your child this may be recorded in a Summary of Support so they can be communicated with anyone who works with them</a:t>
            </a:r>
          </a:p>
          <a:p>
            <a:r>
              <a:rPr lang="en-GB" sz="1700"/>
              <a:t>It is not uncommon for the school, children and parents to need to update strategies regularly to support learners. Children change and as a result strategies need to change with them.</a:t>
            </a:r>
          </a:p>
        </p:txBody>
      </p:sp>
      <p:pic>
        <p:nvPicPr>
          <p:cNvPr id="7" name="Picture 6" descr="24 Pack Fidget Toys for Sensory Anxiety Fidgets Stress Anxiety Relief ..."/>
          <p:cNvPicPr>
            <a:picLocks noChangeAspect="1"/>
          </p:cNvPicPr>
          <p:nvPr/>
        </p:nvPicPr>
        <p:blipFill>
          <a:blip r:embed="rId3">
            <a:extLst>
              <a:ext uri="{28A0092B-C50C-407E-A947-70E740481C1C}">
                <a14:useLocalDpi xmlns:a14="http://schemas.microsoft.com/office/drawing/2010/main" val="0"/>
              </a:ext>
            </a:extLst>
          </a:blip>
          <a:srcRect r="3791" b="-4"/>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32185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3000"/>
              <a:t>Individualised/Targeted Support Systems</a:t>
            </a:r>
            <a:br>
              <a:rPr lang="en-GB" sz="3000"/>
            </a:br>
            <a:r>
              <a:rPr lang="en-GB" sz="3000"/>
              <a:t>Some children need additional supports in place to help them manage the school day. For some of our children this can look like:</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1744999"/>
            <a:ext cx="8244936" cy="4874461"/>
          </a:xfrm>
        </p:spPr>
        <p:txBody>
          <a:bodyPr anchor="t">
            <a:normAutofit lnSpcReduction="10000"/>
          </a:bodyPr>
          <a:lstStyle/>
          <a:p>
            <a:r>
              <a:rPr lang="en-GB" sz="1400"/>
              <a:t>Individual work space within classroom</a:t>
            </a:r>
          </a:p>
          <a:p>
            <a:r>
              <a:rPr lang="en-GB" sz="1400"/>
              <a:t>Flexibility within learning and adjustments to timetable to accommodate pupil’s needs/interests</a:t>
            </a:r>
          </a:p>
          <a:p>
            <a:r>
              <a:rPr lang="en-GB" sz="1400"/>
              <a:t>Now and Next Boards / Individual timetable</a:t>
            </a:r>
          </a:p>
          <a:p>
            <a:r>
              <a:rPr lang="en-GB" sz="1400"/>
              <a:t>Reduced instructions/demands</a:t>
            </a:r>
          </a:p>
          <a:p>
            <a:r>
              <a:rPr lang="en-GB" sz="1400"/>
              <a:t>Basket of high interest items/Brain Break tray – selected by pupil </a:t>
            </a:r>
          </a:p>
          <a:p>
            <a:r>
              <a:rPr lang="en-GB" sz="1400"/>
              <a:t>Flexible seating – wobble cushions/wobble chairs/bean bags</a:t>
            </a:r>
          </a:p>
          <a:p>
            <a:r>
              <a:rPr lang="en-GB" sz="1400"/>
              <a:t>Specific access to digital technology/apps</a:t>
            </a:r>
          </a:p>
          <a:p>
            <a:r>
              <a:rPr lang="en-GB" sz="1400"/>
              <a:t>Use of Clicker for writing </a:t>
            </a:r>
          </a:p>
          <a:p>
            <a:r>
              <a:rPr lang="en-GB" sz="1400"/>
              <a:t>Time out of assemblies </a:t>
            </a:r>
          </a:p>
          <a:p>
            <a:r>
              <a:rPr lang="en-GB" sz="1400"/>
              <a:t>Regular movement breaks/Brain Breaks</a:t>
            </a:r>
          </a:p>
          <a:p>
            <a:r>
              <a:rPr lang="en-GB" sz="1400"/>
              <a:t>Timers/visuals </a:t>
            </a:r>
          </a:p>
          <a:p>
            <a:r>
              <a:rPr lang="en-GB" sz="1400"/>
              <a:t>Lunch club</a:t>
            </a:r>
          </a:p>
          <a:p>
            <a:r>
              <a:rPr lang="en-GB" sz="1400"/>
              <a:t>Soothing/sensory supports e.g. weighted blankets/shoulder wraps</a:t>
            </a:r>
          </a:p>
          <a:p>
            <a:r>
              <a:rPr lang="en-GB" sz="1400"/>
              <a:t>5 point scale to help understand and regulate emotions</a:t>
            </a:r>
          </a:p>
          <a:p>
            <a:pPr marL="0" indent="0">
              <a:buNone/>
            </a:pPr>
            <a:endParaRPr lang="en-GB" sz="1400"/>
          </a:p>
          <a:p>
            <a:pPr marL="0" indent="0">
              <a:buNone/>
            </a:pPr>
            <a:r>
              <a:rPr lang="en-GB" sz="1400"/>
              <a:t>These will be recorded and shared with all those working with them in a Summary of Support</a:t>
            </a:r>
          </a:p>
          <a:p>
            <a:pPr marL="0" indent="0">
              <a:buNone/>
            </a:pPr>
            <a:endParaRPr lang="en-GB" sz="900"/>
          </a:p>
        </p:txBody>
      </p:sp>
      <p:pic>
        <p:nvPicPr>
          <p:cNvPr id="4098" name="Picture 2" descr="I NEED A SENSORY ROOM!!!! Designed by Shannon Beck with Boardmaker®  software."/>
          <p:cNvPicPr>
            <a:picLocks noChangeAspect="1" noChangeArrowheads="1"/>
          </p:cNvPicPr>
          <p:nvPr/>
        </p:nvPicPr>
        <p:blipFill rotWithShape="1">
          <a:blip r:embed="rId2">
            <a:extLst>
              <a:ext uri="{28A0092B-C50C-407E-A947-70E740481C1C}">
                <a14:useLocalDpi xmlns:a14="http://schemas.microsoft.com/office/drawing/2010/main" val="0"/>
              </a:ext>
            </a:extLst>
          </a:blip>
          <a:srcRect l="2510" r="1288" b="3"/>
          <a:stretch>
            <a:fillRect/>
          </a:stretch>
        </p:blipFill>
        <p:spPr bwMode="auto">
          <a:xfrm>
            <a:off x="8997996" y="2594718"/>
            <a:ext cx="2621511" cy="272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8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Agency Support</a:t>
            </a:r>
          </a:p>
        </p:txBody>
      </p:sp>
      <p:graphicFrame>
        <p:nvGraphicFramePr>
          <p:cNvPr id="2052" name="Content Placeholder 2">
            <a:extLst>
              <a:ext uri="{FF2B5EF4-FFF2-40B4-BE49-F238E27FC236}">
                <a16:creationId xmlns:a16="http://schemas.microsoft.com/office/drawing/2014/main" id="{4EAE23DC-E840-44D5-B38A-DD17B4727248}"/>
              </a:ext>
            </a:extLst>
          </p:cNvPr>
          <p:cNvGraphicFramePr>
            <a:graphicFrameLocks noGrp="1"/>
          </p:cNvGraphicFramePr>
          <p:nvPr>
            <p:ph idx="1"/>
          </p:nvPr>
        </p:nvGraphicFramePr>
        <p:xfrm>
          <a:off x="6645563" y="1405368"/>
          <a:ext cx="5193145" cy="47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Partnership working | Professional Practice as a health and social care  work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4773" y="141561"/>
            <a:ext cx="1875086" cy="126380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664DDBD-D622-048F-07C6-8D6C7A62F662}"/>
              </a:ext>
            </a:extLst>
          </p:cNvPr>
          <p:cNvSpPr txBox="1">
            <a:spLocks/>
          </p:cNvSpPr>
          <p:nvPr/>
        </p:nvSpPr>
        <p:spPr>
          <a:xfrm>
            <a:off x="838200" y="6342926"/>
            <a:ext cx="10764520" cy="29989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Children’s Services phone line is there to support parents, carers and professionals    01592226699</a:t>
            </a:r>
          </a:p>
        </p:txBody>
      </p:sp>
      <p:graphicFrame>
        <p:nvGraphicFramePr>
          <p:cNvPr id="2054" name="Content Placeholder 2">
            <a:extLst>
              <a:ext uri="{FF2B5EF4-FFF2-40B4-BE49-F238E27FC236}">
                <a16:creationId xmlns:a16="http://schemas.microsoft.com/office/drawing/2014/main" id="{C91AF730-F581-62F1-9B35-68DB54091AA3}"/>
              </a:ext>
            </a:extLst>
          </p:cNvPr>
          <p:cNvGraphicFramePr/>
          <p:nvPr>
            <p:extLst>
              <p:ext uri="{D42A27DB-BD31-4B8C-83A1-F6EECF244321}">
                <p14:modId xmlns:p14="http://schemas.microsoft.com/office/powerpoint/2010/main" val="2467236376"/>
              </p:ext>
            </p:extLst>
          </p:nvPr>
        </p:nvGraphicFramePr>
        <p:xfrm>
          <a:off x="500743" y="1405368"/>
          <a:ext cx="5908831" cy="4787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0745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81531-F095-311D-D2EE-8BA7A15283ED}"/>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Childs Plan</a:t>
            </a:r>
          </a:p>
        </p:txBody>
      </p:sp>
      <p:graphicFrame>
        <p:nvGraphicFramePr>
          <p:cNvPr id="5" name="Content Placeholder 2">
            <a:extLst>
              <a:ext uri="{FF2B5EF4-FFF2-40B4-BE49-F238E27FC236}">
                <a16:creationId xmlns:a16="http://schemas.microsoft.com/office/drawing/2014/main" id="{6EE9772B-6479-D001-B083-8CD41D6E9B08}"/>
              </a:ext>
            </a:extLst>
          </p:cNvPr>
          <p:cNvGraphicFramePr>
            <a:graphicFrameLocks noGrp="1"/>
          </p:cNvGraphicFramePr>
          <p:nvPr>
            <p:ph idx="1"/>
            <p:extLst>
              <p:ext uri="{D42A27DB-BD31-4B8C-83A1-F6EECF244321}">
                <p14:modId xmlns:p14="http://schemas.microsoft.com/office/powerpoint/2010/main" val="13434342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22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FB911-25C2-E650-E38A-49E474E85F7B}"/>
              </a:ext>
            </a:extLst>
          </p:cNvPr>
          <p:cNvSpPr>
            <a:spLocks noGrp="1"/>
          </p:cNvSpPr>
          <p:nvPr>
            <p:ph type="title"/>
          </p:nvPr>
        </p:nvSpPr>
        <p:spPr>
          <a:xfrm>
            <a:off x="1171074" y="1396686"/>
            <a:ext cx="3240506" cy="4064628"/>
          </a:xfrm>
        </p:spPr>
        <p:txBody>
          <a:bodyPr>
            <a:normAutofit/>
          </a:bodyPr>
          <a:lstStyle/>
          <a:p>
            <a:r>
              <a:rPr lang="en-GB">
                <a:solidFill>
                  <a:srgbClr val="FFFFFF"/>
                </a:solidFill>
              </a:rPr>
              <a:t>What happens if I want my child assessed?</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ontent Placeholder 2">
            <a:extLst>
              <a:ext uri="{FF2B5EF4-FFF2-40B4-BE49-F238E27FC236}">
                <a16:creationId xmlns:a16="http://schemas.microsoft.com/office/drawing/2014/main" id="{3A1F7541-45EA-8F3B-7A49-D125475C008D}"/>
              </a:ext>
            </a:extLst>
          </p:cNvPr>
          <p:cNvSpPr>
            <a:spLocks noGrp="1"/>
          </p:cNvSpPr>
          <p:nvPr>
            <p:ph idx="1"/>
          </p:nvPr>
        </p:nvSpPr>
        <p:spPr>
          <a:xfrm>
            <a:off x="5370153" y="1526033"/>
            <a:ext cx="5536397" cy="3935281"/>
          </a:xfrm>
        </p:spPr>
        <p:txBody>
          <a:bodyPr>
            <a:normAutofit/>
          </a:bodyPr>
          <a:lstStyle/>
          <a:p>
            <a:r>
              <a:rPr lang="en-GB" sz="1800"/>
              <a:t>The most important thing is to think about needs and to take time to get the right supports in place first. It can take time for the assessment process to be completed so we do not wait for a ‘label’ to support a child, we look at need. If despite support your child is still finding things difficult then:</a:t>
            </a:r>
          </a:p>
          <a:p>
            <a:r>
              <a:rPr lang="en-GB" sz="1800"/>
              <a:t>We can assess your child for dyslexia, dyscalculia and dysgraphia</a:t>
            </a:r>
          </a:p>
          <a:p>
            <a:r>
              <a:rPr lang="en-GB" sz="1800"/>
              <a:t>Occupational Therapy assess children for Developmental Coordination Disorder</a:t>
            </a:r>
          </a:p>
          <a:p>
            <a:r>
              <a:rPr lang="en-GB" sz="1800"/>
              <a:t>Children need to be referred to the Neurodevelopmental Pathway to be assessed for Autism, ADHD, or a Learning Disability</a:t>
            </a:r>
          </a:p>
        </p:txBody>
      </p:sp>
    </p:spTree>
    <p:extLst>
      <p:ext uri="{BB962C8B-B14F-4D97-AF65-F5344CB8AC3E}">
        <p14:creationId xmlns:p14="http://schemas.microsoft.com/office/powerpoint/2010/main" val="306557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21AFE-A91C-E879-7AF6-46BBB400D5AC}"/>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Help for home</a:t>
            </a:r>
          </a:p>
        </p:txBody>
      </p:sp>
      <p:sp>
        <p:nvSpPr>
          <p:cNvPr id="14" name="Content Placeholder 13">
            <a:extLst>
              <a:ext uri="{FF2B5EF4-FFF2-40B4-BE49-F238E27FC236}">
                <a16:creationId xmlns:a16="http://schemas.microsoft.com/office/drawing/2014/main" id="{C78B0940-1079-394F-362E-B78329CD1544}"/>
              </a:ext>
            </a:extLst>
          </p:cNvPr>
          <p:cNvSpPr>
            <a:spLocks noGrp="1"/>
          </p:cNvSpPr>
          <p:nvPr>
            <p:ph idx="1"/>
          </p:nvPr>
        </p:nvSpPr>
        <p:spPr>
          <a:xfrm>
            <a:off x="4288221" y="706266"/>
            <a:ext cx="7317301" cy="5404974"/>
          </a:xfrm>
        </p:spPr>
        <p:txBody>
          <a:bodyPr>
            <a:normAutofit fontScale="85000" lnSpcReduction="20000"/>
          </a:bodyPr>
          <a:lstStyle/>
          <a:p>
            <a:r>
              <a:rPr lang="en-GB"/>
              <a:t>There are lots of supports for children and families, here are some:</a:t>
            </a:r>
          </a:p>
          <a:p>
            <a:r>
              <a:rPr lang="en-GB"/>
              <a:t>Sunflower badge – you do not need a diagnosis to use this </a:t>
            </a:r>
            <a:r>
              <a:rPr lang="en-GB">
                <a:hlinkClick r:id="rId2"/>
              </a:rPr>
              <a:t>A symbol for non-visible disabilities</a:t>
            </a:r>
            <a:endParaRPr lang="en-GB"/>
          </a:p>
          <a:p>
            <a:r>
              <a:rPr lang="en-GB">
                <a:hlinkClick r:id="rId3"/>
              </a:rPr>
              <a:t>Access Card: Making access easy</a:t>
            </a:r>
            <a:r>
              <a:rPr lang="en-GB"/>
              <a:t> Once given a diagnosis you can apply for one. It is recognised internationally</a:t>
            </a:r>
          </a:p>
          <a:p>
            <a:r>
              <a:rPr lang="en-GB"/>
              <a:t>Cinema Card – </a:t>
            </a:r>
            <a:r>
              <a:rPr lang="en-GB">
                <a:hlinkClick r:id="rId4"/>
              </a:rPr>
              <a:t>Home - CEA Card</a:t>
            </a:r>
            <a:endParaRPr lang="en-GB"/>
          </a:p>
          <a:p>
            <a:r>
              <a:rPr lang="en-GB" err="1">
                <a:hlinkClick r:id="rId5"/>
              </a:rPr>
              <a:t>VoiceAbility</a:t>
            </a:r>
            <a:r>
              <a:rPr lang="en-GB">
                <a:hlinkClick r:id="rId5"/>
              </a:rPr>
              <a:t> | In Scotland</a:t>
            </a:r>
            <a:r>
              <a:rPr lang="en-GB"/>
              <a:t> - provide benefits advocacy</a:t>
            </a:r>
          </a:p>
          <a:p>
            <a:r>
              <a:rPr lang="en-GB">
                <a:hlinkClick r:id="rId6"/>
              </a:rPr>
              <a:t>Fife Carers Centre</a:t>
            </a:r>
            <a:endParaRPr lang="en-GB"/>
          </a:p>
          <a:p>
            <a:r>
              <a:rPr lang="en-GB"/>
              <a:t>Square start- family support projects </a:t>
            </a:r>
            <a:r>
              <a:rPr lang="en-GB">
                <a:hlinkClick r:id="rId7"/>
              </a:rPr>
              <a:t>Square Start / Families - BRAG Enterprises Limited</a:t>
            </a:r>
            <a:endParaRPr lang="en-GB"/>
          </a:p>
          <a:p>
            <a:r>
              <a:rPr lang="en-GB">
                <a:hlinkClick r:id="rId8"/>
              </a:rPr>
              <a:t>Fife One Stop Shop - Scottish Autism</a:t>
            </a:r>
            <a:r>
              <a:rPr lang="en-GB"/>
              <a:t> - The One Stop Shop provides information, advice and support to autistic people, their families, friends and other professionals</a:t>
            </a:r>
          </a:p>
          <a:p>
            <a:endParaRPr lang="en-GB"/>
          </a:p>
        </p:txBody>
      </p:sp>
    </p:spTree>
    <p:extLst>
      <p:ext uri="{BB962C8B-B14F-4D97-AF65-F5344CB8AC3E}">
        <p14:creationId xmlns:p14="http://schemas.microsoft.com/office/powerpoint/2010/main" val="405423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14F41-AE4C-9D97-56D7-1EE2FA71CEE7}"/>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For an audio version use this QR code or link</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5791-51A2-809D-4181-6E9F62FA1C17}"/>
              </a:ext>
            </a:extLst>
          </p:cNvPr>
          <p:cNvSpPr txBox="1"/>
          <p:nvPr/>
        </p:nvSpPr>
        <p:spPr>
          <a:xfrm>
            <a:off x="640080" y="2706624"/>
            <a:ext cx="6894576" cy="34838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hlinkClick r:id="rId2"/>
              </a:rPr>
              <a:t>https://read.bookcreator.com/NQhBRtgRMMSRaXtAzqEAESeki8V2/SbRhuNUDQQG1K3i91gbgcA</a:t>
            </a:r>
            <a:endParaRPr lang="en-US" sz="2200"/>
          </a:p>
          <a:p>
            <a:pPr indent="-228600">
              <a:lnSpc>
                <a:spcPct val="90000"/>
              </a:lnSpc>
              <a:spcAft>
                <a:spcPts val="600"/>
              </a:spcAft>
              <a:buFont typeface="Arial" panose="020B0604020202020204" pitchFamily="34" charset="0"/>
              <a:buChar char="•"/>
            </a:pPr>
            <a:endParaRPr lang="en-US" sz="2200"/>
          </a:p>
        </p:txBody>
      </p:sp>
      <p:pic>
        <p:nvPicPr>
          <p:cNvPr id="4" name="Content Placeholder 3" descr="A qr code on a white background&#10;&#10;AI-generated content may be incorrect.">
            <a:extLst>
              <a:ext uri="{FF2B5EF4-FFF2-40B4-BE49-F238E27FC236}">
                <a16:creationId xmlns:a16="http://schemas.microsoft.com/office/drawing/2014/main" id="{D6D7F088-7252-E62D-564F-E6189EB7DBD7}"/>
              </a:ext>
            </a:extLst>
          </p:cNvPr>
          <p:cNvPicPr>
            <a:picLocks noGrp="1" noChangeAspect="1"/>
          </p:cNvPicPr>
          <p:nvPr>
            <p:ph idx="1"/>
          </p:nvPr>
        </p:nvPicPr>
        <p:blipFill>
          <a:blip r:embed="rId3"/>
          <a:stretch>
            <a:fillRect/>
          </a:stretch>
        </p:blipFill>
        <p:spPr>
          <a:xfrm>
            <a:off x="8134323" y="329183"/>
            <a:ext cx="3473250" cy="3429969"/>
          </a:xfrm>
          <a:prstGeom prst="rect">
            <a:avLst/>
          </a:prstGeom>
        </p:spPr>
      </p:pic>
      <p:pic>
        <p:nvPicPr>
          <p:cNvPr id="6" name="Picture 5" descr="A black sound icon&#10;&#10;AI-generated content may be incorrect.">
            <a:extLst>
              <a:ext uri="{FF2B5EF4-FFF2-40B4-BE49-F238E27FC236}">
                <a16:creationId xmlns:a16="http://schemas.microsoft.com/office/drawing/2014/main" id="{C8B1F708-134A-8F64-F5F6-0D738D2F9E6B}"/>
              </a:ext>
            </a:extLst>
          </p:cNvPr>
          <p:cNvPicPr>
            <a:picLocks noChangeAspect="1"/>
          </p:cNvPicPr>
          <p:nvPr/>
        </p:nvPicPr>
        <p:blipFill>
          <a:blip r:embed="rId4"/>
          <a:stretch>
            <a:fillRect/>
          </a:stretch>
        </p:blipFill>
        <p:spPr>
          <a:xfrm>
            <a:off x="8696404" y="4079193"/>
            <a:ext cx="2330800" cy="2176272"/>
          </a:xfrm>
          <a:prstGeom prst="rect">
            <a:avLst/>
          </a:prstGeom>
        </p:spPr>
      </p:pic>
    </p:spTree>
    <p:extLst>
      <p:ext uri="{BB962C8B-B14F-4D97-AF65-F5344CB8AC3E}">
        <p14:creationId xmlns:p14="http://schemas.microsoft.com/office/powerpoint/2010/main" val="402278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A242-7FF2-28CE-C3C0-9E7F1A2F6B26}"/>
              </a:ext>
            </a:extLst>
          </p:cNvPr>
          <p:cNvSpPr>
            <a:spLocks noGrp="1"/>
          </p:cNvSpPr>
          <p:nvPr>
            <p:ph type="title"/>
          </p:nvPr>
        </p:nvSpPr>
        <p:spPr/>
        <p:txBody>
          <a:bodyPr/>
          <a:lstStyle/>
          <a:p>
            <a:r>
              <a:rPr lang="en-GB"/>
              <a:t>What should you do if you have a worry or a wee niggle about your child</a:t>
            </a:r>
          </a:p>
        </p:txBody>
      </p:sp>
      <p:sp>
        <p:nvSpPr>
          <p:cNvPr id="3" name="Content Placeholder 2">
            <a:extLst>
              <a:ext uri="{FF2B5EF4-FFF2-40B4-BE49-F238E27FC236}">
                <a16:creationId xmlns:a16="http://schemas.microsoft.com/office/drawing/2014/main" id="{5FD68897-BB9D-B7BF-0C08-C13316E10AFB}"/>
              </a:ext>
            </a:extLst>
          </p:cNvPr>
          <p:cNvSpPr>
            <a:spLocks noGrp="1"/>
          </p:cNvSpPr>
          <p:nvPr>
            <p:ph idx="1"/>
          </p:nvPr>
        </p:nvSpPr>
        <p:spPr>
          <a:xfrm>
            <a:off x="838200" y="1762919"/>
            <a:ext cx="10515600" cy="4351338"/>
          </a:xfrm>
        </p:spPr>
        <p:txBody>
          <a:bodyPr vert="horz" lIns="91440" tIns="45720" rIns="91440" bIns="45720" rtlCol="0" anchor="t">
            <a:normAutofit/>
          </a:bodyPr>
          <a:lstStyle/>
          <a:p>
            <a:r>
              <a:rPr lang="en-GB"/>
              <a:t>Who can help?</a:t>
            </a:r>
          </a:p>
          <a:p>
            <a:r>
              <a:rPr lang="en-GB"/>
              <a:t>Get in contact with us, we can work together to look at supports for your child. 01592602426 or email: </a:t>
            </a:r>
            <a:r>
              <a:rPr lang="en-GB">
                <a:ea typeface="+mn-lt"/>
                <a:cs typeface="+mn-lt"/>
              </a:rPr>
              <a:t>parkroadps.enquiries@fife.gov.uk</a:t>
            </a:r>
          </a:p>
          <a:p>
            <a:r>
              <a:rPr lang="en-GB"/>
              <a:t>Sometimes, we can have worries or niggles in one environment but not the other e.g. your child is managing at school but is dysregulated at home. This is called masking and is frustrating and upsetting. We can work together to support you and your child.</a:t>
            </a:r>
          </a:p>
          <a:p>
            <a:pPr algn="l"/>
            <a:r>
              <a:rPr lang="en-GB"/>
              <a:t>You can contact the Children's Services Phoneline </a:t>
            </a:r>
            <a:r>
              <a:rPr lang="en-GB" i="0" u="none" strike="noStrike" baseline="0">
                <a:solidFill>
                  <a:srgbClr val="000000"/>
                </a:solidFill>
              </a:rPr>
              <a:t>01592 226699</a:t>
            </a:r>
            <a:r>
              <a:rPr lang="en-GB">
                <a:solidFill>
                  <a:srgbClr val="000000"/>
                </a:solidFill>
              </a:rPr>
              <a:t> </a:t>
            </a:r>
            <a:r>
              <a:rPr lang="en-GB" i="0" u="none" strike="noStrike" baseline="0">
                <a:solidFill>
                  <a:srgbClr val="000000"/>
                </a:solidFill>
              </a:rPr>
              <a:t>Tuesdays 10am–12 noon and Wednesdays 2pm–4pm</a:t>
            </a:r>
            <a:endParaRPr lang="en-GB"/>
          </a:p>
        </p:txBody>
      </p:sp>
      <p:sp>
        <p:nvSpPr>
          <p:cNvPr id="4" name="AutoShape 2">
            <a:extLst>
              <a:ext uri="{FF2B5EF4-FFF2-40B4-BE49-F238E27FC236}">
                <a16:creationId xmlns:a16="http://schemas.microsoft.com/office/drawing/2014/main" id="{DE74A0E4-5762-4C9E-BD75-9A6A4CDF3A08}"/>
              </a:ext>
            </a:extLst>
          </p:cNvPr>
          <p:cNvSpPr>
            <a:spLocks noChangeAspect="1" noChangeArrowheads="1"/>
          </p:cNvSpPr>
          <p:nvPr/>
        </p:nvSpPr>
        <p:spPr bwMode="auto">
          <a:xfrm>
            <a:off x="4933950" y="2919413"/>
            <a:ext cx="2324100" cy="1019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0720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CDA6-2974-2363-AF26-2E54B5DEECDE}"/>
              </a:ext>
            </a:extLst>
          </p:cNvPr>
          <p:cNvSpPr>
            <a:spLocks noGrp="1"/>
          </p:cNvSpPr>
          <p:nvPr>
            <p:ph type="title"/>
          </p:nvPr>
        </p:nvSpPr>
        <p:spPr/>
        <p:txBody>
          <a:bodyPr/>
          <a:lstStyle/>
          <a:p>
            <a:r>
              <a:rPr lang="en-US"/>
              <a:t>Who can help in Park Road</a:t>
            </a:r>
          </a:p>
        </p:txBody>
      </p:sp>
      <p:sp>
        <p:nvSpPr>
          <p:cNvPr id="3" name="Content Placeholder 2">
            <a:extLst>
              <a:ext uri="{FF2B5EF4-FFF2-40B4-BE49-F238E27FC236}">
                <a16:creationId xmlns:a16="http://schemas.microsoft.com/office/drawing/2014/main" id="{123C0B05-55AD-EB3A-5B71-70E33B4FD11A}"/>
              </a:ext>
            </a:extLst>
          </p:cNvPr>
          <p:cNvSpPr>
            <a:spLocks noGrp="1"/>
          </p:cNvSpPr>
          <p:nvPr>
            <p:ph idx="1"/>
          </p:nvPr>
        </p:nvSpPr>
        <p:spPr/>
        <p:txBody>
          <a:bodyPr vert="horz" lIns="91440" tIns="45720" rIns="91440" bIns="45720" rtlCol="0" anchor="t">
            <a:normAutofit/>
          </a:bodyPr>
          <a:lstStyle/>
          <a:p>
            <a:r>
              <a:rPr lang="en-US" err="1"/>
              <a:t>Mrs</a:t>
            </a:r>
            <a:r>
              <a:rPr lang="en-US"/>
              <a:t> Anderson (Headteacher)</a:t>
            </a:r>
          </a:p>
          <a:p>
            <a:r>
              <a:rPr lang="en-US" err="1"/>
              <a:t>Mrs</a:t>
            </a:r>
            <a:r>
              <a:rPr lang="en-US"/>
              <a:t> Gibson or </a:t>
            </a:r>
            <a:r>
              <a:rPr lang="en-US" err="1"/>
              <a:t>Mrs</a:t>
            </a:r>
            <a:r>
              <a:rPr lang="en-US"/>
              <a:t> Heath (Learning Support Teachers)</a:t>
            </a:r>
          </a:p>
          <a:p>
            <a:r>
              <a:rPr lang="en-US" err="1"/>
              <a:t>Mrs</a:t>
            </a:r>
            <a:r>
              <a:rPr lang="en-US"/>
              <a:t> Forbes or </a:t>
            </a:r>
            <a:r>
              <a:rPr lang="en-US" err="1"/>
              <a:t>Mrs</a:t>
            </a:r>
            <a:r>
              <a:rPr lang="en-US"/>
              <a:t> Hanton (Principal Teachers)</a:t>
            </a:r>
          </a:p>
          <a:p>
            <a:r>
              <a:rPr lang="en-US"/>
              <a:t>Of course you can always speak to your child's class teacher. </a:t>
            </a:r>
          </a:p>
        </p:txBody>
      </p:sp>
    </p:spTree>
    <p:extLst>
      <p:ext uri="{BB962C8B-B14F-4D97-AF65-F5344CB8AC3E}">
        <p14:creationId xmlns:p14="http://schemas.microsoft.com/office/powerpoint/2010/main" val="365302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00F834-4221-9A9E-0E9B-1E6C6E9E0C0A}"/>
              </a:ext>
            </a:extLst>
          </p:cNvPr>
          <p:cNvPicPr>
            <a:picLocks noGrp="1" noChangeAspect="1"/>
          </p:cNvPicPr>
          <p:nvPr>
            <p:ph idx="1"/>
          </p:nvPr>
        </p:nvPicPr>
        <p:blipFill>
          <a:blip r:embed="rId2"/>
          <a:stretch>
            <a:fillRect/>
          </a:stretch>
        </p:blipFill>
        <p:spPr>
          <a:xfrm>
            <a:off x="433553" y="434499"/>
            <a:ext cx="10851929" cy="5977453"/>
          </a:xfrm>
          <a:prstGeom prst="rect">
            <a:avLst/>
          </a:prstGeom>
        </p:spPr>
      </p:pic>
    </p:spTree>
    <p:extLst>
      <p:ext uri="{BB962C8B-B14F-4D97-AF65-F5344CB8AC3E}">
        <p14:creationId xmlns:p14="http://schemas.microsoft.com/office/powerpoint/2010/main" val="402665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F1BAA38-B8F0-026A-9FB3-87AB3E249EC4}"/>
              </a:ext>
            </a:extLst>
          </p:cNvPr>
          <p:cNvGraphicFramePr>
            <a:graphicFrameLocks noChangeAspect="1"/>
          </p:cNvGraphicFramePr>
          <p:nvPr>
            <p:extLst>
              <p:ext uri="{D42A27DB-BD31-4B8C-83A1-F6EECF244321}">
                <p14:modId xmlns:p14="http://schemas.microsoft.com/office/powerpoint/2010/main" val="2471888990"/>
              </p:ext>
            </p:extLst>
          </p:nvPr>
        </p:nvGraphicFramePr>
        <p:xfrm>
          <a:off x="6818243" y="346557"/>
          <a:ext cx="4397100" cy="6222451"/>
        </p:xfrm>
        <a:graphic>
          <a:graphicData uri="http://schemas.openxmlformats.org/presentationml/2006/ole">
            <mc:AlternateContent xmlns:mc="http://schemas.openxmlformats.org/markup-compatibility/2006">
              <mc:Choice xmlns:v="urn:schemas-microsoft-com:vml" Requires="v">
                <p:oleObj name="Acrobat Document" r:id="rId2" imgW="3777942" imgH="5346465" progId="AcroExch.Document.DC">
                  <p:embed/>
                </p:oleObj>
              </mc:Choice>
              <mc:Fallback>
                <p:oleObj name="Acrobat Document" r:id="rId2" imgW="3777942" imgH="5346465" progId="AcroExch.Document.DC">
                  <p:embed/>
                  <p:pic>
                    <p:nvPicPr>
                      <p:cNvPr id="2" name="Object 1">
                        <a:extLst>
                          <a:ext uri="{FF2B5EF4-FFF2-40B4-BE49-F238E27FC236}">
                            <a16:creationId xmlns:a16="http://schemas.microsoft.com/office/drawing/2014/main" id="{DF1BAA38-B8F0-026A-9FB3-87AB3E249EC4}"/>
                          </a:ext>
                        </a:extLst>
                      </p:cNvPr>
                      <p:cNvPicPr/>
                      <p:nvPr/>
                    </p:nvPicPr>
                    <p:blipFill>
                      <a:blip r:embed="rId3"/>
                      <a:stretch>
                        <a:fillRect/>
                      </a:stretch>
                    </p:blipFill>
                    <p:spPr>
                      <a:xfrm>
                        <a:off x="6818243" y="346557"/>
                        <a:ext cx="4397100" cy="622245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01351FB7-3121-3E95-20B1-701EE10D08E3}"/>
              </a:ext>
            </a:extLst>
          </p:cNvPr>
          <p:cNvSpPr>
            <a:spLocks noGrp="1"/>
          </p:cNvSpPr>
          <p:nvPr>
            <p:ph type="title"/>
          </p:nvPr>
        </p:nvSpPr>
        <p:spPr>
          <a:xfrm>
            <a:off x="1116494" y="2164108"/>
            <a:ext cx="3733801" cy="1741971"/>
          </a:xfrm>
        </p:spPr>
        <p:txBody>
          <a:bodyPr>
            <a:normAutofit fontScale="90000"/>
          </a:bodyPr>
          <a:lstStyle/>
          <a:p>
            <a:r>
              <a:rPr lang="en-GB"/>
              <a:t>Children’s Services phone line is there to support parents, carers and professionals</a:t>
            </a:r>
            <a:br>
              <a:rPr lang="en-GB"/>
            </a:br>
            <a:br>
              <a:rPr lang="en-GB"/>
            </a:br>
            <a:r>
              <a:rPr lang="en-GB"/>
              <a:t>01592226699</a:t>
            </a:r>
          </a:p>
        </p:txBody>
      </p:sp>
    </p:spTree>
    <p:extLst>
      <p:ext uri="{BB962C8B-B14F-4D97-AF65-F5344CB8AC3E}">
        <p14:creationId xmlns:p14="http://schemas.microsoft.com/office/powerpoint/2010/main" val="294731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8771-4727-86AA-F948-1C0DECAA39D1}"/>
              </a:ext>
            </a:extLst>
          </p:cNvPr>
          <p:cNvSpPr>
            <a:spLocks noGrp="1"/>
          </p:cNvSpPr>
          <p:nvPr>
            <p:ph type="title"/>
          </p:nvPr>
        </p:nvSpPr>
        <p:spPr/>
        <p:txBody>
          <a:bodyPr/>
          <a:lstStyle/>
          <a:p>
            <a:r>
              <a:rPr lang="en-GB"/>
              <a:t>What happens if you have a concern:</a:t>
            </a:r>
          </a:p>
        </p:txBody>
      </p:sp>
      <p:pic>
        <p:nvPicPr>
          <p:cNvPr id="3" name="Picture 2" descr="A diagram of a child&amp;#39;s support&#10;&#10;AI-generated content may be incorrect.">
            <a:extLst>
              <a:ext uri="{FF2B5EF4-FFF2-40B4-BE49-F238E27FC236}">
                <a16:creationId xmlns:a16="http://schemas.microsoft.com/office/drawing/2014/main" id="{66AC5285-3455-7C09-2926-C8EAF88EEDA1}"/>
              </a:ext>
            </a:extLst>
          </p:cNvPr>
          <p:cNvPicPr>
            <a:picLocks noChangeAspect="1"/>
          </p:cNvPicPr>
          <p:nvPr/>
        </p:nvPicPr>
        <p:blipFill>
          <a:blip r:embed="rId2"/>
          <a:stretch>
            <a:fillRect/>
          </a:stretch>
        </p:blipFill>
        <p:spPr>
          <a:xfrm>
            <a:off x="0" y="1303797"/>
            <a:ext cx="12192000" cy="5774406"/>
          </a:xfrm>
          <a:prstGeom prst="rect">
            <a:avLst/>
          </a:prstGeom>
        </p:spPr>
      </p:pic>
    </p:spTree>
    <p:extLst>
      <p:ext uri="{BB962C8B-B14F-4D97-AF65-F5344CB8AC3E}">
        <p14:creationId xmlns:p14="http://schemas.microsoft.com/office/powerpoint/2010/main" val="366549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926DA-741D-B17C-D3BD-FB2132D5B0FF}"/>
              </a:ext>
            </a:extLst>
          </p:cNvPr>
          <p:cNvSpPr>
            <a:spLocks noGrp="1"/>
          </p:cNvSpPr>
          <p:nvPr>
            <p:ph type="title"/>
          </p:nvPr>
        </p:nvSpPr>
        <p:spPr>
          <a:xfrm>
            <a:off x="686834" y="1153572"/>
            <a:ext cx="3200400" cy="4461163"/>
          </a:xfrm>
        </p:spPr>
        <p:txBody>
          <a:bodyPr>
            <a:normAutofit/>
          </a:bodyPr>
          <a:lstStyle/>
          <a:p>
            <a:r>
              <a:rPr lang="en-GB">
                <a:solidFill>
                  <a:srgbClr val="FFFFFF"/>
                </a:solidFill>
              </a:rPr>
              <a:t>Universal Supports (all Children)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5643C6-BBFB-316B-7C21-EB3E7E032039}"/>
              </a:ext>
            </a:extLst>
          </p:cNvPr>
          <p:cNvSpPr>
            <a:spLocks noGrp="1"/>
          </p:cNvSpPr>
          <p:nvPr>
            <p:ph idx="1"/>
          </p:nvPr>
        </p:nvSpPr>
        <p:spPr>
          <a:xfrm>
            <a:off x="4447308" y="591344"/>
            <a:ext cx="6906491" cy="5585619"/>
          </a:xfrm>
        </p:spPr>
        <p:txBody>
          <a:bodyPr anchor="ctr">
            <a:normAutofit/>
          </a:bodyPr>
          <a:lstStyle/>
          <a:p>
            <a:pPr marL="0" indent="0">
              <a:buNone/>
            </a:pPr>
            <a:r>
              <a:rPr lang="en-GB" sz="1300"/>
              <a:t>Neurodivergent Friendly School Support Systems </a:t>
            </a:r>
          </a:p>
          <a:p>
            <a:pPr marL="0" indent="0">
              <a:buNone/>
            </a:pPr>
            <a:r>
              <a:rPr lang="en-GB" sz="1300"/>
              <a:t>We have a number of things in place in consideration of having a neurodiverse setting:</a:t>
            </a:r>
          </a:p>
          <a:p>
            <a:pPr marL="0" indent="0">
              <a:buNone/>
            </a:pPr>
            <a:r>
              <a:rPr lang="en-GB" sz="1300"/>
              <a:t>-Soft start to the day</a:t>
            </a:r>
          </a:p>
          <a:p>
            <a:pPr marL="0" indent="0">
              <a:buNone/>
            </a:pPr>
            <a:r>
              <a:rPr lang="en-GB" sz="1300"/>
              <a:t>- Quiet / calm time after break times</a:t>
            </a:r>
          </a:p>
          <a:p>
            <a:pPr marL="0" indent="0">
              <a:buNone/>
            </a:pPr>
            <a:r>
              <a:rPr lang="en-GB" sz="1300"/>
              <a:t>-Snack after break time for self-regulation</a:t>
            </a:r>
          </a:p>
          <a:p>
            <a:pPr marL="0" indent="0">
              <a:buNone/>
            </a:pPr>
            <a:r>
              <a:rPr lang="en-GB" sz="1300"/>
              <a:t>-Brain / Movement breaks </a:t>
            </a:r>
          </a:p>
          <a:p>
            <a:pPr marL="0" indent="0">
              <a:buNone/>
            </a:pPr>
            <a:r>
              <a:rPr lang="en-GB" sz="1300"/>
              <a:t>--Active Assemblies/regular movement breaks throughout assemblies</a:t>
            </a:r>
          </a:p>
          <a:p>
            <a:pPr marL="0" indent="0">
              <a:buNone/>
            </a:pPr>
            <a:r>
              <a:rPr lang="en-GB" sz="1300"/>
              <a:t>-Movement breaks an accepted part of the day as and when</a:t>
            </a:r>
          </a:p>
          <a:p>
            <a:pPr marL="0" indent="0">
              <a:buNone/>
            </a:pPr>
            <a:r>
              <a:rPr lang="en-GB" sz="1300"/>
              <a:t>-Calm Corner in every class</a:t>
            </a:r>
          </a:p>
          <a:p>
            <a:pPr marL="0" indent="0">
              <a:buNone/>
            </a:pPr>
            <a:r>
              <a:rPr lang="en-GB" sz="1300"/>
              <a:t>-Free access to concentration aids in every classroom</a:t>
            </a:r>
          </a:p>
          <a:p>
            <a:pPr marL="0" indent="0">
              <a:buNone/>
            </a:pPr>
            <a:r>
              <a:rPr lang="en-GB" sz="1300"/>
              <a:t>-Symbolised environment</a:t>
            </a:r>
          </a:p>
          <a:p>
            <a:pPr>
              <a:buFontTx/>
              <a:buChar char="-"/>
            </a:pPr>
            <a:r>
              <a:rPr lang="en-GB" sz="1300"/>
              <a:t>Clutter free tidy environment</a:t>
            </a:r>
          </a:p>
          <a:p>
            <a:pPr>
              <a:buFontTx/>
              <a:buChar char="-"/>
            </a:pPr>
            <a:r>
              <a:rPr lang="en-GB" sz="1300"/>
              <a:t>Concrete materials available  e.g. </a:t>
            </a:r>
            <a:r>
              <a:rPr lang="en-GB" sz="1300" err="1"/>
              <a:t>numbersquares</a:t>
            </a:r>
            <a:r>
              <a:rPr lang="en-GB" sz="1300"/>
              <a:t>, times, table squares, </a:t>
            </a:r>
            <a:r>
              <a:rPr lang="en-GB" sz="1300" err="1"/>
              <a:t>numicon</a:t>
            </a:r>
            <a:endParaRPr lang="en-GB" sz="1300"/>
          </a:p>
          <a:p>
            <a:pPr>
              <a:buFontTx/>
              <a:buChar char="-"/>
            </a:pPr>
            <a:r>
              <a:rPr lang="en-GB" sz="1300"/>
              <a:t>Children are able to present their learning in a variety of ways</a:t>
            </a:r>
          </a:p>
          <a:p>
            <a:pPr marL="0" indent="0">
              <a:buNone/>
            </a:pPr>
            <a:r>
              <a:rPr lang="en-GB" sz="1300"/>
              <a:t>- Access to technology in every classroom</a:t>
            </a:r>
          </a:p>
          <a:p>
            <a:pPr marL="0" indent="0">
              <a:buNone/>
            </a:pPr>
            <a:r>
              <a:rPr lang="en-GB" sz="1300"/>
              <a:t>-Neurodiversity awareness across P1-7 through assemblies, targeted learning (LEANS) for P4-7 TBA</a:t>
            </a:r>
          </a:p>
          <a:p>
            <a:endParaRPr lang="en-GB" sz="1300"/>
          </a:p>
          <a:p>
            <a:endParaRPr lang="en-GB" sz="1300"/>
          </a:p>
        </p:txBody>
      </p:sp>
    </p:spTree>
    <p:extLst>
      <p:ext uri="{BB962C8B-B14F-4D97-AF65-F5344CB8AC3E}">
        <p14:creationId xmlns:p14="http://schemas.microsoft.com/office/powerpoint/2010/main" val="279349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BEDC899-24C6-0876-2FEF-F713A72F6D44}"/>
              </a:ext>
            </a:extLst>
          </p:cNvPr>
          <p:cNvSpPr>
            <a:spLocks noGrp="1"/>
          </p:cNvSpPr>
          <p:nvPr>
            <p:ph type="title"/>
          </p:nvPr>
        </p:nvSpPr>
        <p:spPr>
          <a:xfrm>
            <a:off x="1188069" y="381935"/>
            <a:ext cx="4008583" cy="5974414"/>
          </a:xfrm>
        </p:spPr>
        <p:txBody>
          <a:bodyPr anchor="ctr">
            <a:normAutofit/>
          </a:bodyPr>
          <a:lstStyle/>
          <a:p>
            <a:r>
              <a:rPr lang="en-GB" sz="6800">
                <a:solidFill>
                  <a:srgbClr val="FFFFFF"/>
                </a:solidFill>
              </a:rPr>
              <a:t>Health and Wellbeing Support Systems</a:t>
            </a:r>
            <a:br>
              <a:rPr lang="en-GB" sz="6800">
                <a:solidFill>
                  <a:srgbClr val="FFFFFF"/>
                </a:solidFill>
              </a:rPr>
            </a:br>
            <a:endParaRPr lang="en-GB" sz="680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F52F49C-C585-42BA-CE82-C48AA0AC9EFD}"/>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We have a number of things in place, across the school to support our pupils wellbeing, including:</a:t>
            </a:r>
          </a:p>
          <a:p>
            <a:r>
              <a:rPr lang="en-GB" sz="2000">
                <a:solidFill>
                  <a:schemeClr val="tx1">
                    <a:alpha val="80000"/>
                  </a:schemeClr>
                </a:solidFill>
              </a:rPr>
              <a:t>Kitbag</a:t>
            </a:r>
          </a:p>
          <a:p>
            <a:r>
              <a:rPr lang="en-GB" sz="2000">
                <a:solidFill>
                  <a:schemeClr val="tx1">
                    <a:alpha val="80000"/>
                  </a:schemeClr>
                </a:solidFill>
              </a:rPr>
              <a:t>Emotion Works</a:t>
            </a:r>
          </a:p>
          <a:p>
            <a:r>
              <a:rPr lang="en-GB" sz="2000">
                <a:solidFill>
                  <a:schemeClr val="tx1">
                    <a:alpha val="80000"/>
                  </a:schemeClr>
                </a:solidFill>
              </a:rPr>
              <a:t>Seasons for Growth</a:t>
            </a:r>
          </a:p>
          <a:p>
            <a:r>
              <a:rPr lang="en-GB" sz="2000">
                <a:solidFill>
                  <a:schemeClr val="tx1">
                    <a:alpha val="80000"/>
                  </a:schemeClr>
                </a:solidFill>
              </a:rPr>
              <a:t>Normalising Anxiety (Worry Warriors)</a:t>
            </a:r>
          </a:p>
          <a:p>
            <a:r>
              <a:rPr lang="en-GB" sz="2000">
                <a:solidFill>
                  <a:schemeClr val="tx1">
                    <a:alpha val="80000"/>
                  </a:schemeClr>
                </a:solidFill>
              </a:rPr>
              <a:t>Lego therapy</a:t>
            </a:r>
          </a:p>
          <a:p>
            <a:r>
              <a:rPr lang="en-GB" sz="2000">
                <a:solidFill>
                  <a:schemeClr val="tx1">
                    <a:alpha val="80000"/>
                  </a:schemeClr>
                </a:solidFill>
              </a:rPr>
              <a:t>Nurture Support</a:t>
            </a:r>
          </a:p>
          <a:p>
            <a:r>
              <a:rPr lang="en-GB" sz="2000" err="1">
                <a:solidFill>
                  <a:schemeClr val="tx1">
                    <a:alpha val="80000"/>
                  </a:schemeClr>
                </a:solidFill>
              </a:rPr>
              <a:t>Fidgit</a:t>
            </a:r>
            <a:r>
              <a:rPr lang="en-GB" sz="2000">
                <a:solidFill>
                  <a:schemeClr val="tx1">
                    <a:alpha val="80000"/>
                  </a:schemeClr>
                </a:solidFill>
              </a:rPr>
              <a:t> toys for anyone who needs</a:t>
            </a:r>
          </a:p>
          <a:p>
            <a:r>
              <a:rPr lang="en-GB" sz="2000">
                <a:solidFill>
                  <a:schemeClr val="tx1">
                    <a:alpha val="80000"/>
                  </a:schemeClr>
                </a:solidFill>
              </a:rPr>
              <a:t>Support teddies</a:t>
            </a:r>
          </a:p>
          <a:p>
            <a:r>
              <a:rPr lang="en-GB" sz="2000">
                <a:solidFill>
                  <a:schemeClr val="tx1">
                    <a:alpha val="80000"/>
                  </a:schemeClr>
                </a:solidFill>
              </a:rPr>
              <a:t>Emotional check ins</a:t>
            </a:r>
          </a:p>
          <a:p>
            <a:r>
              <a:rPr lang="en-GB" sz="2000">
                <a:solidFill>
                  <a:schemeClr val="tx1">
                    <a:alpha val="80000"/>
                  </a:schemeClr>
                </a:solidFill>
              </a:rPr>
              <a:t>Social stories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29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dc4bbd-05cc-435c-9385-3312286f688e">
      <Terms xmlns="http://schemas.microsoft.com/office/infopath/2007/PartnerControls"/>
    </lcf76f155ced4ddcb4097134ff3c332f>
    <TaxCatchAll xmlns="485a4436-4836-4f81-951b-0f2d1c3f9b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AE7CF8623DAF4A8888F231B6F029FA" ma:contentTypeVersion="12" ma:contentTypeDescription="Create a new document." ma:contentTypeScope="" ma:versionID="d93922ea86c15718b039f08dd9193721">
  <xsd:schema xmlns:xsd="http://www.w3.org/2001/XMLSchema" xmlns:xs="http://www.w3.org/2001/XMLSchema" xmlns:p="http://schemas.microsoft.com/office/2006/metadata/properties" xmlns:ns2="40dc4bbd-05cc-435c-9385-3312286f688e" xmlns:ns3="485a4436-4836-4f81-951b-0f2d1c3f9bdc" targetNamespace="http://schemas.microsoft.com/office/2006/metadata/properties" ma:root="true" ma:fieldsID="a95f491e0690d2867b912e19000272fc" ns2:_="" ns3:_="">
    <xsd:import namespace="40dc4bbd-05cc-435c-9385-3312286f688e"/>
    <xsd:import namespace="485a4436-4836-4f81-951b-0f2d1c3f9b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c4bbd-05cc-435c-9385-3312286f6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1404d7-7751-41e8-a4ee-909c4e7c55f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5a4436-4836-4f81-951b-0f2d1c3f9b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716b6a5-c761-4849-b268-144ef786f855}" ma:internalName="TaxCatchAll" ma:showField="CatchAllData" ma:web="485a4436-4836-4f81-951b-0f2d1c3f9b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BEC0B-27D6-498C-8E6B-C24FDEB41140}">
  <ds:schemaRefs>
    <ds:schemaRef ds:uri="http://schemas.microsoft.com/sharepoint/v3/contenttype/forms"/>
  </ds:schemaRefs>
</ds:datastoreItem>
</file>

<file path=customXml/itemProps2.xml><?xml version="1.0" encoding="utf-8"?>
<ds:datastoreItem xmlns:ds="http://schemas.openxmlformats.org/officeDocument/2006/customXml" ds:itemID="{55FECBA0-8F27-4317-8915-5DC909243BD9}">
  <ds:schemaRefs>
    <ds:schemaRef ds:uri="40dc4bbd-05cc-435c-9385-3312286f688e"/>
    <ds:schemaRef ds:uri="485a4436-4836-4f81-951b-0f2d1c3f9b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667EDA-4EE6-49FD-AC2B-CED6971B190D}">
  <ds:schemaRefs>
    <ds:schemaRef ds:uri="40dc4bbd-05cc-435c-9385-3312286f688e"/>
    <ds:schemaRef ds:uri="485a4436-4836-4f81-951b-0f2d1c3f9b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Widescreen</PresentationFormat>
  <Paragraphs>101</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Aptos</vt:lpstr>
      <vt:lpstr>Aptos Display</vt:lpstr>
      <vt:lpstr>Arial</vt:lpstr>
      <vt:lpstr>Avenir Next LT Pro</vt:lpstr>
      <vt:lpstr>Calibri</vt:lpstr>
      <vt:lpstr>Office Theme</vt:lpstr>
      <vt:lpstr>Acrobat Document</vt:lpstr>
      <vt:lpstr>Meeting Learners Needs in Park Road Primary School</vt:lpstr>
      <vt:lpstr>For an audio version use this QR code or link</vt:lpstr>
      <vt:lpstr>What should you do if you have a worry or a wee niggle about your child</vt:lpstr>
      <vt:lpstr>Who can help in Park Road</vt:lpstr>
      <vt:lpstr>PowerPoint Presentation</vt:lpstr>
      <vt:lpstr>Children’s Services phone line is there to support parents, carers and professionals  01592226699</vt:lpstr>
      <vt:lpstr>What happens if you have a concern:</vt:lpstr>
      <vt:lpstr>Universal Supports (all Children)</vt:lpstr>
      <vt:lpstr>Health and Wellbeing Support Systems </vt:lpstr>
      <vt:lpstr>Strategies Agreed</vt:lpstr>
      <vt:lpstr>Individualised/Targeted Support Systems Some children need additional supports in place to help them manage the school day. For some of our children this can look like:</vt:lpstr>
      <vt:lpstr>Agency Support</vt:lpstr>
      <vt:lpstr>Childs Plan</vt:lpstr>
      <vt:lpstr>What happens if I want my child assessed?</vt:lpstr>
      <vt:lpstr>Help for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gibson</dc:creator>
  <cp:lastModifiedBy>stephanie hanton</cp:lastModifiedBy>
  <cp:revision>9</cp:revision>
  <dcterms:created xsi:type="dcterms:W3CDTF">2025-03-14T15:44:28Z</dcterms:created>
  <dcterms:modified xsi:type="dcterms:W3CDTF">2026-01-15T14:44:15Z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0x01010069AE7CF8623DAF4A8888F231B6F029FA</vt:lpwstr>
  </property>
  <property fmtid="{D5CDD505-2E9C-101B-9397-08002B2CF9AE}" pid="3" name="MediaServiceImageTags">
    <vt:lpwstr/>
  </property>
</Properties>
</file>