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67" d="100"/>
          <a:sy n="67" d="100"/>
        </p:scale>
        <p:origin x="5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61C11-B20A-4E11-8149-79482108A74D}" type="datetimeFigureOut">
              <a:rPr lang="en-US"/>
              <a:t>11/5/2014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2FB28-7385-4689-8B16-38CEA29D9B5C}" type="slidenum">
              <a:rPr lang="en-US"/>
              <a:t>‹#›</a:t>
            </a:fld>
            <a:endParaRPr lang="en-US"/>
          </a:p>
        </p:txBody>
      </p:sp>
    </p:spTree>
    <p:extLst>
      <p:ext uri="{BB962C8B-B14F-4D97-AF65-F5344CB8AC3E}">
        <p14:creationId xmlns:p14="http://schemas.microsoft.com/office/powerpoint/2010/main" val="110400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1</a:t>
            </a:fld>
            <a:endParaRPr lang="en-US"/>
          </a:p>
        </p:txBody>
      </p:sp>
    </p:spTree>
    <p:extLst>
      <p:ext uri="{BB962C8B-B14F-4D97-AF65-F5344CB8AC3E}">
        <p14:creationId xmlns:p14="http://schemas.microsoft.com/office/powerpoint/2010/main" val="940197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10</a:t>
            </a:fld>
            <a:endParaRPr lang="en-US"/>
          </a:p>
        </p:txBody>
      </p:sp>
    </p:spTree>
    <p:extLst>
      <p:ext uri="{BB962C8B-B14F-4D97-AF65-F5344CB8AC3E}">
        <p14:creationId xmlns:p14="http://schemas.microsoft.com/office/powerpoint/2010/main" val="4090427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11</a:t>
            </a:fld>
            <a:endParaRPr lang="en-US"/>
          </a:p>
        </p:txBody>
      </p:sp>
    </p:spTree>
    <p:extLst>
      <p:ext uri="{BB962C8B-B14F-4D97-AF65-F5344CB8AC3E}">
        <p14:creationId xmlns:p14="http://schemas.microsoft.com/office/powerpoint/2010/main" val="322550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a:t>
            </a:fld>
            <a:endParaRPr lang="en-US"/>
          </a:p>
        </p:txBody>
      </p:sp>
    </p:spTree>
    <p:extLst>
      <p:ext uri="{BB962C8B-B14F-4D97-AF65-F5344CB8AC3E}">
        <p14:creationId xmlns:p14="http://schemas.microsoft.com/office/powerpoint/2010/main" val="268025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2</a:t>
            </a:fld>
            <a:endParaRPr lang="en-US"/>
          </a:p>
        </p:txBody>
      </p:sp>
    </p:spTree>
    <p:extLst>
      <p:ext uri="{BB962C8B-B14F-4D97-AF65-F5344CB8AC3E}">
        <p14:creationId xmlns:p14="http://schemas.microsoft.com/office/powerpoint/2010/main" val="12268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3</a:t>
            </a:fld>
            <a:endParaRPr lang="en-US"/>
          </a:p>
        </p:txBody>
      </p:sp>
    </p:spTree>
    <p:extLst>
      <p:ext uri="{BB962C8B-B14F-4D97-AF65-F5344CB8AC3E}">
        <p14:creationId xmlns:p14="http://schemas.microsoft.com/office/powerpoint/2010/main" val="185173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4</a:t>
            </a:fld>
            <a:endParaRPr lang="en-US"/>
          </a:p>
        </p:txBody>
      </p:sp>
    </p:spTree>
    <p:extLst>
      <p:ext uri="{BB962C8B-B14F-4D97-AF65-F5344CB8AC3E}">
        <p14:creationId xmlns:p14="http://schemas.microsoft.com/office/powerpoint/2010/main" val="256928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5</a:t>
            </a:fld>
            <a:endParaRPr lang="en-US"/>
          </a:p>
        </p:txBody>
      </p:sp>
    </p:spTree>
    <p:extLst>
      <p:ext uri="{BB962C8B-B14F-4D97-AF65-F5344CB8AC3E}">
        <p14:creationId xmlns:p14="http://schemas.microsoft.com/office/powerpoint/2010/main" val="391962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6</a:t>
            </a:fld>
            <a:endParaRPr lang="en-US"/>
          </a:p>
        </p:txBody>
      </p:sp>
    </p:spTree>
    <p:extLst>
      <p:ext uri="{BB962C8B-B14F-4D97-AF65-F5344CB8AC3E}">
        <p14:creationId xmlns:p14="http://schemas.microsoft.com/office/powerpoint/2010/main" val="2271982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7</a:t>
            </a:fld>
            <a:endParaRPr lang="en-US"/>
          </a:p>
        </p:txBody>
      </p:sp>
    </p:spTree>
    <p:extLst>
      <p:ext uri="{BB962C8B-B14F-4D97-AF65-F5344CB8AC3E}">
        <p14:creationId xmlns:p14="http://schemas.microsoft.com/office/powerpoint/2010/main" val="4142256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8</a:t>
            </a:fld>
            <a:endParaRPr lang="en-US"/>
          </a:p>
        </p:txBody>
      </p:sp>
    </p:spTree>
    <p:extLst>
      <p:ext uri="{BB962C8B-B14F-4D97-AF65-F5344CB8AC3E}">
        <p14:creationId xmlns:p14="http://schemas.microsoft.com/office/powerpoint/2010/main" val="231050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2FB28-7385-4689-8B16-38CEA29D9B5C}" type="slidenum">
              <a:rPr lang="en-US"/>
              <a:t>9</a:t>
            </a:fld>
            <a:endParaRPr lang="en-US"/>
          </a:p>
        </p:txBody>
      </p:sp>
    </p:spTree>
    <p:extLst>
      <p:ext uri="{BB962C8B-B14F-4D97-AF65-F5344CB8AC3E}">
        <p14:creationId xmlns:p14="http://schemas.microsoft.com/office/powerpoint/2010/main" val="87721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35828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0926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7369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50298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907741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FA7AC5-6045-4418-8E60-F48788734473}" type="datetimeFigureOut">
              <a:rPr lang="en-US" smtClean="0"/>
              <a:t>11/5/2014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836345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FA7AC5-6045-4418-8E60-F48788734473}" type="datetimeFigureOut">
              <a:rPr lang="en-US" smtClean="0"/>
              <a:t>11/5/2014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40303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840991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6081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F1FA7AC5-6045-4418-8E60-F4878873447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48976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38257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6358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37830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F1FA7AC5-6045-4418-8E60-F48788734473}" type="datetimeFigureOut">
              <a:rPr lang="en-US" smtClean="0"/>
              <a:t>11/5/2014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98643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FA7AC5-6045-4418-8E60-F48788734473}" type="datetimeFigureOut">
              <a:rPr lang="en-US" smtClean="0"/>
              <a:t>11/5/2014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73571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F1FA7AC5-6045-4418-8E60-F48788734473}" type="datetimeFigureOut">
              <a:rPr lang="en-US" smtClean="0"/>
              <a:t>11/5/2014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82148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2032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FA7AC5-6045-4418-8E60-F48788734473}" type="datetimeFigureOut">
              <a:rPr lang="en-US" smtClean="0"/>
              <a:t>11/5/2014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18495173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6521" y="745668"/>
            <a:ext cx="9144000" cy="2387600"/>
          </a:xfrm>
        </p:spPr>
        <p:txBody>
          <a:bodyPr/>
          <a:lstStyle/>
          <a:p>
            <a:r>
              <a:rPr lang="en-US"/>
              <a:t>WW1 LIFE IN THE TRENCHES AND ANIMALS</a:t>
            </a:r>
          </a:p>
        </p:txBody>
      </p:sp>
      <p:sp>
        <p:nvSpPr>
          <p:cNvPr id="3" name="Subtitle 2"/>
          <p:cNvSpPr>
            <a:spLocks noGrp="1"/>
          </p:cNvSpPr>
          <p:nvPr>
            <p:ph type="subTitle" idx="1"/>
          </p:nvPr>
        </p:nvSpPr>
        <p:spPr/>
        <p:txBody>
          <a:bodyPr/>
          <a:lstStyle/>
          <a:p>
            <a:endParaRPr lang="en-US"/>
          </a:p>
          <a:p>
            <a:endParaRPr lang="en-US"/>
          </a:p>
          <a:p>
            <a:r>
              <a:rPr lang="en-US" sz="3600"/>
              <a:t>BY KELSEA REYNOLDS</a:t>
            </a:r>
            <a:endParaRPr lang="en-US"/>
          </a:p>
          <a:p>
            <a:endParaRPr lang="en-US"/>
          </a:p>
          <a:p>
            <a:endParaRPr lang="en-US"/>
          </a:p>
        </p:txBody>
      </p:sp>
    </p:spTree>
    <p:extLst>
      <p:ext uri="{BB962C8B-B14F-4D97-AF65-F5344CB8AC3E}">
        <p14:creationId xmlns:p14="http://schemas.microsoft.com/office/powerpoint/2010/main" val="415708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a:t>      what they did</a:t>
            </a:r>
          </a:p>
        </p:txBody>
      </p:sp>
      <p:sp>
        <p:nvSpPr>
          <p:cNvPr id="3" name="Content Placeholder 2"/>
          <p:cNvSpPr>
            <a:spLocks noGrp="1"/>
          </p:cNvSpPr>
          <p:nvPr>
            <p:ph idx="1"/>
          </p:nvPr>
        </p:nvSpPr>
        <p:spPr/>
        <p:txBody>
          <a:bodyPr>
            <a:normAutofit fontScale="92500" lnSpcReduction="10000"/>
          </a:bodyPr>
          <a:lstStyle/>
          <a:p>
            <a:r>
              <a:rPr lang="en-US" sz="3600">
                <a:latin typeface="Arial Black"/>
              </a:rPr>
              <a:t>They played games and told stories.</a:t>
            </a:r>
          </a:p>
          <a:p>
            <a:r>
              <a:rPr lang="en-US" sz="3600">
                <a:latin typeface="Arial Black"/>
              </a:rPr>
              <a:t>one of the games they played was called ludo and you have counters and you have to move around the board and try to get all your counters home to win.</a:t>
            </a:r>
          </a:p>
          <a:p>
            <a:r>
              <a:rPr lang="en-US" sz="3600">
                <a:latin typeface="Arial Black"/>
              </a:rPr>
              <a:t>They wrote diary entry's when they were bored</a:t>
            </a:r>
            <a:r>
              <a:rPr lang="en-US"/>
              <a:t>.</a:t>
            </a:r>
          </a:p>
        </p:txBody>
      </p:sp>
    </p:spTree>
    <p:extLst>
      <p:ext uri="{BB962C8B-B14F-4D97-AF65-F5344CB8AC3E}">
        <p14:creationId xmlns:p14="http://schemas.microsoft.com/office/powerpoint/2010/main" val="141088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906" y="225887"/>
            <a:ext cx="5526088" cy="1463230"/>
          </a:xfrm>
        </p:spPr>
        <p:txBody>
          <a:bodyPr>
            <a:normAutofit/>
          </a:bodyPr>
          <a:lstStyle/>
          <a:p>
            <a:r>
              <a:rPr lang="en-US" sz="4400"/>
              <a:t>remembrance day</a:t>
            </a:r>
          </a:p>
        </p:txBody>
      </p:sp>
      <p:pic>
        <p:nvPicPr>
          <p:cNvPr id="5" name="Picture Placeholder 4" descr="Poppy2004.JPG"/>
          <p:cNvPicPr>
            <a:picLocks noGrp="1" noChangeAspect="1"/>
          </p:cNvPicPr>
          <p:nvPr>
            <p:ph type="pic" idx="1"/>
          </p:nvPr>
        </p:nvPicPr>
        <p:blipFill>
          <a:blip r:embed="rId3"/>
          <a:srcRect l="19378" r="19378"/>
          <a:stretch>
            <a:fillRect/>
          </a:stretch>
        </p:blipFill>
        <p:spPr>
          <a:xfrm>
            <a:off x="6665068" y="677863"/>
            <a:ext cx="4398220" cy="5037137"/>
          </a:xfrm>
        </p:spPr>
      </p:pic>
      <p:sp>
        <p:nvSpPr>
          <p:cNvPr id="4" name="Text Placeholder 3"/>
          <p:cNvSpPr>
            <a:spLocks noGrp="1"/>
          </p:cNvSpPr>
          <p:nvPr>
            <p:ph type="body" sz="half" idx="2"/>
          </p:nvPr>
        </p:nvSpPr>
        <p:spPr>
          <a:xfrm>
            <a:off x="893763" y="2962275"/>
            <a:ext cx="5389205" cy="2797175"/>
          </a:xfrm>
        </p:spPr>
        <p:txBody>
          <a:bodyPr/>
          <a:lstStyle/>
          <a:p>
            <a:r>
              <a:rPr lang="en-US"/>
              <a:t> </a:t>
            </a:r>
            <a:r>
              <a:rPr lang="en-US" sz="2800"/>
              <a:t>remembrance day is on the eleventh day of the eleventh minute of the eleventh hour. remembrance day is represented by a poppie.</a:t>
            </a:r>
            <a:r>
              <a:rPr lang="en-US" sz="2000"/>
              <a:t> </a:t>
            </a:r>
          </a:p>
        </p:txBody>
      </p:sp>
    </p:spTree>
    <p:extLst>
      <p:ext uri="{BB962C8B-B14F-4D97-AF65-F5344CB8AC3E}">
        <p14:creationId xmlns:p14="http://schemas.microsoft.com/office/powerpoint/2010/main" val="280892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a:t>hope you enjoyed</a:t>
            </a:r>
            <a:endParaRPr lang="en-US"/>
          </a:p>
        </p:txBody>
      </p:sp>
      <p:sp>
        <p:nvSpPr>
          <p:cNvPr id="3" name="Content Placeholder 2"/>
          <p:cNvSpPr>
            <a:spLocks noGrp="1"/>
          </p:cNvSpPr>
          <p:nvPr>
            <p:ph idx="1"/>
          </p:nvPr>
        </p:nvSpPr>
        <p:spPr/>
        <p:txBody>
          <a:bodyPr/>
          <a:lstStyle/>
          <a:p>
            <a:r>
              <a:rPr lang="en-US" sz="4000"/>
              <a:t>Thank you for listening and watching this power point presentation !!!!</a:t>
            </a:r>
          </a:p>
        </p:txBody>
      </p:sp>
    </p:spTree>
    <p:extLst>
      <p:ext uri="{BB962C8B-B14F-4D97-AF65-F5344CB8AC3E}">
        <p14:creationId xmlns:p14="http://schemas.microsoft.com/office/powerpoint/2010/main" val="402685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CONTENTS </a:t>
            </a:r>
          </a:p>
        </p:txBody>
      </p:sp>
      <p:sp>
        <p:nvSpPr>
          <p:cNvPr id="3" name="Content Placeholder 2"/>
          <p:cNvSpPr>
            <a:spLocks noGrp="1"/>
          </p:cNvSpPr>
          <p:nvPr>
            <p:ph sz="half" idx="1"/>
          </p:nvPr>
        </p:nvSpPr>
        <p:spPr/>
        <p:txBody>
          <a:bodyPr/>
          <a:lstStyle/>
          <a:p>
            <a:pPr marL="0" indent="0">
              <a:buNone/>
            </a:pPr>
            <a:r>
              <a:rPr lang="en-US" sz="2000" b="1"/>
              <a:t>ANIMALS</a:t>
            </a:r>
          </a:p>
          <a:p>
            <a:pPr marL="0" indent="0">
              <a:buNone/>
            </a:pPr>
            <a:endParaRPr lang="en-US" sz="2000" b="1"/>
          </a:p>
          <a:p>
            <a:pPr marL="0" indent="0">
              <a:buNone/>
            </a:pPr>
            <a:r>
              <a:rPr lang="en-US" sz="2000" b="1"/>
              <a:t>DIFFRENT ANIMALS</a:t>
            </a:r>
          </a:p>
          <a:p>
            <a:pPr marL="0" indent="0">
              <a:buNone/>
            </a:pPr>
            <a:r>
              <a:rPr lang="en-US" sz="2000" b="1"/>
              <a:t>HORSES </a:t>
            </a:r>
          </a:p>
          <a:p>
            <a:pPr marL="0" indent="0">
              <a:buNone/>
            </a:pPr>
            <a:r>
              <a:rPr lang="en-US" sz="2000" b="1"/>
              <a:t>DOGS </a:t>
            </a:r>
          </a:p>
          <a:p>
            <a:pPr marL="0" indent="0">
              <a:buNone/>
            </a:pPr>
            <a:r>
              <a:rPr lang="en-US" sz="2000" b="1"/>
              <a:t>PIGENS</a:t>
            </a:r>
          </a:p>
          <a:p>
            <a:pPr marL="0" indent="0">
              <a:buNone/>
            </a:pPr>
            <a:r>
              <a:rPr lang="en-US" sz="2000" b="1"/>
              <a:t>PICTURE PAGE</a:t>
            </a:r>
          </a:p>
          <a:p>
            <a:pPr marL="0" indent="0">
              <a:buNone/>
            </a:pPr>
            <a:endParaRPr lang="en-US" sz="2000" b="1"/>
          </a:p>
          <a:p>
            <a:pPr marL="0" indent="0">
              <a:buNone/>
            </a:pPr>
            <a:endParaRPr lang="en-US" sz="2000" b="1"/>
          </a:p>
        </p:txBody>
      </p:sp>
      <p:sp>
        <p:nvSpPr>
          <p:cNvPr id="4" name="Content Placeholder 3"/>
          <p:cNvSpPr>
            <a:spLocks noGrp="1"/>
          </p:cNvSpPr>
          <p:nvPr>
            <p:ph sz="half" idx="2"/>
          </p:nvPr>
        </p:nvSpPr>
        <p:spPr/>
        <p:txBody>
          <a:bodyPr/>
          <a:lstStyle/>
          <a:p>
            <a:r>
              <a:rPr lang="en-US" b="1"/>
              <a:t>LIFE IN THE TRENCH</a:t>
            </a:r>
          </a:p>
          <a:p>
            <a:endParaRPr lang="en-US" b="1"/>
          </a:p>
          <a:p>
            <a:r>
              <a:rPr lang="en-US" b="1"/>
              <a:t>PARAGHRAPH OF DIARY ENTRY </a:t>
            </a:r>
          </a:p>
          <a:p>
            <a:r>
              <a:rPr lang="en-US" b="1"/>
              <a:t>DESCRIBE TRENCH</a:t>
            </a:r>
          </a:p>
          <a:p>
            <a:r>
              <a:rPr lang="en-US" b="1"/>
              <a:t>WHAT THEY DID </a:t>
            </a:r>
          </a:p>
          <a:p>
            <a:endParaRPr lang="en-US" b="1"/>
          </a:p>
        </p:txBody>
      </p:sp>
    </p:spTree>
    <p:extLst>
      <p:ext uri="{BB962C8B-B14F-4D97-AF65-F5344CB8AC3E}">
        <p14:creationId xmlns:p14="http://schemas.microsoft.com/office/powerpoint/2010/main" val="377159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Different animals </a:t>
            </a:r>
          </a:p>
        </p:txBody>
      </p:sp>
      <p:sp>
        <p:nvSpPr>
          <p:cNvPr id="3" name="Content Placeholder 2"/>
          <p:cNvSpPr>
            <a:spLocks noGrp="1"/>
          </p:cNvSpPr>
          <p:nvPr>
            <p:ph idx="1"/>
          </p:nvPr>
        </p:nvSpPr>
        <p:spPr/>
        <p:txBody>
          <a:bodyPr/>
          <a:lstStyle/>
          <a:p>
            <a:r>
              <a:rPr lang="en-US" sz="3600"/>
              <a:t>In ww1 they had horses , pigeons, dogs  and more.</a:t>
            </a:r>
          </a:p>
          <a:p>
            <a:r>
              <a:rPr lang="en-US" sz="3600"/>
              <a:t>Animals in ww1 were used for all sorts of things and reasons.</a:t>
            </a:r>
          </a:p>
          <a:p>
            <a:r>
              <a:rPr lang="en-US" sz="3600"/>
              <a:t>If you want to find more you can read all about the different animals on there page.</a:t>
            </a:r>
            <a:endParaRPr lang="en-US" sz="2600"/>
          </a:p>
          <a:p>
            <a:endParaRPr lang="en-US" sz="2600"/>
          </a:p>
        </p:txBody>
      </p:sp>
    </p:spTree>
    <p:extLst>
      <p:ext uri="{BB962C8B-B14F-4D97-AF65-F5344CB8AC3E}">
        <p14:creationId xmlns:p14="http://schemas.microsoft.com/office/powerpoint/2010/main" val="153111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r>
              <a:rPr lang="en-US" sz="7200"/>
              <a:t>Horses in the war</a:t>
            </a:r>
          </a:p>
        </p:txBody>
      </p:sp>
      <p:sp>
        <p:nvSpPr>
          <p:cNvPr id="3" name="Content Placeholder 2"/>
          <p:cNvSpPr>
            <a:spLocks noGrp="1"/>
          </p:cNvSpPr>
          <p:nvPr>
            <p:ph idx="1"/>
          </p:nvPr>
        </p:nvSpPr>
        <p:spPr/>
        <p:txBody>
          <a:bodyPr/>
          <a:lstStyle/>
          <a:p>
            <a:r>
              <a:rPr lang="en-US"/>
              <a:t>horses were very popular in ww1 because there were no cars so they were used for travel as well as the war.</a:t>
            </a:r>
          </a:p>
          <a:p>
            <a:r>
              <a:rPr lang="en-US"/>
              <a:t>In the war horses were used for carrying supply's like food, water and equipment. </a:t>
            </a:r>
          </a:p>
          <a:p>
            <a:r>
              <a:rPr lang="en-US"/>
              <a:t>Because of there strength they were also used to carry injured men .</a:t>
            </a:r>
          </a:p>
          <a:p>
            <a:r>
              <a:rPr lang="en-US"/>
              <a:t>They ate hay ,grass and possibly hay ledge as well.</a:t>
            </a:r>
          </a:p>
          <a:p>
            <a:endParaRPr lang="en-US"/>
          </a:p>
          <a:p>
            <a:r>
              <a:rPr lang="en-US"/>
              <a:t>Horses now a days are used differently now that war is over they don't carry injured men and now we have cars they are not used for transport as much.</a:t>
            </a:r>
          </a:p>
          <a:p>
            <a:endParaRPr lang="en-US"/>
          </a:p>
        </p:txBody>
      </p:sp>
    </p:spTree>
    <p:extLst>
      <p:ext uri="{BB962C8B-B14F-4D97-AF65-F5344CB8AC3E}">
        <p14:creationId xmlns:p14="http://schemas.microsoft.com/office/powerpoint/2010/main" val="407934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r>
              <a:rPr lang="en-US" sz="4800"/>
              <a:t>Dogs in the war </a:t>
            </a:r>
          </a:p>
        </p:txBody>
      </p:sp>
      <p:sp>
        <p:nvSpPr>
          <p:cNvPr id="3" name="Content Placeholder 2"/>
          <p:cNvSpPr>
            <a:spLocks noGrp="1"/>
          </p:cNvSpPr>
          <p:nvPr>
            <p:ph idx="1"/>
          </p:nvPr>
        </p:nvSpPr>
        <p:spPr/>
        <p:txBody>
          <a:bodyPr>
            <a:normAutofit/>
          </a:bodyPr>
          <a:lstStyle/>
          <a:p>
            <a:r>
              <a:rPr lang="en-US" sz="2800"/>
              <a:t> Dogs in the war were used as medical emergency when men got injured.</a:t>
            </a:r>
          </a:p>
          <a:p>
            <a:r>
              <a:rPr lang="en-US" sz="2800"/>
              <a:t>some were also used for messenger dogs.</a:t>
            </a:r>
          </a:p>
          <a:p>
            <a:r>
              <a:rPr lang="en-US" sz="2800"/>
              <a:t>They were used as guard dogs.</a:t>
            </a:r>
          </a:p>
          <a:p>
            <a:r>
              <a:rPr lang="en-US" sz="2800"/>
              <a:t>the most popular were the medium sized intelligent and ok to train. </a:t>
            </a:r>
          </a:p>
          <a:p>
            <a:r>
              <a:rPr lang="en-US" sz="2800"/>
              <a:t>two in particular were popular as well because of their strenghth.</a:t>
            </a:r>
          </a:p>
        </p:txBody>
      </p:sp>
    </p:spTree>
    <p:extLst>
      <p:ext uri="{BB962C8B-B14F-4D97-AF65-F5344CB8AC3E}">
        <p14:creationId xmlns:p14="http://schemas.microsoft.com/office/powerpoint/2010/main" val="283024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Pigeons in the war</a:t>
            </a:r>
          </a:p>
        </p:txBody>
      </p:sp>
      <p:sp>
        <p:nvSpPr>
          <p:cNvPr id="3" name="Content Placeholder 2"/>
          <p:cNvSpPr>
            <a:spLocks noGrp="1"/>
          </p:cNvSpPr>
          <p:nvPr>
            <p:ph idx="1"/>
          </p:nvPr>
        </p:nvSpPr>
        <p:spPr>
          <a:xfrm>
            <a:off x="1103313" y="2052638"/>
            <a:ext cx="3357476" cy="4133850"/>
          </a:xfrm>
        </p:spPr>
        <p:txBody>
          <a:bodyPr>
            <a:normAutofit fontScale="92500"/>
          </a:bodyPr>
          <a:lstStyle/>
          <a:p>
            <a:r>
              <a:rPr lang="en-US" sz="3600"/>
              <a:t>pigeon's were used as messenger birds but that's really all they were used for.</a:t>
            </a:r>
          </a:p>
        </p:txBody>
      </p:sp>
    </p:spTree>
    <p:extLst>
      <p:ext uri="{BB962C8B-B14F-4D97-AF65-F5344CB8AC3E}">
        <p14:creationId xmlns:p14="http://schemas.microsoft.com/office/powerpoint/2010/main" val="23925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1 horses.jpg"/>
          <p:cNvPicPr>
            <a:picLocks noChangeAspect="1"/>
          </p:cNvPicPr>
          <p:nvPr/>
        </p:nvPicPr>
        <p:blipFill>
          <a:blip r:embed="rId3"/>
          <a:stretch>
            <a:fillRect/>
          </a:stretch>
        </p:blipFill>
        <p:spPr>
          <a:xfrm rot="-1200000">
            <a:off x="287016" y="515161"/>
            <a:ext cx="2466975" cy="1847850"/>
          </a:xfrm>
          <a:prstGeom prst="rect">
            <a:avLst/>
          </a:prstGeom>
        </p:spPr>
      </p:pic>
      <p:pic>
        <p:nvPicPr>
          <p:cNvPr id="3" name="Picture 2" descr="ww1 jumping dog.jpg"/>
          <p:cNvPicPr>
            <a:picLocks noChangeAspect="1"/>
          </p:cNvPicPr>
          <p:nvPr/>
        </p:nvPicPr>
        <p:blipFill>
          <a:blip r:embed="rId4"/>
          <a:stretch>
            <a:fillRect/>
          </a:stretch>
        </p:blipFill>
        <p:spPr>
          <a:xfrm rot="1500000">
            <a:off x="8615728" y="1248624"/>
            <a:ext cx="2514600" cy="18192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4" name="Picture 3" descr="wwi pigeon.jpg"/>
          <p:cNvPicPr>
            <a:picLocks noChangeAspect="1"/>
          </p:cNvPicPr>
          <p:nvPr/>
        </p:nvPicPr>
        <p:blipFill>
          <a:blip r:embed="rId5"/>
          <a:stretch>
            <a:fillRect/>
          </a:stretch>
        </p:blipFill>
        <p:spPr>
          <a:xfrm>
            <a:off x="4356900" y="434538"/>
            <a:ext cx="2571750" cy="1781175"/>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2 horses ww1.jpg"/>
          <p:cNvPicPr>
            <a:picLocks noChangeAspect="1"/>
          </p:cNvPicPr>
          <p:nvPr/>
        </p:nvPicPr>
        <p:blipFill>
          <a:blip r:embed="rId6"/>
          <a:stretch>
            <a:fillRect/>
          </a:stretch>
        </p:blipFill>
        <p:spPr>
          <a:xfrm>
            <a:off x="8639606" y="4795355"/>
            <a:ext cx="2743200" cy="1536192"/>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pigeon ww1 2.jpg"/>
          <p:cNvPicPr>
            <a:picLocks noChangeAspect="1"/>
          </p:cNvPicPr>
          <p:nvPr/>
        </p:nvPicPr>
        <p:blipFill>
          <a:blip r:embed="rId7"/>
          <a:stretch>
            <a:fillRect/>
          </a:stretch>
        </p:blipFill>
        <p:spPr>
          <a:xfrm rot="-2040000">
            <a:off x="289163" y="4442618"/>
            <a:ext cx="2619375" cy="1743075"/>
          </a:xfrm>
          <a:prstGeom prst="rect">
            <a:avLst/>
          </a:prstGeom>
        </p:spPr>
      </p:pic>
      <p:sp>
        <p:nvSpPr>
          <p:cNvPr id="7" name="TextBox 6"/>
          <p:cNvSpPr txBox="1"/>
          <p:nvPr/>
        </p:nvSpPr>
        <p:spPr>
          <a:xfrm>
            <a:off x="4001797" y="3102794"/>
            <a:ext cx="3055716" cy="830997"/>
          </a:xfrm>
          <a:prstGeom prst="rect">
            <a:avLst/>
          </a:prstGeom>
        </p:spPr>
        <p:txBody>
          <a:bodyPr rtlCol="0">
            <a:spAutoFit/>
          </a:bodyPr>
          <a:lstStyle/>
          <a:p>
            <a:pPr algn="ctr"/>
            <a:r>
              <a:rPr lang="en-US" sz="4800"/>
              <a:t>pictures</a:t>
            </a:r>
          </a:p>
        </p:txBody>
      </p:sp>
      <p:pic>
        <p:nvPicPr>
          <p:cNvPr id="8" name="Picture 7" descr="emerg dog.jpg"/>
          <p:cNvPicPr>
            <a:picLocks noChangeAspect="1"/>
          </p:cNvPicPr>
          <p:nvPr/>
        </p:nvPicPr>
        <p:blipFill>
          <a:blip r:embed="rId8"/>
          <a:stretch>
            <a:fillRect/>
          </a:stretch>
        </p:blipFill>
        <p:spPr>
          <a:xfrm>
            <a:off x="4359047" y="4515670"/>
            <a:ext cx="2476500"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222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a:t>       </a:t>
            </a:r>
            <a:r>
              <a:rPr lang="en-US" sz="7200" b="1"/>
              <a:t> Diary entry</a:t>
            </a:r>
          </a:p>
        </p:txBody>
      </p:sp>
      <p:sp>
        <p:nvSpPr>
          <p:cNvPr id="3" name="Content Placeholder 2"/>
          <p:cNvSpPr>
            <a:spLocks noGrp="1"/>
          </p:cNvSpPr>
          <p:nvPr>
            <p:ph idx="1"/>
          </p:nvPr>
        </p:nvSpPr>
        <p:spPr/>
        <p:txBody>
          <a:bodyPr/>
          <a:lstStyle/>
          <a:p>
            <a:pPr marL="0" indent="0">
              <a:buNone/>
            </a:pPr>
            <a:r>
              <a:rPr lang="en-US" sz="2800"/>
              <a:t>I am sitting in my trench its about 5 to 12 and I'm shaking with fear and the fact that I am freezing. my trench is filthy so it is however its something.yesterday was amazing despite the fact that the German leader sent his army to attack us at about noon. we played games  and told each other stories of all kinds. I was  to meant to stop at   12'o clock but its 12:05 so I'm gong to stop now ....</a:t>
            </a:r>
          </a:p>
        </p:txBody>
      </p:sp>
    </p:spTree>
    <p:extLst>
      <p:ext uri="{BB962C8B-B14F-4D97-AF65-F5344CB8AC3E}">
        <p14:creationId xmlns:p14="http://schemas.microsoft.com/office/powerpoint/2010/main" val="428785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u="sng"/>
              <a:t>  trenches</a:t>
            </a:r>
            <a:r>
              <a:rPr lang="en-US"/>
              <a:t> </a:t>
            </a:r>
          </a:p>
        </p:txBody>
      </p:sp>
      <p:sp>
        <p:nvSpPr>
          <p:cNvPr id="4" name="Content Placeholder 3"/>
          <p:cNvSpPr>
            <a:spLocks noGrp="1"/>
          </p:cNvSpPr>
          <p:nvPr>
            <p:ph idx="1"/>
          </p:nvPr>
        </p:nvSpPr>
        <p:spPr/>
        <p:txBody>
          <a:bodyPr/>
          <a:lstStyle/>
          <a:p>
            <a:r>
              <a:rPr lang="en-US" sz="2600" b="1">
                <a:latin typeface="Arial Black"/>
              </a:rPr>
              <a:t>Trenches are like your home when your not fighting.</a:t>
            </a:r>
          </a:p>
          <a:p>
            <a:r>
              <a:rPr lang="en-US" sz="2600" b="1">
                <a:latin typeface="Arial Black"/>
              </a:rPr>
              <a:t>You have trench buddies witch is just people who share a trench with you.</a:t>
            </a:r>
          </a:p>
          <a:p>
            <a:r>
              <a:rPr lang="en-US" sz="2600" b="1">
                <a:latin typeface="Arial Black"/>
              </a:rPr>
              <a:t>A trench is basically under ground so its all muddy especially when it rains. </a:t>
            </a:r>
          </a:p>
          <a:p>
            <a:r>
              <a:rPr lang="en-US" sz="2600" b="1">
                <a:latin typeface="Arial Black"/>
              </a:rPr>
              <a:t>Men and dogs protected trenches at night nto make sure  they were not attacked.</a:t>
            </a:r>
          </a:p>
        </p:txBody>
      </p:sp>
    </p:spTree>
    <p:extLst>
      <p:ext uri="{BB962C8B-B14F-4D97-AF65-F5344CB8AC3E}">
        <p14:creationId xmlns:p14="http://schemas.microsoft.com/office/powerpoint/2010/main" val="361051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0600be2-6817-4446-88a0-214aba782030">
      <UserInfo>
        <DisplayName>Olivia Wexelstein</DisplayName>
        <AccountId>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04DFC792770344A02FB91A0D29FE87" ma:contentTypeVersion="1" ma:contentTypeDescription="Create a new document." ma:contentTypeScope="" ma:versionID="902e62f52da4e95238ed2002107c09d4">
  <xsd:schema xmlns:xsd="http://www.w3.org/2001/XMLSchema" xmlns:xs="http://www.w3.org/2001/XMLSchema" xmlns:p="http://schemas.microsoft.com/office/2006/metadata/properties" xmlns:ns3="70600be2-6817-4446-88a0-214aba782030" targetNamespace="http://schemas.microsoft.com/office/2006/metadata/properties" ma:root="true" ma:fieldsID="6904cbaa4bcd747d5af207df55f4fe7e" ns3:_="">
    <xsd:import namespace="70600be2-6817-4446-88a0-214aba782030"/>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00be2-6817-4446-88a0-214aba78203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89D774-74A4-4F47-A235-7094A502774F}">
  <ds:schemaRefs>
    <ds:schemaRef ds:uri="http://schemas.microsoft.com/office/2006/metadata/properties"/>
    <ds:schemaRef ds:uri="http://schemas.microsoft.com/office/infopath/2007/PartnerControls"/>
    <ds:schemaRef ds:uri="70600be2-6817-4446-88a0-214aba782030"/>
  </ds:schemaRefs>
</ds:datastoreItem>
</file>

<file path=customXml/itemProps2.xml><?xml version="1.0" encoding="utf-8"?>
<ds:datastoreItem xmlns:ds="http://schemas.openxmlformats.org/officeDocument/2006/customXml" ds:itemID="{02E32522-5954-446E-B366-520B3F9B1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00be2-6817-4446-88a0-214aba782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D7A1C6-2751-4EE8-ACD8-BE2512E2C7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Widescreen</PresentationFormat>
  <Paragraphs>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WW1 LIFE IN THE TRENCHES AND ANIMALS</vt:lpstr>
      <vt:lpstr>                      CONTENTS </vt:lpstr>
      <vt:lpstr>Different animals </vt:lpstr>
      <vt:lpstr>        Horses in the war</vt:lpstr>
      <vt:lpstr>                 Dogs in the war </vt:lpstr>
      <vt:lpstr>Pigeons in the war</vt:lpstr>
      <vt:lpstr>PowerPoint Presentation</vt:lpstr>
      <vt:lpstr>        Diary entry</vt:lpstr>
      <vt:lpstr>  trenches </vt:lpstr>
      <vt:lpstr>      what they did</vt:lpstr>
      <vt:lpstr>remembrance day</vt:lpstr>
      <vt:lpstr>hope you enjoyed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WW1 LIFE IN THE TRENCHES AND ANIMALS</dc:title>
  <dc:creator/>
  <cp:lastModifiedBy/>
  <cp:revision>7</cp:revision>
  <dcterms:created xsi:type="dcterms:W3CDTF">2012-07-27T01:16:44Z</dcterms:created>
  <dcterms:modified xsi:type="dcterms:W3CDTF">2014-11-05T11:46:31Z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0x0101001604DFC792770344A02FB91A0D29FE87</vt:lpwstr>
  </property>
  <property fmtid="{D5CDD505-2E9C-101B-9397-08002B2CF9AE}" pid="3" name="IsMyDocuments">
    <vt:bool>true</vt:bool>
  </property>
</Properties>
</file>