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B8083-A40A-4699-9BA2-9798C7FC66DE}" type="datetimeFigureOut">
              <a:rPr lang="en-US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F231-2E4F-428D-9481-57392E671C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F231-2E4F-428D-9481-57392E671CF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3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F231-2E4F-428D-9481-57392E671CF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F231-2E4F-428D-9481-57392E671CF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5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F231-2E4F-428D-9481-57392E671CF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4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F231-2E4F-428D-9481-57392E671C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0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54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4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0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20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8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6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8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6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3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4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203" y="2099109"/>
            <a:ext cx="8825658" cy="2677648"/>
          </a:xfrm>
        </p:spPr>
        <p:txBody>
          <a:bodyPr/>
          <a:lstStyle/>
          <a:p>
            <a:pPr algn="ctr"/>
            <a:r>
              <a:rPr lang="en-US" sz="6000">
                <a:solidFill>
                  <a:srgbClr val="000000"/>
                </a:solidFill>
                <a:latin typeface="Calibri Light"/>
              </a:rPr>
              <a:t>All About WW1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LEONEI</a:t>
            </a:r>
          </a:p>
        </p:txBody>
      </p:sp>
      <p:pic>
        <p:nvPicPr>
          <p:cNvPr id="4" name="Picture 3" descr="092501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8" y="384678"/>
            <a:ext cx="1390650" cy="228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 am writing this PowerPoint because I would like to talk to you about world war one.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Please read the following pages.</a:t>
            </a:r>
          </a:p>
        </p:txBody>
      </p:sp>
    </p:spTree>
    <p:extLst>
      <p:ext uri="{BB962C8B-B14F-4D97-AF65-F5344CB8AC3E}">
        <p14:creationId xmlns:p14="http://schemas.microsoft.com/office/powerpoint/2010/main" val="228647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WW1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118" y="2345162"/>
            <a:ext cx="6048375" cy="175298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Dogs were used for guarding there trench's and fighting with the soldiers. They were also used for sniffing out enemies for the war.</a:t>
            </a:r>
          </a:p>
        </p:txBody>
      </p:sp>
      <p:pic>
        <p:nvPicPr>
          <p:cNvPr id="8" name="Picture 7" descr="074616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659" y="3400017"/>
            <a:ext cx="4692891" cy="3427821"/>
          </a:xfrm>
          <a:prstGeom prst="rect">
            <a:avLst/>
          </a:prstGeom>
        </p:spPr>
      </p:pic>
      <p:pic>
        <p:nvPicPr>
          <p:cNvPr id="11" name="Picture 10" descr="wwi pic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813" y="3437118"/>
            <a:ext cx="3951288" cy="3378020"/>
          </a:xfrm>
          <a:prstGeom prst="rect">
            <a:avLst/>
          </a:prstGeom>
        </p:spPr>
      </p:pic>
      <p:pic>
        <p:nvPicPr>
          <p:cNvPr id="12" name="Picture 11" descr="074616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6226" y="4046120"/>
            <a:ext cx="3737899" cy="279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6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226" y="883181"/>
            <a:ext cx="8761413" cy="706964"/>
          </a:xfrm>
        </p:spPr>
        <p:txBody>
          <a:bodyPr/>
          <a:lstStyle/>
          <a:p>
            <a:r>
              <a:rPr lang="en-US"/>
              <a:t>                           Horses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4361" y="2483132"/>
            <a:ext cx="6498336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Horses were used carrying  for  stuff to the soldiers or carrying guns.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257" y="2575757"/>
            <a:ext cx="6142156" cy="43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9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HOPE YOU ENJOYED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9925" y="2355850"/>
            <a:ext cx="10433095" cy="30469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9600"/>
              <a:t>THANK TOU FOR WATCHING</a:t>
            </a:r>
          </a:p>
        </p:txBody>
      </p:sp>
    </p:spTree>
    <p:extLst>
      <p:ext uri="{BB962C8B-B14F-4D97-AF65-F5344CB8AC3E}">
        <p14:creationId xmlns:p14="http://schemas.microsoft.com/office/powerpoint/2010/main" val="249489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375E86A3EF342B255F81ADA0EA660" ma:contentTypeVersion="1" ma:contentTypeDescription="Create a new document." ma:contentTypeScope="" ma:versionID="3940f1696bf706a81ffa0c342b0c141c">
  <xsd:schema xmlns:xsd="http://www.w3.org/2001/XMLSchema" xmlns:xs="http://www.w3.org/2001/XMLSchema" xmlns:p="http://schemas.microsoft.com/office/2006/metadata/properties" xmlns:ns3="cb671a45-f546-4134-b037-79fd27dc58a3" targetNamespace="http://schemas.microsoft.com/office/2006/metadata/properties" ma:root="true" ma:fieldsID="27ffa39f9890d66da09c288929a22cc9" ns3:_="">
    <xsd:import namespace="cb671a45-f546-4134-b037-79fd27dc58a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671a45-f546-4134-b037-79fd27dc58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b671a45-f546-4134-b037-79fd27dc58a3">
      <UserInfo>
        <DisplayName>Olivia Wexelstein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613DE7-B025-43A4-85DB-6FAE981D7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671a45-f546-4134-b037-79fd27dc58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426036-154E-4C4F-8F09-FC913C1A8A45}">
  <ds:schemaRefs>
    <ds:schemaRef ds:uri="http://schemas.microsoft.com/office/2006/metadata/properties"/>
    <ds:schemaRef ds:uri="http://schemas.microsoft.com/office/infopath/2007/PartnerControls"/>
    <ds:schemaRef ds:uri="cb671a45-f546-4134-b037-79fd27dc58a3"/>
  </ds:schemaRefs>
</ds:datastoreItem>
</file>

<file path=customXml/itemProps3.xml><?xml version="1.0" encoding="utf-8"?>
<ds:datastoreItem xmlns:ds="http://schemas.openxmlformats.org/officeDocument/2006/customXml" ds:itemID="{B2E1ED20-7897-4CFA-BFA1-79D89B2F6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All About WW1</vt:lpstr>
      <vt:lpstr>Introduction</vt:lpstr>
      <vt:lpstr>WW1 Dogs</vt:lpstr>
      <vt:lpstr>                           Horses</vt:lpstr>
      <vt:lpstr>HOPE YOU ENJOYED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WW1</dc:title>
  <dc:creator/>
  <cp:lastModifiedBy/>
  <cp:revision>5</cp:revision>
  <dcterms:created xsi:type="dcterms:W3CDTF">2012-07-27T01:16:44Z</dcterms:created>
  <dcterms:modified xsi:type="dcterms:W3CDTF">2014-11-07T13:49:14Z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0x010100931375E86A3EF342B255F81ADA0EA660</vt:lpwstr>
  </property>
  <property fmtid="{D5CDD505-2E9C-101B-9397-08002B2CF9AE}" pid="3" name="IsMyDocuments">
    <vt:bool>true</vt:bool>
  </property>
</Properties>
</file>