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84" r:id="rId2"/>
  </p:sldIdLst>
  <p:sldSz cx="12801600" cy="9601200" type="A3"/>
  <p:notesSz cx="9926638" cy="143017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8B148B-A60E-40CB-81B6-A72D9DDB2341}" v="1" dt="2025-09-08T10:38:47.5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18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Hutchinson" userId="971c1713-fa4f-4c64-ae78-f5b2d54c3fa2" providerId="ADAL" clId="{8A8B148B-A60E-40CB-81B6-A72D9DDB2341}"/>
    <pc:docChg chg="modSld">
      <pc:chgData name="James Hutchinson" userId="971c1713-fa4f-4c64-ae78-f5b2d54c3fa2" providerId="ADAL" clId="{8A8B148B-A60E-40CB-81B6-A72D9DDB2341}" dt="2025-09-09T15:59:43.839" v="1" actId="113"/>
      <pc:docMkLst>
        <pc:docMk/>
      </pc:docMkLst>
      <pc:sldChg chg="modSp mod">
        <pc:chgData name="James Hutchinson" userId="971c1713-fa4f-4c64-ae78-f5b2d54c3fa2" providerId="ADAL" clId="{8A8B148B-A60E-40CB-81B6-A72D9DDB2341}" dt="2025-09-09T15:59:43.839" v="1" actId="113"/>
        <pc:sldMkLst>
          <pc:docMk/>
          <pc:sldMk cId="3858660515" sldId="684"/>
        </pc:sldMkLst>
        <pc:spChg chg="mod">
          <ac:chgData name="James Hutchinson" userId="971c1713-fa4f-4c64-ae78-f5b2d54c3fa2" providerId="ADAL" clId="{8A8B148B-A60E-40CB-81B6-A72D9DDB2341}" dt="2025-09-09T15:59:43.839" v="1" actId="113"/>
          <ac:spMkLst>
            <pc:docMk/>
            <pc:sldMk cId="3858660515" sldId="684"/>
            <ac:spMk id="7" creationId="{BB53F800-9620-6671-C833-80CFD5BFB57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4F93-8E5E-4C0F-9101-C1F65AE6F4E2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1F90C-F6FC-4F78-A6E5-646F7BBFF3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044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4F93-8E5E-4C0F-9101-C1F65AE6F4E2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1F90C-F6FC-4F78-A6E5-646F7BBFF3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689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4F93-8E5E-4C0F-9101-C1F65AE6F4E2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1F90C-F6FC-4F78-A6E5-646F7BBFF3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617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4F93-8E5E-4C0F-9101-C1F65AE6F4E2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1F90C-F6FC-4F78-A6E5-646F7BBFF3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6716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4F93-8E5E-4C0F-9101-C1F65AE6F4E2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1F90C-F6FC-4F78-A6E5-646F7BBFF3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5551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4F93-8E5E-4C0F-9101-C1F65AE6F4E2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1F90C-F6FC-4F78-A6E5-646F7BBFF3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880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4F93-8E5E-4C0F-9101-C1F65AE6F4E2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1F90C-F6FC-4F78-A6E5-646F7BBFF3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48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4F93-8E5E-4C0F-9101-C1F65AE6F4E2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1F90C-F6FC-4F78-A6E5-646F7BBFF3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2580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4F93-8E5E-4C0F-9101-C1F65AE6F4E2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1F90C-F6FC-4F78-A6E5-646F7BBFF3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660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4F93-8E5E-4C0F-9101-C1F65AE6F4E2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1F90C-F6FC-4F78-A6E5-646F7BBFF3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0735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4F93-8E5E-4C0F-9101-C1F65AE6F4E2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1F90C-F6FC-4F78-A6E5-646F7BBFF3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4168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594F93-8E5E-4C0F-9101-C1F65AE6F4E2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01F90C-F6FC-4F78-A6E5-646F7BBFF3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9837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B53F800-9620-6671-C833-80CFD5BFB572}"/>
              </a:ext>
            </a:extLst>
          </p:cNvPr>
          <p:cNvSpPr txBox="1"/>
          <p:nvPr/>
        </p:nvSpPr>
        <p:spPr>
          <a:xfrm>
            <a:off x="267789" y="484821"/>
            <a:ext cx="12266022" cy="8631557"/>
          </a:xfrm>
          <a:prstGeom prst="rect">
            <a:avLst/>
          </a:prstGeom>
          <a:noFill/>
          <a:ln w="127000">
            <a:solidFill>
              <a:srgbClr val="0070C0"/>
            </a:solidFill>
          </a:ln>
        </p:spPr>
        <p:txBody>
          <a:bodyPr wrap="square" lIns="360000" tIns="180000" rIns="360000" bIns="180000">
            <a:spAutoFit/>
          </a:bodyPr>
          <a:lstStyle/>
          <a:p>
            <a:r>
              <a:rPr lang="en-US" sz="6000" b="1" dirty="0">
                <a:ln w="22225">
                  <a:solidFill>
                    <a:srgbClr val="040F34"/>
                  </a:solidFill>
                  <a:prstDash val="solid"/>
                </a:ln>
                <a:solidFill>
                  <a:srgbClr val="0070C0"/>
                </a:solidFill>
                <a:latin typeface="Segoe Print" panose="02000600000000000000" pitchFamily="2" charset="0"/>
              </a:rPr>
              <a:t>At Leuchars we </a:t>
            </a:r>
            <a:r>
              <a:rPr lang="en-US" sz="6000" b="1" dirty="0">
                <a:ln w="22225">
                  <a:solidFill>
                    <a:srgbClr val="040F34"/>
                  </a:solidFill>
                  <a:prstDash val="solid"/>
                </a:ln>
                <a:solidFill>
                  <a:srgbClr val="FF0000"/>
                </a:solidFill>
                <a:latin typeface="Segoe Print" panose="02000600000000000000" pitchFamily="2" charset="0"/>
              </a:rPr>
              <a:t>C</a:t>
            </a:r>
            <a:r>
              <a:rPr lang="en-US" sz="6000" b="1" dirty="0">
                <a:ln w="22225">
                  <a:solidFill>
                    <a:srgbClr val="040F34"/>
                  </a:solidFill>
                  <a:prstDash val="solid"/>
                </a:ln>
                <a:solidFill>
                  <a:srgbClr val="FFFF00"/>
                </a:solidFill>
                <a:latin typeface="Segoe Print" panose="02000600000000000000" pitchFamily="2" charset="0"/>
              </a:rPr>
              <a:t>A</a:t>
            </a:r>
            <a:r>
              <a:rPr lang="en-US" sz="6000" b="1" dirty="0">
                <a:ln w="22225">
                  <a:solidFill>
                    <a:srgbClr val="040F34"/>
                  </a:solidFill>
                  <a:prstDash val="solid"/>
                </a:ln>
                <a:solidFill>
                  <a:srgbClr val="00B050"/>
                </a:solidFill>
                <a:latin typeface="Segoe Print" panose="02000600000000000000" pitchFamily="2" charset="0"/>
              </a:rPr>
              <a:t>R</a:t>
            </a:r>
            <a:r>
              <a:rPr lang="en-US" sz="6000" b="1" dirty="0">
                <a:ln w="22225">
                  <a:solidFill>
                    <a:srgbClr val="040F34"/>
                  </a:solidFill>
                  <a:prstDash val="solid"/>
                </a:ln>
                <a:solidFill>
                  <a:srgbClr val="00B0F0"/>
                </a:solidFill>
                <a:latin typeface="Segoe Print" panose="02000600000000000000" pitchFamily="2" charset="0"/>
              </a:rPr>
              <a:t>E</a:t>
            </a:r>
          </a:p>
          <a:p>
            <a:endParaRPr lang="en-US" sz="4400" b="1" dirty="0">
              <a:ln w="22225">
                <a:solidFill>
                  <a:srgbClr val="040F34"/>
                </a:solidFill>
                <a:prstDash val="solid"/>
              </a:ln>
              <a:solidFill>
                <a:srgbClr val="00B0F0"/>
              </a:solidFill>
              <a:latin typeface="Segoe Print" panose="02000600000000000000" pitchFamily="2" charset="0"/>
            </a:endParaRPr>
          </a:p>
          <a:p>
            <a:r>
              <a:rPr lang="en-GB" sz="4800" b="1" dirty="0">
                <a:ln w="12700" cmpd="sng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latin typeface="Segoe Print" panose="02000600000000000000" pitchFamily="2" charset="0"/>
              </a:rPr>
              <a:t>Care </a:t>
            </a:r>
            <a:r>
              <a:rPr lang="en-GB" sz="4800" b="1" dirty="0">
                <a:ln w="12700" cmpd="sng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  <a:latin typeface="Segoe Print" panose="02000600000000000000" pitchFamily="2" charset="0"/>
              </a:rPr>
              <a:t>Achieve </a:t>
            </a:r>
            <a:r>
              <a:rPr lang="en-GB" sz="4800" b="1" dirty="0">
                <a:ln w="12700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latin typeface="Segoe Print" panose="02000600000000000000" pitchFamily="2" charset="0"/>
              </a:rPr>
              <a:t>Respect </a:t>
            </a:r>
            <a:r>
              <a:rPr lang="en-GB" sz="4800" b="1" dirty="0">
                <a:ln w="12700" cmpd="sng">
                  <a:solidFill>
                    <a:schemeClr val="tx1"/>
                  </a:solidFill>
                  <a:prstDash val="solid"/>
                </a:ln>
                <a:solidFill>
                  <a:srgbClr val="00B0F0"/>
                </a:solidFill>
                <a:latin typeface="Segoe Print" panose="02000600000000000000" pitchFamily="2" charset="0"/>
              </a:rPr>
              <a:t>Enjoy</a:t>
            </a:r>
            <a:endParaRPr lang="en-GB" sz="3200" b="1" dirty="0">
              <a:solidFill>
                <a:srgbClr val="00B0F0"/>
              </a:solidFill>
              <a:latin typeface="Segoe Print" panose="02000600000000000000" pitchFamily="2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32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3200" b="1" dirty="0">
                <a:latin typeface="Segoe Print" panose="02000600000000000000" pitchFamily="2" charset="0"/>
              </a:rPr>
              <a:t>We create a caring and respectful community where everyone feels safe, valued and listened to and where wellbeing is at the heart of everything we do. 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200" b="1" dirty="0">
              <a:latin typeface="Segoe Print" panose="02000600000000000000" pitchFamily="2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3200" b="1" dirty="0">
                <a:latin typeface="Segoe Print" panose="02000600000000000000" pitchFamily="2" charset="0"/>
              </a:rPr>
              <a:t>We nurture every student’s potential and promote resilience through challenge and enjoyment.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200" b="1" dirty="0">
              <a:latin typeface="Segoe Print" panose="02000600000000000000" pitchFamily="2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3200" b="1" dirty="0">
                <a:latin typeface="Segoe Print" panose="02000600000000000000" pitchFamily="2" charset="0"/>
              </a:rPr>
              <a:t>We encourage children to believe in themselves, to take risks in their learning and to develop independence, self-esteem and a strong voice. </a:t>
            </a:r>
            <a:endParaRPr lang="en-GB" sz="5400" b="1" dirty="0">
              <a:latin typeface="Segoe Print" panose="02000600000000000000" pitchFamily="2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32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CC8592E-1495-1309-9D98-42F86F20DC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57575" y="746081"/>
            <a:ext cx="2210472" cy="2210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660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1779</TotalTime>
  <Words>74</Words>
  <Application>Microsoft Office PowerPoint</Application>
  <PresentationFormat>A3 Paper (297x420 mm)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Print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James Hutchinson</dc:creator>
  <cp:lastModifiedBy>James Hutchinson</cp:lastModifiedBy>
  <cp:revision>1</cp:revision>
  <cp:lastPrinted>2025-09-09T07:21:51Z</cp:lastPrinted>
  <dcterms:created xsi:type="dcterms:W3CDTF">2025-09-05T14:32:56Z</dcterms:created>
  <dcterms:modified xsi:type="dcterms:W3CDTF">2025-09-09T15:59:49Z</dcterms:modified>
</cp:coreProperties>
</file>