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88.xml" ContentType="application/vnd.openxmlformats-officedocument.presentationml.notesSlide+xml"/>
  <Override PartName="/ppt/notesSlides/notesSlide89.xml" ContentType="application/vnd.openxmlformats-officedocument.presentationml.notesSlide+xml"/>
  <Override PartName="/ppt/notesSlides/notesSlide90.xml" ContentType="application/vnd.openxmlformats-officedocument.presentationml.notesSlide+xml"/>
  <Override PartName="/ppt/notesSlides/notesSlide91.xml" ContentType="application/vnd.openxmlformats-officedocument.presentationml.notesSlide+xml"/>
  <Override PartName="/ppt/notesSlides/notesSlide92.xml" ContentType="application/vnd.openxmlformats-officedocument.presentationml.notesSlide+xml"/>
  <Override PartName="/ppt/notesSlides/notesSlide93.xml" ContentType="application/vnd.openxmlformats-officedocument.presentationml.notesSlide+xml"/>
  <Override PartName="/ppt/notesSlides/notesSlide94.xml" ContentType="application/vnd.openxmlformats-officedocument.presentationml.notesSlide+xml"/>
  <Override PartName="/ppt/notesSlides/notesSlide95.xml" ContentType="application/vnd.openxmlformats-officedocument.presentationml.notesSlide+xml"/>
  <Override PartName="/ppt/notesSlides/notesSlide96.xml" ContentType="application/vnd.openxmlformats-officedocument.presentationml.notesSlide+xml"/>
  <Override PartName="/ppt/notesSlides/notesSlide97.xml" ContentType="application/vnd.openxmlformats-officedocument.presentationml.notesSlide+xml"/>
  <Override PartName="/ppt/notesSlides/notesSlide98.xml" ContentType="application/vnd.openxmlformats-officedocument.presentationml.notesSlide+xml"/>
  <Override PartName="/ppt/notesSlides/notesSlide99.xml" ContentType="application/vnd.openxmlformats-officedocument.presentationml.notesSlide+xml"/>
  <Override PartName="/ppt/notesSlides/notesSlide100.xml" ContentType="application/vnd.openxmlformats-officedocument.presentationml.notesSlide+xml"/>
  <Override PartName="/ppt/notesSlides/notesSlide101.xml" ContentType="application/vnd.openxmlformats-officedocument.presentationml.notesSlide+xml"/>
  <Override PartName="/ppt/notesSlides/notesSlide102.xml" ContentType="application/vnd.openxmlformats-officedocument.presentationml.notesSlide+xml"/>
  <Override PartName="/ppt/notesSlides/notesSlide103.xml" ContentType="application/vnd.openxmlformats-officedocument.presentationml.notesSlide+xml"/>
  <Override PartName="/ppt/notesSlides/notesSlide104.xml" ContentType="application/vnd.openxmlformats-officedocument.presentationml.notesSlide+xml"/>
  <Override PartName="/ppt/notesSlides/notesSlide105.xml" ContentType="application/vnd.openxmlformats-officedocument.presentationml.notesSlide+xml"/>
  <Override PartName="/ppt/notesSlides/notesSlide106.xml" ContentType="application/vnd.openxmlformats-officedocument.presentationml.notesSlide+xml"/>
  <Override PartName="/ppt/notesSlides/notesSlide107.xml" ContentType="application/vnd.openxmlformats-officedocument.presentationml.notesSlide+xml"/>
  <Override PartName="/ppt/notesSlides/notesSlide108.xml" ContentType="application/vnd.openxmlformats-officedocument.presentationml.notesSlide+xml"/>
  <Override PartName="/ppt/notesSlides/notesSlide10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  <p:sldId id="316" r:id="rId62"/>
    <p:sldId id="317" r:id="rId63"/>
    <p:sldId id="318" r:id="rId64"/>
    <p:sldId id="319" r:id="rId65"/>
    <p:sldId id="320" r:id="rId66"/>
    <p:sldId id="321" r:id="rId67"/>
    <p:sldId id="322" r:id="rId68"/>
    <p:sldId id="323" r:id="rId69"/>
    <p:sldId id="324" r:id="rId70"/>
    <p:sldId id="325" r:id="rId71"/>
    <p:sldId id="326" r:id="rId72"/>
    <p:sldId id="327" r:id="rId73"/>
    <p:sldId id="328" r:id="rId74"/>
    <p:sldId id="329" r:id="rId75"/>
    <p:sldId id="330" r:id="rId76"/>
    <p:sldId id="331" r:id="rId77"/>
    <p:sldId id="332" r:id="rId78"/>
    <p:sldId id="333" r:id="rId79"/>
    <p:sldId id="334" r:id="rId80"/>
    <p:sldId id="335" r:id="rId81"/>
    <p:sldId id="336" r:id="rId82"/>
    <p:sldId id="337" r:id="rId83"/>
    <p:sldId id="338" r:id="rId84"/>
    <p:sldId id="339" r:id="rId85"/>
    <p:sldId id="340" r:id="rId86"/>
    <p:sldId id="341" r:id="rId87"/>
    <p:sldId id="342" r:id="rId88"/>
    <p:sldId id="343" r:id="rId89"/>
    <p:sldId id="344" r:id="rId90"/>
    <p:sldId id="345" r:id="rId91"/>
    <p:sldId id="346" r:id="rId92"/>
    <p:sldId id="347" r:id="rId93"/>
    <p:sldId id="348" r:id="rId94"/>
    <p:sldId id="349" r:id="rId95"/>
    <p:sldId id="350" r:id="rId96"/>
    <p:sldId id="351" r:id="rId97"/>
    <p:sldId id="352" r:id="rId98"/>
    <p:sldId id="353" r:id="rId99"/>
    <p:sldId id="354" r:id="rId100"/>
    <p:sldId id="355" r:id="rId101"/>
    <p:sldId id="356" r:id="rId102"/>
    <p:sldId id="357" r:id="rId103"/>
    <p:sldId id="358" r:id="rId104"/>
    <p:sldId id="359" r:id="rId105"/>
    <p:sldId id="360" r:id="rId106"/>
    <p:sldId id="361" r:id="rId107"/>
    <p:sldId id="362" r:id="rId108"/>
    <p:sldId id="363" r:id="rId109"/>
    <p:sldId id="364" r:id="rId110"/>
    <p:sldId id="365" r:id="rId111"/>
    <p:sldId id="366" r:id="rId112"/>
    <p:sldId id="367" r:id="rId113"/>
    <p:sldId id="368" r:id="rId114"/>
    <p:sldId id="369" r:id="rId115"/>
    <p:sldId id="370" r:id="rId116"/>
    <p:sldId id="371" r:id="rId117"/>
    <p:sldId id="372" r:id="rId1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97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tableStyles" Target="tableStyles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18" Type="http://schemas.openxmlformats.org/officeDocument/2006/relationships/slide" Target="slides/slide117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119" Type="http://schemas.openxmlformats.org/officeDocument/2006/relationships/notesMaster" Target="notesMasters/notesMaster1.xml"/><Relationship Id="rId44" Type="http://schemas.openxmlformats.org/officeDocument/2006/relationships/slide" Target="slides/slide43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viewProps" Target="viewProps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482D00-B230-4FEF-9963-34EAFAD47C38}" type="datetimeFigureOut">
              <a:rPr lang="en-GB" smtClean="0"/>
              <a:t>17/03/2026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1AAB3D-1FF5-489C-8D72-5C5EA440F9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75628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0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8.xml"/><Relationship Id="rId1" Type="http://schemas.openxmlformats.org/officeDocument/2006/relationships/notesMaster" Target="../notesMasters/notesMaster1.xml"/></Relationships>
</file>

<file path=ppt/notesSlides/_rels/notesSlide10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9.xml"/><Relationship Id="rId1" Type="http://schemas.openxmlformats.org/officeDocument/2006/relationships/notesMaster" Target="../notesMasters/notesMaster1.xml"/></Relationships>
</file>

<file path=ppt/notesSlides/_rels/notesSlide10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0.xml"/><Relationship Id="rId1" Type="http://schemas.openxmlformats.org/officeDocument/2006/relationships/notesMaster" Target="../notesMasters/notesMaster1.xml"/></Relationships>
</file>

<file path=ppt/notesSlides/_rels/notesSlide10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1.xml"/><Relationship Id="rId1" Type="http://schemas.openxmlformats.org/officeDocument/2006/relationships/notesMaster" Target="../notesMasters/notesMaster1.xml"/></Relationships>
</file>

<file path=ppt/notesSlides/_rels/notesSlide10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2.xml"/><Relationship Id="rId1" Type="http://schemas.openxmlformats.org/officeDocument/2006/relationships/notesMaster" Target="../notesMasters/notesMaster1.xml"/></Relationships>
</file>

<file path=ppt/notesSlides/_rels/notesSlide10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3.xml"/><Relationship Id="rId1" Type="http://schemas.openxmlformats.org/officeDocument/2006/relationships/notesMaster" Target="../notesMasters/notesMaster1.xml"/></Relationships>
</file>

<file path=ppt/notesSlides/_rels/notesSlide10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4.xml"/><Relationship Id="rId1" Type="http://schemas.openxmlformats.org/officeDocument/2006/relationships/notesMaster" Target="../notesMasters/notesMaster1.xml"/></Relationships>
</file>

<file path=ppt/notesSlides/_rels/notesSlide10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5.xml"/><Relationship Id="rId1" Type="http://schemas.openxmlformats.org/officeDocument/2006/relationships/notesMaster" Target="../notesMasters/notesMaster1.xml"/></Relationships>
</file>

<file path=ppt/notesSlides/_rels/notesSlide10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6.xml"/><Relationship Id="rId1" Type="http://schemas.openxmlformats.org/officeDocument/2006/relationships/notesMaster" Target="../notesMasters/notesMaster1.xml"/></Relationships>
</file>

<file path=ppt/notesSlides/_rels/notesSlide10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6.xml"/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8.xml"/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9.xml"/><Relationship Id="rId1" Type="http://schemas.openxmlformats.org/officeDocument/2006/relationships/notesMaster" Target="../notesMasters/notesMaster1.xml"/></Relationships>
</file>

<file path=ppt/notesSlides/_rels/notesSlide9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0.xml"/><Relationship Id="rId1" Type="http://schemas.openxmlformats.org/officeDocument/2006/relationships/notesMaster" Target="../notesMasters/notesMaster1.xml"/></Relationships>
</file>

<file path=ppt/notesSlides/_rels/notesSlide9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1.xml"/><Relationship Id="rId1" Type="http://schemas.openxmlformats.org/officeDocument/2006/relationships/notesMaster" Target="../notesMasters/notesMaster1.xml"/></Relationships>
</file>

<file path=ppt/notesSlides/_rels/notesSlide9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2.xml"/><Relationship Id="rId1" Type="http://schemas.openxmlformats.org/officeDocument/2006/relationships/notesMaster" Target="../notesMasters/notesMaster1.xml"/></Relationships>
</file>

<file path=ppt/notesSlides/_rels/notesSlide9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3.xml"/><Relationship Id="rId1" Type="http://schemas.openxmlformats.org/officeDocument/2006/relationships/notesMaster" Target="../notesMasters/notesMaster1.xml"/></Relationships>
</file>

<file path=ppt/notesSlides/_rels/notesSlide9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4.xml"/><Relationship Id="rId1" Type="http://schemas.openxmlformats.org/officeDocument/2006/relationships/notesMaster" Target="../notesMasters/notesMaster1.xml"/></Relationships>
</file>

<file path=ppt/notesSlides/_rels/notesSlide9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5.xml"/><Relationship Id="rId1" Type="http://schemas.openxmlformats.org/officeDocument/2006/relationships/notesMaster" Target="../notesMasters/notesMaster1.xml"/></Relationships>
</file>

<file path=ppt/notesSlides/_rels/notesSlide9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6.xml"/><Relationship Id="rId1" Type="http://schemas.openxmlformats.org/officeDocument/2006/relationships/notesMaster" Target="../notesMasters/notesMaster1.xml"/></Relationships>
</file>

<file path=ppt/notesSlides/_rels/notesSlide9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AAB3D-1FF5-489C-8D72-5C5EA440F978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831388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FDA307-6FCC-7D3B-D8FE-FBFB87948B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FB942C9-A0CC-063D-3314-C9EEB229AAA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BF18A19-3B2B-B5BA-A274-3680A227F2F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89C6F3-6760-0DF7-414D-D9830B034C1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AAB3D-1FF5-489C-8D72-5C5EA440F978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3855865"/>
      </p:ext>
    </p:extLst>
  </p:cSld>
  <p:clrMapOvr>
    <a:masterClrMapping/>
  </p:clrMapOvr>
</p:notes>
</file>

<file path=ppt/notesSlides/notesSlide10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E27DDC-9496-48F8-2D90-84A33C3B6F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4295916-3663-C1B0-8289-EBCEA5899FF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8728886-6C24-DF6F-2043-13D7FB74FB6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A5D6A4-6445-5EDE-9A69-E0D5B4F97B0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AAB3D-1FF5-489C-8D72-5C5EA440F978}" type="slidenum">
              <a:rPr lang="en-GB" smtClean="0"/>
              <a:t>108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9669354"/>
      </p:ext>
    </p:extLst>
  </p:cSld>
  <p:clrMapOvr>
    <a:masterClrMapping/>
  </p:clrMapOvr>
</p:notes>
</file>

<file path=ppt/notesSlides/notesSlide10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1FE584-2B01-1208-CB07-3A8CC2D200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66C6F94-1A8C-AC46-34B1-5448E60875F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756D92A-B7F6-9DAA-9E6C-3D69A9EEFE5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689584-1010-3221-E9B6-795634F20B2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AAB3D-1FF5-489C-8D72-5C5EA440F978}" type="slidenum">
              <a:rPr lang="en-GB" smtClean="0"/>
              <a:t>109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8661459"/>
      </p:ext>
    </p:extLst>
  </p:cSld>
  <p:clrMapOvr>
    <a:masterClrMapping/>
  </p:clrMapOvr>
</p:notes>
</file>

<file path=ppt/notesSlides/notesSlide10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B8CA6C-C792-1AE3-74FA-97B09C2218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A24D245-82EE-34CC-A46F-F7F5F511D94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A818A63-9AF6-A4F8-99E4-D206CEB2D28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D648094-9D76-2471-0B40-8D97442018F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AAB3D-1FF5-489C-8D72-5C5EA440F978}" type="slidenum">
              <a:rPr lang="en-GB" smtClean="0"/>
              <a:t>110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5857327"/>
      </p:ext>
    </p:extLst>
  </p:cSld>
  <p:clrMapOvr>
    <a:masterClrMapping/>
  </p:clrMapOvr>
</p:notes>
</file>

<file path=ppt/notesSlides/notesSlide10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E429E7-433E-9F5B-D7E0-DEA61B2DBE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20F514B-B7C2-AD29-7139-080D303C4FE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112B7DA-9244-B6AD-B251-9B598624EAA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C0F228-2D59-4657-1B86-6BDFDF6E96A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AAB3D-1FF5-489C-8D72-5C5EA440F978}" type="slidenum">
              <a:rPr lang="en-GB" smtClean="0"/>
              <a:t>111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2646570"/>
      </p:ext>
    </p:extLst>
  </p:cSld>
  <p:clrMapOvr>
    <a:masterClrMapping/>
  </p:clrMapOvr>
</p:notes>
</file>

<file path=ppt/notesSlides/notesSlide10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46CCF7-F3BB-4175-B922-07FB15A0C1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84ADF32-EA68-35A8-BA3A-907F7C9DA5F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4323E3B-BE25-2DC0-2642-80F5AED20F0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128E7C-E7B8-3143-F69C-1FEDD8DECA3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AAB3D-1FF5-489C-8D72-5C5EA440F978}" type="slidenum">
              <a:rPr lang="en-GB" smtClean="0"/>
              <a:t>112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3896640"/>
      </p:ext>
    </p:extLst>
  </p:cSld>
  <p:clrMapOvr>
    <a:masterClrMapping/>
  </p:clrMapOvr>
</p:notes>
</file>

<file path=ppt/notesSlides/notesSlide10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56EBB8-0DAA-43B6-18F3-162DE2E62D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53E9AC2-2FE9-4819-5E56-1BCCB5F44B0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94C2E42-55DE-5F2A-5E72-E5892392ADF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FBBCDB-4D8F-C362-9577-E534F2FF83B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AAB3D-1FF5-489C-8D72-5C5EA440F978}" type="slidenum">
              <a:rPr lang="en-GB" smtClean="0"/>
              <a:t>113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9076153"/>
      </p:ext>
    </p:extLst>
  </p:cSld>
  <p:clrMapOvr>
    <a:masterClrMapping/>
  </p:clrMapOvr>
</p:notes>
</file>

<file path=ppt/notesSlides/notesSlide10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0795F6-C482-05B7-5AAD-62F9E34F96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53812B9-72A5-4AF7-CCFC-EC46997337D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F7AFE8A-8754-89CE-BE00-76CA3E59FC9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97CFCF-1F65-E4B6-404D-66E357FAA48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AAB3D-1FF5-489C-8D72-5C5EA440F978}" type="slidenum">
              <a:rPr lang="en-GB" smtClean="0"/>
              <a:t>114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9129086"/>
      </p:ext>
    </p:extLst>
  </p:cSld>
  <p:clrMapOvr>
    <a:masterClrMapping/>
  </p:clrMapOvr>
</p:notes>
</file>

<file path=ppt/notesSlides/notesSlide10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0A8652-1499-E18F-F4D3-DAC3C0834A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D1D39D9-0F2C-9517-9F06-4C8D7BC031C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79157DB-C4E6-6147-8352-9B2B346E15C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E96310-49F3-E808-C13E-3423896C180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AAB3D-1FF5-489C-8D72-5C5EA440F978}" type="slidenum">
              <a:rPr lang="en-GB" smtClean="0"/>
              <a:t>115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7986279"/>
      </p:ext>
    </p:extLst>
  </p:cSld>
  <p:clrMapOvr>
    <a:masterClrMapping/>
  </p:clrMapOvr>
</p:notes>
</file>

<file path=ppt/notesSlides/notesSlide10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4E7563-3165-9418-D7FD-9E0E1FE1D1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B0E4266-7345-2379-9E79-268ADC50121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F790ACF-6D4B-FF4E-A885-E09B6ED48EA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3C68BE-C687-039A-86A2-D837EB0FB3B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AAB3D-1FF5-489C-8D72-5C5EA440F978}" type="slidenum">
              <a:rPr lang="en-GB" smtClean="0"/>
              <a:t>116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1893364"/>
      </p:ext>
    </p:extLst>
  </p:cSld>
  <p:clrMapOvr>
    <a:masterClrMapping/>
  </p:clrMapOvr>
</p:notes>
</file>

<file path=ppt/notesSlides/notesSlide10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766BF7-4B12-7EF4-CCF4-4B56C77B3D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5A8F93F-4827-FE30-C85A-DC0D7974C83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6BD4779-F2DB-9625-8B79-75AA46DCF2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2F6747-570F-D5EA-FCAF-2ADA9DBE24F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AAB3D-1FF5-489C-8D72-5C5EA440F978}" type="slidenum">
              <a:rPr lang="en-GB" smtClean="0"/>
              <a:t>117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782205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2366A6-1778-1449-4D21-35830C0AD2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3FDD700-E87E-48BC-C2E2-F855B294826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A6BCE7E-9E52-54AE-E71D-EEF88FD23EB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B8E7B2-4E45-82C5-8DBD-CE617F96F7A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AAB3D-1FF5-489C-8D72-5C5EA440F978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804880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A67007-C4AD-B8C0-476D-8003A71E0A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E666B65-BA5B-FAD3-1910-9043D188A42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A43814C-A51F-0B9A-792E-97893FF5716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78BF29-F163-4208-AEC7-6A83976C0B4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AAB3D-1FF5-489C-8D72-5C5EA440F978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087292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8E04F7-FBB5-79CB-2F45-6F31CDBA78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FC456A9-60A4-C690-84E1-205AA3E500D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EE56A62-3D08-2871-0422-45DD4A4CD55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A0ED58-6FE2-8BAA-8AC1-D591FDBF417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AAB3D-1FF5-489C-8D72-5C5EA440F978}" type="slidenum">
              <a:rPr lang="en-GB" smtClean="0"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420663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F4A721-3CD2-0DFE-26FB-FA490CC55C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9DA90D5-1B33-619B-5066-6D7A3BA725F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65DA7E6-0A30-E958-3F4F-08719E01C48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00046A-D575-32E9-11A2-AA8224262C8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AAB3D-1FF5-489C-8D72-5C5EA440F978}" type="slidenum">
              <a:rPr lang="en-GB" smtClean="0"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351236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8B785E-5FCD-4B84-5D39-F5D4ED0267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A54B3B1-4F9D-48FF-55FB-7CA669B6E06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0B31C23-B0A1-ED7C-2244-CF72A4632D9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5AA42A-6B71-4423-1C41-D235E8CB059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AAB3D-1FF5-489C-8D72-5C5EA440F978}" type="slidenum">
              <a:rPr lang="en-GB" smtClean="0"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077947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892DAA-522F-F7E6-9767-19D2A95495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36AC7F8-AD0D-09B6-10BC-FC7FC0EBE18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69D8E5A-F50F-3AB0-5884-46E18F3587C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4DBD5A-38F3-165F-B5C5-224A194FBBD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AAB3D-1FF5-489C-8D72-5C5EA440F978}" type="slidenum">
              <a:rPr lang="en-GB" smtClean="0"/>
              <a:t>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706540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3FD232-8F48-5E29-F5B2-77043E830F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60CBCBB-B9C1-5533-D7F9-EB3BC878622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3601DDF-DBB9-EF21-F9CB-C7F86EED5B4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3D0951-F841-F41D-C26D-599AF4317A2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AAB3D-1FF5-489C-8D72-5C5EA440F978}" type="slidenum">
              <a:rPr lang="en-GB" smtClean="0"/>
              <a:t>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093157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40B77C-EA51-DD02-AC00-EA0CF42D54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F5B7A84-B74F-91E1-E8AD-9285BFF1972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EBB3ED1-A852-221F-5546-6DFA24DB241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801A4A-B396-1D45-472F-E4172323078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AAB3D-1FF5-489C-8D72-5C5EA440F978}" type="slidenum">
              <a:rPr lang="en-GB" smtClean="0"/>
              <a:t>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148906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ECC8AA-4E61-F3EA-0BB9-D38DCA512D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A9FF2D4-4CD6-6889-D53F-F26300AC977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DA38B90-8701-8A0F-CC0E-F72E57BD81C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F71577-6689-49AC-FE11-DB3C46735E3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AAB3D-1FF5-489C-8D72-5C5EA440F978}" type="slidenum">
              <a:rPr lang="en-GB" smtClean="0"/>
              <a:t>27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78285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AAB3D-1FF5-489C-8D72-5C5EA440F978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008703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9B42B9-6EB6-830E-AA77-A69E403AE9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DB069C4-51AF-2A6C-9434-1E3461E429C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59F7996-48A2-C266-6FDB-8B667107B25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1C7F58-1F89-1511-213F-CBC8B4BA329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AAB3D-1FF5-489C-8D72-5C5EA440F978}" type="slidenum">
              <a:rPr lang="en-GB" smtClean="0"/>
              <a:t>28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36325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D2899C-E8C0-5864-C141-C6936474F2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8633E73-341E-8043-FB6A-4D42DD0B461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786C1DF-2721-B19A-DC58-F4E0FACB8BC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967D47-9FB1-D462-671F-2B3A80E2F4E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AAB3D-1FF5-489C-8D72-5C5EA440F978}" type="slidenum">
              <a:rPr lang="en-GB" smtClean="0"/>
              <a:t>29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063518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A720EA-E98A-87EB-5905-20C8B710F1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FFB728A-74BA-58B0-C6DD-BC8B76480B3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C877F73-5B12-A8FE-8010-79DD0F10C24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0AC8A9-FF84-42EC-652F-224F315E37D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AAB3D-1FF5-489C-8D72-5C5EA440F978}" type="slidenum">
              <a:rPr lang="en-GB" smtClean="0"/>
              <a:t>30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218566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E679AD-1C72-1ADB-EAC8-98A856B015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289B2A4-6037-5D7F-0475-BC3BD97FEC6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3B6A234-A02C-D1F4-C8CD-7912C8A2B13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EE328C-4059-F41D-55DA-F93098950EB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AAB3D-1FF5-489C-8D72-5C5EA440F978}" type="slidenum">
              <a:rPr lang="en-GB" smtClean="0"/>
              <a:t>31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334421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A8A4E1-2957-AB7F-2F44-D0E3AB6F4B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9308ABA-C737-3A2F-20C6-81C0CDA676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7708C29-3277-D525-C9F0-D916C06316C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534C92-262F-7D91-ACD0-E343E27D310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AAB3D-1FF5-489C-8D72-5C5EA440F978}" type="slidenum">
              <a:rPr lang="en-GB" smtClean="0"/>
              <a:t>32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905919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3A2015-4BC7-17C6-D0C9-9036E8B79E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0DFE30D-7F7A-2805-C961-90CBE63F36F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4581398-80CB-352D-69D6-E0AE98EBFE7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4C12E5-4836-B88B-CB7F-97B84465636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AAB3D-1FF5-489C-8D72-5C5EA440F978}" type="slidenum">
              <a:rPr lang="en-GB" smtClean="0"/>
              <a:t>33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203668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D8F106-6BDF-BB0F-6CAF-F4B3F8000A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5E7DB52-E555-2FA1-8222-A1793FC3843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020EFAD-2E7A-F7EE-4089-3056CF498DE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911269-2741-2BA0-F043-763F598B2C5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AAB3D-1FF5-489C-8D72-5C5EA440F978}" type="slidenum">
              <a:rPr lang="en-GB" smtClean="0"/>
              <a:t>34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04555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581AF8-0FEC-0E9A-AC07-7AC4542888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28390F9-78BC-615D-EBA1-75092F4B21D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EBC9F7C-5446-4865-2B89-C89F3085C34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46D193-5501-79B4-E25E-73B79FA4269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AAB3D-1FF5-489C-8D72-5C5EA440F978}" type="slidenum">
              <a:rPr lang="en-GB" smtClean="0"/>
              <a:t>35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71676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06A471-240F-7D79-A3DC-097424E3B9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82D59A4-503C-420D-5B6E-D397A10E9C7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CF7D12E-826B-A70C-3470-C659B9A0B22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4E2942-BC8D-B0A8-D3C9-4DDCDE7FDB3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AAB3D-1FF5-489C-8D72-5C5EA440F978}" type="slidenum">
              <a:rPr lang="en-GB" smtClean="0"/>
              <a:t>36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95611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B94FC4-5B74-0C56-5D23-3B8A6C34C3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8478508-1825-C4A9-A7EF-4F65D3ECA1F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E42327F-F38F-25E0-EDA8-EE841646D54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6793CB-0A60-EA87-5B01-564B9E1B0C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AAB3D-1FF5-489C-8D72-5C5EA440F978}" type="slidenum">
              <a:rPr lang="en-GB" smtClean="0"/>
              <a:t>37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05185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5B4044-0271-13AC-E3F7-0D1C4A9BEB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7FF6931-3786-E74C-729F-A80616F6C4A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3394C3E-DB0E-3F45-1B46-8D1ADA28420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D42716-D6E1-87FC-4506-B48597B0F36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AAB3D-1FF5-489C-8D72-5C5EA440F978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804501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FE818E-A66D-97BC-79BE-DA227386B2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D8E8447-F630-0A69-ED2C-FC10491EA64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CAD05D0-EAC4-A054-1C08-8436DF8D70B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48212A-0F2B-BDF6-618F-910F4843347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AAB3D-1FF5-489C-8D72-5C5EA440F978}" type="slidenum">
              <a:rPr lang="en-GB" smtClean="0"/>
              <a:t>38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966233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2081A2-9BAF-DC58-60D4-EE7137B9AA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E357ED7-3090-CB4A-1257-6BF25D2C136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3DDF383-4EB0-8725-7C7F-0E597EE784D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822A2F-860B-2281-CD6F-205ECB05ED1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AAB3D-1FF5-489C-8D72-5C5EA440F978}" type="slidenum">
              <a:rPr lang="en-GB" smtClean="0"/>
              <a:t>39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447586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17EB5F-D6A5-4645-0589-2281D0C3BB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ACA47C9-55B5-86A4-AC13-6D3C4DDC244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1CE8A5D-792C-736C-0A18-CA930EE9602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D1F8DC-5BEF-842A-33A2-036DA0AC851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AAB3D-1FF5-489C-8D72-5C5EA440F978}" type="slidenum">
              <a:rPr lang="en-GB" smtClean="0"/>
              <a:t>40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6701752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0DDE19-0602-9989-68F5-B44DB2CC2E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98D8251-D60A-B8D9-C491-8E30675266E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F3C8299-52FE-F8D9-4581-81E90332883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AD9466-B382-B7C8-A585-07A9DAA7ACD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AAB3D-1FF5-489C-8D72-5C5EA440F978}" type="slidenum">
              <a:rPr lang="en-GB" smtClean="0"/>
              <a:t>41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5014090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99974C-E497-9E3F-951D-F049EF6496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00DECF9-8ABA-A29A-61BC-E477CC66136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BBB4F2F-8703-464A-89B0-FEBE6B65AEF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AC16D3-5575-1BC5-9678-F83BB9EAABB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AAB3D-1FF5-489C-8D72-5C5EA440F978}" type="slidenum">
              <a:rPr lang="en-GB" smtClean="0"/>
              <a:t>42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0371455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E1FBE1-22B7-B24F-984C-E798FFB71A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510F67F-9648-C714-FE0A-DE284A76968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FB405AE-34CD-0466-2FAC-FD8E76788F1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6317F2-CC74-5426-5A44-8E6F9E86618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AAB3D-1FF5-489C-8D72-5C5EA440F978}" type="slidenum">
              <a:rPr lang="en-GB" smtClean="0"/>
              <a:t>43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6593155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749999-B99F-A015-99F0-3F0E7A0147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70ADAAE-4CC3-81AF-54BA-F0CFAE15E2A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9F89CD4-B45D-F4DE-095B-DC21043C96E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22ED75-FC56-8D9B-34F6-97CEF90DA1E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AAB3D-1FF5-489C-8D72-5C5EA440F978}" type="slidenum">
              <a:rPr lang="en-GB" smtClean="0"/>
              <a:t>44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1780190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6D6366-59FC-B2CD-7A60-3C539F02C9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47FF381-9819-D645-9EC7-8BEE0317EC3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3F750B0-32F8-B47D-B880-B76F87FEDE6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8BB223-3B61-4810-647F-318AFAAA9D2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AAB3D-1FF5-489C-8D72-5C5EA440F978}" type="slidenum">
              <a:rPr lang="en-GB" smtClean="0"/>
              <a:t>45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8761651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D00DFE-58B2-E021-88D1-9885B1DEC4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C21FDD0-90F2-A363-BC85-8A5A5B77F2F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2DD7B94-7914-FBA7-8FAA-E97ACFE7FA7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242283-202B-8EC9-DEAB-6E24F6DE005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AAB3D-1FF5-489C-8D72-5C5EA440F978}" type="slidenum">
              <a:rPr lang="en-GB" smtClean="0"/>
              <a:t>46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4933000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8B8150-CCDE-49DF-5117-F84B72589C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AA088D9-BFCB-D9F8-A2F0-EED10389658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4B9758D-76E9-BBB2-0F14-D28E3A05613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7AD069-C92F-07A6-1DA8-34ABB0FAB87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AAB3D-1FF5-489C-8D72-5C5EA440F978}" type="slidenum">
              <a:rPr lang="en-GB" smtClean="0"/>
              <a:t>47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63999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01B707-6193-BB98-1308-4D7B4ECD7A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B07CE73-A172-1A2C-B2B8-ED248CF648A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958E7D9-DDA1-FA64-3A0F-0A0AE2DA8A3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1961AD-19B7-C949-D533-42D179F87EF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AAB3D-1FF5-489C-8D72-5C5EA440F978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2527355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FFEFB8-0298-4C12-1AE5-515E130ADE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4E25251-810F-FC88-04D7-DFBC84AE4B8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0BA2E20-2524-656A-3A3F-02A78FCD0E2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AD4C37-7001-A203-962D-4FC1CAC8D5F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AAB3D-1FF5-489C-8D72-5C5EA440F978}" type="slidenum">
              <a:rPr lang="en-GB" smtClean="0"/>
              <a:t>48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0087529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66948E-AD0B-DC38-EC84-D41BD09A4E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8AC0ACA-9583-9C7B-AD2B-EABDE10AEC1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5202026-8CE7-DB82-034D-6BD85C1B1DE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69E6BA-E2FC-7D59-90D9-E5E51D6A5F3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AAB3D-1FF5-489C-8D72-5C5EA440F978}" type="slidenum">
              <a:rPr lang="en-GB" smtClean="0"/>
              <a:t>49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0321352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2377B8-98A2-4504-427A-BCC5530BD4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C4D10AE-BFC3-67EC-076C-A9BC2EDE1F8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6E5563A-81DE-5830-E992-A552A513918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FB4EB7-E33F-96DB-D57B-ACC94C97571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AAB3D-1FF5-489C-8D72-5C5EA440F978}" type="slidenum">
              <a:rPr lang="en-GB" smtClean="0"/>
              <a:t>50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404061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11520E-1402-3E1D-34AA-DA2C527A08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7A74F0C-8E3C-19CF-9EED-090F97147AC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44B3D3B-E833-784B-D374-483F81AEE6F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56F556-A79E-75FB-42EC-47D07D3B680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AAB3D-1FF5-489C-8D72-5C5EA440F978}" type="slidenum">
              <a:rPr lang="en-GB" smtClean="0"/>
              <a:t>51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6367147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5C08C7-BFF5-52F1-CD0C-CA0F6D6790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5692F50-D714-F2D2-FC5C-1AFF0211D79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E75001B-5483-9637-0317-A8D30BFF084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88AA38-FB23-CC64-84DA-06E8E1C9F79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AAB3D-1FF5-489C-8D72-5C5EA440F978}" type="slidenum">
              <a:rPr lang="en-GB" smtClean="0"/>
              <a:t>52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1191676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7D4188-67C8-FE1D-5B3B-03B5746251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16CBBCE-24DD-6747-BC03-651B17EF1A2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3F0A1F9-D802-CC6B-1DBF-B4E3E250FDE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5A8814-0AEE-07DA-CCD6-02BB5364502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AAB3D-1FF5-489C-8D72-5C5EA440F978}" type="slidenum">
              <a:rPr lang="en-GB" smtClean="0"/>
              <a:t>53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3848631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05CBF2-6F3C-027F-10F6-8204678CBB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243DECF-1334-9591-E8D8-B095CD010EC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63DD11D-8502-6AF6-A2FC-23573068FD6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F2FC48-3A7B-3AD4-2A5D-69452A2A63B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AAB3D-1FF5-489C-8D72-5C5EA440F978}" type="slidenum">
              <a:rPr lang="en-GB" smtClean="0"/>
              <a:t>54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7794828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F30134-0FE3-14A4-5000-94097E5BC0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74EEDA6-B6F3-D550-DFC4-AEDA4BEA855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9C1F900-7A29-33CF-A500-47F9503B852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F265E2-6DA6-DBF7-F047-6D290993067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AAB3D-1FF5-489C-8D72-5C5EA440F978}" type="slidenum">
              <a:rPr lang="en-GB" smtClean="0"/>
              <a:t>55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3691958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8C9912-C21C-2BE0-3698-515622BCAA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794A3F5-BE97-6732-B21F-B20F4F8AC0A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AA19BD9-20C9-DFF2-49DB-0C59B0D0886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167E38-8258-F633-A896-4C5E7509989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AAB3D-1FF5-489C-8D72-5C5EA440F978}" type="slidenum">
              <a:rPr lang="en-GB" smtClean="0"/>
              <a:t>56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7928058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82708F-008E-5A31-E5A9-58F59C4FA1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63B03F0-A94E-AFF5-DA34-5A76A654533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437D185-24E9-C6D1-4BD9-0DCCFAB1A7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AD7CCC-2123-9F86-A2A2-11C03B67EC4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AAB3D-1FF5-489C-8D72-5C5EA440F978}" type="slidenum">
              <a:rPr lang="en-GB" smtClean="0"/>
              <a:t>57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2502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44A20F-58EB-42F6-074A-85476347DD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06801E2-9B7A-53FE-8C61-8505EED7BB4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C57EA4B-5D83-B576-AACE-2F3F693CF13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465249-088D-1244-01AC-099DE2120D4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AAB3D-1FF5-489C-8D72-5C5EA440F978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4637801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EB0F87-3798-2D5B-B031-EF516364B8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BBA6E32-354B-36AE-5D71-66DB5CD3377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5ADDD73-2218-41B3-6B11-0414D01340A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3637C5-638D-A280-DF46-59BD3B6F042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AAB3D-1FF5-489C-8D72-5C5EA440F978}" type="slidenum">
              <a:rPr lang="en-GB" smtClean="0"/>
              <a:t>58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7293889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4A1C95-CDE4-2036-18CB-FF0AFFBEAC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1FC7A0E-3518-678E-5CEE-9E5373C760C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3D131EF-2775-FE51-3308-47D2D68B813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5B3274-A25E-A993-F10C-3F2D8E136CC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AAB3D-1FF5-489C-8D72-5C5EA440F978}" type="slidenum">
              <a:rPr lang="en-GB" smtClean="0"/>
              <a:t>59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0827975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E4ABB6-8EB0-B3F4-841C-754D7CAF03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FE2E948-7D0B-602A-6A6A-E3D8FF21702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23A70BA-26B2-B762-6E32-5C4A02B544E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80726D-2ACA-9DDB-0A74-43BDBEA525B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AAB3D-1FF5-489C-8D72-5C5EA440F978}" type="slidenum">
              <a:rPr lang="en-GB" smtClean="0"/>
              <a:t>60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248057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386203-1F96-08E3-14A7-C0ED570545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423902B-2810-1642-22AF-53D293E48D1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E8C9827-310C-DA35-DD50-21A94C107B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06713C-83A8-1D1F-9A4B-EEBA5D6F075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AAB3D-1FF5-489C-8D72-5C5EA440F978}" type="slidenum">
              <a:rPr lang="en-GB" smtClean="0"/>
              <a:t>61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4103999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5FAF64-623A-2B6E-A344-D1E873F95C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817F1FE-ACA6-5724-2A24-E0B55E83C5C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DB56F82-200E-882B-6BC3-DB3FB1BF133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5F76C0-1CF7-5877-497F-8327C166761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AAB3D-1FF5-489C-8D72-5C5EA440F978}" type="slidenum">
              <a:rPr lang="en-GB" smtClean="0"/>
              <a:t>62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5504084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BD4333-A683-AC60-5797-5D79F0C05A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53FDE6C-56B6-0C95-A294-035080499DE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A00390F-29E9-129D-C9A9-03478EE26CB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15779A-C8DC-D5F7-7A19-FBDCEBF36A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AAB3D-1FF5-489C-8D72-5C5EA440F978}" type="slidenum">
              <a:rPr lang="en-GB" smtClean="0"/>
              <a:t>63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6832202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B4427E-9209-937C-39D2-C3437E41DF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0D4EA01-709C-0828-FF57-79B5E0D173A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CD50299-EB59-8497-0B8C-B5CD665A827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5304A1-60AE-40D9-5835-7DB030F6BBD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AAB3D-1FF5-489C-8D72-5C5EA440F978}" type="slidenum">
              <a:rPr lang="en-GB" smtClean="0"/>
              <a:t>64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5737349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316D84-1D51-85A9-A9DF-6BDF5420BA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8DB8ECE-2D50-0DA1-04A5-418B49401FB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4BADF82-22FC-10D9-3B51-CC40F1CDE8D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CBBA57-52B9-7947-1CF9-461FB19A100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AAB3D-1FF5-489C-8D72-5C5EA440F978}" type="slidenum">
              <a:rPr lang="en-GB" smtClean="0"/>
              <a:t>65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9312724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208974-4FC3-5424-D6A2-658455A845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37EEA3D-4616-B09E-82F7-06285112A67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43B99C5-A523-4121-5BED-53B5E3A1308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7D5FBB-8738-46A9-B973-8A71BE6A9D5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AAB3D-1FF5-489C-8D72-5C5EA440F978}" type="slidenum">
              <a:rPr lang="en-GB" smtClean="0"/>
              <a:t>66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2072419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CEAC32-422D-6233-CD29-2EF3B5A0EF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CD62738-6D4B-8A7E-75A2-C0AD8750062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A9140C2-904C-1097-BDE7-ADFAF5BDAFD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10140C-D402-D842-B0BD-4A97DB60337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AAB3D-1FF5-489C-8D72-5C5EA440F978}" type="slidenum">
              <a:rPr lang="en-GB" smtClean="0"/>
              <a:t>67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96720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C7E06A-79C0-0656-AFFF-7DF78C41BF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D88F46F-FD56-8F05-EC54-43E1818CCD3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64B9426-457F-AF48-2DE3-05D439F4036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DBF84C-75E9-D7E2-941D-88315AC9650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AAB3D-1FF5-489C-8D72-5C5EA440F978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8699342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64F6CE-E985-8AAC-BA70-D961AA7BD1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DAED8E7-3C48-FE0A-566F-7C56825469F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CA6FDEC-9D06-1294-82DD-4CA47CA6F1C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CEAFC6-D5BB-6ABA-6A72-8148951C630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AAB3D-1FF5-489C-8D72-5C5EA440F978}" type="slidenum">
              <a:rPr lang="en-GB" smtClean="0"/>
              <a:t>68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2732085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93AF02-3D73-F33B-9ADC-EE08E4C572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5AE5A49-1922-EE0A-31A0-DA11D61AC51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636680A-C480-C8F6-DA3B-F000AAF7337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F442B6-9729-B3FC-0A03-81F1D262827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AAB3D-1FF5-489C-8D72-5C5EA440F978}" type="slidenum">
              <a:rPr lang="en-GB" smtClean="0"/>
              <a:t>69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9096540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832B17-D950-3096-767F-3DC4C17E5C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080A967-CA49-4E88-FE96-BD22059A09A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26824BB-B963-196C-469E-BB51D47C961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BF9E29-7535-A428-AB98-DA8684C32F6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AAB3D-1FF5-489C-8D72-5C5EA440F978}" type="slidenum">
              <a:rPr lang="en-GB" smtClean="0"/>
              <a:t>70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8693426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52DE36-FA6C-460B-ACBC-39524B2FF0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89338C4-4117-1761-8F23-D30F46DACFF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A8BF8BF-B59E-A6D4-E313-770CBC2C815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5A34AC-8AB6-933D-4770-D19CF1CA787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AAB3D-1FF5-489C-8D72-5C5EA440F978}" type="slidenum">
              <a:rPr lang="en-GB" smtClean="0"/>
              <a:t>71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7520715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612C3C-8863-F30A-4F7B-A3545C9E16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6978822-F907-EBA5-890C-6C39AF5919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C3D398C-604D-F6F0-65B2-5C1328CBE01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5C94C6-39B9-B570-00F8-A604AC97EF4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AAB3D-1FF5-489C-8D72-5C5EA440F978}" type="slidenum">
              <a:rPr lang="en-GB" smtClean="0"/>
              <a:t>72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6634407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80267E-3E9E-6987-4AC4-D9312DCA4B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C9D2FA6-F2FA-2E83-4815-5DAA286FB13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1F258D7-F189-BBFC-885B-09DA1E61F55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87D0AC-E67B-1D7E-FE75-4B3F043AA96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AAB3D-1FF5-489C-8D72-5C5EA440F978}" type="slidenum">
              <a:rPr lang="en-GB" smtClean="0"/>
              <a:t>73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2063799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CB91C7-3B9B-7888-DDF1-016C79B4E7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11613FF-CCE7-B336-2EFC-A6AF0286530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6DEA67E-456B-8641-265D-CC220B3A8E2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40105B-C6CA-6ABC-0952-CDE5E7796D4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AAB3D-1FF5-489C-8D72-5C5EA440F978}" type="slidenum">
              <a:rPr lang="en-GB" smtClean="0"/>
              <a:t>74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5483990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1EC2E6-7E3F-545F-E5C9-0D3DFB11CD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5D20063-C4F1-CD24-84AE-8CFC80C7D2B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2EFAC4C-6351-BF30-D1CC-6112C0B5568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DE54B3-8B11-F26D-090C-629E80C1B75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AAB3D-1FF5-489C-8D72-5C5EA440F978}" type="slidenum">
              <a:rPr lang="en-GB" smtClean="0"/>
              <a:t>75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7131022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E9B41B-C84E-71EE-DA1C-97CC7AFCE3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7FD7702-E279-B173-E80B-7ED86313D2E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9EEAC25-CFD3-7966-CAF7-22942B5B1EE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716649-0FBF-2A13-1EA6-7E9E32EA5BC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AAB3D-1FF5-489C-8D72-5C5EA440F978}" type="slidenum">
              <a:rPr lang="en-GB" smtClean="0"/>
              <a:t>76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8789767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DE751C-9484-4690-547F-BE699665F4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85F54F1-CC2D-FA93-E999-F947A0C21B4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D356350-506A-E3B4-6573-573D9DFFA15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E271B8-3BED-B649-4694-2820E129CD7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AAB3D-1FF5-489C-8D72-5C5EA440F978}" type="slidenum">
              <a:rPr lang="en-GB" smtClean="0"/>
              <a:t>77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0793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BA8B36-0ED9-F787-5F0B-82B8371EFD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8C0C58E-3D3D-A344-DC0C-03658B175E4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8DBB21F-7C40-E26F-B67D-A044B12567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DAE9CF-690A-BB74-549E-25E569D4762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AAB3D-1FF5-489C-8D72-5C5EA440F978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1482130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AEA572-D1FE-570E-BC49-ED804DB436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FF87354-2ED9-7105-B9F8-2946CAD55EC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215F91F-6AA6-8C96-A978-4C70C1A501B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0DF6FF-A83B-BEAA-C01F-F119A9CEF49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AAB3D-1FF5-489C-8D72-5C5EA440F978}" type="slidenum">
              <a:rPr lang="en-GB" smtClean="0"/>
              <a:t>78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4388552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227FA0-1D54-422D-546F-8EC4B1BE4A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41D6767-0AA3-C0A3-A21A-A4460AA03F8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4CF6DF9-B28D-B8FA-2A5E-04CB271A9D2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1DC432-855E-AA3F-FAD7-6EF2B28816F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AAB3D-1FF5-489C-8D72-5C5EA440F978}" type="slidenum">
              <a:rPr lang="en-GB" smtClean="0"/>
              <a:t>79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6345822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6222C4-C3B5-86CF-DF20-D2AFAA3052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B921E09-CB44-2BE7-3844-2E447367661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6351B33-4C92-B635-EE5E-039FDEAE10B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3D4B44-DD1B-12A4-E793-E9D581DABEE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AAB3D-1FF5-489C-8D72-5C5EA440F978}" type="slidenum">
              <a:rPr lang="en-GB" smtClean="0"/>
              <a:t>80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817058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A3C5BD-9A7B-888F-B9F6-A97273B1E2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17377FC-2B2E-1075-3FC2-000E52354D5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676EFA1-8380-80B6-F290-5183DA02230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9D1EFD-A384-CAD4-BAB7-BC0A958FCDC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AAB3D-1FF5-489C-8D72-5C5EA440F978}" type="slidenum">
              <a:rPr lang="en-GB" smtClean="0"/>
              <a:t>81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7606855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61D936-957B-6F17-4D23-0AE6FC0868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DE43035-509F-79B2-A69F-548D1C8E501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78F7721-A7F0-1649-7994-8E35D020F8B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D703BF-EAA8-374D-DE00-9E1C9EE700D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AAB3D-1FF5-489C-8D72-5C5EA440F978}" type="slidenum">
              <a:rPr lang="en-GB" smtClean="0"/>
              <a:t>82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6162220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900E5D-CD14-160A-4E69-9F30AF8728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E32DE8A-EDF9-1386-3F3C-9D48546235E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30A6BDF-496A-A582-2E3B-CD5C09EABDD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5C0FEC-F0FD-CEA9-4B47-BD5A024066C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AAB3D-1FF5-489C-8D72-5C5EA440F978}" type="slidenum">
              <a:rPr lang="en-GB" smtClean="0"/>
              <a:t>83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0695416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2E943C-D45E-E17B-01E6-A973B1DF00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6FB65F0-B2C9-AB6E-BEFA-95BDA9C5839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178AB96-1EEF-526E-1E43-459E0614DB5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B9F300-78D0-946D-CF68-807ECBE8CA9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AAB3D-1FF5-489C-8D72-5C5EA440F978}" type="slidenum">
              <a:rPr lang="en-GB" smtClean="0"/>
              <a:t>84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7400711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A83F02-3368-7B57-87A2-24EF6EB740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A0ECA2D-14FD-8E25-1D85-9AEB78CB556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E8C7A9E-8859-08CD-E619-7B5B876E697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7E576C-3912-F9AD-01D2-A6BBE718FFA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AAB3D-1FF5-489C-8D72-5C5EA440F978}" type="slidenum">
              <a:rPr lang="en-GB" smtClean="0"/>
              <a:t>85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7598225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429AB6-64BD-E47A-49D1-65093898D2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7FF4181-09E0-A950-D075-67435FF4B9B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8F83AB3-D59E-7876-2D7A-2C9E79E0798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E365CF-530A-16FD-07FB-379E8D1A4F7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AAB3D-1FF5-489C-8D72-5C5EA440F978}" type="slidenum">
              <a:rPr lang="en-GB" smtClean="0"/>
              <a:t>86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0854373"/>
      </p:ext>
    </p:extLst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EAF34E-B0C8-3EBC-C719-53F9B7E1B3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A8C4EAF-BB3E-7AFD-6FD1-0A0FE228D1C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5BC6706-2340-7042-CB8E-014A62DEF03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69874F-0BD6-B0E7-6350-9780F8C27F1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AAB3D-1FF5-489C-8D72-5C5EA440F978}" type="slidenum">
              <a:rPr lang="en-GB" smtClean="0"/>
              <a:t>87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567139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629A02-0160-1B25-5FC8-ED9AF96005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47EDFD5-10C5-6CB7-CA33-1D42ECE6A8B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A2D999A-5BC1-6456-E17B-D7C0F0D3DCC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A47C85-DC15-8789-69D9-0EE08F403FB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AAB3D-1FF5-489C-8D72-5C5EA440F978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5549296"/>
      </p:ext>
    </p:extLst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A439FF-74C2-BD68-31CD-55D25BD391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5779586-2153-E19C-376E-56B1B5D5778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FB8F8E5-967C-F0D2-6B6A-B5C735C05B0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30E6EA-53ED-6FAC-F2C3-D23340D4073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AAB3D-1FF5-489C-8D72-5C5EA440F978}" type="slidenum">
              <a:rPr lang="en-GB" smtClean="0"/>
              <a:t>88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6063655"/>
      </p:ext>
    </p:extLst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F8A239-8D02-8560-9D25-0903A1FDDF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23EF532-FC74-A8A8-5F38-5FEBA57373C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C14CF04-B6CF-505A-F1EC-E751CAACE9B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D01104-DF57-BB14-5BED-3DA2E27CA06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AAB3D-1FF5-489C-8D72-5C5EA440F978}" type="slidenum">
              <a:rPr lang="en-GB" smtClean="0"/>
              <a:t>89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6232579"/>
      </p:ext>
    </p:extLst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85852A-7A26-C3CB-BB75-62A36411F3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335EE5C-C927-4309-8A84-F846036CDF1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2FC80CB-C2E1-CE48-87A9-97E5EF567C7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5BE6C7-BE1F-1F4E-FC8F-2C4D57889C7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AAB3D-1FF5-489C-8D72-5C5EA440F978}" type="slidenum">
              <a:rPr lang="en-GB" smtClean="0"/>
              <a:t>90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9705049"/>
      </p:ext>
    </p:extLst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07B110-8145-9251-F3D8-E71DC9B8FF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C66DD86-829E-5034-DAB8-37780BFC949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17FCFAB-1EAC-CD56-CCF3-A004B3C6DA6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B5BBF1-1494-E32F-EA25-5190493FF18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AAB3D-1FF5-489C-8D72-5C5EA440F978}" type="slidenum">
              <a:rPr lang="en-GB" smtClean="0"/>
              <a:t>91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695633"/>
      </p:ext>
    </p:extLst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D8C663-4260-6AD0-F8CA-78DC1449CC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F8C584F-E202-F3D1-66C6-49D00C98E05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906DACF-72ED-3455-5C1F-DC786DAD67B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843B5D-4D80-B5DA-A068-3CD18136654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AAB3D-1FF5-489C-8D72-5C5EA440F978}" type="slidenum">
              <a:rPr lang="en-GB" smtClean="0"/>
              <a:t>92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3011176"/>
      </p:ext>
    </p:extLst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880D31-0EAD-BD89-9D5E-705A1A546D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9DDBEC4-BA99-8050-4097-B76A190713D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088874F-C988-49CB-1564-26E2BC4746C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58F957-AD2B-3411-4FA3-86863995E20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AAB3D-1FF5-489C-8D72-5C5EA440F978}" type="slidenum">
              <a:rPr lang="en-GB" smtClean="0"/>
              <a:t>93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3154151"/>
      </p:ext>
    </p:extLst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F47674-FE08-9282-C672-B75F015DE5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0B3DB0D-64DA-D39A-3CD0-63AEB245681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B4C5839-FA90-EFAA-EF98-C0F72D5A511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D17880-373A-0D0D-FF2B-7984150507B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AAB3D-1FF5-489C-8D72-5C5EA440F978}" type="slidenum">
              <a:rPr lang="en-GB" smtClean="0"/>
              <a:t>94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4565431"/>
      </p:ext>
    </p:extLst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A9D5E5-935D-7DE5-39E7-A625066A3E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DDE3A29-C571-F729-4963-5FB144908E3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4C8B9C5-C67C-39DE-493C-F269DE9F2A8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B25F88-3041-374A-8C47-E8051B1F919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AAB3D-1FF5-489C-8D72-5C5EA440F978}" type="slidenum">
              <a:rPr lang="en-GB" smtClean="0"/>
              <a:t>95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5554553"/>
      </p:ext>
    </p:extLst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E48EC9-CD41-EF3E-D49A-96D5E76CC7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A255910-66B6-892A-BEB9-D514556706F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A255DDB-763E-4B68-08C3-1A10BD462F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ABD06E-2D07-C2A2-85A3-6644F1AFC7D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AAB3D-1FF5-489C-8D72-5C5EA440F978}" type="slidenum">
              <a:rPr lang="en-GB" smtClean="0"/>
              <a:t>96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6314633"/>
      </p:ext>
    </p:extLst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8290C8-1975-2E90-070E-3CAFF40F41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FA41B08-BD7B-0B67-0231-6EA551D6020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3DF52FD-415A-3A1A-345D-467E0F91A10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F05CEB-A874-6DBC-8009-55A2740A9C1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AAB3D-1FF5-489C-8D72-5C5EA440F978}" type="slidenum">
              <a:rPr lang="en-GB" smtClean="0"/>
              <a:t>97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555769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AB2B0B-7BE6-D533-D165-03D40BD0D9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37877E1-0C67-FDFF-25C4-01DC0BC1C31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62CE1FF-76D5-2322-3939-3CC47D7DB09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6FE299-FD01-449B-69D9-F20724CC1F3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AAB3D-1FF5-489C-8D72-5C5EA440F978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8790149"/>
      </p:ext>
    </p:extLst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67E943-3DAE-16B2-AEDB-A4F30886F5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16D67DA-AF68-B42A-C507-256A354005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8B44C1C-8846-61EE-F499-82029722F94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9B8AAB-0536-5C22-9D7B-D8129F284A8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AAB3D-1FF5-489C-8D72-5C5EA440F978}" type="slidenum">
              <a:rPr lang="en-GB" smtClean="0"/>
              <a:t>98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0480234"/>
      </p:ext>
    </p:extLst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257DC6-2FCB-9369-1D9A-DD51D29C64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7892035-98BE-7668-2BBD-C3810B7E6FF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7EAEE9A-9AB0-216F-650B-5A7C9721A48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FD0CB4-7B12-BC9A-815D-57808C59361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AAB3D-1FF5-489C-8D72-5C5EA440F978}" type="slidenum">
              <a:rPr lang="en-GB" smtClean="0"/>
              <a:t>99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4877721"/>
      </p:ext>
    </p:extLst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747D7F-CE28-A390-DAF3-028DFED076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CC1F128-116D-B2C1-371B-79495D8B436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55F7C12-4015-CAF1-B3D2-2E719AF6AA5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BF7B66-8377-C1A8-0345-550B760A204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AAB3D-1FF5-489C-8D72-5C5EA440F978}" type="slidenum">
              <a:rPr lang="en-GB" smtClean="0"/>
              <a:t>100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0649609"/>
      </p:ext>
    </p:extLst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05CA51-A1A2-C24E-4EF5-B860208243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D9B060B-AA08-46A4-A6B9-A9171820AC0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245A682-7DB2-187B-2DCC-059DB6039E5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AE5B9C-6C4F-6943-4535-E34DD52C217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AAB3D-1FF5-489C-8D72-5C5EA440F978}" type="slidenum">
              <a:rPr lang="en-GB" smtClean="0"/>
              <a:t>101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2511384"/>
      </p:ext>
    </p:extLst>
  </p:cSld>
  <p:clrMapOvr>
    <a:masterClrMapping/>
  </p:clrMapOvr>
</p:notes>
</file>

<file path=ppt/notesSlides/notesSlide9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B8D750-8C7A-1A81-ACD5-AC8DC43281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C6C1C85-E227-E30F-8CC0-A4BAF0CBF03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9071D2D-DB1D-B80E-1FD7-3B69142DFDB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D96FC5-D11D-8565-7918-0DF58C03C6C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AAB3D-1FF5-489C-8D72-5C5EA440F978}" type="slidenum">
              <a:rPr lang="en-GB" smtClean="0"/>
              <a:t>102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2679822"/>
      </p:ext>
    </p:extLst>
  </p:cSld>
  <p:clrMapOvr>
    <a:masterClrMapping/>
  </p:clrMapOvr>
</p:notes>
</file>

<file path=ppt/notesSlides/notesSlide9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F4BF5F-2D9E-F2B4-09D9-E819B799AE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6486976-7EEE-E4E7-DFED-C51D6257AB9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B692143-0B12-5A4B-BEA0-7783E250B84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4ECE41-241D-1EE0-2CE6-850869A2D7F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AAB3D-1FF5-489C-8D72-5C5EA440F978}" type="slidenum">
              <a:rPr lang="en-GB" smtClean="0"/>
              <a:t>103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99615"/>
      </p:ext>
    </p:extLst>
  </p:cSld>
  <p:clrMapOvr>
    <a:masterClrMapping/>
  </p:clrMapOvr>
</p:notes>
</file>

<file path=ppt/notesSlides/notesSlide9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0211AA-5D90-8D4F-FE86-DFB44A1170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DC3EA30-596D-B234-A66A-5CBE5E7DE61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4720A7E-1F69-65B9-D7A1-D0961485EAC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4791F9-2538-DD6E-209F-976524511B2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AAB3D-1FF5-489C-8D72-5C5EA440F978}" type="slidenum">
              <a:rPr lang="en-GB" smtClean="0"/>
              <a:t>104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4121088"/>
      </p:ext>
    </p:extLst>
  </p:cSld>
  <p:clrMapOvr>
    <a:masterClrMapping/>
  </p:clrMapOvr>
</p:notes>
</file>

<file path=ppt/notesSlides/notesSlide9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3B9F63-A4A6-9E13-2DDC-A1363FB6B7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E989863-D03F-DC06-FC4F-95801C61838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87FB3B4-1680-407B-8173-A65A3CFB65B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A55593-1DC9-1C2A-B157-C03592E27AE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AAB3D-1FF5-489C-8D72-5C5EA440F978}" type="slidenum">
              <a:rPr lang="en-GB" smtClean="0"/>
              <a:t>105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5852307"/>
      </p:ext>
    </p:extLst>
  </p:cSld>
  <p:clrMapOvr>
    <a:masterClrMapping/>
  </p:clrMapOvr>
</p:notes>
</file>

<file path=ppt/notesSlides/notesSlide9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70FE7E-9AE5-603D-C070-11CDA45651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5F935F7-9FF9-D534-5CBD-4E1494C05A6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0617A33-8605-958B-5AE0-ED13F05297C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E008E5-4926-C99B-6CF2-66F7D209204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AAB3D-1FF5-489C-8D72-5C5EA440F978}" type="slidenum">
              <a:rPr lang="en-GB" smtClean="0"/>
              <a:t>106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742493"/>
      </p:ext>
    </p:extLst>
  </p:cSld>
  <p:clrMapOvr>
    <a:masterClrMapping/>
  </p:clrMapOvr>
</p:notes>
</file>

<file path=ppt/notesSlides/notesSlide9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EBB622-9542-F071-8298-5A2DDCDC05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8FD8BFB-3B79-627E-52D8-D6DCF52A68A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AC8C896-B24C-192E-487E-EE53A628240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F9BF6B-3B24-3DE0-6036-EB87A061C45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AAB3D-1FF5-489C-8D72-5C5EA440F978}" type="slidenum">
              <a:rPr lang="en-GB" smtClean="0"/>
              <a:t>107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3307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639CBE-BC2C-E535-2713-A24664FF8C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BBEBCC3-7178-7A4D-CF05-97F82DA049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BE8901-C95D-4B2C-5519-09B25EEE18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A294A-53EC-4E4C-92E2-6CF18932F0F5}" type="datetimeFigureOut">
              <a:rPr lang="en-GB" smtClean="0"/>
              <a:t>17/03/2026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26D2F5-5E8D-79C5-67C2-2B1C1CDB18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596D21-46FE-5697-A344-D9FEEE0693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6F3EB-E493-4175-9DAE-3BCC78D70E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97830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8ED053-B700-F4FF-72C3-AC825CAA4F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821F820-8A99-0BCE-CC0F-B77F8B07D4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6226C3-1DBD-BB23-2360-F2F1FAAFA5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A294A-53EC-4E4C-92E2-6CF18932F0F5}" type="datetimeFigureOut">
              <a:rPr lang="en-GB" smtClean="0"/>
              <a:t>17/03/2026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A223E9-A2A0-299E-EA30-6812EDAA09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1382D8-3647-ACFB-A107-5C79D3651A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6F3EB-E493-4175-9DAE-3BCC78D70E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4577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F4799E4-C569-EDB1-800B-9D84CEC170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8DF2319-3CB7-6908-3F87-30CA4738BC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723795-6279-03ED-5942-AFC9088ABB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A294A-53EC-4E4C-92E2-6CF18932F0F5}" type="datetimeFigureOut">
              <a:rPr lang="en-GB" smtClean="0"/>
              <a:t>17/03/2026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70C76D-19C7-59E0-A304-F967601681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435C34-51B4-19B1-F096-20B4EAEAF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6F3EB-E493-4175-9DAE-3BCC78D70E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510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353246-539D-34CD-125B-711E512E49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9CDF5F-6E5F-A19F-2610-1CA327C8A8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F37379-4409-ABC6-5336-B53D0EB23D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A294A-53EC-4E4C-92E2-6CF18932F0F5}" type="datetimeFigureOut">
              <a:rPr lang="en-GB" smtClean="0"/>
              <a:t>17/03/2026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DA8FDA-F9A8-1DF5-90C3-FBD8E7CA1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B59E09-136F-558F-4597-B630BB616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6F3EB-E493-4175-9DAE-3BCC78D70E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2069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5D6AE3-6005-C386-3C4B-273AB52AA2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D4046B-26DB-5A13-5802-B537D0E557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E30B37-F9F2-5271-DAC9-392A0DEF39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A294A-53EC-4E4C-92E2-6CF18932F0F5}" type="datetimeFigureOut">
              <a:rPr lang="en-GB" smtClean="0"/>
              <a:t>17/03/2026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088019-E469-F841-C260-25692006B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EBB47D-3807-8781-AF00-0EECB337D7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6F3EB-E493-4175-9DAE-3BCC78D70E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29741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5EF424-D321-A5F0-F406-4AB3072EB4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DC60F6-5700-BA72-7211-4FAA139E7E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4D1ED2-1FBE-84F1-D068-48FA2CC713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656593-BF93-1837-EF39-7E8C8A9BB4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A294A-53EC-4E4C-92E2-6CF18932F0F5}" type="datetimeFigureOut">
              <a:rPr lang="en-GB" smtClean="0"/>
              <a:t>17/03/2026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C3C9E6-8154-9086-9E5B-095CCBB968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607C26-E025-C597-B164-3FE3B37218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6F3EB-E493-4175-9DAE-3BCC78D70E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7594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FB7413-2C1D-73B0-F536-BDE7D8535E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1C33CC-A556-05FE-2C79-C75A6449E1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5929E9-80BF-736E-BA4C-18D7E1D138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2855446-2E7D-6995-9988-A0A5AA651B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7FB53DA-4AFB-9716-6306-5792F0AAEAF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B5C56DB-93CF-FD44-2D3F-B996CC122C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A294A-53EC-4E4C-92E2-6CF18932F0F5}" type="datetimeFigureOut">
              <a:rPr lang="en-GB" smtClean="0"/>
              <a:t>17/03/2026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B92E4F3-0923-D5C9-0086-81BC282CA3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AE66429-06CE-DDE6-173F-CAB1748C0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6F3EB-E493-4175-9DAE-3BCC78D70E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18903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C3B788-7EFA-CE98-84BF-6F2B592101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63B46A0-7CA4-5C87-2865-85A99C6DC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A294A-53EC-4E4C-92E2-6CF18932F0F5}" type="datetimeFigureOut">
              <a:rPr lang="en-GB" smtClean="0"/>
              <a:t>17/03/2026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9C51D43-D2F3-B216-1571-B4D322AC6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E90A0F7-35D5-771B-BE72-305B0D70E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6F3EB-E493-4175-9DAE-3BCC78D70E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2452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1F7AE4D-CBB9-D4F4-F7FF-96812B7B42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A294A-53EC-4E4C-92E2-6CF18932F0F5}" type="datetimeFigureOut">
              <a:rPr lang="en-GB" smtClean="0"/>
              <a:t>17/03/2026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BD52FDB-3053-356C-D8ED-C429CC50AB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30EA64-ED3C-FE39-7F1D-B63A180196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6F3EB-E493-4175-9DAE-3BCC78D70E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91753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AD3DD4-34B6-A005-3FFD-223FE7C9FA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78747C-DA78-3977-F5DF-2C0F1B22DE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3EE0669-54F4-76F4-43BD-9ADC9A78D4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8C3966-9E27-42B7-8172-DE0136A9B9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A294A-53EC-4E4C-92E2-6CF18932F0F5}" type="datetimeFigureOut">
              <a:rPr lang="en-GB" smtClean="0"/>
              <a:t>17/03/2026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9DECA1-3A99-1EBB-D661-507931844E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6F8DAF-3BE7-3D75-5485-ED0CC5FF13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6F3EB-E493-4175-9DAE-3BCC78D70E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9866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0130B7-FE5D-3CE0-F011-91D91F339B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CEE0B9A-D404-48BD-0280-C3422CA16E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AEBFC4-63D5-CE20-A2F1-84F5CBCFAC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360D9F-EA81-568B-B428-D8989094BD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A294A-53EC-4E4C-92E2-6CF18932F0F5}" type="datetimeFigureOut">
              <a:rPr lang="en-GB" smtClean="0"/>
              <a:t>17/03/2026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C541E6-6FDC-8AEA-4CC5-A1A3EB844A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F512EA-2AD1-15F6-F443-B7FB984A98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6F3EB-E493-4175-9DAE-3BCC78D70E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18277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C64A704-9105-C2AE-1EFB-FD1F6FB938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693B87-6CE8-53D4-474B-CB2B8AAD0F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853FA1-E69A-DBD4-4D1C-E8A15BEAF1C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FA294A-53EC-4E4C-92E2-6CF18932F0F5}" type="datetimeFigureOut">
              <a:rPr lang="en-GB" smtClean="0"/>
              <a:t>17/03/2026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650A4B-9975-425A-E88A-C81BACECC0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CCF2C7-B036-BC14-0D2F-C34BCC2F9B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9E6F3EB-E493-4175-9DAE-3BCC78D70E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3538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2.xml"/><Relationship Id="rId1" Type="http://schemas.openxmlformats.org/officeDocument/2006/relationships/slideLayout" Target="../slideLayouts/slideLayout1.xml"/></Relationships>
</file>

<file path=ppt/slides/_rels/slide10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3.xml"/><Relationship Id="rId1" Type="http://schemas.openxmlformats.org/officeDocument/2006/relationships/slideLayout" Target="../slideLayouts/slideLayout1.xml"/></Relationships>
</file>

<file path=ppt/slides/_rels/slide10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4.xml"/><Relationship Id="rId1" Type="http://schemas.openxmlformats.org/officeDocument/2006/relationships/slideLayout" Target="../slideLayouts/slideLayout1.xml"/></Relationships>
</file>

<file path=ppt/slides/_rels/slide10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5.xml"/><Relationship Id="rId1" Type="http://schemas.openxmlformats.org/officeDocument/2006/relationships/slideLayout" Target="../slideLayouts/slideLayout1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6.xml"/><Relationship Id="rId1" Type="http://schemas.openxmlformats.org/officeDocument/2006/relationships/slideLayout" Target="../slideLayouts/slideLayout1.xml"/></Relationships>
</file>

<file path=ppt/slides/_rels/slide10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7.xml"/><Relationship Id="rId1" Type="http://schemas.openxmlformats.org/officeDocument/2006/relationships/slideLayout" Target="../slideLayouts/slideLayout1.xml"/></Relationships>
</file>

<file path=ppt/slides/_rels/slide10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8.xml"/><Relationship Id="rId1" Type="http://schemas.openxmlformats.org/officeDocument/2006/relationships/slideLayout" Target="../slideLayouts/slideLayout1.xml"/></Relationships>
</file>

<file path=ppt/slides/_rels/slide10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9.xml"/><Relationship Id="rId1" Type="http://schemas.openxmlformats.org/officeDocument/2006/relationships/slideLayout" Target="../slideLayouts/slideLayout1.xml"/></Relationships>
</file>

<file path=ppt/slides/_rels/slide10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0.xml"/><Relationship Id="rId1" Type="http://schemas.openxmlformats.org/officeDocument/2006/relationships/slideLayout" Target="../slideLayouts/slideLayout1.xml"/></Relationships>
</file>

<file path=ppt/slides/_rels/slide10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1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2.xml"/><Relationship Id="rId1" Type="http://schemas.openxmlformats.org/officeDocument/2006/relationships/slideLayout" Target="../slideLayouts/slideLayout1.xml"/></Relationships>
</file>

<file path=ppt/slides/_rels/slide1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3.xml"/><Relationship Id="rId1" Type="http://schemas.openxmlformats.org/officeDocument/2006/relationships/slideLayout" Target="../slideLayouts/slideLayout1.xml"/></Relationships>
</file>

<file path=ppt/slides/_rels/slide1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4.xml"/><Relationship Id="rId1" Type="http://schemas.openxmlformats.org/officeDocument/2006/relationships/slideLayout" Target="../slideLayouts/slideLayout1.xml"/></Relationships>
</file>

<file path=ppt/slides/_rels/slide1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5.xml"/><Relationship Id="rId1" Type="http://schemas.openxmlformats.org/officeDocument/2006/relationships/slideLayout" Target="../slideLayouts/slideLayout1.xml"/></Relationships>
</file>

<file path=ppt/slides/_rels/slide1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6.xml"/><Relationship Id="rId1" Type="http://schemas.openxmlformats.org/officeDocument/2006/relationships/slideLayout" Target="../slideLayouts/slideLayout1.xml"/></Relationships>
</file>

<file path=ppt/slides/_rels/slide1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7.xml"/><Relationship Id="rId1" Type="http://schemas.openxmlformats.org/officeDocument/2006/relationships/slideLayout" Target="../slideLayouts/slideLayout1.xml"/></Relationships>
</file>

<file path=ppt/slides/_rels/slide1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8.xml"/><Relationship Id="rId1" Type="http://schemas.openxmlformats.org/officeDocument/2006/relationships/slideLayout" Target="../slideLayouts/slideLayout1.xml"/></Relationships>
</file>

<file path=ppt/slides/_rels/slide1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9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1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1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1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1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1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1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1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1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1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1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1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1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1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1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1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1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1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1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1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1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1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1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1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1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6.xml"/><Relationship Id="rId1" Type="http://schemas.openxmlformats.org/officeDocument/2006/relationships/slideLayout" Target="../slideLayouts/slideLayout1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7.xml"/><Relationship Id="rId1" Type="http://schemas.openxmlformats.org/officeDocument/2006/relationships/slideLayout" Target="../slideLayouts/slideLayout1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8.xml"/><Relationship Id="rId1" Type="http://schemas.openxmlformats.org/officeDocument/2006/relationships/slideLayout" Target="../slideLayouts/slideLayout1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9.xml"/><Relationship Id="rId1" Type="http://schemas.openxmlformats.org/officeDocument/2006/relationships/slideLayout" Target="../slideLayouts/slideLayout1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0.xml"/><Relationship Id="rId1" Type="http://schemas.openxmlformats.org/officeDocument/2006/relationships/slideLayout" Target="../slideLayouts/slideLayout1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FA885E-7EAD-5F3A-6CB1-6F83FE7CB6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81537"/>
            <a:ext cx="9144000" cy="2387600"/>
          </a:xfrm>
        </p:spPr>
        <p:txBody>
          <a:bodyPr>
            <a:noAutofit/>
          </a:bodyPr>
          <a:lstStyle/>
          <a:p>
            <a:r>
              <a:rPr lang="en-GB" sz="25000" dirty="0">
                <a:latin typeface="Comic Sans MS" panose="030F0702030302020204" pitchFamily="66" charset="0"/>
              </a:rPr>
              <a:t>a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5F722F69-3E34-6F1C-CBB2-5800FE50D49A}"/>
              </a:ext>
            </a:extLst>
          </p:cNvPr>
          <p:cNvSpPr/>
          <p:nvPr/>
        </p:nvSpPr>
        <p:spPr>
          <a:xfrm>
            <a:off x="5451423" y="4454344"/>
            <a:ext cx="1289154" cy="1121997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E5C9567-0E76-E225-6662-A8FC314A8090}"/>
              </a:ext>
            </a:extLst>
          </p:cNvPr>
          <p:cNvSpPr txBox="1"/>
          <p:nvPr/>
        </p:nvSpPr>
        <p:spPr>
          <a:xfrm>
            <a:off x="0" y="6488668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Pre-reading</a:t>
            </a:r>
          </a:p>
        </p:txBody>
      </p:sp>
    </p:spTree>
    <p:extLst>
      <p:ext uri="{BB962C8B-B14F-4D97-AF65-F5344CB8AC3E}">
        <p14:creationId xmlns:p14="http://schemas.microsoft.com/office/powerpoint/2010/main" val="20851705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A7F0EA-4B8D-47F7-2A71-A5C8623982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3B803D-9E1E-FD1A-E865-278E7DEB91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81537"/>
            <a:ext cx="9144000" cy="2387600"/>
          </a:xfrm>
        </p:spPr>
        <p:txBody>
          <a:bodyPr>
            <a:noAutofit/>
          </a:bodyPr>
          <a:lstStyle/>
          <a:p>
            <a:r>
              <a:rPr lang="en-GB" sz="25000" dirty="0">
                <a:latin typeface="Comic Sans MS" panose="030F0702030302020204" pitchFamily="66" charset="0"/>
              </a:rPr>
              <a:t>you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66D7B7F4-1839-635D-66B6-DCB9A42728C4}"/>
              </a:ext>
            </a:extLst>
          </p:cNvPr>
          <p:cNvSpPr/>
          <p:nvPr/>
        </p:nvSpPr>
        <p:spPr>
          <a:xfrm>
            <a:off x="3583896" y="5247405"/>
            <a:ext cx="1289154" cy="1121997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Heart 4">
            <a:extLst>
              <a:ext uri="{FF2B5EF4-FFF2-40B4-BE49-F238E27FC236}">
                <a16:creationId xmlns:a16="http://schemas.microsoft.com/office/drawing/2014/main" id="{988F24C9-7D91-5559-7C30-999825B9DCDF}"/>
              </a:ext>
            </a:extLst>
          </p:cNvPr>
          <p:cNvSpPr/>
          <p:nvPr/>
        </p:nvSpPr>
        <p:spPr>
          <a:xfrm>
            <a:off x="6377687" y="5238493"/>
            <a:ext cx="1159239" cy="1094282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7E5FD66-231B-6D00-C825-47BF3C3A35E6}"/>
              </a:ext>
            </a:extLst>
          </p:cNvPr>
          <p:cNvSpPr txBox="1"/>
          <p:nvPr/>
        </p:nvSpPr>
        <p:spPr>
          <a:xfrm>
            <a:off x="0" y="6488668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Pre-reading</a:t>
            </a:r>
          </a:p>
        </p:txBody>
      </p:sp>
    </p:spTree>
    <p:extLst>
      <p:ext uri="{BB962C8B-B14F-4D97-AF65-F5344CB8AC3E}">
        <p14:creationId xmlns:p14="http://schemas.microsoft.com/office/powerpoint/2010/main" val="1459095596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538504-2FCD-D1EC-3C58-B66A6BFD5E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0BA602-970F-F09A-99F6-04B836B6E6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426508"/>
            <a:ext cx="9144000" cy="2387600"/>
          </a:xfrm>
        </p:spPr>
        <p:txBody>
          <a:bodyPr>
            <a:noAutofit/>
          </a:bodyPr>
          <a:lstStyle/>
          <a:p>
            <a:r>
              <a:rPr lang="en-GB" sz="17300" dirty="0">
                <a:latin typeface="Comic Sans MS" panose="030F0702030302020204" pitchFamily="66" charset="0"/>
              </a:rPr>
              <a:t>after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7BE7231-5BBB-0070-DDCA-643DAFB31E71}"/>
              </a:ext>
            </a:extLst>
          </p:cNvPr>
          <p:cNvSpPr txBox="1"/>
          <p:nvPr/>
        </p:nvSpPr>
        <p:spPr>
          <a:xfrm>
            <a:off x="14989" y="6488668"/>
            <a:ext cx="26832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QU OU OI UE ER AR WH</a:t>
            </a:r>
            <a:endParaRPr lang="en-GB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8BFEABFF-32E2-2EF1-8E07-A99DA6D12534}"/>
              </a:ext>
            </a:extLst>
          </p:cNvPr>
          <p:cNvSpPr/>
          <p:nvPr/>
        </p:nvSpPr>
        <p:spPr>
          <a:xfrm>
            <a:off x="3386072" y="4814108"/>
            <a:ext cx="873139" cy="89919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8FFFB5D2-E63F-CE05-03DF-AD14F4DDC8BD}"/>
              </a:ext>
            </a:extLst>
          </p:cNvPr>
          <p:cNvSpPr/>
          <p:nvPr/>
        </p:nvSpPr>
        <p:spPr>
          <a:xfrm>
            <a:off x="4563405" y="4814108"/>
            <a:ext cx="873139" cy="89919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238B7ADA-755F-387E-C7C2-6ECAF193A3FB}"/>
              </a:ext>
            </a:extLst>
          </p:cNvPr>
          <p:cNvSpPr/>
          <p:nvPr/>
        </p:nvSpPr>
        <p:spPr>
          <a:xfrm>
            <a:off x="5751343" y="4814107"/>
            <a:ext cx="873139" cy="89919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57810AB3-A06D-C6CA-21A9-7B728DC8C0A1}"/>
              </a:ext>
            </a:extLst>
          </p:cNvPr>
          <p:cNvSpPr/>
          <p:nvPr/>
        </p:nvSpPr>
        <p:spPr>
          <a:xfrm>
            <a:off x="7243475" y="4816262"/>
            <a:ext cx="873139" cy="89919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36236041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EBFA59-6753-1D8A-5687-26559C5702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4A8FBB-F2BE-9B14-86E0-282B2F480D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426508"/>
            <a:ext cx="9144000" cy="2387600"/>
          </a:xfrm>
        </p:spPr>
        <p:txBody>
          <a:bodyPr>
            <a:noAutofit/>
          </a:bodyPr>
          <a:lstStyle/>
          <a:p>
            <a:r>
              <a:rPr lang="en-GB" sz="17300" dirty="0">
                <a:latin typeface="Comic Sans MS" panose="030F0702030302020204" pitchFamily="66" charset="0"/>
              </a:rPr>
              <a:t>around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0C811B1-E55E-354A-53BC-415DBD6AE793}"/>
              </a:ext>
            </a:extLst>
          </p:cNvPr>
          <p:cNvSpPr txBox="1"/>
          <p:nvPr/>
        </p:nvSpPr>
        <p:spPr>
          <a:xfrm>
            <a:off x="14989" y="6488668"/>
            <a:ext cx="26832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QU OU OI UE ER AR WH</a:t>
            </a:r>
            <a:endParaRPr lang="en-GB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B71CA52-A1A6-51F4-2C83-625BF7E8D754}"/>
              </a:ext>
            </a:extLst>
          </p:cNvPr>
          <p:cNvSpPr/>
          <p:nvPr/>
        </p:nvSpPr>
        <p:spPr>
          <a:xfrm>
            <a:off x="2786800" y="4814107"/>
            <a:ext cx="873139" cy="89919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C039612E-0B1B-9524-A21C-6774BCCD96AB}"/>
              </a:ext>
            </a:extLst>
          </p:cNvPr>
          <p:cNvSpPr/>
          <p:nvPr/>
        </p:nvSpPr>
        <p:spPr>
          <a:xfrm>
            <a:off x="3758129" y="4814106"/>
            <a:ext cx="873139" cy="89919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14ACF4B9-0230-3A50-D2A9-84BA5ED12A99}"/>
              </a:ext>
            </a:extLst>
          </p:cNvPr>
          <p:cNvSpPr/>
          <p:nvPr/>
        </p:nvSpPr>
        <p:spPr>
          <a:xfrm>
            <a:off x="5500802" y="4814105"/>
            <a:ext cx="873139" cy="89919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1A4038B5-BCAD-4991-A7ED-7531C7E2A0B6}"/>
              </a:ext>
            </a:extLst>
          </p:cNvPr>
          <p:cNvSpPr/>
          <p:nvPr/>
        </p:nvSpPr>
        <p:spPr>
          <a:xfrm>
            <a:off x="7391716" y="4814105"/>
            <a:ext cx="873139" cy="89919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B6B51612-635C-E10B-44EF-493BC3A5CFEC}"/>
              </a:ext>
            </a:extLst>
          </p:cNvPr>
          <p:cNvSpPr/>
          <p:nvPr/>
        </p:nvSpPr>
        <p:spPr>
          <a:xfrm>
            <a:off x="8608070" y="4814105"/>
            <a:ext cx="873139" cy="89919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16707107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21CED9-5566-69AE-CA5E-BEF1789469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940250-633E-A93F-3C24-67D86EB4A7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426508"/>
            <a:ext cx="9144000" cy="2387600"/>
          </a:xfrm>
        </p:spPr>
        <p:txBody>
          <a:bodyPr>
            <a:noAutofit/>
          </a:bodyPr>
          <a:lstStyle/>
          <a:p>
            <a:r>
              <a:rPr lang="en-GB" sz="17300" dirty="0">
                <a:latin typeface="Comic Sans MS" panose="030F0702030302020204" pitchFamily="66" charset="0"/>
              </a:rPr>
              <a:t>father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27C0703-8E8F-F709-67AB-011B0EC93F31}"/>
              </a:ext>
            </a:extLst>
          </p:cNvPr>
          <p:cNvSpPr txBox="1"/>
          <p:nvPr/>
        </p:nvSpPr>
        <p:spPr>
          <a:xfrm>
            <a:off x="14989" y="6488668"/>
            <a:ext cx="26832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QU OU OI UE ER AR WH</a:t>
            </a:r>
            <a:endParaRPr lang="en-GB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274B9DC7-D040-A18E-B7C4-A49DCA103FCE}"/>
              </a:ext>
            </a:extLst>
          </p:cNvPr>
          <p:cNvSpPr/>
          <p:nvPr/>
        </p:nvSpPr>
        <p:spPr>
          <a:xfrm>
            <a:off x="2786800" y="4814107"/>
            <a:ext cx="873139" cy="89919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AEA5BCB-9535-FD53-1C1C-24CB84F3839C}"/>
              </a:ext>
            </a:extLst>
          </p:cNvPr>
          <p:cNvSpPr/>
          <p:nvPr/>
        </p:nvSpPr>
        <p:spPr>
          <a:xfrm>
            <a:off x="4019486" y="4814105"/>
            <a:ext cx="873139" cy="89919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E6061110-E3DA-FA26-7486-C331D921C0FB}"/>
              </a:ext>
            </a:extLst>
          </p:cNvPr>
          <p:cNvSpPr/>
          <p:nvPr/>
        </p:nvSpPr>
        <p:spPr>
          <a:xfrm>
            <a:off x="5659430" y="4814105"/>
            <a:ext cx="873139" cy="89919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8AAB3710-BA12-BF70-B20A-77606AE72A2C}"/>
              </a:ext>
            </a:extLst>
          </p:cNvPr>
          <p:cNvSpPr/>
          <p:nvPr/>
        </p:nvSpPr>
        <p:spPr>
          <a:xfrm>
            <a:off x="7856411" y="4814105"/>
            <a:ext cx="873139" cy="89919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25055597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FBE125-1815-770D-6BA4-3FDF769710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D430E-B8C1-5622-8AC2-E443323051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426508"/>
            <a:ext cx="9144000" cy="2387600"/>
          </a:xfrm>
        </p:spPr>
        <p:txBody>
          <a:bodyPr>
            <a:noAutofit/>
          </a:bodyPr>
          <a:lstStyle/>
          <a:p>
            <a:r>
              <a:rPr lang="en-GB" sz="17300" dirty="0">
                <a:latin typeface="Comic Sans MS" panose="030F0702030302020204" pitchFamily="66" charset="0"/>
              </a:rPr>
              <a:t>found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1047F48-B929-BB9B-69B2-A37B476FCE2A}"/>
              </a:ext>
            </a:extLst>
          </p:cNvPr>
          <p:cNvSpPr txBox="1"/>
          <p:nvPr/>
        </p:nvSpPr>
        <p:spPr>
          <a:xfrm>
            <a:off x="14989" y="6488668"/>
            <a:ext cx="26832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QU OU OI UE ER AR WH</a:t>
            </a:r>
            <a:endParaRPr lang="en-GB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BDF8461A-1D4A-EA3A-973D-B7304115FDCF}"/>
              </a:ext>
            </a:extLst>
          </p:cNvPr>
          <p:cNvSpPr/>
          <p:nvPr/>
        </p:nvSpPr>
        <p:spPr>
          <a:xfrm>
            <a:off x="3229084" y="4814105"/>
            <a:ext cx="873139" cy="89919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489A48C7-06FA-942E-0CB6-A82470098A9C}"/>
              </a:ext>
            </a:extLst>
          </p:cNvPr>
          <p:cNvSpPr/>
          <p:nvPr/>
        </p:nvSpPr>
        <p:spPr>
          <a:xfrm>
            <a:off x="5027468" y="4814105"/>
            <a:ext cx="873139" cy="89919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592DF90B-A14C-0C1C-3765-04860D21CD76}"/>
              </a:ext>
            </a:extLst>
          </p:cNvPr>
          <p:cNvSpPr/>
          <p:nvPr/>
        </p:nvSpPr>
        <p:spPr>
          <a:xfrm>
            <a:off x="6787357" y="4814105"/>
            <a:ext cx="873139" cy="89919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C01D7202-8DAD-B99C-29C3-FF8F0F4E423C}"/>
              </a:ext>
            </a:extLst>
          </p:cNvPr>
          <p:cNvSpPr/>
          <p:nvPr/>
        </p:nvSpPr>
        <p:spPr>
          <a:xfrm>
            <a:off x="8096254" y="4816258"/>
            <a:ext cx="873139" cy="89919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87302198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FCB7CB-6A66-4B7A-AE61-5A5341D27D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53570A-7D44-2024-E052-C997BF698B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426508"/>
            <a:ext cx="9144000" cy="2387600"/>
          </a:xfrm>
        </p:spPr>
        <p:txBody>
          <a:bodyPr>
            <a:noAutofit/>
          </a:bodyPr>
          <a:lstStyle/>
          <a:p>
            <a:r>
              <a:rPr lang="en-GB" sz="17300" dirty="0">
                <a:latin typeface="Comic Sans MS" panose="030F0702030302020204" pitchFamily="66" charset="0"/>
              </a:rPr>
              <a:t>her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426D679-2BCC-C27F-1C8A-55D350B3EBFD}"/>
              </a:ext>
            </a:extLst>
          </p:cNvPr>
          <p:cNvSpPr txBox="1"/>
          <p:nvPr/>
        </p:nvSpPr>
        <p:spPr>
          <a:xfrm>
            <a:off x="14989" y="6488668"/>
            <a:ext cx="26832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QU OU OI UE ER AR WH</a:t>
            </a:r>
            <a:endParaRPr lang="en-GB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D5C70CA5-4D87-CBC4-E3F9-5568FF2F8D2E}"/>
              </a:ext>
            </a:extLst>
          </p:cNvPr>
          <p:cNvSpPr/>
          <p:nvPr/>
        </p:nvSpPr>
        <p:spPr>
          <a:xfrm>
            <a:off x="4531505" y="4814105"/>
            <a:ext cx="873139" cy="89919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A95D5E97-91F6-8CE3-DE60-A326EDDE49FE}"/>
              </a:ext>
            </a:extLst>
          </p:cNvPr>
          <p:cNvSpPr/>
          <p:nvPr/>
        </p:nvSpPr>
        <p:spPr>
          <a:xfrm>
            <a:off x="6034706" y="4814105"/>
            <a:ext cx="873139" cy="89919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9977549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84E5E3-EE40-4596-D41B-B2537935D9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592AB2-9E0F-71F0-7BCE-A337656F4D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426508"/>
            <a:ext cx="9144000" cy="2387600"/>
          </a:xfrm>
        </p:spPr>
        <p:txBody>
          <a:bodyPr>
            <a:noAutofit/>
          </a:bodyPr>
          <a:lstStyle/>
          <a:p>
            <a:r>
              <a:rPr lang="en-GB" sz="17300" dirty="0">
                <a:latin typeface="Comic Sans MS" panose="030F0702030302020204" pitchFamily="66" charset="0"/>
              </a:rPr>
              <a:t>house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0FBE731-F6D6-2423-2D7E-C6C9213F9CB7}"/>
              </a:ext>
            </a:extLst>
          </p:cNvPr>
          <p:cNvSpPr txBox="1"/>
          <p:nvPr/>
        </p:nvSpPr>
        <p:spPr>
          <a:xfrm>
            <a:off x="14989" y="6488668"/>
            <a:ext cx="26832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QU OU OI UE ER AR WH</a:t>
            </a:r>
            <a:endParaRPr lang="en-GB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81747C04-4D2D-5A41-1C0F-FC39892747FE}"/>
              </a:ext>
            </a:extLst>
          </p:cNvPr>
          <p:cNvSpPr/>
          <p:nvPr/>
        </p:nvSpPr>
        <p:spPr>
          <a:xfrm>
            <a:off x="3342784" y="4814105"/>
            <a:ext cx="873139" cy="89919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4E6E71CA-3E06-D9B8-29E5-802FCAF609D8}"/>
              </a:ext>
            </a:extLst>
          </p:cNvPr>
          <p:cNvSpPr/>
          <p:nvPr/>
        </p:nvSpPr>
        <p:spPr>
          <a:xfrm>
            <a:off x="5222861" y="4786278"/>
            <a:ext cx="873139" cy="89919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" name="Heart 4">
            <a:extLst>
              <a:ext uri="{FF2B5EF4-FFF2-40B4-BE49-F238E27FC236}">
                <a16:creationId xmlns:a16="http://schemas.microsoft.com/office/drawing/2014/main" id="{68A3E117-7E4D-BE1E-042A-BD8469C4ED0D}"/>
              </a:ext>
            </a:extLst>
          </p:cNvPr>
          <p:cNvSpPr/>
          <p:nvPr/>
        </p:nvSpPr>
        <p:spPr>
          <a:xfrm>
            <a:off x="7416921" y="4786278"/>
            <a:ext cx="873139" cy="912135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4858046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7EBF99-13D4-6CBD-7CF7-ABC1CB6C04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6D98DC-D1AD-68CA-E343-5E5EF8B79B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426508"/>
            <a:ext cx="9144000" cy="2387600"/>
          </a:xfrm>
        </p:spPr>
        <p:txBody>
          <a:bodyPr>
            <a:noAutofit/>
          </a:bodyPr>
          <a:lstStyle/>
          <a:p>
            <a:r>
              <a:rPr lang="en-GB" sz="17300" dirty="0">
                <a:latin typeface="Comic Sans MS" panose="030F0702030302020204" pitchFamily="66" charset="0"/>
              </a:rPr>
              <a:t>never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291A862-6157-D136-F125-2AB7564B9D85}"/>
              </a:ext>
            </a:extLst>
          </p:cNvPr>
          <p:cNvSpPr txBox="1"/>
          <p:nvPr/>
        </p:nvSpPr>
        <p:spPr>
          <a:xfrm>
            <a:off x="14989" y="6488668"/>
            <a:ext cx="26832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QU OU OI UE ER AR WH</a:t>
            </a:r>
            <a:endParaRPr lang="en-GB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D6D30117-2D74-EE45-47B7-9867901247D3}"/>
              </a:ext>
            </a:extLst>
          </p:cNvPr>
          <p:cNvSpPr/>
          <p:nvPr/>
        </p:nvSpPr>
        <p:spPr>
          <a:xfrm>
            <a:off x="3296736" y="4722417"/>
            <a:ext cx="873139" cy="89919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E00DECE7-E331-8128-D1A1-377D187F22A5}"/>
              </a:ext>
            </a:extLst>
          </p:cNvPr>
          <p:cNvSpPr/>
          <p:nvPr/>
        </p:nvSpPr>
        <p:spPr>
          <a:xfrm>
            <a:off x="4525279" y="4709782"/>
            <a:ext cx="873139" cy="89919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0A96F43C-4051-7897-BC29-22972C2F96C4}"/>
              </a:ext>
            </a:extLst>
          </p:cNvPr>
          <p:cNvSpPr/>
          <p:nvPr/>
        </p:nvSpPr>
        <p:spPr>
          <a:xfrm>
            <a:off x="5753824" y="4724367"/>
            <a:ext cx="873139" cy="89919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A1D6CFB3-9DF4-432B-1330-C247551CF110}"/>
              </a:ext>
            </a:extLst>
          </p:cNvPr>
          <p:cNvSpPr/>
          <p:nvPr/>
        </p:nvSpPr>
        <p:spPr>
          <a:xfrm>
            <a:off x="7337773" y="4724366"/>
            <a:ext cx="873139" cy="89919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02443414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8006CA-AABD-0A60-485F-0F59580EAF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9CA8ED-8261-4280-465A-149D9EA92C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426508"/>
            <a:ext cx="9144000" cy="2387600"/>
          </a:xfrm>
        </p:spPr>
        <p:txBody>
          <a:bodyPr>
            <a:noAutofit/>
          </a:bodyPr>
          <a:lstStyle/>
          <a:p>
            <a:r>
              <a:rPr lang="en-GB" sz="17300" dirty="0">
                <a:latin typeface="Comic Sans MS" panose="030F0702030302020204" pitchFamily="66" charset="0"/>
              </a:rPr>
              <a:t>number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CBED74A-451F-E415-1277-516F0A0B882E}"/>
              </a:ext>
            </a:extLst>
          </p:cNvPr>
          <p:cNvSpPr txBox="1"/>
          <p:nvPr/>
        </p:nvSpPr>
        <p:spPr>
          <a:xfrm>
            <a:off x="14989" y="6488668"/>
            <a:ext cx="26832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QU OU OI UE ER AR WH</a:t>
            </a:r>
            <a:endParaRPr lang="en-GB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46766CE-D405-C9E5-508B-2FE38B20ACA7}"/>
              </a:ext>
            </a:extLst>
          </p:cNvPr>
          <p:cNvSpPr/>
          <p:nvPr/>
        </p:nvSpPr>
        <p:spPr>
          <a:xfrm>
            <a:off x="2423597" y="4709781"/>
            <a:ext cx="873139" cy="89919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11072BA9-919B-2E97-C47A-90ACD85E0B77}"/>
              </a:ext>
            </a:extLst>
          </p:cNvPr>
          <p:cNvSpPr/>
          <p:nvPr/>
        </p:nvSpPr>
        <p:spPr>
          <a:xfrm>
            <a:off x="3652140" y="4709778"/>
            <a:ext cx="873139" cy="89919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7E3CEBFB-25CA-520C-7C2D-F3B2CC20BF4D}"/>
              </a:ext>
            </a:extLst>
          </p:cNvPr>
          <p:cNvSpPr/>
          <p:nvPr/>
        </p:nvSpPr>
        <p:spPr>
          <a:xfrm>
            <a:off x="5098970" y="4709779"/>
            <a:ext cx="873139" cy="89919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47A1EB74-4E11-B308-63FB-28E8B895F5E7}"/>
              </a:ext>
            </a:extLst>
          </p:cNvPr>
          <p:cNvSpPr/>
          <p:nvPr/>
        </p:nvSpPr>
        <p:spPr>
          <a:xfrm>
            <a:off x="6545800" y="4709777"/>
            <a:ext cx="873139" cy="89919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B216D458-9662-8675-9605-5557778CD1AF}"/>
              </a:ext>
            </a:extLst>
          </p:cNvPr>
          <p:cNvSpPr/>
          <p:nvPr/>
        </p:nvSpPr>
        <p:spPr>
          <a:xfrm>
            <a:off x="8170330" y="4709776"/>
            <a:ext cx="873139" cy="89919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58346711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E98586-82EE-533F-6169-611D783DE4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A8AD13-269E-38D8-9D24-D30BECBF71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426508"/>
            <a:ext cx="9144000" cy="2387600"/>
          </a:xfrm>
        </p:spPr>
        <p:txBody>
          <a:bodyPr>
            <a:noAutofit/>
          </a:bodyPr>
          <a:lstStyle/>
          <a:p>
            <a:r>
              <a:rPr lang="en-GB" sz="17300" dirty="0">
                <a:latin typeface="Comic Sans MS" panose="030F0702030302020204" pitchFamily="66" charset="0"/>
              </a:rPr>
              <a:t>our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3A3EA9D-99B5-7B24-6215-90585193690A}"/>
              </a:ext>
            </a:extLst>
          </p:cNvPr>
          <p:cNvSpPr txBox="1"/>
          <p:nvPr/>
        </p:nvSpPr>
        <p:spPr>
          <a:xfrm>
            <a:off x="14989" y="6488668"/>
            <a:ext cx="26832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QU OU OI UE ER AR WH</a:t>
            </a:r>
            <a:endParaRPr lang="en-GB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98321979-D7F8-0E36-9A3A-23FFECB21467}"/>
              </a:ext>
            </a:extLst>
          </p:cNvPr>
          <p:cNvSpPr/>
          <p:nvPr/>
        </p:nvSpPr>
        <p:spPr>
          <a:xfrm>
            <a:off x="5046876" y="4709780"/>
            <a:ext cx="873139" cy="89919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482F1B9C-D24E-62F5-1C9D-C9068EC28C8C}"/>
              </a:ext>
            </a:extLst>
          </p:cNvPr>
          <p:cNvSpPr/>
          <p:nvPr/>
        </p:nvSpPr>
        <p:spPr>
          <a:xfrm>
            <a:off x="6545798" y="4709780"/>
            <a:ext cx="873139" cy="89919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96043180"/>
      </p:ext>
    </p:extLst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1F7518-0CDC-5EB1-1AC8-60A31C7394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D33F3A-8E7A-40B3-4BBE-37D9C69E49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426508"/>
            <a:ext cx="9144000" cy="2387600"/>
          </a:xfrm>
        </p:spPr>
        <p:txBody>
          <a:bodyPr>
            <a:noAutofit/>
          </a:bodyPr>
          <a:lstStyle/>
          <a:p>
            <a:r>
              <a:rPr lang="en-GB" sz="17300" dirty="0">
                <a:latin typeface="Comic Sans MS" panose="030F0702030302020204" pitchFamily="66" charset="0"/>
              </a:rPr>
              <a:t>out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7647138-3E23-0D83-D573-C3EA21D472A2}"/>
              </a:ext>
            </a:extLst>
          </p:cNvPr>
          <p:cNvSpPr txBox="1"/>
          <p:nvPr/>
        </p:nvSpPr>
        <p:spPr>
          <a:xfrm>
            <a:off x="14989" y="6488668"/>
            <a:ext cx="26832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QU OU OI UE ER AR WH</a:t>
            </a:r>
            <a:endParaRPr lang="en-GB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92D64C46-0B9F-A45D-91ED-27453BBA8ACA}"/>
              </a:ext>
            </a:extLst>
          </p:cNvPr>
          <p:cNvSpPr/>
          <p:nvPr/>
        </p:nvSpPr>
        <p:spPr>
          <a:xfrm>
            <a:off x="5106836" y="4709780"/>
            <a:ext cx="873139" cy="89919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49CF4574-BD75-AA6B-9203-E1D9901277A9}"/>
              </a:ext>
            </a:extLst>
          </p:cNvPr>
          <p:cNvSpPr/>
          <p:nvPr/>
        </p:nvSpPr>
        <p:spPr>
          <a:xfrm>
            <a:off x="6845601" y="4709780"/>
            <a:ext cx="873139" cy="89919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778457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C4E35A-384B-55A3-7499-D130AA49BA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F4857C-A1E7-A034-3896-EE77B7F591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81537"/>
            <a:ext cx="9144000" cy="2387600"/>
          </a:xfrm>
        </p:spPr>
        <p:txBody>
          <a:bodyPr>
            <a:noAutofit/>
          </a:bodyPr>
          <a:lstStyle/>
          <a:p>
            <a:r>
              <a:rPr lang="en-GB" sz="25000" dirty="0">
                <a:latin typeface="Comic Sans MS" panose="030F0702030302020204" pitchFamily="66" charset="0"/>
              </a:rPr>
              <a:t>a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54AB0CBB-0D6C-18A1-B532-170D688B4F83}"/>
              </a:ext>
            </a:extLst>
          </p:cNvPr>
          <p:cNvSpPr/>
          <p:nvPr/>
        </p:nvSpPr>
        <p:spPr>
          <a:xfrm>
            <a:off x="5451423" y="4506905"/>
            <a:ext cx="1289154" cy="1121997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FEEC5BD-434F-996D-3FAF-31D5E91E5F5E}"/>
              </a:ext>
            </a:extLst>
          </p:cNvPr>
          <p:cNvSpPr txBox="1"/>
          <p:nvPr/>
        </p:nvSpPr>
        <p:spPr>
          <a:xfrm>
            <a:off x="0" y="6488668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SATPIN</a:t>
            </a:r>
          </a:p>
        </p:txBody>
      </p:sp>
    </p:spTree>
    <p:extLst>
      <p:ext uri="{BB962C8B-B14F-4D97-AF65-F5344CB8AC3E}">
        <p14:creationId xmlns:p14="http://schemas.microsoft.com/office/powerpoint/2010/main" val="898874273"/>
      </p:ext>
    </p:extLst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1F7A44-26DD-439F-28D1-A1CD46C41F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854BC8-92EA-5468-7EEB-1DCE220710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426508"/>
            <a:ext cx="9144000" cy="2387600"/>
          </a:xfrm>
        </p:spPr>
        <p:txBody>
          <a:bodyPr>
            <a:noAutofit/>
          </a:bodyPr>
          <a:lstStyle/>
          <a:p>
            <a:r>
              <a:rPr lang="en-GB" sz="17300" dirty="0">
                <a:latin typeface="Comic Sans MS" panose="030F0702030302020204" pitchFamily="66" charset="0"/>
              </a:rPr>
              <a:t>over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4E7B989-29C7-2A69-2574-40097B32CDE4}"/>
              </a:ext>
            </a:extLst>
          </p:cNvPr>
          <p:cNvSpPr txBox="1"/>
          <p:nvPr/>
        </p:nvSpPr>
        <p:spPr>
          <a:xfrm>
            <a:off x="14989" y="6488668"/>
            <a:ext cx="26832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QU OU OI UE ER AR WH</a:t>
            </a:r>
            <a:endParaRPr lang="en-GB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41A3657B-4847-DC58-F1A5-824143368366}"/>
              </a:ext>
            </a:extLst>
          </p:cNvPr>
          <p:cNvSpPr/>
          <p:nvPr/>
        </p:nvSpPr>
        <p:spPr>
          <a:xfrm>
            <a:off x="3896341" y="4709779"/>
            <a:ext cx="873139" cy="89919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645272C2-9686-7B5A-7BD3-D97024B73B7D}"/>
              </a:ext>
            </a:extLst>
          </p:cNvPr>
          <p:cNvSpPr/>
          <p:nvPr/>
        </p:nvSpPr>
        <p:spPr>
          <a:xfrm>
            <a:off x="5091752" y="4709779"/>
            <a:ext cx="873139" cy="89919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00EE33F2-4BA3-C819-3F9F-34F04A12C7F0}"/>
              </a:ext>
            </a:extLst>
          </p:cNvPr>
          <p:cNvSpPr/>
          <p:nvPr/>
        </p:nvSpPr>
        <p:spPr>
          <a:xfrm>
            <a:off x="6705251" y="4674762"/>
            <a:ext cx="873139" cy="89919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27111115"/>
      </p:ext>
    </p:extLst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71581C-1341-0527-1E75-2C5D6A8C28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D68FF2-2EB4-2075-857C-B6B26A8970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426508"/>
            <a:ext cx="9144000" cy="2387600"/>
          </a:xfrm>
        </p:spPr>
        <p:txBody>
          <a:bodyPr>
            <a:noAutofit/>
          </a:bodyPr>
          <a:lstStyle/>
          <a:p>
            <a:r>
              <a:rPr lang="en-GB" sz="17300" dirty="0">
                <a:latin typeface="Comic Sans MS" panose="030F0702030302020204" pitchFamily="66" charset="0"/>
              </a:rPr>
              <a:t>point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A444BC3-1C1B-4E7E-0A17-06E550CC726E}"/>
              </a:ext>
            </a:extLst>
          </p:cNvPr>
          <p:cNvSpPr txBox="1"/>
          <p:nvPr/>
        </p:nvSpPr>
        <p:spPr>
          <a:xfrm>
            <a:off x="14989" y="6488668"/>
            <a:ext cx="26832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QU OU OI UE ER AR WH</a:t>
            </a:r>
            <a:endParaRPr lang="en-GB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A5A27FEE-F77B-B294-5D40-DD0E3010E998}"/>
              </a:ext>
            </a:extLst>
          </p:cNvPr>
          <p:cNvSpPr/>
          <p:nvPr/>
        </p:nvSpPr>
        <p:spPr>
          <a:xfrm>
            <a:off x="3608527" y="5024944"/>
            <a:ext cx="873139" cy="89919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10D810E0-78EC-50E1-6956-B49391E0F213}"/>
              </a:ext>
            </a:extLst>
          </p:cNvPr>
          <p:cNvSpPr/>
          <p:nvPr/>
        </p:nvSpPr>
        <p:spPr>
          <a:xfrm>
            <a:off x="5187054" y="4994961"/>
            <a:ext cx="873139" cy="89919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1C4C0A49-8F8D-4AC4-064F-FC129B898A3A}"/>
              </a:ext>
            </a:extLst>
          </p:cNvPr>
          <p:cNvSpPr/>
          <p:nvPr/>
        </p:nvSpPr>
        <p:spPr>
          <a:xfrm>
            <a:off x="6645290" y="4994962"/>
            <a:ext cx="873139" cy="89919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61C9F0C1-46D0-B0FC-843E-B60FD8E8D169}"/>
              </a:ext>
            </a:extLst>
          </p:cNvPr>
          <p:cNvSpPr/>
          <p:nvPr/>
        </p:nvSpPr>
        <p:spPr>
          <a:xfrm>
            <a:off x="7781051" y="4994961"/>
            <a:ext cx="873139" cy="89919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86877465"/>
      </p:ext>
    </p:extLst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7E0D16-FD23-8E3D-E64C-B7AE72F261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C7E206-D431-2BF1-DACA-F9F4838BCC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426508"/>
            <a:ext cx="9144000" cy="2387600"/>
          </a:xfrm>
        </p:spPr>
        <p:txBody>
          <a:bodyPr>
            <a:noAutofit/>
          </a:bodyPr>
          <a:lstStyle/>
          <a:p>
            <a:r>
              <a:rPr lang="en-GB" sz="17300" dirty="0">
                <a:latin typeface="Comic Sans MS" panose="030F0702030302020204" pitchFamily="66" charset="0"/>
              </a:rPr>
              <a:t>river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86F9346-2515-5D96-0C07-3BDCB42E0197}"/>
              </a:ext>
            </a:extLst>
          </p:cNvPr>
          <p:cNvSpPr txBox="1"/>
          <p:nvPr/>
        </p:nvSpPr>
        <p:spPr>
          <a:xfrm>
            <a:off x="14989" y="6488668"/>
            <a:ext cx="26832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QU OU OI UE ER AR WH</a:t>
            </a:r>
            <a:endParaRPr lang="en-GB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FFDAC008-8018-6C80-048D-0BD4393A5A41}"/>
              </a:ext>
            </a:extLst>
          </p:cNvPr>
          <p:cNvSpPr/>
          <p:nvPr/>
        </p:nvSpPr>
        <p:spPr>
          <a:xfrm>
            <a:off x="3482804" y="5024943"/>
            <a:ext cx="873139" cy="89919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D804B5E8-30BD-871E-DBDF-AC58A2A9A27F}"/>
              </a:ext>
            </a:extLst>
          </p:cNvPr>
          <p:cNvSpPr/>
          <p:nvPr/>
        </p:nvSpPr>
        <p:spPr>
          <a:xfrm>
            <a:off x="4454416" y="5013079"/>
            <a:ext cx="873139" cy="89919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95049405-E3F7-F420-E9ED-57F4E63F955F}"/>
              </a:ext>
            </a:extLst>
          </p:cNvPr>
          <p:cNvSpPr/>
          <p:nvPr/>
        </p:nvSpPr>
        <p:spPr>
          <a:xfrm>
            <a:off x="5426028" y="4994961"/>
            <a:ext cx="873139" cy="89919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77967371-18BC-4479-7B0B-1E32FC0BFC51}"/>
              </a:ext>
            </a:extLst>
          </p:cNvPr>
          <p:cNvSpPr/>
          <p:nvPr/>
        </p:nvSpPr>
        <p:spPr>
          <a:xfrm>
            <a:off x="6806690" y="4983102"/>
            <a:ext cx="873139" cy="89919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5969043"/>
      </p:ext>
    </p:extLst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8795C0-0163-D408-1AAD-40CC19BB8C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A08D92-536A-A748-0AF6-E57E2F3835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426508"/>
            <a:ext cx="9144000" cy="2387600"/>
          </a:xfrm>
        </p:spPr>
        <p:txBody>
          <a:bodyPr>
            <a:noAutofit/>
          </a:bodyPr>
          <a:lstStyle/>
          <a:p>
            <a:r>
              <a:rPr lang="en-GB" sz="17300" dirty="0">
                <a:latin typeface="Comic Sans MS" panose="030F0702030302020204" pitchFamily="66" charset="0"/>
              </a:rPr>
              <a:t>sound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AFD7D1E-230A-70F6-3622-556AE28B2E5E}"/>
              </a:ext>
            </a:extLst>
          </p:cNvPr>
          <p:cNvSpPr txBox="1"/>
          <p:nvPr/>
        </p:nvSpPr>
        <p:spPr>
          <a:xfrm>
            <a:off x="14989" y="6488668"/>
            <a:ext cx="26832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QU OU OI UE ER AR WH</a:t>
            </a:r>
            <a:endParaRPr lang="en-GB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B89D84C7-D076-8592-1D07-84E4B4B998C5}"/>
              </a:ext>
            </a:extLst>
          </p:cNvPr>
          <p:cNvSpPr/>
          <p:nvPr/>
        </p:nvSpPr>
        <p:spPr>
          <a:xfrm>
            <a:off x="3482804" y="5024943"/>
            <a:ext cx="873139" cy="89919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461B4321-F449-873A-64D5-3F4A4AB75202}"/>
              </a:ext>
            </a:extLst>
          </p:cNvPr>
          <p:cNvSpPr/>
          <p:nvPr/>
        </p:nvSpPr>
        <p:spPr>
          <a:xfrm>
            <a:off x="4904531" y="5001215"/>
            <a:ext cx="873139" cy="89919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89B9797E-DB8F-5837-5CC8-F9AFB6EF2F52}"/>
              </a:ext>
            </a:extLst>
          </p:cNvPr>
          <p:cNvSpPr/>
          <p:nvPr/>
        </p:nvSpPr>
        <p:spPr>
          <a:xfrm>
            <a:off x="6850900" y="4994960"/>
            <a:ext cx="873139" cy="89919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DEB098CC-40BC-454D-930C-E56913DAB98E}"/>
              </a:ext>
            </a:extLst>
          </p:cNvPr>
          <p:cNvSpPr/>
          <p:nvPr/>
        </p:nvSpPr>
        <p:spPr>
          <a:xfrm>
            <a:off x="8050874" y="4994960"/>
            <a:ext cx="873139" cy="89919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65355438"/>
      </p:ext>
    </p:extLst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FE5150-4B4E-3F8F-4CA2-74C5B2B57F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1ADFF4-885E-0780-A310-B62A4D6150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426508"/>
            <a:ext cx="9144000" cy="2387600"/>
          </a:xfrm>
        </p:spPr>
        <p:txBody>
          <a:bodyPr>
            <a:noAutofit/>
          </a:bodyPr>
          <a:lstStyle/>
          <a:p>
            <a:r>
              <a:rPr lang="en-GB" sz="17300" dirty="0">
                <a:latin typeface="Comic Sans MS" panose="030F0702030302020204" pitchFamily="66" charset="0"/>
              </a:rPr>
              <a:t>start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FA79E61-FFB3-424B-1E65-78E8D290E66E}"/>
              </a:ext>
            </a:extLst>
          </p:cNvPr>
          <p:cNvSpPr txBox="1"/>
          <p:nvPr/>
        </p:nvSpPr>
        <p:spPr>
          <a:xfrm>
            <a:off x="14989" y="6488668"/>
            <a:ext cx="26832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QU OU OI UE ER AR WH</a:t>
            </a:r>
            <a:endParaRPr lang="en-GB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0AD7DDC3-C154-7F7A-7E92-F9F7C9BDBD32}"/>
              </a:ext>
            </a:extLst>
          </p:cNvPr>
          <p:cNvSpPr/>
          <p:nvPr/>
        </p:nvSpPr>
        <p:spPr>
          <a:xfrm>
            <a:off x="3482804" y="5024943"/>
            <a:ext cx="873139" cy="89919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0919C00-F59D-2E43-5653-36CC6B70886C}"/>
              </a:ext>
            </a:extLst>
          </p:cNvPr>
          <p:cNvSpPr/>
          <p:nvPr/>
        </p:nvSpPr>
        <p:spPr>
          <a:xfrm>
            <a:off x="4574748" y="4994959"/>
            <a:ext cx="873139" cy="89919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07704150-4262-71ED-29D2-E683545E355F}"/>
              </a:ext>
            </a:extLst>
          </p:cNvPr>
          <p:cNvSpPr/>
          <p:nvPr/>
        </p:nvSpPr>
        <p:spPr>
          <a:xfrm>
            <a:off x="5679147" y="4994959"/>
            <a:ext cx="873139" cy="89919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5BF730FB-AE89-55BB-207D-8E4844F68693}"/>
              </a:ext>
            </a:extLst>
          </p:cNvPr>
          <p:cNvSpPr/>
          <p:nvPr/>
        </p:nvSpPr>
        <p:spPr>
          <a:xfrm>
            <a:off x="6744115" y="4994958"/>
            <a:ext cx="873139" cy="89919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26D6085A-13BD-5847-7FF0-A624252C0694}"/>
              </a:ext>
            </a:extLst>
          </p:cNvPr>
          <p:cNvSpPr/>
          <p:nvPr/>
        </p:nvSpPr>
        <p:spPr>
          <a:xfrm>
            <a:off x="7863900" y="4994957"/>
            <a:ext cx="873139" cy="89919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87173678"/>
      </p:ext>
    </p:extLst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3D7439-C1B4-251F-09D7-80F47A022B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9B4613-BEFE-0677-D6E4-9DCE565EC4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426508"/>
            <a:ext cx="9144000" cy="2387600"/>
          </a:xfrm>
        </p:spPr>
        <p:txBody>
          <a:bodyPr>
            <a:noAutofit/>
          </a:bodyPr>
          <a:lstStyle/>
          <a:p>
            <a:r>
              <a:rPr lang="en-GB" sz="17300" dirty="0">
                <a:latin typeface="Comic Sans MS" panose="030F0702030302020204" pitchFamily="66" charset="0"/>
              </a:rPr>
              <a:t>under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3C3C9C6-5197-E47E-0AB1-023772D917CF}"/>
              </a:ext>
            </a:extLst>
          </p:cNvPr>
          <p:cNvSpPr txBox="1"/>
          <p:nvPr/>
        </p:nvSpPr>
        <p:spPr>
          <a:xfrm>
            <a:off x="14989" y="6488668"/>
            <a:ext cx="26832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QU OU OI UE ER AR WH</a:t>
            </a:r>
            <a:endParaRPr lang="en-GB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E4ECE4E7-EC1A-47F3-6751-5AF6AC1FD478}"/>
              </a:ext>
            </a:extLst>
          </p:cNvPr>
          <p:cNvSpPr/>
          <p:nvPr/>
        </p:nvSpPr>
        <p:spPr>
          <a:xfrm>
            <a:off x="3263134" y="4994957"/>
            <a:ext cx="873139" cy="89919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C1B417DE-526D-6EC1-B86B-13AB6ABD3180}"/>
              </a:ext>
            </a:extLst>
          </p:cNvPr>
          <p:cNvSpPr/>
          <p:nvPr/>
        </p:nvSpPr>
        <p:spPr>
          <a:xfrm>
            <a:off x="4478315" y="4983090"/>
            <a:ext cx="873139" cy="89919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D4584F9B-4FD2-2029-CABB-E3540C6E6641}"/>
              </a:ext>
            </a:extLst>
          </p:cNvPr>
          <p:cNvSpPr/>
          <p:nvPr/>
        </p:nvSpPr>
        <p:spPr>
          <a:xfrm>
            <a:off x="5743339" y="4994957"/>
            <a:ext cx="873139" cy="89919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36F0584E-EB43-A8AE-A88F-C4FD5AF9E7C4}"/>
              </a:ext>
            </a:extLst>
          </p:cNvPr>
          <p:cNvSpPr/>
          <p:nvPr/>
        </p:nvSpPr>
        <p:spPr>
          <a:xfrm>
            <a:off x="7358712" y="4983089"/>
            <a:ext cx="873139" cy="89919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53234071"/>
      </p:ext>
    </p:extLst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88F9D5-C30A-BF85-26E7-985856CE71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E13C5-13E6-48C3-C86C-75CBD893D7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426508"/>
            <a:ext cx="9144000" cy="2387600"/>
          </a:xfrm>
        </p:spPr>
        <p:txBody>
          <a:bodyPr>
            <a:noAutofit/>
          </a:bodyPr>
          <a:lstStyle/>
          <a:p>
            <a:r>
              <a:rPr lang="en-GB" sz="17300" dirty="0">
                <a:latin typeface="Comic Sans MS" panose="030F0702030302020204" pitchFamily="66" charset="0"/>
              </a:rPr>
              <a:t>which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00A9C63-5D62-D258-EE37-0CCF43AC51DA}"/>
              </a:ext>
            </a:extLst>
          </p:cNvPr>
          <p:cNvSpPr txBox="1"/>
          <p:nvPr/>
        </p:nvSpPr>
        <p:spPr>
          <a:xfrm>
            <a:off x="14989" y="6488668"/>
            <a:ext cx="26832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QU OU OI UE ER AR WH</a:t>
            </a:r>
            <a:endParaRPr lang="en-GB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11FF875-1634-0FFA-1603-E0CC3098A679}"/>
              </a:ext>
            </a:extLst>
          </p:cNvPr>
          <p:cNvSpPr/>
          <p:nvPr/>
        </p:nvSpPr>
        <p:spPr>
          <a:xfrm>
            <a:off x="4297455" y="4983088"/>
            <a:ext cx="873139" cy="89919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E16EAC95-1EF0-E413-39DD-21E50A682D7C}"/>
              </a:ext>
            </a:extLst>
          </p:cNvPr>
          <p:cNvSpPr/>
          <p:nvPr/>
        </p:nvSpPr>
        <p:spPr>
          <a:xfrm>
            <a:off x="5828083" y="4983088"/>
            <a:ext cx="873139" cy="89919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0E51BFB9-31E5-0CFF-05B6-7B5F6993E88A}"/>
              </a:ext>
            </a:extLst>
          </p:cNvPr>
          <p:cNvSpPr/>
          <p:nvPr/>
        </p:nvSpPr>
        <p:spPr>
          <a:xfrm>
            <a:off x="7358712" y="4983089"/>
            <a:ext cx="873139" cy="89919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25087009"/>
      </p:ext>
    </p:extLst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43D9F2-AC26-7584-749E-82DEE50B67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A95B07-3D6A-E822-3B54-68260EAF9A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426508"/>
            <a:ext cx="9144000" cy="2387600"/>
          </a:xfrm>
        </p:spPr>
        <p:txBody>
          <a:bodyPr>
            <a:noAutofit/>
          </a:bodyPr>
          <a:lstStyle/>
          <a:p>
            <a:r>
              <a:rPr lang="en-GB" sz="17300" dirty="0">
                <a:latin typeface="Comic Sans MS" panose="030F0702030302020204" pitchFamily="66" charset="0"/>
              </a:rPr>
              <a:t>without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8208F55-C372-928E-C335-225B5B795694}"/>
              </a:ext>
            </a:extLst>
          </p:cNvPr>
          <p:cNvSpPr txBox="1"/>
          <p:nvPr/>
        </p:nvSpPr>
        <p:spPr>
          <a:xfrm>
            <a:off x="14989" y="6488668"/>
            <a:ext cx="26832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QU OU OI UE ER AR WH</a:t>
            </a:r>
            <a:endParaRPr lang="en-GB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83096801-F329-21C2-EDF9-28940097FDA0}"/>
              </a:ext>
            </a:extLst>
          </p:cNvPr>
          <p:cNvSpPr/>
          <p:nvPr/>
        </p:nvSpPr>
        <p:spPr>
          <a:xfrm>
            <a:off x="2438675" y="4983088"/>
            <a:ext cx="873139" cy="89919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87B397D6-9E66-D611-64B5-26418F5970E2}"/>
              </a:ext>
            </a:extLst>
          </p:cNvPr>
          <p:cNvSpPr/>
          <p:nvPr/>
        </p:nvSpPr>
        <p:spPr>
          <a:xfrm>
            <a:off x="3654509" y="4983088"/>
            <a:ext cx="873139" cy="89919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B7E3252B-2677-18D0-B890-EE421A1CFE14}"/>
              </a:ext>
            </a:extLst>
          </p:cNvPr>
          <p:cNvSpPr/>
          <p:nvPr/>
        </p:nvSpPr>
        <p:spPr>
          <a:xfrm>
            <a:off x="5222861" y="4983087"/>
            <a:ext cx="873139" cy="89919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657BC690-9643-B2FA-2F05-4640E4CCA40C}"/>
              </a:ext>
            </a:extLst>
          </p:cNvPr>
          <p:cNvSpPr/>
          <p:nvPr/>
        </p:nvSpPr>
        <p:spPr>
          <a:xfrm>
            <a:off x="7346221" y="4983088"/>
            <a:ext cx="873139" cy="89919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00242FC2-E7C0-B26F-C0AE-E12C43EBA239}"/>
              </a:ext>
            </a:extLst>
          </p:cNvPr>
          <p:cNvSpPr/>
          <p:nvPr/>
        </p:nvSpPr>
        <p:spPr>
          <a:xfrm>
            <a:off x="9070089" y="4983087"/>
            <a:ext cx="873139" cy="89919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980552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CF704D-3F7B-0F7D-8979-FCF1331107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66B2FA-8598-DE34-1970-32D7CC0F39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81537"/>
            <a:ext cx="9144000" cy="2387600"/>
          </a:xfrm>
        </p:spPr>
        <p:txBody>
          <a:bodyPr>
            <a:noAutofit/>
          </a:bodyPr>
          <a:lstStyle/>
          <a:p>
            <a:r>
              <a:rPr lang="en-GB" sz="25000" dirty="0">
                <a:latin typeface="Comic Sans MS" panose="030F0702030302020204" pitchFamily="66" charset="0"/>
              </a:rPr>
              <a:t>an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62A60058-1225-E4AD-5394-BAFE718A78AA}"/>
              </a:ext>
            </a:extLst>
          </p:cNvPr>
          <p:cNvSpPr/>
          <p:nvPr/>
        </p:nvSpPr>
        <p:spPr>
          <a:xfrm>
            <a:off x="4626964" y="4506905"/>
            <a:ext cx="1289154" cy="1121997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AE9439AF-86D5-62E3-58FE-9C566D66740F}"/>
              </a:ext>
            </a:extLst>
          </p:cNvPr>
          <p:cNvSpPr/>
          <p:nvPr/>
        </p:nvSpPr>
        <p:spPr>
          <a:xfrm>
            <a:off x="6275884" y="4506904"/>
            <a:ext cx="1289154" cy="1121997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5B83713-15F8-B043-54E3-5CC73E5166CD}"/>
              </a:ext>
            </a:extLst>
          </p:cNvPr>
          <p:cNvSpPr txBox="1"/>
          <p:nvPr/>
        </p:nvSpPr>
        <p:spPr>
          <a:xfrm>
            <a:off x="0" y="6488668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SATPIN</a:t>
            </a:r>
          </a:p>
        </p:txBody>
      </p:sp>
    </p:spTree>
    <p:extLst>
      <p:ext uri="{BB962C8B-B14F-4D97-AF65-F5344CB8AC3E}">
        <p14:creationId xmlns:p14="http://schemas.microsoft.com/office/powerpoint/2010/main" val="38809044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2D17A6-B375-BF6A-46C2-920A983489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6CB0E2-ADAF-A5E3-0960-2C04DDC1D0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81537"/>
            <a:ext cx="9144000" cy="2387600"/>
          </a:xfrm>
        </p:spPr>
        <p:txBody>
          <a:bodyPr>
            <a:noAutofit/>
          </a:bodyPr>
          <a:lstStyle/>
          <a:p>
            <a:r>
              <a:rPr lang="en-GB" sz="25000" dirty="0">
                <a:latin typeface="Comic Sans MS" panose="030F0702030302020204" pitchFamily="66" charset="0"/>
              </a:rPr>
              <a:t>as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39AA5685-A27B-C9D6-4F23-A68F24980285}"/>
              </a:ext>
            </a:extLst>
          </p:cNvPr>
          <p:cNvSpPr/>
          <p:nvPr/>
        </p:nvSpPr>
        <p:spPr>
          <a:xfrm>
            <a:off x="4626964" y="4506905"/>
            <a:ext cx="1289154" cy="1121997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Heart 5">
            <a:extLst>
              <a:ext uri="{FF2B5EF4-FFF2-40B4-BE49-F238E27FC236}">
                <a16:creationId xmlns:a16="http://schemas.microsoft.com/office/drawing/2014/main" id="{FE9189B2-9CA0-A39C-2539-A731A2B167A7}"/>
              </a:ext>
            </a:extLst>
          </p:cNvPr>
          <p:cNvSpPr/>
          <p:nvPr/>
        </p:nvSpPr>
        <p:spPr>
          <a:xfrm>
            <a:off x="6275884" y="4506905"/>
            <a:ext cx="1159239" cy="1094282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8107670-3646-B60F-3996-EC3E53C7603A}"/>
              </a:ext>
            </a:extLst>
          </p:cNvPr>
          <p:cNvSpPr txBox="1"/>
          <p:nvPr/>
        </p:nvSpPr>
        <p:spPr>
          <a:xfrm>
            <a:off x="0" y="6488668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SATPIN</a:t>
            </a:r>
          </a:p>
        </p:txBody>
      </p:sp>
    </p:spTree>
    <p:extLst>
      <p:ext uri="{BB962C8B-B14F-4D97-AF65-F5344CB8AC3E}">
        <p14:creationId xmlns:p14="http://schemas.microsoft.com/office/powerpoint/2010/main" val="10787428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3359C5-6A63-C775-43C0-FBCFA7BAA6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A13DB8-9ECE-7298-9E9A-A5D1F8AD74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81537"/>
            <a:ext cx="9144000" cy="2387600"/>
          </a:xfrm>
        </p:spPr>
        <p:txBody>
          <a:bodyPr>
            <a:noAutofit/>
          </a:bodyPr>
          <a:lstStyle/>
          <a:p>
            <a:r>
              <a:rPr lang="en-GB" sz="25000" dirty="0">
                <a:latin typeface="Comic Sans MS" panose="030F0702030302020204" pitchFamily="66" charset="0"/>
              </a:rPr>
              <a:t>at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954F8262-94A2-E5BB-A5A1-B13B433A653A}"/>
              </a:ext>
            </a:extLst>
          </p:cNvPr>
          <p:cNvSpPr/>
          <p:nvPr/>
        </p:nvSpPr>
        <p:spPr>
          <a:xfrm>
            <a:off x="4626964" y="4506905"/>
            <a:ext cx="1289154" cy="1121997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DE6523B9-F9E5-9895-F67F-D9B812D90F22}"/>
              </a:ext>
            </a:extLst>
          </p:cNvPr>
          <p:cNvSpPr/>
          <p:nvPr/>
        </p:nvSpPr>
        <p:spPr>
          <a:xfrm>
            <a:off x="6096000" y="4506904"/>
            <a:ext cx="1289154" cy="1121997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F02996A-698E-AF98-F8D2-BD91766A87D7}"/>
              </a:ext>
            </a:extLst>
          </p:cNvPr>
          <p:cNvSpPr txBox="1"/>
          <p:nvPr/>
        </p:nvSpPr>
        <p:spPr>
          <a:xfrm>
            <a:off x="0" y="6488668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SATPIN</a:t>
            </a:r>
          </a:p>
        </p:txBody>
      </p:sp>
    </p:spTree>
    <p:extLst>
      <p:ext uri="{BB962C8B-B14F-4D97-AF65-F5344CB8AC3E}">
        <p14:creationId xmlns:p14="http://schemas.microsoft.com/office/powerpoint/2010/main" val="39820481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F88FC2-7547-B8ED-4951-DDA9FFE2A7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3F11EE-0201-342C-2419-2DEC5E990F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81537"/>
            <a:ext cx="9144000" cy="2387600"/>
          </a:xfrm>
        </p:spPr>
        <p:txBody>
          <a:bodyPr>
            <a:noAutofit/>
          </a:bodyPr>
          <a:lstStyle/>
          <a:p>
            <a:r>
              <a:rPr lang="en-GB" sz="25000" dirty="0">
                <a:latin typeface="Comic Sans MS" panose="030F0702030302020204" pitchFamily="66" charset="0"/>
              </a:rPr>
              <a:t>in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D3AD618E-ED3E-03F2-FB69-8775F680409F}"/>
              </a:ext>
            </a:extLst>
          </p:cNvPr>
          <p:cNvSpPr/>
          <p:nvPr/>
        </p:nvSpPr>
        <p:spPr>
          <a:xfrm>
            <a:off x="4626964" y="4506905"/>
            <a:ext cx="1289154" cy="1121997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D9DB7151-05A7-F208-850C-C446F34C6A63}"/>
              </a:ext>
            </a:extLst>
          </p:cNvPr>
          <p:cNvSpPr/>
          <p:nvPr/>
        </p:nvSpPr>
        <p:spPr>
          <a:xfrm>
            <a:off x="6096000" y="4506904"/>
            <a:ext cx="1289154" cy="1121997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5CEE20F-688D-13ED-4E0C-E656CC44CB52}"/>
              </a:ext>
            </a:extLst>
          </p:cNvPr>
          <p:cNvSpPr txBox="1"/>
          <p:nvPr/>
        </p:nvSpPr>
        <p:spPr>
          <a:xfrm>
            <a:off x="0" y="6488668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SATPIN</a:t>
            </a:r>
          </a:p>
        </p:txBody>
      </p:sp>
    </p:spTree>
    <p:extLst>
      <p:ext uri="{BB962C8B-B14F-4D97-AF65-F5344CB8AC3E}">
        <p14:creationId xmlns:p14="http://schemas.microsoft.com/office/powerpoint/2010/main" val="25701101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EB1B5E-EAA3-37A6-3C45-E3CF7C7125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C9F308-6ABC-BEA3-C8AE-A333379BB8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81537"/>
            <a:ext cx="9144000" cy="2387600"/>
          </a:xfrm>
        </p:spPr>
        <p:txBody>
          <a:bodyPr>
            <a:noAutofit/>
          </a:bodyPr>
          <a:lstStyle/>
          <a:p>
            <a:r>
              <a:rPr lang="en-GB" sz="25000" dirty="0">
                <a:latin typeface="Comic Sans MS" panose="030F0702030302020204" pitchFamily="66" charset="0"/>
              </a:rPr>
              <a:t>is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C79C6AEC-60AA-4EB5-E662-2A609A280386}"/>
              </a:ext>
            </a:extLst>
          </p:cNvPr>
          <p:cNvSpPr/>
          <p:nvPr/>
        </p:nvSpPr>
        <p:spPr>
          <a:xfrm>
            <a:off x="4626964" y="4506905"/>
            <a:ext cx="1289154" cy="1121997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Heart 5">
            <a:extLst>
              <a:ext uri="{FF2B5EF4-FFF2-40B4-BE49-F238E27FC236}">
                <a16:creationId xmlns:a16="http://schemas.microsoft.com/office/drawing/2014/main" id="{5D6904C7-B0BC-29A4-B93C-919FD89D0F1B}"/>
              </a:ext>
            </a:extLst>
          </p:cNvPr>
          <p:cNvSpPr/>
          <p:nvPr/>
        </p:nvSpPr>
        <p:spPr>
          <a:xfrm>
            <a:off x="6096000" y="4534620"/>
            <a:ext cx="1159239" cy="1094282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6C75EEC-D17B-ADF9-B845-993DC77BD5B3}"/>
              </a:ext>
            </a:extLst>
          </p:cNvPr>
          <p:cNvSpPr txBox="1"/>
          <p:nvPr/>
        </p:nvSpPr>
        <p:spPr>
          <a:xfrm>
            <a:off x="0" y="6488668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SATPIN</a:t>
            </a:r>
          </a:p>
        </p:txBody>
      </p:sp>
    </p:spTree>
    <p:extLst>
      <p:ext uri="{BB962C8B-B14F-4D97-AF65-F5344CB8AC3E}">
        <p14:creationId xmlns:p14="http://schemas.microsoft.com/office/powerpoint/2010/main" val="40170241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D0B70B-2BE2-6426-9E7B-8E6AEA7EF3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452A49-FBD8-F8B5-A778-A3C974D25E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81537"/>
            <a:ext cx="9144000" cy="2387600"/>
          </a:xfrm>
        </p:spPr>
        <p:txBody>
          <a:bodyPr>
            <a:noAutofit/>
          </a:bodyPr>
          <a:lstStyle/>
          <a:p>
            <a:r>
              <a:rPr lang="en-GB" sz="25000" dirty="0">
                <a:latin typeface="Comic Sans MS" panose="030F0702030302020204" pitchFamily="66" charset="0"/>
              </a:rPr>
              <a:t>it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2C777FFC-7BDD-EFC9-4ECF-7CEDF19452A3}"/>
              </a:ext>
            </a:extLst>
          </p:cNvPr>
          <p:cNvSpPr/>
          <p:nvPr/>
        </p:nvSpPr>
        <p:spPr>
          <a:xfrm>
            <a:off x="4626964" y="4506905"/>
            <a:ext cx="1289154" cy="1121997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03B1D24-CCB6-D901-804C-040F6115A05C}"/>
              </a:ext>
            </a:extLst>
          </p:cNvPr>
          <p:cNvSpPr txBox="1"/>
          <p:nvPr/>
        </p:nvSpPr>
        <p:spPr>
          <a:xfrm>
            <a:off x="0" y="6488668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SATPIN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65D48741-221C-30BA-B6A8-FD43684295F1}"/>
              </a:ext>
            </a:extLst>
          </p:cNvPr>
          <p:cNvSpPr/>
          <p:nvPr/>
        </p:nvSpPr>
        <p:spPr>
          <a:xfrm>
            <a:off x="6096000" y="4506904"/>
            <a:ext cx="1289154" cy="1121997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063724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14F28A-CCFE-4150-8411-BF0924035C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F7B85F-85FB-8753-8144-FF7E7CE7A9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81537"/>
            <a:ext cx="9144000" cy="2387600"/>
          </a:xfrm>
        </p:spPr>
        <p:txBody>
          <a:bodyPr>
            <a:noAutofit/>
          </a:bodyPr>
          <a:lstStyle/>
          <a:p>
            <a:r>
              <a:rPr lang="en-GB" sz="25000" dirty="0">
                <a:latin typeface="Comic Sans MS" panose="030F0702030302020204" pitchFamily="66" charset="0"/>
              </a:rPr>
              <a:t>it’s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D470E34A-DBD4-9FE7-B20C-994B8B6B032D}"/>
              </a:ext>
            </a:extLst>
          </p:cNvPr>
          <p:cNvSpPr/>
          <p:nvPr/>
        </p:nvSpPr>
        <p:spPr>
          <a:xfrm>
            <a:off x="3727554" y="4506904"/>
            <a:ext cx="1174230" cy="112199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E2C1409-036A-2F63-FD5C-EFD7FE4F67A4}"/>
              </a:ext>
            </a:extLst>
          </p:cNvPr>
          <p:cNvSpPr txBox="1"/>
          <p:nvPr/>
        </p:nvSpPr>
        <p:spPr>
          <a:xfrm>
            <a:off x="0" y="6488668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SATPIN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24EC61F6-12F8-3F3D-552D-4A7B68C1D606}"/>
              </a:ext>
            </a:extLst>
          </p:cNvPr>
          <p:cNvSpPr/>
          <p:nvPr/>
        </p:nvSpPr>
        <p:spPr>
          <a:xfrm>
            <a:off x="5266546" y="4506903"/>
            <a:ext cx="1174230" cy="112199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0E8C4322-5F17-6B7E-3F1E-E8B0E87F6782}"/>
              </a:ext>
            </a:extLst>
          </p:cNvPr>
          <p:cNvSpPr/>
          <p:nvPr/>
        </p:nvSpPr>
        <p:spPr>
          <a:xfrm>
            <a:off x="6887979" y="4506903"/>
            <a:ext cx="1174230" cy="112199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62226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AC5501-6C86-6261-A602-2B18AEF92E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1B1E35-9BE7-E199-194E-C9A4C690A9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81537"/>
            <a:ext cx="9144000" cy="2387600"/>
          </a:xfrm>
        </p:spPr>
        <p:txBody>
          <a:bodyPr>
            <a:noAutofit/>
          </a:bodyPr>
          <a:lstStyle/>
          <a:p>
            <a:r>
              <a:rPr lang="en-GB" sz="25000" dirty="0">
                <a:latin typeface="Comic Sans MS" panose="030F0702030302020204" pitchFamily="66" charset="0"/>
              </a:rPr>
              <a:t>am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D7195F1F-5164-CB02-2306-225AF28B37FD}"/>
              </a:ext>
            </a:extLst>
          </p:cNvPr>
          <p:cNvSpPr/>
          <p:nvPr/>
        </p:nvSpPr>
        <p:spPr>
          <a:xfrm>
            <a:off x="4237219" y="4506904"/>
            <a:ext cx="1174230" cy="112199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B1A1A37-D4B8-1029-BBC5-B7B82A9F73B9}"/>
              </a:ext>
            </a:extLst>
          </p:cNvPr>
          <p:cNvSpPr txBox="1"/>
          <p:nvPr/>
        </p:nvSpPr>
        <p:spPr>
          <a:xfrm>
            <a:off x="0" y="6488668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CKEHRMD</a:t>
            </a:r>
            <a:endParaRPr lang="en-GB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E4CDBD24-BAF7-6BF3-7069-E4B8A95905F5}"/>
              </a:ext>
            </a:extLst>
          </p:cNvPr>
          <p:cNvSpPr/>
          <p:nvPr/>
        </p:nvSpPr>
        <p:spPr>
          <a:xfrm>
            <a:off x="6518223" y="4506904"/>
            <a:ext cx="1174230" cy="112199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91919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722FB3-8E69-B9DB-2E70-0628877AD2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5FDBCE-04C0-4A71-F5D8-19833B7453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81537"/>
            <a:ext cx="9144000" cy="2387600"/>
          </a:xfrm>
        </p:spPr>
        <p:txBody>
          <a:bodyPr>
            <a:noAutofit/>
          </a:bodyPr>
          <a:lstStyle/>
          <a:p>
            <a:r>
              <a:rPr lang="en-GB" sz="25000" dirty="0">
                <a:latin typeface="Comic Sans MS" panose="030F0702030302020204" pitchFamily="66" charset="0"/>
              </a:rPr>
              <a:t>and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0913B60E-EF94-60F2-F2B6-8677E3358841}"/>
              </a:ext>
            </a:extLst>
          </p:cNvPr>
          <p:cNvSpPr/>
          <p:nvPr/>
        </p:nvSpPr>
        <p:spPr>
          <a:xfrm>
            <a:off x="3787514" y="4424364"/>
            <a:ext cx="1289154" cy="1121997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6831B16B-B2AF-45C8-BDB4-0EF34E55327E}"/>
              </a:ext>
            </a:extLst>
          </p:cNvPr>
          <p:cNvSpPr/>
          <p:nvPr/>
        </p:nvSpPr>
        <p:spPr>
          <a:xfrm>
            <a:off x="5451423" y="4454344"/>
            <a:ext cx="1289154" cy="1121997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816FB321-F41F-EA54-6799-73F23AD81F16}"/>
              </a:ext>
            </a:extLst>
          </p:cNvPr>
          <p:cNvSpPr/>
          <p:nvPr/>
        </p:nvSpPr>
        <p:spPr>
          <a:xfrm>
            <a:off x="7115332" y="4418001"/>
            <a:ext cx="1289154" cy="1121997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5233CCD-9206-6E1B-A081-65362C277764}"/>
              </a:ext>
            </a:extLst>
          </p:cNvPr>
          <p:cNvSpPr txBox="1"/>
          <p:nvPr/>
        </p:nvSpPr>
        <p:spPr>
          <a:xfrm>
            <a:off x="0" y="6488668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Pre-reading</a:t>
            </a:r>
          </a:p>
        </p:txBody>
      </p:sp>
    </p:spTree>
    <p:extLst>
      <p:ext uri="{BB962C8B-B14F-4D97-AF65-F5344CB8AC3E}">
        <p14:creationId xmlns:p14="http://schemas.microsoft.com/office/powerpoint/2010/main" val="40096825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1CA55A-2EDC-E0D6-0A16-81560F2032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8A5D1E-ACDF-E46A-D67D-4B51020C15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81537"/>
            <a:ext cx="9144000" cy="2387600"/>
          </a:xfrm>
        </p:spPr>
        <p:txBody>
          <a:bodyPr>
            <a:noAutofit/>
          </a:bodyPr>
          <a:lstStyle/>
          <a:p>
            <a:r>
              <a:rPr lang="en-GB" sz="25000" dirty="0">
                <a:latin typeface="Comic Sans MS" panose="030F0702030302020204" pitchFamily="66" charset="0"/>
              </a:rPr>
              <a:t>and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FB49E645-28BD-97E6-6F1B-F357009B75E5}"/>
              </a:ext>
            </a:extLst>
          </p:cNvPr>
          <p:cNvSpPr/>
          <p:nvPr/>
        </p:nvSpPr>
        <p:spPr>
          <a:xfrm>
            <a:off x="3772524" y="4506904"/>
            <a:ext cx="1174230" cy="112199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05DDA39-FD54-CB98-317B-82D804168F4F}"/>
              </a:ext>
            </a:extLst>
          </p:cNvPr>
          <p:cNvSpPr txBox="1"/>
          <p:nvPr/>
        </p:nvSpPr>
        <p:spPr>
          <a:xfrm>
            <a:off x="0" y="6488668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CKEHRMD</a:t>
            </a:r>
            <a:endParaRPr lang="en-GB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635FD9F4-1E7C-3512-DEFC-F2605A4E661D}"/>
              </a:ext>
            </a:extLst>
          </p:cNvPr>
          <p:cNvSpPr/>
          <p:nvPr/>
        </p:nvSpPr>
        <p:spPr>
          <a:xfrm>
            <a:off x="5508885" y="4506904"/>
            <a:ext cx="1174230" cy="112199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A807FDF1-2F15-D25D-A70C-10ECE0BE1E5E}"/>
              </a:ext>
            </a:extLst>
          </p:cNvPr>
          <p:cNvSpPr/>
          <p:nvPr/>
        </p:nvSpPr>
        <p:spPr>
          <a:xfrm>
            <a:off x="7245246" y="4506904"/>
            <a:ext cx="1174230" cy="112199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71539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8CB7CA-B2BB-82CA-34D7-53CDB1B337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A2C0BF-22A0-F340-6825-2B7925CDF0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81537"/>
            <a:ext cx="9144000" cy="2387600"/>
          </a:xfrm>
        </p:spPr>
        <p:txBody>
          <a:bodyPr>
            <a:noAutofit/>
          </a:bodyPr>
          <a:lstStyle/>
          <a:p>
            <a:r>
              <a:rPr lang="en-GB" sz="25000" dirty="0">
                <a:latin typeface="Comic Sans MS" panose="030F0702030302020204" pitchFamily="66" charset="0"/>
              </a:rPr>
              <a:t>can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612E7A6A-A020-5A9C-B1B8-3451F573C2F8}"/>
              </a:ext>
            </a:extLst>
          </p:cNvPr>
          <p:cNvSpPr/>
          <p:nvPr/>
        </p:nvSpPr>
        <p:spPr>
          <a:xfrm>
            <a:off x="3772524" y="4506904"/>
            <a:ext cx="1174230" cy="112199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65CE429-97B5-013D-FB75-EEE88A580537}"/>
              </a:ext>
            </a:extLst>
          </p:cNvPr>
          <p:cNvSpPr txBox="1"/>
          <p:nvPr/>
        </p:nvSpPr>
        <p:spPr>
          <a:xfrm>
            <a:off x="0" y="6488668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CKEHRMD</a:t>
            </a:r>
            <a:endParaRPr lang="en-GB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79B06512-3568-2C89-5B57-82C1A223872F}"/>
              </a:ext>
            </a:extLst>
          </p:cNvPr>
          <p:cNvSpPr/>
          <p:nvPr/>
        </p:nvSpPr>
        <p:spPr>
          <a:xfrm>
            <a:off x="5508885" y="4506904"/>
            <a:ext cx="1174230" cy="112199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C294E515-F3F5-840B-20F5-BFC2507B1052}"/>
              </a:ext>
            </a:extLst>
          </p:cNvPr>
          <p:cNvSpPr/>
          <p:nvPr/>
        </p:nvSpPr>
        <p:spPr>
          <a:xfrm>
            <a:off x="7245246" y="4506904"/>
            <a:ext cx="1174230" cy="112199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377391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0D7C6B-68C8-6D69-D624-163991D65B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C3389C-6979-5171-2766-181B346287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81537"/>
            <a:ext cx="9144000" cy="2387600"/>
          </a:xfrm>
        </p:spPr>
        <p:txBody>
          <a:bodyPr>
            <a:noAutofit/>
          </a:bodyPr>
          <a:lstStyle/>
          <a:p>
            <a:r>
              <a:rPr lang="en-GB" sz="25000" dirty="0">
                <a:latin typeface="Comic Sans MS" panose="030F0702030302020204" pitchFamily="66" charset="0"/>
              </a:rPr>
              <a:t>car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609C6A1E-0F42-CE0A-8349-D3B49A3702A8}"/>
              </a:ext>
            </a:extLst>
          </p:cNvPr>
          <p:cNvSpPr/>
          <p:nvPr/>
        </p:nvSpPr>
        <p:spPr>
          <a:xfrm>
            <a:off x="3772524" y="4506904"/>
            <a:ext cx="1174230" cy="112199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4DCCB6E-E85F-A4F0-80D7-0AFDF91B9ABD}"/>
              </a:ext>
            </a:extLst>
          </p:cNvPr>
          <p:cNvSpPr txBox="1"/>
          <p:nvPr/>
        </p:nvSpPr>
        <p:spPr>
          <a:xfrm>
            <a:off x="0" y="6488668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CKEHRMD</a:t>
            </a:r>
            <a:endParaRPr lang="en-GB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36828558-7B91-4952-EE96-4453D2390F85}"/>
              </a:ext>
            </a:extLst>
          </p:cNvPr>
          <p:cNvSpPr/>
          <p:nvPr/>
        </p:nvSpPr>
        <p:spPr>
          <a:xfrm>
            <a:off x="5508885" y="4506904"/>
            <a:ext cx="1174230" cy="112199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3B96867B-7868-2585-F32A-42AB34EB7E22}"/>
              </a:ext>
            </a:extLst>
          </p:cNvPr>
          <p:cNvSpPr/>
          <p:nvPr/>
        </p:nvSpPr>
        <p:spPr>
          <a:xfrm>
            <a:off x="7245246" y="4506904"/>
            <a:ext cx="1174230" cy="112199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946035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C1794B-A603-D4CA-6C1D-1774BC43F0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743F5-7A29-483B-C57B-2CEA9A6651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81537"/>
            <a:ext cx="9144000" cy="2387600"/>
          </a:xfrm>
        </p:spPr>
        <p:txBody>
          <a:bodyPr>
            <a:noAutofit/>
          </a:bodyPr>
          <a:lstStyle/>
          <a:p>
            <a:r>
              <a:rPr lang="en-GB" sz="25000" dirty="0">
                <a:latin typeface="Comic Sans MS" panose="030F0702030302020204" pitchFamily="66" charset="0"/>
              </a:rPr>
              <a:t>did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435461A2-73BA-090B-C085-E136F8327DA5}"/>
              </a:ext>
            </a:extLst>
          </p:cNvPr>
          <p:cNvSpPr/>
          <p:nvPr/>
        </p:nvSpPr>
        <p:spPr>
          <a:xfrm>
            <a:off x="3772524" y="4506904"/>
            <a:ext cx="1174230" cy="112199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704CB33-80C2-B1EE-2E36-85C59AF77EAA}"/>
              </a:ext>
            </a:extLst>
          </p:cNvPr>
          <p:cNvSpPr txBox="1"/>
          <p:nvPr/>
        </p:nvSpPr>
        <p:spPr>
          <a:xfrm>
            <a:off x="0" y="6488668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CKEHRMD</a:t>
            </a:r>
            <a:endParaRPr lang="en-GB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956E2B4D-7308-ADC0-F7C9-1CC98989942D}"/>
              </a:ext>
            </a:extLst>
          </p:cNvPr>
          <p:cNvSpPr/>
          <p:nvPr/>
        </p:nvSpPr>
        <p:spPr>
          <a:xfrm>
            <a:off x="5508885" y="4506904"/>
            <a:ext cx="1174230" cy="112199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BC929FF-BD59-572D-F16A-3AD41B9495FF}"/>
              </a:ext>
            </a:extLst>
          </p:cNvPr>
          <p:cNvSpPr/>
          <p:nvPr/>
        </p:nvSpPr>
        <p:spPr>
          <a:xfrm>
            <a:off x="7245246" y="4506904"/>
            <a:ext cx="1174230" cy="112199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567534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C72AF8-579F-B8E6-66C1-B9CD105A6D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FE600C-E000-F18B-44C6-018EB8168C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81537"/>
            <a:ext cx="9144000" cy="2387600"/>
          </a:xfrm>
        </p:spPr>
        <p:txBody>
          <a:bodyPr>
            <a:noAutofit/>
          </a:bodyPr>
          <a:lstStyle/>
          <a:p>
            <a:r>
              <a:rPr lang="en-GB" sz="25000" dirty="0">
                <a:latin typeface="Comic Sans MS" panose="030F0702030302020204" pitchFamily="66" charset="0"/>
              </a:rPr>
              <a:t>end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1CB7D997-24FB-922D-D929-3B0B8653A4B5}"/>
              </a:ext>
            </a:extLst>
          </p:cNvPr>
          <p:cNvSpPr/>
          <p:nvPr/>
        </p:nvSpPr>
        <p:spPr>
          <a:xfrm>
            <a:off x="3772524" y="4506904"/>
            <a:ext cx="1174230" cy="112199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D659281-57B3-5315-62AF-B7A913A6A7CB}"/>
              </a:ext>
            </a:extLst>
          </p:cNvPr>
          <p:cNvSpPr txBox="1"/>
          <p:nvPr/>
        </p:nvSpPr>
        <p:spPr>
          <a:xfrm>
            <a:off x="0" y="6488668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CKEHRMD</a:t>
            </a:r>
            <a:endParaRPr lang="en-GB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0FBF6235-B7A2-6A3B-10BC-78659DF8FF51}"/>
              </a:ext>
            </a:extLst>
          </p:cNvPr>
          <p:cNvSpPr/>
          <p:nvPr/>
        </p:nvSpPr>
        <p:spPr>
          <a:xfrm>
            <a:off x="5508885" y="4506904"/>
            <a:ext cx="1174230" cy="112199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7CF4795D-642F-137F-DE34-2C936FF977FB}"/>
              </a:ext>
            </a:extLst>
          </p:cNvPr>
          <p:cNvSpPr/>
          <p:nvPr/>
        </p:nvSpPr>
        <p:spPr>
          <a:xfrm>
            <a:off x="7245246" y="4506904"/>
            <a:ext cx="1174230" cy="112199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398475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9AF6B4-BB76-F4A2-10B5-398E587DD1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2B073C-5CA7-0420-7D3F-CAE40BDFB3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81537"/>
            <a:ext cx="9144000" cy="2387600"/>
          </a:xfrm>
        </p:spPr>
        <p:txBody>
          <a:bodyPr>
            <a:noAutofit/>
          </a:bodyPr>
          <a:lstStyle/>
          <a:p>
            <a:r>
              <a:rPr lang="en-GB" sz="25000" dirty="0">
                <a:latin typeface="Comic Sans MS" panose="030F0702030302020204" pitchFamily="66" charset="0"/>
              </a:rPr>
              <a:t>had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C34E843E-0F2A-E693-D19B-70F5CCF11DE1}"/>
              </a:ext>
            </a:extLst>
          </p:cNvPr>
          <p:cNvSpPr/>
          <p:nvPr/>
        </p:nvSpPr>
        <p:spPr>
          <a:xfrm>
            <a:off x="3772524" y="4506904"/>
            <a:ext cx="1174230" cy="112199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CF0C231-DAD8-C3E4-DFB1-B1932764D219}"/>
              </a:ext>
            </a:extLst>
          </p:cNvPr>
          <p:cNvSpPr txBox="1"/>
          <p:nvPr/>
        </p:nvSpPr>
        <p:spPr>
          <a:xfrm>
            <a:off x="0" y="6488668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CKEHRMD</a:t>
            </a:r>
            <a:endParaRPr lang="en-GB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70DC1940-58F8-8DF7-E463-35818C23B117}"/>
              </a:ext>
            </a:extLst>
          </p:cNvPr>
          <p:cNvSpPr/>
          <p:nvPr/>
        </p:nvSpPr>
        <p:spPr>
          <a:xfrm>
            <a:off x="5508885" y="4506904"/>
            <a:ext cx="1174230" cy="112199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6BAF3571-44B7-1BE7-E14D-1AA33F0ECEA7}"/>
              </a:ext>
            </a:extLst>
          </p:cNvPr>
          <p:cNvSpPr/>
          <p:nvPr/>
        </p:nvSpPr>
        <p:spPr>
          <a:xfrm>
            <a:off x="7245246" y="4506904"/>
            <a:ext cx="1174230" cy="112199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549467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1FAADD-AE6E-345D-C3D3-DCD6949F36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D66A72-33B4-48D5-59D8-284342C310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81537"/>
            <a:ext cx="9144000" cy="2387600"/>
          </a:xfrm>
        </p:spPr>
        <p:txBody>
          <a:bodyPr>
            <a:noAutofit/>
          </a:bodyPr>
          <a:lstStyle/>
          <a:p>
            <a:r>
              <a:rPr lang="en-GB" sz="25000" dirty="0">
                <a:latin typeface="Comic Sans MS" panose="030F0702030302020204" pitchFamily="66" charset="0"/>
              </a:rPr>
              <a:t>hand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32CBFBE8-C67F-27EA-5AFA-13854094BB8A}"/>
              </a:ext>
            </a:extLst>
          </p:cNvPr>
          <p:cNvSpPr/>
          <p:nvPr/>
        </p:nvSpPr>
        <p:spPr>
          <a:xfrm>
            <a:off x="2929328" y="4506904"/>
            <a:ext cx="1174230" cy="112199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211F149-071D-FB70-7A26-0F3C6D4411B3}"/>
              </a:ext>
            </a:extLst>
          </p:cNvPr>
          <p:cNvSpPr txBox="1"/>
          <p:nvPr/>
        </p:nvSpPr>
        <p:spPr>
          <a:xfrm>
            <a:off x="0" y="6488668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CKEHRMD</a:t>
            </a:r>
            <a:endParaRPr lang="en-GB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509C7D8B-6F8C-8F93-92EA-91AFA4052051}"/>
              </a:ext>
            </a:extLst>
          </p:cNvPr>
          <p:cNvSpPr/>
          <p:nvPr/>
        </p:nvSpPr>
        <p:spPr>
          <a:xfrm>
            <a:off x="4500172" y="4506904"/>
            <a:ext cx="1174230" cy="112199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4FECC07A-035F-E316-302B-E84B88F5784B}"/>
              </a:ext>
            </a:extLst>
          </p:cNvPr>
          <p:cNvSpPr/>
          <p:nvPr/>
        </p:nvSpPr>
        <p:spPr>
          <a:xfrm>
            <a:off x="6368946" y="4506904"/>
            <a:ext cx="1174230" cy="112199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32D7503-5DAF-16E3-93FC-91A5C35E8F59}"/>
              </a:ext>
            </a:extLst>
          </p:cNvPr>
          <p:cNvSpPr/>
          <p:nvPr/>
        </p:nvSpPr>
        <p:spPr>
          <a:xfrm>
            <a:off x="8088444" y="4506904"/>
            <a:ext cx="1174230" cy="112199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121426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B03062-E477-6D82-5B21-5C7EE8A98E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7E8879-F825-30DA-DB0C-28994563EF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81537"/>
            <a:ext cx="9144000" cy="2387600"/>
          </a:xfrm>
        </p:spPr>
        <p:txBody>
          <a:bodyPr>
            <a:noAutofit/>
          </a:bodyPr>
          <a:lstStyle/>
          <a:p>
            <a:r>
              <a:rPr lang="en-GB" sz="25000" dirty="0">
                <a:latin typeface="Comic Sans MS" panose="030F0702030302020204" pitchFamily="66" charset="0"/>
              </a:rPr>
              <a:t>hard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F34FF156-7D37-AB0B-A420-1CEC9464A4E0}"/>
              </a:ext>
            </a:extLst>
          </p:cNvPr>
          <p:cNvSpPr/>
          <p:nvPr/>
        </p:nvSpPr>
        <p:spPr>
          <a:xfrm>
            <a:off x="3052996" y="4506904"/>
            <a:ext cx="1174230" cy="112199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5281C56-35A4-AF92-9017-D9939A071A24}"/>
              </a:ext>
            </a:extLst>
          </p:cNvPr>
          <p:cNvSpPr txBox="1"/>
          <p:nvPr/>
        </p:nvSpPr>
        <p:spPr>
          <a:xfrm>
            <a:off x="0" y="6488668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CKEHRMD</a:t>
            </a:r>
            <a:endParaRPr lang="en-GB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DBB344BA-1274-79AD-935F-3ED67812C101}"/>
              </a:ext>
            </a:extLst>
          </p:cNvPr>
          <p:cNvSpPr/>
          <p:nvPr/>
        </p:nvSpPr>
        <p:spPr>
          <a:xfrm>
            <a:off x="4581992" y="4506904"/>
            <a:ext cx="1174230" cy="112199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6220E10F-B198-F5BB-6B83-1AC845AD821E}"/>
              </a:ext>
            </a:extLst>
          </p:cNvPr>
          <p:cNvSpPr/>
          <p:nvPr/>
        </p:nvSpPr>
        <p:spPr>
          <a:xfrm>
            <a:off x="6096000" y="4506904"/>
            <a:ext cx="1174230" cy="112199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DC31E2EE-B762-A38D-05A7-8A4BCFFAE5F7}"/>
              </a:ext>
            </a:extLst>
          </p:cNvPr>
          <p:cNvSpPr/>
          <p:nvPr/>
        </p:nvSpPr>
        <p:spPr>
          <a:xfrm>
            <a:off x="7964776" y="4506904"/>
            <a:ext cx="1174230" cy="112199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463433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74CB18-0724-9F55-C9F9-36685434DD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2A014B-8320-8C0B-E999-8704AA8D94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81537"/>
            <a:ext cx="9144000" cy="2387600"/>
          </a:xfrm>
        </p:spPr>
        <p:txBody>
          <a:bodyPr>
            <a:noAutofit/>
          </a:bodyPr>
          <a:lstStyle/>
          <a:p>
            <a:r>
              <a:rPr lang="en-GB" sz="25000" dirty="0">
                <a:latin typeface="Comic Sans MS" panose="030F0702030302020204" pitchFamily="66" charset="0"/>
              </a:rPr>
              <a:t>has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1830BBA7-5EC3-D792-72A4-A26625961E1A}"/>
              </a:ext>
            </a:extLst>
          </p:cNvPr>
          <p:cNvSpPr/>
          <p:nvPr/>
        </p:nvSpPr>
        <p:spPr>
          <a:xfrm>
            <a:off x="3772524" y="4506904"/>
            <a:ext cx="1174230" cy="112199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E43F12F-5317-61D2-AB70-7B00345CB863}"/>
              </a:ext>
            </a:extLst>
          </p:cNvPr>
          <p:cNvSpPr txBox="1"/>
          <p:nvPr/>
        </p:nvSpPr>
        <p:spPr>
          <a:xfrm>
            <a:off x="0" y="6488668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CKEHRMD</a:t>
            </a:r>
            <a:endParaRPr lang="en-GB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9429BFDE-D5B9-BB75-4D37-8D568F54CA54}"/>
              </a:ext>
            </a:extLst>
          </p:cNvPr>
          <p:cNvSpPr/>
          <p:nvPr/>
        </p:nvSpPr>
        <p:spPr>
          <a:xfrm>
            <a:off x="5508885" y="4506904"/>
            <a:ext cx="1174230" cy="112199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Heart 6">
            <a:extLst>
              <a:ext uri="{FF2B5EF4-FFF2-40B4-BE49-F238E27FC236}">
                <a16:creationId xmlns:a16="http://schemas.microsoft.com/office/drawing/2014/main" id="{9FBCEF54-67DE-7E70-0DAC-A9CEEF607CD5}"/>
              </a:ext>
            </a:extLst>
          </p:cNvPr>
          <p:cNvSpPr/>
          <p:nvPr/>
        </p:nvSpPr>
        <p:spPr>
          <a:xfrm>
            <a:off x="7195278" y="4506904"/>
            <a:ext cx="1159239" cy="1094282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88416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5EB592-9D04-836C-5BE7-156FB6EFBB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54BDDC-A4F3-5428-906A-50896018BC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81537"/>
            <a:ext cx="9144000" cy="2387600"/>
          </a:xfrm>
        </p:spPr>
        <p:txBody>
          <a:bodyPr>
            <a:noAutofit/>
          </a:bodyPr>
          <a:lstStyle/>
          <a:p>
            <a:r>
              <a:rPr lang="en-GB" sz="25000" dirty="0">
                <a:latin typeface="Comic Sans MS" panose="030F0702030302020204" pitchFamily="66" charset="0"/>
              </a:rPr>
              <a:t>him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160C9143-73EF-F45A-2819-CB31BAF12DB1}"/>
              </a:ext>
            </a:extLst>
          </p:cNvPr>
          <p:cNvSpPr/>
          <p:nvPr/>
        </p:nvSpPr>
        <p:spPr>
          <a:xfrm>
            <a:off x="3772524" y="4506904"/>
            <a:ext cx="1174230" cy="112199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B78D414-9F5F-E466-1C13-9C944811C3EC}"/>
              </a:ext>
            </a:extLst>
          </p:cNvPr>
          <p:cNvSpPr txBox="1"/>
          <p:nvPr/>
        </p:nvSpPr>
        <p:spPr>
          <a:xfrm>
            <a:off x="0" y="6488668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CKEHRMD</a:t>
            </a:r>
            <a:endParaRPr lang="en-GB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D2AAFB84-913A-E521-724B-D1F2289FE640}"/>
              </a:ext>
            </a:extLst>
          </p:cNvPr>
          <p:cNvSpPr/>
          <p:nvPr/>
        </p:nvSpPr>
        <p:spPr>
          <a:xfrm>
            <a:off x="5508885" y="4506904"/>
            <a:ext cx="1174230" cy="112199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9B968D09-155D-DEE6-54B3-803030A95D0D}"/>
              </a:ext>
            </a:extLst>
          </p:cNvPr>
          <p:cNvSpPr/>
          <p:nvPr/>
        </p:nvSpPr>
        <p:spPr>
          <a:xfrm>
            <a:off x="7195278" y="4506904"/>
            <a:ext cx="1174230" cy="112199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15737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38CF3E-0A05-B3F2-835E-67A2E670C9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FFEE2B-8930-4554-859F-10CF14F3F4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81537"/>
            <a:ext cx="9144000" cy="2387600"/>
          </a:xfrm>
        </p:spPr>
        <p:txBody>
          <a:bodyPr>
            <a:noAutofit/>
          </a:bodyPr>
          <a:lstStyle/>
          <a:p>
            <a:r>
              <a:rPr lang="en-GB" sz="25000" dirty="0">
                <a:latin typeface="Comic Sans MS" panose="030F0702030302020204" pitchFamily="66" charset="0"/>
              </a:rPr>
              <a:t>I</a:t>
            </a:r>
          </a:p>
        </p:txBody>
      </p:sp>
      <p:sp>
        <p:nvSpPr>
          <p:cNvPr id="6" name="Heart 5">
            <a:extLst>
              <a:ext uri="{FF2B5EF4-FFF2-40B4-BE49-F238E27FC236}">
                <a16:creationId xmlns:a16="http://schemas.microsoft.com/office/drawing/2014/main" id="{59907B88-FC8A-959D-E490-6CC2D5FEFFF0}"/>
              </a:ext>
            </a:extLst>
          </p:cNvPr>
          <p:cNvSpPr/>
          <p:nvPr/>
        </p:nvSpPr>
        <p:spPr>
          <a:xfrm>
            <a:off x="5516380" y="4377128"/>
            <a:ext cx="1159239" cy="1094282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F9DB1C0-31E0-77D1-F0B6-DFC7EDBA9874}"/>
              </a:ext>
            </a:extLst>
          </p:cNvPr>
          <p:cNvSpPr txBox="1"/>
          <p:nvPr/>
        </p:nvSpPr>
        <p:spPr>
          <a:xfrm>
            <a:off x="0" y="6488668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Pre-reading</a:t>
            </a:r>
          </a:p>
        </p:txBody>
      </p:sp>
    </p:spTree>
    <p:extLst>
      <p:ext uri="{BB962C8B-B14F-4D97-AF65-F5344CB8AC3E}">
        <p14:creationId xmlns:p14="http://schemas.microsoft.com/office/powerpoint/2010/main" val="342287204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D0D7AE-8289-BD17-0754-FBD21A33B9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1F139-A38C-745B-A7F5-55A143FD9F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81537"/>
            <a:ext cx="9144000" cy="2387600"/>
          </a:xfrm>
        </p:spPr>
        <p:txBody>
          <a:bodyPr>
            <a:noAutofit/>
          </a:bodyPr>
          <a:lstStyle/>
          <a:p>
            <a:r>
              <a:rPr lang="en-GB" sz="25000" dirty="0">
                <a:latin typeface="Comic Sans MS" panose="030F0702030302020204" pitchFamily="66" charset="0"/>
              </a:rPr>
              <a:t>man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154D129A-9F7A-5EDB-1A29-7E47E8F03699}"/>
              </a:ext>
            </a:extLst>
          </p:cNvPr>
          <p:cNvSpPr/>
          <p:nvPr/>
        </p:nvSpPr>
        <p:spPr>
          <a:xfrm>
            <a:off x="3772524" y="4506904"/>
            <a:ext cx="1174230" cy="112199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D312057-C504-5548-107B-CA5A3BE0C626}"/>
              </a:ext>
            </a:extLst>
          </p:cNvPr>
          <p:cNvSpPr txBox="1"/>
          <p:nvPr/>
        </p:nvSpPr>
        <p:spPr>
          <a:xfrm>
            <a:off x="0" y="6488668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CKEHRMD</a:t>
            </a:r>
            <a:endParaRPr lang="en-GB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71D48843-983C-E866-F71F-F35BEA9244C4}"/>
              </a:ext>
            </a:extLst>
          </p:cNvPr>
          <p:cNvSpPr/>
          <p:nvPr/>
        </p:nvSpPr>
        <p:spPr>
          <a:xfrm>
            <a:off x="5508885" y="4506904"/>
            <a:ext cx="1174230" cy="112199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E2A74151-F63C-0DD9-86F2-712BA2853718}"/>
              </a:ext>
            </a:extLst>
          </p:cNvPr>
          <p:cNvSpPr/>
          <p:nvPr/>
        </p:nvSpPr>
        <p:spPr>
          <a:xfrm>
            <a:off x="7195278" y="4506904"/>
            <a:ext cx="1174230" cy="112199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693459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75EA64-3B65-58E3-DE81-F681F08656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07091E-C88C-FADA-8CB2-6BDFB29260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81537"/>
            <a:ext cx="9144000" cy="2387600"/>
          </a:xfrm>
        </p:spPr>
        <p:txBody>
          <a:bodyPr>
            <a:noAutofit/>
          </a:bodyPr>
          <a:lstStyle/>
          <a:p>
            <a:r>
              <a:rPr lang="en-GB" sz="25000" dirty="0">
                <a:latin typeface="Comic Sans MS" panose="030F0702030302020204" pitchFamily="66" charset="0"/>
              </a:rPr>
              <a:t>men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58B6CA84-F33B-DF3A-EE19-33F868D403CE}"/>
              </a:ext>
            </a:extLst>
          </p:cNvPr>
          <p:cNvSpPr/>
          <p:nvPr/>
        </p:nvSpPr>
        <p:spPr>
          <a:xfrm>
            <a:off x="3772524" y="4506904"/>
            <a:ext cx="1174230" cy="112199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D490ED7-92AA-66FE-DAFB-12A4023C1E62}"/>
              </a:ext>
            </a:extLst>
          </p:cNvPr>
          <p:cNvSpPr txBox="1"/>
          <p:nvPr/>
        </p:nvSpPr>
        <p:spPr>
          <a:xfrm>
            <a:off x="0" y="6488668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CKEHRMD</a:t>
            </a:r>
            <a:endParaRPr lang="en-GB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28105705-C307-5000-4B1A-C0386405549D}"/>
              </a:ext>
            </a:extLst>
          </p:cNvPr>
          <p:cNvSpPr/>
          <p:nvPr/>
        </p:nvSpPr>
        <p:spPr>
          <a:xfrm>
            <a:off x="5508885" y="4506904"/>
            <a:ext cx="1174230" cy="112199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E3BD557E-6781-385B-2CA3-82E08C173236}"/>
              </a:ext>
            </a:extLst>
          </p:cNvPr>
          <p:cNvSpPr/>
          <p:nvPr/>
        </p:nvSpPr>
        <p:spPr>
          <a:xfrm>
            <a:off x="7195278" y="4506904"/>
            <a:ext cx="1174230" cy="112199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454826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217A7B-F639-F709-FCF5-3884166FDB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6E72D3-30E2-2D3A-A1DA-BC3D229725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81537"/>
            <a:ext cx="9144000" cy="2387600"/>
          </a:xfrm>
        </p:spPr>
        <p:txBody>
          <a:bodyPr>
            <a:noAutofit/>
          </a:bodyPr>
          <a:lstStyle/>
          <a:p>
            <a:r>
              <a:rPr lang="en-GB" sz="25000" dirty="0">
                <a:latin typeface="Comic Sans MS" panose="030F0702030302020204" pitchFamily="66" charset="0"/>
              </a:rPr>
              <a:t>part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AAD52A58-D507-3CAE-8DB8-2B491844F025}"/>
              </a:ext>
            </a:extLst>
          </p:cNvPr>
          <p:cNvSpPr/>
          <p:nvPr/>
        </p:nvSpPr>
        <p:spPr>
          <a:xfrm>
            <a:off x="2929328" y="5067902"/>
            <a:ext cx="1174230" cy="112199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D9EA51A-38F6-4E88-1A9B-A5326F1A1CB6}"/>
              </a:ext>
            </a:extLst>
          </p:cNvPr>
          <p:cNvSpPr txBox="1"/>
          <p:nvPr/>
        </p:nvSpPr>
        <p:spPr>
          <a:xfrm>
            <a:off x="0" y="6488668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CKEHRMD</a:t>
            </a:r>
            <a:endParaRPr lang="en-GB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0F9C6640-4E4E-9384-87AE-9F419C0DC469}"/>
              </a:ext>
            </a:extLst>
          </p:cNvPr>
          <p:cNvSpPr/>
          <p:nvPr/>
        </p:nvSpPr>
        <p:spPr>
          <a:xfrm>
            <a:off x="4512664" y="5039148"/>
            <a:ext cx="1174230" cy="112199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EE663136-22D7-CCE9-1C14-8CDD6003BD3D}"/>
              </a:ext>
            </a:extLst>
          </p:cNvPr>
          <p:cNvSpPr/>
          <p:nvPr/>
        </p:nvSpPr>
        <p:spPr>
          <a:xfrm>
            <a:off x="6096000" y="5039148"/>
            <a:ext cx="1174230" cy="112199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47D6C753-9867-C5EA-B30F-3007B4FF6B30}"/>
              </a:ext>
            </a:extLst>
          </p:cNvPr>
          <p:cNvSpPr/>
          <p:nvPr/>
        </p:nvSpPr>
        <p:spPr>
          <a:xfrm>
            <a:off x="7857969" y="5067902"/>
            <a:ext cx="1174230" cy="112199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90736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572E74-4153-FCEA-41E3-19A628BCA4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EC48B7-81BD-FA51-1689-01C05F2DAE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81537"/>
            <a:ext cx="9144000" cy="2387600"/>
          </a:xfrm>
        </p:spPr>
        <p:txBody>
          <a:bodyPr>
            <a:noAutofit/>
          </a:bodyPr>
          <a:lstStyle/>
          <a:p>
            <a:r>
              <a:rPr lang="en-GB" sz="17300" dirty="0">
                <a:latin typeface="Comic Sans MS" panose="030F0702030302020204" pitchFamily="66" charset="0"/>
              </a:rPr>
              <a:t>America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F3752082-26BC-DADF-2ED6-E7E997771D9C}"/>
              </a:ext>
            </a:extLst>
          </p:cNvPr>
          <p:cNvSpPr/>
          <p:nvPr/>
        </p:nvSpPr>
        <p:spPr>
          <a:xfrm>
            <a:off x="2134849" y="4604247"/>
            <a:ext cx="938135" cy="807204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7BA4343-26EE-E0C6-5F13-814B3A479B7A}"/>
              </a:ext>
            </a:extLst>
          </p:cNvPr>
          <p:cNvSpPr txBox="1"/>
          <p:nvPr/>
        </p:nvSpPr>
        <p:spPr>
          <a:xfrm>
            <a:off x="0" y="6488668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CKEHRMD</a:t>
            </a:r>
            <a:endParaRPr lang="en-GB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DC4BCC82-052C-D849-9288-62FCC9A24C77}"/>
              </a:ext>
            </a:extLst>
          </p:cNvPr>
          <p:cNvSpPr/>
          <p:nvPr/>
        </p:nvSpPr>
        <p:spPr>
          <a:xfrm>
            <a:off x="3635036" y="4604247"/>
            <a:ext cx="938135" cy="807204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B6D89F49-83C0-353D-D30D-EDA2C2E095CA}"/>
              </a:ext>
            </a:extLst>
          </p:cNvPr>
          <p:cNvSpPr/>
          <p:nvPr/>
        </p:nvSpPr>
        <p:spPr>
          <a:xfrm>
            <a:off x="5114924" y="4604247"/>
            <a:ext cx="938135" cy="807204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B620E162-98FF-4083-D87A-232A038FD850}"/>
              </a:ext>
            </a:extLst>
          </p:cNvPr>
          <p:cNvSpPr/>
          <p:nvPr/>
        </p:nvSpPr>
        <p:spPr>
          <a:xfrm>
            <a:off x="6253006" y="4604247"/>
            <a:ext cx="938135" cy="807204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3B66B251-5F8C-C7D9-0F5E-6BDB55B05857}"/>
              </a:ext>
            </a:extLst>
          </p:cNvPr>
          <p:cNvSpPr/>
          <p:nvPr/>
        </p:nvSpPr>
        <p:spPr>
          <a:xfrm>
            <a:off x="7328238" y="4604247"/>
            <a:ext cx="938135" cy="807204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62629C10-558F-047D-AA44-819F67524769}"/>
              </a:ext>
            </a:extLst>
          </p:cNvPr>
          <p:cNvSpPr/>
          <p:nvPr/>
        </p:nvSpPr>
        <p:spPr>
          <a:xfrm>
            <a:off x="8402534" y="4604247"/>
            <a:ext cx="938135" cy="807204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BB4DEC08-4B47-FA52-6BF7-080A5818BBC1}"/>
              </a:ext>
            </a:extLst>
          </p:cNvPr>
          <p:cNvSpPr/>
          <p:nvPr/>
        </p:nvSpPr>
        <p:spPr>
          <a:xfrm>
            <a:off x="9531674" y="4590391"/>
            <a:ext cx="938135" cy="807204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251252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49C5A1-CE78-00CE-1312-23456B63F4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05C62-52A7-B429-5519-E979B78B5E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81537"/>
            <a:ext cx="9144000" cy="2387600"/>
          </a:xfrm>
        </p:spPr>
        <p:txBody>
          <a:bodyPr>
            <a:noAutofit/>
          </a:bodyPr>
          <a:lstStyle/>
          <a:p>
            <a:r>
              <a:rPr lang="en-GB" sz="25000" dirty="0">
                <a:latin typeface="Comic Sans MS" panose="030F0702030302020204" pitchFamily="66" charset="0"/>
              </a:rPr>
              <a:t>set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3EA88696-074A-AE07-D3D8-275B61B9C341}"/>
              </a:ext>
            </a:extLst>
          </p:cNvPr>
          <p:cNvSpPr/>
          <p:nvPr/>
        </p:nvSpPr>
        <p:spPr>
          <a:xfrm>
            <a:off x="3772524" y="4506904"/>
            <a:ext cx="1174230" cy="112199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8C93BE6-3A59-47B5-89CE-27C2F381EBED}"/>
              </a:ext>
            </a:extLst>
          </p:cNvPr>
          <p:cNvSpPr txBox="1"/>
          <p:nvPr/>
        </p:nvSpPr>
        <p:spPr>
          <a:xfrm>
            <a:off x="0" y="6488668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CKEHRMD</a:t>
            </a:r>
            <a:endParaRPr lang="en-GB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7AA72C95-5FD3-163C-B2A0-172B85112DC4}"/>
              </a:ext>
            </a:extLst>
          </p:cNvPr>
          <p:cNvSpPr/>
          <p:nvPr/>
        </p:nvSpPr>
        <p:spPr>
          <a:xfrm>
            <a:off x="5508885" y="4506904"/>
            <a:ext cx="1174230" cy="112199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5BD98B2A-B16F-90B3-DEB6-01822D50ADD3}"/>
              </a:ext>
            </a:extLst>
          </p:cNvPr>
          <p:cNvSpPr/>
          <p:nvPr/>
        </p:nvSpPr>
        <p:spPr>
          <a:xfrm>
            <a:off x="7195278" y="4506904"/>
            <a:ext cx="1174230" cy="112199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195578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403BD4-69A8-9B41-3767-F4C108B6AA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14D470-DB88-5F5C-D052-9870DFEBAB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81537"/>
            <a:ext cx="9144000" cy="2387600"/>
          </a:xfrm>
        </p:spPr>
        <p:txBody>
          <a:bodyPr>
            <a:noAutofit/>
          </a:bodyPr>
          <a:lstStyle/>
          <a:p>
            <a:r>
              <a:rPr lang="en-GB" sz="20800" dirty="0">
                <a:latin typeface="Comic Sans MS" panose="030F0702030302020204" pitchFamily="66" charset="0"/>
              </a:rPr>
              <a:t>animal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93766851-4382-F4AE-6480-ED9D8FD3379E}"/>
              </a:ext>
            </a:extLst>
          </p:cNvPr>
          <p:cNvSpPr/>
          <p:nvPr/>
        </p:nvSpPr>
        <p:spPr>
          <a:xfrm>
            <a:off x="9136507" y="4344352"/>
            <a:ext cx="904407" cy="90454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271FDC2-BB25-EC44-85CF-ED0E2EE7354D}"/>
              </a:ext>
            </a:extLst>
          </p:cNvPr>
          <p:cNvSpPr txBox="1"/>
          <p:nvPr/>
        </p:nvSpPr>
        <p:spPr>
          <a:xfrm>
            <a:off x="0" y="6488668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GOULFB</a:t>
            </a:r>
            <a:endParaRPr lang="en-GB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E0EA1DD3-F4B5-0D29-51B4-C8B3AFA8EE24}"/>
              </a:ext>
            </a:extLst>
          </p:cNvPr>
          <p:cNvSpPr/>
          <p:nvPr/>
        </p:nvSpPr>
        <p:spPr>
          <a:xfrm>
            <a:off x="3834981" y="4316864"/>
            <a:ext cx="904407" cy="90454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146DBB34-22CF-E046-06D6-5A3980D49C16}"/>
              </a:ext>
            </a:extLst>
          </p:cNvPr>
          <p:cNvSpPr/>
          <p:nvPr/>
        </p:nvSpPr>
        <p:spPr>
          <a:xfrm>
            <a:off x="5025452" y="4316864"/>
            <a:ext cx="904407" cy="90454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B38A1D39-C966-27F8-EF9F-500F3835FFD2}"/>
              </a:ext>
            </a:extLst>
          </p:cNvPr>
          <p:cNvSpPr/>
          <p:nvPr/>
        </p:nvSpPr>
        <p:spPr>
          <a:xfrm>
            <a:off x="6485744" y="4359457"/>
            <a:ext cx="904407" cy="90454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4AF1AF6C-7385-E0F9-ACC5-DB7CBDCDE494}"/>
              </a:ext>
            </a:extLst>
          </p:cNvPr>
          <p:cNvSpPr/>
          <p:nvPr/>
        </p:nvSpPr>
        <p:spPr>
          <a:xfrm>
            <a:off x="8007245" y="4359456"/>
            <a:ext cx="904407" cy="90454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C2CC0FEC-35FD-217B-7B42-3AF41F57BD57}"/>
              </a:ext>
            </a:extLst>
          </p:cNvPr>
          <p:cNvSpPr/>
          <p:nvPr/>
        </p:nvSpPr>
        <p:spPr>
          <a:xfrm>
            <a:off x="2517721" y="4344351"/>
            <a:ext cx="904407" cy="90454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524400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69F483-03AF-1DE9-B2A9-80BBA19782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7FE70-A64D-EB73-2E37-C04F050245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81537"/>
            <a:ext cx="9144000" cy="2387600"/>
          </a:xfrm>
        </p:spPr>
        <p:txBody>
          <a:bodyPr>
            <a:noAutofit/>
          </a:bodyPr>
          <a:lstStyle/>
          <a:p>
            <a:r>
              <a:rPr lang="en-GB" sz="20800" dirty="0">
                <a:latin typeface="Comic Sans MS" panose="030F0702030302020204" pitchFamily="66" charset="0"/>
              </a:rPr>
              <a:t>big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7DEB915-6304-8088-FF35-0C1CB19FF3CF}"/>
              </a:ext>
            </a:extLst>
          </p:cNvPr>
          <p:cNvSpPr txBox="1"/>
          <p:nvPr/>
        </p:nvSpPr>
        <p:spPr>
          <a:xfrm>
            <a:off x="0" y="6488668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GOULFB</a:t>
            </a:r>
            <a:endParaRPr lang="en-GB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30FBE016-B5A3-D7C5-3C1C-14328D94F5E2}"/>
              </a:ext>
            </a:extLst>
          </p:cNvPr>
          <p:cNvSpPr/>
          <p:nvPr/>
        </p:nvSpPr>
        <p:spPr>
          <a:xfrm>
            <a:off x="4267199" y="4889058"/>
            <a:ext cx="1009339" cy="100207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A3EA5126-8A3B-E970-886B-4573E4F66977}"/>
              </a:ext>
            </a:extLst>
          </p:cNvPr>
          <p:cNvSpPr/>
          <p:nvPr/>
        </p:nvSpPr>
        <p:spPr>
          <a:xfrm>
            <a:off x="5591330" y="4882695"/>
            <a:ext cx="1009339" cy="100207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09B64570-4DA3-73B2-E011-4B600F356FB8}"/>
              </a:ext>
            </a:extLst>
          </p:cNvPr>
          <p:cNvSpPr/>
          <p:nvPr/>
        </p:nvSpPr>
        <p:spPr>
          <a:xfrm>
            <a:off x="6915461" y="4882695"/>
            <a:ext cx="1009339" cy="100207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7492695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CB935A-DFE2-7B7E-0A0D-4E8EFE43C4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8752FE-7F99-B9D4-C017-B82E3ABDA1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81537"/>
            <a:ext cx="9144000" cy="2387600"/>
          </a:xfrm>
        </p:spPr>
        <p:txBody>
          <a:bodyPr>
            <a:noAutofit/>
          </a:bodyPr>
          <a:lstStyle/>
          <a:p>
            <a:r>
              <a:rPr lang="en-GB" sz="20800" dirty="0">
                <a:latin typeface="Comic Sans MS" panose="030F0702030302020204" pitchFamily="66" charset="0"/>
              </a:rPr>
              <a:t>but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486FF58-BBB1-730D-EB5D-8229405C1383}"/>
              </a:ext>
            </a:extLst>
          </p:cNvPr>
          <p:cNvSpPr txBox="1"/>
          <p:nvPr/>
        </p:nvSpPr>
        <p:spPr>
          <a:xfrm>
            <a:off x="0" y="6488668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GOULFB</a:t>
            </a:r>
            <a:endParaRPr lang="en-GB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6DFB1C14-F492-4D04-E485-A24853E4009C}"/>
              </a:ext>
            </a:extLst>
          </p:cNvPr>
          <p:cNvSpPr/>
          <p:nvPr/>
        </p:nvSpPr>
        <p:spPr>
          <a:xfrm>
            <a:off x="4267199" y="4626826"/>
            <a:ext cx="1009339" cy="100207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B1536121-F498-78B1-60B3-912B74DD0EEB}"/>
              </a:ext>
            </a:extLst>
          </p:cNvPr>
          <p:cNvSpPr/>
          <p:nvPr/>
        </p:nvSpPr>
        <p:spPr>
          <a:xfrm>
            <a:off x="5741232" y="4626826"/>
            <a:ext cx="1009339" cy="100207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739ED394-E1BD-68C4-695B-35F9D0F5A445}"/>
              </a:ext>
            </a:extLst>
          </p:cNvPr>
          <p:cNvSpPr/>
          <p:nvPr/>
        </p:nvSpPr>
        <p:spPr>
          <a:xfrm>
            <a:off x="7180286" y="4626826"/>
            <a:ext cx="1009339" cy="100207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0466126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BEFAC8-E314-7D80-DBA6-71CAC594E9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BF8D6C-299E-B5AA-DB98-6E62C5C84D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81537"/>
            <a:ext cx="9144000" cy="2387600"/>
          </a:xfrm>
        </p:spPr>
        <p:txBody>
          <a:bodyPr>
            <a:noAutofit/>
          </a:bodyPr>
          <a:lstStyle/>
          <a:p>
            <a:r>
              <a:rPr lang="en-GB" sz="20800" dirty="0">
                <a:latin typeface="Comic Sans MS" panose="030F0702030302020204" pitchFamily="66" charset="0"/>
              </a:rPr>
              <a:t>cut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B4CECC8-2EF4-B4D7-7558-DB31F5AD1B9A}"/>
              </a:ext>
            </a:extLst>
          </p:cNvPr>
          <p:cNvSpPr txBox="1"/>
          <p:nvPr/>
        </p:nvSpPr>
        <p:spPr>
          <a:xfrm>
            <a:off x="0" y="6488668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GOULFB</a:t>
            </a:r>
            <a:endParaRPr lang="en-GB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70AC3F1E-7EE4-B43D-05AF-19123D50AE41}"/>
              </a:ext>
            </a:extLst>
          </p:cNvPr>
          <p:cNvSpPr/>
          <p:nvPr/>
        </p:nvSpPr>
        <p:spPr>
          <a:xfrm>
            <a:off x="4267199" y="4626826"/>
            <a:ext cx="1009339" cy="100207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40710C77-0DBF-6D16-E8CF-72AAA998DC31}"/>
              </a:ext>
            </a:extLst>
          </p:cNvPr>
          <p:cNvSpPr/>
          <p:nvPr/>
        </p:nvSpPr>
        <p:spPr>
          <a:xfrm>
            <a:off x="5741232" y="4626826"/>
            <a:ext cx="1009339" cy="100207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CCC12269-9FFF-CDA1-8192-09410F3F1BAC}"/>
              </a:ext>
            </a:extLst>
          </p:cNvPr>
          <p:cNvSpPr/>
          <p:nvPr/>
        </p:nvSpPr>
        <p:spPr>
          <a:xfrm>
            <a:off x="7180286" y="4626826"/>
            <a:ext cx="1009339" cy="100207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3783092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4A297C-2851-4FBF-1956-A18F882D6F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C3D5F0-22A7-D91C-80A0-6F985F101C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81537"/>
            <a:ext cx="9144000" cy="2387600"/>
          </a:xfrm>
        </p:spPr>
        <p:txBody>
          <a:bodyPr>
            <a:noAutofit/>
          </a:bodyPr>
          <a:lstStyle/>
          <a:p>
            <a:r>
              <a:rPr lang="en-GB" sz="20800" dirty="0">
                <a:latin typeface="Comic Sans MS" panose="030F0702030302020204" pitchFamily="66" charset="0"/>
              </a:rPr>
              <a:t>far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1376477-D46C-6A8E-4777-011B2DE3B7CA}"/>
              </a:ext>
            </a:extLst>
          </p:cNvPr>
          <p:cNvSpPr txBox="1"/>
          <p:nvPr/>
        </p:nvSpPr>
        <p:spPr>
          <a:xfrm>
            <a:off x="0" y="6488668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GOULFB</a:t>
            </a:r>
            <a:endParaRPr lang="en-GB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B10A294C-4AEC-5037-B2A6-B9DD1ED0E31E}"/>
              </a:ext>
            </a:extLst>
          </p:cNvPr>
          <p:cNvSpPr/>
          <p:nvPr/>
        </p:nvSpPr>
        <p:spPr>
          <a:xfrm>
            <a:off x="4267199" y="4626826"/>
            <a:ext cx="1009339" cy="100207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27F04CC6-26AA-62FD-6E20-52567E52283D}"/>
              </a:ext>
            </a:extLst>
          </p:cNvPr>
          <p:cNvSpPr/>
          <p:nvPr/>
        </p:nvSpPr>
        <p:spPr>
          <a:xfrm>
            <a:off x="5741232" y="4626826"/>
            <a:ext cx="1009339" cy="100207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AAC0E639-D1CA-E109-9491-27896B4EF1AE}"/>
              </a:ext>
            </a:extLst>
          </p:cNvPr>
          <p:cNvSpPr/>
          <p:nvPr/>
        </p:nvSpPr>
        <p:spPr>
          <a:xfrm>
            <a:off x="7180286" y="4626826"/>
            <a:ext cx="1009339" cy="100207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1427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44D5DF-EBBA-EC3A-EEBB-B84E01DAC7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BF9D7-E747-907D-2B32-448179018E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81537"/>
            <a:ext cx="9144000" cy="2387600"/>
          </a:xfrm>
        </p:spPr>
        <p:txBody>
          <a:bodyPr>
            <a:noAutofit/>
          </a:bodyPr>
          <a:lstStyle/>
          <a:p>
            <a:r>
              <a:rPr lang="en-GB" sz="25000" dirty="0">
                <a:latin typeface="Comic Sans MS" panose="030F0702030302020204" pitchFamily="66" charset="0"/>
              </a:rPr>
              <a:t>for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6105F175-38EC-25D6-56E1-8CE38EDCE056}"/>
              </a:ext>
            </a:extLst>
          </p:cNvPr>
          <p:cNvSpPr/>
          <p:nvPr/>
        </p:nvSpPr>
        <p:spPr>
          <a:xfrm>
            <a:off x="3787514" y="4424364"/>
            <a:ext cx="1289154" cy="1121997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6242AACE-12C3-1A45-A030-067DE78B7CC3}"/>
              </a:ext>
            </a:extLst>
          </p:cNvPr>
          <p:cNvSpPr/>
          <p:nvPr/>
        </p:nvSpPr>
        <p:spPr>
          <a:xfrm>
            <a:off x="5451423" y="4454344"/>
            <a:ext cx="1289154" cy="1121997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789297BC-9EC8-6FED-B132-4529254AD85E}"/>
              </a:ext>
            </a:extLst>
          </p:cNvPr>
          <p:cNvSpPr/>
          <p:nvPr/>
        </p:nvSpPr>
        <p:spPr>
          <a:xfrm>
            <a:off x="7115332" y="4418001"/>
            <a:ext cx="1289154" cy="1121997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088883B-F47C-C65A-F743-61FE32B23A8A}"/>
              </a:ext>
            </a:extLst>
          </p:cNvPr>
          <p:cNvSpPr txBox="1"/>
          <p:nvPr/>
        </p:nvSpPr>
        <p:spPr>
          <a:xfrm>
            <a:off x="0" y="6488668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Pre-reading</a:t>
            </a:r>
          </a:p>
        </p:txBody>
      </p:sp>
    </p:spTree>
    <p:extLst>
      <p:ext uri="{BB962C8B-B14F-4D97-AF65-F5344CB8AC3E}">
        <p14:creationId xmlns:p14="http://schemas.microsoft.com/office/powerpoint/2010/main" val="279652361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C837B0-3BA7-8B42-EA9E-9375ED25EB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B541E3-A031-7987-BC64-A255D7F4F5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81537"/>
            <a:ext cx="9144000" cy="2387600"/>
          </a:xfrm>
        </p:spPr>
        <p:txBody>
          <a:bodyPr>
            <a:noAutofit/>
          </a:bodyPr>
          <a:lstStyle/>
          <a:p>
            <a:r>
              <a:rPr lang="en-GB" sz="20800" dirty="0">
                <a:latin typeface="Comic Sans MS" panose="030F0702030302020204" pitchFamily="66" charset="0"/>
              </a:rPr>
              <a:t>farm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17701F2-D0B7-574C-5074-C059931D63D1}"/>
              </a:ext>
            </a:extLst>
          </p:cNvPr>
          <p:cNvSpPr txBox="1"/>
          <p:nvPr/>
        </p:nvSpPr>
        <p:spPr>
          <a:xfrm>
            <a:off x="0" y="6488668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GOULFB</a:t>
            </a:r>
            <a:endParaRPr lang="en-GB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D78029FA-26D6-BCEE-2229-D69A3DEC5168}"/>
              </a:ext>
            </a:extLst>
          </p:cNvPr>
          <p:cNvSpPr/>
          <p:nvPr/>
        </p:nvSpPr>
        <p:spPr>
          <a:xfrm>
            <a:off x="3127947" y="4626826"/>
            <a:ext cx="1009339" cy="100207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246F9EEE-B529-74DE-9836-AD35BCD016C4}"/>
              </a:ext>
            </a:extLst>
          </p:cNvPr>
          <p:cNvSpPr/>
          <p:nvPr/>
        </p:nvSpPr>
        <p:spPr>
          <a:xfrm>
            <a:off x="4507045" y="4626826"/>
            <a:ext cx="1009339" cy="100207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9AD88EBA-9FC1-814C-E44D-DE947886B031}"/>
              </a:ext>
            </a:extLst>
          </p:cNvPr>
          <p:cNvSpPr/>
          <p:nvPr/>
        </p:nvSpPr>
        <p:spPr>
          <a:xfrm>
            <a:off x="5886143" y="4626826"/>
            <a:ext cx="1009339" cy="100207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1A8022A5-4AB4-345E-005B-F84A071089C2}"/>
              </a:ext>
            </a:extLst>
          </p:cNvPr>
          <p:cNvSpPr/>
          <p:nvPr/>
        </p:nvSpPr>
        <p:spPr>
          <a:xfrm>
            <a:off x="7550046" y="4626826"/>
            <a:ext cx="1009339" cy="100207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1519871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9FB13A-907D-F0B7-6054-FA9CDCA44D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CA6D73-4AFC-E222-CAF4-9EEEFD1A5F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81537"/>
            <a:ext cx="9144000" cy="2387600"/>
          </a:xfrm>
        </p:spPr>
        <p:txBody>
          <a:bodyPr>
            <a:noAutofit/>
          </a:bodyPr>
          <a:lstStyle/>
          <a:p>
            <a:r>
              <a:rPr lang="en-GB" sz="20800" dirty="0">
                <a:latin typeface="Comic Sans MS" panose="030F0702030302020204" pitchFamily="66" charset="0"/>
              </a:rPr>
              <a:t>for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74D597B-B91C-7B74-A5FD-FCC74E4E95FC}"/>
              </a:ext>
            </a:extLst>
          </p:cNvPr>
          <p:cNvSpPr txBox="1"/>
          <p:nvPr/>
        </p:nvSpPr>
        <p:spPr>
          <a:xfrm>
            <a:off x="0" y="6488668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GOULFB</a:t>
            </a:r>
            <a:endParaRPr lang="en-GB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9E1DC48-0700-0A95-A503-DBB6BD24AE49}"/>
              </a:ext>
            </a:extLst>
          </p:cNvPr>
          <p:cNvSpPr/>
          <p:nvPr/>
        </p:nvSpPr>
        <p:spPr>
          <a:xfrm>
            <a:off x="4222240" y="4626826"/>
            <a:ext cx="1009339" cy="100207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867BD26F-CFC4-B211-C7BF-00FA1B11C8EB}"/>
              </a:ext>
            </a:extLst>
          </p:cNvPr>
          <p:cNvSpPr/>
          <p:nvPr/>
        </p:nvSpPr>
        <p:spPr>
          <a:xfrm>
            <a:off x="5591330" y="4626826"/>
            <a:ext cx="1009339" cy="100207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8D1F89BB-7FD5-8976-ACB8-EB3A1723F14A}"/>
              </a:ext>
            </a:extLst>
          </p:cNvPr>
          <p:cNvSpPr/>
          <p:nvPr/>
        </p:nvSpPr>
        <p:spPr>
          <a:xfrm>
            <a:off x="6855513" y="4643044"/>
            <a:ext cx="1009339" cy="100207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962758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57A8A3-8BE2-9656-4E7B-B3C00DEDA1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5EB55A-0E4F-B426-B22F-9009F46E58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81537"/>
            <a:ext cx="9144000" cy="2387600"/>
          </a:xfrm>
        </p:spPr>
        <p:txBody>
          <a:bodyPr>
            <a:noAutofit/>
          </a:bodyPr>
          <a:lstStyle/>
          <a:p>
            <a:r>
              <a:rPr lang="en-GB" sz="20800" dirty="0">
                <a:latin typeface="Comic Sans MS" panose="030F0702030302020204" pitchFamily="66" charset="0"/>
              </a:rPr>
              <a:t>from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183670D-4CF0-33BC-5B8A-0F28F25C94C0}"/>
              </a:ext>
            </a:extLst>
          </p:cNvPr>
          <p:cNvSpPr txBox="1"/>
          <p:nvPr/>
        </p:nvSpPr>
        <p:spPr>
          <a:xfrm>
            <a:off x="0" y="6488668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GOULFB</a:t>
            </a:r>
            <a:endParaRPr lang="en-GB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860A564-21E4-ED9E-DFF6-18FF30844B7E}"/>
              </a:ext>
            </a:extLst>
          </p:cNvPr>
          <p:cNvSpPr/>
          <p:nvPr/>
        </p:nvSpPr>
        <p:spPr>
          <a:xfrm>
            <a:off x="3093620" y="4641052"/>
            <a:ext cx="1009339" cy="100207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B3AF0E77-BD61-AF7B-5C3D-9C14A268D63A}"/>
              </a:ext>
            </a:extLst>
          </p:cNvPr>
          <p:cNvSpPr/>
          <p:nvPr/>
        </p:nvSpPr>
        <p:spPr>
          <a:xfrm>
            <a:off x="4444601" y="4641052"/>
            <a:ext cx="1009339" cy="100207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36F8410D-3A17-CEBE-AEAA-067AC662202F}"/>
              </a:ext>
            </a:extLst>
          </p:cNvPr>
          <p:cNvSpPr/>
          <p:nvPr/>
        </p:nvSpPr>
        <p:spPr>
          <a:xfrm>
            <a:off x="5947360" y="4626826"/>
            <a:ext cx="1009339" cy="100207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D9DA505E-2E53-F47C-FD5E-093C297C1FA0}"/>
              </a:ext>
            </a:extLst>
          </p:cNvPr>
          <p:cNvSpPr/>
          <p:nvPr/>
        </p:nvSpPr>
        <p:spPr>
          <a:xfrm>
            <a:off x="7639979" y="4641052"/>
            <a:ext cx="1009339" cy="100207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5461745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D95A72-7E12-EAD9-5461-7291F80857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AF9D53-8F49-0CA0-A6AF-7D5C00C308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81537"/>
            <a:ext cx="9144000" cy="2387600"/>
          </a:xfrm>
        </p:spPr>
        <p:txBody>
          <a:bodyPr>
            <a:noAutofit/>
          </a:bodyPr>
          <a:lstStyle/>
          <a:p>
            <a:r>
              <a:rPr lang="en-GB" sz="20800" dirty="0">
                <a:latin typeface="Comic Sans MS" panose="030F0702030302020204" pitchFamily="66" charset="0"/>
              </a:rPr>
              <a:t>get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C54B801-0D63-84A9-1C86-83AE5117C88C}"/>
              </a:ext>
            </a:extLst>
          </p:cNvPr>
          <p:cNvSpPr txBox="1"/>
          <p:nvPr/>
        </p:nvSpPr>
        <p:spPr>
          <a:xfrm>
            <a:off x="0" y="6488668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GOULFB</a:t>
            </a:r>
            <a:endParaRPr lang="en-GB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0C61DCCE-221B-D405-3F07-F3E7145AA099}"/>
              </a:ext>
            </a:extLst>
          </p:cNvPr>
          <p:cNvSpPr/>
          <p:nvPr/>
        </p:nvSpPr>
        <p:spPr>
          <a:xfrm>
            <a:off x="4254741" y="4895885"/>
            <a:ext cx="1009339" cy="100207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634CF953-784F-14D7-9E48-96B7E0A0195B}"/>
              </a:ext>
            </a:extLst>
          </p:cNvPr>
          <p:cNvSpPr/>
          <p:nvPr/>
        </p:nvSpPr>
        <p:spPr>
          <a:xfrm>
            <a:off x="5768751" y="4895885"/>
            <a:ext cx="1009339" cy="100207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30E6B463-CC11-CA87-C4B7-029CC0C319F2}"/>
              </a:ext>
            </a:extLst>
          </p:cNvPr>
          <p:cNvSpPr/>
          <p:nvPr/>
        </p:nvSpPr>
        <p:spPr>
          <a:xfrm>
            <a:off x="7100333" y="4895885"/>
            <a:ext cx="1009339" cy="100207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4018185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640667-4550-F008-FB74-830A5051BA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F06BCD-F119-524C-A8A0-961A3D1884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81537"/>
            <a:ext cx="9144000" cy="2387600"/>
          </a:xfrm>
        </p:spPr>
        <p:txBody>
          <a:bodyPr>
            <a:noAutofit/>
          </a:bodyPr>
          <a:lstStyle/>
          <a:p>
            <a:r>
              <a:rPr lang="en-GB" sz="20800" dirty="0">
                <a:latin typeface="Comic Sans MS" panose="030F0702030302020204" pitchFamily="66" charset="0"/>
              </a:rPr>
              <a:t>got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730C9AA-C9FC-4D5F-DD8A-FB46F09B4C2C}"/>
              </a:ext>
            </a:extLst>
          </p:cNvPr>
          <p:cNvSpPr txBox="1"/>
          <p:nvPr/>
        </p:nvSpPr>
        <p:spPr>
          <a:xfrm>
            <a:off x="0" y="6488668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GOULFB</a:t>
            </a:r>
            <a:endParaRPr lang="en-GB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37782EB-013F-8309-2072-86ECAC9AE92F}"/>
              </a:ext>
            </a:extLst>
          </p:cNvPr>
          <p:cNvSpPr/>
          <p:nvPr/>
        </p:nvSpPr>
        <p:spPr>
          <a:xfrm>
            <a:off x="4254741" y="4895885"/>
            <a:ext cx="1009339" cy="100207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06912C5B-38F1-851C-4747-266F28AC429A}"/>
              </a:ext>
            </a:extLst>
          </p:cNvPr>
          <p:cNvSpPr/>
          <p:nvPr/>
        </p:nvSpPr>
        <p:spPr>
          <a:xfrm>
            <a:off x="5768751" y="4895885"/>
            <a:ext cx="1009339" cy="100207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0118B9B6-81BD-AFEF-D6B6-BC8DD87FDA3F}"/>
              </a:ext>
            </a:extLst>
          </p:cNvPr>
          <p:cNvSpPr/>
          <p:nvPr/>
        </p:nvSpPr>
        <p:spPr>
          <a:xfrm>
            <a:off x="7100333" y="4895885"/>
            <a:ext cx="1009339" cy="100207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2484574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8CF9FE-5D60-2F07-1535-4B833592A9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B13AD0-2587-D963-D7F6-B430CC17A6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81537"/>
            <a:ext cx="9144000" cy="2387600"/>
          </a:xfrm>
        </p:spPr>
        <p:txBody>
          <a:bodyPr>
            <a:noAutofit/>
          </a:bodyPr>
          <a:lstStyle/>
          <a:p>
            <a:r>
              <a:rPr lang="en-GB" sz="20800" dirty="0">
                <a:latin typeface="Comic Sans MS" panose="030F0702030302020204" pitchFamily="66" charset="0"/>
              </a:rPr>
              <a:t>help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5186A03-F3DE-4D87-6374-FD162E9B0440}"/>
              </a:ext>
            </a:extLst>
          </p:cNvPr>
          <p:cNvSpPr txBox="1"/>
          <p:nvPr/>
        </p:nvSpPr>
        <p:spPr>
          <a:xfrm>
            <a:off x="0" y="6488668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GOULFB</a:t>
            </a:r>
            <a:endParaRPr lang="en-GB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0165CC33-FC8B-2728-6116-EDED0DBEE303}"/>
              </a:ext>
            </a:extLst>
          </p:cNvPr>
          <p:cNvSpPr/>
          <p:nvPr/>
        </p:nvSpPr>
        <p:spPr>
          <a:xfrm>
            <a:off x="3606441" y="4895885"/>
            <a:ext cx="1009339" cy="100207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35ED951D-9D93-70B8-6E5F-79193AD5E453}"/>
              </a:ext>
            </a:extLst>
          </p:cNvPr>
          <p:cNvSpPr/>
          <p:nvPr/>
        </p:nvSpPr>
        <p:spPr>
          <a:xfrm>
            <a:off x="5001154" y="4895885"/>
            <a:ext cx="1009339" cy="100207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8E6F84B2-9F65-B14E-9BF0-FDC90A83F702}"/>
              </a:ext>
            </a:extLst>
          </p:cNvPr>
          <p:cNvSpPr/>
          <p:nvPr/>
        </p:nvSpPr>
        <p:spPr>
          <a:xfrm>
            <a:off x="6264324" y="4895885"/>
            <a:ext cx="1009339" cy="100207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58DF202D-2A56-FC47-3CDC-AF7EDFE8D605}"/>
              </a:ext>
            </a:extLst>
          </p:cNvPr>
          <p:cNvSpPr/>
          <p:nvPr/>
        </p:nvSpPr>
        <p:spPr>
          <a:xfrm>
            <a:off x="7412585" y="4895885"/>
            <a:ext cx="1009339" cy="100207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9255875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86716E-AA30-7637-023C-5CF647F5C0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A71483-61DC-77D9-42C9-9E09A4DB56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81537"/>
            <a:ext cx="9144000" cy="2387600"/>
          </a:xfrm>
        </p:spPr>
        <p:txBody>
          <a:bodyPr>
            <a:noAutofit/>
          </a:bodyPr>
          <a:lstStyle/>
          <a:p>
            <a:r>
              <a:rPr lang="en-GB" sz="20800" dirty="0">
                <a:latin typeface="Comic Sans MS" panose="030F0702030302020204" pitchFamily="66" charset="0"/>
              </a:rPr>
              <a:t>if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A41F79F-FBFC-34FC-115D-296BDF5EEE8D}"/>
              </a:ext>
            </a:extLst>
          </p:cNvPr>
          <p:cNvSpPr txBox="1"/>
          <p:nvPr/>
        </p:nvSpPr>
        <p:spPr>
          <a:xfrm>
            <a:off x="0" y="6488668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GOULFB</a:t>
            </a:r>
            <a:endParaRPr lang="en-GB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41EF4D4E-0922-1CAD-86DF-4C37B0404447}"/>
              </a:ext>
            </a:extLst>
          </p:cNvPr>
          <p:cNvSpPr/>
          <p:nvPr/>
        </p:nvSpPr>
        <p:spPr>
          <a:xfrm>
            <a:off x="4918338" y="4895885"/>
            <a:ext cx="1009339" cy="100207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C8F572EA-0A50-23F7-2C85-236D37D2374D}"/>
              </a:ext>
            </a:extLst>
          </p:cNvPr>
          <p:cNvSpPr/>
          <p:nvPr/>
        </p:nvSpPr>
        <p:spPr>
          <a:xfrm>
            <a:off x="6096000" y="4895885"/>
            <a:ext cx="1009339" cy="100207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2628044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37A943-4808-DFB9-B54C-CBBF5F7221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E37F03-6E14-A7F5-2EC1-7D50C498E4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81537"/>
            <a:ext cx="9144000" cy="2387600"/>
          </a:xfrm>
        </p:spPr>
        <p:txBody>
          <a:bodyPr>
            <a:noAutofit/>
          </a:bodyPr>
          <a:lstStyle/>
          <a:p>
            <a:r>
              <a:rPr lang="en-GB" sz="20800" dirty="0">
                <a:latin typeface="Comic Sans MS" panose="030F0702030302020204" pitchFamily="66" charset="0"/>
              </a:rPr>
              <a:t>land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FA6E03B-5BEA-287D-87AF-85A85FCCA1D9}"/>
              </a:ext>
            </a:extLst>
          </p:cNvPr>
          <p:cNvSpPr txBox="1"/>
          <p:nvPr/>
        </p:nvSpPr>
        <p:spPr>
          <a:xfrm>
            <a:off x="0" y="6488668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GOULFB</a:t>
            </a:r>
            <a:endParaRPr lang="en-GB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2B919708-FBCE-F0EE-295A-9C9AA254E3BB}"/>
              </a:ext>
            </a:extLst>
          </p:cNvPr>
          <p:cNvSpPr/>
          <p:nvPr/>
        </p:nvSpPr>
        <p:spPr>
          <a:xfrm>
            <a:off x="3629184" y="4895885"/>
            <a:ext cx="1009339" cy="100207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379F65D4-1144-4C6D-AD7D-B88DF8A629DD}"/>
              </a:ext>
            </a:extLst>
          </p:cNvPr>
          <p:cNvSpPr/>
          <p:nvPr/>
        </p:nvSpPr>
        <p:spPr>
          <a:xfrm>
            <a:off x="4881796" y="4895885"/>
            <a:ext cx="1009339" cy="100207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83377151-A4F1-C145-5BBB-623E9C1959F7}"/>
              </a:ext>
            </a:extLst>
          </p:cNvPr>
          <p:cNvSpPr/>
          <p:nvPr/>
        </p:nvSpPr>
        <p:spPr>
          <a:xfrm>
            <a:off x="6197650" y="4895885"/>
            <a:ext cx="1009339" cy="100207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E0E6A10-EF3F-C1F9-4BBE-27C2F5DFD2CB}"/>
              </a:ext>
            </a:extLst>
          </p:cNvPr>
          <p:cNvSpPr/>
          <p:nvPr/>
        </p:nvSpPr>
        <p:spPr>
          <a:xfrm>
            <a:off x="7513505" y="4836388"/>
            <a:ext cx="1009339" cy="100207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9847302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94D0AA-4105-7617-76AD-D5777959B9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A3A096-C4C8-31F7-29A9-4EA4150B51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81537"/>
            <a:ext cx="9144000" cy="2387600"/>
          </a:xfrm>
        </p:spPr>
        <p:txBody>
          <a:bodyPr>
            <a:noAutofit/>
          </a:bodyPr>
          <a:lstStyle/>
          <a:p>
            <a:r>
              <a:rPr lang="en-GB" sz="20800" dirty="0">
                <a:latin typeface="Comic Sans MS" panose="030F0702030302020204" pitchFamily="66" charset="0"/>
              </a:rPr>
              <a:t>last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5150CA9-4C37-9822-775C-7D13FE75EC4E}"/>
              </a:ext>
            </a:extLst>
          </p:cNvPr>
          <p:cNvSpPr txBox="1"/>
          <p:nvPr/>
        </p:nvSpPr>
        <p:spPr>
          <a:xfrm>
            <a:off x="0" y="6488668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GOULFB</a:t>
            </a:r>
            <a:endParaRPr lang="en-GB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05B2E63B-5437-7CE7-0985-A42F6135DD64}"/>
              </a:ext>
            </a:extLst>
          </p:cNvPr>
          <p:cNvSpPr/>
          <p:nvPr/>
        </p:nvSpPr>
        <p:spPr>
          <a:xfrm>
            <a:off x="3629184" y="4895885"/>
            <a:ext cx="1009339" cy="100207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8C1B6BEA-8307-8692-C733-5C0FFAC1FFA4}"/>
              </a:ext>
            </a:extLst>
          </p:cNvPr>
          <p:cNvSpPr/>
          <p:nvPr/>
        </p:nvSpPr>
        <p:spPr>
          <a:xfrm>
            <a:off x="4881796" y="4895885"/>
            <a:ext cx="1009339" cy="100207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E7E76668-A7CB-08C5-7E25-17E0DC15CD8E}"/>
              </a:ext>
            </a:extLst>
          </p:cNvPr>
          <p:cNvSpPr/>
          <p:nvPr/>
        </p:nvSpPr>
        <p:spPr>
          <a:xfrm>
            <a:off x="6197650" y="4895885"/>
            <a:ext cx="1009339" cy="100207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7EE9743-137D-52C9-6123-77E9EA23693C}"/>
              </a:ext>
            </a:extLst>
          </p:cNvPr>
          <p:cNvSpPr/>
          <p:nvPr/>
        </p:nvSpPr>
        <p:spPr>
          <a:xfrm>
            <a:off x="7513505" y="4836388"/>
            <a:ext cx="1009339" cy="100207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8014090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BF8073-1F43-26AD-103A-ABC0F5303E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AB696C-9675-CE76-C801-FC4B879675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81537"/>
            <a:ext cx="9144000" cy="2387600"/>
          </a:xfrm>
        </p:spPr>
        <p:txBody>
          <a:bodyPr>
            <a:noAutofit/>
          </a:bodyPr>
          <a:lstStyle/>
          <a:p>
            <a:r>
              <a:rPr lang="en-GB" sz="20800" dirty="0">
                <a:latin typeface="Comic Sans MS" panose="030F0702030302020204" pitchFamily="66" charset="0"/>
              </a:rPr>
              <a:t>left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1025882-A19B-9F90-2BF6-A1B4C073E1A2}"/>
              </a:ext>
            </a:extLst>
          </p:cNvPr>
          <p:cNvSpPr txBox="1"/>
          <p:nvPr/>
        </p:nvSpPr>
        <p:spPr>
          <a:xfrm>
            <a:off x="0" y="6488668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GOULFB</a:t>
            </a:r>
            <a:endParaRPr lang="en-GB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45618BBE-4803-D75D-4AA1-0648B40086D2}"/>
              </a:ext>
            </a:extLst>
          </p:cNvPr>
          <p:cNvSpPr/>
          <p:nvPr/>
        </p:nvSpPr>
        <p:spPr>
          <a:xfrm>
            <a:off x="3629184" y="4895885"/>
            <a:ext cx="1009339" cy="100207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D8D55FFE-6FF2-2D30-8DD2-2F43E45FFE62}"/>
              </a:ext>
            </a:extLst>
          </p:cNvPr>
          <p:cNvSpPr/>
          <p:nvPr/>
        </p:nvSpPr>
        <p:spPr>
          <a:xfrm>
            <a:off x="4881796" y="4895885"/>
            <a:ext cx="1009339" cy="100207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30665D67-B9BE-0D07-D01D-8F710BD471EA}"/>
              </a:ext>
            </a:extLst>
          </p:cNvPr>
          <p:cNvSpPr/>
          <p:nvPr/>
        </p:nvSpPr>
        <p:spPr>
          <a:xfrm>
            <a:off x="6197650" y="4895885"/>
            <a:ext cx="1009339" cy="100207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2507734B-006C-DAEE-6671-442B91F22162}"/>
              </a:ext>
            </a:extLst>
          </p:cNvPr>
          <p:cNvSpPr/>
          <p:nvPr/>
        </p:nvSpPr>
        <p:spPr>
          <a:xfrm>
            <a:off x="7513505" y="4836388"/>
            <a:ext cx="1009339" cy="100207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560100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A81D7D-454B-2BB6-40F7-CB7F4745B5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5D0D69-5334-94E6-34DA-ABAFADAFAD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81537"/>
            <a:ext cx="9144000" cy="2387600"/>
          </a:xfrm>
        </p:spPr>
        <p:txBody>
          <a:bodyPr>
            <a:noAutofit/>
          </a:bodyPr>
          <a:lstStyle/>
          <a:p>
            <a:r>
              <a:rPr lang="en-GB" sz="25000" dirty="0">
                <a:latin typeface="Comic Sans MS" panose="030F0702030302020204" pitchFamily="66" charset="0"/>
              </a:rPr>
              <a:t>is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D9E15BBA-DCEE-FEB1-EE15-E71821FC55B6}"/>
              </a:ext>
            </a:extLst>
          </p:cNvPr>
          <p:cNvSpPr/>
          <p:nvPr/>
        </p:nvSpPr>
        <p:spPr>
          <a:xfrm>
            <a:off x="4641955" y="4513172"/>
            <a:ext cx="1289154" cy="1121997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Heart 5">
            <a:extLst>
              <a:ext uri="{FF2B5EF4-FFF2-40B4-BE49-F238E27FC236}">
                <a16:creationId xmlns:a16="http://schemas.microsoft.com/office/drawing/2014/main" id="{52FB0D4F-0098-E64B-DBB3-C4643835A1C3}"/>
              </a:ext>
            </a:extLst>
          </p:cNvPr>
          <p:cNvSpPr/>
          <p:nvPr/>
        </p:nvSpPr>
        <p:spPr>
          <a:xfrm>
            <a:off x="6096000" y="4527030"/>
            <a:ext cx="1159239" cy="1094282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C22E9C6-E3A3-A79E-4C46-55B72E7A1FB6}"/>
              </a:ext>
            </a:extLst>
          </p:cNvPr>
          <p:cNvSpPr txBox="1"/>
          <p:nvPr/>
        </p:nvSpPr>
        <p:spPr>
          <a:xfrm>
            <a:off x="0" y="6488668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Pre-reading</a:t>
            </a:r>
          </a:p>
        </p:txBody>
      </p:sp>
    </p:spTree>
    <p:extLst>
      <p:ext uri="{BB962C8B-B14F-4D97-AF65-F5344CB8AC3E}">
        <p14:creationId xmlns:p14="http://schemas.microsoft.com/office/powerpoint/2010/main" val="134883940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F1BFF5-57D7-6C3D-51D4-FD340D5A47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187229-56CB-C0E3-43CB-EFDA92753B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81537"/>
            <a:ext cx="9144000" cy="2387600"/>
          </a:xfrm>
        </p:spPr>
        <p:txBody>
          <a:bodyPr>
            <a:noAutofit/>
          </a:bodyPr>
          <a:lstStyle/>
          <a:p>
            <a:r>
              <a:rPr lang="en-GB" sz="20800" dirty="0">
                <a:latin typeface="Comic Sans MS" panose="030F0702030302020204" pitchFamily="66" charset="0"/>
              </a:rPr>
              <a:t>let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634F22D-6FC6-EDF7-2BE2-2BDD70D78480}"/>
              </a:ext>
            </a:extLst>
          </p:cNvPr>
          <p:cNvSpPr txBox="1"/>
          <p:nvPr/>
        </p:nvSpPr>
        <p:spPr>
          <a:xfrm>
            <a:off x="0" y="6488668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GOULFB</a:t>
            </a:r>
            <a:endParaRPr lang="en-GB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900F7D71-70A5-85CA-9252-9888E6E4B095}"/>
              </a:ext>
            </a:extLst>
          </p:cNvPr>
          <p:cNvSpPr/>
          <p:nvPr/>
        </p:nvSpPr>
        <p:spPr>
          <a:xfrm>
            <a:off x="4085637" y="4895885"/>
            <a:ext cx="1009339" cy="100207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2B5CE100-EF49-5CE2-33FD-4D76121645F8}"/>
              </a:ext>
            </a:extLst>
          </p:cNvPr>
          <p:cNvSpPr/>
          <p:nvPr/>
        </p:nvSpPr>
        <p:spPr>
          <a:xfrm>
            <a:off x="5294883" y="4895885"/>
            <a:ext cx="1009339" cy="100207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439431EA-0F3E-9BE9-08AD-200991AAD53F}"/>
              </a:ext>
            </a:extLst>
          </p:cNvPr>
          <p:cNvSpPr/>
          <p:nvPr/>
        </p:nvSpPr>
        <p:spPr>
          <a:xfrm>
            <a:off x="6704036" y="4895885"/>
            <a:ext cx="1009339" cy="100207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68504888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5C570E-510A-C911-474E-D65F6E32BC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7BF37-BE91-E04C-5CE2-2F27410459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81537"/>
            <a:ext cx="9144000" cy="2387600"/>
          </a:xfrm>
        </p:spPr>
        <p:txBody>
          <a:bodyPr>
            <a:noAutofit/>
          </a:bodyPr>
          <a:lstStyle/>
          <a:p>
            <a:r>
              <a:rPr lang="en-GB" sz="20800" dirty="0">
                <a:latin typeface="Comic Sans MS" panose="030F0702030302020204" pitchFamily="66" charset="0"/>
              </a:rPr>
              <a:t>list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3B92919-BC85-B02A-AE15-E47652CF216E}"/>
              </a:ext>
            </a:extLst>
          </p:cNvPr>
          <p:cNvSpPr txBox="1"/>
          <p:nvPr/>
        </p:nvSpPr>
        <p:spPr>
          <a:xfrm>
            <a:off x="0" y="6488668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GOULFB</a:t>
            </a:r>
            <a:endParaRPr lang="en-GB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C9EE13DD-6FE0-E2BE-1502-DF797E8556A4}"/>
              </a:ext>
            </a:extLst>
          </p:cNvPr>
          <p:cNvSpPr/>
          <p:nvPr/>
        </p:nvSpPr>
        <p:spPr>
          <a:xfrm>
            <a:off x="3910001" y="4895885"/>
            <a:ext cx="1009339" cy="100207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9CA3D765-D251-6793-3A6C-321B60CC5B0C}"/>
              </a:ext>
            </a:extLst>
          </p:cNvPr>
          <p:cNvSpPr/>
          <p:nvPr/>
        </p:nvSpPr>
        <p:spPr>
          <a:xfrm>
            <a:off x="4944755" y="4895885"/>
            <a:ext cx="1009339" cy="100207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242A081-9647-31EE-A25B-5A5DE1B368F8}"/>
              </a:ext>
            </a:extLst>
          </p:cNvPr>
          <p:cNvSpPr/>
          <p:nvPr/>
        </p:nvSpPr>
        <p:spPr>
          <a:xfrm>
            <a:off x="5979509" y="4895885"/>
            <a:ext cx="1009339" cy="100207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5B45A6A6-5352-36F2-BB6A-B748ECA4FFA8}"/>
              </a:ext>
            </a:extLst>
          </p:cNvPr>
          <p:cNvSpPr/>
          <p:nvPr/>
        </p:nvSpPr>
        <p:spPr>
          <a:xfrm>
            <a:off x="7014263" y="4862504"/>
            <a:ext cx="1009339" cy="100207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48085940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77FC54-772F-AFB6-FD58-FB6CFCE465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87BE3D-2350-0A7D-FDFE-09B5600218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81537"/>
            <a:ext cx="9144000" cy="2387600"/>
          </a:xfrm>
        </p:spPr>
        <p:txBody>
          <a:bodyPr>
            <a:noAutofit/>
          </a:bodyPr>
          <a:lstStyle/>
          <a:p>
            <a:r>
              <a:rPr lang="en-GB" sz="20800" dirty="0">
                <a:latin typeface="Comic Sans MS" panose="030F0702030302020204" pitchFamily="66" charset="0"/>
              </a:rPr>
              <a:t>must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D5505B4-DFE1-C64B-CF6A-33916EAB1E51}"/>
              </a:ext>
            </a:extLst>
          </p:cNvPr>
          <p:cNvSpPr txBox="1"/>
          <p:nvPr/>
        </p:nvSpPr>
        <p:spPr>
          <a:xfrm>
            <a:off x="0" y="6488668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GOULFB</a:t>
            </a:r>
            <a:endParaRPr lang="en-GB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2DF2C4B6-240A-EB5B-E61A-5C2481AB20CF}"/>
              </a:ext>
            </a:extLst>
          </p:cNvPr>
          <p:cNvSpPr/>
          <p:nvPr/>
        </p:nvSpPr>
        <p:spPr>
          <a:xfrm>
            <a:off x="3580217" y="4895885"/>
            <a:ext cx="1009339" cy="100207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7E65B406-714A-C75F-FA3E-E5759BABBB53}"/>
              </a:ext>
            </a:extLst>
          </p:cNvPr>
          <p:cNvSpPr/>
          <p:nvPr/>
        </p:nvSpPr>
        <p:spPr>
          <a:xfrm>
            <a:off x="5139626" y="4895885"/>
            <a:ext cx="1009339" cy="100207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6A6F1CAD-5E54-8A4F-AA0E-AB08FE316B30}"/>
              </a:ext>
            </a:extLst>
          </p:cNvPr>
          <p:cNvSpPr/>
          <p:nvPr/>
        </p:nvSpPr>
        <p:spPr>
          <a:xfrm>
            <a:off x="6511659" y="4895885"/>
            <a:ext cx="1009339" cy="100207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4E7EE4AF-4659-4BA6-D8AC-173BA875FEF2}"/>
              </a:ext>
            </a:extLst>
          </p:cNvPr>
          <p:cNvSpPr/>
          <p:nvPr/>
        </p:nvSpPr>
        <p:spPr>
          <a:xfrm>
            <a:off x="7883692" y="4895885"/>
            <a:ext cx="1009339" cy="100207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82365259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C27756-8C78-30CC-919D-1783BF5FE1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D81F9-17B2-E246-8DB3-0C0401C758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81537"/>
            <a:ext cx="9144000" cy="2387600"/>
          </a:xfrm>
        </p:spPr>
        <p:txBody>
          <a:bodyPr>
            <a:noAutofit/>
          </a:bodyPr>
          <a:lstStyle/>
          <a:p>
            <a:r>
              <a:rPr lang="en-GB" sz="20800" dirty="0">
                <a:latin typeface="Comic Sans MS" panose="030F0702030302020204" pitchFamily="66" charset="0"/>
              </a:rPr>
              <a:t>not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C0C2918-C6AB-66D5-E20A-9DB84F88E181}"/>
              </a:ext>
            </a:extLst>
          </p:cNvPr>
          <p:cNvSpPr txBox="1"/>
          <p:nvPr/>
        </p:nvSpPr>
        <p:spPr>
          <a:xfrm>
            <a:off x="0" y="6488668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GOULFB</a:t>
            </a:r>
            <a:endParaRPr lang="en-GB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A06349E7-718D-EF91-879B-D07A4860A11F}"/>
              </a:ext>
            </a:extLst>
          </p:cNvPr>
          <p:cNvSpPr/>
          <p:nvPr/>
        </p:nvSpPr>
        <p:spPr>
          <a:xfrm>
            <a:off x="4078956" y="4895885"/>
            <a:ext cx="1009339" cy="100207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1FE40932-AF6A-C1B4-64EE-1B20A0C4DABD}"/>
              </a:ext>
            </a:extLst>
          </p:cNvPr>
          <p:cNvSpPr/>
          <p:nvPr/>
        </p:nvSpPr>
        <p:spPr>
          <a:xfrm>
            <a:off x="5591330" y="4895885"/>
            <a:ext cx="1009339" cy="100207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8EF75D88-DA63-1C32-176E-DD4EB6EFC97D}"/>
              </a:ext>
            </a:extLst>
          </p:cNvPr>
          <p:cNvSpPr/>
          <p:nvPr/>
        </p:nvSpPr>
        <p:spPr>
          <a:xfrm>
            <a:off x="7006334" y="4895885"/>
            <a:ext cx="1009339" cy="100207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6838772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D4398E-458D-C2DD-C38D-2C2620011C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A2382A-33EF-BBC3-5A40-0083B1AE82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81537"/>
            <a:ext cx="9144000" cy="2387600"/>
          </a:xfrm>
        </p:spPr>
        <p:txBody>
          <a:bodyPr>
            <a:noAutofit/>
          </a:bodyPr>
          <a:lstStyle/>
          <a:p>
            <a:r>
              <a:rPr lang="en-GB" sz="20800" dirty="0">
                <a:latin typeface="Comic Sans MS" panose="030F0702030302020204" pitchFamily="66" charset="0"/>
              </a:rPr>
              <a:t>of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41CF9D2-AD09-925D-8285-AFC39C14321D}"/>
              </a:ext>
            </a:extLst>
          </p:cNvPr>
          <p:cNvSpPr txBox="1"/>
          <p:nvPr/>
        </p:nvSpPr>
        <p:spPr>
          <a:xfrm>
            <a:off x="0" y="6488668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GOULFB</a:t>
            </a:r>
            <a:endParaRPr lang="en-GB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69840D75-BBC9-6D1E-3624-BB157C829BC6}"/>
              </a:ext>
            </a:extLst>
          </p:cNvPr>
          <p:cNvSpPr/>
          <p:nvPr/>
        </p:nvSpPr>
        <p:spPr>
          <a:xfrm>
            <a:off x="4813474" y="4803679"/>
            <a:ext cx="1159239" cy="1094282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Heart 5">
            <a:extLst>
              <a:ext uri="{FF2B5EF4-FFF2-40B4-BE49-F238E27FC236}">
                <a16:creationId xmlns:a16="http://schemas.microsoft.com/office/drawing/2014/main" id="{94306A3D-6471-C7BD-5E99-2D0DFF0E49D0}"/>
              </a:ext>
            </a:extLst>
          </p:cNvPr>
          <p:cNvSpPr/>
          <p:nvPr/>
        </p:nvSpPr>
        <p:spPr>
          <a:xfrm>
            <a:off x="6096000" y="4803679"/>
            <a:ext cx="1159239" cy="1094282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4723169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39A0B4-66E3-6A77-B3AD-D1D72CD200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91B7CB-2E3E-4811-FEAD-0576576877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81537"/>
            <a:ext cx="9144000" cy="2387600"/>
          </a:xfrm>
        </p:spPr>
        <p:txBody>
          <a:bodyPr>
            <a:noAutofit/>
          </a:bodyPr>
          <a:lstStyle/>
          <a:p>
            <a:r>
              <a:rPr lang="en-GB" sz="20800" dirty="0">
                <a:latin typeface="Comic Sans MS" panose="030F0702030302020204" pitchFamily="66" charset="0"/>
              </a:rPr>
              <a:t>often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B457E6B-FF48-98E7-19C8-C2A707C4E530}"/>
              </a:ext>
            </a:extLst>
          </p:cNvPr>
          <p:cNvSpPr txBox="1"/>
          <p:nvPr/>
        </p:nvSpPr>
        <p:spPr>
          <a:xfrm>
            <a:off x="0" y="6488668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GOULFB</a:t>
            </a:r>
            <a:endParaRPr lang="en-GB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C6982AFB-FA14-FBD0-24D3-FADD3294D7F9}"/>
              </a:ext>
            </a:extLst>
          </p:cNvPr>
          <p:cNvSpPr/>
          <p:nvPr/>
        </p:nvSpPr>
        <p:spPr>
          <a:xfrm>
            <a:off x="2744831" y="4769137"/>
            <a:ext cx="987720" cy="9870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E786C302-192A-36D6-0818-24725E0A883A}"/>
              </a:ext>
            </a:extLst>
          </p:cNvPr>
          <p:cNvSpPr/>
          <p:nvPr/>
        </p:nvSpPr>
        <p:spPr>
          <a:xfrm>
            <a:off x="4096445" y="4769137"/>
            <a:ext cx="987720" cy="9870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3A6627C-9C01-FC5C-EF60-4E262FC589AF}"/>
              </a:ext>
            </a:extLst>
          </p:cNvPr>
          <p:cNvSpPr/>
          <p:nvPr/>
        </p:nvSpPr>
        <p:spPr>
          <a:xfrm>
            <a:off x="5536748" y="4769137"/>
            <a:ext cx="987720" cy="9870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68C68A98-CF1A-6AC2-3DE8-028517B9AA2B}"/>
              </a:ext>
            </a:extLst>
          </p:cNvPr>
          <p:cNvSpPr/>
          <p:nvPr/>
        </p:nvSpPr>
        <p:spPr>
          <a:xfrm>
            <a:off x="6977051" y="4769137"/>
            <a:ext cx="987720" cy="9870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3D51227B-4E58-637A-B05D-3974A2464FA0}"/>
              </a:ext>
            </a:extLst>
          </p:cNvPr>
          <p:cNvSpPr/>
          <p:nvPr/>
        </p:nvSpPr>
        <p:spPr>
          <a:xfrm>
            <a:off x="8459449" y="4769137"/>
            <a:ext cx="987720" cy="9870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08194092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D52A24-D3C1-13AC-A405-5AFA366CAB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F8B5A9-C667-CF79-D220-FD1673005F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81537"/>
            <a:ext cx="9144000" cy="2387600"/>
          </a:xfrm>
        </p:spPr>
        <p:txBody>
          <a:bodyPr>
            <a:noAutofit/>
          </a:bodyPr>
          <a:lstStyle/>
          <a:p>
            <a:r>
              <a:rPr lang="en-GB" sz="20800" dirty="0">
                <a:latin typeface="Comic Sans MS" panose="030F0702030302020204" pitchFamily="66" charset="0"/>
              </a:rPr>
              <a:t>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8C439A6-F1CB-2232-A140-FF905F3918A6}"/>
              </a:ext>
            </a:extLst>
          </p:cNvPr>
          <p:cNvSpPr txBox="1"/>
          <p:nvPr/>
        </p:nvSpPr>
        <p:spPr>
          <a:xfrm>
            <a:off x="0" y="6488668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GOULFB</a:t>
            </a:r>
            <a:endParaRPr lang="en-GB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A3AFC21-E6B7-31FA-A250-979177DA35F5}"/>
              </a:ext>
            </a:extLst>
          </p:cNvPr>
          <p:cNvSpPr/>
          <p:nvPr/>
        </p:nvSpPr>
        <p:spPr>
          <a:xfrm>
            <a:off x="4832210" y="4769137"/>
            <a:ext cx="987720" cy="9870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9ABC1880-FE71-B52C-4202-05259638E369}"/>
              </a:ext>
            </a:extLst>
          </p:cNvPr>
          <p:cNvSpPr/>
          <p:nvPr/>
        </p:nvSpPr>
        <p:spPr>
          <a:xfrm>
            <a:off x="6495738" y="4769137"/>
            <a:ext cx="987720" cy="9870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72334412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0A0D65-F1FF-6D8F-867B-9D80B84127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095845-F574-4168-8B02-A6D48BA8D8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81537"/>
            <a:ext cx="9144000" cy="2387600"/>
          </a:xfrm>
        </p:spPr>
        <p:txBody>
          <a:bodyPr>
            <a:noAutofit/>
          </a:bodyPr>
          <a:lstStyle/>
          <a:p>
            <a:r>
              <a:rPr lang="en-GB" sz="20800" dirty="0">
                <a:latin typeface="Comic Sans MS" panose="030F0702030302020204" pitchFamily="66" charset="0"/>
              </a:rPr>
              <a:t>or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3AFEB3D-1B03-3E0F-2F40-B1B866E4516F}"/>
              </a:ext>
            </a:extLst>
          </p:cNvPr>
          <p:cNvSpPr txBox="1"/>
          <p:nvPr/>
        </p:nvSpPr>
        <p:spPr>
          <a:xfrm>
            <a:off x="0" y="6488668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GOULFB</a:t>
            </a:r>
            <a:endParaRPr lang="en-GB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B830D7D-8503-E5CF-DB97-B8682DAEB77C}"/>
              </a:ext>
            </a:extLst>
          </p:cNvPr>
          <p:cNvSpPr/>
          <p:nvPr/>
        </p:nvSpPr>
        <p:spPr>
          <a:xfrm>
            <a:off x="4832210" y="4769137"/>
            <a:ext cx="987720" cy="9870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0E599379-969C-8D0E-0152-F237877BF512}"/>
              </a:ext>
            </a:extLst>
          </p:cNvPr>
          <p:cNvSpPr/>
          <p:nvPr/>
        </p:nvSpPr>
        <p:spPr>
          <a:xfrm>
            <a:off x="6222171" y="4769137"/>
            <a:ext cx="987720" cy="9870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20039997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CB4548-4D0A-5964-F803-9755995F14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CFD9F-75C8-74D9-D3E2-5619C0E7D9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81537"/>
            <a:ext cx="9144000" cy="2387600"/>
          </a:xfrm>
        </p:spPr>
        <p:txBody>
          <a:bodyPr>
            <a:noAutofit/>
          </a:bodyPr>
          <a:lstStyle/>
          <a:p>
            <a:r>
              <a:rPr lang="en-GB" sz="20800" dirty="0">
                <a:latin typeface="Comic Sans MS" panose="030F0702030302020204" pitchFamily="66" charset="0"/>
              </a:rPr>
              <a:t>plant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3FB59BE-1753-4337-B1DC-589C002991FF}"/>
              </a:ext>
            </a:extLst>
          </p:cNvPr>
          <p:cNvSpPr txBox="1"/>
          <p:nvPr/>
        </p:nvSpPr>
        <p:spPr>
          <a:xfrm>
            <a:off x="0" y="6488668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GOULFB</a:t>
            </a:r>
            <a:endParaRPr lang="en-GB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B2537499-5439-7F84-B045-51060623D2DD}"/>
              </a:ext>
            </a:extLst>
          </p:cNvPr>
          <p:cNvSpPr/>
          <p:nvPr/>
        </p:nvSpPr>
        <p:spPr>
          <a:xfrm>
            <a:off x="3063370" y="5008979"/>
            <a:ext cx="987720" cy="9870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D601C095-272A-8F4B-AA3B-8DA56D540C79}"/>
              </a:ext>
            </a:extLst>
          </p:cNvPr>
          <p:cNvSpPr/>
          <p:nvPr/>
        </p:nvSpPr>
        <p:spPr>
          <a:xfrm>
            <a:off x="4318421" y="5008979"/>
            <a:ext cx="987720" cy="9870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C0E232A1-8E2A-DAF3-AF40-19E99B9818EE}"/>
              </a:ext>
            </a:extLst>
          </p:cNvPr>
          <p:cNvSpPr/>
          <p:nvPr/>
        </p:nvSpPr>
        <p:spPr>
          <a:xfrm>
            <a:off x="5573472" y="5008979"/>
            <a:ext cx="987720" cy="9870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3FB87918-B0C2-A709-19A3-C7EAA37C7AB6}"/>
              </a:ext>
            </a:extLst>
          </p:cNvPr>
          <p:cNvSpPr/>
          <p:nvPr/>
        </p:nvSpPr>
        <p:spPr>
          <a:xfrm>
            <a:off x="6828523" y="5008979"/>
            <a:ext cx="987720" cy="9870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F4AEE83-C549-84BC-D2E5-393B6DF0209E}"/>
              </a:ext>
            </a:extLst>
          </p:cNvPr>
          <p:cNvSpPr/>
          <p:nvPr/>
        </p:nvSpPr>
        <p:spPr>
          <a:xfrm>
            <a:off x="8083574" y="5008979"/>
            <a:ext cx="987720" cy="9870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94591878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6A2736-02B5-AD99-DD68-BA135B2469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DB8017-91DA-5D72-A0C1-3DCEC73C67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81537"/>
            <a:ext cx="9144000" cy="2387600"/>
          </a:xfrm>
        </p:spPr>
        <p:txBody>
          <a:bodyPr>
            <a:noAutofit/>
          </a:bodyPr>
          <a:lstStyle/>
          <a:p>
            <a:r>
              <a:rPr lang="en-GB" sz="20800" dirty="0">
                <a:latin typeface="Comic Sans MS" panose="030F0702030302020204" pitchFamily="66" charset="0"/>
              </a:rPr>
              <a:t>run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2FC62B7-7886-BFEE-66A4-59231C6DF216}"/>
              </a:ext>
            </a:extLst>
          </p:cNvPr>
          <p:cNvSpPr txBox="1"/>
          <p:nvPr/>
        </p:nvSpPr>
        <p:spPr>
          <a:xfrm>
            <a:off x="0" y="6488668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GOULFB</a:t>
            </a:r>
            <a:endParaRPr lang="en-GB" dirty="0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0A278AF3-315D-73AF-202C-BA3F7F8D0539}"/>
              </a:ext>
            </a:extLst>
          </p:cNvPr>
          <p:cNvSpPr/>
          <p:nvPr/>
        </p:nvSpPr>
        <p:spPr>
          <a:xfrm>
            <a:off x="4153529" y="5008979"/>
            <a:ext cx="987720" cy="9870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11D4E107-7BB8-552A-8A20-82853A2CD743}"/>
              </a:ext>
            </a:extLst>
          </p:cNvPr>
          <p:cNvSpPr/>
          <p:nvPr/>
        </p:nvSpPr>
        <p:spPr>
          <a:xfrm>
            <a:off x="5588462" y="5008979"/>
            <a:ext cx="987720" cy="9870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8A65550B-9F2D-04F6-81C2-EB6655A5A388}"/>
              </a:ext>
            </a:extLst>
          </p:cNvPr>
          <p:cNvSpPr/>
          <p:nvPr/>
        </p:nvSpPr>
        <p:spPr>
          <a:xfrm>
            <a:off x="7023395" y="5008979"/>
            <a:ext cx="987720" cy="9870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042486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395111-45AD-82D9-4DD0-75B29C28F2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C91E8A-66FD-9F11-A9CF-881A6C7217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81537"/>
            <a:ext cx="9144000" cy="2387600"/>
          </a:xfrm>
        </p:spPr>
        <p:txBody>
          <a:bodyPr>
            <a:noAutofit/>
          </a:bodyPr>
          <a:lstStyle/>
          <a:p>
            <a:r>
              <a:rPr lang="en-GB" sz="25000" dirty="0">
                <a:latin typeface="Comic Sans MS" panose="030F0702030302020204" pitchFamily="66" charset="0"/>
              </a:rPr>
              <a:t>of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0ADE91CE-8664-3169-4F3D-B3C545F0F38B}"/>
              </a:ext>
            </a:extLst>
          </p:cNvPr>
          <p:cNvSpPr/>
          <p:nvPr/>
        </p:nvSpPr>
        <p:spPr>
          <a:xfrm>
            <a:off x="4641955" y="4513172"/>
            <a:ext cx="1289154" cy="1121997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CAEB2068-3D5E-0B17-B1A8-5197667539F3}"/>
              </a:ext>
            </a:extLst>
          </p:cNvPr>
          <p:cNvSpPr/>
          <p:nvPr/>
        </p:nvSpPr>
        <p:spPr>
          <a:xfrm>
            <a:off x="6096000" y="4513171"/>
            <a:ext cx="1289154" cy="1121997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799DC50-B3EF-945A-5BE6-9D0562056C62}"/>
              </a:ext>
            </a:extLst>
          </p:cNvPr>
          <p:cNvSpPr txBox="1"/>
          <p:nvPr/>
        </p:nvSpPr>
        <p:spPr>
          <a:xfrm>
            <a:off x="0" y="6488668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Pre-reading</a:t>
            </a:r>
          </a:p>
        </p:txBody>
      </p:sp>
    </p:spTree>
    <p:extLst>
      <p:ext uri="{BB962C8B-B14F-4D97-AF65-F5344CB8AC3E}">
        <p14:creationId xmlns:p14="http://schemas.microsoft.com/office/powerpoint/2010/main" val="3328914042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1763CA-710E-1F38-1759-1A15B6B383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7FF012-4833-ECE4-293F-4AE673FD6A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81537"/>
            <a:ext cx="9144000" cy="2387600"/>
          </a:xfrm>
        </p:spPr>
        <p:txBody>
          <a:bodyPr>
            <a:noAutofit/>
          </a:bodyPr>
          <a:lstStyle/>
          <a:p>
            <a:r>
              <a:rPr lang="en-GB" sz="20800" dirty="0">
                <a:latin typeface="Comic Sans MS" panose="030F0702030302020204" pitchFamily="66" charset="0"/>
              </a:rPr>
              <a:t>second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E2C23C4-CFBF-1EA5-5B64-0BB02BF39336}"/>
              </a:ext>
            </a:extLst>
          </p:cNvPr>
          <p:cNvSpPr txBox="1"/>
          <p:nvPr/>
        </p:nvSpPr>
        <p:spPr>
          <a:xfrm>
            <a:off x="0" y="6488668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GOULFB</a:t>
            </a:r>
            <a:endParaRPr lang="en-GB" dirty="0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D1DA4339-515B-726C-EFF8-5F6952CFC6EF}"/>
              </a:ext>
            </a:extLst>
          </p:cNvPr>
          <p:cNvSpPr/>
          <p:nvPr/>
        </p:nvSpPr>
        <p:spPr>
          <a:xfrm>
            <a:off x="2159837" y="5008979"/>
            <a:ext cx="987720" cy="9870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466BAA40-DBFD-424F-C92B-35C9D87A559C}"/>
              </a:ext>
            </a:extLst>
          </p:cNvPr>
          <p:cNvSpPr/>
          <p:nvPr/>
        </p:nvSpPr>
        <p:spPr>
          <a:xfrm>
            <a:off x="4836899" y="5008979"/>
            <a:ext cx="987720" cy="9870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CD736ECC-0400-56F9-1B0E-1E781F95A952}"/>
              </a:ext>
            </a:extLst>
          </p:cNvPr>
          <p:cNvSpPr/>
          <p:nvPr/>
        </p:nvSpPr>
        <p:spPr>
          <a:xfrm>
            <a:off x="6188578" y="5008979"/>
            <a:ext cx="987720" cy="9870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621CAE02-CA91-9E0E-8E1F-8F772A75249F}"/>
              </a:ext>
            </a:extLst>
          </p:cNvPr>
          <p:cNvSpPr/>
          <p:nvPr/>
        </p:nvSpPr>
        <p:spPr>
          <a:xfrm>
            <a:off x="3485220" y="5008979"/>
            <a:ext cx="987720" cy="9870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D426573C-44FD-D046-8B17-E519C92E9456}"/>
              </a:ext>
            </a:extLst>
          </p:cNvPr>
          <p:cNvSpPr/>
          <p:nvPr/>
        </p:nvSpPr>
        <p:spPr>
          <a:xfrm>
            <a:off x="7540257" y="5008979"/>
            <a:ext cx="987720" cy="9870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AC76687E-C346-9C97-9C6B-BA7B2185AF4E}"/>
              </a:ext>
            </a:extLst>
          </p:cNvPr>
          <p:cNvSpPr/>
          <p:nvPr/>
        </p:nvSpPr>
        <p:spPr>
          <a:xfrm>
            <a:off x="9044443" y="5008979"/>
            <a:ext cx="987720" cy="9870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09459610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EB3C75-C6CA-0B22-1AC9-D2E638CB0A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315AFE-7E29-A75F-A909-E3C19E16E6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81537"/>
            <a:ext cx="9144000" cy="2387600"/>
          </a:xfrm>
        </p:spPr>
        <p:txBody>
          <a:bodyPr>
            <a:noAutofit/>
          </a:bodyPr>
          <a:lstStyle/>
          <a:p>
            <a:r>
              <a:rPr lang="en-GB" sz="20800" dirty="0">
                <a:latin typeface="Comic Sans MS" panose="030F0702030302020204" pitchFamily="66" charset="0"/>
              </a:rPr>
              <a:t>stop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B36938C-8A5A-433C-6660-7F6E05D6D7F3}"/>
              </a:ext>
            </a:extLst>
          </p:cNvPr>
          <p:cNvSpPr txBox="1"/>
          <p:nvPr/>
        </p:nvSpPr>
        <p:spPr>
          <a:xfrm>
            <a:off x="0" y="6488668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GOULFB</a:t>
            </a:r>
            <a:endParaRPr lang="en-GB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DA956649-FCB5-01ED-8FB2-AC064D1863F2}"/>
              </a:ext>
            </a:extLst>
          </p:cNvPr>
          <p:cNvSpPr/>
          <p:nvPr/>
        </p:nvSpPr>
        <p:spPr>
          <a:xfrm>
            <a:off x="4836899" y="5008979"/>
            <a:ext cx="987720" cy="9870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EF06FF4A-25D1-C990-7C87-E0A449485CD9}"/>
              </a:ext>
            </a:extLst>
          </p:cNvPr>
          <p:cNvSpPr/>
          <p:nvPr/>
        </p:nvSpPr>
        <p:spPr>
          <a:xfrm>
            <a:off x="6188578" y="5008979"/>
            <a:ext cx="987720" cy="9870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6A222F89-DD98-56CE-809F-0C0B3A635143}"/>
              </a:ext>
            </a:extLst>
          </p:cNvPr>
          <p:cNvSpPr/>
          <p:nvPr/>
        </p:nvSpPr>
        <p:spPr>
          <a:xfrm>
            <a:off x="3485220" y="5008979"/>
            <a:ext cx="987720" cy="9870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36D22052-3C6D-6FF5-D18D-EA9F040C3889}"/>
              </a:ext>
            </a:extLst>
          </p:cNvPr>
          <p:cNvSpPr/>
          <p:nvPr/>
        </p:nvSpPr>
        <p:spPr>
          <a:xfrm>
            <a:off x="7540257" y="5008979"/>
            <a:ext cx="987720" cy="9870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91902308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5634C9-6E30-FE53-AE15-25EC47D9BB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1019D7-03E6-B720-B31F-8451B2AF4D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81537"/>
            <a:ext cx="9144000" cy="2387600"/>
          </a:xfrm>
        </p:spPr>
        <p:txBody>
          <a:bodyPr>
            <a:noAutofit/>
          </a:bodyPr>
          <a:lstStyle/>
          <a:p>
            <a:r>
              <a:rPr lang="en-GB" sz="20800" dirty="0">
                <a:latin typeface="Comic Sans MS" panose="030F0702030302020204" pitchFamily="66" charset="0"/>
              </a:rPr>
              <a:t>turn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ED40F87-E33D-C2F8-DD90-C7A4DEA45172}"/>
              </a:ext>
            </a:extLst>
          </p:cNvPr>
          <p:cNvSpPr txBox="1"/>
          <p:nvPr/>
        </p:nvSpPr>
        <p:spPr>
          <a:xfrm>
            <a:off x="0" y="6488668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GOULFB</a:t>
            </a:r>
            <a:endParaRPr lang="en-GB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ECEF2C4E-8068-3E54-7B04-232A719B6598}"/>
              </a:ext>
            </a:extLst>
          </p:cNvPr>
          <p:cNvSpPr/>
          <p:nvPr/>
        </p:nvSpPr>
        <p:spPr>
          <a:xfrm>
            <a:off x="4836899" y="5008979"/>
            <a:ext cx="987720" cy="9870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E0C95CC7-DCC1-39AE-04CA-5240E6D27900}"/>
              </a:ext>
            </a:extLst>
          </p:cNvPr>
          <p:cNvSpPr/>
          <p:nvPr/>
        </p:nvSpPr>
        <p:spPr>
          <a:xfrm>
            <a:off x="6188578" y="5008979"/>
            <a:ext cx="987720" cy="9870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0C98E200-48E1-83AE-36C1-1B691B87AF55}"/>
              </a:ext>
            </a:extLst>
          </p:cNvPr>
          <p:cNvSpPr/>
          <p:nvPr/>
        </p:nvSpPr>
        <p:spPr>
          <a:xfrm>
            <a:off x="3485220" y="5008979"/>
            <a:ext cx="987720" cy="9870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C75C4DB-776A-563E-76DE-7DA5F8EC4974}"/>
              </a:ext>
            </a:extLst>
          </p:cNvPr>
          <p:cNvSpPr/>
          <p:nvPr/>
        </p:nvSpPr>
        <p:spPr>
          <a:xfrm>
            <a:off x="7540257" y="5008979"/>
            <a:ext cx="987720" cy="9870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81159363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BBB138-DC83-0006-DE35-37614C4218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E84313-29D8-3F90-D711-2EBB8A8705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81537"/>
            <a:ext cx="9144000" cy="2387600"/>
          </a:xfrm>
        </p:spPr>
        <p:txBody>
          <a:bodyPr>
            <a:noAutofit/>
          </a:bodyPr>
          <a:lstStyle/>
          <a:p>
            <a:r>
              <a:rPr lang="en-GB" sz="20800" dirty="0">
                <a:latin typeface="Comic Sans MS" panose="030F0702030302020204" pitchFamily="66" charset="0"/>
              </a:rPr>
              <a:t>until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94D2E83-3DC0-F587-BB0F-4F015A106929}"/>
              </a:ext>
            </a:extLst>
          </p:cNvPr>
          <p:cNvSpPr txBox="1"/>
          <p:nvPr/>
        </p:nvSpPr>
        <p:spPr>
          <a:xfrm>
            <a:off x="0" y="6488668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GOULFB</a:t>
            </a:r>
            <a:endParaRPr lang="en-GB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5C9AED93-E620-505C-0DB5-77D61E65F0E9}"/>
              </a:ext>
            </a:extLst>
          </p:cNvPr>
          <p:cNvSpPr/>
          <p:nvPr/>
        </p:nvSpPr>
        <p:spPr>
          <a:xfrm>
            <a:off x="3575162" y="5008979"/>
            <a:ext cx="861927" cy="83718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7B5E7C99-3C51-CA30-69D3-8C0A87C29FD2}"/>
              </a:ext>
            </a:extLst>
          </p:cNvPr>
          <p:cNvSpPr/>
          <p:nvPr/>
        </p:nvSpPr>
        <p:spPr>
          <a:xfrm>
            <a:off x="4761268" y="5008977"/>
            <a:ext cx="861927" cy="83718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D4B0453C-616E-F295-02D2-F2ACA93A8298}"/>
              </a:ext>
            </a:extLst>
          </p:cNvPr>
          <p:cNvSpPr/>
          <p:nvPr/>
        </p:nvSpPr>
        <p:spPr>
          <a:xfrm>
            <a:off x="6054158" y="5008977"/>
            <a:ext cx="861927" cy="83718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275FC416-DD5C-342A-60AA-BB639A791662}"/>
              </a:ext>
            </a:extLst>
          </p:cNvPr>
          <p:cNvSpPr/>
          <p:nvPr/>
        </p:nvSpPr>
        <p:spPr>
          <a:xfrm>
            <a:off x="7072550" y="5008977"/>
            <a:ext cx="861927" cy="83718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8A673052-4E44-252B-9AB5-6E206E1983CC}"/>
              </a:ext>
            </a:extLst>
          </p:cNvPr>
          <p:cNvSpPr/>
          <p:nvPr/>
        </p:nvSpPr>
        <p:spPr>
          <a:xfrm>
            <a:off x="8090942" y="5008977"/>
            <a:ext cx="861927" cy="83718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97965684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620AAB-A0EC-5EE2-2E2C-829FDECA9B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DC7576-7ED1-2428-172D-B02E146761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81537"/>
            <a:ext cx="9144000" cy="2387600"/>
          </a:xfrm>
        </p:spPr>
        <p:txBody>
          <a:bodyPr>
            <a:noAutofit/>
          </a:bodyPr>
          <a:lstStyle/>
          <a:p>
            <a:r>
              <a:rPr lang="en-GB" sz="20800" dirty="0">
                <a:latin typeface="Comic Sans MS" panose="030F0702030302020204" pitchFamily="66" charset="0"/>
              </a:rPr>
              <a:t>up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3843A20-8001-3759-62BF-6915AC5019FA}"/>
              </a:ext>
            </a:extLst>
          </p:cNvPr>
          <p:cNvSpPr txBox="1"/>
          <p:nvPr/>
        </p:nvSpPr>
        <p:spPr>
          <a:xfrm>
            <a:off x="0" y="6488668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GOULFB</a:t>
            </a:r>
            <a:endParaRPr lang="en-GB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6AC1C3B6-79AA-4C97-9A62-3CD9F872D021}"/>
              </a:ext>
            </a:extLst>
          </p:cNvPr>
          <p:cNvSpPr/>
          <p:nvPr/>
        </p:nvSpPr>
        <p:spPr>
          <a:xfrm>
            <a:off x="4836899" y="5008979"/>
            <a:ext cx="987720" cy="9870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BACAB4DA-14D0-6DFF-E1E2-C2925A9341AA}"/>
              </a:ext>
            </a:extLst>
          </p:cNvPr>
          <p:cNvSpPr/>
          <p:nvPr/>
        </p:nvSpPr>
        <p:spPr>
          <a:xfrm>
            <a:off x="6188578" y="5008979"/>
            <a:ext cx="987720" cy="9870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9591378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9BD74D-FCFB-1C27-EA01-BEEA6851CD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61BDA5-1981-6DEE-4AE1-EBF192BA83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81537"/>
            <a:ext cx="9144000" cy="2387600"/>
          </a:xfrm>
        </p:spPr>
        <p:txBody>
          <a:bodyPr>
            <a:noAutofit/>
          </a:bodyPr>
          <a:lstStyle/>
          <a:p>
            <a:r>
              <a:rPr lang="en-GB" sz="20800" dirty="0">
                <a:latin typeface="Comic Sans MS" panose="030F0702030302020204" pitchFamily="66" charset="0"/>
              </a:rPr>
              <a:t>us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6A913CB-3D64-E51E-34E0-1954E3405045}"/>
              </a:ext>
            </a:extLst>
          </p:cNvPr>
          <p:cNvSpPr txBox="1"/>
          <p:nvPr/>
        </p:nvSpPr>
        <p:spPr>
          <a:xfrm>
            <a:off x="0" y="6488668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GOULFB</a:t>
            </a:r>
            <a:endParaRPr lang="en-GB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AE8D2588-61BB-D9A4-0C38-C1EABB31E164}"/>
              </a:ext>
            </a:extLst>
          </p:cNvPr>
          <p:cNvSpPr/>
          <p:nvPr/>
        </p:nvSpPr>
        <p:spPr>
          <a:xfrm>
            <a:off x="4836899" y="5008979"/>
            <a:ext cx="987720" cy="9870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1EE6ACB8-865A-5836-03EF-C0A577E9E27D}"/>
              </a:ext>
            </a:extLst>
          </p:cNvPr>
          <p:cNvSpPr/>
          <p:nvPr/>
        </p:nvSpPr>
        <p:spPr>
          <a:xfrm>
            <a:off x="6188578" y="5008979"/>
            <a:ext cx="987720" cy="9870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39232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1849D7-DD47-ABB4-AB67-E732A57BF2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797D5E-26DF-2B78-E4D1-B87A3CA907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81537"/>
            <a:ext cx="9144000" cy="2387600"/>
          </a:xfrm>
        </p:spPr>
        <p:txBody>
          <a:bodyPr>
            <a:noAutofit/>
          </a:bodyPr>
          <a:lstStyle/>
          <a:p>
            <a:r>
              <a:rPr lang="en-GB" sz="20800" dirty="0">
                <a:latin typeface="Comic Sans MS" panose="030F0702030302020204" pitchFamily="66" charset="0"/>
              </a:rPr>
              <a:t>air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22F7579-DADC-03E1-9C72-960092560DFB}"/>
              </a:ext>
            </a:extLst>
          </p:cNvPr>
          <p:cNvSpPr txBox="1"/>
          <p:nvPr/>
        </p:nvSpPr>
        <p:spPr>
          <a:xfrm>
            <a:off x="-1" y="6488668"/>
            <a:ext cx="1918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AI J OA IE EE OR</a:t>
            </a:r>
            <a:endParaRPr lang="en-GB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13589957-9081-916E-5C24-B2860353BEF5}"/>
              </a:ext>
            </a:extLst>
          </p:cNvPr>
          <p:cNvSpPr/>
          <p:nvPr/>
        </p:nvSpPr>
        <p:spPr>
          <a:xfrm>
            <a:off x="5224751" y="4995121"/>
            <a:ext cx="987720" cy="9870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0530B915-3429-2B08-FF7C-EFA35278BD5E}"/>
              </a:ext>
            </a:extLst>
          </p:cNvPr>
          <p:cNvSpPr/>
          <p:nvPr/>
        </p:nvSpPr>
        <p:spPr>
          <a:xfrm>
            <a:off x="6473390" y="4995121"/>
            <a:ext cx="987720" cy="9870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41464437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33A493-8002-F0B7-FB2A-207EE8A67F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30B04D-C655-4815-2EC9-281D67DC81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81537"/>
            <a:ext cx="9144000" cy="2387600"/>
          </a:xfrm>
        </p:spPr>
        <p:txBody>
          <a:bodyPr>
            <a:noAutofit/>
          </a:bodyPr>
          <a:lstStyle/>
          <a:p>
            <a:r>
              <a:rPr lang="en-GB" sz="20800" dirty="0">
                <a:latin typeface="Comic Sans MS" panose="030F0702030302020204" pitchFamily="66" charset="0"/>
              </a:rPr>
              <a:t>been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2B6FE5C-532F-EBB1-5725-4570E0E3F110}"/>
              </a:ext>
            </a:extLst>
          </p:cNvPr>
          <p:cNvSpPr txBox="1"/>
          <p:nvPr/>
        </p:nvSpPr>
        <p:spPr>
          <a:xfrm>
            <a:off x="-1" y="6488668"/>
            <a:ext cx="1918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AI J OA IE EE OR</a:t>
            </a:r>
            <a:endParaRPr lang="en-GB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081E980E-C9DA-5CF0-C58C-F9F2B36FD605}"/>
              </a:ext>
            </a:extLst>
          </p:cNvPr>
          <p:cNvSpPr/>
          <p:nvPr/>
        </p:nvSpPr>
        <p:spPr>
          <a:xfrm>
            <a:off x="3455912" y="4995121"/>
            <a:ext cx="987720" cy="9870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2758BE44-C921-E03F-7549-B37EDDE05A29}"/>
              </a:ext>
            </a:extLst>
          </p:cNvPr>
          <p:cNvSpPr/>
          <p:nvPr/>
        </p:nvSpPr>
        <p:spPr>
          <a:xfrm>
            <a:off x="5602140" y="4995121"/>
            <a:ext cx="987720" cy="9870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0347FD9E-25DB-1710-B6A7-447B0A36ECB7}"/>
              </a:ext>
            </a:extLst>
          </p:cNvPr>
          <p:cNvSpPr/>
          <p:nvPr/>
        </p:nvSpPr>
        <p:spPr>
          <a:xfrm>
            <a:off x="7880508" y="4995121"/>
            <a:ext cx="987720" cy="9870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38385850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8C4912-ABE2-28C2-D741-57F8277B2C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084F5E-7EEF-5613-402C-AF6827910B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81537"/>
            <a:ext cx="9144000" cy="2387600"/>
          </a:xfrm>
        </p:spPr>
        <p:txBody>
          <a:bodyPr>
            <a:noAutofit/>
          </a:bodyPr>
          <a:lstStyle/>
          <a:p>
            <a:r>
              <a:rPr lang="en-GB" sz="20800" dirty="0">
                <a:latin typeface="Comic Sans MS" panose="030F0702030302020204" pitchFamily="66" charset="0"/>
              </a:rPr>
              <a:t>feet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EA7AB36-3550-FF5E-8147-2C627F4CB7F8}"/>
              </a:ext>
            </a:extLst>
          </p:cNvPr>
          <p:cNvSpPr txBox="1"/>
          <p:nvPr/>
        </p:nvSpPr>
        <p:spPr>
          <a:xfrm>
            <a:off x="-1" y="6488668"/>
            <a:ext cx="1918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AI J OA IE EE OR</a:t>
            </a:r>
            <a:endParaRPr lang="en-GB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3F4F8A60-94AC-A86E-B9AC-ECB8B9F1973D}"/>
              </a:ext>
            </a:extLst>
          </p:cNvPr>
          <p:cNvSpPr/>
          <p:nvPr/>
        </p:nvSpPr>
        <p:spPr>
          <a:xfrm>
            <a:off x="3455912" y="4995121"/>
            <a:ext cx="987720" cy="9870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B237318B-94C3-127C-9AAD-50B1431FA020}"/>
              </a:ext>
            </a:extLst>
          </p:cNvPr>
          <p:cNvSpPr/>
          <p:nvPr/>
        </p:nvSpPr>
        <p:spPr>
          <a:xfrm>
            <a:off x="5602140" y="4995121"/>
            <a:ext cx="987720" cy="9870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B2464F2C-30AE-37F7-2256-89952AB0D5C0}"/>
              </a:ext>
            </a:extLst>
          </p:cNvPr>
          <p:cNvSpPr/>
          <p:nvPr/>
        </p:nvSpPr>
        <p:spPr>
          <a:xfrm>
            <a:off x="7880508" y="4995121"/>
            <a:ext cx="987720" cy="9870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31681612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E8FF3B-CFCD-7244-32A3-662F184577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52955A-EBBD-E96A-B21E-4DC0087F9B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81537"/>
            <a:ext cx="9144000" cy="2387600"/>
          </a:xfrm>
        </p:spPr>
        <p:txBody>
          <a:bodyPr>
            <a:noAutofit/>
          </a:bodyPr>
          <a:lstStyle/>
          <a:p>
            <a:r>
              <a:rPr lang="en-GB" sz="20800" dirty="0">
                <a:latin typeface="Comic Sans MS" panose="030F0702030302020204" pitchFamily="66" charset="0"/>
              </a:rPr>
              <a:t>just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A5A0729-01B9-ECD0-7534-A8CC1AC8BAED}"/>
              </a:ext>
            </a:extLst>
          </p:cNvPr>
          <p:cNvSpPr txBox="1"/>
          <p:nvPr/>
        </p:nvSpPr>
        <p:spPr>
          <a:xfrm>
            <a:off x="-1" y="6488668"/>
            <a:ext cx="1918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AI J OA IE EE OR</a:t>
            </a:r>
            <a:endParaRPr lang="en-GB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AD4EF339-BDD2-0252-0A0B-B355B662AA5D}"/>
              </a:ext>
            </a:extLst>
          </p:cNvPr>
          <p:cNvSpPr/>
          <p:nvPr/>
        </p:nvSpPr>
        <p:spPr>
          <a:xfrm>
            <a:off x="3475236" y="4995121"/>
            <a:ext cx="987720" cy="9870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0C6F0CDF-668F-5BF3-6C4E-B7BD28A5BACC}"/>
              </a:ext>
            </a:extLst>
          </p:cNvPr>
          <p:cNvSpPr/>
          <p:nvPr/>
        </p:nvSpPr>
        <p:spPr>
          <a:xfrm>
            <a:off x="4852632" y="4995121"/>
            <a:ext cx="987720" cy="9870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E9E67127-5CAD-8FF2-43A3-7B3D2C0886D9}"/>
              </a:ext>
            </a:extLst>
          </p:cNvPr>
          <p:cNvSpPr/>
          <p:nvPr/>
        </p:nvSpPr>
        <p:spPr>
          <a:xfrm>
            <a:off x="6230028" y="4995121"/>
            <a:ext cx="987720" cy="9870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09C2E5BD-3157-ECB5-9F4E-ED31DF68304B}"/>
              </a:ext>
            </a:extLst>
          </p:cNvPr>
          <p:cNvSpPr/>
          <p:nvPr/>
        </p:nvSpPr>
        <p:spPr>
          <a:xfrm>
            <a:off x="7553362" y="4952415"/>
            <a:ext cx="987720" cy="9870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824984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979E54-02A9-E204-4852-82D1B8849A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E9C078-9BD7-4569-F680-CBE6D7FB74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81537"/>
            <a:ext cx="9144000" cy="2387600"/>
          </a:xfrm>
        </p:spPr>
        <p:txBody>
          <a:bodyPr>
            <a:noAutofit/>
          </a:bodyPr>
          <a:lstStyle/>
          <a:p>
            <a:r>
              <a:rPr lang="en-GB" sz="25000" dirty="0">
                <a:latin typeface="Comic Sans MS" panose="030F0702030302020204" pitchFamily="66" charset="0"/>
              </a:rPr>
              <a:t>the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C90066B0-8752-AEF8-8563-8D3507D27626}"/>
              </a:ext>
            </a:extLst>
          </p:cNvPr>
          <p:cNvSpPr/>
          <p:nvPr/>
        </p:nvSpPr>
        <p:spPr>
          <a:xfrm>
            <a:off x="4601979" y="4513171"/>
            <a:ext cx="1289154" cy="1121997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Heart 4">
            <a:extLst>
              <a:ext uri="{FF2B5EF4-FFF2-40B4-BE49-F238E27FC236}">
                <a16:creationId xmlns:a16="http://schemas.microsoft.com/office/drawing/2014/main" id="{B0DA0C8E-CF14-E88C-070F-3580167AA13F}"/>
              </a:ext>
            </a:extLst>
          </p:cNvPr>
          <p:cNvSpPr/>
          <p:nvPr/>
        </p:nvSpPr>
        <p:spPr>
          <a:xfrm>
            <a:off x="7055370" y="4540886"/>
            <a:ext cx="1159239" cy="1094282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424F0C5-8394-3A40-3AB8-029A9AC138BF}"/>
              </a:ext>
            </a:extLst>
          </p:cNvPr>
          <p:cNvSpPr txBox="1"/>
          <p:nvPr/>
        </p:nvSpPr>
        <p:spPr>
          <a:xfrm>
            <a:off x="0" y="6488668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Pre-reading</a:t>
            </a:r>
          </a:p>
        </p:txBody>
      </p:sp>
    </p:spTree>
    <p:extLst>
      <p:ext uri="{BB962C8B-B14F-4D97-AF65-F5344CB8AC3E}">
        <p14:creationId xmlns:p14="http://schemas.microsoft.com/office/powerpoint/2010/main" val="79329022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6C2D57-8EFA-2CD8-70B4-9FAC3F4D21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3E37B3-21B8-0ADC-546A-DC5C425952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81537"/>
            <a:ext cx="9144000" cy="2387600"/>
          </a:xfrm>
        </p:spPr>
        <p:txBody>
          <a:bodyPr>
            <a:noAutofit/>
          </a:bodyPr>
          <a:lstStyle/>
          <a:p>
            <a:r>
              <a:rPr lang="en-GB" sz="20800" dirty="0">
                <a:latin typeface="Comic Sans MS" panose="030F0702030302020204" pitchFamily="66" charset="0"/>
              </a:rPr>
              <a:t>keep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B364808-E798-3551-E643-8A8450BEC34A}"/>
              </a:ext>
            </a:extLst>
          </p:cNvPr>
          <p:cNvSpPr txBox="1"/>
          <p:nvPr/>
        </p:nvSpPr>
        <p:spPr>
          <a:xfrm>
            <a:off x="-1" y="6488668"/>
            <a:ext cx="1918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AI J OA IE EE OR</a:t>
            </a:r>
            <a:endParaRPr lang="en-GB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0F5A21A4-E525-8FFE-E3D1-FA7FE130BF50}"/>
              </a:ext>
            </a:extLst>
          </p:cNvPr>
          <p:cNvSpPr/>
          <p:nvPr/>
        </p:nvSpPr>
        <p:spPr>
          <a:xfrm>
            <a:off x="3475236" y="4995121"/>
            <a:ext cx="987720" cy="9870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A468981F-A57F-0C97-56E1-D03934656643}"/>
              </a:ext>
            </a:extLst>
          </p:cNvPr>
          <p:cNvSpPr/>
          <p:nvPr/>
        </p:nvSpPr>
        <p:spPr>
          <a:xfrm>
            <a:off x="5514299" y="4995121"/>
            <a:ext cx="987720" cy="9870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FACA0E6C-6264-8B20-6E54-668B584B6D0A}"/>
              </a:ext>
            </a:extLst>
          </p:cNvPr>
          <p:cNvSpPr/>
          <p:nvPr/>
        </p:nvSpPr>
        <p:spPr>
          <a:xfrm>
            <a:off x="7388471" y="4995121"/>
            <a:ext cx="987720" cy="9870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11219955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76C0D2-5CFF-7B80-88CE-FB90E2F743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A4DE35-E683-955C-4A8A-4FD9625252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81537"/>
            <a:ext cx="9144000" cy="2387600"/>
          </a:xfrm>
        </p:spPr>
        <p:txBody>
          <a:bodyPr>
            <a:noAutofit/>
          </a:bodyPr>
          <a:lstStyle/>
          <a:p>
            <a:r>
              <a:rPr lang="en-GB" sz="20800" dirty="0">
                <a:latin typeface="Comic Sans MS" panose="030F0702030302020204" pitchFamily="66" charset="0"/>
              </a:rPr>
              <a:t>need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AC1029A-8577-F863-B456-C54805332423}"/>
              </a:ext>
            </a:extLst>
          </p:cNvPr>
          <p:cNvSpPr txBox="1"/>
          <p:nvPr/>
        </p:nvSpPr>
        <p:spPr>
          <a:xfrm>
            <a:off x="-1" y="6488668"/>
            <a:ext cx="1918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AI J OA IE EE OR</a:t>
            </a:r>
            <a:endParaRPr lang="en-GB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AF851737-2087-2A1D-27E7-2902C6130EDD}"/>
              </a:ext>
            </a:extLst>
          </p:cNvPr>
          <p:cNvSpPr/>
          <p:nvPr/>
        </p:nvSpPr>
        <p:spPr>
          <a:xfrm>
            <a:off x="3475236" y="4995121"/>
            <a:ext cx="987720" cy="9870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BE7A18B-20AD-C6C1-22D7-B7F622EF8948}"/>
              </a:ext>
            </a:extLst>
          </p:cNvPr>
          <p:cNvSpPr/>
          <p:nvPr/>
        </p:nvSpPr>
        <p:spPr>
          <a:xfrm>
            <a:off x="5514299" y="4995121"/>
            <a:ext cx="987720" cy="9870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05087DD2-0AAF-F058-6508-FC2193E7ECEE}"/>
              </a:ext>
            </a:extLst>
          </p:cNvPr>
          <p:cNvSpPr/>
          <p:nvPr/>
        </p:nvSpPr>
        <p:spPr>
          <a:xfrm>
            <a:off x="7388471" y="4995121"/>
            <a:ext cx="987720" cy="9870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55546879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2FBB07-1FCD-E89F-A045-ECB147109B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26C9E3-0C27-675C-E932-E21E2A6D81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81537"/>
            <a:ext cx="9144000" cy="2387600"/>
          </a:xfrm>
        </p:spPr>
        <p:txBody>
          <a:bodyPr>
            <a:noAutofit/>
          </a:bodyPr>
          <a:lstStyle/>
          <a:p>
            <a:r>
              <a:rPr lang="en-GB" sz="20800" dirty="0">
                <a:latin typeface="Comic Sans MS" panose="030F0702030302020204" pitchFamily="66" charset="0"/>
              </a:rPr>
              <a:t>see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72DEE86-428C-4C83-8DC7-0E2DAC8CB618}"/>
              </a:ext>
            </a:extLst>
          </p:cNvPr>
          <p:cNvSpPr txBox="1"/>
          <p:nvPr/>
        </p:nvSpPr>
        <p:spPr>
          <a:xfrm>
            <a:off x="-1" y="6488668"/>
            <a:ext cx="1918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AI J OA IE EE OR</a:t>
            </a:r>
            <a:endParaRPr lang="en-GB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8C788CE8-CD3B-707E-E481-EF1E7BE9322F}"/>
              </a:ext>
            </a:extLst>
          </p:cNvPr>
          <p:cNvSpPr/>
          <p:nvPr/>
        </p:nvSpPr>
        <p:spPr>
          <a:xfrm>
            <a:off x="4134804" y="4995121"/>
            <a:ext cx="987720" cy="9870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55FA6743-BE4A-291F-0669-627A282D45C9}"/>
              </a:ext>
            </a:extLst>
          </p:cNvPr>
          <p:cNvSpPr/>
          <p:nvPr/>
        </p:nvSpPr>
        <p:spPr>
          <a:xfrm>
            <a:off x="6248817" y="4995121"/>
            <a:ext cx="987720" cy="9870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74363409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0D4986-C1E6-5A88-CCC3-CC4CCC0885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F913F0-D373-FF33-089E-E5D5D1F373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81537"/>
            <a:ext cx="9144000" cy="2387600"/>
          </a:xfrm>
        </p:spPr>
        <p:txBody>
          <a:bodyPr>
            <a:noAutofit/>
          </a:bodyPr>
          <a:lstStyle/>
          <a:p>
            <a:r>
              <a:rPr lang="en-GB" sz="20800" dirty="0">
                <a:latin typeface="Comic Sans MS" panose="030F0702030302020204" pitchFamily="66" charset="0"/>
              </a:rPr>
              <a:t>seem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054952A-D29E-415F-A331-7427AB30E640}"/>
              </a:ext>
            </a:extLst>
          </p:cNvPr>
          <p:cNvSpPr txBox="1"/>
          <p:nvPr/>
        </p:nvSpPr>
        <p:spPr>
          <a:xfrm>
            <a:off x="-1" y="6488668"/>
            <a:ext cx="1918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AI J OA IE EE OR</a:t>
            </a:r>
            <a:endParaRPr lang="en-GB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5C795886-3742-442C-E1BC-6166A73884B6}"/>
              </a:ext>
            </a:extLst>
          </p:cNvPr>
          <p:cNvSpPr/>
          <p:nvPr/>
        </p:nvSpPr>
        <p:spPr>
          <a:xfrm>
            <a:off x="3115473" y="4995121"/>
            <a:ext cx="987720" cy="9870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BF8C1120-AD37-70CB-5ABA-B40BB041808A}"/>
              </a:ext>
            </a:extLst>
          </p:cNvPr>
          <p:cNvSpPr/>
          <p:nvPr/>
        </p:nvSpPr>
        <p:spPr>
          <a:xfrm>
            <a:off x="5289446" y="4967405"/>
            <a:ext cx="987720" cy="9870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95155D61-EB79-7699-700C-2EB7BE8BC7BA}"/>
              </a:ext>
            </a:extLst>
          </p:cNvPr>
          <p:cNvSpPr/>
          <p:nvPr/>
        </p:nvSpPr>
        <p:spPr>
          <a:xfrm>
            <a:off x="7705361" y="4967405"/>
            <a:ext cx="987720" cy="9870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6750834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62DFF4-BC57-84FC-A28B-5F515100C1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C71306-2CD3-5FAA-25CE-1613C98B7A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81537"/>
            <a:ext cx="9144000" cy="2387600"/>
          </a:xfrm>
        </p:spPr>
        <p:txBody>
          <a:bodyPr>
            <a:noAutofit/>
          </a:bodyPr>
          <a:lstStyle/>
          <a:p>
            <a:r>
              <a:rPr lang="en-GB" sz="20800" dirty="0">
                <a:latin typeface="Comic Sans MS" panose="030F0702030302020204" pitchFamily="66" charset="0"/>
              </a:rPr>
              <a:t>tree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3209A6D-6DFA-E16D-A5F0-8539776F4B45}"/>
              </a:ext>
            </a:extLst>
          </p:cNvPr>
          <p:cNvSpPr txBox="1"/>
          <p:nvPr/>
        </p:nvSpPr>
        <p:spPr>
          <a:xfrm>
            <a:off x="-1" y="6488668"/>
            <a:ext cx="1918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AI J OA IE EE OR</a:t>
            </a:r>
            <a:endParaRPr lang="en-GB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BDD8EDD3-3598-ACBD-79EC-81377BFD6B21}"/>
              </a:ext>
            </a:extLst>
          </p:cNvPr>
          <p:cNvSpPr/>
          <p:nvPr/>
        </p:nvSpPr>
        <p:spPr>
          <a:xfrm>
            <a:off x="3367391" y="4967405"/>
            <a:ext cx="987720" cy="9870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A2567FD5-DA9A-FF49-632B-CDABDECFEF63}"/>
              </a:ext>
            </a:extLst>
          </p:cNvPr>
          <p:cNvSpPr/>
          <p:nvPr/>
        </p:nvSpPr>
        <p:spPr>
          <a:xfrm>
            <a:off x="4543703" y="4967405"/>
            <a:ext cx="987720" cy="9870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5B55BFB1-5A96-59E1-8230-97C6EEE20CDC}"/>
              </a:ext>
            </a:extLst>
          </p:cNvPr>
          <p:cNvSpPr/>
          <p:nvPr/>
        </p:nvSpPr>
        <p:spPr>
          <a:xfrm>
            <a:off x="6880902" y="4967405"/>
            <a:ext cx="987720" cy="9870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62533526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DD2E25-23DC-ED5A-9335-F3D3B4F659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2F7FA3-D1E8-3E2B-86E9-89CF4522BD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81537"/>
            <a:ext cx="9144000" cy="2387600"/>
          </a:xfrm>
        </p:spPr>
        <p:txBody>
          <a:bodyPr>
            <a:noAutofit/>
          </a:bodyPr>
          <a:lstStyle/>
          <a:p>
            <a:r>
              <a:rPr lang="en-GB" sz="20800" dirty="0">
                <a:latin typeface="Comic Sans MS" panose="030F0702030302020204" pitchFamily="66" charset="0"/>
              </a:rPr>
              <a:t>along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D53F201-B052-4394-D3EF-C0C3BC08ACCF}"/>
              </a:ext>
            </a:extLst>
          </p:cNvPr>
          <p:cNvSpPr txBox="1"/>
          <p:nvPr/>
        </p:nvSpPr>
        <p:spPr>
          <a:xfrm>
            <a:off x="-1" y="6488668"/>
            <a:ext cx="1918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Z W NG V OO</a:t>
            </a:r>
            <a:endParaRPr lang="en-GB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3ED3F679-FABF-6CD0-5C35-42059A5782E5}"/>
              </a:ext>
            </a:extLst>
          </p:cNvPr>
          <p:cNvSpPr/>
          <p:nvPr/>
        </p:nvSpPr>
        <p:spPr>
          <a:xfrm>
            <a:off x="3194224" y="4967405"/>
            <a:ext cx="987720" cy="9870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043DEDE6-5370-4A15-3042-16933EC8A182}"/>
              </a:ext>
            </a:extLst>
          </p:cNvPr>
          <p:cNvSpPr/>
          <p:nvPr/>
        </p:nvSpPr>
        <p:spPr>
          <a:xfrm>
            <a:off x="4323379" y="4967405"/>
            <a:ext cx="987720" cy="9870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5BFAD648-153E-E806-43FB-837E29DF39E3}"/>
              </a:ext>
            </a:extLst>
          </p:cNvPr>
          <p:cNvSpPr/>
          <p:nvPr/>
        </p:nvSpPr>
        <p:spPr>
          <a:xfrm>
            <a:off x="5452534" y="4967405"/>
            <a:ext cx="987720" cy="9870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A40AAF91-E355-4984-A279-C1EAF2DF51D4}"/>
              </a:ext>
            </a:extLst>
          </p:cNvPr>
          <p:cNvSpPr/>
          <p:nvPr/>
        </p:nvSpPr>
        <p:spPr>
          <a:xfrm>
            <a:off x="7313517" y="4967405"/>
            <a:ext cx="987720" cy="9870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4433743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0D2777-0112-9C3C-4361-EB0EA2B994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FF563-8759-BC46-B2C3-BCA7822579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426508"/>
            <a:ext cx="9144000" cy="2387600"/>
          </a:xfrm>
        </p:spPr>
        <p:txBody>
          <a:bodyPr>
            <a:noAutofit/>
          </a:bodyPr>
          <a:lstStyle/>
          <a:p>
            <a:r>
              <a:rPr lang="en-GB" sz="20800" dirty="0">
                <a:latin typeface="Comic Sans MS" panose="030F0702030302020204" pitchFamily="66" charset="0"/>
              </a:rPr>
              <a:t>book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6649F2E-F4DD-7CCA-1133-FB022AD4E0B2}"/>
              </a:ext>
            </a:extLst>
          </p:cNvPr>
          <p:cNvSpPr txBox="1"/>
          <p:nvPr/>
        </p:nvSpPr>
        <p:spPr>
          <a:xfrm>
            <a:off x="-1" y="6488668"/>
            <a:ext cx="1918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Z W NG V OO</a:t>
            </a:r>
            <a:endParaRPr lang="en-GB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C158A15D-D4CA-6723-B219-E30754C992D7}"/>
              </a:ext>
            </a:extLst>
          </p:cNvPr>
          <p:cNvSpPr/>
          <p:nvPr/>
        </p:nvSpPr>
        <p:spPr>
          <a:xfrm>
            <a:off x="3351709" y="4967405"/>
            <a:ext cx="987720" cy="9870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1DEE14AB-59EC-1ED1-7014-B55800A1F429}"/>
              </a:ext>
            </a:extLst>
          </p:cNvPr>
          <p:cNvSpPr/>
          <p:nvPr/>
        </p:nvSpPr>
        <p:spPr>
          <a:xfrm>
            <a:off x="5452534" y="4967405"/>
            <a:ext cx="987720" cy="9870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4FC4FBFE-38E2-80AE-19FE-0C335C17863E}"/>
              </a:ext>
            </a:extLst>
          </p:cNvPr>
          <p:cNvSpPr/>
          <p:nvPr/>
        </p:nvSpPr>
        <p:spPr>
          <a:xfrm>
            <a:off x="7553359" y="4967405"/>
            <a:ext cx="987720" cy="9870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68712593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0EB18B-0A27-9D40-11AF-238FD7FA28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8B86A5-4452-716F-1B40-BF3D04C05F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426508"/>
            <a:ext cx="9144000" cy="2387600"/>
          </a:xfrm>
        </p:spPr>
        <p:txBody>
          <a:bodyPr>
            <a:noAutofit/>
          </a:bodyPr>
          <a:lstStyle/>
          <a:p>
            <a:r>
              <a:rPr lang="en-GB" sz="20800" dirty="0">
                <a:latin typeface="Comic Sans MS" panose="030F0702030302020204" pitchFamily="66" charset="0"/>
              </a:rPr>
              <a:t>food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5907779-4D49-D9E1-DD09-94F33C1DFD12}"/>
              </a:ext>
            </a:extLst>
          </p:cNvPr>
          <p:cNvSpPr txBox="1"/>
          <p:nvPr/>
        </p:nvSpPr>
        <p:spPr>
          <a:xfrm>
            <a:off x="-1" y="6488668"/>
            <a:ext cx="1918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Z W NG V OO</a:t>
            </a:r>
            <a:endParaRPr lang="en-GB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19756DD9-D787-280C-ADF6-F137858B7A06}"/>
              </a:ext>
            </a:extLst>
          </p:cNvPr>
          <p:cNvSpPr/>
          <p:nvPr/>
        </p:nvSpPr>
        <p:spPr>
          <a:xfrm>
            <a:off x="3351709" y="4967405"/>
            <a:ext cx="987720" cy="9870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B7F0EC96-E7F3-21C6-A240-88AD3DC97477}"/>
              </a:ext>
            </a:extLst>
          </p:cNvPr>
          <p:cNvSpPr/>
          <p:nvPr/>
        </p:nvSpPr>
        <p:spPr>
          <a:xfrm>
            <a:off x="5452534" y="4967405"/>
            <a:ext cx="987720" cy="9870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AEFF4971-3ED6-5699-AE50-A61EE0025F10}"/>
              </a:ext>
            </a:extLst>
          </p:cNvPr>
          <p:cNvSpPr/>
          <p:nvPr/>
        </p:nvSpPr>
        <p:spPr>
          <a:xfrm>
            <a:off x="7553359" y="4967405"/>
            <a:ext cx="987720" cy="9870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27873275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FEB73F-201D-F54D-9858-76202639FA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C7E617-0730-DF62-A568-1EE341A7FC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426508"/>
            <a:ext cx="9144000" cy="2387600"/>
          </a:xfrm>
        </p:spPr>
        <p:txBody>
          <a:bodyPr>
            <a:noAutofit/>
          </a:bodyPr>
          <a:lstStyle/>
          <a:p>
            <a:r>
              <a:rPr lang="en-GB" sz="20800" dirty="0">
                <a:latin typeface="Comic Sans MS" panose="030F0702030302020204" pitchFamily="66" charset="0"/>
              </a:rPr>
              <a:t>long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766084D-6E9E-5413-27F9-E274D8D86E48}"/>
              </a:ext>
            </a:extLst>
          </p:cNvPr>
          <p:cNvSpPr txBox="1"/>
          <p:nvPr/>
        </p:nvSpPr>
        <p:spPr>
          <a:xfrm>
            <a:off x="-1" y="6488668"/>
            <a:ext cx="1918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Z W NG V OO</a:t>
            </a:r>
            <a:endParaRPr lang="en-GB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9BCCAA48-8C62-01EC-D4EC-AD392980FD58}"/>
              </a:ext>
            </a:extLst>
          </p:cNvPr>
          <p:cNvSpPr/>
          <p:nvPr/>
        </p:nvSpPr>
        <p:spPr>
          <a:xfrm>
            <a:off x="3506940" y="4967405"/>
            <a:ext cx="987720" cy="9870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F3F0C248-1EB1-43EE-5FC7-21F63B0A2874}"/>
              </a:ext>
            </a:extLst>
          </p:cNvPr>
          <p:cNvSpPr/>
          <p:nvPr/>
        </p:nvSpPr>
        <p:spPr>
          <a:xfrm>
            <a:off x="4698603" y="4967405"/>
            <a:ext cx="987720" cy="9870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B1DF58B5-CAAB-EA60-9BC8-8B15845393EA}"/>
              </a:ext>
            </a:extLst>
          </p:cNvPr>
          <p:cNvSpPr/>
          <p:nvPr/>
        </p:nvSpPr>
        <p:spPr>
          <a:xfrm>
            <a:off x="6384126" y="4967405"/>
            <a:ext cx="987720" cy="9870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1920917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0A6727-B636-AC0E-9399-2E48C741D4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401832-7FCE-9A3D-4E47-1DA82E2975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426508"/>
            <a:ext cx="9144000" cy="2387600"/>
          </a:xfrm>
        </p:spPr>
        <p:txBody>
          <a:bodyPr>
            <a:noAutofit/>
          </a:bodyPr>
          <a:lstStyle/>
          <a:p>
            <a:r>
              <a:rPr lang="en-GB" sz="20800" dirty="0">
                <a:latin typeface="Comic Sans MS" panose="030F0702030302020204" pitchFamily="66" charset="0"/>
              </a:rPr>
              <a:t>look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27CBF8A-EFE6-93BC-9D20-23F7F0FAF413}"/>
              </a:ext>
            </a:extLst>
          </p:cNvPr>
          <p:cNvSpPr txBox="1"/>
          <p:nvPr/>
        </p:nvSpPr>
        <p:spPr>
          <a:xfrm>
            <a:off x="-1" y="6488668"/>
            <a:ext cx="1918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Z W NG V OO</a:t>
            </a:r>
            <a:endParaRPr lang="en-GB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D2228042-7EE0-7D8E-8909-4DC5DB6EE8D9}"/>
              </a:ext>
            </a:extLst>
          </p:cNvPr>
          <p:cNvSpPr/>
          <p:nvPr/>
        </p:nvSpPr>
        <p:spPr>
          <a:xfrm>
            <a:off x="3501611" y="4967405"/>
            <a:ext cx="987720" cy="9870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1689338F-3411-E070-56EF-7D06AE358AC6}"/>
              </a:ext>
            </a:extLst>
          </p:cNvPr>
          <p:cNvSpPr/>
          <p:nvPr/>
        </p:nvSpPr>
        <p:spPr>
          <a:xfrm>
            <a:off x="5430049" y="4956943"/>
            <a:ext cx="987720" cy="9870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A2192CB-3B72-73E3-4F8C-AEFA4A4B0894}"/>
              </a:ext>
            </a:extLst>
          </p:cNvPr>
          <p:cNvSpPr/>
          <p:nvPr/>
        </p:nvSpPr>
        <p:spPr>
          <a:xfrm>
            <a:off x="7358487" y="4967405"/>
            <a:ext cx="987720" cy="9870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574034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34F36C-0741-D4CA-AE0C-9D82E18CF3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C91C64-1953-D3AC-DB59-2CC0410721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81537"/>
            <a:ext cx="9144000" cy="2387600"/>
          </a:xfrm>
        </p:spPr>
        <p:txBody>
          <a:bodyPr>
            <a:noAutofit/>
          </a:bodyPr>
          <a:lstStyle/>
          <a:p>
            <a:r>
              <a:rPr lang="en-GB" sz="25000" dirty="0">
                <a:latin typeface="Comic Sans MS" panose="030F0702030302020204" pitchFamily="66" charset="0"/>
              </a:rPr>
              <a:t>to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AD9C40B4-37C7-95A7-6C31-B552AEF1AE4B}"/>
              </a:ext>
            </a:extLst>
          </p:cNvPr>
          <p:cNvSpPr/>
          <p:nvPr/>
        </p:nvSpPr>
        <p:spPr>
          <a:xfrm>
            <a:off x="4601979" y="4540886"/>
            <a:ext cx="1289154" cy="1121997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Heart 4">
            <a:extLst>
              <a:ext uri="{FF2B5EF4-FFF2-40B4-BE49-F238E27FC236}">
                <a16:creationId xmlns:a16="http://schemas.microsoft.com/office/drawing/2014/main" id="{6F85A066-08D8-9D0E-13F5-5E03B38A5655}"/>
              </a:ext>
            </a:extLst>
          </p:cNvPr>
          <p:cNvSpPr/>
          <p:nvPr/>
        </p:nvSpPr>
        <p:spPr>
          <a:xfrm>
            <a:off x="6300869" y="4600280"/>
            <a:ext cx="1159239" cy="1094282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21B0F38-510C-A674-243F-FE128DD30D87}"/>
              </a:ext>
            </a:extLst>
          </p:cNvPr>
          <p:cNvSpPr txBox="1"/>
          <p:nvPr/>
        </p:nvSpPr>
        <p:spPr>
          <a:xfrm>
            <a:off x="0" y="6488668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Pre-reading</a:t>
            </a:r>
          </a:p>
        </p:txBody>
      </p:sp>
    </p:spTree>
    <p:extLst>
      <p:ext uri="{BB962C8B-B14F-4D97-AF65-F5344CB8AC3E}">
        <p14:creationId xmlns:p14="http://schemas.microsoft.com/office/powerpoint/2010/main" val="4206589248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893E75-799D-0E41-3EB1-17604CCCCB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29012F-9520-7617-F64B-0BEBA07E1D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426508"/>
            <a:ext cx="9144000" cy="2387600"/>
          </a:xfrm>
        </p:spPr>
        <p:txBody>
          <a:bodyPr>
            <a:noAutofit/>
          </a:bodyPr>
          <a:lstStyle/>
          <a:p>
            <a:r>
              <a:rPr lang="en-GB" sz="20800" dirty="0">
                <a:latin typeface="Comic Sans MS" panose="030F0702030302020204" pitchFamily="66" charset="0"/>
              </a:rPr>
              <a:t>song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C82C7B2-1175-D8F6-DBB0-23076C5A2A71}"/>
              </a:ext>
            </a:extLst>
          </p:cNvPr>
          <p:cNvSpPr txBox="1"/>
          <p:nvPr/>
        </p:nvSpPr>
        <p:spPr>
          <a:xfrm>
            <a:off x="-1" y="6488668"/>
            <a:ext cx="1918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Z W NG V OO</a:t>
            </a:r>
            <a:endParaRPr lang="en-GB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C0B5A285-6826-28CF-BF02-12677D165B93}"/>
              </a:ext>
            </a:extLst>
          </p:cNvPr>
          <p:cNvSpPr/>
          <p:nvPr/>
        </p:nvSpPr>
        <p:spPr>
          <a:xfrm>
            <a:off x="3501611" y="4967405"/>
            <a:ext cx="987720" cy="9870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A0E238EB-67C6-CDE1-ACC9-F4E7B33A25A5}"/>
              </a:ext>
            </a:extLst>
          </p:cNvPr>
          <p:cNvSpPr/>
          <p:nvPr/>
        </p:nvSpPr>
        <p:spPr>
          <a:xfrm>
            <a:off x="4833514" y="4967405"/>
            <a:ext cx="987720" cy="9870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5CB0D674-2B99-4836-43D6-62E2DF614B8D}"/>
              </a:ext>
            </a:extLst>
          </p:cNvPr>
          <p:cNvSpPr/>
          <p:nvPr/>
        </p:nvSpPr>
        <p:spPr>
          <a:xfrm>
            <a:off x="6683929" y="4967405"/>
            <a:ext cx="987720" cy="9870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3832177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4E7FDF-D157-4C38-F369-1003A15630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09CEE1-9810-E38A-EFCA-373F0B2DAE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426508"/>
            <a:ext cx="9144000" cy="2387600"/>
          </a:xfrm>
        </p:spPr>
        <p:txBody>
          <a:bodyPr>
            <a:noAutofit/>
          </a:bodyPr>
          <a:lstStyle/>
          <a:p>
            <a:r>
              <a:rPr lang="en-GB" sz="20800" dirty="0">
                <a:latin typeface="Comic Sans MS" panose="030F0702030302020204" pitchFamily="66" charset="0"/>
              </a:rPr>
              <a:t>soon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3ADCCFD-BF24-69DC-2788-CAB4CE2E5550}"/>
              </a:ext>
            </a:extLst>
          </p:cNvPr>
          <p:cNvSpPr txBox="1"/>
          <p:nvPr/>
        </p:nvSpPr>
        <p:spPr>
          <a:xfrm>
            <a:off x="-1" y="6488668"/>
            <a:ext cx="1918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Z W NG V OO</a:t>
            </a:r>
            <a:endParaRPr lang="en-GB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43A28B29-9E34-A24C-4A8B-065EFA0F9FA9}"/>
              </a:ext>
            </a:extLst>
          </p:cNvPr>
          <p:cNvSpPr/>
          <p:nvPr/>
        </p:nvSpPr>
        <p:spPr>
          <a:xfrm>
            <a:off x="3501611" y="4967405"/>
            <a:ext cx="987720" cy="9870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BD6E53BA-7C04-B642-CD31-97235ABEE5B2}"/>
              </a:ext>
            </a:extLst>
          </p:cNvPr>
          <p:cNvSpPr/>
          <p:nvPr/>
        </p:nvSpPr>
        <p:spPr>
          <a:xfrm>
            <a:off x="5602140" y="4967405"/>
            <a:ext cx="987720" cy="9870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EA9373F3-7219-7EA7-78A7-6F281F0B4B35}"/>
              </a:ext>
            </a:extLst>
          </p:cNvPr>
          <p:cNvSpPr/>
          <p:nvPr/>
        </p:nvSpPr>
        <p:spPr>
          <a:xfrm>
            <a:off x="7673280" y="4967405"/>
            <a:ext cx="987720" cy="9870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77419547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568B52-23A3-11D1-8C2A-3D2A71AAE4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D378A6-657A-8E6B-6400-79442A8637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426508"/>
            <a:ext cx="9144000" cy="2387600"/>
          </a:xfrm>
        </p:spPr>
        <p:txBody>
          <a:bodyPr>
            <a:noAutofit/>
          </a:bodyPr>
          <a:lstStyle/>
          <a:p>
            <a:r>
              <a:rPr lang="en-GB" sz="20800" dirty="0">
                <a:latin typeface="Comic Sans MS" panose="030F0702030302020204" pitchFamily="66" charset="0"/>
              </a:rPr>
              <a:t>thing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1CE53ED-B1EB-1C30-EEA8-F43724272C61}"/>
              </a:ext>
            </a:extLst>
          </p:cNvPr>
          <p:cNvSpPr txBox="1"/>
          <p:nvPr/>
        </p:nvSpPr>
        <p:spPr>
          <a:xfrm>
            <a:off x="-1" y="6488668"/>
            <a:ext cx="1918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Z W NG V OO</a:t>
            </a:r>
            <a:endParaRPr lang="en-GB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56FBEB56-E8C9-2F1F-697C-D6DFED3E18EE}"/>
              </a:ext>
            </a:extLst>
          </p:cNvPr>
          <p:cNvSpPr/>
          <p:nvPr/>
        </p:nvSpPr>
        <p:spPr>
          <a:xfrm>
            <a:off x="3846385" y="4967405"/>
            <a:ext cx="987720" cy="9870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75AC9B62-D3FF-9346-1AB2-7165B00ABB32}"/>
              </a:ext>
            </a:extLst>
          </p:cNvPr>
          <p:cNvSpPr/>
          <p:nvPr/>
        </p:nvSpPr>
        <p:spPr>
          <a:xfrm>
            <a:off x="5482514" y="4967405"/>
            <a:ext cx="987720" cy="9870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51901338-BF08-B623-A873-B900F681F15D}"/>
              </a:ext>
            </a:extLst>
          </p:cNvPr>
          <p:cNvSpPr/>
          <p:nvPr/>
        </p:nvSpPr>
        <p:spPr>
          <a:xfrm>
            <a:off x="7118644" y="4967405"/>
            <a:ext cx="987720" cy="9870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5590703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B931D7-7ACE-F7DD-2F0C-4F3CA5D4B0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454A17-48BD-04CC-2CE7-D3493ED61B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426508"/>
            <a:ext cx="9144000" cy="2387600"/>
          </a:xfrm>
        </p:spPr>
        <p:txBody>
          <a:bodyPr>
            <a:noAutofit/>
          </a:bodyPr>
          <a:lstStyle/>
          <a:p>
            <a:r>
              <a:rPr lang="en-GB" sz="20800" dirty="0">
                <a:latin typeface="Comic Sans MS" panose="030F0702030302020204" pitchFamily="66" charset="0"/>
              </a:rPr>
              <a:t>took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67592FF-612D-1501-1854-62DAD92CD2D9}"/>
              </a:ext>
            </a:extLst>
          </p:cNvPr>
          <p:cNvSpPr txBox="1"/>
          <p:nvPr/>
        </p:nvSpPr>
        <p:spPr>
          <a:xfrm>
            <a:off x="-1" y="6488668"/>
            <a:ext cx="1918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Z W NG V OO</a:t>
            </a:r>
            <a:endParaRPr lang="en-GB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137215F5-4602-0001-B89D-9742F9461B4A}"/>
              </a:ext>
            </a:extLst>
          </p:cNvPr>
          <p:cNvSpPr/>
          <p:nvPr/>
        </p:nvSpPr>
        <p:spPr>
          <a:xfrm>
            <a:off x="3676729" y="4967405"/>
            <a:ext cx="987720" cy="9870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4E3AC848-D7E4-4C22-D01A-7FDD082777F9}"/>
              </a:ext>
            </a:extLst>
          </p:cNvPr>
          <p:cNvSpPr/>
          <p:nvPr/>
        </p:nvSpPr>
        <p:spPr>
          <a:xfrm>
            <a:off x="5602140" y="4967405"/>
            <a:ext cx="987720" cy="9870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18314C7-0981-A933-43E1-D9F563D51348}"/>
              </a:ext>
            </a:extLst>
          </p:cNvPr>
          <p:cNvSpPr/>
          <p:nvPr/>
        </p:nvSpPr>
        <p:spPr>
          <a:xfrm>
            <a:off x="7553359" y="4967405"/>
            <a:ext cx="987720" cy="9870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24429280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C1CB18-B4AD-2452-26BB-0592B69E58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C32FF8-4740-47F0-609B-DC2C64D4C6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426508"/>
            <a:ext cx="9144000" cy="2387600"/>
          </a:xfrm>
        </p:spPr>
        <p:txBody>
          <a:bodyPr>
            <a:noAutofit/>
          </a:bodyPr>
          <a:lstStyle/>
          <a:p>
            <a:r>
              <a:rPr lang="en-GB" sz="17300" dirty="0">
                <a:latin typeface="Comic Sans MS" panose="030F0702030302020204" pitchFamily="66" charset="0"/>
              </a:rPr>
              <a:t>children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7124B63-CBA7-9E99-177F-779BF2FBC528}"/>
              </a:ext>
            </a:extLst>
          </p:cNvPr>
          <p:cNvSpPr txBox="1"/>
          <p:nvPr/>
        </p:nvSpPr>
        <p:spPr>
          <a:xfrm>
            <a:off x="-1" y="6488668"/>
            <a:ext cx="1918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Y X CH SH TH</a:t>
            </a:r>
            <a:endParaRPr lang="en-GB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B6459B58-0A11-B9F2-2677-7CE7D13C9398}"/>
              </a:ext>
            </a:extLst>
          </p:cNvPr>
          <p:cNvSpPr/>
          <p:nvPr/>
        </p:nvSpPr>
        <p:spPr>
          <a:xfrm>
            <a:off x="4143922" y="4814107"/>
            <a:ext cx="712891" cy="74724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0D0465B1-B9BA-7C7B-C81A-B2CE50FC3C5A}"/>
              </a:ext>
            </a:extLst>
          </p:cNvPr>
          <p:cNvSpPr/>
          <p:nvPr/>
        </p:nvSpPr>
        <p:spPr>
          <a:xfrm>
            <a:off x="2767326" y="4814106"/>
            <a:ext cx="712891" cy="74724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E2E2B7A2-B105-1110-C6F6-4CE62FCA60B6}"/>
              </a:ext>
            </a:extLst>
          </p:cNvPr>
          <p:cNvSpPr/>
          <p:nvPr/>
        </p:nvSpPr>
        <p:spPr>
          <a:xfrm>
            <a:off x="4973379" y="4814105"/>
            <a:ext cx="712891" cy="74724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01B0E3CF-7A2A-69A5-722D-6D518D7F50F9}"/>
              </a:ext>
            </a:extLst>
          </p:cNvPr>
          <p:cNvSpPr/>
          <p:nvPr/>
        </p:nvSpPr>
        <p:spPr>
          <a:xfrm>
            <a:off x="5895057" y="4814103"/>
            <a:ext cx="712891" cy="74724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95B6E355-E849-AE81-C753-E4AD33C6B0A7}"/>
              </a:ext>
            </a:extLst>
          </p:cNvPr>
          <p:cNvSpPr/>
          <p:nvPr/>
        </p:nvSpPr>
        <p:spPr>
          <a:xfrm>
            <a:off x="8163105" y="4814103"/>
            <a:ext cx="712891" cy="74724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96E9D29B-0C6B-C9DB-298B-7F35F5FB4A17}"/>
              </a:ext>
            </a:extLst>
          </p:cNvPr>
          <p:cNvSpPr/>
          <p:nvPr/>
        </p:nvSpPr>
        <p:spPr>
          <a:xfrm>
            <a:off x="6984842" y="4814103"/>
            <a:ext cx="712891" cy="74724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52DF32D5-6808-50EB-622E-37882AA7F7B0}"/>
              </a:ext>
            </a:extLst>
          </p:cNvPr>
          <p:cNvSpPr/>
          <p:nvPr/>
        </p:nvSpPr>
        <p:spPr>
          <a:xfrm>
            <a:off x="9341369" y="4814103"/>
            <a:ext cx="712891" cy="74724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97986722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2EEC45-AB29-5F20-7210-8C5917A602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C7189D-E247-BDE1-90F1-4FE9E47829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426508"/>
            <a:ext cx="9144000" cy="2387600"/>
          </a:xfrm>
        </p:spPr>
        <p:txBody>
          <a:bodyPr>
            <a:noAutofit/>
          </a:bodyPr>
          <a:lstStyle/>
          <a:p>
            <a:r>
              <a:rPr lang="en-GB" sz="17300" dirty="0">
                <a:latin typeface="Comic Sans MS" panose="030F0702030302020204" pitchFamily="66" charset="0"/>
              </a:rPr>
              <a:t>next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5626202-E37F-B5D8-049A-01B9950DEF3D}"/>
              </a:ext>
            </a:extLst>
          </p:cNvPr>
          <p:cNvSpPr txBox="1"/>
          <p:nvPr/>
        </p:nvSpPr>
        <p:spPr>
          <a:xfrm>
            <a:off x="-1" y="6488668"/>
            <a:ext cx="1918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Y X CH SH TH</a:t>
            </a:r>
            <a:endParaRPr lang="en-GB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84291A87-9AA1-3242-2054-1D8AD9479CED}"/>
              </a:ext>
            </a:extLst>
          </p:cNvPr>
          <p:cNvSpPr/>
          <p:nvPr/>
        </p:nvSpPr>
        <p:spPr>
          <a:xfrm>
            <a:off x="3846385" y="4967405"/>
            <a:ext cx="987720" cy="9870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B53EAAE8-7163-8035-C57A-469D951E2740}"/>
              </a:ext>
            </a:extLst>
          </p:cNvPr>
          <p:cNvSpPr/>
          <p:nvPr/>
        </p:nvSpPr>
        <p:spPr>
          <a:xfrm>
            <a:off x="5078531" y="4944451"/>
            <a:ext cx="987720" cy="9870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23874454-A0FA-193D-6DD3-DBEB9B757643}"/>
              </a:ext>
            </a:extLst>
          </p:cNvPr>
          <p:cNvSpPr/>
          <p:nvPr/>
        </p:nvSpPr>
        <p:spPr>
          <a:xfrm>
            <a:off x="7412137" y="4944451"/>
            <a:ext cx="987720" cy="9870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0273D6C0-8A78-BC91-4915-9D4AFACA568E}"/>
              </a:ext>
            </a:extLst>
          </p:cNvPr>
          <p:cNvSpPr/>
          <p:nvPr/>
        </p:nvSpPr>
        <p:spPr>
          <a:xfrm>
            <a:off x="6245334" y="4956006"/>
            <a:ext cx="987720" cy="9870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91044060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3AB678-FBA9-F010-6BC1-0CE557E1B9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AF703F-E767-1B33-CC0B-BE01DD7613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426508"/>
            <a:ext cx="9144000" cy="2387600"/>
          </a:xfrm>
        </p:spPr>
        <p:txBody>
          <a:bodyPr>
            <a:noAutofit/>
          </a:bodyPr>
          <a:lstStyle/>
          <a:p>
            <a:r>
              <a:rPr lang="en-GB" sz="17300" dirty="0">
                <a:latin typeface="Comic Sans MS" panose="030F0702030302020204" pitchFamily="66" charset="0"/>
              </a:rPr>
              <a:t>much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CFA4467-33F9-23C2-3A9D-0BA7A59BB6B7}"/>
              </a:ext>
            </a:extLst>
          </p:cNvPr>
          <p:cNvSpPr txBox="1"/>
          <p:nvPr/>
        </p:nvSpPr>
        <p:spPr>
          <a:xfrm>
            <a:off x="-1" y="6488668"/>
            <a:ext cx="1918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Y X CH SH TH</a:t>
            </a:r>
            <a:endParaRPr lang="en-GB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E348B36B-92BF-6AA6-F4BF-B44C9AA261CF}"/>
              </a:ext>
            </a:extLst>
          </p:cNvPr>
          <p:cNvSpPr/>
          <p:nvPr/>
        </p:nvSpPr>
        <p:spPr>
          <a:xfrm>
            <a:off x="3911728" y="4956006"/>
            <a:ext cx="987720" cy="9870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C5313968-B70A-8368-2EB7-83123790B876}"/>
              </a:ext>
            </a:extLst>
          </p:cNvPr>
          <p:cNvSpPr/>
          <p:nvPr/>
        </p:nvSpPr>
        <p:spPr>
          <a:xfrm>
            <a:off x="5078531" y="4944451"/>
            <a:ext cx="987720" cy="9870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DB49945C-8B2B-2FC1-7F57-2AC509EF6945}"/>
              </a:ext>
            </a:extLst>
          </p:cNvPr>
          <p:cNvSpPr/>
          <p:nvPr/>
        </p:nvSpPr>
        <p:spPr>
          <a:xfrm>
            <a:off x="7112334" y="4956006"/>
            <a:ext cx="987720" cy="9870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38315171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6ACA79-93C7-A96B-FE79-D222080CD9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D4466B-3AF0-3F5E-4846-0B821CA050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426508"/>
            <a:ext cx="9144000" cy="2387600"/>
          </a:xfrm>
        </p:spPr>
        <p:txBody>
          <a:bodyPr>
            <a:noAutofit/>
          </a:bodyPr>
          <a:lstStyle/>
          <a:p>
            <a:r>
              <a:rPr lang="en-GB" sz="17300" dirty="0">
                <a:latin typeface="Comic Sans MS" panose="030F0702030302020204" pitchFamily="66" charset="0"/>
              </a:rPr>
              <a:t>than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3E437FA-359C-2A1C-FE71-3F775CC7147E}"/>
              </a:ext>
            </a:extLst>
          </p:cNvPr>
          <p:cNvSpPr txBox="1"/>
          <p:nvPr/>
        </p:nvSpPr>
        <p:spPr>
          <a:xfrm>
            <a:off x="-1" y="6488668"/>
            <a:ext cx="1918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Y X CH SH TH</a:t>
            </a:r>
            <a:endParaRPr lang="en-GB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778CCB8C-D846-5FBE-A5D1-FDEAB311215A}"/>
              </a:ext>
            </a:extLst>
          </p:cNvPr>
          <p:cNvSpPr/>
          <p:nvPr/>
        </p:nvSpPr>
        <p:spPr>
          <a:xfrm>
            <a:off x="4585807" y="4867198"/>
            <a:ext cx="987720" cy="9870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9D249236-FE1D-BEF3-9B2D-008D1C5E5AA1}"/>
              </a:ext>
            </a:extLst>
          </p:cNvPr>
          <p:cNvSpPr/>
          <p:nvPr/>
        </p:nvSpPr>
        <p:spPr>
          <a:xfrm>
            <a:off x="6332845" y="4867198"/>
            <a:ext cx="987720" cy="9870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AF77C4D2-D56E-C8D7-2CAE-347CDE5016A5}"/>
              </a:ext>
            </a:extLst>
          </p:cNvPr>
          <p:cNvSpPr/>
          <p:nvPr/>
        </p:nvSpPr>
        <p:spPr>
          <a:xfrm>
            <a:off x="7429625" y="4867198"/>
            <a:ext cx="987720" cy="9870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57699225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F1F60C-2CE2-7688-29EE-0CD7E71894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0FC5D6-B548-B8D1-A01E-EF7708E126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426508"/>
            <a:ext cx="9144000" cy="2387600"/>
          </a:xfrm>
        </p:spPr>
        <p:txBody>
          <a:bodyPr>
            <a:noAutofit/>
          </a:bodyPr>
          <a:lstStyle/>
          <a:p>
            <a:r>
              <a:rPr lang="en-GB" sz="17300" dirty="0">
                <a:latin typeface="Comic Sans MS" panose="030F0702030302020204" pitchFamily="66" charset="0"/>
              </a:rPr>
              <a:t>that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E69AFD-A496-E49B-E83E-097D43001880}"/>
              </a:ext>
            </a:extLst>
          </p:cNvPr>
          <p:cNvSpPr txBox="1"/>
          <p:nvPr/>
        </p:nvSpPr>
        <p:spPr>
          <a:xfrm>
            <a:off x="-1" y="6488668"/>
            <a:ext cx="1918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Y X CH SH TH</a:t>
            </a:r>
            <a:endParaRPr lang="en-GB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85493D72-96FF-1229-9519-FADD26B158B0}"/>
              </a:ext>
            </a:extLst>
          </p:cNvPr>
          <p:cNvSpPr/>
          <p:nvPr/>
        </p:nvSpPr>
        <p:spPr>
          <a:xfrm>
            <a:off x="4585807" y="4867198"/>
            <a:ext cx="987720" cy="9870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EC48732C-CE34-4AD8-AAA4-144531670CAA}"/>
              </a:ext>
            </a:extLst>
          </p:cNvPr>
          <p:cNvSpPr/>
          <p:nvPr/>
        </p:nvSpPr>
        <p:spPr>
          <a:xfrm>
            <a:off x="6332845" y="4867198"/>
            <a:ext cx="987720" cy="9870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B94B8A97-AD89-606D-AC5A-AC97EA4C069D}"/>
              </a:ext>
            </a:extLst>
          </p:cNvPr>
          <p:cNvSpPr/>
          <p:nvPr/>
        </p:nvSpPr>
        <p:spPr>
          <a:xfrm>
            <a:off x="7429625" y="4867198"/>
            <a:ext cx="987720" cy="9870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42922211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5BF965-5162-D154-058E-B1B3565A13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358C38-99DA-32EC-316B-525170A218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426508"/>
            <a:ext cx="9144000" cy="2387600"/>
          </a:xfrm>
        </p:spPr>
        <p:txBody>
          <a:bodyPr>
            <a:noAutofit/>
          </a:bodyPr>
          <a:lstStyle/>
          <a:p>
            <a:r>
              <a:rPr lang="en-GB" sz="17300" dirty="0">
                <a:latin typeface="Comic Sans MS" panose="030F0702030302020204" pitchFamily="66" charset="0"/>
              </a:rPr>
              <a:t>the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7D9A333-949C-EFA4-708E-B7307F0FB021}"/>
              </a:ext>
            </a:extLst>
          </p:cNvPr>
          <p:cNvSpPr txBox="1"/>
          <p:nvPr/>
        </p:nvSpPr>
        <p:spPr>
          <a:xfrm>
            <a:off x="-1" y="6488668"/>
            <a:ext cx="1918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Y X CH SH TH</a:t>
            </a:r>
            <a:endParaRPr lang="en-GB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8EB791DB-D752-7077-EB7A-3CA336B85517}"/>
              </a:ext>
            </a:extLst>
          </p:cNvPr>
          <p:cNvSpPr/>
          <p:nvPr/>
        </p:nvSpPr>
        <p:spPr>
          <a:xfrm>
            <a:off x="5108280" y="4814108"/>
            <a:ext cx="987720" cy="9870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" name="Heart 4">
            <a:extLst>
              <a:ext uri="{FF2B5EF4-FFF2-40B4-BE49-F238E27FC236}">
                <a16:creationId xmlns:a16="http://schemas.microsoft.com/office/drawing/2014/main" id="{F9346269-5E83-C376-9528-0C6A4FA38F1C}"/>
              </a:ext>
            </a:extLst>
          </p:cNvPr>
          <p:cNvSpPr/>
          <p:nvPr/>
        </p:nvSpPr>
        <p:spPr>
          <a:xfrm>
            <a:off x="6793043" y="4706912"/>
            <a:ext cx="987721" cy="1040684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00311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F11304-0C51-2E8C-966D-F05505BF68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CA0C87-2CEA-DE25-AE9A-48CD81E222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81537"/>
            <a:ext cx="9144000" cy="2387600"/>
          </a:xfrm>
        </p:spPr>
        <p:txBody>
          <a:bodyPr>
            <a:noAutofit/>
          </a:bodyPr>
          <a:lstStyle/>
          <a:p>
            <a:r>
              <a:rPr lang="en-GB" sz="25000" dirty="0">
                <a:latin typeface="Comic Sans MS" panose="030F0702030302020204" pitchFamily="66" charset="0"/>
              </a:rPr>
              <a:t>was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6355972F-34DF-8F04-56C7-78F07D63F88A}"/>
              </a:ext>
            </a:extLst>
          </p:cNvPr>
          <p:cNvSpPr/>
          <p:nvPr/>
        </p:nvSpPr>
        <p:spPr>
          <a:xfrm>
            <a:off x="3658847" y="4572848"/>
            <a:ext cx="1289154" cy="1121997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Heart 4">
            <a:extLst>
              <a:ext uri="{FF2B5EF4-FFF2-40B4-BE49-F238E27FC236}">
                <a16:creationId xmlns:a16="http://schemas.microsoft.com/office/drawing/2014/main" id="{E4B947DE-B137-CAEF-EE2B-1A0C089511EA}"/>
              </a:ext>
            </a:extLst>
          </p:cNvPr>
          <p:cNvSpPr/>
          <p:nvPr/>
        </p:nvSpPr>
        <p:spPr>
          <a:xfrm>
            <a:off x="5628179" y="4600563"/>
            <a:ext cx="1159239" cy="1094282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Heart 3">
            <a:extLst>
              <a:ext uri="{FF2B5EF4-FFF2-40B4-BE49-F238E27FC236}">
                <a16:creationId xmlns:a16="http://schemas.microsoft.com/office/drawing/2014/main" id="{3FF1E00D-1E8F-BBF6-9488-7726644934D0}"/>
              </a:ext>
            </a:extLst>
          </p:cNvPr>
          <p:cNvSpPr/>
          <p:nvPr/>
        </p:nvSpPr>
        <p:spPr>
          <a:xfrm>
            <a:off x="7467597" y="4600563"/>
            <a:ext cx="1159239" cy="1094282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370F272-0EAB-CCBB-5E32-A195F87CBEC3}"/>
              </a:ext>
            </a:extLst>
          </p:cNvPr>
          <p:cNvSpPr txBox="1"/>
          <p:nvPr/>
        </p:nvSpPr>
        <p:spPr>
          <a:xfrm>
            <a:off x="0" y="6488668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Pre-reading</a:t>
            </a:r>
          </a:p>
        </p:txBody>
      </p:sp>
    </p:spTree>
    <p:extLst>
      <p:ext uri="{BB962C8B-B14F-4D97-AF65-F5344CB8AC3E}">
        <p14:creationId xmlns:p14="http://schemas.microsoft.com/office/powerpoint/2010/main" val="1318791566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FC7153-ACA4-4732-6F15-227D78EFBE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57A3C2-1D18-0D2B-D354-20FAF3EACB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426508"/>
            <a:ext cx="9144000" cy="2387600"/>
          </a:xfrm>
        </p:spPr>
        <p:txBody>
          <a:bodyPr>
            <a:noAutofit/>
          </a:bodyPr>
          <a:lstStyle/>
          <a:p>
            <a:r>
              <a:rPr lang="en-GB" sz="17300" dirty="0">
                <a:latin typeface="Comic Sans MS" panose="030F0702030302020204" pitchFamily="66" charset="0"/>
              </a:rPr>
              <a:t>their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A1A08DC-0A8D-7FBB-D876-3667D275CC6E}"/>
              </a:ext>
            </a:extLst>
          </p:cNvPr>
          <p:cNvSpPr txBox="1"/>
          <p:nvPr/>
        </p:nvSpPr>
        <p:spPr>
          <a:xfrm>
            <a:off x="-1" y="6488668"/>
            <a:ext cx="1918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Y X CH SH TH</a:t>
            </a:r>
            <a:endParaRPr lang="en-GB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767D9E04-E011-7C8F-5D66-E8A1BC5DB3EE}"/>
              </a:ext>
            </a:extLst>
          </p:cNvPr>
          <p:cNvSpPr/>
          <p:nvPr/>
        </p:nvSpPr>
        <p:spPr>
          <a:xfrm>
            <a:off x="4268831" y="4919039"/>
            <a:ext cx="987720" cy="9870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" name="Heart 4">
            <a:extLst>
              <a:ext uri="{FF2B5EF4-FFF2-40B4-BE49-F238E27FC236}">
                <a16:creationId xmlns:a16="http://schemas.microsoft.com/office/drawing/2014/main" id="{E13CBC0C-A5D7-781C-23BB-9998BA835C9A}"/>
              </a:ext>
            </a:extLst>
          </p:cNvPr>
          <p:cNvSpPr/>
          <p:nvPr/>
        </p:nvSpPr>
        <p:spPr>
          <a:xfrm>
            <a:off x="6200931" y="4865441"/>
            <a:ext cx="987721" cy="1040684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047AB737-2E8C-96A8-F7E0-F9EBDF02F762}"/>
              </a:ext>
            </a:extLst>
          </p:cNvPr>
          <p:cNvSpPr/>
          <p:nvPr/>
        </p:nvSpPr>
        <p:spPr>
          <a:xfrm>
            <a:off x="7429310" y="4919039"/>
            <a:ext cx="987720" cy="9870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50326596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589374-2214-6E08-F380-FA7A1A14DD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D5D294-1489-CAF3-7A43-27104B6D54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426508"/>
            <a:ext cx="9144000" cy="2387600"/>
          </a:xfrm>
        </p:spPr>
        <p:txBody>
          <a:bodyPr>
            <a:noAutofit/>
          </a:bodyPr>
          <a:lstStyle/>
          <a:p>
            <a:r>
              <a:rPr lang="en-GB" sz="17300" dirty="0">
                <a:latin typeface="Comic Sans MS" panose="030F0702030302020204" pitchFamily="66" charset="0"/>
              </a:rPr>
              <a:t>them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705250A-50C9-FE7A-4248-B4CE6906F983}"/>
              </a:ext>
            </a:extLst>
          </p:cNvPr>
          <p:cNvSpPr txBox="1"/>
          <p:nvPr/>
        </p:nvSpPr>
        <p:spPr>
          <a:xfrm>
            <a:off x="-1" y="6488668"/>
            <a:ext cx="1918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Y X CH SH TH</a:t>
            </a:r>
            <a:endParaRPr lang="en-GB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59E691AE-6711-E3B8-7121-AD8C0A431F11}"/>
              </a:ext>
            </a:extLst>
          </p:cNvPr>
          <p:cNvSpPr/>
          <p:nvPr/>
        </p:nvSpPr>
        <p:spPr>
          <a:xfrm>
            <a:off x="5947730" y="4919039"/>
            <a:ext cx="987720" cy="9870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81035B77-262E-42A1-AC71-5D36CF5897C4}"/>
              </a:ext>
            </a:extLst>
          </p:cNvPr>
          <p:cNvSpPr/>
          <p:nvPr/>
        </p:nvSpPr>
        <p:spPr>
          <a:xfrm>
            <a:off x="7429310" y="4919039"/>
            <a:ext cx="987720" cy="9870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28E81068-9D4B-31A8-9639-95E8FE85A5FF}"/>
              </a:ext>
            </a:extLst>
          </p:cNvPr>
          <p:cNvSpPr/>
          <p:nvPr/>
        </p:nvSpPr>
        <p:spPr>
          <a:xfrm>
            <a:off x="4219220" y="4919039"/>
            <a:ext cx="987720" cy="9870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02125378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005B52-D798-63FE-2C54-773E1A27E0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2AEA39-CE52-CA02-6E8E-57A6D8ABB6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426508"/>
            <a:ext cx="9144000" cy="2387600"/>
          </a:xfrm>
        </p:spPr>
        <p:txBody>
          <a:bodyPr>
            <a:noAutofit/>
          </a:bodyPr>
          <a:lstStyle/>
          <a:p>
            <a:r>
              <a:rPr lang="en-GB" sz="17300" dirty="0">
                <a:latin typeface="Comic Sans MS" panose="030F0702030302020204" pitchFamily="66" charset="0"/>
              </a:rPr>
              <a:t>then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14C0D34-9F7E-5AA9-B264-AC95E2AB51C7}"/>
              </a:ext>
            </a:extLst>
          </p:cNvPr>
          <p:cNvSpPr txBox="1"/>
          <p:nvPr/>
        </p:nvSpPr>
        <p:spPr>
          <a:xfrm>
            <a:off x="-1" y="6488668"/>
            <a:ext cx="1918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Y X CH SH TH</a:t>
            </a:r>
            <a:endParaRPr lang="en-GB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F88B9E4E-F684-31DA-E826-B64720081E30}"/>
              </a:ext>
            </a:extLst>
          </p:cNvPr>
          <p:cNvSpPr/>
          <p:nvPr/>
        </p:nvSpPr>
        <p:spPr>
          <a:xfrm>
            <a:off x="6247534" y="4919039"/>
            <a:ext cx="987720" cy="9870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91E29432-E2BC-6E98-FBD2-624FC1B8C787}"/>
              </a:ext>
            </a:extLst>
          </p:cNvPr>
          <p:cNvSpPr/>
          <p:nvPr/>
        </p:nvSpPr>
        <p:spPr>
          <a:xfrm>
            <a:off x="7429310" y="4919039"/>
            <a:ext cx="987720" cy="9870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069E30AE-DCCA-7994-9100-4D75D036EDF7}"/>
              </a:ext>
            </a:extLst>
          </p:cNvPr>
          <p:cNvSpPr/>
          <p:nvPr/>
        </p:nvSpPr>
        <p:spPr>
          <a:xfrm>
            <a:off x="4219220" y="4919039"/>
            <a:ext cx="987720" cy="9870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47908451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AF3573-3BFE-3F51-244D-B99A55CD75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6A0B9E-D296-74C7-FD46-DE46EE1B9A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426508"/>
            <a:ext cx="9144000" cy="2387600"/>
          </a:xfrm>
        </p:spPr>
        <p:txBody>
          <a:bodyPr>
            <a:noAutofit/>
          </a:bodyPr>
          <a:lstStyle/>
          <a:p>
            <a:r>
              <a:rPr lang="en-GB" sz="17300" dirty="0">
                <a:latin typeface="Comic Sans MS" panose="030F0702030302020204" pitchFamily="66" charset="0"/>
              </a:rPr>
              <a:t>there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9FBC009-4F7D-9EA6-7A3C-129900BF073D}"/>
              </a:ext>
            </a:extLst>
          </p:cNvPr>
          <p:cNvSpPr txBox="1"/>
          <p:nvPr/>
        </p:nvSpPr>
        <p:spPr>
          <a:xfrm>
            <a:off x="-1" y="6488668"/>
            <a:ext cx="1918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Y X CH SH TH</a:t>
            </a:r>
            <a:endParaRPr lang="en-GB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78406888-996B-C710-92EB-308A91039F29}"/>
              </a:ext>
            </a:extLst>
          </p:cNvPr>
          <p:cNvSpPr/>
          <p:nvPr/>
        </p:nvSpPr>
        <p:spPr>
          <a:xfrm>
            <a:off x="6741864" y="4827050"/>
            <a:ext cx="873139" cy="89919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" name="Heart 4">
            <a:extLst>
              <a:ext uri="{FF2B5EF4-FFF2-40B4-BE49-F238E27FC236}">
                <a16:creationId xmlns:a16="http://schemas.microsoft.com/office/drawing/2014/main" id="{8775B1F0-AE21-EF96-ABE4-00DBE0A25B18}"/>
              </a:ext>
            </a:extLst>
          </p:cNvPr>
          <p:cNvSpPr/>
          <p:nvPr/>
        </p:nvSpPr>
        <p:spPr>
          <a:xfrm>
            <a:off x="5622711" y="4814108"/>
            <a:ext cx="873139" cy="912135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6C6C486E-A81A-A913-C61B-85CE49D20C45}"/>
              </a:ext>
            </a:extLst>
          </p:cNvPr>
          <p:cNvSpPr/>
          <p:nvPr/>
        </p:nvSpPr>
        <p:spPr>
          <a:xfrm>
            <a:off x="4031143" y="4827050"/>
            <a:ext cx="873139" cy="89919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Heart 8">
            <a:extLst>
              <a:ext uri="{FF2B5EF4-FFF2-40B4-BE49-F238E27FC236}">
                <a16:creationId xmlns:a16="http://schemas.microsoft.com/office/drawing/2014/main" id="{93FEFEF8-2378-CB27-90B2-443378737D12}"/>
              </a:ext>
            </a:extLst>
          </p:cNvPr>
          <p:cNvSpPr/>
          <p:nvPr/>
        </p:nvSpPr>
        <p:spPr>
          <a:xfrm>
            <a:off x="8008646" y="4827050"/>
            <a:ext cx="873139" cy="912135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6661432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B9F544-ABAA-DE8D-955A-0CD990F14A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B9892C-94E2-050B-7746-4271ABBAD9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426508"/>
            <a:ext cx="9144000" cy="2387600"/>
          </a:xfrm>
        </p:spPr>
        <p:txBody>
          <a:bodyPr>
            <a:noAutofit/>
          </a:bodyPr>
          <a:lstStyle/>
          <a:p>
            <a:r>
              <a:rPr lang="en-GB" sz="17300" dirty="0">
                <a:latin typeface="Comic Sans MS" panose="030F0702030302020204" pitchFamily="66" charset="0"/>
              </a:rPr>
              <a:t>they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4E4C652-077A-0E40-FC52-D2CC91EFC271}"/>
              </a:ext>
            </a:extLst>
          </p:cNvPr>
          <p:cNvSpPr txBox="1"/>
          <p:nvPr/>
        </p:nvSpPr>
        <p:spPr>
          <a:xfrm>
            <a:off x="-1" y="6488668"/>
            <a:ext cx="1918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Y X CH SH TH</a:t>
            </a:r>
            <a:endParaRPr lang="en-GB" dirty="0"/>
          </a:p>
        </p:txBody>
      </p:sp>
      <p:sp>
        <p:nvSpPr>
          <p:cNvPr id="5" name="Heart 4">
            <a:extLst>
              <a:ext uri="{FF2B5EF4-FFF2-40B4-BE49-F238E27FC236}">
                <a16:creationId xmlns:a16="http://schemas.microsoft.com/office/drawing/2014/main" id="{5F28DA8C-21BF-BB34-F4EE-C1F80A17EFA6}"/>
              </a:ext>
            </a:extLst>
          </p:cNvPr>
          <p:cNvSpPr/>
          <p:nvPr/>
        </p:nvSpPr>
        <p:spPr>
          <a:xfrm>
            <a:off x="6687013" y="4827050"/>
            <a:ext cx="873139" cy="912135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0C99D8C9-5D74-4AF7-727E-B02C6363282E}"/>
              </a:ext>
            </a:extLst>
          </p:cNvPr>
          <p:cNvSpPr/>
          <p:nvPr/>
        </p:nvSpPr>
        <p:spPr>
          <a:xfrm>
            <a:off x="4631849" y="4827050"/>
            <a:ext cx="873139" cy="89919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44747438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D91179-BEA8-13D0-41C5-3697BA9D12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886ACB-2668-4099-B389-900BB85158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426508"/>
            <a:ext cx="9144000" cy="2387600"/>
          </a:xfrm>
        </p:spPr>
        <p:txBody>
          <a:bodyPr>
            <a:noAutofit/>
          </a:bodyPr>
          <a:lstStyle/>
          <a:p>
            <a:r>
              <a:rPr lang="en-GB" sz="17300" dirty="0">
                <a:latin typeface="Comic Sans MS" panose="030F0702030302020204" pitchFamily="66" charset="0"/>
              </a:rPr>
              <a:t>think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95CC39A-8DC1-4ECE-51E8-2BC2C70CD5CC}"/>
              </a:ext>
            </a:extLst>
          </p:cNvPr>
          <p:cNvSpPr txBox="1"/>
          <p:nvPr/>
        </p:nvSpPr>
        <p:spPr>
          <a:xfrm>
            <a:off x="-1" y="6488668"/>
            <a:ext cx="1918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Y X CH SH TH</a:t>
            </a:r>
            <a:endParaRPr lang="en-GB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D4DEF03-C548-C38E-E9F8-014F590BD883}"/>
              </a:ext>
            </a:extLst>
          </p:cNvPr>
          <p:cNvSpPr/>
          <p:nvPr/>
        </p:nvSpPr>
        <p:spPr>
          <a:xfrm>
            <a:off x="4257095" y="4814108"/>
            <a:ext cx="873139" cy="89919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17667DA7-9866-F3C1-DC8C-D5AF39C12984}"/>
              </a:ext>
            </a:extLst>
          </p:cNvPr>
          <p:cNvSpPr/>
          <p:nvPr/>
        </p:nvSpPr>
        <p:spPr>
          <a:xfrm>
            <a:off x="5659430" y="4814108"/>
            <a:ext cx="873139" cy="89919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03CC036D-0BDB-B6F6-9485-2D9E74DA2391}"/>
              </a:ext>
            </a:extLst>
          </p:cNvPr>
          <p:cNvSpPr/>
          <p:nvPr/>
        </p:nvSpPr>
        <p:spPr>
          <a:xfrm>
            <a:off x="6670131" y="4814108"/>
            <a:ext cx="873139" cy="89919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FFEEDC98-39A8-8DA4-0D13-9B8111D20581}"/>
              </a:ext>
            </a:extLst>
          </p:cNvPr>
          <p:cNvSpPr/>
          <p:nvPr/>
        </p:nvSpPr>
        <p:spPr>
          <a:xfrm>
            <a:off x="7680832" y="4814108"/>
            <a:ext cx="873139" cy="89919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47259123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8ED6AD-9D64-2417-C11A-E273CEA546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DBD9D2-CCFF-AC06-E4BE-81DB78D9E8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426508"/>
            <a:ext cx="9144000" cy="2387600"/>
          </a:xfrm>
        </p:spPr>
        <p:txBody>
          <a:bodyPr>
            <a:noAutofit/>
          </a:bodyPr>
          <a:lstStyle/>
          <a:p>
            <a:r>
              <a:rPr lang="en-GB" sz="17300" dirty="0">
                <a:latin typeface="Comic Sans MS" panose="030F0702030302020204" pitchFamily="66" charset="0"/>
              </a:rPr>
              <a:t>this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9DD81EC-F5CC-12CC-6C43-61899B071C3E}"/>
              </a:ext>
            </a:extLst>
          </p:cNvPr>
          <p:cNvSpPr txBox="1"/>
          <p:nvPr/>
        </p:nvSpPr>
        <p:spPr>
          <a:xfrm>
            <a:off x="-1" y="6488668"/>
            <a:ext cx="1918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Y X CH SH TH</a:t>
            </a:r>
            <a:endParaRPr lang="en-GB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9FA15E6-43DA-1E36-4A1B-7C25EA095029}"/>
              </a:ext>
            </a:extLst>
          </p:cNvPr>
          <p:cNvSpPr/>
          <p:nvPr/>
        </p:nvSpPr>
        <p:spPr>
          <a:xfrm>
            <a:off x="4257095" y="4814108"/>
            <a:ext cx="873139" cy="89919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992EBB6E-6A14-0140-B5CF-2B750BEE83B8}"/>
              </a:ext>
            </a:extLst>
          </p:cNvPr>
          <p:cNvSpPr/>
          <p:nvPr/>
        </p:nvSpPr>
        <p:spPr>
          <a:xfrm>
            <a:off x="6204981" y="4814108"/>
            <a:ext cx="873139" cy="89919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45F377A6-2671-404B-B58A-C2141D8D88E4}"/>
              </a:ext>
            </a:extLst>
          </p:cNvPr>
          <p:cNvSpPr/>
          <p:nvPr/>
        </p:nvSpPr>
        <p:spPr>
          <a:xfrm>
            <a:off x="7213486" y="4814108"/>
            <a:ext cx="873139" cy="89919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6397317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58C7D2-6A4B-3741-3088-4F92F06583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A57336-63B6-85F0-D9D6-4B50931A7B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426508"/>
            <a:ext cx="9144000" cy="2387600"/>
          </a:xfrm>
        </p:spPr>
        <p:txBody>
          <a:bodyPr>
            <a:noAutofit/>
          </a:bodyPr>
          <a:lstStyle/>
          <a:p>
            <a:r>
              <a:rPr lang="en-GB" sz="17300" dirty="0">
                <a:latin typeface="Comic Sans MS" panose="030F0702030302020204" pitchFamily="66" charset="0"/>
              </a:rPr>
              <a:t>three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E549BA9-E96A-77D3-82F4-656253BD28C9}"/>
              </a:ext>
            </a:extLst>
          </p:cNvPr>
          <p:cNvSpPr txBox="1"/>
          <p:nvPr/>
        </p:nvSpPr>
        <p:spPr>
          <a:xfrm>
            <a:off x="-1" y="6488668"/>
            <a:ext cx="1918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Y X CH SH TH</a:t>
            </a:r>
            <a:endParaRPr lang="en-GB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821648C-4334-317A-41C7-5FF1EC30FDED}"/>
              </a:ext>
            </a:extLst>
          </p:cNvPr>
          <p:cNvSpPr/>
          <p:nvPr/>
        </p:nvSpPr>
        <p:spPr>
          <a:xfrm>
            <a:off x="4257095" y="4814108"/>
            <a:ext cx="873139" cy="89919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46709C53-9131-9790-3805-3730302AF127}"/>
              </a:ext>
            </a:extLst>
          </p:cNvPr>
          <p:cNvSpPr/>
          <p:nvPr/>
        </p:nvSpPr>
        <p:spPr>
          <a:xfrm>
            <a:off x="5547782" y="4814108"/>
            <a:ext cx="873139" cy="89919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12BA0C72-565F-B830-5E9A-547F618F7CB1}"/>
              </a:ext>
            </a:extLst>
          </p:cNvPr>
          <p:cNvSpPr/>
          <p:nvPr/>
        </p:nvSpPr>
        <p:spPr>
          <a:xfrm>
            <a:off x="7213486" y="4814108"/>
            <a:ext cx="873139" cy="89919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55942489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C9BB13-7DDB-3856-A3BE-D6F8752AEB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174FCB-B1E6-8AC0-52F8-08B8A595E7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426508"/>
            <a:ext cx="9144000" cy="2387600"/>
          </a:xfrm>
        </p:spPr>
        <p:txBody>
          <a:bodyPr>
            <a:noAutofit/>
          </a:bodyPr>
          <a:lstStyle/>
          <a:p>
            <a:r>
              <a:rPr lang="en-GB" sz="17300" dirty="0">
                <a:latin typeface="Comic Sans MS" panose="030F0702030302020204" pitchFamily="66" charset="0"/>
              </a:rPr>
              <a:t>with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977D8E2-9647-F0C2-1430-7D5FD034343F}"/>
              </a:ext>
            </a:extLst>
          </p:cNvPr>
          <p:cNvSpPr txBox="1"/>
          <p:nvPr/>
        </p:nvSpPr>
        <p:spPr>
          <a:xfrm>
            <a:off x="-1" y="6488668"/>
            <a:ext cx="1918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Y X CH SH TH</a:t>
            </a:r>
            <a:endParaRPr lang="en-GB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604CBCA0-5D4F-83F8-A1C3-BA934F419665}"/>
              </a:ext>
            </a:extLst>
          </p:cNvPr>
          <p:cNvSpPr/>
          <p:nvPr/>
        </p:nvSpPr>
        <p:spPr>
          <a:xfrm>
            <a:off x="4195541" y="4814108"/>
            <a:ext cx="873139" cy="89919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E68F59F6-6601-131F-0E84-4C64FDD40792}"/>
              </a:ext>
            </a:extLst>
          </p:cNvPr>
          <p:cNvSpPr/>
          <p:nvPr/>
        </p:nvSpPr>
        <p:spPr>
          <a:xfrm>
            <a:off x="5267943" y="4814108"/>
            <a:ext cx="873139" cy="89919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2D141731-5D38-C092-14BD-96124F48BBD5}"/>
              </a:ext>
            </a:extLst>
          </p:cNvPr>
          <p:cNvSpPr/>
          <p:nvPr/>
        </p:nvSpPr>
        <p:spPr>
          <a:xfrm>
            <a:off x="6867082" y="4814108"/>
            <a:ext cx="873139" cy="89919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95912162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390ACC-697C-F7D5-B76A-52C1718579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FB6524-3DC6-597F-0CFC-D3BFB2125B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426508"/>
            <a:ext cx="9144000" cy="2387600"/>
          </a:xfrm>
        </p:spPr>
        <p:txBody>
          <a:bodyPr>
            <a:noAutofit/>
          </a:bodyPr>
          <a:lstStyle/>
          <a:p>
            <a:r>
              <a:rPr lang="en-GB" sz="17300" dirty="0">
                <a:latin typeface="Comic Sans MS" panose="030F0702030302020204" pitchFamily="66" charset="0"/>
              </a:rPr>
              <a:t>about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1C35490-0928-71CF-758C-484FE326AEC3}"/>
              </a:ext>
            </a:extLst>
          </p:cNvPr>
          <p:cNvSpPr txBox="1"/>
          <p:nvPr/>
        </p:nvSpPr>
        <p:spPr>
          <a:xfrm>
            <a:off x="14989" y="6488668"/>
            <a:ext cx="26832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QU OU OI UE ER AR WH</a:t>
            </a:r>
            <a:endParaRPr lang="en-GB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F9847F65-F04A-1E79-0AB0-1E6B318A0112}"/>
              </a:ext>
            </a:extLst>
          </p:cNvPr>
          <p:cNvSpPr/>
          <p:nvPr/>
        </p:nvSpPr>
        <p:spPr>
          <a:xfrm>
            <a:off x="3386072" y="4814108"/>
            <a:ext cx="873139" cy="89919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2A35D9CD-AC84-14C9-B6FB-C50AF7D31DE0}"/>
              </a:ext>
            </a:extLst>
          </p:cNvPr>
          <p:cNvSpPr/>
          <p:nvPr/>
        </p:nvSpPr>
        <p:spPr>
          <a:xfrm>
            <a:off x="4563405" y="4814108"/>
            <a:ext cx="873139" cy="89919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123DCE56-A11F-C625-8509-FB808892EF79}"/>
              </a:ext>
            </a:extLst>
          </p:cNvPr>
          <p:cNvSpPr/>
          <p:nvPr/>
        </p:nvSpPr>
        <p:spPr>
          <a:xfrm>
            <a:off x="6438369" y="4814108"/>
            <a:ext cx="873139" cy="89919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E9F855D8-4E01-33C1-3F80-C3645AE288B4}"/>
              </a:ext>
            </a:extLst>
          </p:cNvPr>
          <p:cNvSpPr/>
          <p:nvPr/>
        </p:nvSpPr>
        <p:spPr>
          <a:xfrm>
            <a:off x="8116614" y="4814107"/>
            <a:ext cx="873139" cy="89919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385078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598</Words>
  <Application>Microsoft Office PowerPoint</Application>
  <PresentationFormat>Widescreen</PresentationFormat>
  <Paragraphs>343</Paragraphs>
  <Slides>117</Slides>
  <Notes>109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117</vt:i4>
      </vt:variant>
    </vt:vector>
  </HeadingPairs>
  <TitlesOfParts>
    <vt:vector size="122" baseType="lpstr">
      <vt:lpstr>Aptos</vt:lpstr>
      <vt:lpstr>Aptos Display</vt:lpstr>
      <vt:lpstr>Arial</vt:lpstr>
      <vt:lpstr>Comic Sans MS</vt:lpstr>
      <vt:lpstr>Office Theme</vt:lpstr>
      <vt:lpstr>a</vt:lpstr>
      <vt:lpstr>and</vt:lpstr>
      <vt:lpstr>I</vt:lpstr>
      <vt:lpstr>for</vt:lpstr>
      <vt:lpstr>is</vt:lpstr>
      <vt:lpstr>of</vt:lpstr>
      <vt:lpstr>the</vt:lpstr>
      <vt:lpstr>to</vt:lpstr>
      <vt:lpstr>was</vt:lpstr>
      <vt:lpstr>you</vt:lpstr>
      <vt:lpstr>a</vt:lpstr>
      <vt:lpstr>an</vt:lpstr>
      <vt:lpstr>as</vt:lpstr>
      <vt:lpstr>at</vt:lpstr>
      <vt:lpstr>in</vt:lpstr>
      <vt:lpstr>is</vt:lpstr>
      <vt:lpstr>it</vt:lpstr>
      <vt:lpstr>it’s</vt:lpstr>
      <vt:lpstr>am</vt:lpstr>
      <vt:lpstr>and</vt:lpstr>
      <vt:lpstr>can</vt:lpstr>
      <vt:lpstr>car</vt:lpstr>
      <vt:lpstr>did</vt:lpstr>
      <vt:lpstr>end</vt:lpstr>
      <vt:lpstr>had</vt:lpstr>
      <vt:lpstr>hand</vt:lpstr>
      <vt:lpstr>hard</vt:lpstr>
      <vt:lpstr>has</vt:lpstr>
      <vt:lpstr>him</vt:lpstr>
      <vt:lpstr>man</vt:lpstr>
      <vt:lpstr>men</vt:lpstr>
      <vt:lpstr>part</vt:lpstr>
      <vt:lpstr>America</vt:lpstr>
      <vt:lpstr>set</vt:lpstr>
      <vt:lpstr>animal</vt:lpstr>
      <vt:lpstr>big</vt:lpstr>
      <vt:lpstr>but</vt:lpstr>
      <vt:lpstr>cut</vt:lpstr>
      <vt:lpstr>far</vt:lpstr>
      <vt:lpstr>farm</vt:lpstr>
      <vt:lpstr>for</vt:lpstr>
      <vt:lpstr>from</vt:lpstr>
      <vt:lpstr>get</vt:lpstr>
      <vt:lpstr>got</vt:lpstr>
      <vt:lpstr>help</vt:lpstr>
      <vt:lpstr>if</vt:lpstr>
      <vt:lpstr>land</vt:lpstr>
      <vt:lpstr>last</vt:lpstr>
      <vt:lpstr>left</vt:lpstr>
      <vt:lpstr>let</vt:lpstr>
      <vt:lpstr>list</vt:lpstr>
      <vt:lpstr>must</vt:lpstr>
      <vt:lpstr>not</vt:lpstr>
      <vt:lpstr>of</vt:lpstr>
      <vt:lpstr>often</vt:lpstr>
      <vt:lpstr>on</vt:lpstr>
      <vt:lpstr>or</vt:lpstr>
      <vt:lpstr>plant</vt:lpstr>
      <vt:lpstr>run</vt:lpstr>
      <vt:lpstr>second</vt:lpstr>
      <vt:lpstr>stop</vt:lpstr>
      <vt:lpstr>turn</vt:lpstr>
      <vt:lpstr>until</vt:lpstr>
      <vt:lpstr>up</vt:lpstr>
      <vt:lpstr>us</vt:lpstr>
      <vt:lpstr>air</vt:lpstr>
      <vt:lpstr>been</vt:lpstr>
      <vt:lpstr>feet</vt:lpstr>
      <vt:lpstr>just</vt:lpstr>
      <vt:lpstr>keep</vt:lpstr>
      <vt:lpstr>need</vt:lpstr>
      <vt:lpstr>see</vt:lpstr>
      <vt:lpstr>seem</vt:lpstr>
      <vt:lpstr>tree</vt:lpstr>
      <vt:lpstr>along</vt:lpstr>
      <vt:lpstr>book</vt:lpstr>
      <vt:lpstr>food</vt:lpstr>
      <vt:lpstr>long</vt:lpstr>
      <vt:lpstr>look</vt:lpstr>
      <vt:lpstr>song</vt:lpstr>
      <vt:lpstr>soon</vt:lpstr>
      <vt:lpstr>thing</vt:lpstr>
      <vt:lpstr>took</vt:lpstr>
      <vt:lpstr>children</vt:lpstr>
      <vt:lpstr>next</vt:lpstr>
      <vt:lpstr>much</vt:lpstr>
      <vt:lpstr>than</vt:lpstr>
      <vt:lpstr>that</vt:lpstr>
      <vt:lpstr>the</vt:lpstr>
      <vt:lpstr>their</vt:lpstr>
      <vt:lpstr>them</vt:lpstr>
      <vt:lpstr>then</vt:lpstr>
      <vt:lpstr>there</vt:lpstr>
      <vt:lpstr>they</vt:lpstr>
      <vt:lpstr>think</vt:lpstr>
      <vt:lpstr>this</vt:lpstr>
      <vt:lpstr>three</vt:lpstr>
      <vt:lpstr>with</vt:lpstr>
      <vt:lpstr>about</vt:lpstr>
      <vt:lpstr>after</vt:lpstr>
      <vt:lpstr>around</vt:lpstr>
      <vt:lpstr>father</vt:lpstr>
      <vt:lpstr>found</vt:lpstr>
      <vt:lpstr>her</vt:lpstr>
      <vt:lpstr>house</vt:lpstr>
      <vt:lpstr>never</vt:lpstr>
      <vt:lpstr>number</vt:lpstr>
      <vt:lpstr>our</vt:lpstr>
      <vt:lpstr>out</vt:lpstr>
      <vt:lpstr>over</vt:lpstr>
      <vt:lpstr>point</vt:lpstr>
      <vt:lpstr>river</vt:lpstr>
      <vt:lpstr>sound</vt:lpstr>
      <vt:lpstr>start</vt:lpstr>
      <vt:lpstr>under</vt:lpstr>
      <vt:lpstr>which</vt:lpstr>
      <vt:lpstr>without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Sarah Noble</dc:creator>
  <cp:lastModifiedBy>Sarah Noble</cp:lastModifiedBy>
  <cp:revision>1</cp:revision>
  <dcterms:created xsi:type="dcterms:W3CDTF">2026-03-17T09:54:45Z</dcterms:created>
  <dcterms:modified xsi:type="dcterms:W3CDTF">2026-03-17T12:08:29Z</dcterms:modified>
</cp:coreProperties>
</file>