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46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50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29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97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61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00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70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50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A7E5B-906D-4EAF-B770-F46BEAAAFDB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C37D9-5511-4F37-8AC5-063EF4C5A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12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C4DA3-AE02-E65D-44E7-CF03BD3C7E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8EF102-809A-08C0-9B1B-77B08D4B2A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screenshot of a computer screen&#10;&#10;Description automatically generated with low confidence">
            <a:extLst>
              <a:ext uri="{FF2B5EF4-FFF2-40B4-BE49-F238E27FC236}">
                <a16:creationId xmlns:a16="http://schemas.microsoft.com/office/drawing/2014/main" id="{BDDB46DF-4D2D-2F61-874D-04AC2968F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B32D03-224A-924F-4792-D713FD67F8F6}"/>
              </a:ext>
            </a:extLst>
          </p:cNvPr>
          <p:cNvSpPr txBox="1">
            <a:spLocks/>
          </p:cNvSpPr>
          <p:nvPr/>
        </p:nvSpPr>
        <p:spPr>
          <a:xfrm>
            <a:off x="3313044" y="357808"/>
            <a:ext cx="28624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Click here to add 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81B2B1-3A45-D663-7B11-2BC77625FD08}"/>
              </a:ext>
            </a:extLst>
          </p:cNvPr>
          <p:cNvSpPr txBox="1">
            <a:spLocks/>
          </p:cNvSpPr>
          <p:nvPr/>
        </p:nvSpPr>
        <p:spPr>
          <a:xfrm>
            <a:off x="6228522" y="343474"/>
            <a:ext cx="2229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Click here to add text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817014-7A2E-05D1-313A-53DCF15E9A2C}"/>
              </a:ext>
            </a:extLst>
          </p:cNvPr>
          <p:cNvSpPr txBox="1">
            <a:spLocks/>
          </p:cNvSpPr>
          <p:nvPr/>
        </p:nvSpPr>
        <p:spPr>
          <a:xfrm>
            <a:off x="947531" y="1709920"/>
            <a:ext cx="25510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Click here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7B06B8-2AE3-69A8-892E-E2777A7EE771}"/>
              </a:ext>
            </a:extLst>
          </p:cNvPr>
          <p:cNvSpPr txBox="1">
            <a:spLocks/>
          </p:cNvSpPr>
          <p:nvPr/>
        </p:nvSpPr>
        <p:spPr>
          <a:xfrm>
            <a:off x="3611218" y="1709920"/>
            <a:ext cx="24582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Click here to add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29E7F9-84C2-B710-9E52-407FF00D30D7}"/>
              </a:ext>
            </a:extLst>
          </p:cNvPr>
          <p:cNvSpPr txBox="1">
            <a:spLocks/>
          </p:cNvSpPr>
          <p:nvPr/>
        </p:nvSpPr>
        <p:spPr>
          <a:xfrm>
            <a:off x="6182139" y="1696669"/>
            <a:ext cx="24582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Click here to add 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5359A8-21F8-149F-8FC3-A8062A4BFD1D}"/>
              </a:ext>
            </a:extLst>
          </p:cNvPr>
          <p:cNvSpPr txBox="1">
            <a:spLocks/>
          </p:cNvSpPr>
          <p:nvPr/>
        </p:nvSpPr>
        <p:spPr>
          <a:xfrm>
            <a:off x="947531" y="3429000"/>
            <a:ext cx="25510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Click here to add 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0A0E36-03AF-8937-DDE7-DA7D9391E089}"/>
              </a:ext>
            </a:extLst>
          </p:cNvPr>
          <p:cNvSpPr txBox="1">
            <a:spLocks/>
          </p:cNvSpPr>
          <p:nvPr/>
        </p:nvSpPr>
        <p:spPr>
          <a:xfrm>
            <a:off x="3611218" y="3429000"/>
            <a:ext cx="24582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Click here to add 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10657F-8609-DF8E-AB1F-5817D5D61A63}"/>
              </a:ext>
            </a:extLst>
          </p:cNvPr>
          <p:cNvSpPr txBox="1">
            <a:spLocks/>
          </p:cNvSpPr>
          <p:nvPr/>
        </p:nvSpPr>
        <p:spPr>
          <a:xfrm>
            <a:off x="6182139" y="3415749"/>
            <a:ext cx="24582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Click here to add 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4E4C71-1C78-B94B-CA3E-FFDB05F4E836}"/>
              </a:ext>
            </a:extLst>
          </p:cNvPr>
          <p:cNvSpPr txBox="1">
            <a:spLocks/>
          </p:cNvSpPr>
          <p:nvPr/>
        </p:nvSpPr>
        <p:spPr>
          <a:xfrm>
            <a:off x="947531" y="5161331"/>
            <a:ext cx="25510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Click here to add 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8E11FB-3510-8F17-BFE1-7CC5BA9EEE90}"/>
              </a:ext>
            </a:extLst>
          </p:cNvPr>
          <p:cNvSpPr txBox="1">
            <a:spLocks/>
          </p:cNvSpPr>
          <p:nvPr/>
        </p:nvSpPr>
        <p:spPr>
          <a:xfrm>
            <a:off x="3611218" y="5161331"/>
            <a:ext cx="24582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Click here to add text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C87053-787B-C881-AFDC-BA0AB2F63C2F}"/>
              </a:ext>
            </a:extLst>
          </p:cNvPr>
          <p:cNvSpPr txBox="1">
            <a:spLocks/>
          </p:cNvSpPr>
          <p:nvPr/>
        </p:nvSpPr>
        <p:spPr>
          <a:xfrm>
            <a:off x="6182139" y="5148080"/>
            <a:ext cx="24582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3765933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55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Haigh</dc:creator>
  <cp:lastModifiedBy>Miss Haigh</cp:lastModifiedBy>
  <cp:revision>1</cp:revision>
  <dcterms:created xsi:type="dcterms:W3CDTF">2023-06-19T11:47:44Z</dcterms:created>
  <dcterms:modified xsi:type="dcterms:W3CDTF">2023-06-19T12:45:13Z</dcterms:modified>
</cp:coreProperties>
</file>