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59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C22E3C-3D8E-F1BB-612D-BCD3C68059DF}" v="15" dt="2025-11-18T12:12:43.4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8EC41B9-2D25-48A6-BC40-DA8F79F3E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638B47-F8BC-24EC-FF88-5E630CD54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740" y="957486"/>
            <a:ext cx="8702865" cy="3285330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8F21547-A433-450A-B2A3-930DCFABD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24"/>
          <a:stretch/>
        </p:blipFill>
        <p:spPr>
          <a:xfrm>
            <a:off x="0" y="0"/>
            <a:ext cx="349623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E17DF0-461C-7CC9-BD45-37410C126A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704" y="4400904"/>
            <a:ext cx="10916365" cy="1137554"/>
          </a:xfrm>
        </p:spPr>
        <p:txBody>
          <a:bodyPr>
            <a:noAutofit/>
          </a:bodyPr>
          <a:lstStyle/>
          <a:p>
            <a:r>
              <a:rPr lang="en-GB" sz="8000" dirty="0" err="1">
                <a:latin typeface="Bernard MT Condensed" panose="02050806060905020404" pitchFamily="18" charset="77"/>
              </a:rPr>
              <a:t>Denbeath</a:t>
            </a:r>
            <a:r>
              <a:rPr lang="en-GB" sz="8000" dirty="0">
                <a:latin typeface="Bernard MT Condensed" panose="02050806060905020404" pitchFamily="18" charset="77"/>
              </a:rPr>
              <a:t> primary </a:t>
            </a:r>
            <a:endParaRPr lang="en-US" sz="8000" dirty="0">
              <a:latin typeface="Bernard MT Condensed" panose="02050806060905020404" pitchFamily="18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19AB7F-C2CF-910D-5247-C11CE8447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211" y="5700410"/>
            <a:ext cx="10916365" cy="515834"/>
          </a:xfrm>
        </p:spPr>
        <p:txBody>
          <a:bodyPr>
            <a:normAutofit/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73B520B-D7E7-436A-B263-0682940B4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0" r="21258"/>
          <a:stretch/>
        </p:blipFill>
        <p:spPr>
          <a:xfrm>
            <a:off x="0" y="4238951"/>
            <a:ext cx="9600237" cy="261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89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62467-2187-4887-BCAA-DD0B396CD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10000" b="1" dirty="0">
                <a:latin typeface="Bernard MT Condensed" panose="02050806060905020404" pitchFamily="18" charset="77"/>
              </a:rPr>
              <a:t>Events </a:t>
            </a:r>
            <a:endParaRPr lang="en-US" sz="10000" b="1" dirty="0">
              <a:latin typeface="Bernard MT Condensed" panose="02050806060905020404" pitchFamily="18" charset="77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3CBE452-3DD7-898D-BC3E-F242AB2E40E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4669" y="2388358"/>
            <a:ext cx="10363826" cy="252104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4000" dirty="0"/>
              <a:t>For our events we do sports day.  we do Halloween party and Christmas party </a:t>
            </a:r>
            <a:endParaRPr lang="en-US"/>
          </a:p>
        </p:txBody>
      </p:sp>
      <p:pic>
        <p:nvPicPr>
          <p:cNvPr id="16" name="Picture 15" descr="Football ball in goal">
            <a:extLst>
              <a:ext uri="{FF2B5EF4-FFF2-40B4-BE49-F238E27FC236}">
                <a16:creationId xmlns:a16="http://schemas.microsoft.com/office/drawing/2014/main" id="{8DB2B5DD-E348-E517-92FB-E761BF62C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6243" y="4243432"/>
            <a:ext cx="2996177" cy="199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56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D4DD4CF-9732-4771-98FE-77886DC91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Hand pouring hot cocoa into mug">
            <a:extLst>
              <a:ext uri="{FF2B5EF4-FFF2-40B4-BE49-F238E27FC236}">
                <a16:creationId xmlns:a16="http://schemas.microsoft.com/office/drawing/2014/main" id="{AC48A61B-BBE5-5884-6106-64A01724C1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359" r="17844" b="-1"/>
          <a:stretch>
            <a:fillRect/>
          </a:stretch>
        </p:blipFill>
        <p:spPr>
          <a:xfrm>
            <a:off x="1" y="10"/>
            <a:ext cx="7479157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861A9C-C970-4FFE-B67C-222B6F573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FDF82E-EBD8-4EC5-AD10-CD9E70EE8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8488C0-0620-DE3D-007B-16193653A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8857" y="409070"/>
            <a:ext cx="3352128" cy="1573863"/>
          </a:xfrm>
        </p:spPr>
        <p:txBody>
          <a:bodyPr>
            <a:normAutofit/>
          </a:bodyPr>
          <a:lstStyle/>
          <a:p>
            <a:pPr algn="l"/>
            <a:r>
              <a:rPr lang="en-GB" sz="4400" dirty="0"/>
              <a:t>Hot choc Friday </a:t>
            </a:r>
            <a:endParaRPr lang="en-US" sz="44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E7DB135-B6B2-BA80-BE7E-5F17D6A3F4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18857" y="2392003"/>
            <a:ext cx="3352128" cy="388130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2400" dirty="0"/>
              <a:t>Hot chocolate Friday is a time when you are ready respectful and safe you can go to miss Miss Manton and have a hot chocolate ☕️ </a:t>
            </a:r>
          </a:p>
        </p:txBody>
      </p:sp>
    </p:spTree>
    <p:extLst>
      <p:ext uri="{BB962C8B-B14F-4D97-AF65-F5344CB8AC3E}">
        <p14:creationId xmlns:p14="http://schemas.microsoft.com/office/powerpoint/2010/main" val="2839597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4699245-8B06-18AC-CC7D-39A0F9A5C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14" y="421110"/>
            <a:ext cx="10364451" cy="1596177"/>
          </a:xfrm>
        </p:spPr>
        <p:txBody>
          <a:bodyPr>
            <a:normAutofit/>
          </a:bodyPr>
          <a:lstStyle/>
          <a:p>
            <a:r>
              <a:rPr lang="en-GB" sz="4800" dirty="0"/>
              <a:t>Denbeath facts</a:t>
            </a:r>
            <a:endParaRPr lang="en-US" sz="48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5ED691A-15D9-525D-6BC6-8FAD2FF6CCF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214694"/>
            <a:ext cx="10363826" cy="3424107"/>
          </a:xfrm>
        </p:spPr>
        <p:txBody>
          <a:bodyPr>
            <a:noAutofit/>
          </a:bodyPr>
          <a:lstStyle/>
          <a:p>
            <a:r>
              <a:rPr lang="en-GB" sz="4800" dirty="0"/>
              <a:t>Denbeath was founded in 1908 also Denbeath was first founded as a secondary school </a:t>
            </a:r>
          </a:p>
          <a:p>
            <a:r>
              <a:rPr lang="en-GB" sz="4800" dirty="0"/>
              <a:t>Denbeath primary’s head teacher is miss manton</a:t>
            </a:r>
          </a:p>
          <a:p>
            <a:endParaRPr lang="en-GB" sz="4800" dirty="0"/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17278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BC06C-D685-C21F-0D8C-B6CA8DC70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/>
              <a:t>Denbeath </a:t>
            </a:r>
            <a:endParaRPr lang="en-US" sz="4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8D29A-080C-9186-47E1-FD4959F607D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 sz="4400" dirty="0"/>
              <a:t>Denbeath values are ready respectful and safe </a:t>
            </a:r>
          </a:p>
          <a:p>
            <a:r>
              <a:rPr lang="en-GB" sz="4400" dirty="0"/>
              <a:t>Our aim is to be a duck - dilegent unique caring and kind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465197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5EBE4-1F20-159B-E0D2-61F08E15B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After school club </a:t>
            </a:r>
            <a:endParaRPr lang="en-US" dirty="0"/>
          </a:p>
        </p:txBody>
      </p:sp>
      <p:pic>
        <p:nvPicPr>
          <p:cNvPr id="4" name="Content Placeholder 3" descr="Youths celebrating sports victory">
            <a:extLst>
              <a:ext uri="{FF2B5EF4-FFF2-40B4-BE49-F238E27FC236}">
                <a16:creationId xmlns:a16="http://schemas.microsoft.com/office/drawing/2014/main" id="{CF29BE0A-945D-CF8E-724D-2372F60C178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05850" y="4195023"/>
            <a:ext cx="3542726" cy="2362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E0350C-96EC-E2BD-EBDD-813B3A7F31AA}"/>
              </a:ext>
            </a:extLst>
          </p:cNvPr>
          <p:cNvSpPr txBox="1"/>
          <p:nvPr/>
        </p:nvSpPr>
        <p:spPr>
          <a:xfrm>
            <a:off x="5508378" y="3105842"/>
            <a:ext cx="512592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dirty="0"/>
              <a:t>After school football is on Wednesday  three till four </a:t>
            </a:r>
          </a:p>
          <a:p>
            <a:pPr algn="l"/>
            <a:r>
              <a:rPr lang="en-GB" sz="3200" dirty="0"/>
              <a:t>.extra time club three till five football on Tuesday Thursday .basketball is Friday three till four.</a:t>
            </a:r>
          </a:p>
          <a:p>
            <a:pPr algn="l"/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631919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Droplet</vt:lpstr>
      <vt:lpstr>Denbeath primary </vt:lpstr>
      <vt:lpstr>Events </vt:lpstr>
      <vt:lpstr>Hot choc Friday </vt:lpstr>
      <vt:lpstr>Denbeath facts</vt:lpstr>
      <vt:lpstr>Denbeath </vt:lpstr>
      <vt:lpstr>After school club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Denbeath primary </dc:title>
  <dc:creator>Cohen Henderson</dc:creator>
  <cp:lastModifiedBy>Cohen Henderson</cp:lastModifiedBy>
  <cp:revision>17</cp:revision>
  <dcterms:created xsi:type="dcterms:W3CDTF">2025-11-12T11:39:36Z</dcterms:created>
  <dcterms:modified xsi:type="dcterms:W3CDTF">2025-11-18T12:13:13Z</dcterms:modified>
</cp:coreProperties>
</file>