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30279975" cy="4280852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1pPr>
    <a:lvl2pPr marL="1987550" indent="-496888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2pPr>
    <a:lvl3pPr marL="3981450" indent="-998538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3pPr>
    <a:lvl4pPr marL="5975350" indent="-1501775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4pPr>
    <a:lvl5pPr marL="7964488" indent="-1998663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Trebuchet MS" panose="020B0703020202090204" pitchFamily="34" charset="0"/>
        <a:ea typeface="Trebuchet MS" panose="020B0703020202090204" pitchFamily="34" charset="0"/>
        <a:cs typeface="Trebuchet MS" panose="020B0703020202090204" pitchFamily="34" charset="0"/>
        <a:sym typeface="Trebuchet MS" panose="020B070302020209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25" d="100"/>
          <a:sy n="25" d="100"/>
        </p:scale>
        <p:origin x="1032" y="784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377C26E-BDA4-B9DF-2366-F87664479A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216150" y="685800"/>
            <a:ext cx="2425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59AAA1A-574A-7D6B-C814-3BF7C74A9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Avenir Roman" charset="0"/>
              </a:rPr>
              <a:t>Click to edit Master text styles</a:t>
            </a:r>
          </a:p>
          <a:p>
            <a:pPr lvl="1"/>
            <a:r>
              <a:rPr lang="en-US" noProof="0">
                <a:sym typeface="Avenir Roman" charset="0"/>
              </a:rPr>
              <a:t>Second level</a:t>
            </a:r>
          </a:p>
          <a:p>
            <a:pPr lvl="2"/>
            <a:r>
              <a:rPr lang="en-US" noProof="0">
                <a:sym typeface="Avenir Roman" charset="0"/>
              </a:rPr>
              <a:t>Third level</a:t>
            </a:r>
          </a:p>
          <a:p>
            <a:pPr lvl="3"/>
            <a:r>
              <a:rPr lang="en-US" noProof="0">
                <a:sym typeface="Avenir Roman" charset="0"/>
              </a:rPr>
              <a:t>Fourth level</a:t>
            </a:r>
          </a:p>
          <a:p>
            <a:pPr lvl="4"/>
            <a:r>
              <a:rPr lang="en-US" noProof="0">
                <a:sym typeface="Avenir Roman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90663" rtl="0" eaLnBrk="0" fontAlgn="base" hangingPunct="0">
      <a:lnSpc>
        <a:spcPct val="125000"/>
      </a:lnSpc>
      <a:spcBef>
        <a:spcPct val="0"/>
      </a:spcBef>
      <a:spcAft>
        <a:spcPct val="0"/>
      </a:spcAft>
      <a:defRPr sz="7800" kern="1200">
        <a:solidFill>
          <a:srgbClr val="000000"/>
        </a:solidFill>
        <a:latin typeface="Avenir" charset="0"/>
        <a:ea typeface="Avenir" charset="0"/>
        <a:cs typeface="Avenir" charset="0"/>
        <a:sym typeface="Avenir Roman" panose="02000503020000020003" pitchFamily="2" charset="0"/>
      </a:defRPr>
    </a:lvl1pPr>
    <a:lvl2pPr marL="744538" algn="l" defTabSz="1490663" rtl="0" eaLnBrk="0" fontAlgn="base" hangingPunct="0">
      <a:lnSpc>
        <a:spcPct val="125000"/>
      </a:lnSpc>
      <a:spcBef>
        <a:spcPct val="0"/>
      </a:spcBef>
      <a:spcAft>
        <a:spcPct val="0"/>
      </a:spcAft>
      <a:defRPr sz="7800" kern="1200">
        <a:solidFill>
          <a:srgbClr val="000000"/>
        </a:solidFill>
        <a:latin typeface="Avenir" charset="0"/>
        <a:ea typeface="Avenir" charset="0"/>
        <a:cs typeface="Avenir" charset="0"/>
        <a:sym typeface="Avenir Roman" panose="02000503020000020003" pitchFamily="2" charset="0"/>
      </a:defRPr>
    </a:lvl2pPr>
    <a:lvl3pPr marL="1490663" algn="l" defTabSz="1490663" rtl="0" eaLnBrk="0" fontAlgn="base" hangingPunct="0">
      <a:lnSpc>
        <a:spcPct val="125000"/>
      </a:lnSpc>
      <a:spcBef>
        <a:spcPct val="0"/>
      </a:spcBef>
      <a:spcAft>
        <a:spcPct val="0"/>
      </a:spcAft>
      <a:defRPr sz="7800" kern="1200">
        <a:solidFill>
          <a:srgbClr val="000000"/>
        </a:solidFill>
        <a:latin typeface="Avenir" charset="0"/>
        <a:ea typeface="Avenir" charset="0"/>
        <a:cs typeface="Avenir" charset="0"/>
        <a:sym typeface="Avenir Roman" panose="02000503020000020003" pitchFamily="2" charset="0"/>
      </a:defRPr>
    </a:lvl3pPr>
    <a:lvl4pPr marL="2236788" algn="l" defTabSz="1490663" rtl="0" eaLnBrk="0" fontAlgn="base" hangingPunct="0">
      <a:lnSpc>
        <a:spcPct val="125000"/>
      </a:lnSpc>
      <a:spcBef>
        <a:spcPct val="0"/>
      </a:spcBef>
      <a:spcAft>
        <a:spcPct val="0"/>
      </a:spcAft>
      <a:defRPr sz="7800" kern="1200">
        <a:solidFill>
          <a:srgbClr val="000000"/>
        </a:solidFill>
        <a:latin typeface="Avenir" charset="0"/>
        <a:ea typeface="Avenir" charset="0"/>
        <a:cs typeface="Avenir" charset="0"/>
        <a:sym typeface="Avenir Roman" panose="02000503020000020003" pitchFamily="2" charset="0"/>
      </a:defRPr>
    </a:lvl4pPr>
    <a:lvl5pPr marL="2982913" algn="l" defTabSz="1490663" rtl="0" eaLnBrk="0" fontAlgn="base" hangingPunct="0">
      <a:lnSpc>
        <a:spcPct val="125000"/>
      </a:lnSpc>
      <a:spcBef>
        <a:spcPct val="0"/>
      </a:spcBef>
      <a:spcAft>
        <a:spcPct val="0"/>
      </a:spcAft>
      <a:defRPr sz="7800" kern="1200">
        <a:solidFill>
          <a:srgbClr val="000000"/>
        </a:solidFill>
        <a:latin typeface="Avenir" charset="0"/>
        <a:ea typeface="Avenir" charset="0"/>
        <a:cs typeface="Avenir" charset="0"/>
        <a:sym typeface="Avenir Roman" panose="02000503020000020003" pitchFamily="2" charset="0"/>
      </a:defRPr>
    </a:lvl5pPr>
    <a:lvl6pPr marL="7457846" algn="l" defTabSz="298313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949416" algn="l" defTabSz="298313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440985" algn="l" defTabSz="298313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932554" algn="l" defTabSz="298313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0918D257-6633-83F2-03AB-7F4AF9FF44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774F96AA-62A3-2250-7784-FCB172C20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n-US" altLang="en-US">
              <a:latin typeface="Avenir" panose="02000503020000020003" pitchFamily="2" charset="0"/>
              <a:ea typeface="Avenir" panose="02000503020000020003" pitchFamily="2" charset="0"/>
              <a:cs typeface="Avenir" panose="02000503020000020003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3001" y="13298039"/>
            <a:ext cx="25733973" cy="9178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998" y="24260287"/>
            <a:ext cx="21197985" cy="10935710"/>
          </a:xfrm>
        </p:spPr>
        <p:txBody>
          <a:bodyPr/>
          <a:lstStyle>
            <a:lvl1pPr marL="0" indent="0" algn="ctr">
              <a:buNone/>
              <a:defRPr/>
            </a:lvl1pPr>
            <a:lvl2pPr marL="1491569" indent="0" algn="ctr">
              <a:buNone/>
              <a:defRPr/>
            </a:lvl2pPr>
            <a:lvl3pPr marL="2983139" indent="0" algn="ctr">
              <a:buNone/>
              <a:defRPr/>
            </a:lvl3pPr>
            <a:lvl4pPr marL="4474708" indent="0" algn="ctr">
              <a:buNone/>
              <a:defRPr/>
            </a:lvl4pPr>
            <a:lvl5pPr marL="5966277" indent="0" algn="ctr">
              <a:buNone/>
              <a:defRPr/>
            </a:lvl5pPr>
            <a:lvl6pPr marL="7457846" indent="0" algn="ctr">
              <a:buNone/>
              <a:defRPr/>
            </a:lvl6pPr>
            <a:lvl7pPr marL="8949416" indent="0" algn="ctr">
              <a:buNone/>
              <a:defRPr/>
            </a:lvl7pPr>
            <a:lvl8pPr marL="10440985" indent="0" algn="ctr">
              <a:buNone/>
              <a:defRPr/>
            </a:lvl8pPr>
            <a:lvl9pPr marL="1193255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7B3D90-F746-B809-A621-43FA615C39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17DAC-97BB-D647-B2B0-F5BA2D76E277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35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98A3B5-187C-3F8E-FAB6-698ED868AF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F0275-3875-FF42-998C-0B509A2DB210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67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3985" y="573328"/>
            <a:ext cx="6808989" cy="422351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1998" y="573328"/>
            <a:ext cx="19961354" cy="422351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C2B8AE-85BD-51F4-D11F-D4D1B40275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2D507-EE52-8A4C-AE5A-853C061B0B6E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5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333885-5545-47B2-0BB0-7B69F125E0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61B49-5CCE-1C41-BE58-27821D130364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9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3159" y="27509149"/>
            <a:ext cx="25738982" cy="8499065"/>
          </a:xfrm>
        </p:spPr>
        <p:txBody>
          <a:bodyPr anchor="t"/>
          <a:lstStyle>
            <a:lvl1pPr algn="l">
              <a:defRPr sz="1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3159" y="18144784"/>
            <a:ext cx="25738982" cy="9364365"/>
          </a:xfrm>
        </p:spPr>
        <p:txBody>
          <a:bodyPr anchor="b"/>
          <a:lstStyle>
            <a:lvl1pPr marL="0" indent="0">
              <a:buNone/>
              <a:defRPr sz="6500"/>
            </a:lvl1pPr>
            <a:lvl2pPr marL="1491569" indent="0">
              <a:buNone/>
              <a:defRPr sz="5900"/>
            </a:lvl2pPr>
            <a:lvl3pPr marL="2983139" indent="0">
              <a:buNone/>
              <a:defRPr sz="5200"/>
            </a:lvl3pPr>
            <a:lvl4pPr marL="4474708" indent="0">
              <a:buNone/>
              <a:defRPr sz="4600"/>
            </a:lvl4pPr>
            <a:lvl5pPr marL="5966277" indent="0">
              <a:buNone/>
              <a:defRPr sz="4600"/>
            </a:lvl5pPr>
            <a:lvl6pPr marL="7457846" indent="0">
              <a:buNone/>
              <a:defRPr sz="4600"/>
            </a:lvl6pPr>
            <a:lvl7pPr marL="8949416" indent="0">
              <a:buNone/>
              <a:defRPr sz="4600"/>
            </a:lvl7pPr>
            <a:lvl8pPr marL="10440985" indent="0">
              <a:buNone/>
              <a:defRPr sz="4600"/>
            </a:lvl8pPr>
            <a:lvl9pPr marL="11932554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CE044B-36AE-4FF8-11CD-AE7DE563A7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5E853-CFDC-0044-9704-8ADF42C58BBA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75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996" y="9985472"/>
            <a:ext cx="13382669" cy="32823053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5301" y="9985472"/>
            <a:ext cx="13387674" cy="32823053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620554E-F038-E473-54CA-D318BAEF31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A9C8-B4A8-914B-BE93-6679E284D2CC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996" y="1714679"/>
            <a:ext cx="27255983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996" y="9582019"/>
            <a:ext cx="13382669" cy="3992065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569" indent="0">
              <a:buNone/>
              <a:defRPr sz="6500" b="1"/>
            </a:lvl2pPr>
            <a:lvl3pPr marL="2983139" indent="0">
              <a:buNone/>
              <a:defRPr sz="5900" b="1"/>
            </a:lvl3pPr>
            <a:lvl4pPr marL="4474708" indent="0">
              <a:buNone/>
              <a:defRPr sz="5200" b="1"/>
            </a:lvl4pPr>
            <a:lvl5pPr marL="5966277" indent="0">
              <a:buNone/>
              <a:defRPr sz="5200" b="1"/>
            </a:lvl5pPr>
            <a:lvl6pPr marL="7457846" indent="0">
              <a:buNone/>
              <a:defRPr sz="5200" b="1"/>
            </a:lvl6pPr>
            <a:lvl7pPr marL="8949416" indent="0">
              <a:buNone/>
              <a:defRPr sz="5200" b="1"/>
            </a:lvl7pPr>
            <a:lvl8pPr marL="10440985" indent="0">
              <a:buNone/>
              <a:defRPr sz="5200" b="1"/>
            </a:lvl8pPr>
            <a:lvl9pPr marL="11932554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996" y="13574085"/>
            <a:ext cx="13382669" cy="24663741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0306" y="9582019"/>
            <a:ext cx="13387674" cy="3992065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569" indent="0">
              <a:buNone/>
              <a:defRPr sz="6500" b="1"/>
            </a:lvl2pPr>
            <a:lvl3pPr marL="2983139" indent="0">
              <a:buNone/>
              <a:defRPr sz="5900" b="1"/>
            </a:lvl3pPr>
            <a:lvl4pPr marL="4474708" indent="0">
              <a:buNone/>
              <a:defRPr sz="5200" b="1"/>
            </a:lvl4pPr>
            <a:lvl5pPr marL="5966277" indent="0">
              <a:buNone/>
              <a:defRPr sz="5200" b="1"/>
            </a:lvl5pPr>
            <a:lvl6pPr marL="7457846" indent="0">
              <a:buNone/>
              <a:defRPr sz="5200" b="1"/>
            </a:lvl6pPr>
            <a:lvl7pPr marL="8949416" indent="0">
              <a:buNone/>
              <a:defRPr sz="5200" b="1"/>
            </a:lvl7pPr>
            <a:lvl8pPr marL="10440985" indent="0">
              <a:buNone/>
              <a:defRPr sz="5200" b="1"/>
            </a:lvl8pPr>
            <a:lvl9pPr marL="11932554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0306" y="13574085"/>
            <a:ext cx="13387674" cy="24663741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5C1CACE-D1F2-9273-63B7-6E9703160C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75F80-6DF1-084A-8FBB-8ACE3B297CA1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7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7D17140-CCB9-6A2D-C5EE-7B88BA562D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2EEB6-4D4F-FF4E-B261-00FE2416825E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4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CE9090F-B394-0C72-8B9C-66C7FF8D0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B5299-A509-3548-8E40-793B283BDE52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7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998" y="1704063"/>
            <a:ext cx="9963153" cy="725154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0635" y="1704063"/>
            <a:ext cx="16927346" cy="36533764"/>
          </a:xfrm>
        </p:spPr>
        <p:txBody>
          <a:bodyPr/>
          <a:lstStyle>
            <a:lvl1pPr>
              <a:defRPr sz="10400"/>
            </a:lvl1pPr>
            <a:lvl2pPr>
              <a:defRPr sz="91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998" y="8955605"/>
            <a:ext cx="9963153" cy="29282220"/>
          </a:xfrm>
        </p:spPr>
        <p:txBody>
          <a:bodyPr/>
          <a:lstStyle>
            <a:lvl1pPr marL="0" indent="0">
              <a:buNone/>
              <a:defRPr sz="4600"/>
            </a:lvl1pPr>
            <a:lvl2pPr marL="1491569" indent="0">
              <a:buNone/>
              <a:defRPr sz="3900"/>
            </a:lvl2pPr>
            <a:lvl3pPr marL="2983139" indent="0">
              <a:buNone/>
              <a:defRPr sz="3300"/>
            </a:lvl3pPr>
            <a:lvl4pPr marL="4474708" indent="0">
              <a:buNone/>
              <a:defRPr sz="2900"/>
            </a:lvl4pPr>
            <a:lvl5pPr marL="5966277" indent="0">
              <a:buNone/>
              <a:defRPr sz="2900"/>
            </a:lvl5pPr>
            <a:lvl6pPr marL="7457846" indent="0">
              <a:buNone/>
              <a:defRPr sz="2900"/>
            </a:lvl6pPr>
            <a:lvl7pPr marL="8949416" indent="0">
              <a:buNone/>
              <a:defRPr sz="2900"/>
            </a:lvl7pPr>
            <a:lvl8pPr marL="10440985" indent="0">
              <a:buNone/>
              <a:defRPr sz="2900"/>
            </a:lvl8pPr>
            <a:lvl9pPr marL="11932554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56A1D9A-0C81-27DD-268A-1D6B3F9C06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E3008-1FA8-8845-B843-8F2B057A3B71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835" y="29967032"/>
            <a:ext cx="18168985" cy="353552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835" y="3827501"/>
            <a:ext cx="18168985" cy="25682992"/>
          </a:xfrm>
        </p:spPr>
        <p:txBody>
          <a:bodyPr/>
          <a:lstStyle>
            <a:lvl1pPr marL="0" indent="0">
              <a:buNone/>
              <a:defRPr sz="10400"/>
            </a:lvl1pPr>
            <a:lvl2pPr marL="1491569" indent="0">
              <a:buNone/>
              <a:defRPr sz="9100"/>
            </a:lvl2pPr>
            <a:lvl3pPr marL="2983139" indent="0">
              <a:buNone/>
              <a:defRPr sz="7800"/>
            </a:lvl3pPr>
            <a:lvl4pPr marL="4474708" indent="0">
              <a:buNone/>
              <a:defRPr sz="6500"/>
            </a:lvl4pPr>
            <a:lvl5pPr marL="5966277" indent="0">
              <a:buNone/>
              <a:defRPr sz="6500"/>
            </a:lvl5pPr>
            <a:lvl6pPr marL="7457846" indent="0">
              <a:buNone/>
              <a:defRPr sz="6500"/>
            </a:lvl6pPr>
            <a:lvl7pPr marL="8949416" indent="0">
              <a:buNone/>
              <a:defRPr sz="6500"/>
            </a:lvl7pPr>
            <a:lvl8pPr marL="10440985" indent="0">
              <a:buNone/>
              <a:defRPr sz="6500"/>
            </a:lvl8pPr>
            <a:lvl9pPr marL="11932554" indent="0">
              <a:buNone/>
              <a:defRPr sz="6500"/>
            </a:lvl9pPr>
          </a:lstStyle>
          <a:p>
            <a:pPr lvl="0"/>
            <a:endParaRPr lang="en-US" noProof="0">
              <a:sym typeface="Helvetica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835" y="33502556"/>
            <a:ext cx="18168985" cy="5027240"/>
          </a:xfrm>
        </p:spPr>
        <p:txBody>
          <a:bodyPr/>
          <a:lstStyle>
            <a:lvl1pPr marL="0" indent="0">
              <a:buNone/>
              <a:defRPr sz="4600"/>
            </a:lvl1pPr>
            <a:lvl2pPr marL="1491569" indent="0">
              <a:buNone/>
              <a:defRPr sz="3900"/>
            </a:lvl2pPr>
            <a:lvl3pPr marL="2983139" indent="0">
              <a:buNone/>
              <a:defRPr sz="3300"/>
            </a:lvl3pPr>
            <a:lvl4pPr marL="4474708" indent="0">
              <a:buNone/>
              <a:defRPr sz="2900"/>
            </a:lvl4pPr>
            <a:lvl5pPr marL="5966277" indent="0">
              <a:buNone/>
              <a:defRPr sz="2900"/>
            </a:lvl5pPr>
            <a:lvl6pPr marL="7457846" indent="0">
              <a:buNone/>
              <a:defRPr sz="2900"/>
            </a:lvl6pPr>
            <a:lvl7pPr marL="8949416" indent="0">
              <a:buNone/>
              <a:defRPr sz="2900"/>
            </a:lvl7pPr>
            <a:lvl8pPr marL="10440985" indent="0">
              <a:buNone/>
              <a:defRPr sz="2900"/>
            </a:lvl8pPr>
            <a:lvl9pPr marL="11932554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D937CA2-EA02-9F56-D6B2-377612C8CD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6E2B4-745A-2742-803B-1B5BD5EF08D6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75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6C6265BD-19DC-BE41-08EA-6BAABCB1A9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1300" y="573088"/>
            <a:ext cx="27251025" cy="941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199245" tIns="199245" rIns="199245" bIns="1992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pitchFamily="2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D75106DB-9825-A9C0-FCC9-F82932452D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1300" y="9985375"/>
            <a:ext cx="27251025" cy="3282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199245" tIns="199245" rIns="199245" bIns="1992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pitchFamily="2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pitchFamily="2" charset="0"/>
              </a:rPr>
              <a:t>Second level</a:t>
            </a:r>
          </a:p>
          <a:p>
            <a:pPr lvl="2"/>
            <a:r>
              <a:rPr lang="en-US" altLang="en-US">
                <a:sym typeface="Helvetica" pitchFamily="2" charset="0"/>
              </a:rPr>
              <a:t>Third level</a:t>
            </a:r>
          </a:p>
          <a:p>
            <a:pPr lvl="3"/>
            <a:r>
              <a:rPr lang="en-US" altLang="en-US">
                <a:sym typeface="Helvetica" pitchFamily="2" charset="0"/>
              </a:rPr>
              <a:t>Fourth level</a:t>
            </a:r>
          </a:p>
          <a:p>
            <a:pPr lvl="4"/>
            <a:r>
              <a:rPr lang="en-US" altLang="en-US">
                <a:sym typeface="Helvetica" pitchFamily="2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05E205C-88AE-9263-2E09-34346ABFF2B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21697950" y="40206613"/>
            <a:ext cx="7064375" cy="12160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199245" tIns="199245" rIns="199245" bIns="199245" numCol="1" anchor="ctr" anchorCtr="0" compatLnSpc="1">
            <a:prstTxWarp prst="textNoShape">
              <a:avLst/>
            </a:prstTxWarp>
          </a:bodyPr>
          <a:lstStyle>
            <a:lvl1pPr algn="r" eaLnBrk="1">
              <a:defRPr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pPr>
              <a:defRPr/>
            </a:pPr>
            <a:fld id="{67753B7E-5D10-6C45-AEF8-FED3506BFD54}" type="slidenum">
              <a:rPr lang="en-US" altLang="en-US"/>
              <a:pPr>
                <a:defRPr/>
              </a:pPr>
              <a:t>‹#›</a:t>
            </a:fld>
            <a:endParaRPr lang="en-US" altLang="en-US" sz="520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90663" rtl="0" eaLnBrk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+mj-lt"/>
          <a:ea typeface="+mj-ea"/>
          <a:cs typeface="+mj-cs"/>
          <a:sym typeface="Helvetica" pitchFamily="2" charset="0"/>
        </a:defRPr>
      </a:lvl1pPr>
      <a:lvl2pPr algn="l" defTabSz="1490663" rtl="0" eaLnBrk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pitchFamily="2" charset="0"/>
        </a:defRPr>
      </a:lvl2pPr>
      <a:lvl3pPr algn="l" defTabSz="1490663" rtl="0" eaLnBrk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pitchFamily="2" charset="0"/>
        </a:defRPr>
      </a:lvl3pPr>
      <a:lvl4pPr algn="l" defTabSz="1490663" rtl="0" eaLnBrk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pitchFamily="2" charset="0"/>
        </a:defRPr>
      </a:lvl4pPr>
      <a:lvl5pPr algn="l" defTabSz="1490663" rtl="0" eaLnBrk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pitchFamily="2" charset="0"/>
        </a:defRPr>
      </a:lvl5pPr>
      <a:lvl6pPr marL="1491569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2983139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4474708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5966277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marL="342900" indent="-342900" algn="l" defTabSz="1490663" rtl="0" eaLnBrk="0" fontAlgn="base" hangingPunct="0">
        <a:spcBef>
          <a:spcPct val="0"/>
        </a:spcBef>
        <a:spcAft>
          <a:spcPct val="0"/>
        </a:spcAft>
        <a:buChar char="•"/>
        <a:defRPr sz="39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1pPr>
      <a:lvl2pPr marL="744538" indent="-287338" algn="l" defTabSz="1490663" rtl="0" eaLnBrk="0" fontAlgn="base" hangingPunct="0">
        <a:spcBef>
          <a:spcPct val="0"/>
        </a:spcBef>
        <a:spcAft>
          <a:spcPct val="0"/>
        </a:spcAft>
        <a:buChar char="–"/>
        <a:defRPr sz="39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2pPr>
      <a:lvl3pPr marL="1490663" indent="-576263" algn="l" defTabSz="1490663" rtl="0" eaLnBrk="0" fontAlgn="base" hangingPunct="0">
        <a:spcBef>
          <a:spcPct val="0"/>
        </a:spcBef>
        <a:spcAft>
          <a:spcPct val="0"/>
        </a:spcAft>
        <a:buChar char="•"/>
        <a:defRPr sz="39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3pPr>
      <a:lvl4pPr marL="2236788" indent="-865188" algn="l" defTabSz="1490663" rtl="0" eaLnBrk="0" fontAlgn="base" hangingPunct="0">
        <a:spcBef>
          <a:spcPct val="0"/>
        </a:spcBef>
        <a:spcAft>
          <a:spcPct val="0"/>
        </a:spcAft>
        <a:buChar char="–"/>
        <a:defRPr sz="39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4pPr>
      <a:lvl5pPr marL="2982913" indent="-1154113" algn="l" defTabSz="1490663" rtl="0" eaLnBrk="0" fontAlgn="base" hangingPunct="0">
        <a:spcBef>
          <a:spcPct val="0"/>
        </a:spcBef>
        <a:spcAft>
          <a:spcPct val="0"/>
        </a:spcAft>
        <a:buChar char="»"/>
        <a:defRPr sz="39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5pPr>
      <a:lvl6pPr marL="4474708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6pPr>
      <a:lvl7pPr marL="5966277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7pPr>
      <a:lvl8pPr marL="7457846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8pPr>
      <a:lvl9pPr marL="8949416" algn="l" defTabSz="1491569" rtl="0" fontAlgn="base" hangingPunct="0">
        <a:spcBef>
          <a:spcPct val="0"/>
        </a:spcBef>
        <a:spcAft>
          <a:spcPct val="0"/>
        </a:spcAft>
        <a:defRPr sz="39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491569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983139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474708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5966277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457846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8949416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440985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1932554" algn="l" defTabSz="2983139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cid:image002.jpg@01D63900.A5732BA0" TargetMode="External"/><Relationship Id="rId10" Type="http://schemas.openxmlformats.org/officeDocument/2006/relationships/image" Target="../media/image7.jp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71DBF29B-72DE-FAF2-E76A-D1A8EF14F974}"/>
              </a:ext>
            </a:extLst>
          </p:cNvPr>
          <p:cNvSpPr>
            <a:spLocks/>
          </p:cNvSpPr>
          <p:nvPr/>
        </p:nvSpPr>
        <p:spPr bwMode="auto">
          <a:xfrm>
            <a:off x="0" y="936625"/>
            <a:ext cx="30275213" cy="369252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92C5D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pic>
        <p:nvPicPr>
          <p:cNvPr id="3075" name="Picture 2" descr="background.png">
            <a:extLst>
              <a:ext uri="{FF2B5EF4-FFF2-40B4-BE49-F238E27FC236}">
                <a16:creationId xmlns:a16="http://schemas.microsoft.com/office/drawing/2014/main" id="{49ABE6DB-8891-14E9-6E5E-AF63FFB16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31750"/>
            <a:ext cx="30279975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</p:pic>
      <p:sp>
        <p:nvSpPr>
          <p:cNvPr id="3076" name="AutoShape 3">
            <a:extLst>
              <a:ext uri="{FF2B5EF4-FFF2-40B4-BE49-F238E27FC236}">
                <a16:creationId xmlns:a16="http://schemas.microsoft.com/office/drawing/2014/main" id="{FF86C94C-4643-3A33-29D9-ADEC0F24045A}"/>
              </a:ext>
            </a:extLst>
          </p:cNvPr>
          <p:cNvSpPr>
            <a:spLocks/>
          </p:cNvSpPr>
          <p:nvPr/>
        </p:nvSpPr>
        <p:spPr bwMode="auto">
          <a:xfrm>
            <a:off x="785813" y="4175125"/>
            <a:ext cx="30279975" cy="58975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FBDCC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077" name="Line 4">
            <a:extLst>
              <a:ext uri="{FF2B5EF4-FFF2-40B4-BE49-F238E27FC236}">
                <a16:creationId xmlns:a16="http://schemas.microsoft.com/office/drawing/2014/main" id="{34A1DDD7-788E-1EFB-B45B-420951AAF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-79375" y="41259125"/>
            <a:ext cx="3027997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8" name="AutoShape 5">
            <a:extLst>
              <a:ext uri="{FF2B5EF4-FFF2-40B4-BE49-F238E27FC236}">
                <a16:creationId xmlns:a16="http://schemas.microsoft.com/office/drawing/2014/main" id="{4FAAFCAE-0BC8-D06A-CE58-954E17F5B879}"/>
              </a:ext>
            </a:extLst>
          </p:cNvPr>
          <p:cNvSpPr>
            <a:spLocks/>
          </p:cNvSpPr>
          <p:nvPr/>
        </p:nvSpPr>
        <p:spPr bwMode="auto">
          <a:xfrm>
            <a:off x="785813" y="8543925"/>
            <a:ext cx="3146425" cy="11096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Method</a:t>
            </a:r>
            <a:endParaRPr lang="en-US" altLang="en-US" sz="180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79" name="AutoShape 6">
            <a:extLst>
              <a:ext uri="{FF2B5EF4-FFF2-40B4-BE49-F238E27FC236}">
                <a16:creationId xmlns:a16="http://schemas.microsoft.com/office/drawing/2014/main" id="{527882D0-B06F-E344-E4F6-40D5F90824C9}"/>
              </a:ext>
            </a:extLst>
          </p:cNvPr>
          <p:cNvSpPr>
            <a:spLocks/>
          </p:cNvSpPr>
          <p:nvPr/>
        </p:nvSpPr>
        <p:spPr bwMode="auto">
          <a:xfrm>
            <a:off x="782638" y="9486900"/>
            <a:ext cx="13635037" cy="513873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Established an Improvement Team.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Attended Fife QI Improving Writing Programme (Wave 12).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Carried out a baseline assessment against CfE benchmarks. 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baseline assessment was used to create a pareto chart.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biggest challenge for the majority of the children was </a:t>
            </a:r>
            <a:r>
              <a:rPr lang="en-US" altLang="en-US" sz="3600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punctuation and vocabulary</a:t>
            </a: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pareto chart informed teaching aims and where to start.</a:t>
            </a:r>
          </a:p>
          <a:p>
            <a:pPr marL="457200" indent="-457200" eaLnBrk="1">
              <a:lnSpc>
                <a:spcPct val="150000"/>
              </a:lnSpc>
              <a:defRPr/>
            </a:pP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Worked with others on the QI course to feedback, discuss and reflect.</a:t>
            </a:r>
            <a:endParaRPr lang="en-US" altLang="en-US" sz="3300" dirty="0">
              <a:solidFill>
                <a:srgbClr val="535353"/>
              </a:solidFill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>
              <a:lnSpc>
                <a:spcPct val="160000"/>
              </a:lnSpc>
              <a:buFontTx/>
              <a:buNone/>
              <a:defRPr/>
            </a:pPr>
            <a:endParaRPr lang="en-US" altLang="en-US" sz="3300" dirty="0">
              <a:solidFill>
                <a:srgbClr val="FF0000"/>
              </a:solidFill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80" name="AutoShape 7">
            <a:extLst>
              <a:ext uri="{FF2B5EF4-FFF2-40B4-BE49-F238E27FC236}">
                <a16:creationId xmlns:a16="http://schemas.microsoft.com/office/drawing/2014/main" id="{6D752759-0BD7-0A86-81FF-635C4BDBFDE0}"/>
              </a:ext>
            </a:extLst>
          </p:cNvPr>
          <p:cNvSpPr>
            <a:spLocks/>
          </p:cNvSpPr>
          <p:nvPr/>
        </p:nvSpPr>
        <p:spPr bwMode="auto">
          <a:xfrm>
            <a:off x="15922625" y="9899650"/>
            <a:ext cx="13212763" cy="6248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  <a:p>
            <a:pPr eaLnBrk="1">
              <a:lnSpc>
                <a:spcPct val="160000"/>
              </a:lnSpc>
              <a:buFontTx/>
              <a:buNone/>
            </a:pPr>
            <a:endParaRPr lang="en-US" altLang="en-US" sz="3300" dirty="0">
              <a:solidFill>
                <a:srgbClr val="535353"/>
              </a:solidFill>
              <a:latin typeface="Arial" panose="020B0604020202020204" pitchFamily="34" charset="0"/>
              <a:ea typeface="Trebuchet MS" panose="020B070302020209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81" name="AutoShape 8">
            <a:extLst>
              <a:ext uri="{FF2B5EF4-FFF2-40B4-BE49-F238E27FC236}">
                <a16:creationId xmlns:a16="http://schemas.microsoft.com/office/drawing/2014/main" id="{78CE6FDE-BC6E-55D2-A991-525FDD692288}"/>
              </a:ext>
            </a:extLst>
          </p:cNvPr>
          <p:cNvSpPr>
            <a:spLocks/>
          </p:cNvSpPr>
          <p:nvPr/>
        </p:nvSpPr>
        <p:spPr bwMode="auto">
          <a:xfrm>
            <a:off x="15780204" y="7462043"/>
            <a:ext cx="3206750" cy="11096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 dirty="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Results</a:t>
            </a:r>
            <a:endParaRPr lang="en-US" altLang="en-US" sz="1800" dirty="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82" name="AutoShape 9">
            <a:extLst>
              <a:ext uri="{FF2B5EF4-FFF2-40B4-BE49-F238E27FC236}">
                <a16:creationId xmlns:a16="http://schemas.microsoft.com/office/drawing/2014/main" id="{494844F4-5F0E-15F6-FD45-9F79B17F0752}"/>
              </a:ext>
            </a:extLst>
          </p:cNvPr>
          <p:cNvSpPr>
            <a:spLocks/>
          </p:cNvSpPr>
          <p:nvPr/>
        </p:nvSpPr>
        <p:spPr bwMode="auto">
          <a:xfrm>
            <a:off x="752781" y="21752199"/>
            <a:ext cx="7239000" cy="812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 dirty="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Process Change</a:t>
            </a:r>
            <a:endParaRPr lang="en-US" altLang="en-US" sz="1800" dirty="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83" name="AutoShape 11">
            <a:extLst>
              <a:ext uri="{FF2B5EF4-FFF2-40B4-BE49-F238E27FC236}">
                <a16:creationId xmlns:a16="http://schemas.microsoft.com/office/drawing/2014/main" id="{A3DAEF4F-26DC-5287-B79A-F45ADA4DE3F2}"/>
              </a:ext>
            </a:extLst>
          </p:cNvPr>
          <p:cNvSpPr>
            <a:spLocks/>
          </p:cNvSpPr>
          <p:nvPr/>
        </p:nvSpPr>
        <p:spPr bwMode="auto">
          <a:xfrm>
            <a:off x="15803563" y="19171183"/>
            <a:ext cx="13212762" cy="322262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60000"/>
              </a:lnSpc>
              <a:buFontTx/>
              <a:buNone/>
            </a:pPr>
            <a:endParaRPr lang="en-US" altLang="en-US" sz="3300" dirty="0">
              <a:solidFill>
                <a:srgbClr val="535353"/>
              </a:solidFill>
              <a:latin typeface="Arial" panose="020B0604020202020204" pitchFamily="34" charset="0"/>
              <a:ea typeface="Trebuchet MS" panose="020B070302020209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D32F7268-B0F4-3A2D-9F3C-3292F5C8D322}"/>
              </a:ext>
            </a:extLst>
          </p:cNvPr>
          <p:cNvSpPr>
            <a:spLocks/>
          </p:cNvSpPr>
          <p:nvPr/>
        </p:nvSpPr>
        <p:spPr bwMode="auto">
          <a:xfrm>
            <a:off x="15632594" y="18078465"/>
            <a:ext cx="5070475" cy="11160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Conclusions</a:t>
            </a:r>
            <a:endParaRPr lang="en-US" altLang="en-US" sz="180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85" name="AutoShape 13">
            <a:extLst>
              <a:ext uri="{FF2B5EF4-FFF2-40B4-BE49-F238E27FC236}">
                <a16:creationId xmlns:a16="http://schemas.microsoft.com/office/drawing/2014/main" id="{F9E5F08F-0C77-C7FB-807E-37798B1CCEB4}"/>
              </a:ext>
            </a:extLst>
          </p:cNvPr>
          <p:cNvSpPr>
            <a:spLocks/>
          </p:cNvSpPr>
          <p:nvPr/>
        </p:nvSpPr>
        <p:spPr bwMode="auto">
          <a:xfrm>
            <a:off x="87312" y="40865426"/>
            <a:ext cx="30279975" cy="188436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4C5D4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086" name="AutoShape 14">
            <a:extLst>
              <a:ext uri="{FF2B5EF4-FFF2-40B4-BE49-F238E27FC236}">
                <a16:creationId xmlns:a16="http://schemas.microsoft.com/office/drawing/2014/main" id="{373D406F-9F0B-9020-B728-AE4877FE8994}"/>
              </a:ext>
            </a:extLst>
          </p:cNvPr>
          <p:cNvSpPr>
            <a:spLocks/>
          </p:cNvSpPr>
          <p:nvPr/>
        </p:nvSpPr>
        <p:spPr bwMode="auto">
          <a:xfrm>
            <a:off x="7579148" y="41481375"/>
            <a:ext cx="14320416" cy="176847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9154" tIns="149154" rIns="149154" bIns="149154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dirty="0">
                <a:solidFill>
                  <a:srgbClr val="FFFFFF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            Further information contact: </a:t>
            </a:r>
            <a:r>
              <a:rPr lang="en-US" altLang="en-US" dirty="0" err="1">
                <a:solidFill>
                  <a:srgbClr val="FFFFFF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holly.birse@fife.gov.uk</a:t>
            </a:r>
            <a:endParaRPr lang="en-US" altLang="en-US" dirty="0">
              <a:solidFill>
                <a:srgbClr val="FFFFFF"/>
              </a:solidFill>
              <a:latin typeface="Arial" panose="020B0604020202020204" pitchFamily="34" charset="0"/>
              <a:ea typeface="Trebuchet MS" panose="020B070302020209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id="{6E94A5AE-48D4-357C-D095-12831CBD5DC3}"/>
              </a:ext>
            </a:extLst>
          </p:cNvPr>
          <p:cNvSpPr>
            <a:spLocks/>
          </p:cNvSpPr>
          <p:nvPr/>
        </p:nvSpPr>
        <p:spPr bwMode="auto">
          <a:xfrm>
            <a:off x="1020763" y="5113338"/>
            <a:ext cx="28703587" cy="557371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b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Stretch Aims: 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By December 2025 85% of P2 will be on expected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CfE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level (baseline 0%, projected 29%)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b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		   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By December 2025 87% of P3 will be on expected </a:t>
            </a:r>
            <a:r>
              <a:rPr lang="en-US" alt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CfE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level (baseline 0%, projected 50%)</a:t>
            </a:r>
            <a:endParaRPr lang="en-US" altLang="en-US" sz="3600" dirty="0">
              <a:solidFill>
                <a:srgbClr val="FF0000"/>
              </a:solidFill>
              <a:latin typeface="Arial" panose="020B0604020202020204" pitchFamily="34" charset="0"/>
              <a:ea typeface="Trebuchet MS" panose="020B070302020209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b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Teaching Aims: </a:t>
            </a: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By 24</a:t>
            </a:r>
            <a:r>
              <a:rPr lang="en-US" altLang="en-US" sz="3600" baseline="300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</a:t>
            </a: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February 84% of P2/3 will be able to</a:t>
            </a:r>
            <a:r>
              <a:rPr lang="en-US" altLang="en-US" sz="3600" b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punctuate</a:t>
            </a:r>
            <a:r>
              <a:rPr lang="en-US" altLang="en-US" sz="3600" dirty="0">
                <a:solidFill>
                  <a:srgbClr val="246F8B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*</a:t>
            </a:r>
            <a:r>
              <a:rPr lang="en-US" altLang="en-US" sz="3600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sentences at First Level (baseline 13%).</a:t>
            </a:r>
          </a:p>
          <a:p>
            <a:pPr marL="342900" indent="-342900" eaLnBrk="1">
              <a:lnSpc>
                <a:spcPct val="190000"/>
              </a:lnSpc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using capital letters, full stops and finger spaces in at least 2 sentences (p2)</a:t>
            </a:r>
          </a:p>
          <a:p>
            <a:pPr marL="342900" indent="-342900" eaLnBrk="1">
              <a:lnSpc>
                <a:spcPct val="190000"/>
              </a:lnSpc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rgbClr val="535353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using capital letters, full stops and finger spaces in at least 3 sentences (p3)</a:t>
            </a:r>
          </a:p>
        </p:txBody>
      </p:sp>
      <p:sp>
        <p:nvSpPr>
          <p:cNvPr id="3088" name="AutoShape 17">
            <a:extLst>
              <a:ext uri="{FF2B5EF4-FFF2-40B4-BE49-F238E27FC236}">
                <a16:creationId xmlns:a16="http://schemas.microsoft.com/office/drawing/2014/main" id="{1CA15866-8C72-3334-62A2-5E9FCE7406B4}"/>
              </a:ext>
            </a:extLst>
          </p:cNvPr>
          <p:cNvSpPr>
            <a:spLocks/>
          </p:cNvSpPr>
          <p:nvPr/>
        </p:nvSpPr>
        <p:spPr bwMode="auto">
          <a:xfrm flipH="1">
            <a:off x="15200313" y="9174163"/>
            <a:ext cx="53975" cy="306451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000">
              <a:alpha val="15686"/>
            </a:srgbClr>
          </a:solidFill>
          <a:ln w="12700">
            <a:solidFill>
              <a:srgbClr val="000000">
                <a:alpha val="15686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89" name="AutoShape 18">
            <a:extLst>
              <a:ext uri="{FF2B5EF4-FFF2-40B4-BE49-F238E27FC236}">
                <a16:creationId xmlns:a16="http://schemas.microsoft.com/office/drawing/2014/main" id="{61A70E2A-BC06-383F-506D-D1C9F8BFAB08}"/>
              </a:ext>
            </a:extLst>
          </p:cNvPr>
          <p:cNvSpPr>
            <a:spLocks/>
          </p:cNvSpPr>
          <p:nvPr/>
        </p:nvSpPr>
        <p:spPr bwMode="auto">
          <a:xfrm>
            <a:off x="749352" y="35653911"/>
            <a:ext cx="4314825" cy="110966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Achievements</a:t>
            </a:r>
            <a:endParaRPr lang="en-US" altLang="en-US" sz="180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90" name="AutoShape 19">
            <a:extLst>
              <a:ext uri="{FF2B5EF4-FFF2-40B4-BE49-F238E27FC236}">
                <a16:creationId xmlns:a16="http://schemas.microsoft.com/office/drawing/2014/main" id="{1118082E-6799-105F-1E23-C34094A17CAA}"/>
              </a:ext>
            </a:extLst>
          </p:cNvPr>
          <p:cNvSpPr>
            <a:spLocks/>
          </p:cNvSpPr>
          <p:nvPr/>
        </p:nvSpPr>
        <p:spPr bwMode="auto">
          <a:xfrm>
            <a:off x="391446" y="36535719"/>
            <a:ext cx="14722475" cy="3414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595313" indent="-595313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b="1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By 24</a:t>
            </a:r>
            <a:r>
              <a:rPr lang="en-US" altLang="en-US" sz="3600" b="1" baseline="30000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th</a:t>
            </a:r>
            <a:r>
              <a:rPr lang="en-US" altLang="en-US" sz="3600" b="1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 February 2025, 100% of children achieved stretch aim (baseline 13%).  - </a:t>
            </a:r>
            <a:r>
              <a:rPr lang="en-US" altLang="en-US" sz="3600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punctuation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We then moved onto our next focus, which was vocabulary. 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3600" b="1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By 9</a:t>
            </a:r>
            <a:r>
              <a:rPr lang="en-US" altLang="en-US" sz="3600" b="1" baseline="30000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th</a:t>
            </a:r>
            <a:r>
              <a:rPr lang="en-US" altLang="en-US" sz="3600" b="1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 April 2025,</a:t>
            </a:r>
            <a:r>
              <a:rPr lang="en-US" altLang="en-US" sz="3600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 </a:t>
            </a:r>
            <a:r>
              <a:rPr lang="en-US" altLang="en-US" sz="3600" b="1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84% of children achieved stretch aim (baseline 13%</a:t>
            </a:r>
            <a:r>
              <a:rPr lang="en-US" altLang="en-US" sz="3600" dirty="0"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) - vocabulary</a:t>
            </a:r>
          </a:p>
        </p:txBody>
      </p:sp>
      <p:sp>
        <p:nvSpPr>
          <p:cNvPr id="3091" name="AutoShape 20">
            <a:extLst>
              <a:ext uri="{FF2B5EF4-FFF2-40B4-BE49-F238E27FC236}">
                <a16:creationId xmlns:a16="http://schemas.microsoft.com/office/drawing/2014/main" id="{ED3F6299-E84A-3A81-4576-99269DE51FCB}"/>
              </a:ext>
            </a:extLst>
          </p:cNvPr>
          <p:cNvSpPr>
            <a:spLocks/>
          </p:cNvSpPr>
          <p:nvPr/>
        </p:nvSpPr>
        <p:spPr bwMode="auto">
          <a:xfrm>
            <a:off x="15518914" y="27812386"/>
            <a:ext cx="13782059" cy="662053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36588" indent="-636588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60000"/>
              </a:lnSpc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Using clicker was a barrier to some children – typing and</a:t>
            </a:r>
          </a:p>
          <a:p>
            <a:pPr eaLnBrk="1">
              <a:lnSpc>
                <a:spcPct val="160000"/>
              </a:lnSpc>
              <a:buFontTx/>
              <a:buNone/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technology skills slowed them down (further keyboard skills)</a:t>
            </a:r>
          </a:p>
          <a:p>
            <a:pPr eaLnBrk="1">
              <a:lnSpc>
                <a:spcPct val="160000"/>
              </a:lnSpc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Self assessing their own writing is tricker – easy for young children to miss punctuation etc. however, I can see with practice, how this can improve</a:t>
            </a:r>
          </a:p>
          <a:p>
            <a:pPr eaLnBrk="1">
              <a:lnSpc>
                <a:spcPct val="160000"/>
              </a:lnSpc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In general, the children are very imaginative, so picture/object stimuli worked well.</a:t>
            </a:r>
          </a:p>
          <a:p>
            <a:pPr eaLnBrk="1">
              <a:lnSpc>
                <a:spcPct val="160000"/>
              </a:lnSpc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Short clips served as a great hook for writers who struggled more to use their imagination.</a:t>
            </a:r>
          </a:p>
          <a:p>
            <a:pPr eaLnBrk="1">
              <a:lnSpc>
                <a:spcPct val="160000"/>
              </a:lnSpc>
            </a:pPr>
            <a:r>
              <a:rPr lang="en-US" altLang="en-US" sz="3000" dirty="0">
                <a:solidFill>
                  <a:schemeClr val="accent4"/>
                </a:solidFill>
                <a:latin typeface="Arial" panose="020B0604020202020204" pitchFamily="34" charset="0"/>
                <a:ea typeface="Trebuchet MS" panose="020B070302020209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Having a yes/no pile helped make assessing quick, effective, and manageable for me.</a:t>
            </a:r>
          </a:p>
          <a:p>
            <a:pPr eaLnBrk="1">
              <a:lnSpc>
                <a:spcPct val="160000"/>
              </a:lnSpc>
            </a:pPr>
            <a:endParaRPr lang="en-US" altLang="en-US" sz="3000" dirty="0">
              <a:solidFill>
                <a:schemeClr val="accent4"/>
              </a:solidFill>
              <a:latin typeface="Arial" panose="020B0604020202020204" pitchFamily="34" charset="0"/>
              <a:ea typeface="Trebuchet MS" panose="020B070302020209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92" name="AutoShape 21">
            <a:extLst>
              <a:ext uri="{FF2B5EF4-FFF2-40B4-BE49-F238E27FC236}">
                <a16:creationId xmlns:a16="http://schemas.microsoft.com/office/drawing/2014/main" id="{0EE1AEBE-8DCA-A00A-51B9-835043F85A25}"/>
              </a:ext>
            </a:extLst>
          </p:cNvPr>
          <p:cNvSpPr>
            <a:spLocks/>
          </p:cNvSpPr>
          <p:nvPr/>
        </p:nvSpPr>
        <p:spPr bwMode="auto">
          <a:xfrm>
            <a:off x="15537583" y="26894193"/>
            <a:ext cx="5913437" cy="11096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 dirty="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Key Learning Points</a:t>
            </a:r>
            <a:endParaRPr lang="en-US" altLang="en-US" sz="1800" dirty="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93" name="AutoShape 25">
            <a:extLst>
              <a:ext uri="{FF2B5EF4-FFF2-40B4-BE49-F238E27FC236}">
                <a16:creationId xmlns:a16="http://schemas.microsoft.com/office/drawing/2014/main" id="{58A9DFEF-A01E-8A22-131E-DFA89AD01DBD}"/>
              </a:ext>
            </a:extLst>
          </p:cNvPr>
          <p:cNvSpPr>
            <a:spLocks/>
          </p:cNvSpPr>
          <p:nvPr/>
        </p:nvSpPr>
        <p:spPr bwMode="auto">
          <a:xfrm>
            <a:off x="835025" y="830263"/>
            <a:ext cx="20513675" cy="19383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ts val="15013"/>
              </a:lnSpc>
              <a:buFontTx/>
              <a:buNone/>
            </a:pPr>
            <a:r>
              <a:rPr lang="en-US" altLang="en-US" sz="7200" dirty="0">
                <a:solidFill>
                  <a:srgbClr val="FFFFFF"/>
                </a:solidFill>
                <a:latin typeface="Tahoma" panose="020B0604030504040204" pitchFamily="34" charset="0"/>
                <a:ea typeface="Trebuchet MS" panose="020B0703020202090204" pitchFamily="34" charset="0"/>
                <a:cs typeface="Tahoma" panose="020B0604030504040204" pitchFamily="34" charset="0"/>
                <a:sym typeface="Tahoma" panose="020B0604030504040204" pitchFamily="34" charset="0"/>
              </a:rPr>
              <a:t>Improving Writing Outcomes for P2/3 Learners</a:t>
            </a:r>
            <a:endParaRPr lang="en-US" altLang="en-US" sz="7200" dirty="0">
              <a:latin typeface="Trebuchet MS" panose="020B0703020202090204" pitchFamily="34" charset="0"/>
              <a:ea typeface="Trebuchet MS" panose="020B0703020202090204" pitchFamily="34" charset="0"/>
              <a:cs typeface="Tahoma" panose="020B0604030504040204" pitchFamily="34" charset="0"/>
              <a:sym typeface="Trebuchet MS" panose="020B0703020202090204" pitchFamily="34" charset="0"/>
            </a:endParaRPr>
          </a:p>
        </p:txBody>
      </p:sp>
      <p:sp>
        <p:nvSpPr>
          <p:cNvPr id="3094" name="AutoShape 26">
            <a:extLst>
              <a:ext uri="{FF2B5EF4-FFF2-40B4-BE49-F238E27FC236}">
                <a16:creationId xmlns:a16="http://schemas.microsoft.com/office/drawing/2014/main" id="{12271707-441A-EA20-2E54-211F123000DE}"/>
              </a:ext>
            </a:extLst>
          </p:cNvPr>
          <p:cNvSpPr>
            <a:spLocks/>
          </p:cNvSpPr>
          <p:nvPr/>
        </p:nvSpPr>
        <p:spPr bwMode="auto">
          <a:xfrm>
            <a:off x="0" y="4618038"/>
            <a:ext cx="30275213" cy="1603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7EABB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095" name="AutoShape 21">
            <a:extLst>
              <a:ext uri="{FF2B5EF4-FFF2-40B4-BE49-F238E27FC236}">
                <a16:creationId xmlns:a16="http://schemas.microsoft.com/office/drawing/2014/main" id="{2269E254-5ECF-198B-17AE-C864746B2A03}"/>
              </a:ext>
            </a:extLst>
          </p:cNvPr>
          <p:cNvSpPr>
            <a:spLocks/>
          </p:cNvSpPr>
          <p:nvPr/>
        </p:nvSpPr>
        <p:spPr bwMode="auto">
          <a:xfrm>
            <a:off x="15947192" y="34931917"/>
            <a:ext cx="7163195" cy="110966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 dirty="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Next steps/Evaluation</a:t>
            </a:r>
            <a:endParaRPr lang="en-US" altLang="en-US" sz="1800" dirty="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096" name="AutoShape 23">
            <a:extLst>
              <a:ext uri="{FF2B5EF4-FFF2-40B4-BE49-F238E27FC236}">
                <a16:creationId xmlns:a16="http://schemas.microsoft.com/office/drawing/2014/main" id="{94A25F6E-D784-3041-734F-EB19CF40E205}"/>
              </a:ext>
            </a:extLst>
          </p:cNvPr>
          <p:cNvSpPr>
            <a:spLocks/>
          </p:cNvSpPr>
          <p:nvPr/>
        </p:nvSpPr>
        <p:spPr bwMode="auto">
          <a:xfrm>
            <a:off x="15848012" y="35717826"/>
            <a:ext cx="13361988" cy="50505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2500" dirty="0">
                <a:solidFill>
                  <a:schemeClr val="accent4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Continue to implement the QI writing bundle to continue to help me target my teaching to meet the needs of all learners.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2500" dirty="0">
                <a:solidFill>
                  <a:schemeClr val="accent4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Ensure writing sessions are short, sharp bursts to really focus on the specific skill.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2500" dirty="0">
                <a:solidFill>
                  <a:schemeClr val="accent4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Encourage pupil voice and use this to motivate and engage – creating a sense of excitement around writing.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2500" dirty="0">
                <a:solidFill>
                  <a:schemeClr val="accent4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Use data to make informed decisions about learners for tracking/attainment/reports etc.</a:t>
            </a:r>
          </a:p>
          <a:p>
            <a:pPr eaLnBrk="1">
              <a:lnSpc>
                <a:spcPct val="150000"/>
              </a:lnSpc>
              <a:buFontTx/>
              <a:buNone/>
            </a:pPr>
            <a:r>
              <a:rPr lang="en-US" altLang="en-US" sz="2500" dirty="0">
                <a:solidFill>
                  <a:schemeClr val="accent4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Arial" panose="020B0604020202020204" pitchFamily="34" charset="0"/>
                <a:sym typeface="Trebuchet MS" panose="020B0703020202090204" pitchFamily="34" charset="0"/>
              </a:rPr>
              <a:t>Increased my enjoyment and confidence in teaching writing – positive impact on childrens attitudes towards writing.</a:t>
            </a:r>
          </a:p>
        </p:txBody>
      </p:sp>
      <p:sp>
        <p:nvSpPr>
          <p:cNvPr id="3097" name="TextBox 1">
            <a:extLst>
              <a:ext uri="{FF2B5EF4-FFF2-40B4-BE49-F238E27FC236}">
                <a16:creationId xmlns:a16="http://schemas.microsoft.com/office/drawing/2014/main" id="{F36B2D4E-FB9E-3EC3-B6FC-178E16A4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2646363"/>
            <a:ext cx="133619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44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Holly Birse, Class Teacher, Kingsbarns Primary School</a:t>
            </a:r>
          </a:p>
        </p:txBody>
      </p:sp>
      <p:sp>
        <p:nvSpPr>
          <p:cNvPr id="3098" name="TextBox 2">
            <a:extLst>
              <a:ext uri="{FF2B5EF4-FFF2-40B4-BE49-F238E27FC236}">
                <a16:creationId xmlns:a16="http://schemas.microsoft.com/office/drawing/2014/main" id="{BBEE80A9-8458-4422-4F05-B389FB1EC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7156" y="-18638838"/>
            <a:ext cx="3032125" cy="92333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n-GB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altLang="en-US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3BB628-499F-EDA9-4F6B-EF2156717D0C}"/>
              </a:ext>
            </a:extLst>
          </p:cNvPr>
          <p:cNvSpPr txBox="1"/>
          <p:nvPr/>
        </p:nvSpPr>
        <p:spPr>
          <a:xfrm>
            <a:off x="911225" y="28795663"/>
            <a:ext cx="13282613" cy="66375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Children writing 3-5 times per week.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Write for 15 mins, 5 mins to self-check.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Teacher input aligned to aim (stimulus, dialogue, model)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Share Learning Intention and make Success Criteria explicit.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Assess and feedback against Success Criteria.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Involve Children in the process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Whole class reflect and discuss results the following day – what went well? How can we make it even better?</a:t>
            </a:r>
          </a:p>
        </p:txBody>
      </p:sp>
      <p:sp>
        <p:nvSpPr>
          <p:cNvPr id="3100" name="AutoShape 18">
            <a:extLst>
              <a:ext uri="{FF2B5EF4-FFF2-40B4-BE49-F238E27FC236}">
                <a16:creationId xmlns:a16="http://schemas.microsoft.com/office/drawing/2014/main" id="{BCDAA726-4F7D-5F7C-FD04-E0B142A58092}"/>
              </a:ext>
            </a:extLst>
          </p:cNvPr>
          <p:cNvSpPr>
            <a:spLocks/>
          </p:cNvSpPr>
          <p:nvPr/>
        </p:nvSpPr>
        <p:spPr bwMode="auto">
          <a:xfrm>
            <a:off x="785813" y="27517725"/>
            <a:ext cx="4314825" cy="11096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1pPr>
            <a:lvl2pPr marL="742950" indent="-28575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2pPr>
            <a:lvl3pPr marL="1143000" indent="-228600">
              <a:buChar char="•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3pPr>
            <a:lvl4pPr marL="1600200" indent="-228600">
              <a:buChar char="–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4pPr>
            <a:lvl5pPr marL="2057400" indent="-228600"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3900">
                <a:solidFill>
                  <a:srgbClr val="000000"/>
                </a:solidFill>
                <a:latin typeface="Helvetica" pitchFamily="2" charset="0"/>
                <a:ea typeface="Helvetica" pitchFamily="2" charset="0"/>
                <a:cs typeface="Helvetica" pitchFamily="2" charset="0"/>
                <a:sym typeface="Helvetica" pitchFamily="2" charset="0"/>
              </a:defRPr>
            </a:lvl9pPr>
          </a:lstStyle>
          <a:p>
            <a:pPr eaLnBrk="1">
              <a:buFontTx/>
              <a:buNone/>
            </a:pPr>
            <a:r>
              <a:rPr lang="en-US" altLang="en-US" sz="5200">
                <a:solidFill>
                  <a:srgbClr val="246F8B"/>
                </a:solidFill>
                <a:latin typeface="Trebuchet MS" panose="020B0703020202090204" pitchFamily="34" charset="0"/>
                <a:ea typeface="Trebuchet MS" panose="020B0703020202090204" pitchFamily="34" charset="0"/>
                <a:cs typeface="Trebuchet MS" panose="020B0703020202090204" pitchFamily="34" charset="0"/>
                <a:sym typeface="Trebuchet MS" panose="020B0703020202090204" pitchFamily="34" charset="0"/>
              </a:rPr>
              <a:t>Implement</a:t>
            </a:r>
            <a:endParaRPr lang="en-US" altLang="en-US" sz="1800"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  <a:sym typeface="Trebuchet MS" panose="020B0703020202090204" pitchFamily="34" charset="0"/>
            </a:endParaRPr>
          </a:p>
        </p:txBody>
      </p:sp>
      <p:sp>
        <p:nvSpPr>
          <p:cNvPr id="3101" name="Speech Bubble: Oval 6">
            <a:extLst>
              <a:ext uri="{FF2B5EF4-FFF2-40B4-BE49-F238E27FC236}">
                <a16:creationId xmlns:a16="http://schemas.microsoft.com/office/drawing/2014/main" id="{AAD71551-1826-91BA-7BEE-716F2D044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690" y="19293959"/>
            <a:ext cx="4259378" cy="319933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25400" algn="ctr">
            <a:solidFill>
              <a:srgbClr val="4F81BD"/>
            </a:solidFill>
            <a:round/>
            <a:headEnd/>
            <a:tailEnd/>
          </a:ln>
          <a:effectLst>
            <a:outerShdw dist="23000" dir="5400000" algn="ctr" rotWithShape="0">
              <a:srgbClr val="000000">
                <a:alpha val="34998"/>
              </a:srgbClr>
            </a:outerShdw>
          </a:effectLst>
        </p:spPr>
        <p:txBody>
          <a:bodyPr lIns="45719" tIns="45719" rIns="45719" bIns="45719" anchor="ctr"/>
          <a:lstStyle/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”I can write so much more than I used to”</a:t>
            </a:r>
          </a:p>
        </p:txBody>
      </p:sp>
      <p:sp>
        <p:nvSpPr>
          <p:cNvPr id="3102" name="Speech Bubble: Oval 34">
            <a:extLst>
              <a:ext uri="{FF2B5EF4-FFF2-40B4-BE49-F238E27FC236}">
                <a16:creationId xmlns:a16="http://schemas.microsoft.com/office/drawing/2014/main" id="{191E1098-E2AE-F657-E3BC-01385CA9B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2345" y="23115624"/>
            <a:ext cx="5070475" cy="3222625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00B0F0"/>
          </a:solidFill>
          <a:ln w="25400" algn="ctr">
            <a:solidFill>
              <a:srgbClr val="4F81BD"/>
            </a:solidFill>
            <a:round/>
            <a:headEnd/>
            <a:tailEnd/>
          </a:ln>
          <a:effectLst>
            <a:outerShdw dist="23000" dir="5400000" algn="ctr" rotWithShape="0">
              <a:srgbClr val="000000">
                <a:alpha val="34998"/>
              </a:srgbClr>
            </a:outerShdw>
          </a:effectLst>
        </p:spPr>
        <p:txBody>
          <a:bodyPr lIns="45719" tIns="45719" rIns="45719" bIns="45719" anchor="ctr"/>
          <a:lstStyle/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Parent:</a:t>
            </a:r>
          </a:p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 can’t believe how much ___ is writing at home, he asked for a jotter at the shops!</a:t>
            </a:r>
          </a:p>
        </p:txBody>
      </p:sp>
      <p:pic>
        <p:nvPicPr>
          <p:cNvPr id="3103" name="Picture 30">
            <a:extLst>
              <a:ext uri="{FF2B5EF4-FFF2-40B4-BE49-F238E27FC236}">
                <a16:creationId xmlns:a16="http://schemas.microsoft.com/office/drawing/2014/main" id="{21437A3C-E013-B5E3-51C0-D1FF0E66A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1800" y="41038463"/>
            <a:ext cx="2954338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16">
            <a:extLst>
              <a:ext uri="{FF2B5EF4-FFF2-40B4-BE49-F238E27FC236}">
                <a16:creationId xmlns:a16="http://schemas.microsoft.com/office/drawing/2014/main" id="{577192AE-7D7C-4A81-7FA2-D9A65EA49E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8475" y="863600"/>
            <a:ext cx="3181350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2">
            <a:extLst>
              <a:ext uri="{FF2B5EF4-FFF2-40B4-BE49-F238E27FC236}">
                <a16:creationId xmlns:a16="http://schemas.microsoft.com/office/drawing/2014/main" id="{EC6CC713-2E9C-EA6E-95C8-E111D3FD8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833" y="22834791"/>
            <a:ext cx="9280971" cy="5688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5" descr="Welcome to our school website! | Kingsbarns Primary School">
            <a:extLst>
              <a:ext uri="{FF2B5EF4-FFF2-40B4-BE49-F238E27FC236}">
                <a16:creationId xmlns:a16="http://schemas.microsoft.com/office/drawing/2014/main" id="{B38DA68A-BE5E-CFD6-D75C-CA3C8E67F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3408" y="-339724"/>
            <a:ext cx="4953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1" name="Picture 39" descr="A graph of writing benchmarks&#10;&#10;AI-generated content may be incorrect.">
            <a:extLst>
              <a:ext uri="{FF2B5EF4-FFF2-40B4-BE49-F238E27FC236}">
                <a16:creationId xmlns:a16="http://schemas.microsoft.com/office/drawing/2014/main" id="{A4CDDF6A-5183-0726-9EF9-732D5D377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526" y="16146071"/>
            <a:ext cx="10194847" cy="5844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2D0040-9FFF-4864-D6D8-ABFC7DFFAEB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5" r="1951" b="7812"/>
          <a:stretch/>
        </p:blipFill>
        <p:spPr>
          <a:xfrm>
            <a:off x="15643275" y="8309475"/>
            <a:ext cx="12136790" cy="7435982"/>
          </a:xfrm>
          <a:prstGeom prst="rect">
            <a:avLst/>
          </a:prstGeom>
        </p:spPr>
      </p:pic>
      <p:sp>
        <p:nvSpPr>
          <p:cNvPr id="5" name="Speech Bubble: Oval 6">
            <a:extLst>
              <a:ext uri="{FF2B5EF4-FFF2-40B4-BE49-F238E27FC236}">
                <a16:creationId xmlns:a16="http://schemas.microsoft.com/office/drawing/2014/main" id="{AD2606C7-CFD6-B7D2-4F65-59DFAA683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3963" y="19350570"/>
            <a:ext cx="4757738" cy="321442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25400" algn="ctr">
            <a:solidFill>
              <a:srgbClr val="4F81BD"/>
            </a:solidFill>
            <a:round/>
            <a:headEnd/>
            <a:tailEnd/>
          </a:ln>
          <a:effectLst>
            <a:outerShdw dist="23000" dir="5400000" algn="ctr" rotWithShape="0">
              <a:srgbClr val="000000">
                <a:alpha val="34998"/>
              </a:srgbClr>
            </a:outerShdw>
          </a:effectLst>
        </p:spPr>
        <p:txBody>
          <a:bodyPr lIns="45719" tIns="45719" rIns="45719" bIns="45719" anchor="ctr"/>
          <a:lstStyle/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“I love seeing our chart go up”. </a:t>
            </a:r>
          </a:p>
        </p:txBody>
      </p:sp>
      <p:sp>
        <p:nvSpPr>
          <p:cNvPr id="9" name="Speech Bubble: Oval 34">
            <a:extLst>
              <a:ext uri="{FF2B5EF4-FFF2-40B4-BE49-F238E27FC236}">
                <a16:creationId xmlns:a16="http://schemas.microsoft.com/office/drawing/2014/main" id="{9D937D13-3C55-37C4-CF25-2DB8F3A11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40612" y="23284295"/>
            <a:ext cx="5548788" cy="342675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00B0F0"/>
          </a:solidFill>
          <a:ln w="25400" algn="ctr">
            <a:solidFill>
              <a:srgbClr val="4F81BD"/>
            </a:solidFill>
            <a:round/>
            <a:headEnd/>
            <a:tailEnd/>
          </a:ln>
          <a:effectLst>
            <a:outerShdw dist="23000" dir="5400000" algn="ctr" rotWithShape="0">
              <a:srgbClr val="000000">
                <a:alpha val="34998"/>
              </a:srgbClr>
            </a:outerShdw>
          </a:effectLst>
        </p:spPr>
        <p:txBody>
          <a:bodyPr lIns="45719" tIns="45719" rIns="45719" bIns="45719" anchor="ctr"/>
          <a:lstStyle/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PSA:</a:t>
            </a:r>
          </a:p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“It’s amazing to see those who struggled to write without support, realising their capabilities”</a:t>
            </a:r>
          </a:p>
        </p:txBody>
      </p:sp>
      <p:sp>
        <p:nvSpPr>
          <p:cNvPr id="10" name="Speech Bubble: Oval 6">
            <a:extLst>
              <a:ext uri="{FF2B5EF4-FFF2-40B4-BE49-F238E27FC236}">
                <a16:creationId xmlns:a16="http://schemas.microsoft.com/office/drawing/2014/main" id="{5115E013-12C8-50A1-5B25-10A992BF2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543" y="19068512"/>
            <a:ext cx="4700543" cy="329505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25400" algn="ctr">
            <a:solidFill>
              <a:srgbClr val="4F81BD"/>
            </a:solidFill>
            <a:round/>
            <a:headEnd/>
            <a:tailEnd/>
          </a:ln>
          <a:effectLst>
            <a:outerShdw dist="23000" dir="5400000" algn="ctr" rotWithShape="0">
              <a:srgbClr val="000000">
                <a:alpha val="34998"/>
              </a:srgbClr>
            </a:outerShdw>
          </a:effectLst>
        </p:spPr>
        <p:txBody>
          <a:bodyPr lIns="45719" tIns="45719" rIns="45719" bIns="45719" anchor="ctr"/>
          <a:lstStyle/>
          <a:p>
            <a:pPr algn="ctr" eaLnBrk="1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”I always try my best now because of our chart”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026896-014C-D442-E45D-336CB421E298}"/>
              </a:ext>
            </a:extLst>
          </p:cNvPr>
          <p:cNvSpPr txBox="1"/>
          <p:nvPr/>
        </p:nvSpPr>
        <p:spPr>
          <a:xfrm>
            <a:off x="15692789" y="16002368"/>
            <a:ext cx="1413239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shown,  our results dipped for various reasons such as a different teacher’s input or absence.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 found that when 1 or 2 children were absent, it impacted results significantly  because I was working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 small numbers. When the median was established and we had 7+ points above this, we moved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 to our next aim. The children were extremely motivated to get 100% and achieved this by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February.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1F497D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ABB1B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6096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  <a:ea typeface="Trebuchet MS" pitchFamily="34" charset="0"/>
            <a:cs typeface="Trebuchet MS" pitchFamily="34" charset="0"/>
            <a:sym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6096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  <a:ea typeface="Trebuchet MS" pitchFamily="34" charset="0"/>
            <a:cs typeface="Trebuchet MS" pitchFamily="34" charset="0"/>
            <a:sym typeface="Trebuchet MS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piDescription xmlns="http://schemas.microsoft.com/sharepoint/v3" xsi:nil="true"/>
    <Creator xmlns="9369f9cd-7934-46f9-83f8-0ab2aa6125c5">SamanthaS</Creator>
    <Tags xmlns="9369f9cd-7934-46f9-83f8-0ab2aa6125c5" xsi:nil="true"/>
    <MimeType xmlns="9369f9cd-7934-46f9-83f8-0ab2aa6125c5">application/vnd.ms-powerpoint</MimeType>
    <Legacy_x0020_ID xmlns="9369f9cd-7934-46f9-83f8-0ab2aa6125c5">de3c1ae6-3304-46ef-bbcd-b3669ba06d64</Legacy_x0020_I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27A3DCB371A148B72975D0F1C8773F" ma:contentTypeVersion="12" ma:contentTypeDescription="Create a new document." ma:contentTypeScope="" ma:versionID="f1b110230181eeeade2c30cb052bac46">
  <xsd:schema xmlns:xsd="http://www.w3.org/2001/XMLSchema" xmlns:xs="http://www.w3.org/2001/XMLSchema" xmlns:p="http://schemas.microsoft.com/office/2006/metadata/properties" xmlns:ns2="28601129-e7d0-425b-9cf8-f36dc12d8efb" xmlns:ns3="732b3b8e-2a06-4a0a-a882-ba0d1eec0049" targetNamespace="http://schemas.microsoft.com/office/2006/metadata/properties" ma:root="true" ma:fieldsID="2e61987130888cd500b312647d557e65" ns2:_="" ns3:_="">
    <xsd:import namespace="28601129-e7d0-425b-9cf8-f36dc12d8efb"/>
    <xsd:import namespace="732b3b8e-2a06-4a0a-a882-ba0d1eec00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601129-e7d0-425b-9cf8-f36dc12d8e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2b3b8e-2a06-4a0a-a882-ba0d1eec004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5745e57-c404-467f-954e-40693ed41fbb}" ma:internalName="TaxCatchAll" ma:showField="CatchAllData" ma:web="732b3b8e-2a06-4a0a-a882-ba0d1eec00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FE6989-67B5-804C-8E61-B8373B6A333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9369f9cd-7934-46f9-83f8-0ab2aa6125c5"/>
  </ds:schemaRefs>
</ds:datastoreItem>
</file>

<file path=customXml/itemProps2.xml><?xml version="1.0" encoding="utf-8"?>
<ds:datastoreItem xmlns:ds="http://schemas.openxmlformats.org/officeDocument/2006/customXml" ds:itemID="{8AD5790D-4D3E-44F2-A956-D2D11D912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B7B104-8B68-104B-9F2C-0C19E86C5E0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6A9E3489-6508-4D49-A9E9-0FC1A8EB1B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601129-e7d0-425b-9cf8-f36dc12d8efb"/>
    <ds:schemaRef ds:uri="732b3b8e-2a06-4a0a-a882-ba0d1eec00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691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</vt:lpstr>
      <vt:lpstr>Helvetica</vt:lpstr>
      <vt:lpstr>Tahoma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SamanthaS</dc:creator>
  <cp:lastModifiedBy>Steven McLean-kk</cp:lastModifiedBy>
  <cp:revision>37</cp:revision>
  <dcterms:modified xsi:type="dcterms:W3CDTF">2025-06-25T07:32:31Z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ize">
    <vt:lpwstr>107008.000000000</vt:lpwstr>
  </property>
  <property fmtid="{D5CDD505-2E9C-101B-9397-08002B2CF9AE}" pid="3" name="Created Date1">
    <vt:lpwstr>2016-03-18T11:57:11Z</vt:lpwstr>
  </property>
  <property fmtid="{D5CDD505-2E9C-101B-9397-08002B2CF9AE}" pid="4" name="Modified Date">
    <vt:lpwstr>2016-03-18T11:57:13Z</vt:lpwstr>
  </property>
  <property fmtid="{D5CDD505-2E9C-101B-9397-08002B2CF9AE}" pid="5" name="MimeType">
    <vt:lpwstr>application/vnd.ms-powerpoint</vt:lpwstr>
  </property>
  <property fmtid="{D5CDD505-2E9C-101B-9397-08002B2CF9AE}" pid="6" name="Creator">
    <vt:lpwstr>SamanthaS</vt:lpwstr>
  </property>
  <property fmtid="{D5CDD505-2E9C-101B-9397-08002B2CF9AE}" pid="7" name="Legacy ID">
    <vt:lpwstr>de3c1ae6-3304-46ef-bbcd-b3669ba06d64</vt:lpwstr>
  </property>
  <property fmtid="{D5CDD505-2E9C-101B-9397-08002B2CF9AE}" pid="8" name="Modifier">
    <vt:lpwstr>SamanthaS</vt:lpwstr>
  </property>
  <property fmtid="{D5CDD505-2E9C-101B-9397-08002B2CF9AE}" pid="9" name="KpiDescription">
    <vt:lpwstr/>
  </property>
  <property fmtid="{D5CDD505-2E9C-101B-9397-08002B2CF9AE}" pid="10" name="Tags">
    <vt:lpwstr/>
  </property>
</Properties>
</file>